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  <p:sldMasterId id="214748369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y="5143500" cx="9144000"/>
  <p:notesSz cx="6858000" cy="9144000"/>
  <p:embeddedFontLst>
    <p:embeddedFont>
      <p:font typeface="Proxima Nova"/>
      <p:regular r:id="rId56"/>
      <p:bold r:id="rId57"/>
      <p:italic r:id="rId58"/>
      <p:boldItalic r:id="rId59"/>
    </p:embeddedFont>
    <p:embeddedFont>
      <p:font typeface="Roboto"/>
      <p:regular r:id="rId60"/>
      <p:bold r:id="rId61"/>
      <p:italic r:id="rId62"/>
      <p:boldItalic r:id="rId63"/>
    </p:embeddedFont>
    <p:embeddedFont>
      <p:font typeface="Montserrat"/>
      <p:regular r:id="rId64"/>
      <p:bold r:id="rId65"/>
      <p:italic r:id="rId66"/>
      <p:boldItalic r:id="rId67"/>
    </p:embeddedFont>
    <p:embeddedFont>
      <p:font typeface="Poppins"/>
      <p:regular r:id="rId68"/>
      <p:bold r:id="rId69"/>
      <p:italic r:id="rId70"/>
      <p:boldItalic r:id="rId71"/>
    </p:embeddedFont>
    <p:embeddedFont>
      <p:font typeface="Montserrat Medium"/>
      <p:regular r:id="rId72"/>
      <p:bold r:id="rId73"/>
      <p:italic r:id="rId74"/>
      <p:boldItalic r:id="rId75"/>
    </p:embeddedFont>
    <p:embeddedFont>
      <p:font typeface="Bebas Neue"/>
      <p:regular r:id="rId76"/>
    </p:embeddedFont>
    <p:embeddedFont>
      <p:font typeface="Poppins Medium"/>
      <p:regular r:id="rId77"/>
      <p:bold r:id="rId78"/>
      <p:italic r:id="rId79"/>
      <p:boldItalic r:id="rId80"/>
    </p:embeddedFont>
    <p:embeddedFont>
      <p:font typeface="Proxima Nova Semibold"/>
      <p:regular r:id="rId81"/>
      <p:bold r:id="rId82"/>
      <p:boldItalic r:id="rId83"/>
    </p:embeddedFont>
    <p:embeddedFont>
      <p:font typeface="Prompt"/>
      <p:regular r:id="rId84"/>
      <p:bold r:id="rId85"/>
      <p:italic r:id="rId86"/>
      <p:boldItalic r:id="rId87"/>
    </p:embeddedFont>
    <p:embeddedFont>
      <p:font typeface="Alfa Slab One"/>
      <p:regular r:id="rId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FA4648-B67B-438D-84C1-924D2DDC5406}">
  <a:tblStyle styleId="{C5FA4648-B67B-438D-84C1-924D2DDC540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font" Target="fonts/Prompt-regular.fntdata"/><Relationship Id="rId83" Type="http://schemas.openxmlformats.org/officeDocument/2006/relationships/font" Target="fonts/ProximaNovaSemibold-boldItalic.fntdata"/><Relationship Id="rId42" Type="http://schemas.openxmlformats.org/officeDocument/2006/relationships/slide" Target="slides/slide36.xml"/><Relationship Id="rId86" Type="http://schemas.openxmlformats.org/officeDocument/2006/relationships/font" Target="fonts/Prompt-italic.fntdata"/><Relationship Id="rId41" Type="http://schemas.openxmlformats.org/officeDocument/2006/relationships/slide" Target="slides/slide35.xml"/><Relationship Id="rId85" Type="http://schemas.openxmlformats.org/officeDocument/2006/relationships/font" Target="fonts/Prompt-bold.fntdata"/><Relationship Id="rId44" Type="http://schemas.openxmlformats.org/officeDocument/2006/relationships/slide" Target="slides/slide38.xml"/><Relationship Id="rId88" Type="http://schemas.openxmlformats.org/officeDocument/2006/relationships/font" Target="fonts/AlfaSlabOne-regular.fntdata"/><Relationship Id="rId43" Type="http://schemas.openxmlformats.org/officeDocument/2006/relationships/slide" Target="slides/slide37.xml"/><Relationship Id="rId87" Type="http://schemas.openxmlformats.org/officeDocument/2006/relationships/font" Target="fonts/Prompt-boldItalic.fntdata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PoppinsMedium-boldItalic.fntdata"/><Relationship Id="rId82" Type="http://schemas.openxmlformats.org/officeDocument/2006/relationships/font" Target="fonts/ProximaNovaSemibold-bold.fntdata"/><Relationship Id="rId81" Type="http://schemas.openxmlformats.org/officeDocument/2006/relationships/font" Target="fonts/ProximaNovaSemibold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MontserratMedium-bold.fntdata"/><Relationship Id="rId72" Type="http://schemas.openxmlformats.org/officeDocument/2006/relationships/font" Target="fonts/MontserratMedium-regular.fntdata"/><Relationship Id="rId31" Type="http://schemas.openxmlformats.org/officeDocument/2006/relationships/slide" Target="slides/slide25.xml"/><Relationship Id="rId75" Type="http://schemas.openxmlformats.org/officeDocument/2006/relationships/font" Target="fonts/MontserratMedium-boldItalic.fntdata"/><Relationship Id="rId30" Type="http://schemas.openxmlformats.org/officeDocument/2006/relationships/slide" Target="slides/slide24.xml"/><Relationship Id="rId74" Type="http://schemas.openxmlformats.org/officeDocument/2006/relationships/font" Target="fonts/MontserratMedium-italic.fntdata"/><Relationship Id="rId33" Type="http://schemas.openxmlformats.org/officeDocument/2006/relationships/slide" Target="slides/slide27.xml"/><Relationship Id="rId77" Type="http://schemas.openxmlformats.org/officeDocument/2006/relationships/font" Target="fonts/PoppinsMedium-regular.fntdata"/><Relationship Id="rId32" Type="http://schemas.openxmlformats.org/officeDocument/2006/relationships/slide" Target="slides/slide26.xml"/><Relationship Id="rId76" Type="http://schemas.openxmlformats.org/officeDocument/2006/relationships/font" Target="fonts/BebasNeue-regular.fntdata"/><Relationship Id="rId35" Type="http://schemas.openxmlformats.org/officeDocument/2006/relationships/slide" Target="slides/slide29.xml"/><Relationship Id="rId79" Type="http://schemas.openxmlformats.org/officeDocument/2006/relationships/font" Target="fonts/PoppinsMedium-italic.fntdata"/><Relationship Id="rId34" Type="http://schemas.openxmlformats.org/officeDocument/2006/relationships/slide" Target="slides/slide28.xml"/><Relationship Id="rId78" Type="http://schemas.openxmlformats.org/officeDocument/2006/relationships/font" Target="fonts/PoppinsMedium-bold.fntdata"/><Relationship Id="rId71" Type="http://schemas.openxmlformats.org/officeDocument/2006/relationships/font" Target="fonts/Poppins-boldItalic.fntdata"/><Relationship Id="rId70" Type="http://schemas.openxmlformats.org/officeDocument/2006/relationships/font" Target="fonts/Poppins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Roboto-italic.fntdata"/><Relationship Id="rId61" Type="http://schemas.openxmlformats.org/officeDocument/2006/relationships/font" Target="fonts/Roboto-bold.fntdata"/><Relationship Id="rId20" Type="http://schemas.openxmlformats.org/officeDocument/2006/relationships/slide" Target="slides/slide14.xml"/><Relationship Id="rId64" Type="http://schemas.openxmlformats.org/officeDocument/2006/relationships/font" Target="fonts/Montserrat-regular.fntdata"/><Relationship Id="rId63" Type="http://schemas.openxmlformats.org/officeDocument/2006/relationships/font" Target="fonts/Roboto-boldItalic.fntdata"/><Relationship Id="rId22" Type="http://schemas.openxmlformats.org/officeDocument/2006/relationships/slide" Target="slides/slide16.xml"/><Relationship Id="rId66" Type="http://schemas.openxmlformats.org/officeDocument/2006/relationships/font" Target="fonts/Montserrat-italic.fntdata"/><Relationship Id="rId21" Type="http://schemas.openxmlformats.org/officeDocument/2006/relationships/slide" Target="slides/slide15.xml"/><Relationship Id="rId65" Type="http://schemas.openxmlformats.org/officeDocument/2006/relationships/font" Target="fonts/Montserrat-bold.fntdata"/><Relationship Id="rId24" Type="http://schemas.openxmlformats.org/officeDocument/2006/relationships/slide" Target="slides/slide18.xml"/><Relationship Id="rId68" Type="http://schemas.openxmlformats.org/officeDocument/2006/relationships/font" Target="fonts/Poppins-regular.fntdata"/><Relationship Id="rId23" Type="http://schemas.openxmlformats.org/officeDocument/2006/relationships/slide" Target="slides/slide17.xml"/><Relationship Id="rId67" Type="http://schemas.openxmlformats.org/officeDocument/2006/relationships/font" Target="fonts/Montserrat-boldItalic.fntdata"/><Relationship Id="rId60" Type="http://schemas.openxmlformats.org/officeDocument/2006/relationships/font" Target="fonts/Roboto-regular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Poppins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ProximaNova-bold.fntdata"/><Relationship Id="rId12" Type="http://schemas.openxmlformats.org/officeDocument/2006/relationships/slide" Target="slides/slide6.xml"/><Relationship Id="rId56" Type="http://schemas.openxmlformats.org/officeDocument/2006/relationships/font" Target="fonts/ProximaNova-regular.fntdata"/><Relationship Id="rId15" Type="http://schemas.openxmlformats.org/officeDocument/2006/relationships/slide" Target="slides/slide9.xml"/><Relationship Id="rId59" Type="http://schemas.openxmlformats.org/officeDocument/2006/relationships/font" Target="fonts/ProximaNova-boldItalic.fntdata"/><Relationship Id="rId14" Type="http://schemas.openxmlformats.org/officeDocument/2006/relationships/slide" Target="slides/slide8.xml"/><Relationship Id="rId58" Type="http://schemas.openxmlformats.org/officeDocument/2006/relationships/font" Target="fonts/ProximaNova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rgbClr val="555555"/>
              </a:solidFill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rgbClr val="555555"/>
              </a:solidFill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210eec690d1_1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1" name="Google Shape;581;g210eec690d1_1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2" name="Google Shape;6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How many of you think that what you do in high school matters?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4ddc3cdb7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g34ddc3cdb7e_0_1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2" name="Google Shape;74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1" name="Google Shape;93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Add Coast Guard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4" name="Google Shape;96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8" name="Google Shape;988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Define these words for students.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4" name="Google Shape;10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2" name="Google Shape;10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2" name="Google Shape;107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10fd717cf6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8" name="Google Shape;1088;g10fd717cf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5" name="Google Shape;110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1" name="Google Shape;11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Click link on options to open california career zone. Have students explore industry sectors more and see what jobs are on the rise in California.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0" name="Google Shape;12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Discuss the Sophomore Slump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6" name="Google Shape;12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34ddc3cdb7e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34ddc3cdb7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2" name="Google Shape;142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3bc138514f2_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4" name="Google Shape;1444;g3bc138514f2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2" name="Google Shape;162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1" name="Google Shape;16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0" name="Google Shape;170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8" name="Google Shape;170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7" name="Google Shape;171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5" name="Google Shape;172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3" name="Google Shape;181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1" name="Google Shape;182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6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8" name="Google Shape;191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6" name="Google Shape;198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9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1" name="Google Shape;200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3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5" name="Google Shape;201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0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2" name="Google Shape;203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8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0" name="Google Shape;207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0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Google Shape;2091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2" name="Google Shape;209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2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4" name="Google Shape;218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3" name="Google Shape;2763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6" name="Shape 2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7" name="Google Shape;2947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8" name="Google Shape;294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1" name="Shape 3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2" name="Google Shape;3042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3" name="Google Shape;3043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3" name="Shape 3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4" name="Google Shape;3114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5" name="Google Shape;311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3" name="Shape 3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4" name="Google Shape;3144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5" name="Google Shape;314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8" name="Shape 3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9" name="Google Shape;3199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0" name="Google Shape;3200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7" name="Shape 3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" name="Google Shape;3268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9" name="Google Shape;326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1" name="Shape 3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2" name="Google Shape;3352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3" name="Google Shape;335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5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p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7" name="Google Shape;338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4" name="Shape 3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5" name="Google Shape;3465;p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6" name="Google Shape;346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1" name="Shape 3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" name="Google Shape;3482;p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83" name="Google Shape;348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5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2342850" y="1285551"/>
            <a:ext cx="4458300" cy="2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>
                <a:solidFill>
                  <a:srgbClr val="FFFAE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4150" y="3748063"/>
            <a:ext cx="2915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" name="Google Shape;12;p2"/>
          <p:cNvSpPr txBox="1"/>
          <p:nvPr>
            <p:ph idx="2" type="subTitle"/>
          </p:nvPr>
        </p:nvSpPr>
        <p:spPr>
          <a:xfrm>
            <a:off x="3047475" y="695770"/>
            <a:ext cx="9531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fa Slab One"/>
              <a:buNone/>
              <a:defRPr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3" type="subTitle"/>
          </p:nvPr>
        </p:nvSpPr>
        <p:spPr>
          <a:xfrm>
            <a:off x="5143450" y="695770"/>
            <a:ext cx="953100" cy="3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fa Slab One"/>
              <a:buNone/>
              <a:defRPr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lfa Slab One"/>
              <a:buNone/>
              <a:defRPr sz="18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title"/>
          </p:nvPr>
        </p:nvSpPr>
        <p:spPr>
          <a:xfrm>
            <a:off x="5520525" y="833438"/>
            <a:ext cx="24873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" name="Google Shape;17;p3"/>
          <p:cNvSpPr txBox="1"/>
          <p:nvPr>
            <p:ph idx="2" type="title"/>
          </p:nvPr>
        </p:nvSpPr>
        <p:spPr>
          <a:xfrm>
            <a:off x="4363575" y="833450"/>
            <a:ext cx="11334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5520525" y="1252838"/>
            <a:ext cx="2484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3" type="title"/>
          </p:nvPr>
        </p:nvSpPr>
        <p:spPr>
          <a:xfrm>
            <a:off x="5520525" y="2129650"/>
            <a:ext cx="24873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3"/>
          <p:cNvSpPr txBox="1"/>
          <p:nvPr>
            <p:ph idx="4" type="title"/>
          </p:nvPr>
        </p:nvSpPr>
        <p:spPr>
          <a:xfrm>
            <a:off x="4363575" y="2105875"/>
            <a:ext cx="11334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1" name="Google Shape;21;p3"/>
          <p:cNvSpPr txBox="1"/>
          <p:nvPr>
            <p:ph idx="5" type="subTitle"/>
          </p:nvPr>
        </p:nvSpPr>
        <p:spPr>
          <a:xfrm>
            <a:off x="5520525" y="2549050"/>
            <a:ext cx="2484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6" type="title"/>
          </p:nvPr>
        </p:nvSpPr>
        <p:spPr>
          <a:xfrm>
            <a:off x="5520525" y="3425850"/>
            <a:ext cx="24849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" name="Google Shape;23;p3"/>
          <p:cNvSpPr txBox="1"/>
          <p:nvPr>
            <p:ph idx="7" type="title"/>
          </p:nvPr>
        </p:nvSpPr>
        <p:spPr>
          <a:xfrm>
            <a:off x="4363575" y="3402100"/>
            <a:ext cx="11334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4" name="Google Shape;24;p3"/>
          <p:cNvSpPr txBox="1"/>
          <p:nvPr>
            <p:ph idx="8" type="subTitle"/>
          </p:nvPr>
        </p:nvSpPr>
        <p:spPr>
          <a:xfrm>
            <a:off x="5520525" y="3845250"/>
            <a:ext cx="2487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9" type="title"/>
          </p:nvPr>
        </p:nvSpPr>
        <p:spPr>
          <a:xfrm>
            <a:off x="720000" y="833450"/>
            <a:ext cx="29721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chemeClr val="accen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/>
          <p:cNvPicPr preferRelativeResize="0"/>
          <p:nvPr/>
        </p:nvPicPr>
        <p:blipFill rotWithShape="1">
          <a:blip r:embed="rId2">
            <a:alphaModFix amt="25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title"/>
          </p:nvPr>
        </p:nvSpPr>
        <p:spPr>
          <a:xfrm>
            <a:off x="786175" y="1484213"/>
            <a:ext cx="4885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4"/>
          <p:cNvSpPr txBox="1"/>
          <p:nvPr>
            <p:ph idx="2" type="title"/>
          </p:nvPr>
        </p:nvSpPr>
        <p:spPr>
          <a:xfrm>
            <a:off x="6109313" y="1809200"/>
            <a:ext cx="2134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1688725" y="3108775"/>
            <a:ext cx="3080100" cy="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5"/>
          <p:cNvPicPr preferRelativeResize="0"/>
          <p:nvPr/>
        </p:nvPicPr>
        <p:blipFill rotWithShape="1">
          <a:blip r:embed="rId2">
            <a:alphaModFix amt="49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 txBox="1"/>
          <p:nvPr>
            <p:ph type="title"/>
          </p:nvPr>
        </p:nvSpPr>
        <p:spPr>
          <a:xfrm>
            <a:off x="4401475" y="3045413"/>
            <a:ext cx="40275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4401475" y="1633088"/>
            <a:ext cx="4027500" cy="13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6"/>
          <p:cNvPicPr preferRelativeResize="0"/>
          <p:nvPr/>
        </p:nvPicPr>
        <p:blipFill rotWithShape="1">
          <a:blip r:embed="rId2">
            <a:alphaModFix amt="78000"/>
          </a:blip>
          <a:srcRect b="0" l="0" r="0" t="0"/>
          <a:stretch/>
        </p:blipFill>
        <p:spPr>
          <a:xfrm rot="10800000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6"/>
          <p:cNvSpPr txBox="1"/>
          <p:nvPr>
            <p:ph type="title"/>
          </p:nvPr>
        </p:nvSpPr>
        <p:spPr>
          <a:xfrm>
            <a:off x="720000" y="1417575"/>
            <a:ext cx="23364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" name="Google Shape;38;p6"/>
          <p:cNvSpPr txBox="1"/>
          <p:nvPr>
            <p:ph idx="1" type="subTitle"/>
          </p:nvPr>
        </p:nvSpPr>
        <p:spPr>
          <a:xfrm>
            <a:off x="720000" y="2336355"/>
            <a:ext cx="23364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2" type="title"/>
          </p:nvPr>
        </p:nvSpPr>
        <p:spPr>
          <a:xfrm>
            <a:off x="3403800" y="2784000"/>
            <a:ext cx="23364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" name="Google Shape;40;p6"/>
          <p:cNvSpPr txBox="1"/>
          <p:nvPr>
            <p:ph idx="3" type="subTitle"/>
          </p:nvPr>
        </p:nvSpPr>
        <p:spPr>
          <a:xfrm>
            <a:off x="3403800" y="3701030"/>
            <a:ext cx="23364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4" type="title"/>
          </p:nvPr>
        </p:nvSpPr>
        <p:spPr>
          <a:xfrm>
            <a:off x="6087600" y="1417575"/>
            <a:ext cx="23364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" name="Google Shape;42;p6"/>
          <p:cNvSpPr txBox="1"/>
          <p:nvPr>
            <p:ph idx="5" type="subTitle"/>
          </p:nvPr>
        </p:nvSpPr>
        <p:spPr>
          <a:xfrm>
            <a:off x="6087600" y="2336356"/>
            <a:ext cx="2336400" cy="6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6" type="title"/>
          </p:nvPr>
        </p:nvSpPr>
        <p:spPr>
          <a:xfrm>
            <a:off x="1935450" y="430725"/>
            <a:ext cx="52731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7"/>
          <p:cNvPicPr preferRelativeResize="0"/>
          <p:nvPr/>
        </p:nvPicPr>
        <p:blipFill rotWithShape="1">
          <a:blip r:embed="rId2">
            <a:alphaModFix amt="70000"/>
          </a:blip>
          <a:srcRect b="0" l="0" r="0" t="0"/>
          <a:stretch/>
        </p:blipFill>
        <p:spPr>
          <a:xfrm flipH="1">
            <a:off x="1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/>
          <p:nvPr>
            <p:ph idx="1" type="subTitle"/>
          </p:nvPr>
        </p:nvSpPr>
        <p:spPr>
          <a:xfrm>
            <a:off x="1018575" y="1756475"/>
            <a:ext cx="27534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2" type="subTitle"/>
          </p:nvPr>
        </p:nvSpPr>
        <p:spPr>
          <a:xfrm>
            <a:off x="5295875" y="1756475"/>
            <a:ext cx="27534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3" type="subTitle"/>
          </p:nvPr>
        </p:nvSpPr>
        <p:spPr>
          <a:xfrm>
            <a:off x="1018575" y="2253888"/>
            <a:ext cx="27534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4" type="subTitle"/>
          </p:nvPr>
        </p:nvSpPr>
        <p:spPr>
          <a:xfrm>
            <a:off x="5295875" y="2253888"/>
            <a:ext cx="27534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type="title"/>
          </p:nvPr>
        </p:nvSpPr>
        <p:spPr>
          <a:xfrm>
            <a:off x="720000" y="434175"/>
            <a:ext cx="7704000" cy="9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1_1_1_2_1_1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8"/>
          <p:cNvPicPr preferRelativeResize="0"/>
          <p:nvPr/>
        </p:nvPicPr>
        <p:blipFill rotWithShape="1">
          <a:blip r:embed="rId2">
            <a:alphaModFix amt="85000"/>
          </a:blip>
          <a:srcRect b="0" l="0" r="0" t="0"/>
          <a:stretch/>
        </p:blipFill>
        <p:spPr>
          <a:xfrm>
            <a:off x="0" y="0"/>
            <a:ext cx="9144003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8"/>
          <p:cNvSpPr txBox="1"/>
          <p:nvPr>
            <p:ph type="title"/>
          </p:nvPr>
        </p:nvSpPr>
        <p:spPr>
          <a:xfrm>
            <a:off x="1784750" y="742350"/>
            <a:ext cx="39621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9"/>
          <p:cNvPicPr preferRelativeResize="0"/>
          <p:nvPr/>
        </p:nvPicPr>
        <p:blipFill rotWithShape="1">
          <a:blip r:embed="rId2">
            <a:alphaModFix amt="52999"/>
          </a:blip>
          <a:srcRect b="0" l="0" r="0" t="0"/>
          <a:stretch/>
        </p:blipFill>
        <p:spPr>
          <a:xfrm rot="10800000"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9"/>
          <p:cNvSpPr txBox="1"/>
          <p:nvPr>
            <p:ph type="title"/>
          </p:nvPr>
        </p:nvSpPr>
        <p:spPr>
          <a:xfrm>
            <a:off x="2855700" y="430950"/>
            <a:ext cx="34326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0"/>
          <p:cNvPicPr preferRelativeResize="0"/>
          <p:nvPr/>
        </p:nvPicPr>
        <p:blipFill rotWithShape="1">
          <a:blip r:embed="rId2">
            <a:alphaModFix amt="32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0"/>
          <p:cNvSpPr txBox="1"/>
          <p:nvPr>
            <p:ph type="title"/>
          </p:nvPr>
        </p:nvSpPr>
        <p:spPr>
          <a:xfrm>
            <a:off x="720000" y="4103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1"/>
          <p:cNvPicPr preferRelativeResize="0"/>
          <p:nvPr/>
        </p:nvPicPr>
        <p:blipFill rotWithShape="1">
          <a:blip r:embed="rId2">
            <a:alphaModFix amt="57000"/>
          </a:blip>
          <a:srcRect b="0" l="0" r="0" t="0"/>
          <a:stretch/>
        </p:blipFill>
        <p:spPr>
          <a:xfrm rot="10800000"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1"/>
          <p:cNvSpPr txBox="1"/>
          <p:nvPr>
            <p:ph type="title"/>
          </p:nvPr>
        </p:nvSpPr>
        <p:spPr>
          <a:xfrm>
            <a:off x="1239600" y="990232"/>
            <a:ext cx="39402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" type="body"/>
          </p:nvPr>
        </p:nvSpPr>
        <p:spPr>
          <a:xfrm>
            <a:off x="1106400" y="2091588"/>
            <a:ext cx="4206600" cy="20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2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 rot="10800000">
            <a:off x="0" y="25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2"/>
          <p:cNvSpPr txBox="1"/>
          <p:nvPr>
            <p:ph idx="1" type="subTitle"/>
          </p:nvPr>
        </p:nvSpPr>
        <p:spPr>
          <a:xfrm>
            <a:off x="3225475" y="2684900"/>
            <a:ext cx="2666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type="title"/>
          </p:nvPr>
        </p:nvSpPr>
        <p:spPr>
          <a:xfrm>
            <a:off x="2644825" y="1303800"/>
            <a:ext cx="38280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1_1_1_1_1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3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1" y="-14"/>
            <a:ext cx="9143997" cy="514352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>
            <p:ph type="title"/>
          </p:nvPr>
        </p:nvSpPr>
        <p:spPr>
          <a:xfrm>
            <a:off x="837675" y="1523313"/>
            <a:ext cx="3940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" type="subTitle"/>
          </p:nvPr>
        </p:nvSpPr>
        <p:spPr>
          <a:xfrm>
            <a:off x="898875" y="2215100"/>
            <a:ext cx="38178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_1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 rot="10800000">
            <a:off x="0" y="25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>
            <p:ph idx="1" type="subTitle"/>
          </p:nvPr>
        </p:nvSpPr>
        <p:spPr>
          <a:xfrm>
            <a:off x="715100" y="2787800"/>
            <a:ext cx="28569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type="title"/>
          </p:nvPr>
        </p:nvSpPr>
        <p:spPr>
          <a:xfrm>
            <a:off x="796850" y="1613700"/>
            <a:ext cx="26934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2238298" y="1935750"/>
            <a:ext cx="46674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2">
            <a:alphaModFix amt="25000"/>
          </a:blip>
          <a:srcRect b="0" l="0" r="0" t="0"/>
          <a:stretch/>
        </p:blipFill>
        <p:spPr>
          <a:xfrm rot="10800000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accen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/>
          <p:cNvPicPr preferRelativeResize="0"/>
          <p:nvPr/>
        </p:nvPicPr>
        <p:blipFill rotWithShape="1">
          <a:blip r:embed="rId2">
            <a:alphaModFix amt="25000"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>
            <p:ph type="ctrTitle"/>
          </p:nvPr>
        </p:nvSpPr>
        <p:spPr>
          <a:xfrm>
            <a:off x="701000" y="938350"/>
            <a:ext cx="42840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" name="Google Shape;82;p16"/>
          <p:cNvSpPr txBox="1"/>
          <p:nvPr>
            <p:ph idx="1" type="subTitle"/>
          </p:nvPr>
        </p:nvSpPr>
        <p:spPr>
          <a:xfrm>
            <a:off x="1052725" y="3059150"/>
            <a:ext cx="35709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3" name="Google Shape;83;p16"/>
          <p:cNvSpPr txBox="1"/>
          <p:nvPr>
            <p:ph idx="2" type="subTitle"/>
          </p:nvPr>
        </p:nvSpPr>
        <p:spPr>
          <a:xfrm>
            <a:off x="1385150" y="2031988"/>
            <a:ext cx="2915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" name="Google Shape;84;p16"/>
          <p:cNvSpPr txBox="1"/>
          <p:nvPr/>
        </p:nvSpPr>
        <p:spPr>
          <a:xfrm>
            <a:off x="906025" y="4122950"/>
            <a:ext cx="3864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CREDITS: This presentation template was created by </a:t>
            </a:r>
            <a:r>
              <a:rPr b="1" i="0" lang="en" sz="800" u="none" cap="none" strike="noStrik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8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including icons by </a:t>
            </a:r>
            <a:r>
              <a:rPr b="1" i="0" lang="en" sz="800" u="none" cap="none" strike="noStrik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8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infographics &amp; images by </a:t>
            </a:r>
            <a:r>
              <a:rPr b="1" i="0" lang="en" sz="800" u="none" cap="none" strike="noStrik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0" i="0" sz="800" u="none" cap="none" strike="noStrike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 rotWithShape="1">
          <a:blip r:embed="rId2">
            <a:alphaModFix amt="78000"/>
          </a:blip>
          <a:srcRect b="0" l="0" r="0" t="0"/>
          <a:stretch/>
        </p:blipFill>
        <p:spPr>
          <a:xfrm>
            <a:off x="1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>
            <p:ph type="title"/>
          </p:nvPr>
        </p:nvSpPr>
        <p:spPr>
          <a:xfrm>
            <a:off x="4257547" y="13603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8" name="Google Shape;88;p17"/>
          <p:cNvSpPr txBox="1"/>
          <p:nvPr>
            <p:ph idx="1" type="subTitle"/>
          </p:nvPr>
        </p:nvSpPr>
        <p:spPr>
          <a:xfrm>
            <a:off x="4257550" y="18880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2" type="title"/>
          </p:nvPr>
        </p:nvSpPr>
        <p:spPr>
          <a:xfrm>
            <a:off x="4257547" y="34071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0" name="Google Shape;90;p17"/>
          <p:cNvSpPr txBox="1"/>
          <p:nvPr>
            <p:ph idx="3" type="subTitle"/>
          </p:nvPr>
        </p:nvSpPr>
        <p:spPr>
          <a:xfrm>
            <a:off x="4257552" y="3927757"/>
            <a:ext cx="1990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4" type="title"/>
          </p:nvPr>
        </p:nvSpPr>
        <p:spPr>
          <a:xfrm>
            <a:off x="6438697" y="13603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2" name="Google Shape;92;p17"/>
          <p:cNvSpPr txBox="1"/>
          <p:nvPr>
            <p:ph idx="5" type="subTitle"/>
          </p:nvPr>
        </p:nvSpPr>
        <p:spPr>
          <a:xfrm>
            <a:off x="6438700" y="18880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6" type="title"/>
          </p:nvPr>
        </p:nvSpPr>
        <p:spPr>
          <a:xfrm>
            <a:off x="6438697" y="34071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94" name="Google Shape;94;p17"/>
          <p:cNvSpPr txBox="1"/>
          <p:nvPr>
            <p:ph idx="7" type="subTitle"/>
          </p:nvPr>
        </p:nvSpPr>
        <p:spPr>
          <a:xfrm>
            <a:off x="6438702" y="3927757"/>
            <a:ext cx="1990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7"/>
          <p:cNvSpPr txBox="1"/>
          <p:nvPr>
            <p:ph idx="8" type="title"/>
          </p:nvPr>
        </p:nvSpPr>
        <p:spPr>
          <a:xfrm>
            <a:off x="720000" y="1779900"/>
            <a:ext cx="3166200" cy="15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8"/>
          <p:cNvPicPr preferRelativeResize="0"/>
          <p:nvPr/>
        </p:nvPicPr>
        <p:blipFill rotWithShape="1">
          <a:blip r:embed="rId2">
            <a:alphaModFix amt="57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 amt="68000"/>
          </a:blip>
          <a:srcRect b="0" l="0" r="0" t="0"/>
          <a:stretch/>
        </p:blipFill>
        <p:spPr>
          <a:xfrm flipH="1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>
            <p:ph type="title"/>
          </p:nvPr>
        </p:nvSpPr>
        <p:spPr>
          <a:xfrm>
            <a:off x="2099025" y="1227425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0" name="Google Shape;100;p18"/>
          <p:cNvSpPr txBox="1"/>
          <p:nvPr>
            <p:ph idx="1" type="subTitle"/>
          </p:nvPr>
        </p:nvSpPr>
        <p:spPr>
          <a:xfrm>
            <a:off x="2099025" y="1657325"/>
            <a:ext cx="2304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8"/>
          <p:cNvSpPr txBox="1"/>
          <p:nvPr>
            <p:ph idx="2" type="title"/>
          </p:nvPr>
        </p:nvSpPr>
        <p:spPr>
          <a:xfrm>
            <a:off x="2099025" y="2384100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2" name="Google Shape;102;p18"/>
          <p:cNvSpPr txBox="1"/>
          <p:nvPr>
            <p:ph idx="3" type="subTitle"/>
          </p:nvPr>
        </p:nvSpPr>
        <p:spPr>
          <a:xfrm>
            <a:off x="2099022" y="2813988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4" type="title"/>
          </p:nvPr>
        </p:nvSpPr>
        <p:spPr>
          <a:xfrm>
            <a:off x="5693263" y="1227413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4" name="Google Shape;104;p18"/>
          <p:cNvSpPr txBox="1"/>
          <p:nvPr>
            <p:ph idx="5" type="subTitle"/>
          </p:nvPr>
        </p:nvSpPr>
        <p:spPr>
          <a:xfrm>
            <a:off x="5693263" y="1657313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6" type="title"/>
          </p:nvPr>
        </p:nvSpPr>
        <p:spPr>
          <a:xfrm>
            <a:off x="5693263" y="2384100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6" name="Google Shape;106;p18"/>
          <p:cNvSpPr txBox="1"/>
          <p:nvPr>
            <p:ph idx="7" type="subTitle"/>
          </p:nvPr>
        </p:nvSpPr>
        <p:spPr>
          <a:xfrm>
            <a:off x="5693260" y="2814000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8"/>
          <p:cNvSpPr txBox="1"/>
          <p:nvPr>
            <p:ph idx="8" type="title"/>
          </p:nvPr>
        </p:nvSpPr>
        <p:spPr>
          <a:xfrm>
            <a:off x="2099025" y="3540775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08" name="Google Shape;108;p18"/>
          <p:cNvSpPr txBox="1"/>
          <p:nvPr>
            <p:ph idx="9" type="subTitle"/>
          </p:nvPr>
        </p:nvSpPr>
        <p:spPr>
          <a:xfrm>
            <a:off x="2099023" y="3970675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13" type="title"/>
          </p:nvPr>
        </p:nvSpPr>
        <p:spPr>
          <a:xfrm>
            <a:off x="5693263" y="3540775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10" name="Google Shape;110;p18"/>
          <p:cNvSpPr txBox="1"/>
          <p:nvPr>
            <p:ph idx="14" type="subTitle"/>
          </p:nvPr>
        </p:nvSpPr>
        <p:spPr>
          <a:xfrm>
            <a:off x="5693260" y="3970675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8"/>
          <p:cNvSpPr txBox="1"/>
          <p:nvPr>
            <p:ph idx="15" type="title"/>
          </p:nvPr>
        </p:nvSpPr>
        <p:spPr>
          <a:xfrm>
            <a:off x="720000" y="4307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/>
          <p:cNvPicPr preferRelativeResize="0"/>
          <p:nvPr/>
        </p:nvPicPr>
        <p:blipFill rotWithShape="1">
          <a:blip r:embed="rId2">
            <a:alphaModFix amt="58000"/>
          </a:blip>
          <a:srcRect b="0" l="0" r="0" t="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>
            <p:ph type="title"/>
          </p:nvPr>
        </p:nvSpPr>
        <p:spPr>
          <a:xfrm>
            <a:off x="2085450" y="547100"/>
            <a:ext cx="4973100" cy="14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>
            <p:ph type="title"/>
          </p:nvPr>
        </p:nvSpPr>
        <p:spPr>
          <a:xfrm>
            <a:off x="4783725" y="1448225"/>
            <a:ext cx="3495900" cy="10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8" name="Google Shape;118;p20"/>
          <p:cNvSpPr txBox="1"/>
          <p:nvPr>
            <p:ph idx="1" type="subTitle"/>
          </p:nvPr>
        </p:nvSpPr>
        <p:spPr>
          <a:xfrm>
            <a:off x="4848525" y="2593897"/>
            <a:ext cx="3366300" cy="11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6282025" y="2696300"/>
            <a:ext cx="2069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2">
            <a:alphaModFix amt="39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>
            <p:ph idx="2" type="title"/>
          </p:nvPr>
        </p:nvSpPr>
        <p:spPr>
          <a:xfrm>
            <a:off x="2303300" y="2045150"/>
            <a:ext cx="1220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3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123" name="Google Shape;123;p21"/>
          <p:cNvSpPr txBox="1"/>
          <p:nvPr>
            <p:ph idx="1" type="subTitle"/>
          </p:nvPr>
        </p:nvSpPr>
        <p:spPr>
          <a:xfrm>
            <a:off x="2303300" y="3079450"/>
            <a:ext cx="19332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3" type="title"/>
          </p:nvPr>
        </p:nvSpPr>
        <p:spPr>
          <a:xfrm>
            <a:off x="6282025" y="2045150"/>
            <a:ext cx="1220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3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125" name="Google Shape;125;p21"/>
          <p:cNvSpPr txBox="1"/>
          <p:nvPr>
            <p:ph idx="4" type="subTitle"/>
          </p:nvPr>
        </p:nvSpPr>
        <p:spPr>
          <a:xfrm>
            <a:off x="6282025" y="3079450"/>
            <a:ext cx="19332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1"/>
          <p:cNvSpPr txBox="1"/>
          <p:nvPr>
            <p:ph idx="5" type="title"/>
          </p:nvPr>
        </p:nvSpPr>
        <p:spPr>
          <a:xfrm>
            <a:off x="1824150" y="430750"/>
            <a:ext cx="54957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7" name="Google Shape;127;p21"/>
          <p:cNvSpPr txBox="1"/>
          <p:nvPr>
            <p:ph idx="6" type="title"/>
          </p:nvPr>
        </p:nvSpPr>
        <p:spPr>
          <a:xfrm>
            <a:off x="2303300" y="2696300"/>
            <a:ext cx="2069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 rot="10800000">
            <a:off x="0" y="25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/>
          <p:nvPr>
            <p:ph idx="1" type="subTitle"/>
          </p:nvPr>
        </p:nvSpPr>
        <p:spPr>
          <a:xfrm>
            <a:off x="1228100" y="2681325"/>
            <a:ext cx="2802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2"/>
          <p:cNvSpPr txBox="1"/>
          <p:nvPr>
            <p:ph type="title"/>
          </p:nvPr>
        </p:nvSpPr>
        <p:spPr>
          <a:xfrm>
            <a:off x="715100" y="1524875"/>
            <a:ext cx="38280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 rot="10800000">
            <a:off x="0" y="25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3"/>
          <p:cNvSpPr txBox="1"/>
          <p:nvPr>
            <p:ph idx="1" type="subTitle"/>
          </p:nvPr>
        </p:nvSpPr>
        <p:spPr>
          <a:xfrm>
            <a:off x="2600850" y="3897200"/>
            <a:ext cx="39423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3"/>
          <p:cNvSpPr txBox="1"/>
          <p:nvPr>
            <p:ph type="title"/>
          </p:nvPr>
        </p:nvSpPr>
        <p:spPr>
          <a:xfrm>
            <a:off x="2049300" y="430450"/>
            <a:ext cx="50454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 rot="10800000">
            <a:off x="0" y="25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>
            <p:ph idx="1" type="subTitle"/>
          </p:nvPr>
        </p:nvSpPr>
        <p:spPr>
          <a:xfrm>
            <a:off x="4675250" y="2472300"/>
            <a:ext cx="2802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4"/>
          <p:cNvSpPr txBox="1"/>
          <p:nvPr>
            <p:ph type="title"/>
          </p:nvPr>
        </p:nvSpPr>
        <p:spPr>
          <a:xfrm>
            <a:off x="4418750" y="1756775"/>
            <a:ext cx="331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5"/>
          <p:cNvPicPr preferRelativeResize="0"/>
          <p:nvPr/>
        </p:nvPicPr>
        <p:blipFill rotWithShape="1">
          <a:blip r:embed="rId2">
            <a:alphaModFix amt="78000"/>
          </a:blip>
          <a:srcRect b="0" l="0" r="0" t="0"/>
          <a:stretch/>
        </p:blipFill>
        <p:spPr>
          <a:xfrm rot="10800000"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5"/>
          <p:cNvSpPr txBox="1"/>
          <p:nvPr>
            <p:ph type="title"/>
          </p:nvPr>
        </p:nvSpPr>
        <p:spPr>
          <a:xfrm>
            <a:off x="769050" y="2577825"/>
            <a:ext cx="22383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3" name="Google Shape;143;p25"/>
          <p:cNvSpPr txBox="1"/>
          <p:nvPr>
            <p:ph idx="1" type="subTitle"/>
          </p:nvPr>
        </p:nvSpPr>
        <p:spPr>
          <a:xfrm>
            <a:off x="1080750" y="3440475"/>
            <a:ext cx="16149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5"/>
          <p:cNvSpPr txBox="1"/>
          <p:nvPr>
            <p:ph idx="2" type="title"/>
          </p:nvPr>
        </p:nvSpPr>
        <p:spPr>
          <a:xfrm>
            <a:off x="3452850" y="3093850"/>
            <a:ext cx="22383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5" name="Google Shape;145;p25"/>
          <p:cNvSpPr txBox="1"/>
          <p:nvPr>
            <p:ph idx="3" type="subTitle"/>
          </p:nvPr>
        </p:nvSpPr>
        <p:spPr>
          <a:xfrm>
            <a:off x="3764550" y="3957200"/>
            <a:ext cx="16149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5"/>
          <p:cNvSpPr txBox="1"/>
          <p:nvPr>
            <p:ph idx="4" type="title"/>
          </p:nvPr>
        </p:nvSpPr>
        <p:spPr>
          <a:xfrm>
            <a:off x="6136650" y="2577825"/>
            <a:ext cx="22383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7" name="Google Shape;147;p25"/>
          <p:cNvSpPr txBox="1"/>
          <p:nvPr>
            <p:ph idx="5" type="subTitle"/>
          </p:nvPr>
        </p:nvSpPr>
        <p:spPr>
          <a:xfrm>
            <a:off x="6448350" y="3440475"/>
            <a:ext cx="16149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5"/>
          <p:cNvSpPr txBox="1"/>
          <p:nvPr>
            <p:ph idx="6" type="title"/>
          </p:nvPr>
        </p:nvSpPr>
        <p:spPr>
          <a:xfrm>
            <a:off x="1854750" y="430800"/>
            <a:ext cx="5434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/>
          <p:cNvPicPr preferRelativeResize="0"/>
          <p:nvPr/>
        </p:nvPicPr>
        <p:blipFill rotWithShape="1">
          <a:blip r:embed="rId2">
            <a:alphaModFix amt="52000"/>
          </a:blip>
          <a:srcRect b="0" l="0" r="0" t="0"/>
          <a:stretch/>
        </p:blipFill>
        <p:spPr>
          <a:xfrm flipH="1"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6"/>
          <p:cNvSpPr txBox="1"/>
          <p:nvPr>
            <p:ph idx="1" type="subTitle"/>
          </p:nvPr>
        </p:nvSpPr>
        <p:spPr>
          <a:xfrm>
            <a:off x="715100" y="1147050"/>
            <a:ext cx="3195000" cy="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2" name="Google Shape;152;p26"/>
          <p:cNvSpPr txBox="1"/>
          <p:nvPr>
            <p:ph idx="2" type="subTitle"/>
          </p:nvPr>
        </p:nvSpPr>
        <p:spPr>
          <a:xfrm>
            <a:off x="715100" y="3258025"/>
            <a:ext cx="3195000" cy="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3" name="Google Shape;153;p26"/>
          <p:cNvSpPr txBox="1"/>
          <p:nvPr>
            <p:ph idx="3" type="subTitle"/>
          </p:nvPr>
        </p:nvSpPr>
        <p:spPr>
          <a:xfrm>
            <a:off x="944600" y="1919538"/>
            <a:ext cx="27360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6"/>
          <p:cNvSpPr txBox="1"/>
          <p:nvPr>
            <p:ph idx="4" type="subTitle"/>
          </p:nvPr>
        </p:nvSpPr>
        <p:spPr>
          <a:xfrm>
            <a:off x="944600" y="4030513"/>
            <a:ext cx="27360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6"/>
          <p:cNvSpPr txBox="1"/>
          <p:nvPr>
            <p:ph type="title"/>
          </p:nvPr>
        </p:nvSpPr>
        <p:spPr>
          <a:xfrm>
            <a:off x="5634400" y="722325"/>
            <a:ext cx="2794500" cy="12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7"/>
          <p:cNvPicPr preferRelativeResize="0"/>
          <p:nvPr/>
        </p:nvPicPr>
        <p:blipFill rotWithShape="1">
          <a:blip r:embed="rId2">
            <a:alphaModFix amt="78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7"/>
          <p:cNvSpPr txBox="1"/>
          <p:nvPr>
            <p:ph type="title"/>
          </p:nvPr>
        </p:nvSpPr>
        <p:spPr>
          <a:xfrm>
            <a:off x="720000" y="4103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1_1_1_1_1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8"/>
          <p:cNvPicPr preferRelativeResize="0"/>
          <p:nvPr/>
        </p:nvPicPr>
        <p:blipFill rotWithShape="1">
          <a:blip r:embed="rId2">
            <a:alphaModFix amt="56000"/>
          </a:blip>
          <a:srcRect b="0" l="0" r="0" t="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/>
          <p:nvPr>
            <p:ph type="title"/>
          </p:nvPr>
        </p:nvSpPr>
        <p:spPr>
          <a:xfrm>
            <a:off x="715100" y="2113350"/>
            <a:ext cx="23235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1_1_1_2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>
            <p:ph type="title"/>
          </p:nvPr>
        </p:nvSpPr>
        <p:spPr>
          <a:xfrm>
            <a:off x="1397550" y="432600"/>
            <a:ext cx="63489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pic>
        <p:nvPicPr>
          <p:cNvPr id="164" name="Google Shape;164;p29"/>
          <p:cNvPicPr preferRelativeResize="0"/>
          <p:nvPr/>
        </p:nvPicPr>
        <p:blipFill rotWithShape="1">
          <a:blip r:embed="rId2">
            <a:alphaModFix amt="58000"/>
          </a:blip>
          <a:srcRect b="0" l="0" r="0" t="0"/>
          <a:stretch/>
        </p:blipFill>
        <p:spPr>
          <a:xfrm rot="10800000"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0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>
            <a:off x="0" y="0"/>
            <a:ext cx="9144003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0"/>
          <p:cNvSpPr txBox="1"/>
          <p:nvPr>
            <p:ph type="title"/>
          </p:nvPr>
        </p:nvSpPr>
        <p:spPr>
          <a:xfrm>
            <a:off x="947200" y="432600"/>
            <a:ext cx="44478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1_1_1_2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1"/>
          <p:cNvPicPr preferRelativeResize="0"/>
          <p:nvPr/>
        </p:nvPicPr>
        <p:blipFill rotWithShape="1">
          <a:blip r:embed="rId2">
            <a:alphaModFix amt="70000"/>
          </a:blip>
          <a:srcRect b="0" l="0" r="0" t="0"/>
          <a:stretch/>
        </p:blipFill>
        <p:spPr>
          <a:xfrm flipH="1">
            <a:off x="1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1"/>
          <p:cNvSpPr txBox="1"/>
          <p:nvPr>
            <p:ph type="title"/>
          </p:nvPr>
        </p:nvSpPr>
        <p:spPr>
          <a:xfrm>
            <a:off x="1283850" y="434175"/>
            <a:ext cx="6576300" cy="5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1_1_1_2_1_1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2"/>
          <p:cNvPicPr preferRelativeResize="0"/>
          <p:nvPr/>
        </p:nvPicPr>
        <p:blipFill rotWithShape="1">
          <a:blip r:embed="rId2">
            <a:alphaModFix amt="66000"/>
          </a:blip>
          <a:srcRect b="0" l="0" r="0" t="0"/>
          <a:stretch/>
        </p:blipFill>
        <p:spPr>
          <a:xfrm>
            <a:off x="0" y="0"/>
            <a:ext cx="9144003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2"/>
          <p:cNvSpPr txBox="1"/>
          <p:nvPr>
            <p:ph type="title"/>
          </p:nvPr>
        </p:nvSpPr>
        <p:spPr>
          <a:xfrm>
            <a:off x="2590950" y="4156025"/>
            <a:ext cx="39621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2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/>
          <p:nvPr/>
        </p:nvSpPr>
        <p:spPr>
          <a:xfrm>
            <a:off x="-19050" y="-9525"/>
            <a:ext cx="4591200" cy="515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33"/>
          <p:cNvPicPr preferRelativeResize="0"/>
          <p:nvPr/>
        </p:nvPicPr>
        <p:blipFill rotWithShape="1">
          <a:blip r:embed="rId2">
            <a:alphaModFix amt="58000"/>
          </a:blip>
          <a:srcRect b="0" l="0" r="0" t="0"/>
          <a:stretch/>
        </p:blipFill>
        <p:spPr>
          <a:xfrm rot="10800000">
            <a:off x="0" y="-4725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3"/>
          <p:cNvSpPr txBox="1"/>
          <p:nvPr>
            <p:ph type="title"/>
          </p:nvPr>
        </p:nvSpPr>
        <p:spPr>
          <a:xfrm>
            <a:off x="3642000" y="1977375"/>
            <a:ext cx="1860000" cy="5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8" name="Google Shape;178;p33"/>
          <p:cNvSpPr txBox="1"/>
          <p:nvPr>
            <p:ph idx="1" type="subTitle"/>
          </p:nvPr>
        </p:nvSpPr>
        <p:spPr>
          <a:xfrm>
            <a:off x="1128913" y="3323838"/>
            <a:ext cx="21915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4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lfa Slab One"/>
              <a:buNone/>
              <a:defRPr sz="2500">
                <a:solidFill>
                  <a:schemeClr val="dk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179" name="Google Shape;179;p33"/>
          <p:cNvSpPr txBox="1"/>
          <p:nvPr>
            <p:ph idx="2" type="subTitle"/>
          </p:nvPr>
        </p:nvSpPr>
        <p:spPr>
          <a:xfrm>
            <a:off x="5709263" y="3323850"/>
            <a:ext cx="21915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400"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fa Slab One"/>
              <a:buNone/>
              <a:defRPr sz="2500"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180" name="Google Shape;180;p33"/>
          <p:cNvSpPr txBox="1"/>
          <p:nvPr>
            <p:ph idx="3" type="subTitle"/>
          </p:nvPr>
        </p:nvSpPr>
        <p:spPr>
          <a:xfrm>
            <a:off x="1238850" y="3778050"/>
            <a:ext cx="19716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3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1" name="Google Shape;181;p33"/>
          <p:cNvSpPr txBox="1"/>
          <p:nvPr>
            <p:ph idx="4" type="subTitle"/>
          </p:nvPr>
        </p:nvSpPr>
        <p:spPr>
          <a:xfrm>
            <a:off x="5819213" y="3776538"/>
            <a:ext cx="19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4"/>
          <p:cNvPicPr preferRelativeResize="0"/>
          <p:nvPr/>
        </p:nvPicPr>
        <p:blipFill rotWithShape="1">
          <a:blip r:embed="rId2">
            <a:alphaModFix amt="51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4"/>
          <p:cNvSpPr txBox="1"/>
          <p:nvPr>
            <p:ph type="title"/>
          </p:nvPr>
        </p:nvSpPr>
        <p:spPr>
          <a:xfrm>
            <a:off x="720000" y="430750"/>
            <a:ext cx="77040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5" name="Google Shape;185;p34"/>
          <p:cNvSpPr txBox="1"/>
          <p:nvPr>
            <p:ph idx="1" type="body"/>
          </p:nvPr>
        </p:nvSpPr>
        <p:spPr>
          <a:xfrm>
            <a:off x="720000" y="1003450"/>
            <a:ext cx="7704000" cy="35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5"/>
          <p:cNvPicPr preferRelativeResize="0"/>
          <p:nvPr/>
        </p:nvPicPr>
        <p:blipFill rotWithShape="1">
          <a:blip r:embed="rId2">
            <a:alphaModFix amt="25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5"/>
          <p:cNvSpPr txBox="1"/>
          <p:nvPr>
            <p:ph type="title"/>
          </p:nvPr>
        </p:nvSpPr>
        <p:spPr>
          <a:xfrm>
            <a:off x="4115800" y="1561863"/>
            <a:ext cx="43131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9" name="Google Shape;189;p35"/>
          <p:cNvSpPr txBox="1"/>
          <p:nvPr>
            <p:ph idx="2" type="title"/>
          </p:nvPr>
        </p:nvSpPr>
        <p:spPr>
          <a:xfrm>
            <a:off x="1209050" y="1595325"/>
            <a:ext cx="2134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90" name="Google Shape;190;p35"/>
          <p:cNvSpPr txBox="1"/>
          <p:nvPr>
            <p:ph idx="1" type="subTitle"/>
          </p:nvPr>
        </p:nvSpPr>
        <p:spPr>
          <a:xfrm>
            <a:off x="4732300" y="3069225"/>
            <a:ext cx="3080100" cy="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6"/>
          <p:cNvPicPr preferRelativeResize="0"/>
          <p:nvPr/>
        </p:nvPicPr>
        <p:blipFill rotWithShape="1">
          <a:blip r:embed="rId2">
            <a:alphaModFix amt="48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6"/>
          <p:cNvSpPr txBox="1"/>
          <p:nvPr>
            <p:ph hasCustomPrompt="1" type="title"/>
          </p:nvPr>
        </p:nvSpPr>
        <p:spPr>
          <a:xfrm>
            <a:off x="1284000" y="2528800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94" name="Google Shape;194;p36"/>
          <p:cNvSpPr txBox="1"/>
          <p:nvPr>
            <p:ph idx="1" type="subTitle"/>
          </p:nvPr>
        </p:nvSpPr>
        <p:spPr>
          <a:xfrm>
            <a:off x="1284000" y="4039950"/>
            <a:ext cx="6576000" cy="3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bg>
      <p:bgPr>
        <a:solidFill>
          <a:schemeClr val="accen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8"/>
          <p:cNvPicPr preferRelativeResize="0"/>
          <p:nvPr/>
        </p:nvPicPr>
        <p:blipFill rotWithShape="1">
          <a:blip r:embed="rId2">
            <a:alphaModFix amt="25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8"/>
          <p:cNvSpPr txBox="1"/>
          <p:nvPr>
            <p:ph type="title"/>
          </p:nvPr>
        </p:nvSpPr>
        <p:spPr>
          <a:xfrm>
            <a:off x="786175" y="1484213"/>
            <a:ext cx="4885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9" name="Google Shape;199;p38"/>
          <p:cNvSpPr txBox="1"/>
          <p:nvPr>
            <p:ph idx="2" type="title"/>
          </p:nvPr>
        </p:nvSpPr>
        <p:spPr>
          <a:xfrm>
            <a:off x="6109313" y="1809200"/>
            <a:ext cx="2134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200" name="Google Shape;200;p38"/>
          <p:cNvSpPr txBox="1"/>
          <p:nvPr>
            <p:ph idx="1" type="subTitle"/>
          </p:nvPr>
        </p:nvSpPr>
        <p:spPr>
          <a:xfrm>
            <a:off x="1688725" y="3108775"/>
            <a:ext cx="3080100" cy="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_1_1_1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9"/>
          <p:cNvPicPr preferRelativeResize="0"/>
          <p:nvPr/>
        </p:nvPicPr>
        <p:blipFill rotWithShape="1">
          <a:blip r:embed="rId2">
            <a:alphaModFix amt="75000"/>
          </a:blip>
          <a:srcRect b="0" l="0" r="0" t="0"/>
          <a:stretch/>
        </p:blipFill>
        <p:spPr>
          <a:xfrm rot="10800000">
            <a:off x="0" y="25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9"/>
          <p:cNvSpPr txBox="1"/>
          <p:nvPr>
            <p:ph idx="1" type="subTitle"/>
          </p:nvPr>
        </p:nvSpPr>
        <p:spPr>
          <a:xfrm>
            <a:off x="776963" y="999150"/>
            <a:ext cx="3657000" cy="34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■"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  <p:sp>
        <p:nvSpPr>
          <p:cNvPr id="204" name="Google Shape;204;p39"/>
          <p:cNvSpPr txBox="1"/>
          <p:nvPr>
            <p:ph type="title"/>
          </p:nvPr>
        </p:nvSpPr>
        <p:spPr>
          <a:xfrm>
            <a:off x="715100" y="432025"/>
            <a:ext cx="77139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5" name="Google Shape;205;p39"/>
          <p:cNvSpPr txBox="1"/>
          <p:nvPr>
            <p:ph idx="2" type="subTitle"/>
          </p:nvPr>
        </p:nvSpPr>
        <p:spPr>
          <a:xfrm>
            <a:off x="4710038" y="999150"/>
            <a:ext cx="3657000" cy="34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 sz="1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1_1_1_1_1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0"/>
          <p:cNvSpPr txBox="1"/>
          <p:nvPr>
            <p:ph idx="1" type="subTitle"/>
          </p:nvPr>
        </p:nvSpPr>
        <p:spPr>
          <a:xfrm>
            <a:off x="776975" y="999150"/>
            <a:ext cx="3828300" cy="34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8" name="Google Shape;208;p40"/>
          <p:cNvSpPr txBox="1"/>
          <p:nvPr>
            <p:ph type="title"/>
          </p:nvPr>
        </p:nvSpPr>
        <p:spPr>
          <a:xfrm>
            <a:off x="715100" y="432025"/>
            <a:ext cx="7713900" cy="4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pic>
        <p:nvPicPr>
          <p:cNvPr id="209" name="Google Shape;209;p40"/>
          <p:cNvPicPr preferRelativeResize="0"/>
          <p:nvPr/>
        </p:nvPicPr>
        <p:blipFill rotWithShape="1">
          <a:blip r:embed="rId2">
            <a:alphaModFix amt="52000"/>
          </a:blip>
          <a:srcRect b="0" l="0" r="0" t="0"/>
          <a:stretch/>
        </p:blipFill>
        <p:spPr>
          <a:xfrm flipH="1"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41"/>
          <p:cNvPicPr preferRelativeResize="0"/>
          <p:nvPr/>
        </p:nvPicPr>
        <p:blipFill rotWithShape="1">
          <a:blip r:embed="rId2">
            <a:alphaModFix amt="39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1"/>
          <p:cNvSpPr txBox="1"/>
          <p:nvPr>
            <p:ph type="title"/>
          </p:nvPr>
        </p:nvSpPr>
        <p:spPr>
          <a:xfrm>
            <a:off x="4406400" y="620925"/>
            <a:ext cx="30318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3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213" name="Google Shape;213;p41"/>
          <p:cNvSpPr txBox="1"/>
          <p:nvPr>
            <p:ph idx="1" type="subTitle"/>
          </p:nvPr>
        </p:nvSpPr>
        <p:spPr>
          <a:xfrm>
            <a:off x="4406400" y="1310662"/>
            <a:ext cx="30318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41"/>
          <p:cNvSpPr txBox="1"/>
          <p:nvPr>
            <p:ph idx="2" type="title"/>
          </p:nvPr>
        </p:nvSpPr>
        <p:spPr>
          <a:xfrm>
            <a:off x="4406400" y="2000400"/>
            <a:ext cx="30318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3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215" name="Google Shape;215;p41"/>
          <p:cNvSpPr txBox="1"/>
          <p:nvPr>
            <p:ph idx="3" type="subTitle"/>
          </p:nvPr>
        </p:nvSpPr>
        <p:spPr>
          <a:xfrm>
            <a:off x="4406400" y="2687406"/>
            <a:ext cx="30318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41"/>
          <p:cNvSpPr txBox="1"/>
          <p:nvPr>
            <p:ph idx="4" type="title"/>
          </p:nvPr>
        </p:nvSpPr>
        <p:spPr>
          <a:xfrm>
            <a:off x="4406400" y="3379874"/>
            <a:ext cx="30318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3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217" name="Google Shape;217;p41"/>
          <p:cNvSpPr txBox="1"/>
          <p:nvPr>
            <p:ph idx="5" type="subTitle"/>
          </p:nvPr>
        </p:nvSpPr>
        <p:spPr>
          <a:xfrm>
            <a:off x="4406400" y="4064150"/>
            <a:ext cx="30318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2"/>
          <p:cNvPicPr preferRelativeResize="0"/>
          <p:nvPr/>
        </p:nvPicPr>
        <p:blipFill rotWithShape="1">
          <a:blip r:embed="rId2">
            <a:alphaModFix amt="78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0" name="Google Shape;220;p42"/>
          <p:cNvGrpSpPr/>
          <p:nvPr/>
        </p:nvGrpSpPr>
        <p:grpSpPr>
          <a:xfrm>
            <a:off x="6215323" y="535000"/>
            <a:ext cx="2604902" cy="4608600"/>
            <a:chOff x="6215323" y="535000"/>
            <a:chExt cx="2604902" cy="4608600"/>
          </a:xfrm>
        </p:grpSpPr>
        <p:sp>
          <p:nvSpPr>
            <p:cNvPr id="221" name="Google Shape;221;p42"/>
            <p:cNvSpPr/>
            <p:nvPr/>
          </p:nvSpPr>
          <p:spPr>
            <a:xfrm rot="-5400000">
              <a:off x="7596075" y="1714575"/>
              <a:ext cx="123900" cy="2304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2"/>
            <p:cNvSpPr/>
            <p:nvPr/>
          </p:nvSpPr>
          <p:spPr>
            <a:xfrm rot="-5400000">
              <a:off x="6555525" y="2755125"/>
              <a:ext cx="123900" cy="223800"/>
            </a:xfrm>
            <a:prstGeom prst="rect">
              <a:avLst/>
            </a:pr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42"/>
            <p:cNvSpPr/>
            <p:nvPr/>
          </p:nvSpPr>
          <p:spPr>
            <a:xfrm rot="-5400000">
              <a:off x="8646375" y="2755125"/>
              <a:ext cx="123900" cy="223800"/>
            </a:xfrm>
            <a:prstGeom prst="rect">
              <a:avLst/>
            </a:pr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42"/>
            <p:cNvSpPr/>
            <p:nvPr/>
          </p:nvSpPr>
          <p:spPr>
            <a:xfrm>
              <a:off x="8696325" y="543600"/>
              <a:ext cx="123900" cy="4599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42"/>
            <p:cNvSpPr/>
            <p:nvPr/>
          </p:nvSpPr>
          <p:spPr>
            <a:xfrm>
              <a:off x="6505575" y="535000"/>
              <a:ext cx="123900" cy="4608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6" name="Google Shape;226;p42"/>
            <p:cNvGrpSpPr/>
            <p:nvPr/>
          </p:nvGrpSpPr>
          <p:grpSpPr>
            <a:xfrm>
              <a:off x="6215323" y="709602"/>
              <a:ext cx="1789400" cy="1681138"/>
              <a:chOff x="-1147275" y="833450"/>
              <a:chExt cx="1351000" cy="1269550"/>
            </a:xfrm>
          </p:grpSpPr>
          <p:sp>
            <p:nvSpPr>
              <p:cNvPr id="227" name="Google Shape;227;p42"/>
              <p:cNvSpPr/>
              <p:nvPr/>
            </p:nvSpPr>
            <p:spPr>
              <a:xfrm>
                <a:off x="-1147275" y="833450"/>
                <a:ext cx="1351000" cy="1269550"/>
              </a:xfrm>
              <a:custGeom>
                <a:rect b="b" l="l" r="r" t="t"/>
                <a:pathLst>
                  <a:path extrusionOk="0" h="50782" w="54040">
                    <a:moveTo>
                      <a:pt x="43150" y="1"/>
                    </a:moveTo>
                    <a:cubicBezTo>
                      <a:pt x="35114" y="1"/>
                      <a:pt x="22646" y="3136"/>
                      <a:pt x="13705" y="12119"/>
                    </a:cubicBezTo>
                    <a:cubicBezTo>
                      <a:pt x="627" y="25181"/>
                      <a:pt x="0" y="45708"/>
                      <a:pt x="3304" y="49088"/>
                    </a:cubicBezTo>
                    <a:cubicBezTo>
                      <a:pt x="4365" y="50130"/>
                      <a:pt x="7114" y="50781"/>
                      <a:pt x="10791" y="50781"/>
                    </a:cubicBezTo>
                    <a:cubicBezTo>
                      <a:pt x="18832" y="50781"/>
                      <a:pt x="31310" y="47666"/>
                      <a:pt x="40274" y="38703"/>
                    </a:cubicBezTo>
                    <a:cubicBezTo>
                      <a:pt x="53336" y="25640"/>
                      <a:pt x="54040" y="5052"/>
                      <a:pt x="50659" y="1733"/>
                    </a:cubicBezTo>
                    <a:cubicBezTo>
                      <a:pt x="49617" y="667"/>
                      <a:pt x="46854" y="1"/>
                      <a:pt x="431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42"/>
              <p:cNvSpPr/>
              <p:nvPr/>
            </p:nvSpPr>
            <p:spPr>
              <a:xfrm>
                <a:off x="-1147275" y="833450"/>
                <a:ext cx="1273000" cy="1231825"/>
              </a:xfrm>
              <a:custGeom>
                <a:rect b="b" l="l" r="r" t="t"/>
                <a:pathLst>
                  <a:path extrusionOk="0" h="49273" w="50920">
                    <a:moveTo>
                      <a:pt x="43150" y="1"/>
                    </a:moveTo>
                    <a:cubicBezTo>
                      <a:pt x="35114" y="1"/>
                      <a:pt x="22646" y="3136"/>
                      <a:pt x="13705" y="12119"/>
                    </a:cubicBezTo>
                    <a:cubicBezTo>
                      <a:pt x="627" y="25181"/>
                      <a:pt x="0" y="45708"/>
                      <a:pt x="3304" y="49088"/>
                    </a:cubicBezTo>
                    <a:cubicBezTo>
                      <a:pt x="3442" y="49150"/>
                      <a:pt x="3503" y="49211"/>
                      <a:pt x="3564" y="49272"/>
                    </a:cubicBezTo>
                    <a:cubicBezTo>
                      <a:pt x="1270" y="46029"/>
                      <a:pt x="4207" y="28179"/>
                      <a:pt x="17009" y="15377"/>
                    </a:cubicBezTo>
                    <a:cubicBezTo>
                      <a:pt x="27170" y="5216"/>
                      <a:pt x="40593" y="1256"/>
                      <a:pt x="47280" y="1256"/>
                    </a:cubicBezTo>
                    <a:cubicBezTo>
                      <a:pt x="48988" y="1256"/>
                      <a:pt x="50257" y="1514"/>
                      <a:pt x="50919" y="1993"/>
                    </a:cubicBezTo>
                    <a:cubicBezTo>
                      <a:pt x="50858" y="1856"/>
                      <a:pt x="50720" y="1794"/>
                      <a:pt x="50659" y="1733"/>
                    </a:cubicBezTo>
                    <a:cubicBezTo>
                      <a:pt x="49617" y="667"/>
                      <a:pt x="46854" y="1"/>
                      <a:pt x="43150" y="1"/>
                    </a:cubicBez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p42"/>
              <p:cNvSpPr/>
              <p:nvPr/>
            </p:nvSpPr>
            <p:spPr>
              <a:xfrm>
                <a:off x="-376375" y="848100"/>
                <a:ext cx="524275" cy="524275"/>
              </a:xfrm>
              <a:custGeom>
                <a:rect b="b" l="l" r="r" t="t"/>
                <a:pathLst>
                  <a:path extrusionOk="0" h="20971" w="20971">
                    <a:moveTo>
                      <a:pt x="5935" y="0"/>
                    </a:moveTo>
                    <a:cubicBezTo>
                      <a:pt x="4023" y="321"/>
                      <a:pt x="2050" y="765"/>
                      <a:pt x="0" y="1407"/>
                    </a:cubicBezTo>
                    <a:lnTo>
                      <a:pt x="19579" y="20970"/>
                    </a:lnTo>
                    <a:cubicBezTo>
                      <a:pt x="20206" y="18936"/>
                      <a:pt x="20649" y="16948"/>
                      <a:pt x="20970" y="15036"/>
                    </a:cubicBezTo>
                    <a:lnTo>
                      <a:pt x="5935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42"/>
              <p:cNvSpPr/>
              <p:nvPr/>
            </p:nvSpPr>
            <p:spPr>
              <a:xfrm>
                <a:off x="-1091450" y="1565075"/>
                <a:ext cx="522375" cy="522750"/>
              </a:xfrm>
              <a:custGeom>
                <a:rect b="b" l="l" r="r" t="t"/>
                <a:pathLst>
                  <a:path extrusionOk="0" h="20910" w="20895">
                    <a:moveTo>
                      <a:pt x="1392" y="0"/>
                    </a:moveTo>
                    <a:cubicBezTo>
                      <a:pt x="765" y="2035"/>
                      <a:pt x="306" y="4023"/>
                      <a:pt x="0" y="5859"/>
                    </a:cubicBezTo>
                    <a:lnTo>
                      <a:pt x="14975" y="20909"/>
                    </a:lnTo>
                    <a:cubicBezTo>
                      <a:pt x="16887" y="20588"/>
                      <a:pt x="18860" y="20145"/>
                      <a:pt x="20894" y="19502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42"/>
              <p:cNvSpPr/>
              <p:nvPr/>
            </p:nvSpPr>
            <p:spPr>
              <a:xfrm>
                <a:off x="-1070800" y="1565075"/>
                <a:ext cx="501725" cy="502100"/>
              </a:xfrm>
              <a:custGeom>
                <a:rect b="b" l="l" r="r" t="t"/>
                <a:pathLst>
                  <a:path extrusionOk="0" h="20084" w="20069">
                    <a:moveTo>
                      <a:pt x="566" y="0"/>
                    </a:moveTo>
                    <a:cubicBezTo>
                      <a:pt x="322" y="643"/>
                      <a:pt x="123" y="1346"/>
                      <a:pt x="0" y="1973"/>
                    </a:cubicBezTo>
                    <a:lnTo>
                      <a:pt x="18034" y="20084"/>
                    </a:lnTo>
                    <a:cubicBezTo>
                      <a:pt x="18737" y="19885"/>
                      <a:pt x="19441" y="19762"/>
                      <a:pt x="20068" y="19502"/>
                    </a:cubicBezTo>
                    <a:lnTo>
                      <a:pt x="566" y="0"/>
                    </a:ln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42"/>
              <p:cNvSpPr/>
              <p:nvPr/>
            </p:nvSpPr>
            <p:spPr>
              <a:xfrm>
                <a:off x="-376375" y="868750"/>
                <a:ext cx="503625" cy="503625"/>
              </a:xfrm>
              <a:custGeom>
                <a:rect b="b" l="l" r="r" t="t"/>
                <a:pathLst>
                  <a:path extrusionOk="0" h="20145" w="20145">
                    <a:moveTo>
                      <a:pt x="2050" y="0"/>
                    </a:moveTo>
                    <a:cubicBezTo>
                      <a:pt x="1407" y="199"/>
                      <a:pt x="704" y="382"/>
                      <a:pt x="0" y="581"/>
                    </a:cubicBezTo>
                    <a:lnTo>
                      <a:pt x="19579" y="20144"/>
                    </a:lnTo>
                    <a:cubicBezTo>
                      <a:pt x="19762" y="19441"/>
                      <a:pt x="19961" y="18737"/>
                      <a:pt x="20145" y="18110"/>
                    </a:cubicBezTo>
                    <a:lnTo>
                      <a:pt x="2050" y="0"/>
                    </a:ln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42"/>
              <p:cNvSpPr/>
              <p:nvPr/>
            </p:nvSpPr>
            <p:spPr>
              <a:xfrm>
                <a:off x="-722075" y="1220625"/>
                <a:ext cx="500575" cy="495025"/>
              </a:xfrm>
              <a:custGeom>
                <a:rect b="b" l="l" r="r" t="t"/>
                <a:pathLst>
                  <a:path extrusionOk="0" h="19801" w="20023">
                    <a:moveTo>
                      <a:pt x="18776" y="1"/>
                    </a:moveTo>
                    <a:cubicBezTo>
                      <a:pt x="18497" y="1"/>
                      <a:pt x="18226" y="112"/>
                      <a:pt x="18034" y="333"/>
                    </a:cubicBezTo>
                    <a:lnTo>
                      <a:pt x="16383" y="1985"/>
                    </a:lnTo>
                    <a:lnTo>
                      <a:pt x="15235" y="838"/>
                    </a:lnTo>
                    <a:cubicBezTo>
                      <a:pt x="15014" y="616"/>
                      <a:pt x="14727" y="506"/>
                      <a:pt x="14440" y="506"/>
                    </a:cubicBezTo>
                    <a:cubicBezTo>
                      <a:pt x="14153" y="506"/>
                      <a:pt x="13866" y="616"/>
                      <a:pt x="13645" y="838"/>
                    </a:cubicBezTo>
                    <a:cubicBezTo>
                      <a:pt x="13201" y="1282"/>
                      <a:pt x="13201" y="1985"/>
                      <a:pt x="13645" y="2368"/>
                    </a:cubicBezTo>
                    <a:lnTo>
                      <a:pt x="14792" y="3515"/>
                    </a:lnTo>
                    <a:lnTo>
                      <a:pt x="12115" y="6192"/>
                    </a:lnTo>
                    <a:lnTo>
                      <a:pt x="10968" y="5045"/>
                    </a:lnTo>
                    <a:cubicBezTo>
                      <a:pt x="10746" y="4853"/>
                      <a:pt x="10459" y="4758"/>
                      <a:pt x="10180" y="4758"/>
                    </a:cubicBezTo>
                    <a:cubicBezTo>
                      <a:pt x="9901" y="4758"/>
                      <a:pt x="9630" y="4853"/>
                      <a:pt x="9438" y="5045"/>
                    </a:cubicBezTo>
                    <a:cubicBezTo>
                      <a:pt x="8995" y="5488"/>
                      <a:pt x="8995" y="6192"/>
                      <a:pt x="9438" y="6635"/>
                    </a:cubicBezTo>
                    <a:lnTo>
                      <a:pt x="10524" y="7782"/>
                    </a:lnTo>
                    <a:lnTo>
                      <a:pt x="7848" y="10459"/>
                    </a:lnTo>
                    <a:lnTo>
                      <a:pt x="6762" y="9312"/>
                    </a:lnTo>
                    <a:cubicBezTo>
                      <a:pt x="6540" y="9090"/>
                      <a:pt x="6253" y="8979"/>
                      <a:pt x="5966" y="8979"/>
                    </a:cubicBezTo>
                    <a:cubicBezTo>
                      <a:pt x="5679" y="8979"/>
                      <a:pt x="5393" y="9090"/>
                      <a:pt x="5171" y="9312"/>
                    </a:cubicBezTo>
                    <a:cubicBezTo>
                      <a:pt x="4727" y="9771"/>
                      <a:pt x="4727" y="10459"/>
                      <a:pt x="5171" y="10918"/>
                    </a:cubicBezTo>
                    <a:lnTo>
                      <a:pt x="6318" y="11989"/>
                    </a:lnTo>
                    <a:lnTo>
                      <a:pt x="3641" y="14665"/>
                    </a:lnTo>
                    <a:lnTo>
                      <a:pt x="2494" y="13595"/>
                    </a:lnTo>
                    <a:cubicBezTo>
                      <a:pt x="2272" y="13365"/>
                      <a:pt x="1986" y="13251"/>
                      <a:pt x="1699" y="13251"/>
                    </a:cubicBezTo>
                    <a:cubicBezTo>
                      <a:pt x="1412" y="13251"/>
                      <a:pt x="1125" y="13365"/>
                      <a:pt x="903" y="13595"/>
                    </a:cubicBezTo>
                    <a:cubicBezTo>
                      <a:pt x="521" y="13977"/>
                      <a:pt x="521" y="14665"/>
                      <a:pt x="903" y="15124"/>
                    </a:cubicBezTo>
                    <a:lnTo>
                      <a:pt x="2051" y="16272"/>
                    </a:lnTo>
                    <a:lnTo>
                      <a:pt x="383" y="17923"/>
                    </a:lnTo>
                    <a:cubicBezTo>
                      <a:pt x="1" y="18367"/>
                      <a:pt x="1" y="19071"/>
                      <a:pt x="383" y="19514"/>
                    </a:cubicBezTo>
                    <a:cubicBezTo>
                      <a:pt x="605" y="19705"/>
                      <a:pt x="892" y="19801"/>
                      <a:pt x="1179" y="19801"/>
                    </a:cubicBezTo>
                    <a:cubicBezTo>
                      <a:pt x="1466" y="19801"/>
                      <a:pt x="1752" y="19705"/>
                      <a:pt x="1974" y="19514"/>
                    </a:cubicBezTo>
                    <a:lnTo>
                      <a:pt x="3641" y="17862"/>
                    </a:lnTo>
                    <a:lnTo>
                      <a:pt x="4911" y="19132"/>
                    </a:lnTo>
                    <a:cubicBezTo>
                      <a:pt x="5133" y="19354"/>
                      <a:pt x="5419" y="19464"/>
                      <a:pt x="5706" y="19464"/>
                    </a:cubicBezTo>
                    <a:cubicBezTo>
                      <a:pt x="5993" y="19464"/>
                      <a:pt x="6280" y="19354"/>
                      <a:pt x="6502" y="19132"/>
                    </a:cubicBezTo>
                    <a:cubicBezTo>
                      <a:pt x="6884" y="18688"/>
                      <a:pt x="6884" y="17985"/>
                      <a:pt x="6502" y="17541"/>
                    </a:cubicBezTo>
                    <a:lnTo>
                      <a:pt x="5232" y="16272"/>
                    </a:lnTo>
                    <a:lnTo>
                      <a:pt x="7848" y="13595"/>
                    </a:lnTo>
                    <a:lnTo>
                      <a:pt x="9178" y="14864"/>
                    </a:lnTo>
                    <a:cubicBezTo>
                      <a:pt x="9370" y="15086"/>
                      <a:pt x="9641" y="15197"/>
                      <a:pt x="9920" y="15197"/>
                    </a:cubicBezTo>
                    <a:cubicBezTo>
                      <a:pt x="10199" y="15197"/>
                      <a:pt x="10486" y="15086"/>
                      <a:pt x="10708" y="14864"/>
                    </a:cubicBezTo>
                    <a:cubicBezTo>
                      <a:pt x="11151" y="14421"/>
                      <a:pt x="11151" y="13717"/>
                      <a:pt x="10708" y="13335"/>
                    </a:cubicBezTo>
                    <a:lnTo>
                      <a:pt x="9438" y="11989"/>
                    </a:lnTo>
                    <a:lnTo>
                      <a:pt x="12115" y="9389"/>
                    </a:lnTo>
                    <a:lnTo>
                      <a:pt x="13385" y="10658"/>
                    </a:lnTo>
                    <a:cubicBezTo>
                      <a:pt x="13606" y="10849"/>
                      <a:pt x="13893" y="10945"/>
                      <a:pt x="14180" y="10945"/>
                    </a:cubicBezTo>
                    <a:cubicBezTo>
                      <a:pt x="14467" y="10945"/>
                      <a:pt x="14754" y="10849"/>
                      <a:pt x="14975" y="10658"/>
                    </a:cubicBezTo>
                    <a:cubicBezTo>
                      <a:pt x="15434" y="10214"/>
                      <a:pt x="15434" y="9511"/>
                      <a:pt x="14975" y="9067"/>
                    </a:cubicBezTo>
                    <a:lnTo>
                      <a:pt x="13706" y="7782"/>
                    </a:lnTo>
                    <a:lnTo>
                      <a:pt x="16383" y="5106"/>
                    </a:lnTo>
                    <a:lnTo>
                      <a:pt x="17652" y="6391"/>
                    </a:lnTo>
                    <a:cubicBezTo>
                      <a:pt x="17882" y="6612"/>
                      <a:pt x="18168" y="6723"/>
                      <a:pt x="18446" y="6723"/>
                    </a:cubicBezTo>
                    <a:cubicBezTo>
                      <a:pt x="18723" y="6723"/>
                      <a:pt x="18990" y="6612"/>
                      <a:pt x="19182" y="6391"/>
                    </a:cubicBezTo>
                    <a:cubicBezTo>
                      <a:pt x="19641" y="5947"/>
                      <a:pt x="19641" y="5243"/>
                      <a:pt x="19182" y="4800"/>
                    </a:cubicBezTo>
                    <a:lnTo>
                      <a:pt x="17912" y="3515"/>
                    </a:lnTo>
                    <a:lnTo>
                      <a:pt x="19564" y="1863"/>
                    </a:lnTo>
                    <a:cubicBezTo>
                      <a:pt x="20023" y="1481"/>
                      <a:pt x="20023" y="777"/>
                      <a:pt x="19564" y="333"/>
                    </a:cubicBezTo>
                    <a:cubicBezTo>
                      <a:pt x="19342" y="112"/>
                      <a:pt x="19055" y="1"/>
                      <a:pt x="18776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3"/>
          <p:cNvPicPr preferRelativeResize="0"/>
          <p:nvPr/>
        </p:nvPicPr>
        <p:blipFill rotWithShape="1">
          <a:blip r:embed="rId2">
            <a:alphaModFix amt="40000"/>
          </a:blip>
          <a:srcRect b="0" l="0" r="0" t="0"/>
          <a:stretch/>
        </p:blipFill>
        <p:spPr>
          <a:xfrm>
            <a:off x="-12" y="0"/>
            <a:ext cx="91440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3"/>
          <p:cNvSpPr/>
          <p:nvPr/>
        </p:nvSpPr>
        <p:spPr>
          <a:xfrm>
            <a:off x="2060042" y="2073851"/>
            <a:ext cx="526465" cy="581773"/>
          </a:xfrm>
          <a:custGeom>
            <a:rect b="b" l="l" r="r" t="t"/>
            <a:pathLst>
              <a:path extrusionOk="0" h="3681" w="3331">
                <a:moveTo>
                  <a:pt x="1478" y="1"/>
                </a:moveTo>
                <a:cubicBezTo>
                  <a:pt x="1478" y="1"/>
                  <a:pt x="45" y="1548"/>
                  <a:pt x="14" y="1602"/>
                </a:cubicBezTo>
                <a:cubicBezTo>
                  <a:pt x="1" y="1646"/>
                  <a:pt x="662" y="3345"/>
                  <a:pt x="1322" y="3655"/>
                </a:cubicBezTo>
                <a:cubicBezTo>
                  <a:pt x="1357" y="3673"/>
                  <a:pt x="1394" y="3681"/>
                  <a:pt x="1432" y="3681"/>
                </a:cubicBezTo>
                <a:cubicBezTo>
                  <a:pt x="2121" y="3681"/>
                  <a:pt x="3330" y="1066"/>
                  <a:pt x="3301" y="999"/>
                </a:cubicBezTo>
                <a:lnTo>
                  <a:pt x="1478" y="1"/>
                </a:lnTo>
                <a:close/>
              </a:path>
            </a:pathLst>
          </a:custGeom>
          <a:solidFill>
            <a:srgbClr val="D472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3"/>
          <p:cNvSpPr/>
          <p:nvPr/>
        </p:nvSpPr>
        <p:spPr>
          <a:xfrm>
            <a:off x="727997" y="3004276"/>
            <a:ext cx="603593" cy="1061131"/>
          </a:xfrm>
          <a:custGeom>
            <a:rect b="b" l="l" r="r" t="t"/>
            <a:pathLst>
              <a:path extrusionOk="0" h="6714" w="3819">
                <a:moveTo>
                  <a:pt x="617" y="0"/>
                </a:moveTo>
                <a:lnTo>
                  <a:pt x="0" y="1393"/>
                </a:lnTo>
                <a:cubicBezTo>
                  <a:pt x="0" y="1393"/>
                  <a:pt x="971" y="2782"/>
                  <a:pt x="1180" y="3203"/>
                </a:cubicBezTo>
                <a:cubicBezTo>
                  <a:pt x="1393" y="3625"/>
                  <a:pt x="1531" y="4454"/>
                  <a:pt x="1531" y="4454"/>
                </a:cubicBezTo>
                <a:cubicBezTo>
                  <a:pt x="1393" y="4734"/>
                  <a:pt x="1939" y="5563"/>
                  <a:pt x="2010" y="5705"/>
                </a:cubicBezTo>
                <a:cubicBezTo>
                  <a:pt x="2080" y="5846"/>
                  <a:pt x="2151" y="6197"/>
                  <a:pt x="2151" y="6197"/>
                </a:cubicBezTo>
                <a:cubicBezTo>
                  <a:pt x="2129" y="6153"/>
                  <a:pt x="2094" y="6136"/>
                  <a:pt x="2057" y="6136"/>
                </a:cubicBezTo>
                <a:cubicBezTo>
                  <a:pt x="1976" y="6136"/>
                  <a:pt x="1890" y="6219"/>
                  <a:pt x="1939" y="6268"/>
                </a:cubicBezTo>
                <a:cubicBezTo>
                  <a:pt x="2010" y="6335"/>
                  <a:pt x="2010" y="6548"/>
                  <a:pt x="2290" y="6689"/>
                </a:cubicBezTo>
                <a:cubicBezTo>
                  <a:pt x="2324" y="6706"/>
                  <a:pt x="2357" y="6714"/>
                  <a:pt x="2388" y="6714"/>
                </a:cubicBezTo>
                <a:cubicBezTo>
                  <a:pt x="2605" y="6714"/>
                  <a:pt x="2711" y="6335"/>
                  <a:pt x="2711" y="6335"/>
                </a:cubicBezTo>
                <a:cubicBezTo>
                  <a:pt x="2805" y="6406"/>
                  <a:pt x="2898" y="6430"/>
                  <a:pt x="2979" y="6430"/>
                </a:cubicBezTo>
                <a:cubicBezTo>
                  <a:pt x="3142" y="6430"/>
                  <a:pt x="3260" y="6335"/>
                  <a:pt x="3260" y="6335"/>
                </a:cubicBezTo>
                <a:cubicBezTo>
                  <a:pt x="3343" y="6366"/>
                  <a:pt x="3413" y="6381"/>
                  <a:pt x="3473" y="6381"/>
                </a:cubicBezTo>
                <a:cubicBezTo>
                  <a:pt x="3819" y="6381"/>
                  <a:pt x="3810" y="5894"/>
                  <a:pt x="3753" y="5368"/>
                </a:cubicBezTo>
                <a:cubicBezTo>
                  <a:pt x="3682" y="4734"/>
                  <a:pt x="3399" y="4174"/>
                  <a:pt x="2782" y="3345"/>
                </a:cubicBezTo>
                <a:cubicBezTo>
                  <a:pt x="2151" y="2502"/>
                  <a:pt x="1868" y="634"/>
                  <a:pt x="1868" y="351"/>
                </a:cubicBezTo>
                <a:lnTo>
                  <a:pt x="617" y="0"/>
                </a:lnTo>
                <a:close/>
              </a:path>
            </a:pathLst>
          </a:custGeom>
          <a:solidFill>
            <a:srgbClr val="D472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3"/>
          <p:cNvSpPr/>
          <p:nvPr/>
        </p:nvSpPr>
        <p:spPr>
          <a:xfrm>
            <a:off x="1651325" y="1419060"/>
            <a:ext cx="1072843" cy="970412"/>
          </a:xfrm>
          <a:custGeom>
            <a:rect b="b" l="l" r="r" t="t"/>
            <a:pathLst>
              <a:path extrusionOk="0" h="6140" w="6788">
                <a:moveTo>
                  <a:pt x="2995" y="0"/>
                </a:moveTo>
                <a:cubicBezTo>
                  <a:pt x="1744" y="0"/>
                  <a:pt x="662" y="803"/>
                  <a:pt x="213" y="1912"/>
                </a:cubicBezTo>
                <a:cubicBezTo>
                  <a:pt x="213" y="1912"/>
                  <a:pt x="254" y="1996"/>
                  <a:pt x="186" y="2023"/>
                </a:cubicBezTo>
                <a:cubicBezTo>
                  <a:pt x="170" y="2037"/>
                  <a:pt x="170" y="2037"/>
                  <a:pt x="170" y="2054"/>
                </a:cubicBezTo>
                <a:cubicBezTo>
                  <a:pt x="58" y="2374"/>
                  <a:pt x="1" y="2711"/>
                  <a:pt x="1" y="3065"/>
                </a:cubicBezTo>
                <a:cubicBezTo>
                  <a:pt x="1" y="3190"/>
                  <a:pt x="1" y="3318"/>
                  <a:pt x="18" y="3429"/>
                </a:cubicBezTo>
                <a:cubicBezTo>
                  <a:pt x="200" y="4946"/>
                  <a:pt x="1464" y="6140"/>
                  <a:pt x="2995" y="6140"/>
                </a:cubicBezTo>
                <a:cubicBezTo>
                  <a:pt x="3234" y="6140"/>
                  <a:pt x="3474" y="6099"/>
                  <a:pt x="3696" y="6042"/>
                </a:cubicBezTo>
                <a:lnTo>
                  <a:pt x="4033" y="5155"/>
                </a:lnTo>
                <a:lnTo>
                  <a:pt x="5355" y="4946"/>
                </a:lnTo>
                <a:lnTo>
                  <a:pt x="6198" y="5368"/>
                </a:lnTo>
                <a:cubicBezTo>
                  <a:pt x="6198" y="5368"/>
                  <a:pt x="6788" y="284"/>
                  <a:pt x="32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3"/>
          <p:cNvSpPr/>
          <p:nvPr/>
        </p:nvSpPr>
        <p:spPr>
          <a:xfrm>
            <a:off x="1593794" y="1721247"/>
            <a:ext cx="169113" cy="403969"/>
          </a:xfrm>
          <a:custGeom>
            <a:rect b="b" l="l" r="r" t="t"/>
            <a:pathLst>
              <a:path extrusionOk="0" h="2556" w="1070">
                <a:moveTo>
                  <a:pt x="422" y="0"/>
                </a:moveTo>
                <a:lnTo>
                  <a:pt x="1" y="745"/>
                </a:lnTo>
                <a:cubicBezTo>
                  <a:pt x="1" y="745"/>
                  <a:pt x="196" y="1136"/>
                  <a:pt x="382" y="1517"/>
                </a:cubicBezTo>
                <a:cubicBezTo>
                  <a:pt x="550" y="1854"/>
                  <a:pt x="689" y="2191"/>
                  <a:pt x="702" y="2262"/>
                </a:cubicBezTo>
                <a:cubicBezTo>
                  <a:pt x="719" y="2417"/>
                  <a:pt x="689" y="2485"/>
                  <a:pt x="689" y="2485"/>
                </a:cubicBezTo>
                <a:lnTo>
                  <a:pt x="888" y="2556"/>
                </a:lnTo>
                <a:lnTo>
                  <a:pt x="1070" y="1881"/>
                </a:lnTo>
                <a:cubicBezTo>
                  <a:pt x="1070" y="1881"/>
                  <a:pt x="564" y="337"/>
                  <a:pt x="534" y="142"/>
                </a:cubicBezTo>
                <a:lnTo>
                  <a:pt x="534" y="111"/>
                </a:lnTo>
                <a:lnTo>
                  <a:pt x="550" y="111"/>
                </a:lnTo>
                <a:cubicBezTo>
                  <a:pt x="564" y="71"/>
                  <a:pt x="564" y="41"/>
                  <a:pt x="57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3"/>
          <p:cNvSpPr/>
          <p:nvPr/>
        </p:nvSpPr>
        <p:spPr>
          <a:xfrm>
            <a:off x="-273250" y="1805328"/>
            <a:ext cx="2222657" cy="1555345"/>
          </a:xfrm>
          <a:custGeom>
            <a:rect b="b" l="l" r="r" t="t"/>
            <a:pathLst>
              <a:path extrusionOk="0" h="9841" w="14063">
                <a:moveTo>
                  <a:pt x="9397" y="1"/>
                </a:moveTo>
                <a:lnTo>
                  <a:pt x="8837" y="351"/>
                </a:lnTo>
                <a:lnTo>
                  <a:pt x="8274" y="351"/>
                </a:lnTo>
                <a:lnTo>
                  <a:pt x="7994" y="564"/>
                </a:lnTo>
                <a:lnTo>
                  <a:pt x="7866" y="493"/>
                </a:lnTo>
                <a:lnTo>
                  <a:pt x="7445" y="830"/>
                </a:lnTo>
                <a:lnTo>
                  <a:pt x="7165" y="830"/>
                </a:lnTo>
                <a:lnTo>
                  <a:pt x="7023" y="1042"/>
                </a:lnTo>
                <a:lnTo>
                  <a:pt x="6265" y="1110"/>
                </a:lnTo>
                <a:lnTo>
                  <a:pt x="6126" y="1393"/>
                </a:lnTo>
                <a:lnTo>
                  <a:pt x="5985" y="1322"/>
                </a:lnTo>
                <a:lnTo>
                  <a:pt x="5843" y="1531"/>
                </a:lnTo>
                <a:lnTo>
                  <a:pt x="5351" y="1744"/>
                </a:lnTo>
                <a:lnTo>
                  <a:pt x="5142" y="1602"/>
                </a:lnTo>
                <a:lnTo>
                  <a:pt x="4929" y="1815"/>
                </a:lnTo>
                <a:lnTo>
                  <a:pt x="4734" y="1602"/>
                </a:lnTo>
                <a:lnTo>
                  <a:pt x="2640" y="1953"/>
                </a:lnTo>
                <a:lnTo>
                  <a:pt x="759" y="1953"/>
                </a:lnTo>
                <a:cubicBezTo>
                  <a:pt x="759" y="1953"/>
                  <a:pt x="0" y="3962"/>
                  <a:pt x="142" y="5705"/>
                </a:cubicBezTo>
                <a:cubicBezTo>
                  <a:pt x="261" y="7366"/>
                  <a:pt x="4131" y="9840"/>
                  <a:pt x="5395" y="9840"/>
                </a:cubicBezTo>
                <a:cubicBezTo>
                  <a:pt x="5458" y="9840"/>
                  <a:pt x="5514" y="9834"/>
                  <a:pt x="5563" y="9822"/>
                </a:cubicBezTo>
                <a:cubicBezTo>
                  <a:pt x="6602" y="9538"/>
                  <a:pt x="7994" y="8696"/>
                  <a:pt x="7994" y="8696"/>
                </a:cubicBezTo>
                <a:cubicBezTo>
                  <a:pt x="8238" y="8730"/>
                  <a:pt x="8477" y="8746"/>
                  <a:pt x="8711" y="8746"/>
                </a:cubicBezTo>
                <a:cubicBezTo>
                  <a:pt x="11826" y="8746"/>
                  <a:pt x="14063" y="5914"/>
                  <a:pt x="14063" y="5914"/>
                </a:cubicBezTo>
                <a:cubicBezTo>
                  <a:pt x="14063" y="5914"/>
                  <a:pt x="12040" y="1"/>
                  <a:pt x="119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3"/>
          <p:cNvSpPr/>
          <p:nvPr/>
        </p:nvSpPr>
        <p:spPr>
          <a:xfrm>
            <a:off x="995101" y="2564272"/>
            <a:ext cx="1007569" cy="2640183"/>
          </a:xfrm>
          <a:custGeom>
            <a:rect b="b" l="l" r="r" t="t"/>
            <a:pathLst>
              <a:path extrusionOk="0" h="16705" w="6375">
                <a:moveTo>
                  <a:pt x="784" y="1"/>
                </a:moveTo>
                <a:cubicBezTo>
                  <a:pt x="15" y="1"/>
                  <a:pt x="0" y="786"/>
                  <a:pt x="40" y="1112"/>
                </a:cubicBezTo>
                <a:cubicBezTo>
                  <a:pt x="107" y="1604"/>
                  <a:pt x="1163" y="2434"/>
                  <a:pt x="1163" y="2434"/>
                </a:cubicBezTo>
                <a:cubicBezTo>
                  <a:pt x="741" y="4177"/>
                  <a:pt x="1513" y="6409"/>
                  <a:pt x="1780" y="7167"/>
                </a:cubicBezTo>
                <a:cubicBezTo>
                  <a:pt x="2063" y="7939"/>
                  <a:pt x="2063" y="8769"/>
                  <a:pt x="2063" y="8769"/>
                </a:cubicBezTo>
                <a:cubicBezTo>
                  <a:pt x="2130" y="9878"/>
                  <a:pt x="4224" y="14544"/>
                  <a:pt x="4224" y="14544"/>
                </a:cubicBezTo>
                <a:cubicBezTo>
                  <a:pt x="4015" y="15036"/>
                  <a:pt x="4507" y="16705"/>
                  <a:pt x="4507" y="16705"/>
                </a:cubicBezTo>
                <a:lnTo>
                  <a:pt x="6375" y="16705"/>
                </a:lnTo>
                <a:lnTo>
                  <a:pt x="4844" y="11621"/>
                </a:lnTo>
                <a:cubicBezTo>
                  <a:pt x="4982" y="10653"/>
                  <a:pt x="3944" y="7238"/>
                  <a:pt x="3944" y="7238"/>
                </a:cubicBezTo>
                <a:cubicBezTo>
                  <a:pt x="4295" y="6692"/>
                  <a:pt x="4015" y="4035"/>
                  <a:pt x="4015" y="4035"/>
                </a:cubicBezTo>
                <a:cubicBezTo>
                  <a:pt x="4055" y="3978"/>
                  <a:pt x="4099" y="3910"/>
                  <a:pt x="4126" y="3853"/>
                </a:cubicBezTo>
                <a:cubicBezTo>
                  <a:pt x="5080" y="2225"/>
                  <a:pt x="3523" y="1254"/>
                  <a:pt x="3523" y="1254"/>
                </a:cubicBezTo>
                <a:lnTo>
                  <a:pt x="2413" y="623"/>
                </a:lnTo>
                <a:cubicBezTo>
                  <a:pt x="2400" y="623"/>
                  <a:pt x="2383" y="606"/>
                  <a:pt x="2370" y="606"/>
                </a:cubicBezTo>
                <a:cubicBezTo>
                  <a:pt x="1641" y="163"/>
                  <a:pt x="1134" y="1"/>
                  <a:pt x="784" y="1"/>
                </a:cubicBezTo>
                <a:close/>
              </a:path>
            </a:pathLst>
          </a:custGeom>
          <a:solidFill>
            <a:srgbClr val="D472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3"/>
          <p:cNvSpPr/>
          <p:nvPr/>
        </p:nvSpPr>
        <p:spPr>
          <a:xfrm>
            <a:off x="1358300" y="2660049"/>
            <a:ext cx="439853" cy="513338"/>
          </a:xfrm>
          <a:custGeom>
            <a:rect b="b" l="l" r="r" t="t"/>
            <a:pathLst>
              <a:path extrusionOk="0" h="3248" w="2783">
                <a:moveTo>
                  <a:pt x="72" y="0"/>
                </a:moveTo>
                <a:cubicBezTo>
                  <a:pt x="1" y="803"/>
                  <a:pt x="156" y="1757"/>
                  <a:pt x="985" y="2559"/>
                </a:cubicBezTo>
                <a:cubicBezTo>
                  <a:pt x="1282" y="2853"/>
                  <a:pt x="1575" y="3079"/>
                  <a:pt x="1828" y="3247"/>
                </a:cubicBezTo>
                <a:cubicBezTo>
                  <a:pt x="2782" y="1619"/>
                  <a:pt x="1225" y="648"/>
                  <a:pt x="1225" y="648"/>
                </a:cubicBezTo>
                <a:lnTo>
                  <a:pt x="115" y="17"/>
                </a:lnTo>
                <a:cubicBezTo>
                  <a:pt x="102" y="17"/>
                  <a:pt x="85" y="0"/>
                  <a:pt x="72" y="0"/>
                </a:cubicBezTo>
                <a:close/>
              </a:path>
            </a:pathLst>
          </a:custGeom>
          <a:solidFill>
            <a:srgbClr val="000000">
              <a:alpha val="1607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3"/>
          <p:cNvSpPr/>
          <p:nvPr/>
        </p:nvSpPr>
        <p:spPr>
          <a:xfrm>
            <a:off x="-373454" y="3577041"/>
            <a:ext cx="1177314" cy="1341349"/>
          </a:xfrm>
          <a:custGeom>
            <a:rect b="b" l="l" r="r" t="t"/>
            <a:pathLst>
              <a:path extrusionOk="0" h="8487" w="7449">
                <a:moveTo>
                  <a:pt x="5368" y="1"/>
                </a:moveTo>
                <a:lnTo>
                  <a:pt x="3908" y="1393"/>
                </a:lnTo>
                <a:cubicBezTo>
                  <a:pt x="3908" y="1393"/>
                  <a:pt x="1814" y="3133"/>
                  <a:pt x="1251" y="4383"/>
                </a:cubicBezTo>
                <a:cubicBezTo>
                  <a:pt x="705" y="5634"/>
                  <a:pt x="1" y="6477"/>
                  <a:pt x="1" y="6477"/>
                </a:cubicBezTo>
                <a:lnTo>
                  <a:pt x="1535" y="8486"/>
                </a:lnTo>
                <a:cubicBezTo>
                  <a:pt x="1535" y="8486"/>
                  <a:pt x="2431" y="6605"/>
                  <a:pt x="2715" y="6335"/>
                </a:cubicBezTo>
                <a:cubicBezTo>
                  <a:pt x="2994" y="6056"/>
                  <a:pt x="6477" y="4033"/>
                  <a:pt x="6969" y="3203"/>
                </a:cubicBezTo>
                <a:cubicBezTo>
                  <a:pt x="7448" y="2361"/>
                  <a:pt x="7165" y="1464"/>
                  <a:pt x="7165" y="1464"/>
                </a:cubicBezTo>
                <a:lnTo>
                  <a:pt x="5368" y="1"/>
                </a:lnTo>
                <a:close/>
              </a:path>
            </a:pathLst>
          </a:custGeom>
          <a:solidFill>
            <a:srgbClr val="D472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3"/>
          <p:cNvSpPr/>
          <p:nvPr/>
        </p:nvSpPr>
        <p:spPr>
          <a:xfrm>
            <a:off x="-290794" y="2609474"/>
            <a:ext cx="1138750" cy="1444554"/>
          </a:xfrm>
          <a:custGeom>
            <a:rect b="b" l="l" r="r" t="t"/>
            <a:pathLst>
              <a:path extrusionOk="0" h="9140" w="7205">
                <a:moveTo>
                  <a:pt x="1908" y="0"/>
                </a:moveTo>
                <a:lnTo>
                  <a:pt x="1908" y="68"/>
                </a:lnTo>
                <a:lnTo>
                  <a:pt x="41" y="4619"/>
                </a:lnTo>
                <a:cubicBezTo>
                  <a:pt x="0" y="4734"/>
                  <a:pt x="0" y="4858"/>
                  <a:pt x="54" y="4973"/>
                </a:cubicBezTo>
                <a:lnTo>
                  <a:pt x="1544" y="8034"/>
                </a:lnTo>
                <a:cubicBezTo>
                  <a:pt x="1627" y="8177"/>
                  <a:pt x="1780" y="8269"/>
                  <a:pt x="1946" y="8269"/>
                </a:cubicBezTo>
                <a:cubicBezTo>
                  <a:pt x="1976" y="8269"/>
                  <a:pt x="2006" y="8266"/>
                  <a:pt x="2037" y="8260"/>
                </a:cubicBezTo>
                <a:cubicBezTo>
                  <a:pt x="2428" y="8176"/>
                  <a:pt x="3132" y="8048"/>
                  <a:pt x="4073" y="7990"/>
                </a:cubicBezTo>
                <a:cubicBezTo>
                  <a:pt x="4102" y="7989"/>
                  <a:pt x="4132" y="7988"/>
                  <a:pt x="4161" y="7988"/>
                </a:cubicBezTo>
                <a:cubicBezTo>
                  <a:pt x="5065" y="7988"/>
                  <a:pt x="5857" y="8581"/>
                  <a:pt x="6305" y="9019"/>
                </a:cubicBezTo>
                <a:cubicBezTo>
                  <a:pt x="6393" y="9101"/>
                  <a:pt x="6502" y="9140"/>
                  <a:pt x="6607" y="9140"/>
                </a:cubicBezTo>
                <a:cubicBezTo>
                  <a:pt x="6788" y="9140"/>
                  <a:pt x="6961" y="9028"/>
                  <a:pt x="7023" y="8833"/>
                </a:cubicBezTo>
                <a:cubicBezTo>
                  <a:pt x="7121" y="8526"/>
                  <a:pt x="7205" y="8091"/>
                  <a:pt x="7205" y="7515"/>
                </a:cubicBezTo>
                <a:cubicBezTo>
                  <a:pt x="7205" y="6123"/>
                  <a:pt x="1908" y="0"/>
                  <a:pt x="1908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3"/>
          <p:cNvSpPr/>
          <p:nvPr/>
        </p:nvSpPr>
        <p:spPr>
          <a:xfrm>
            <a:off x="2060042" y="2188593"/>
            <a:ext cx="584153" cy="571026"/>
          </a:xfrm>
          <a:custGeom>
            <a:rect b="b" l="l" r="r" t="t"/>
            <a:pathLst>
              <a:path extrusionOk="0" h="3613" w="3696">
                <a:moveTo>
                  <a:pt x="1966" y="246"/>
                </a:moveTo>
                <a:lnTo>
                  <a:pt x="1966" y="246"/>
                </a:lnTo>
                <a:cubicBezTo>
                  <a:pt x="1744" y="556"/>
                  <a:pt x="1504" y="849"/>
                  <a:pt x="1252" y="1146"/>
                </a:cubicBezTo>
                <a:cubicBezTo>
                  <a:pt x="1238" y="1116"/>
                  <a:pt x="1208" y="1089"/>
                  <a:pt x="1181" y="1062"/>
                </a:cubicBezTo>
                <a:cubicBezTo>
                  <a:pt x="1208" y="1045"/>
                  <a:pt x="1225" y="1018"/>
                  <a:pt x="1238" y="991"/>
                </a:cubicBezTo>
                <a:cubicBezTo>
                  <a:pt x="1279" y="907"/>
                  <a:pt x="1309" y="822"/>
                  <a:pt x="1349" y="738"/>
                </a:cubicBezTo>
                <a:cubicBezTo>
                  <a:pt x="1393" y="667"/>
                  <a:pt x="1434" y="583"/>
                  <a:pt x="1447" y="499"/>
                </a:cubicBezTo>
                <a:cubicBezTo>
                  <a:pt x="1447" y="428"/>
                  <a:pt x="1447" y="357"/>
                  <a:pt x="1420" y="286"/>
                </a:cubicBezTo>
                <a:cubicBezTo>
                  <a:pt x="1602" y="273"/>
                  <a:pt x="1784" y="259"/>
                  <a:pt x="1966" y="246"/>
                </a:cubicBezTo>
                <a:close/>
                <a:moveTo>
                  <a:pt x="2755" y="162"/>
                </a:moveTo>
                <a:cubicBezTo>
                  <a:pt x="2769" y="175"/>
                  <a:pt x="2796" y="189"/>
                  <a:pt x="2809" y="189"/>
                </a:cubicBezTo>
                <a:cubicBezTo>
                  <a:pt x="2880" y="232"/>
                  <a:pt x="2951" y="259"/>
                  <a:pt x="3035" y="303"/>
                </a:cubicBezTo>
                <a:cubicBezTo>
                  <a:pt x="2867" y="681"/>
                  <a:pt x="2587" y="1004"/>
                  <a:pt x="2304" y="1298"/>
                </a:cubicBezTo>
                <a:cubicBezTo>
                  <a:pt x="2165" y="1453"/>
                  <a:pt x="2010" y="1608"/>
                  <a:pt x="1855" y="1763"/>
                </a:cubicBezTo>
                <a:cubicBezTo>
                  <a:pt x="1687" y="1594"/>
                  <a:pt x="1531" y="1426"/>
                  <a:pt x="1376" y="1257"/>
                </a:cubicBezTo>
                <a:cubicBezTo>
                  <a:pt x="1646" y="947"/>
                  <a:pt x="1899" y="623"/>
                  <a:pt x="2152" y="286"/>
                </a:cubicBezTo>
                <a:cubicBezTo>
                  <a:pt x="2165" y="259"/>
                  <a:pt x="2165" y="246"/>
                  <a:pt x="2165" y="219"/>
                </a:cubicBezTo>
                <a:cubicBezTo>
                  <a:pt x="2219" y="219"/>
                  <a:pt x="2277" y="219"/>
                  <a:pt x="2334" y="202"/>
                </a:cubicBezTo>
                <a:cubicBezTo>
                  <a:pt x="2432" y="202"/>
                  <a:pt x="2529" y="189"/>
                  <a:pt x="2614" y="175"/>
                </a:cubicBezTo>
                <a:cubicBezTo>
                  <a:pt x="2658" y="175"/>
                  <a:pt x="2711" y="175"/>
                  <a:pt x="2755" y="162"/>
                </a:cubicBezTo>
                <a:close/>
                <a:moveTo>
                  <a:pt x="1056" y="1173"/>
                </a:moveTo>
                <a:cubicBezTo>
                  <a:pt x="1083" y="1200"/>
                  <a:pt x="1110" y="1244"/>
                  <a:pt x="1140" y="1271"/>
                </a:cubicBezTo>
                <a:cubicBezTo>
                  <a:pt x="901" y="1551"/>
                  <a:pt x="635" y="1820"/>
                  <a:pt x="365" y="2087"/>
                </a:cubicBezTo>
                <a:cubicBezTo>
                  <a:pt x="365" y="2073"/>
                  <a:pt x="351" y="2073"/>
                  <a:pt x="351" y="2056"/>
                </a:cubicBezTo>
                <a:cubicBezTo>
                  <a:pt x="311" y="1945"/>
                  <a:pt x="227" y="1834"/>
                  <a:pt x="240" y="1692"/>
                </a:cubicBezTo>
                <a:cubicBezTo>
                  <a:pt x="254" y="1537"/>
                  <a:pt x="365" y="1439"/>
                  <a:pt x="507" y="1399"/>
                </a:cubicBezTo>
                <a:cubicBezTo>
                  <a:pt x="635" y="1355"/>
                  <a:pt x="759" y="1315"/>
                  <a:pt x="888" y="1257"/>
                </a:cubicBezTo>
                <a:cubicBezTo>
                  <a:pt x="941" y="1244"/>
                  <a:pt x="999" y="1213"/>
                  <a:pt x="1056" y="1173"/>
                </a:cubicBezTo>
                <a:close/>
                <a:moveTo>
                  <a:pt x="3177" y="371"/>
                </a:moveTo>
                <a:cubicBezTo>
                  <a:pt x="3288" y="428"/>
                  <a:pt x="3386" y="485"/>
                  <a:pt x="3484" y="539"/>
                </a:cubicBezTo>
                <a:cubicBezTo>
                  <a:pt x="3301" y="849"/>
                  <a:pt x="3119" y="1173"/>
                  <a:pt x="2937" y="1483"/>
                </a:cubicBezTo>
                <a:cubicBezTo>
                  <a:pt x="2755" y="1776"/>
                  <a:pt x="2573" y="2073"/>
                  <a:pt x="2374" y="2353"/>
                </a:cubicBezTo>
                <a:cubicBezTo>
                  <a:pt x="2374" y="2340"/>
                  <a:pt x="2374" y="2340"/>
                  <a:pt x="2361" y="2326"/>
                </a:cubicBezTo>
                <a:cubicBezTo>
                  <a:pt x="2334" y="2269"/>
                  <a:pt x="2277" y="2211"/>
                  <a:pt x="2219" y="2157"/>
                </a:cubicBezTo>
                <a:cubicBezTo>
                  <a:pt x="2135" y="2073"/>
                  <a:pt x="2051" y="1972"/>
                  <a:pt x="1966" y="1888"/>
                </a:cubicBezTo>
                <a:cubicBezTo>
                  <a:pt x="2277" y="1594"/>
                  <a:pt x="2587" y="1284"/>
                  <a:pt x="2840" y="947"/>
                </a:cubicBezTo>
                <a:cubicBezTo>
                  <a:pt x="2978" y="765"/>
                  <a:pt x="3092" y="583"/>
                  <a:pt x="3177" y="371"/>
                </a:cubicBezTo>
                <a:close/>
                <a:moveTo>
                  <a:pt x="1265" y="1382"/>
                </a:moveTo>
                <a:cubicBezTo>
                  <a:pt x="1420" y="1551"/>
                  <a:pt x="1575" y="1719"/>
                  <a:pt x="1730" y="1874"/>
                </a:cubicBezTo>
                <a:cubicBezTo>
                  <a:pt x="1575" y="2016"/>
                  <a:pt x="1420" y="2141"/>
                  <a:pt x="1238" y="2255"/>
                </a:cubicBezTo>
                <a:cubicBezTo>
                  <a:pt x="1039" y="2380"/>
                  <a:pt x="817" y="2508"/>
                  <a:pt x="604" y="2619"/>
                </a:cubicBezTo>
                <a:cubicBezTo>
                  <a:pt x="550" y="2495"/>
                  <a:pt x="493" y="2380"/>
                  <a:pt x="436" y="2255"/>
                </a:cubicBezTo>
                <a:lnTo>
                  <a:pt x="436" y="2242"/>
                </a:lnTo>
                <a:cubicBezTo>
                  <a:pt x="719" y="1972"/>
                  <a:pt x="999" y="1679"/>
                  <a:pt x="1265" y="1382"/>
                </a:cubicBezTo>
                <a:close/>
                <a:moveTo>
                  <a:pt x="1842" y="2002"/>
                </a:moveTo>
                <a:lnTo>
                  <a:pt x="1966" y="2127"/>
                </a:lnTo>
                <a:cubicBezTo>
                  <a:pt x="2081" y="2255"/>
                  <a:pt x="2277" y="2393"/>
                  <a:pt x="2277" y="2592"/>
                </a:cubicBezTo>
                <a:cubicBezTo>
                  <a:pt x="2263" y="2731"/>
                  <a:pt x="2192" y="2832"/>
                  <a:pt x="2081" y="2899"/>
                </a:cubicBezTo>
                <a:cubicBezTo>
                  <a:pt x="1983" y="2970"/>
                  <a:pt x="1882" y="3041"/>
                  <a:pt x="1784" y="3112"/>
                </a:cubicBezTo>
                <a:cubicBezTo>
                  <a:pt x="1673" y="3182"/>
                  <a:pt x="1575" y="3253"/>
                  <a:pt x="1461" y="3337"/>
                </a:cubicBezTo>
                <a:cubicBezTo>
                  <a:pt x="1385" y="3386"/>
                  <a:pt x="1298" y="3437"/>
                  <a:pt x="1201" y="3437"/>
                </a:cubicBezTo>
                <a:cubicBezTo>
                  <a:pt x="1190" y="3437"/>
                  <a:pt x="1179" y="3437"/>
                  <a:pt x="1167" y="3435"/>
                </a:cubicBezTo>
                <a:cubicBezTo>
                  <a:pt x="914" y="3405"/>
                  <a:pt x="830" y="3139"/>
                  <a:pt x="746" y="2943"/>
                </a:cubicBezTo>
                <a:cubicBezTo>
                  <a:pt x="732" y="2886"/>
                  <a:pt x="702" y="2832"/>
                  <a:pt x="675" y="2774"/>
                </a:cubicBezTo>
                <a:cubicBezTo>
                  <a:pt x="871" y="2663"/>
                  <a:pt x="1083" y="2549"/>
                  <a:pt x="1265" y="2437"/>
                </a:cubicBezTo>
                <a:cubicBezTo>
                  <a:pt x="1478" y="2309"/>
                  <a:pt x="1660" y="2157"/>
                  <a:pt x="1842" y="2002"/>
                </a:cubicBezTo>
                <a:close/>
                <a:moveTo>
                  <a:pt x="2755" y="1"/>
                </a:moveTo>
                <a:cubicBezTo>
                  <a:pt x="2728" y="1"/>
                  <a:pt x="2702" y="7"/>
                  <a:pt x="2684" y="7"/>
                </a:cubicBezTo>
                <a:cubicBezTo>
                  <a:pt x="2600" y="7"/>
                  <a:pt x="2516" y="20"/>
                  <a:pt x="2432" y="33"/>
                </a:cubicBezTo>
                <a:cubicBezTo>
                  <a:pt x="2206" y="50"/>
                  <a:pt x="1983" y="77"/>
                  <a:pt x="1744" y="91"/>
                </a:cubicBezTo>
                <a:cubicBezTo>
                  <a:pt x="1602" y="104"/>
                  <a:pt x="1461" y="118"/>
                  <a:pt x="1309" y="135"/>
                </a:cubicBezTo>
                <a:cubicBezTo>
                  <a:pt x="1265" y="148"/>
                  <a:pt x="1208" y="189"/>
                  <a:pt x="1238" y="246"/>
                </a:cubicBezTo>
                <a:cubicBezTo>
                  <a:pt x="1265" y="330"/>
                  <a:pt x="1292" y="428"/>
                  <a:pt x="1265" y="526"/>
                </a:cubicBezTo>
                <a:cubicBezTo>
                  <a:pt x="1238" y="623"/>
                  <a:pt x="1181" y="708"/>
                  <a:pt x="1140" y="809"/>
                </a:cubicBezTo>
                <a:cubicBezTo>
                  <a:pt x="1097" y="876"/>
                  <a:pt x="1070" y="961"/>
                  <a:pt x="985" y="1031"/>
                </a:cubicBezTo>
                <a:cubicBezTo>
                  <a:pt x="941" y="1062"/>
                  <a:pt x="901" y="1075"/>
                  <a:pt x="844" y="1102"/>
                </a:cubicBezTo>
                <a:lnTo>
                  <a:pt x="466" y="1230"/>
                </a:lnTo>
                <a:cubicBezTo>
                  <a:pt x="298" y="1284"/>
                  <a:pt x="169" y="1382"/>
                  <a:pt x="112" y="1551"/>
                </a:cubicBezTo>
                <a:cubicBezTo>
                  <a:pt x="1" y="1820"/>
                  <a:pt x="183" y="2073"/>
                  <a:pt x="281" y="2309"/>
                </a:cubicBezTo>
                <a:cubicBezTo>
                  <a:pt x="338" y="2437"/>
                  <a:pt x="409" y="2579"/>
                  <a:pt x="466" y="2717"/>
                </a:cubicBezTo>
                <a:lnTo>
                  <a:pt x="466" y="2761"/>
                </a:lnTo>
                <a:cubicBezTo>
                  <a:pt x="466" y="2788"/>
                  <a:pt x="493" y="2815"/>
                  <a:pt x="520" y="2832"/>
                </a:cubicBezTo>
                <a:cubicBezTo>
                  <a:pt x="534" y="2872"/>
                  <a:pt x="550" y="2899"/>
                  <a:pt x="564" y="2943"/>
                </a:cubicBezTo>
                <a:cubicBezTo>
                  <a:pt x="662" y="3152"/>
                  <a:pt x="732" y="3435"/>
                  <a:pt x="955" y="3546"/>
                </a:cubicBezTo>
                <a:cubicBezTo>
                  <a:pt x="1031" y="3591"/>
                  <a:pt x="1116" y="3612"/>
                  <a:pt x="1201" y="3612"/>
                </a:cubicBezTo>
                <a:cubicBezTo>
                  <a:pt x="1304" y="3612"/>
                  <a:pt x="1406" y="3580"/>
                  <a:pt x="1491" y="3519"/>
                </a:cubicBezTo>
                <a:cubicBezTo>
                  <a:pt x="1562" y="3462"/>
                  <a:pt x="1646" y="3405"/>
                  <a:pt x="1714" y="3364"/>
                </a:cubicBezTo>
                <a:cubicBezTo>
                  <a:pt x="1842" y="3280"/>
                  <a:pt x="1953" y="3196"/>
                  <a:pt x="2081" y="3112"/>
                </a:cubicBezTo>
                <a:cubicBezTo>
                  <a:pt x="2165" y="3054"/>
                  <a:pt x="2263" y="3000"/>
                  <a:pt x="2320" y="2916"/>
                </a:cubicBezTo>
                <a:cubicBezTo>
                  <a:pt x="2405" y="2815"/>
                  <a:pt x="2445" y="2677"/>
                  <a:pt x="2432" y="2549"/>
                </a:cubicBezTo>
                <a:cubicBezTo>
                  <a:pt x="2671" y="2242"/>
                  <a:pt x="2880" y="1905"/>
                  <a:pt x="3079" y="1567"/>
                </a:cubicBezTo>
                <a:cubicBezTo>
                  <a:pt x="3288" y="1230"/>
                  <a:pt x="3484" y="876"/>
                  <a:pt x="3682" y="539"/>
                </a:cubicBezTo>
                <a:cubicBezTo>
                  <a:pt x="3696" y="526"/>
                  <a:pt x="3696" y="512"/>
                  <a:pt x="3696" y="499"/>
                </a:cubicBezTo>
                <a:cubicBezTo>
                  <a:pt x="3696" y="472"/>
                  <a:pt x="3682" y="441"/>
                  <a:pt x="3652" y="428"/>
                </a:cubicBezTo>
                <a:cubicBezTo>
                  <a:pt x="3514" y="357"/>
                  <a:pt x="3372" y="286"/>
                  <a:pt x="3231" y="219"/>
                </a:cubicBezTo>
                <a:cubicBezTo>
                  <a:pt x="3217" y="175"/>
                  <a:pt x="3177" y="162"/>
                  <a:pt x="3133" y="162"/>
                </a:cubicBezTo>
                <a:cubicBezTo>
                  <a:pt x="3062" y="135"/>
                  <a:pt x="3008" y="104"/>
                  <a:pt x="2937" y="77"/>
                </a:cubicBezTo>
                <a:cubicBezTo>
                  <a:pt x="2894" y="50"/>
                  <a:pt x="2853" y="7"/>
                  <a:pt x="2796" y="7"/>
                </a:cubicBezTo>
                <a:cubicBezTo>
                  <a:pt x="2782" y="2"/>
                  <a:pt x="2768" y="1"/>
                  <a:pt x="275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3"/>
          <p:cNvSpPr/>
          <p:nvPr/>
        </p:nvSpPr>
        <p:spPr>
          <a:xfrm>
            <a:off x="1331748" y="2204240"/>
            <a:ext cx="788670" cy="753412"/>
          </a:xfrm>
          <a:custGeom>
            <a:rect b="b" l="l" r="r" t="t"/>
            <a:pathLst>
              <a:path extrusionOk="0" h="4767" w="4990">
                <a:moveTo>
                  <a:pt x="2182" y="1"/>
                </a:moveTo>
                <a:cubicBezTo>
                  <a:pt x="1859" y="1"/>
                  <a:pt x="1541" y="80"/>
                  <a:pt x="1251" y="245"/>
                </a:cubicBezTo>
                <a:cubicBezTo>
                  <a:pt x="253" y="821"/>
                  <a:pt x="0" y="2241"/>
                  <a:pt x="674" y="3434"/>
                </a:cubicBezTo>
                <a:cubicBezTo>
                  <a:pt x="1167" y="4275"/>
                  <a:pt x="1999" y="4766"/>
                  <a:pt x="2799" y="4766"/>
                </a:cubicBezTo>
                <a:cubicBezTo>
                  <a:pt x="3121" y="4766"/>
                  <a:pt x="3438" y="4686"/>
                  <a:pt x="3726" y="4516"/>
                </a:cubicBezTo>
                <a:cubicBezTo>
                  <a:pt x="4737" y="3940"/>
                  <a:pt x="4990" y="2520"/>
                  <a:pt x="4299" y="1340"/>
                </a:cubicBezTo>
                <a:cubicBezTo>
                  <a:pt x="3818" y="489"/>
                  <a:pt x="2986" y="1"/>
                  <a:pt x="218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3"/>
          <p:cNvSpPr/>
          <p:nvPr/>
        </p:nvSpPr>
        <p:spPr>
          <a:xfrm>
            <a:off x="2018001" y="1881033"/>
            <a:ext cx="477627" cy="312934"/>
          </a:xfrm>
          <a:custGeom>
            <a:rect b="b" l="l" r="r" t="t"/>
            <a:pathLst>
              <a:path extrusionOk="0" h="1980" w="3022">
                <a:moveTo>
                  <a:pt x="1" y="0"/>
                </a:moveTo>
                <a:lnTo>
                  <a:pt x="914" y="533"/>
                </a:lnTo>
                <a:lnTo>
                  <a:pt x="493" y="968"/>
                </a:lnTo>
                <a:lnTo>
                  <a:pt x="1265" y="1153"/>
                </a:lnTo>
                <a:lnTo>
                  <a:pt x="1167" y="1797"/>
                </a:lnTo>
                <a:lnTo>
                  <a:pt x="3021" y="1979"/>
                </a:lnTo>
                <a:lnTo>
                  <a:pt x="2334" y="928"/>
                </a:lnTo>
                <a:cubicBezTo>
                  <a:pt x="2050" y="520"/>
                  <a:pt x="1615" y="240"/>
                  <a:pt x="1123" y="169"/>
                </a:cubicBez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43"/>
          <p:cNvGrpSpPr/>
          <p:nvPr/>
        </p:nvGrpSpPr>
        <p:grpSpPr>
          <a:xfrm rot="-1890518">
            <a:off x="2346015" y="4103469"/>
            <a:ext cx="919125" cy="1010052"/>
            <a:chOff x="5569983" y="1677880"/>
            <a:chExt cx="1820232" cy="2000305"/>
          </a:xfrm>
        </p:grpSpPr>
        <p:sp>
          <p:nvSpPr>
            <p:cNvPr id="249" name="Google Shape;249;p43"/>
            <p:cNvSpPr/>
            <p:nvPr/>
          </p:nvSpPr>
          <p:spPr>
            <a:xfrm>
              <a:off x="5569983" y="1677880"/>
              <a:ext cx="1820232" cy="1999877"/>
            </a:xfrm>
            <a:custGeom>
              <a:rect b="b" l="l" r="r" t="t"/>
              <a:pathLst>
                <a:path extrusionOk="0" h="9339" w="8500">
                  <a:moveTo>
                    <a:pt x="6622" y="0"/>
                  </a:moveTo>
                  <a:cubicBezTo>
                    <a:pt x="5489" y="0"/>
                    <a:pt x="2893" y="907"/>
                    <a:pt x="1575" y="3024"/>
                  </a:cubicBezTo>
                  <a:cubicBezTo>
                    <a:pt x="0" y="5552"/>
                    <a:pt x="789" y="8937"/>
                    <a:pt x="1419" y="9261"/>
                  </a:cubicBezTo>
                  <a:cubicBezTo>
                    <a:pt x="1513" y="9312"/>
                    <a:pt x="1670" y="9339"/>
                    <a:pt x="1872" y="9339"/>
                  </a:cubicBezTo>
                  <a:cubicBezTo>
                    <a:pt x="3008" y="9339"/>
                    <a:pt x="5604" y="8497"/>
                    <a:pt x="6928" y="6351"/>
                  </a:cubicBezTo>
                  <a:cubicBezTo>
                    <a:pt x="8499" y="3809"/>
                    <a:pt x="7657" y="509"/>
                    <a:pt x="7097" y="101"/>
                  </a:cubicBezTo>
                  <a:cubicBezTo>
                    <a:pt x="7007" y="34"/>
                    <a:pt x="6842" y="0"/>
                    <a:pt x="66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43"/>
            <p:cNvSpPr/>
            <p:nvPr/>
          </p:nvSpPr>
          <p:spPr>
            <a:xfrm>
              <a:off x="5569983" y="1677880"/>
              <a:ext cx="1612940" cy="2000305"/>
            </a:xfrm>
            <a:custGeom>
              <a:rect b="b" l="l" r="r" t="t"/>
              <a:pathLst>
                <a:path extrusionOk="0" h="9341" w="7532">
                  <a:moveTo>
                    <a:pt x="6622" y="0"/>
                  </a:moveTo>
                  <a:cubicBezTo>
                    <a:pt x="5489" y="0"/>
                    <a:pt x="2893" y="907"/>
                    <a:pt x="1575" y="3024"/>
                  </a:cubicBezTo>
                  <a:cubicBezTo>
                    <a:pt x="0" y="5552"/>
                    <a:pt x="789" y="8937"/>
                    <a:pt x="1419" y="9261"/>
                  </a:cubicBezTo>
                  <a:cubicBezTo>
                    <a:pt x="1514" y="9311"/>
                    <a:pt x="1683" y="9340"/>
                    <a:pt x="1901" y="9340"/>
                  </a:cubicBezTo>
                  <a:cubicBezTo>
                    <a:pt x="1978" y="9340"/>
                    <a:pt x="2062" y="9336"/>
                    <a:pt x="2151" y="9328"/>
                  </a:cubicBezTo>
                  <a:cubicBezTo>
                    <a:pt x="1757" y="8094"/>
                    <a:pt x="1632" y="5761"/>
                    <a:pt x="2781" y="3894"/>
                  </a:cubicBezTo>
                  <a:cubicBezTo>
                    <a:pt x="3992" y="1955"/>
                    <a:pt x="6281" y="1028"/>
                    <a:pt x="7532" y="886"/>
                  </a:cubicBezTo>
                  <a:cubicBezTo>
                    <a:pt x="7390" y="495"/>
                    <a:pt x="7235" y="199"/>
                    <a:pt x="7097" y="101"/>
                  </a:cubicBezTo>
                  <a:cubicBezTo>
                    <a:pt x="7007" y="34"/>
                    <a:pt x="6842" y="0"/>
                    <a:pt x="6622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43"/>
            <p:cNvSpPr/>
            <p:nvPr/>
          </p:nvSpPr>
          <p:spPr>
            <a:xfrm>
              <a:off x="6355462" y="1783881"/>
              <a:ext cx="893199" cy="643498"/>
            </a:xfrm>
            <a:custGeom>
              <a:rect b="b" l="l" r="r" t="t"/>
              <a:pathLst>
                <a:path extrusionOk="0" h="3005" w="4171">
                  <a:moveTo>
                    <a:pt x="985" y="0"/>
                  </a:moveTo>
                  <a:cubicBezTo>
                    <a:pt x="661" y="125"/>
                    <a:pt x="324" y="307"/>
                    <a:pt x="0" y="506"/>
                  </a:cubicBezTo>
                  <a:cubicBezTo>
                    <a:pt x="1420" y="1265"/>
                    <a:pt x="2809" y="2107"/>
                    <a:pt x="4144" y="3004"/>
                  </a:cubicBezTo>
                  <a:cubicBezTo>
                    <a:pt x="4171" y="2627"/>
                    <a:pt x="4171" y="2259"/>
                    <a:pt x="4144" y="1922"/>
                  </a:cubicBezTo>
                  <a:cubicBezTo>
                    <a:pt x="3581" y="1517"/>
                    <a:pt x="2991" y="1137"/>
                    <a:pt x="2401" y="786"/>
                  </a:cubicBezTo>
                  <a:cubicBezTo>
                    <a:pt x="1939" y="506"/>
                    <a:pt x="1460" y="236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43"/>
            <p:cNvSpPr/>
            <p:nvPr/>
          </p:nvSpPr>
          <p:spPr>
            <a:xfrm>
              <a:off x="5708534" y="3007498"/>
              <a:ext cx="806684" cy="608165"/>
            </a:xfrm>
            <a:custGeom>
              <a:rect b="b" l="l" r="r" t="t"/>
              <a:pathLst>
                <a:path extrusionOk="0" h="2840" w="3767">
                  <a:moveTo>
                    <a:pt x="14" y="1"/>
                  </a:moveTo>
                  <a:lnTo>
                    <a:pt x="14" y="1"/>
                  </a:lnTo>
                  <a:cubicBezTo>
                    <a:pt x="0" y="409"/>
                    <a:pt x="14" y="803"/>
                    <a:pt x="71" y="1167"/>
                  </a:cubicBezTo>
                  <a:cubicBezTo>
                    <a:pt x="422" y="1420"/>
                    <a:pt x="803" y="1673"/>
                    <a:pt x="1167" y="1912"/>
                  </a:cubicBezTo>
                  <a:cubicBezTo>
                    <a:pt x="1673" y="2236"/>
                    <a:pt x="2192" y="2546"/>
                    <a:pt x="2711" y="2840"/>
                  </a:cubicBezTo>
                  <a:cubicBezTo>
                    <a:pt x="3048" y="2728"/>
                    <a:pt x="3416" y="2573"/>
                    <a:pt x="3766" y="2391"/>
                  </a:cubicBezTo>
                  <a:cubicBezTo>
                    <a:pt x="2472" y="1660"/>
                    <a:pt x="1224" y="861"/>
                    <a:pt x="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43"/>
            <p:cNvSpPr/>
            <p:nvPr/>
          </p:nvSpPr>
          <p:spPr>
            <a:xfrm>
              <a:off x="6087568" y="2251571"/>
              <a:ext cx="662136" cy="937516"/>
            </a:xfrm>
            <a:custGeom>
              <a:rect b="b" l="l" r="r" t="t"/>
              <a:pathLst>
                <a:path extrusionOk="0" h="4378" w="3092">
                  <a:moveTo>
                    <a:pt x="2805" y="0"/>
                  </a:moveTo>
                  <a:cubicBezTo>
                    <a:pt x="2725" y="0"/>
                    <a:pt x="2647" y="45"/>
                    <a:pt x="2600" y="119"/>
                  </a:cubicBezTo>
                  <a:lnTo>
                    <a:pt x="2360" y="470"/>
                  </a:lnTo>
                  <a:lnTo>
                    <a:pt x="2050" y="288"/>
                  </a:lnTo>
                  <a:cubicBezTo>
                    <a:pt x="2030" y="271"/>
                    <a:pt x="2006" y="263"/>
                    <a:pt x="1982" y="263"/>
                  </a:cubicBezTo>
                  <a:cubicBezTo>
                    <a:pt x="1941" y="263"/>
                    <a:pt x="1901" y="286"/>
                    <a:pt x="1882" y="328"/>
                  </a:cubicBezTo>
                  <a:cubicBezTo>
                    <a:pt x="1841" y="385"/>
                    <a:pt x="1855" y="470"/>
                    <a:pt x="1925" y="497"/>
                  </a:cubicBezTo>
                  <a:lnTo>
                    <a:pt x="2219" y="696"/>
                  </a:lnTo>
                  <a:lnTo>
                    <a:pt x="1898" y="1201"/>
                  </a:lnTo>
                  <a:lnTo>
                    <a:pt x="1588" y="1019"/>
                  </a:lnTo>
                  <a:cubicBezTo>
                    <a:pt x="1568" y="1009"/>
                    <a:pt x="1547" y="1003"/>
                    <a:pt x="1526" y="1003"/>
                  </a:cubicBezTo>
                  <a:cubicBezTo>
                    <a:pt x="1486" y="1003"/>
                    <a:pt x="1446" y="1022"/>
                    <a:pt x="1420" y="1060"/>
                  </a:cubicBezTo>
                  <a:cubicBezTo>
                    <a:pt x="1376" y="1130"/>
                    <a:pt x="1406" y="1201"/>
                    <a:pt x="1460" y="1242"/>
                  </a:cubicBezTo>
                  <a:lnTo>
                    <a:pt x="1757" y="1424"/>
                  </a:lnTo>
                  <a:lnTo>
                    <a:pt x="1420" y="1946"/>
                  </a:lnTo>
                  <a:lnTo>
                    <a:pt x="1140" y="1761"/>
                  </a:lnTo>
                  <a:cubicBezTo>
                    <a:pt x="1117" y="1752"/>
                    <a:pt x="1093" y="1748"/>
                    <a:pt x="1071" y="1748"/>
                  </a:cubicBezTo>
                  <a:cubicBezTo>
                    <a:pt x="1025" y="1748"/>
                    <a:pt x="984" y="1766"/>
                    <a:pt x="954" y="1805"/>
                  </a:cubicBezTo>
                  <a:cubicBezTo>
                    <a:pt x="928" y="1862"/>
                    <a:pt x="941" y="1946"/>
                    <a:pt x="998" y="1987"/>
                  </a:cubicBezTo>
                  <a:lnTo>
                    <a:pt x="1278" y="2155"/>
                  </a:lnTo>
                  <a:lnTo>
                    <a:pt x="941" y="2675"/>
                  </a:lnTo>
                  <a:lnTo>
                    <a:pt x="675" y="2506"/>
                  </a:lnTo>
                  <a:cubicBezTo>
                    <a:pt x="656" y="2493"/>
                    <a:pt x="634" y="2487"/>
                    <a:pt x="612" y="2487"/>
                  </a:cubicBezTo>
                  <a:cubicBezTo>
                    <a:pt x="567" y="2487"/>
                    <a:pt x="520" y="2511"/>
                    <a:pt x="493" y="2550"/>
                  </a:cubicBezTo>
                  <a:cubicBezTo>
                    <a:pt x="466" y="2604"/>
                    <a:pt x="479" y="2688"/>
                    <a:pt x="533" y="2732"/>
                  </a:cubicBezTo>
                  <a:lnTo>
                    <a:pt x="803" y="2887"/>
                  </a:lnTo>
                  <a:lnTo>
                    <a:pt x="479" y="3406"/>
                  </a:lnTo>
                  <a:lnTo>
                    <a:pt x="213" y="3251"/>
                  </a:lnTo>
                  <a:cubicBezTo>
                    <a:pt x="192" y="3236"/>
                    <a:pt x="167" y="3228"/>
                    <a:pt x="142" y="3228"/>
                  </a:cubicBezTo>
                  <a:cubicBezTo>
                    <a:pt x="101" y="3228"/>
                    <a:pt x="61" y="3250"/>
                    <a:pt x="44" y="3295"/>
                  </a:cubicBezTo>
                  <a:cubicBezTo>
                    <a:pt x="0" y="3349"/>
                    <a:pt x="14" y="3433"/>
                    <a:pt x="85" y="3463"/>
                  </a:cubicBezTo>
                  <a:lnTo>
                    <a:pt x="338" y="3632"/>
                  </a:lnTo>
                  <a:lnTo>
                    <a:pt x="85" y="4010"/>
                  </a:lnTo>
                  <a:cubicBezTo>
                    <a:pt x="14" y="4121"/>
                    <a:pt x="44" y="4262"/>
                    <a:pt x="155" y="4333"/>
                  </a:cubicBezTo>
                  <a:cubicBezTo>
                    <a:pt x="195" y="4364"/>
                    <a:pt x="241" y="4377"/>
                    <a:pt x="287" y="4377"/>
                  </a:cubicBezTo>
                  <a:cubicBezTo>
                    <a:pt x="367" y="4377"/>
                    <a:pt x="447" y="4334"/>
                    <a:pt x="493" y="4262"/>
                  </a:cubicBezTo>
                  <a:lnTo>
                    <a:pt x="745" y="3885"/>
                  </a:lnTo>
                  <a:lnTo>
                    <a:pt x="1039" y="4067"/>
                  </a:lnTo>
                  <a:cubicBezTo>
                    <a:pt x="1058" y="4076"/>
                    <a:pt x="1079" y="4080"/>
                    <a:pt x="1102" y="4080"/>
                  </a:cubicBezTo>
                  <a:cubicBezTo>
                    <a:pt x="1147" y="4080"/>
                    <a:pt x="1195" y="4062"/>
                    <a:pt x="1224" y="4023"/>
                  </a:cubicBezTo>
                  <a:cubicBezTo>
                    <a:pt x="1251" y="3969"/>
                    <a:pt x="1238" y="3885"/>
                    <a:pt x="1180" y="3841"/>
                  </a:cubicBezTo>
                  <a:lnTo>
                    <a:pt x="887" y="3659"/>
                  </a:lnTo>
                  <a:lnTo>
                    <a:pt x="1224" y="3140"/>
                  </a:lnTo>
                  <a:lnTo>
                    <a:pt x="1504" y="3322"/>
                  </a:lnTo>
                  <a:cubicBezTo>
                    <a:pt x="1523" y="3335"/>
                    <a:pt x="1545" y="3341"/>
                    <a:pt x="1567" y="3341"/>
                  </a:cubicBezTo>
                  <a:cubicBezTo>
                    <a:pt x="1611" y="3341"/>
                    <a:pt x="1655" y="3316"/>
                    <a:pt x="1673" y="3278"/>
                  </a:cubicBezTo>
                  <a:cubicBezTo>
                    <a:pt x="1713" y="3224"/>
                    <a:pt x="1700" y="3140"/>
                    <a:pt x="1629" y="3096"/>
                  </a:cubicBezTo>
                  <a:lnTo>
                    <a:pt x="1349" y="2927"/>
                  </a:lnTo>
                  <a:lnTo>
                    <a:pt x="1686" y="2408"/>
                  </a:lnTo>
                  <a:lnTo>
                    <a:pt x="1952" y="2577"/>
                  </a:lnTo>
                  <a:cubicBezTo>
                    <a:pt x="1976" y="2591"/>
                    <a:pt x="2000" y="2598"/>
                    <a:pt x="2022" y="2598"/>
                  </a:cubicBezTo>
                  <a:cubicBezTo>
                    <a:pt x="2067" y="2598"/>
                    <a:pt x="2108" y="2572"/>
                    <a:pt x="2134" y="2536"/>
                  </a:cubicBezTo>
                  <a:cubicBezTo>
                    <a:pt x="2178" y="2479"/>
                    <a:pt x="2151" y="2395"/>
                    <a:pt x="2094" y="2368"/>
                  </a:cubicBezTo>
                  <a:lnTo>
                    <a:pt x="1828" y="2199"/>
                  </a:lnTo>
                  <a:lnTo>
                    <a:pt x="2165" y="1677"/>
                  </a:lnTo>
                  <a:lnTo>
                    <a:pt x="2418" y="1832"/>
                  </a:lnTo>
                  <a:cubicBezTo>
                    <a:pt x="2438" y="1848"/>
                    <a:pt x="2463" y="1857"/>
                    <a:pt x="2489" y="1857"/>
                  </a:cubicBezTo>
                  <a:cubicBezTo>
                    <a:pt x="2530" y="1857"/>
                    <a:pt x="2573" y="1835"/>
                    <a:pt x="2600" y="1791"/>
                  </a:cubicBezTo>
                  <a:cubicBezTo>
                    <a:pt x="2627" y="1734"/>
                    <a:pt x="2613" y="1650"/>
                    <a:pt x="2556" y="1623"/>
                  </a:cubicBezTo>
                  <a:lnTo>
                    <a:pt x="2303" y="1468"/>
                  </a:lnTo>
                  <a:lnTo>
                    <a:pt x="2627" y="948"/>
                  </a:lnTo>
                  <a:lnTo>
                    <a:pt x="2880" y="1103"/>
                  </a:lnTo>
                  <a:cubicBezTo>
                    <a:pt x="2898" y="1112"/>
                    <a:pt x="2920" y="1117"/>
                    <a:pt x="2942" y="1117"/>
                  </a:cubicBezTo>
                  <a:cubicBezTo>
                    <a:pt x="2988" y="1117"/>
                    <a:pt x="3034" y="1098"/>
                    <a:pt x="3062" y="1060"/>
                  </a:cubicBezTo>
                  <a:cubicBezTo>
                    <a:pt x="3092" y="989"/>
                    <a:pt x="3078" y="918"/>
                    <a:pt x="3021" y="878"/>
                  </a:cubicBezTo>
                  <a:lnTo>
                    <a:pt x="2768" y="722"/>
                  </a:lnTo>
                  <a:lnTo>
                    <a:pt x="3008" y="372"/>
                  </a:lnTo>
                  <a:cubicBezTo>
                    <a:pt x="3078" y="261"/>
                    <a:pt x="3035" y="106"/>
                    <a:pt x="2923" y="35"/>
                  </a:cubicBezTo>
                  <a:cubicBezTo>
                    <a:pt x="2885" y="11"/>
                    <a:pt x="2845" y="0"/>
                    <a:pt x="2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43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lfa Slab One"/>
              <a:buNone/>
              <a:defRPr b="0" i="0" sz="35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●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○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Char char="■"/>
              <a:defRPr b="0" i="0" sz="14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4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b="0" i="0" sz="2400" u="none" cap="none" strike="noStrike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256" name="Google Shape;256;p44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b="0" i="0" sz="1100" u="none" cap="none" strike="noStrik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Relationship Id="rId4" Type="http://schemas.openxmlformats.org/officeDocument/2006/relationships/image" Target="../media/image23.png"/><Relationship Id="rId5" Type="http://schemas.openxmlformats.org/officeDocument/2006/relationships/image" Target="../media/image33.png"/><Relationship Id="rId6" Type="http://schemas.openxmlformats.org/officeDocument/2006/relationships/image" Target="../media/image22.png"/><Relationship Id="rId7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Relationship Id="rId4" Type="http://schemas.openxmlformats.org/officeDocument/2006/relationships/image" Target="../media/image44.png"/><Relationship Id="rId5" Type="http://schemas.openxmlformats.org/officeDocument/2006/relationships/image" Target="../media/image4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californiacolleges.edu/#/interest-profiler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Relationship Id="rId4" Type="http://schemas.openxmlformats.org/officeDocument/2006/relationships/image" Target="../media/image6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svusd.org/departments/student-support-services/student-services/mental-health-resources" TargetMode="External"/><Relationship Id="rId4" Type="http://schemas.openxmlformats.org/officeDocument/2006/relationships/hyperlink" Target="https://getstarted.hazel.co/district/svusd" TargetMode="External"/><Relationship Id="rId5" Type="http://schemas.openxmlformats.org/officeDocument/2006/relationships/hyperlink" Target="https://dworakpeck.usc.edu/clinical-programs/telebehavioral-health" TargetMode="External"/><Relationship Id="rId6" Type="http://schemas.openxmlformats.org/officeDocument/2006/relationships/hyperlink" Target="https://www.westernyouthservices.org/one-door-any-door/" TargetMode="External"/><Relationship Id="rId7" Type="http://schemas.openxmlformats.org/officeDocument/2006/relationships/hyperlink" Target="https://sites.google.com/mysaddleback.org/ethsvirtualrelaxationroom/home" TargetMode="External"/><Relationship Id="rId8" Type="http://schemas.openxmlformats.org/officeDocument/2006/relationships/image" Target="../media/image4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californiacolleges.edu/#/" TargetMode="External"/><Relationship Id="rId4" Type="http://schemas.openxmlformats.org/officeDocument/2006/relationships/hyperlink" Target="https://www.cacareerzone.org/" TargetMode="External"/><Relationship Id="rId9" Type="http://schemas.openxmlformats.org/officeDocument/2006/relationships/hyperlink" Target="https://studentaid.gov/h/apply-for-aid/fafsa" TargetMode="External"/><Relationship Id="rId5" Type="http://schemas.openxmlformats.org/officeDocument/2006/relationships/hyperlink" Target="https://sites.google.com/mysaddleback.org/thhscounseling/resources/college-career/scholarships" TargetMode="External"/><Relationship Id="rId6" Type="http://schemas.openxmlformats.org/officeDocument/2006/relationships/hyperlink" Target="https://www.svusd.org/uploaded/High_Schools/El_Toro/Documents/2018-19/2018-19_HS_PLANNING_GUIDE_English_FINAL.pdf" TargetMode="External"/><Relationship Id="rId7" Type="http://schemas.openxmlformats.org/officeDocument/2006/relationships/hyperlink" Target="https://fairtest.org/" TargetMode="External"/><Relationship Id="rId8" Type="http://schemas.openxmlformats.org/officeDocument/2006/relationships/hyperlink" Target="https://collegereadiness.collegeboard.org/sat/inside-the-test/compare-new-sat-act" TargetMode="External"/><Relationship Id="rId11" Type="http://schemas.openxmlformats.org/officeDocument/2006/relationships/hyperlink" Target="https://bigfuture.collegeboard.org/pay-for-college/paying-your-share/college-savings-calculator" TargetMode="External"/><Relationship Id="rId10" Type="http://schemas.openxmlformats.org/officeDocument/2006/relationships/hyperlink" Target="https://dream.csac.ca.gov/landing" TargetMode="External"/><Relationship Id="rId13" Type="http://schemas.openxmlformats.org/officeDocument/2006/relationships/hyperlink" Target="https://collegesearch.collegeboard.org/home" TargetMode="External"/><Relationship Id="rId12" Type="http://schemas.openxmlformats.org/officeDocument/2006/relationships/hyperlink" Target="https://www.niche.com/" TargetMode="External"/><Relationship Id="rId15" Type="http://schemas.openxmlformats.org/officeDocument/2006/relationships/hyperlink" Target="https://docs.google.com/presentation/d/1nKT1TnQU25Vh5OiJzwiBQ0DTCfU_15sguDGjip4PGJk/edit?usp=sharing" TargetMode="External"/><Relationship Id="rId14" Type="http://schemas.openxmlformats.org/officeDocument/2006/relationships/hyperlink" Target="https://content.schoolinks.com/career-activities-high-schoolers-want-to-do?utm_medium=email&amp;_hsmi=194954902&amp;_hsenc=p2ANqtz-8-60oIvsZ3QCknoL3fMwuksYx4Gix1cXKqL32vtBn7sN8QoKWDGqp6cypw1bF-Tti9engFPAZ-nW3bpLsJbyiEGiyAhBHmBXHuaXnlyEvg3x5hBh0&amp;utm_content=193696099&amp;utm_source=hs_email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png"/><Relationship Id="rId4" Type="http://schemas.openxmlformats.org/officeDocument/2006/relationships/image" Target="../media/image5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5.png"/><Relationship Id="rId4" Type="http://schemas.openxmlformats.org/officeDocument/2006/relationships/image" Target="../media/image6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2.png"/><Relationship Id="rId4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9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8.jpg"/><Relationship Id="rId4" Type="http://schemas.openxmlformats.org/officeDocument/2006/relationships/image" Target="../media/image54.jpg"/><Relationship Id="rId5" Type="http://schemas.openxmlformats.org/officeDocument/2006/relationships/image" Target="../media/image5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docs.google.com/spreadsheets/d/1GwPbcjedQf0qZZJBNWqSOraMRuPp1FpyE7XDuDDcE8A/copy#gid=0" TargetMode="External"/><Relationship Id="rId4" Type="http://schemas.openxmlformats.org/officeDocument/2006/relationships/image" Target="../media/image66.png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6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s://fonts.google.com/specimen/Alfa+Slab+One?query=ALFA" TargetMode="External"/><Relationship Id="rId4" Type="http://schemas.openxmlformats.org/officeDocument/2006/relationships/hyperlink" Target="https://fonts.google.com/specimen/Montserrat?query=mont" TargetMode="Externa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30B07Gq" TargetMode="External"/><Relationship Id="rId9" Type="http://schemas.openxmlformats.org/officeDocument/2006/relationships/slide" Target="/ppt/slides/slide48.xml"/><Relationship Id="rId5" Type="http://schemas.openxmlformats.org/officeDocument/2006/relationships/hyperlink" Target="http://bit.ly/30B07Gq" TargetMode="External"/><Relationship Id="rId6" Type="http://schemas.openxmlformats.org/officeDocument/2006/relationships/hyperlink" Target="http://bit.ly/33VAFh3" TargetMode="External"/><Relationship Id="rId7" Type="http://schemas.openxmlformats.org/officeDocument/2006/relationships/slide" Target="/ppt/slides/slide23.xml"/><Relationship Id="rId8" Type="http://schemas.openxmlformats.org/officeDocument/2006/relationships/slide" Target="/ppt/slides/slide48.xml"/><Relationship Id="rId10" Type="http://schemas.openxmlformats.org/officeDocument/2006/relationships/hyperlink" Target="https://storyset.com/?utm_source=slidesgo_template&amp;utm_medium=referral-link&amp;utm_campaign=slidesgo_contents_of_this_template&amp;utm_term=storyset&amp;utm_content=storys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5C5E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46"/>
          <p:cNvGrpSpPr/>
          <p:nvPr/>
        </p:nvGrpSpPr>
        <p:grpSpPr>
          <a:xfrm>
            <a:off x="2556753" y="3712763"/>
            <a:ext cx="4030493" cy="799029"/>
            <a:chOff x="2556751" y="3668225"/>
            <a:chExt cx="4030493" cy="799029"/>
          </a:xfrm>
        </p:grpSpPr>
        <p:sp>
          <p:nvSpPr>
            <p:cNvPr id="263" name="Google Shape;263;p46"/>
            <p:cNvSpPr/>
            <p:nvPr/>
          </p:nvSpPr>
          <p:spPr>
            <a:xfrm>
              <a:off x="6024493" y="3852009"/>
              <a:ext cx="562751" cy="615245"/>
            </a:xfrm>
            <a:custGeom>
              <a:rect b="b" l="l" r="r" t="t"/>
              <a:pathLst>
                <a:path extrusionOk="0" h="3669" w="3356">
                  <a:moveTo>
                    <a:pt x="1" y="1"/>
                  </a:moveTo>
                  <a:lnTo>
                    <a:pt x="1" y="3669"/>
                  </a:lnTo>
                  <a:lnTo>
                    <a:pt x="3355" y="3669"/>
                  </a:lnTo>
                  <a:lnTo>
                    <a:pt x="2259" y="1801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46"/>
            <p:cNvSpPr/>
            <p:nvPr/>
          </p:nvSpPr>
          <p:spPr>
            <a:xfrm>
              <a:off x="6017115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" y="0"/>
                  </a:moveTo>
                  <a:lnTo>
                    <a:pt x="45" y="1646"/>
                  </a:lnTo>
                  <a:lnTo>
                    <a:pt x="1181" y="6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46"/>
            <p:cNvSpPr/>
            <p:nvPr/>
          </p:nvSpPr>
          <p:spPr>
            <a:xfrm>
              <a:off x="2556751" y="3852009"/>
              <a:ext cx="563254" cy="615245"/>
            </a:xfrm>
            <a:custGeom>
              <a:rect b="b" l="l" r="r" t="t"/>
              <a:pathLst>
                <a:path extrusionOk="0" h="3669" w="3359">
                  <a:moveTo>
                    <a:pt x="0" y="1"/>
                  </a:moveTo>
                  <a:lnTo>
                    <a:pt x="1096" y="1801"/>
                  </a:lnTo>
                  <a:lnTo>
                    <a:pt x="0" y="3669"/>
                  </a:lnTo>
                  <a:lnTo>
                    <a:pt x="3358" y="3669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46"/>
            <p:cNvSpPr/>
            <p:nvPr/>
          </p:nvSpPr>
          <p:spPr>
            <a:xfrm>
              <a:off x="2929348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180" y="0"/>
                  </a:moveTo>
                  <a:lnTo>
                    <a:pt x="0" y="634"/>
                  </a:lnTo>
                  <a:lnTo>
                    <a:pt x="1136" y="1646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46"/>
            <p:cNvSpPr/>
            <p:nvPr/>
          </p:nvSpPr>
          <p:spPr>
            <a:xfrm>
              <a:off x="2936056" y="3668225"/>
              <a:ext cx="3279080" cy="629499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46"/>
          <p:cNvSpPr txBox="1"/>
          <p:nvPr>
            <p:ph type="ctrTitle"/>
          </p:nvPr>
        </p:nvSpPr>
        <p:spPr>
          <a:xfrm>
            <a:off x="2342850" y="1285551"/>
            <a:ext cx="4458300" cy="22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Career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Kick-Off</a:t>
            </a:r>
            <a:endParaRPr/>
          </a:p>
        </p:txBody>
      </p:sp>
      <p:sp>
        <p:nvSpPr>
          <p:cNvPr id="269" name="Google Shape;269;p46"/>
          <p:cNvSpPr txBox="1"/>
          <p:nvPr>
            <p:ph idx="1" type="subTitle"/>
          </p:nvPr>
        </p:nvSpPr>
        <p:spPr>
          <a:xfrm>
            <a:off x="3114150" y="3748063"/>
            <a:ext cx="2915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10th Grade</a:t>
            </a:r>
            <a:r>
              <a:rPr b="1" lang="en">
                <a:latin typeface="Poppins"/>
                <a:ea typeface="Poppins"/>
                <a:cs typeface="Poppins"/>
                <a:sym typeface="Poppins"/>
              </a:rPr>
              <a:t> Career Exploration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>
                <a:latin typeface="Poppins"/>
                <a:ea typeface="Poppins"/>
                <a:cs typeface="Poppins"/>
                <a:sym typeface="Poppins"/>
              </a:rPr>
              <a:t>Presented by ETHS Counselors</a:t>
            </a:r>
            <a:endParaRPr b="1"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70" name="Google Shape;270;p46"/>
          <p:cNvGrpSpPr/>
          <p:nvPr/>
        </p:nvGrpSpPr>
        <p:grpSpPr>
          <a:xfrm>
            <a:off x="3358450" y="3053625"/>
            <a:ext cx="2375101" cy="284589"/>
            <a:chOff x="3358450" y="3053625"/>
            <a:chExt cx="2375101" cy="284589"/>
          </a:xfrm>
        </p:grpSpPr>
        <p:sp>
          <p:nvSpPr>
            <p:cNvPr id="271" name="Google Shape;271;p46"/>
            <p:cNvSpPr/>
            <p:nvPr/>
          </p:nvSpPr>
          <p:spPr>
            <a:xfrm>
              <a:off x="3358450" y="3053625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46"/>
            <p:cNvSpPr/>
            <p:nvPr/>
          </p:nvSpPr>
          <p:spPr>
            <a:xfrm>
              <a:off x="5434900" y="3053625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46"/>
          <p:cNvGrpSpPr/>
          <p:nvPr/>
        </p:nvGrpSpPr>
        <p:grpSpPr>
          <a:xfrm rot="1746616">
            <a:off x="4208568" y="472651"/>
            <a:ext cx="726881" cy="799038"/>
            <a:chOff x="2963725" y="1527825"/>
            <a:chExt cx="263425" cy="289575"/>
          </a:xfrm>
        </p:grpSpPr>
        <p:sp>
          <p:nvSpPr>
            <p:cNvPr id="274" name="Google Shape;274;p46"/>
            <p:cNvSpPr/>
            <p:nvPr/>
          </p:nvSpPr>
          <p:spPr>
            <a:xfrm>
              <a:off x="2963725" y="1527825"/>
              <a:ext cx="263425" cy="289575"/>
            </a:xfrm>
            <a:custGeom>
              <a:rect b="b" l="l" r="r" t="t"/>
              <a:pathLst>
                <a:path extrusionOk="0" h="11583" w="10537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6" y="11550"/>
                    <a:pt x="2046" y="11582"/>
                    <a:pt x="2293" y="11582"/>
                  </a:cubicBezTo>
                  <a:cubicBezTo>
                    <a:pt x="3699" y="11582"/>
                    <a:pt x="6934" y="10543"/>
                    <a:pt x="8598" y="7865"/>
                  </a:cubicBezTo>
                  <a:cubicBezTo>
                    <a:pt x="10536" y="4733"/>
                    <a:pt x="9481" y="633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46"/>
            <p:cNvSpPr/>
            <p:nvPr/>
          </p:nvSpPr>
          <p:spPr>
            <a:xfrm>
              <a:off x="2963725" y="1527825"/>
              <a:ext cx="233150" cy="289525"/>
            </a:xfrm>
            <a:custGeom>
              <a:rect b="b" l="l" r="r" t="t"/>
              <a:pathLst>
                <a:path extrusionOk="0" h="11581" w="9326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7" y="11548"/>
                    <a:pt x="2047" y="11580"/>
                    <a:pt x="2293" y="11580"/>
                  </a:cubicBezTo>
                  <a:cubicBezTo>
                    <a:pt x="2403" y="11580"/>
                    <a:pt x="2524" y="11574"/>
                    <a:pt x="2654" y="11560"/>
                  </a:cubicBezTo>
                  <a:cubicBezTo>
                    <a:pt x="2162" y="10043"/>
                    <a:pt x="2006" y="7150"/>
                    <a:pt x="3439" y="4831"/>
                  </a:cubicBezTo>
                  <a:cubicBezTo>
                    <a:pt x="4943" y="2417"/>
                    <a:pt x="7782" y="1277"/>
                    <a:pt x="9326" y="1095"/>
                  </a:cubicBezTo>
                  <a:cubicBezTo>
                    <a:pt x="9157" y="603"/>
                    <a:pt x="8962" y="252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46"/>
            <p:cNvSpPr/>
            <p:nvPr/>
          </p:nvSpPr>
          <p:spPr>
            <a:xfrm>
              <a:off x="3077075" y="1542900"/>
              <a:ext cx="129675" cy="93475"/>
            </a:xfrm>
            <a:custGeom>
              <a:rect b="b" l="l" r="r" t="t"/>
              <a:pathLst>
                <a:path extrusionOk="0" h="3739" w="5187">
                  <a:moveTo>
                    <a:pt x="1238" y="0"/>
                  </a:moveTo>
                  <a:cubicBezTo>
                    <a:pt x="830" y="169"/>
                    <a:pt x="409" y="381"/>
                    <a:pt x="1" y="634"/>
                  </a:cubicBezTo>
                  <a:cubicBezTo>
                    <a:pt x="1771" y="1574"/>
                    <a:pt x="3487" y="2613"/>
                    <a:pt x="5142" y="3739"/>
                  </a:cubicBezTo>
                  <a:cubicBezTo>
                    <a:pt x="5186" y="3274"/>
                    <a:pt x="5173" y="2825"/>
                    <a:pt x="5142" y="2390"/>
                  </a:cubicBezTo>
                  <a:cubicBezTo>
                    <a:pt x="4455" y="1885"/>
                    <a:pt x="3710" y="1419"/>
                    <a:pt x="2981" y="984"/>
                  </a:cubicBezTo>
                  <a:cubicBezTo>
                    <a:pt x="2405" y="634"/>
                    <a:pt x="1828" y="310"/>
                    <a:pt x="1238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46"/>
            <p:cNvSpPr/>
            <p:nvPr/>
          </p:nvSpPr>
          <p:spPr>
            <a:xfrm>
              <a:off x="2983350" y="1720225"/>
              <a:ext cx="116950" cy="88175"/>
            </a:xfrm>
            <a:custGeom>
              <a:rect b="b" l="l" r="r" t="t"/>
              <a:pathLst>
                <a:path extrusionOk="0" h="3527" w="4678">
                  <a:moveTo>
                    <a:pt x="28" y="0"/>
                  </a:moveTo>
                  <a:lnTo>
                    <a:pt x="28" y="0"/>
                  </a:lnTo>
                  <a:cubicBezTo>
                    <a:pt x="1" y="523"/>
                    <a:pt x="28" y="998"/>
                    <a:pt x="85" y="1450"/>
                  </a:cubicBezTo>
                  <a:cubicBezTo>
                    <a:pt x="534" y="1770"/>
                    <a:pt x="999" y="2081"/>
                    <a:pt x="1461" y="2377"/>
                  </a:cubicBezTo>
                  <a:cubicBezTo>
                    <a:pt x="2081" y="2782"/>
                    <a:pt x="2725" y="3163"/>
                    <a:pt x="3372" y="3527"/>
                  </a:cubicBezTo>
                  <a:cubicBezTo>
                    <a:pt x="3794" y="3389"/>
                    <a:pt x="4229" y="3203"/>
                    <a:pt x="4677" y="2967"/>
                  </a:cubicBezTo>
                  <a:cubicBezTo>
                    <a:pt x="3076" y="2067"/>
                    <a:pt x="1518" y="1069"/>
                    <a:pt x="28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46"/>
            <p:cNvSpPr/>
            <p:nvPr/>
          </p:nvSpPr>
          <p:spPr>
            <a:xfrm>
              <a:off x="3038475" y="1610750"/>
              <a:ext cx="95950" cy="135875"/>
            </a:xfrm>
            <a:custGeom>
              <a:rect b="b" l="l" r="r" t="t"/>
              <a:pathLst>
                <a:path extrusionOk="0" h="5435" w="3838">
                  <a:moveTo>
                    <a:pt x="3457" y="0"/>
                  </a:moveTo>
                  <a:cubicBezTo>
                    <a:pt x="3362" y="0"/>
                    <a:pt x="3270" y="49"/>
                    <a:pt x="3217" y="138"/>
                  </a:cubicBezTo>
                  <a:lnTo>
                    <a:pt x="2924" y="587"/>
                  </a:lnTo>
                  <a:lnTo>
                    <a:pt x="2543" y="351"/>
                  </a:lnTo>
                  <a:cubicBezTo>
                    <a:pt x="2520" y="336"/>
                    <a:pt x="2493" y="329"/>
                    <a:pt x="2467" y="329"/>
                  </a:cubicBezTo>
                  <a:cubicBezTo>
                    <a:pt x="2414" y="329"/>
                    <a:pt x="2361" y="357"/>
                    <a:pt x="2334" y="405"/>
                  </a:cubicBezTo>
                  <a:cubicBezTo>
                    <a:pt x="2277" y="475"/>
                    <a:pt x="2304" y="573"/>
                    <a:pt x="2374" y="617"/>
                  </a:cubicBezTo>
                  <a:lnTo>
                    <a:pt x="2755" y="856"/>
                  </a:lnTo>
                  <a:lnTo>
                    <a:pt x="2347" y="1500"/>
                  </a:lnTo>
                  <a:lnTo>
                    <a:pt x="1983" y="1278"/>
                  </a:lnTo>
                  <a:cubicBezTo>
                    <a:pt x="1952" y="1256"/>
                    <a:pt x="1918" y="1247"/>
                    <a:pt x="1886" y="1247"/>
                  </a:cubicBezTo>
                  <a:cubicBezTo>
                    <a:pt x="1832" y="1247"/>
                    <a:pt x="1783" y="1274"/>
                    <a:pt x="1757" y="1318"/>
                  </a:cubicBezTo>
                  <a:cubicBezTo>
                    <a:pt x="1714" y="1403"/>
                    <a:pt x="1730" y="1500"/>
                    <a:pt x="1815" y="1544"/>
                  </a:cubicBezTo>
                  <a:lnTo>
                    <a:pt x="2165" y="1767"/>
                  </a:lnTo>
                  <a:lnTo>
                    <a:pt x="1757" y="2414"/>
                  </a:lnTo>
                  <a:lnTo>
                    <a:pt x="1407" y="2188"/>
                  </a:lnTo>
                  <a:cubicBezTo>
                    <a:pt x="1384" y="2175"/>
                    <a:pt x="1359" y="2169"/>
                    <a:pt x="1333" y="2169"/>
                  </a:cubicBezTo>
                  <a:cubicBezTo>
                    <a:pt x="1278" y="2169"/>
                    <a:pt x="1220" y="2197"/>
                    <a:pt x="1181" y="2245"/>
                  </a:cubicBezTo>
                  <a:cubicBezTo>
                    <a:pt x="1140" y="2316"/>
                    <a:pt x="1167" y="2414"/>
                    <a:pt x="1238" y="2471"/>
                  </a:cubicBezTo>
                  <a:lnTo>
                    <a:pt x="1589" y="2680"/>
                  </a:lnTo>
                  <a:lnTo>
                    <a:pt x="1167" y="3328"/>
                  </a:lnTo>
                  <a:lnTo>
                    <a:pt x="830" y="3115"/>
                  </a:lnTo>
                  <a:cubicBezTo>
                    <a:pt x="804" y="3096"/>
                    <a:pt x="775" y="3087"/>
                    <a:pt x="746" y="3087"/>
                  </a:cubicBezTo>
                  <a:cubicBezTo>
                    <a:pt x="695" y="3087"/>
                    <a:pt x="646" y="3114"/>
                    <a:pt x="618" y="3159"/>
                  </a:cubicBezTo>
                  <a:cubicBezTo>
                    <a:pt x="564" y="3243"/>
                    <a:pt x="591" y="3341"/>
                    <a:pt x="662" y="3385"/>
                  </a:cubicBezTo>
                  <a:lnTo>
                    <a:pt x="999" y="3594"/>
                  </a:lnTo>
                  <a:lnTo>
                    <a:pt x="577" y="4228"/>
                  </a:lnTo>
                  <a:lnTo>
                    <a:pt x="267" y="4029"/>
                  </a:lnTo>
                  <a:cubicBezTo>
                    <a:pt x="240" y="4016"/>
                    <a:pt x="212" y="4010"/>
                    <a:pt x="185" y="4010"/>
                  </a:cubicBezTo>
                  <a:cubicBezTo>
                    <a:pt x="127" y="4010"/>
                    <a:pt x="72" y="4038"/>
                    <a:pt x="45" y="4086"/>
                  </a:cubicBezTo>
                  <a:cubicBezTo>
                    <a:pt x="1" y="4157"/>
                    <a:pt x="14" y="4255"/>
                    <a:pt x="99" y="4312"/>
                  </a:cubicBezTo>
                  <a:lnTo>
                    <a:pt x="409" y="4508"/>
                  </a:lnTo>
                  <a:lnTo>
                    <a:pt x="99" y="4969"/>
                  </a:lnTo>
                  <a:cubicBezTo>
                    <a:pt x="14" y="5111"/>
                    <a:pt x="58" y="5293"/>
                    <a:pt x="196" y="5391"/>
                  </a:cubicBezTo>
                  <a:cubicBezTo>
                    <a:pt x="246" y="5420"/>
                    <a:pt x="300" y="5435"/>
                    <a:pt x="354" y="5435"/>
                  </a:cubicBezTo>
                  <a:cubicBezTo>
                    <a:pt x="453" y="5435"/>
                    <a:pt x="550" y="5385"/>
                    <a:pt x="604" y="5293"/>
                  </a:cubicBezTo>
                  <a:lnTo>
                    <a:pt x="915" y="4818"/>
                  </a:lnTo>
                  <a:lnTo>
                    <a:pt x="1279" y="5040"/>
                  </a:lnTo>
                  <a:cubicBezTo>
                    <a:pt x="1311" y="5057"/>
                    <a:pt x="1345" y="5065"/>
                    <a:pt x="1377" y="5065"/>
                  </a:cubicBezTo>
                  <a:cubicBezTo>
                    <a:pt x="1430" y="5065"/>
                    <a:pt x="1477" y="5044"/>
                    <a:pt x="1505" y="5000"/>
                  </a:cubicBezTo>
                  <a:cubicBezTo>
                    <a:pt x="1545" y="4915"/>
                    <a:pt x="1531" y="4818"/>
                    <a:pt x="1447" y="4774"/>
                  </a:cubicBezTo>
                  <a:lnTo>
                    <a:pt x="1097" y="4548"/>
                  </a:lnTo>
                  <a:lnTo>
                    <a:pt x="1505" y="3904"/>
                  </a:lnTo>
                  <a:lnTo>
                    <a:pt x="1855" y="4127"/>
                  </a:lnTo>
                  <a:cubicBezTo>
                    <a:pt x="1879" y="4141"/>
                    <a:pt x="1905" y="4148"/>
                    <a:pt x="1932" y="4148"/>
                  </a:cubicBezTo>
                  <a:cubicBezTo>
                    <a:pt x="1986" y="4148"/>
                    <a:pt x="2043" y="4120"/>
                    <a:pt x="2081" y="4073"/>
                  </a:cubicBezTo>
                  <a:cubicBezTo>
                    <a:pt x="2121" y="4002"/>
                    <a:pt x="2095" y="3904"/>
                    <a:pt x="2024" y="3847"/>
                  </a:cubicBezTo>
                  <a:lnTo>
                    <a:pt x="1673" y="3638"/>
                  </a:lnTo>
                  <a:lnTo>
                    <a:pt x="2095" y="2990"/>
                  </a:lnTo>
                  <a:lnTo>
                    <a:pt x="2432" y="3199"/>
                  </a:lnTo>
                  <a:cubicBezTo>
                    <a:pt x="2458" y="3216"/>
                    <a:pt x="2487" y="3224"/>
                    <a:pt x="2516" y="3224"/>
                  </a:cubicBezTo>
                  <a:cubicBezTo>
                    <a:pt x="2566" y="3224"/>
                    <a:pt x="2615" y="3199"/>
                    <a:pt x="2641" y="3146"/>
                  </a:cubicBezTo>
                  <a:cubicBezTo>
                    <a:pt x="2698" y="3075"/>
                    <a:pt x="2671" y="2977"/>
                    <a:pt x="2600" y="2933"/>
                  </a:cubicBezTo>
                  <a:lnTo>
                    <a:pt x="2263" y="2724"/>
                  </a:lnTo>
                  <a:lnTo>
                    <a:pt x="2685" y="2077"/>
                  </a:lnTo>
                  <a:lnTo>
                    <a:pt x="2995" y="2289"/>
                  </a:lnTo>
                  <a:cubicBezTo>
                    <a:pt x="3021" y="2302"/>
                    <a:pt x="3050" y="2308"/>
                    <a:pt x="3077" y="2308"/>
                  </a:cubicBezTo>
                  <a:cubicBezTo>
                    <a:pt x="3135" y="2308"/>
                    <a:pt x="3190" y="2280"/>
                    <a:pt x="3217" y="2232"/>
                  </a:cubicBezTo>
                  <a:cubicBezTo>
                    <a:pt x="3261" y="2161"/>
                    <a:pt x="3248" y="2063"/>
                    <a:pt x="3163" y="2006"/>
                  </a:cubicBezTo>
                  <a:lnTo>
                    <a:pt x="2853" y="1810"/>
                  </a:lnTo>
                  <a:lnTo>
                    <a:pt x="3261" y="1177"/>
                  </a:lnTo>
                  <a:lnTo>
                    <a:pt x="3568" y="1362"/>
                  </a:lnTo>
                  <a:cubicBezTo>
                    <a:pt x="3593" y="1376"/>
                    <a:pt x="3622" y="1384"/>
                    <a:pt x="3650" y="1384"/>
                  </a:cubicBezTo>
                  <a:cubicBezTo>
                    <a:pt x="3703" y="1384"/>
                    <a:pt x="3757" y="1359"/>
                    <a:pt x="3794" y="1305"/>
                  </a:cubicBezTo>
                  <a:cubicBezTo>
                    <a:pt x="3838" y="1234"/>
                    <a:pt x="3807" y="1136"/>
                    <a:pt x="3736" y="1092"/>
                  </a:cubicBezTo>
                  <a:lnTo>
                    <a:pt x="3443" y="910"/>
                  </a:lnTo>
                  <a:lnTo>
                    <a:pt x="3723" y="462"/>
                  </a:lnTo>
                  <a:cubicBezTo>
                    <a:pt x="3807" y="320"/>
                    <a:pt x="3767" y="138"/>
                    <a:pt x="3625" y="54"/>
                  </a:cubicBezTo>
                  <a:cubicBezTo>
                    <a:pt x="3572" y="18"/>
                    <a:pt x="3514" y="0"/>
                    <a:pt x="3457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9" name="Google Shape;279;p46"/>
          <p:cNvGrpSpPr/>
          <p:nvPr/>
        </p:nvGrpSpPr>
        <p:grpSpPr>
          <a:xfrm>
            <a:off x="337071" y="1932683"/>
            <a:ext cx="1925776" cy="3216757"/>
            <a:chOff x="337071" y="1932683"/>
            <a:chExt cx="1925776" cy="3216757"/>
          </a:xfrm>
        </p:grpSpPr>
        <p:sp>
          <p:nvSpPr>
            <p:cNvPr id="280" name="Google Shape;280;p46"/>
            <p:cNvSpPr/>
            <p:nvPr/>
          </p:nvSpPr>
          <p:spPr>
            <a:xfrm>
              <a:off x="337071" y="3483595"/>
              <a:ext cx="330832" cy="791932"/>
            </a:xfrm>
            <a:custGeom>
              <a:rect b="b" l="l" r="r" t="t"/>
              <a:pathLst>
                <a:path extrusionOk="0" h="5216" w="2179">
                  <a:moveTo>
                    <a:pt x="927" y="1"/>
                  </a:moveTo>
                  <a:cubicBezTo>
                    <a:pt x="927" y="1"/>
                    <a:pt x="577" y="99"/>
                    <a:pt x="395" y="338"/>
                  </a:cubicBezTo>
                  <a:cubicBezTo>
                    <a:pt x="364" y="382"/>
                    <a:pt x="351" y="409"/>
                    <a:pt x="324" y="453"/>
                  </a:cubicBezTo>
                  <a:cubicBezTo>
                    <a:pt x="196" y="675"/>
                    <a:pt x="142" y="941"/>
                    <a:pt x="142" y="941"/>
                  </a:cubicBezTo>
                  <a:lnTo>
                    <a:pt x="71" y="1309"/>
                  </a:lnTo>
                  <a:cubicBezTo>
                    <a:pt x="0" y="1673"/>
                    <a:pt x="142" y="2711"/>
                    <a:pt x="337" y="3092"/>
                  </a:cubicBezTo>
                  <a:cubicBezTo>
                    <a:pt x="479" y="3359"/>
                    <a:pt x="563" y="3709"/>
                    <a:pt x="688" y="4131"/>
                  </a:cubicBezTo>
                  <a:cubicBezTo>
                    <a:pt x="732" y="4299"/>
                    <a:pt x="799" y="4498"/>
                    <a:pt x="870" y="4694"/>
                  </a:cubicBezTo>
                  <a:cubicBezTo>
                    <a:pt x="1042" y="5144"/>
                    <a:pt x="1247" y="5215"/>
                    <a:pt x="1360" y="5215"/>
                  </a:cubicBezTo>
                  <a:cubicBezTo>
                    <a:pt x="1414" y="5215"/>
                    <a:pt x="1447" y="5200"/>
                    <a:pt x="1447" y="5200"/>
                  </a:cubicBezTo>
                  <a:cubicBezTo>
                    <a:pt x="1447" y="5200"/>
                    <a:pt x="2178" y="4539"/>
                    <a:pt x="2064" y="4161"/>
                  </a:cubicBezTo>
                  <a:cubicBezTo>
                    <a:pt x="2023" y="4006"/>
                    <a:pt x="1966" y="3864"/>
                    <a:pt x="1939" y="3723"/>
                  </a:cubicBezTo>
                  <a:cubicBezTo>
                    <a:pt x="1881" y="3527"/>
                    <a:pt x="1841" y="3332"/>
                    <a:pt x="1841" y="3092"/>
                  </a:cubicBezTo>
                  <a:cubicBezTo>
                    <a:pt x="1841" y="2698"/>
                    <a:pt x="1996" y="2432"/>
                    <a:pt x="1939" y="1953"/>
                  </a:cubicBezTo>
                  <a:cubicBezTo>
                    <a:pt x="1925" y="1815"/>
                    <a:pt x="1912" y="1700"/>
                    <a:pt x="1895" y="1602"/>
                  </a:cubicBezTo>
                  <a:cubicBezTo>
                    <a:pt x="1881" y="1336"/>
                    <a:pt x="1895" y="1194"/>
                    <a:pt x="1895" y="1194"/>
                  </a:cubicBezTo>
                  <a:lnTo>
                    <a:pt x="1757" y="662"/>
                  </a:lnTo>
                  <a:lnTo>
                    <a:pt x="927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46"/>
            <p:cNvSpPr/>
            <p:nvPr/>
          </p:nvSpPr>
          <p:spPr>
            <a:xfrm>
              <a:off x="441376" y="4048695"/>
              <a:ext cx="226526" cy="226829"/>
            </a:xfrm>
            <a:custGeom>
              <a:rect b="b" l="l" r="r" t="t"/>
              <a:pathLst>
                <a:path extrusionOk="0" h="1494" w="1492">
                  <a:moveTo>
                    <a:pt x="1201" y="0"/>
                  </a:moveTo>
                  <a:cubicBezTo>
                    <a:pt x="596" y="0"/>
                    <a:pt x="208" y="232"/>
                    <a:pt x="1" y="409"/>
                  </a:cubicBezTo>
                  <a:cubicBezTo>
                    <a:pt x="45" y="577"/>
                    <a:pt x="112" y="776"/>
                    <a:pt x="183" y="972"/>
                  </a:cubicBezTo>
                  <a:cubicBezTo>
                    <a:pt x="355" y="1422"/>
                    <a:pt x="560" y="1493"/>
                    <a:pt x="673" y="1493"/>
                  </a:cubicBezTo>
                  <a:cubicBezTo>
                    <a:pt x="727" y="1493"/>
                    <a:pt x="760" y="1478"/>
                    <a:pt x="760" y="1478"/>
                  </a:cubicBezTo>
                  <a:cubicBezTo>
                    <a:pt x="760" y="1478"/>
                    <a:pt x="1491" y="817"/>
                    <a:pt x="1377" y="439"/>
                  </a:cubicBezTo>
                  <a:cubicBezTo>
                    <a:pt x="1336" y="284"/>
                    <a:pt x="1279" y="142"/>
                    <a:pt x="1252" y="1"/>
                  </a:cubicBezTo>
                  <a:cubicBezTo>
                    <a:pt x="1235" y="1"/>
                    <a:pt x="1218" y="0"/>
                    <a:pt x="120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46"/>
            <p:cNvSpPr/>
            <p:nvPr/>
          </p:nvSpPr>
          <p:spPr>
            <a:xfrm>
              <a:off x="386111" y="3483595"/>
              <a:ext cx="238673" cy="243379"/>
            </a:xfrm>
            <a:custGeom>
              <a:rect b="b" l="l" r="r" t="t"/>
              <a:pathLst>
                <a:path extrusionOk="0" h="1603" w="1572">
                  <a:moveTo>
                    <a:pt x="604" y="1"/>
                  </a:moveTo>
                  <a:cubicBezTo>
                    <a:pt x="604" y="1"/>
                    <a:pt x="254" y="99"/>
                    <a:pt x="72" y="338"/>
                  </a:cubicBezTo>
                  <a:cubicBezTo>
                    <a:pt x="41" y="382"/>
                    <a:pt x="28" y="409"/>
                    <a:pt x="1" y="453"/>
                  </a:cubicBezTo>
                  <a:cubicBezTo>
                    <a:pt x="183" y="719"/>
                    <a:pt x="577" y="1211"/>
                    <a:pt x="1039" y="1434"/>
                  </a:cubicBezTo>
                  <a:cubicBezTo>
                    <a:pt x="1252" y="1531"/>
                    <a:pt x="1434" y="1575"/>
                    <a:pt x="1572" y="1602"/>
                  </a:cubicBezTo>
                  <a:cubicBezTo>
                    <a:pt x="1558" y="1336"/>
                    <a:pt x="1572" y="1194"/>
                    <a:pt x="1572" y="1194"/>
                  </a:cubicBezTo>
                  <a:lnTo>
                    <a:pt x="1434" y="662"/>
                  </a:lnTo>
                  <a:lnTo>
                    <a:pt x="604" y="1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46"/>
            <p:cNvSpPr/>
            <p:nvPr/>
          </p:nvSpPr>
          <p:spPr>
            <a:xfrm>
              <a:off x="396891" y="3070018"/>
              <a:ext cx="353909" cy="600627"/>
            </a:xfrm>
            <a:custGeom>
              <a:rect b="b" l="l" r="r" t="t"/>
              <a:pathLst>
                <a:path extrusionOk="0" h="3956" w="2331">
                  <a:moveTo>
                    <a:pt x="928" y="1"/>
                  </a:moveTo>
                  <a:cubicBezTo>
                    <a:pt x="911" y="28"/>
                    <a:pt x="857" y="240"/>
                    <a:pt x="786" y="493"/>
                  </a:cubicBezTo>
                  <a:cubicBezTo>
                    <a:pt x="742" y="675"/>
                    <a:pt x="702" y="884"/>
                    <a:pt x="675" y="1053"/>
                  </a:cubicBezTo>
                  <a:cubicBezTo>
                    <a:pt x="618" y="1491"/>
                    <a:pt x="506" y="1744"/>
                    <a:pt x="365" y="2051"/>
                  </a:cubicBezTo>
                  <a:cubicBezTo>
                    <a:pt x="223" y="2347"/>
                    <a:pt x="41" y="2782"/>
                    <a:pt x="1" y="3062"/>
                  </a:cubicBezTo>
                  <a:cubicBezTo>
                    <a:pt x="1" y="3062"/>
                    <a:pt x="742" y="3821"/>
                    <a:pt x="1096" y="3918"/>
                  </a:cubicBezTo>
                  <a:cubicBezTo>
                    <a:pt x="1218" y="3946"/>
                    <a:pt x="1303" y="3956"/>
                    <a:pt x="1363" y="3956"/>
                  </a:cubicBezTo>
                  <a:cubicBezTo>
                    <a:pt x="1483" y="3956"/>
                    <a:pt x="1501" y="3918"/>
                    <a:pt x="1501" y="3918"/>
                  </a:cubicBezTo>
                  <a:cubicBezTo>
                    <a:pt x="1501" y="3918"/>
                    <a:pt x="1616" y="3598"/>
                    <a:pt x="1700" y="3443"/>
                  </a:cubicBezTo>
                  <a:cubicBezTo>
                    <a:pt x="1740" y="3386"/>
                    <a:pt x="1798" y="3315"/>
                    <a:pt x="1868" y="3244"/>
                  </a:cubicBezTo>
                  <a:cubicBezTo>
                    <a:pt x="1966" y="3119"/>
                    <a:pt x="2091" y="2951"/>
                    <a:pt x="2175" y="2684"/>
                  </a:cubicBezTo>
                  <a:cubicBezTo>
                    <a:pt x="2330" y="2250"/>
                    <a:pt x="2290" y="210"/>
                    <a:pt x="2290" y="210"/>
                  </a:cubicBezTo>
                  <a:lnTo>
                    <a:pt x="928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46"/>
            <p:cNvSpPr/>
            <p:nvPr/>
          </p:nvSpPr>
          <p:spPr>
            <a:xfrm>
              <a:off x="516227" y="3070018"/>
              <a:ext cx="234573" cy="492678"/>
            </a:xfrm>
            <a:custGeom>
              <a:rect b="b" l="l" r="r" t="t"/>
              <a:pathLst>
                <a:path extrusionOk="0" h="3245" w="1545">
                  <a:moveTo>
                    <a:pt x="142" y="1"/>
                  </a:moveTo>
                  <a:cubicBezTo>
                    <a:pt x="125" y="28"/>
                    <a:pt x="71" y="240"/>
                    <a:pt x="0" y="493"/>
                  </a:cubicBezTo>
                  <a:cubicBezTo>
                    <a:pt x="155" y="618"/>
                    <a:pt x="324" y="800"/>
                    <a:pt x="408" y="999"/>
                  </a:cubicBezTo>
                  <a:cubicBezTo>
                    <a:pt x="408" y="999"/>
                    <a:pt x="267" y="1474"/>
                    <a:pt x="617" y="2165"/>
                  </a:cubicBezTo>
                  <a:cubicBezTo>
                    <a:pt x="884" y="2738"/>
                    <a:pt x="1025" y="2907"/>
                    <a:pt x="1082" y="3244"/>
                  </a:cubicBezTo>
                  <a:cubicBezTo>
                    <a:pt x="1180" y="3119"/>
                    <a:pt x="1305" y="2951"/>
                    <a:pt x="1389" y="2684"/>
                  </a:cubicBezTo>
                  <a:cubicBezTo>
                    <a:pt x="1544" y="2250"/>
                    <a:pt x="1504" y="210"/>
                    <a:pt x="1504" y="210"/>
                  </a:cubicBezTo>
                  <a:lnTo>
                    <a:pt x="142" y="1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46"/>
            <p:cNvSpPr/>
            <p:nvPr/>
          </p:nvSpPr>
          <p:spPr>
            <a:xfrm>
              <a:off x="456255" y="2646269"/>
              <a:ext cx="370306" cy="575424"/>
            </a:xfrm>
            <a:custGeom>
              <a:rect b="b" l="l" r="r" t="t"/>
              <a:pathLst>
                <a:path extrusionOk="0" h="3790" w="2439">
                  <a:moveTo>
                    <a:pt x="1999" y="1"/>
                  </a:moveTo>
                  <a:cubicBezTo>
                    <a:pt x="1914" y="1"/>
                    <a:pt x="1819" y="7"/>
                    <a:pt x="1717" y="24"/>
                  </a:cubicBezTo>
                  <a:cubicBezTo>
                    <a:pt x="1575" y="51"/>
                    <a:pt x="1434" y="95"/>
                    <a:pt x="1279" y="152"/>
                  </a:cubicBezTo>
                  <a:cubicBezTo>
                    <a:pt x="1012" y="277"/>
                    <a:pt x="689" y="543"/>
                    <a:pt x="466" y="938"/>
                  </a:cubicBezTo>
                  <a:cubicBezTo>
                    <a:pt x="156" y="1470"/>
                    <a:pt x="1" y="2202"/>
                    <a:pt x="267" y="3058"/>
                  </a:cubicBezTo>
                  <a:cubicBezTo>
                    <a:pt x="267" y="3058"/>
                    <a:pt x="466" y="3142"/>
                    <a:pt x="675" y="3298"/>
                  </a:cubicBezTo>
                  <a:cubicBezTo>
                    <a:pt x="844" y="3422"/>
                    <a:pt x="1026" y="3591"/>
                    <a:pt x="1127" y="3790"/>
                  </a:cubicBezTo>
                  <a:lnTo>
                    <a:pt x="1211" y="2637"/>
                  </a:lnTo>
                  <a:lnTo>
                    <a:pt x="1279" y="1470"/>
                  </a:lnTo>
                  <a:cubicBezTo>
                    <a:pt x="1279" y="1470"/>
                    <a:pt x="1730" y="108"/>
                    <a:pt x="2418" y="68"/>
                  </a:cubicBezTo>
                  <a:cubicBezTo>
                    <a:pt x="2439" y="68"/>
                    <a:pt x="2272" y="1"/>
                    <a:pt x="1999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46"/>
            <p:cNvSpPr/>
            <p:nvPr/>
          </p:nvSpPr>
          <p:spPr>
            <a:xfrm>
              <a:off x="456255" y="2646282"/>
              <a:ext cx="370307" cy="575426"/>
            </a:xfrm>
            <a:custGeom>
              <a:rect b="b" l="l" r="r" t="t"/>
              <a:pathLst>
                <a:path extrusionOk="0" h="3790" w="2439">
                  <a:moveTo>
                    <a:pt x="1999" y="1"/>
                  </a:moveTo>
                  <a:cubicBezTo>
                    <a:pt x="1914" y="1"/>
                    <a:pt x="1819" y="7"/>
                    <a:pt x="1717" y="24"/>
                  </a:cubicBezTo>
                  <a:cubicBezTo>
                    <a:pt x="1575" y="51"/>
                    <a:pt x="1434" y="95"/>
                    <a:pt x="1279" y="152"/>
                  </a:cubicBezTo>
                  <a:cubicBezTo>
                    <a:pt x="1012" y="277"/>
                    <a:pt x="689" y="543"/>
                    <a:pt x="466" y="938"/>
                  </a:cubicBezTo>
                  <a:cubicBezTo>
                    <a:pt x="156" y="1470"/>
                    <a:pt x="1" y="2202"/>
                    <a:pt x="267" y="3058"/>
                  </a:cubicBezTo>
                  <a:cubicBezTo>
                    <a:pt x="267" y="3058"/>
                    <a:pt x="466" y="3142"/>
                    <a:pt x="675" y="3298"/>
                  </a:cubicBezTo>
                  <a:cubicBezTo>
                    <a:pt x="844" y="3422"/>
                    <a:pt x="1026" y="3591"/>
                    <a:pt x="1127" y="3790"/>
                  </a:cubicBezTo>
                  <a:lnTo>
                    <a:pt x="1211" y="2637"/>
                  </a:lnTo>
                  <a:lnTo>
                    <a:pt x="1279" y="1470"/>
                  </a:lnTo>
                  <a:cubicBezTo>
                    <a:pt x="1279" y="1470"/>
                    <a:pt x="1730" y="108"/>
                    <a:pt x="2418" y="68"/>
                  </a:cubicBezTo>
                  <a:cubicBezTo>
                    <a:pt x="2439" y="68"/>
                    <a:pt x="2272" y="1"/>
                    <a:pt x="1999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46"/>
            <p:cNvSpPr/>
            <p:nvPr/>
          </p:nvSpPr>
          <p:spPr>
            <a:xfrm>
              <a:off x="526855" y="2646269"/>
              <a:ext cx="299706" cy="400368"/>
            </a:xfrm>
            <a:custGeom>
              <a:rect b="b" l="l" r="r" t="t"/>
              <a:pathLst>
                <a:path extrusionOk="0" h="2637" w="1974">
                  <a:moveTo>
                    <a:pt x="1534" y="1"/>
                  </a:moveTo>
                  <a:cubicBezTo>
                    <a:pt x="1449" y="1"/>
                    <a:pt x="1354" y="7"/>
                    <a:pt x="1252" y="24"/>
                  </a:cubicBezTo>
                  <a:cubicBezTo>
                    <a:pt x="1110" y="51"/>
                    <a:pt x="969" y="95"/>
                    <a:pt x="814" y="152"/>
                  </a:cubicBezTo>
                  <a:cubicBezTo>
                    <a:pt x="547" y="277"/>
                    <a:pt x="224" y="543"/>
                    <a:pt x="1" y="938"/>
                  </a:cubicBezTo>
                  <a:cubicBezTo>
                    <a:pt x="72" y="1457"/>
                    <a:pt x="281" y="2455"/>
                    <a:pt x="746" y="2637"/>
                  </a:cubicBezTo>
                  <a:lnTo>
                    <a:pt x="814" y="1470"/>
                  </a:lnTo>
                  <a:cubicBezTo>
                    <a:pt x="814" y="1470"/>
                    <a:pt x="1265" y="108"/>
                    <a:pt x="1953" y="68"/>
                  </a:cubicBezTo>
                  <a:cubicBezTo>
                    <a:pt x="1974" y="68"/>
                    <a:pt x="1807" y="1"/>
                    <a:pt x="1534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46"/>
            <p:cNvSpPr/>
            <p:nvPr/>
          </p:nvSpPr>
          <p:spPr>
            <a:xfrm>
              <a:off x="554639" y="2646269"/>
              <a:ext cx="271923" cy="575426"/>
            </a:xfrm>
            <a:custGeom>
              <a:rect b="b" l="l" r="r" t="t"/>
              <a:pathLst>
                <a:path extrusionOk="0" h="3790" w="1791">
                  <a:moveTo>
                    <a:pt x="1351" y="1"/>
                  </a:moveTo>
                  <a:cubicBezTo>
                    <a:pt x="1266" y="1"/>
                    <a:pt x="1171" y="7"/>
                    <a:pt x="1069" y="24"/>
                  </a:cubicBezTo>
                  <a:cubicBezTo>
                    <a:pt x="715" y="236"/>
                    <a:pt x="253" y="671"/>
                    <a:pt x="111" y="1568"/>
                  </a:cubicBezTo>
                  <a:cubicBezTo>
                    <a:pt x="14" y="2273"/>
                    <a:pt x="0" y="2863"/>
                    <a:pt x="27" y="3298"/>
                  </a:cubicBezTo>
                  <a:cubicBezTo>
                    <a:pt x="196" y="3422"/>
                    <a:pt x="378" y="3591"/>
                    <a:pt x="479" y="3790"/>
                  </a:cubicBezTo>
                  <a:lnTo>
                    <a:pt x="631" y="1470"/>
                  </a:lnTo>
                  <a:cubicBezTo>
                    <a:pt x="631" y="1470"/>
                    <a:pt x="1082" y="108"/>
                    <a:pt x="1770" y="68"/>
                  </a:cubicBezTo>
                  <a:cubicBezTo>
                    <a:pt x="1791" y="68"/>
                    <a:pt x="1624" y="1"/>
                    <a:pt x="135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6"/>
            <p:cNvSpPr/>
            <p:nvPr/>
          </p:nvSpPr>
          <p:spPr>
            <a:xfrm>
              <a:off x="599124" y="4031842"/>
              <a:ext cx="1015722" cy="1117598"/>
            </a:xfrm>
            <a:custGeom>
              <a:rect b="b" l="l" r="r" t="t"/>
              <a:pathLst>
                <a:path extrusionOk="0" h="7361" w="6690">
                  <a:moveTo>
                    <a:pt x="5789" y="1"/>
                  </a:moveTo>
                  <a:cubicBezTo>
                    <a:pt x="5776" y="1"/>
                    <a:pt x="5762" y="1"/>
                    <a:pt x="5749" y="14"/>
                  </a:cubicBezTo>
                  <a:cubicBezTo>
                    <a:pt x="5705" y="28"/>
                    <a:pt x="5647" y="44"/>
                    <a:pt x="5594" y="71"/>
                  </a:cubicBezTo>
                  <a:cubicBezTo>
                    <a:pt x="5438" y="129"/>
                    <a:pt x="5283" y="169"/>
                    <a:pt x="5142" y="227"/>
                  </a:cubicBezTo>
                  <a:cubicBezTo>
                    <a:pt x="5088" y="240"/>
                    <a:pt x="5030" y="253"/>
                    <a:pt x="4973" y="267"/>
                  </a:cubicBezTo>
                  <a:cubicBezTo>
                    <a:pt x="3512" y="716"/>
                    <a:pt x="2335" y="819"/>
                    <a:pt x="1564" y="819"/>
                  </a:cubicBezTo>
                  <a:cubicBezTo>
                    <a:pt x="912" y="819"/>
                    <a:pt x="550" y="746"/>
                    <a:pt x="550" y="746"/>
                  </a:cubicBezTo>
                  <a:lnTo>
                    <a:pt x="550" y="901"/>
                  </a:lnTo>
                  <a:lnTo>
                    <a:pt x="550" y="1039"/>
                  </a:lnTo>
                  <a:cubicBezTo>
                    <a:pt x="550" y="1491"/>
                    <a:pt x="550" y="2290"/>
                    <a:pt x="493" y="2627"/>
                  </a:cubicBezTo>
                  <a:cubicBezTo>
                    <a:pt x="466" y="2769"/>
                    <a:pt x="439" y="2951"/>
                    <a:pt x="408" y="3176"/>
                  </a:cubicBezTo>
                  <a:cubicBezTo>
                    <a:pt x="324" y="3793"/>
                    <a:pt x="226" y="4721"/>
                    <a:pt x="128" y="5607"/>
                  </a:cubicBezTo>
                  <a:cubicBezTo>
                    <a:pt x="0" y="6814"/>
                    <a:pt x="128" y="7360"/>
                    <a:pt x="128" y="7360"/>
                  </a:cubicBezTo>
                  <a:lnTo>
                    <a:pt x="6507" y="7360"/>
                  </a:lnTo>
                  <a:cubicBezTo>
                    <a:pt x="6507" y="7360"/>
                    <a:pt x="6548" y="6673"/>
                    <a:pt x="6575" y="6042"/>
                  </a:cubicBezTo>
                  <a:cubicBezTo>
                    <a:pt x="6605" y="5408"/>
                    <a:pt x="6490" y="4006"/>
                    <a:pt x="6490" y="4006"/>
                  </a:cubicBezTo>
                  <a:cubicBezTo>
                    <a:pt x="6618" y="3514"/>
                    <a:pt x="6676" y="2826"/>
                    <a:pt x="6676" y="2826"/>
                  </a:cubicBezTo>
                  <a:cubicBezTo>
                    <a:pt x="6689" y="2236"/>
                    <a:pt x="6618" y="1744"/>
                    <a:pt x="6507" y="1349"/>
                  </a:cubicBezTo>
                  <a:cubicBezTo>
                    <a:pt x="6450" y="1140"/>
                    <a:pt x="6379" y="941"/>
                    <a:pt x="6308" y="786"/>
                  </a:cubicBezTo>
                  <a:cubicBezTo>
                    <a:pt x="6184" y="493"/>
                    <a:pt x="6042" y="297"/>
                    <a:pt x="5944" y="169"/>
                  </a:cubicBezTo>
                  <a:cubicBezTo>
                    <a:pt x="5860" y="58"/>
                    <a:pt x="5789" y="1"/>
                    <a:pt x="578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6"/>
            <p:cNvSpPr/>
            <p:nvPr/>
          </p:nvSpPr>
          <p:spPr>
            <a:xfrm>
              <a:off x="661070" y="4168486"/>
              <a:ext cx="145450" cy="346165"/>
            </a:xfrm>
            <a:custGeom>
              <a:rect b="b" l="l" r="r" t="t"/>
              <a:pathLst>
                <a:path extrusionOk="0" h="2280" w="958">
                  <a:moveTo>
                    <a:pt x="142" y="1"/>
                  </a:moveTo>
                  <a:lnTo>
                    <a:pt x="142" y="139"/>
                  </a:lnTo>
                  <a:cubicBezTo>
                    <a:pt x="142" y="591"/>
                    <a:pt x="142" y="1390"/>
                    <a:pt x="85" y="1727"/>
                  </a:cubicBezTo>
                  <a:cubicBezTo>
                    <a:pt x="58" y="1869"/>
                    <a:pt x="31" y="2051"/>
                    <a:pt x="0" y="2276"/>
                  </a:cubicBezTo>
                  <a:cubicBezTo>
                    <a:pt x="19" y="2279"/>
                    <a:pt x="38" y="2280"/>
                    <a:pt x="57" y="2280"/>
                  </a:cubicBezTo>
                  <a:cubicBezTo>
                    <a:pt x="151" y="2280"/>
                    <a:pt x="238" y="2251"/>
                    <a:pt x="297" y="2192"/>
                  </a:cubicBezTo>
                  <a:cubicBezTo>
                    <a:pt x="324" y="2162"/>
                    <a:pt x="337" y="2148"/>
                    <a:pt x="351" y="2135"/>
                  </a:cubicBezTo>
                  <a:cubicBezTo>
                    <a:pt x="366" y="2130"/>
                    <a:pt x="382" y="2129"/>
                    <a:pt x="398" y="2129"/>
                  </a:cubicBezTo>
                  <a:cubicBezTo>
                    <a:pt x="431" y="2129"/>
                    <a:pt x="466" y="2135"/>
                    <a:pt x="493" y="2135"/>
                  </a:cubicBezTo>
                  <a:cubicBezTo>
                    <a:pt x="590" y="2135"/>
                    <a:pt x="675" y="2078"/>
                    <a:pt x="732" y="1993"/>
                  </a:cubicBezTo>
                  <a:cubicBezTo>
                    <a:pt x="772" y="1909"/>
                    <a:pt x="759" y="1798"/>
                    <a:pt x="705" y="1727"/>
                  </a:cubicBezTo>
                  <a:cubicBezTo>
                    <a:pt x="759" y="1700"/>
                    <a:pt x="830" y="1656"/>
                    <a:pt x="887" y="1629"/>
                  </a:cubicBezTo>
                  <a:cubicBezTo>
                    <a:pt x="900" y="1616"/>
                    <a:pt x="927" y="1589"/>
                    <a:pt x="941" y="1572"/>
                  </a:cubicBezTo>
                  <a:cubicBezTo>
                    <a:pt x="958" y="1531"/>
                    <a:pt x="958" y="1504"/>
                    <a:pt x="958" y="1474"/>
                  </a:cubicBezTo>
                  <a:cubicBezTo>
                    <a:pt x="941" y="1363"/>
                    <a:pt x="900" y="1265"/>
                    <a:pt x="816" y="1181"/>
                  </a:cubicBezTo>
                  <a:cubicBezTo>
                    <a:pt x="927" y="1110"/>
                    <a:pt x="958" y="955"/>
                    <a:pt x="927" y="844"/>
                  </a:cubicBezTo>
                  <a:cubicBezTo>
                    <a:pt x="900" y="716"/>
                    <a:pt x="830" y="604"/>
                    <a:pt x="745" y="493"/>
                  </a:cubicBezTo>
                  <a:cubicBezTo>
                    <a:pt x="688" y="392"/>
                    <a:pt x="634" y="281"/>
                    <a:pt x="536" y="223"/>
                  </a:cubicBezTo>
                  <a:cubicBezTo>
                    <a:pt x="435" y="156"/>
                    <a:pt x="337" y="85"/>
                    <a:pt x="226" y="41"/>
                  </a:cubicBezTo>
                  <a:cubicBezTo>
                    <a:pt x="199" y="28"/>
                    <a:pt x="169" y="14"/>
                    <a:pt x="142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6"/>
            <p:cNvSpPr/>
            <p:nvPr/>
          </p:nvSpPr>
          <p:spPr>
            <a:xfrm>
              <a:off x="1354160" y="4033967"/>
              <a:ext cx="224248" cy="1115472"/>
            </a:xfrm>
            <a:custGeom>
              <a:rect b="b" l="l" r="r" t="t"/>
              <a:pathLst>
                <a:path extrusionOk="0" h="7347" w="1477">
                  <a:moveTo>
                    <a:pt x="776" y="0"/>
                  </a:moveTo>
                  <a:cubicBezTo>
                    <a:pt x="732" y="14"/>
                    <a:pt x="674" y="30"/>
                    <a:pt x="621" y="57"/>
                  </a:cubicBezTo>
                  <a:cubicBezTo>
                    <a:pt x="465" y="115"/>
                    <a:pt x="310" y="155"/>
                    <a:pt x="169" y="213"/>
                  </a:cubicBezTo>
                  <a:cubicBezTo>
                    <a:pt x="115" y="226"/>
                    <a:pt x="57" y="239"/>
                    <a:pt x="0" y="253"/>
                  </a:cubicBezTo>
                  <a:lnTo>
                    <a:pt x="17" y="266"/>
                  </a:lnTo>
                  <a:cubicBezTo>
                    <a:pt x="213" y="745"/>
                    <a:pt x="550" y="1716"/>
                    <a:pt x="590" y="2937"/>
                  </a:cubicBezTo>
                  <a:cubicBezTo>
                    <a:pt x="647" y="4342"/>
                    <a:pt x="621" y="6490"/>
                    <a:pt x="607" y="7333"/>
                  </a:cubicBezTo>
                  <a:lnTo>
                    <a:pt x="607" y="7346"/>
                  </a:lnTo>
                  <a:lnTo>
                    <a:pt x="1406" y="7346"/>
                  </a:lnTo>
                  <a:cubicBezTo>
                    <a:pt x="1433" y="6281"/>
                    <a:pt x="1477" y="3709"/>
                    <a:pt x="1393" y="2643"/>
                  </a:cubicBezTo>
                  <a:cubicBezTo>
                    <a:pt x="1322" y="1672"/>
                    <a:pt x="985" y="563"/>
                    <a:pt x="776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6"/>
            <p:cNvSpPr/>
            <p:nvPr/>
          </p:nvSpPr>
          <p:spPr>
            <a:xfrm>
              <a:off x="1379666" y="4042621"/>
              <a:ext cx="173234" cy="1106818"/>
            </a:xfrm>
            <a:custGeom>
              <a:rect b="b" l="l" r="r" t="t"/>
              <a:pathLst>
                <a:path extrusionOk="0" h="7290" w="1141">
                  <a:moveTo>
                    <a:pt x="453" y="0"/>
                  </a:moveTo>
                  <a:cubicBezTo>
                    <a:pt x="297" y="58"/>
                    <a:pt x="142" y="98"/>
                    <a:pt x="1" y="156"/>
                  </a:cubicBezTo>
                  <a:cubicBezTo>
                    <a:pt x="200" y="648"/>
                    <a:pt x="550" y="1629"/>
                    <a:pt x="591" y="2866"/>
                  </a:cubicBezTo>
                  <a:cubicBezTo>
                    <a:pt x="648" y="4285"/>
                    <a:pt x="621" y="6447"/>
                    <a:pt x="608" y="7289"/>
                  </a:cubicBezTo>
                  <a:lnTo>
                    <a:pt x="1069" y="7289"/>
                  </a:lnTo>
                  <a:cubicBezTo>
                    <a:pt x="1096" y="6335"/>
                    <a:pt x="1140" y="3665"/>
                    <a:pt x="1056" y="2600"/>
                  </a:cubicBezTo>
                  <a:cubicBezTo>
                    <a:pt x="985" y="1629"/>
                    <a:pt x="635" y="533"/>
                    <a:pt x="453" y="0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6"/>
            <p:cNvSpPr/>
            <p:nvPr/>
          </p:nvSpPr>
          <p:spPr>
            <a:xfrm>
              <a:off x="921605" y="4057501"/>
              <a:ext cx="665609" cy="269189"/>
            </a:xfrm>
            <a:custGeom>
              <a:rect b="b" l="l" r="r" t="t"/>
              <a:pathLst>
                <a:path extrusionOk="0" h="1773" w="4384">
                  <a:moveTo>
                    <a:pt x="3820" y="0"/>
                  </a:moveTo>
                  <a:cubicBezTo>
                    <a:pt x="3456" y="182"/>
                    <a:pt x="3102" y="364"/>
                    <a:pt x="2738" y="563"/>
                  </a:cubicBezTo>
                  <a:cubicBezTo>
                    <a:pt x="2472" y="688"/>
                    <a:pt x="2205" y="830"/>
                    <a:pt x="1922" y="927"/>
                  </a:cubicBezTo>
                  <a:cubicBezTo>
                    <a:pt x="1691" y="1005"/>
                    <a:pt x="1457" y="1048"/>
                    <a:pt x="1224" y="1048"/>
                  </a:cubicBezTo>
                  <a:cubicBezTo>
                    <a:pt x="1162" y="1048"/>
                    <a:pt x="1101" y="1045"/>
                    <a:pt x="1039" y="1039"/>
                  </a:cubicBezTo>
                  <a:cubicBezTo>
                    <a:pt x="786" y="998"/>
                    <a:pt x="547" y="900"/>
                    <a:pt x="321" y="772"/>
                  </a:cubicBezTo>
                  <a:cubicBezTo>
                    <a:pt x="265" y="742"/>
                    <a:pt x="218" y="714"/>
                    <a:pt x="173" y="714"/>
                  </a:cubicBezTo>
                  <a:cubicBezTo>
                    <a:pt x="138" y="714"/>
                    <a:pt x="104" y="730"/>
                    <a:pt x="68" y="772"/>
                  </a:cubicBezTo>
                  <a:cubicBezTo>
                    <a:pt x="0" y="857"/>
                    <a:pt x="0" y="954"/>
                    <a:pt x="54" y="1055"/>
                  </a:cubicBezTo>
                  <a:cubicBezTo>
                    <a:pt x="68" y="1082"/>
                    <a:pt x="98" y="1109"/>
                    <a:pt x="112" y="1153"/>
                  </a:cubicBezTo>
                  <a:cubicBezTo>
                    <a:pt x="125" y="1194"/>
                    <a:pt x="125" y="1237"/>
                    <a:pt x="125" y="1278"/>
                  </a:cubicBezTo>
                  <a:cubicBezTo>
                    <a:pt x="139" y="1406"/>
                    <a:pt x="236" y="1504"/>
                    <a:pt x="337" y="1561"/>
                  </a:cubicBezTo>
                  <a:cubicBezTo>
                    <a:pt x="422" y="1602"/>
                    <a:pt x="515" y="1620"/>
                    <a:pt x="612" y="1620"/>
                  </a:cubicBezTo>
                  <a:cubicBezTo>
                    <a:pt x="641" y="1620"/>
                    <a:pt x="671" y="1618"/>
                    <a:pt x="702" y="1615"/>
                  </a:cubicBezTo>
                  <a:cubicBezTo>
                    <a:pt x="764" y="1728"/>
                    <a:pt x="902" y="1773"/>
                    <a:pt x="1040" y="1773"/>
                  </a:cubicBezTo>
                  <a:cubicBezTo>
                    <a:pt x="1058" y="1773"/>
                    <a:pt x="1077" y="1772"/>
                    <a:pt x="1096" y="1770"/>
                  </a:cubicBezTo>
                  <a:cubicBezTo>
                    <a:pt x="1234" y="1757"/>
                    <a:pt x="1376" y="1699"/>
                    <a:pt x="1517" y="1659"/>
                  </a:cubicBezTo>
                  <a:cubicBezTo>
                    <a:pt x="1660" y="1621"/>
                    <a:pt x="1803" y="1609"/>
                    <a:pt x="1947" y="1609"/>
                  </a:cubicBezTo>
                  <a:cubicBezTo>
                    <a:pt x="2126" y="1609"/>
                    <a:pt x="2305" y="1629"/>
                    <a:pt x="2485" y="1645"/>
                  </a:cubicBezTo>
                  <a:cubicBezTo>
                    <a:pt x="2627" y="1659"/>
                    <a:pt x="2765" y="1686"/>
                    <a:pt x="2906" y="1686"/>
                  </a:cubicBezTo>
                  <a:cubicBezTo>
                    <a:pt x="3439" y="1686"/>
                    <a:pt x="3931" y="1447"/>
                    <a:pt x="4383" y="1180"/>
                  </a:cubicBezTo>
                  <a:cubicBezTo>
                    <a:pt x="4326" y="971"/>
                    <a:pt x="4255" y="772"/>
                    <a:pt x="4184" y="617"/>
                  </a:cubicBezTo>
                  <a:cubicBezTo>
                    <a:pt x="4060" y="324"/>
                    <a:pt x="3918" y="128"/>
                    <a:pt x="3820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6"/>
            <p:cNvSpPr/>
            <p:nvPr/>
          </p:nvSpPr>
          <p:spPr>
            <a:xfrm>
              <a:off x="682477" y="4031842"/>
              <a:ext cx="874523" cy="225007"/>
            </a:xfrm>
            <a:custGeom>
              <a:rect b="b" l="l" r="r" t="t"/>
              <a:pathLst>
                <a:path extrusionOk="0" h="1482" w="5760">
                  <a:moveTo>
                    <a:pt x="5240" y="1"/>
                  </a:moveTo>
                  <a:cubicBezTo>
                    <a:pt x="3406" y="678"/>
                    <a:pt x="1936" y="820"/>
                    <a:pt x="1025" y="820"/>
                  </a:cubicBezTo>
                  <a:cubicBezTo>
                    <a:pt x="367" y="820"/>
                    <a:pt x="1" y="746"/>
                    <a:pt x="1" y="746"/>
                  </a:cubicBezTo>
                  <a:lnTo>
                    <a:pt x="1" y="1039"/>
                  </a:lnTo>
                  <a:cubicBezTo>
                    <a:pt x="387" y="1218"/>
                    <a:pt x="1169" y="1481"/>
                    <a:pt x="2340" y="1481"/>
                  </a:cubicBezTo>
                  <a:cubicBezTo>
                    <a:pt x="2824" y="1481"/>
                    <a:pt x="3374" y="1436"/>
                    <a:pt x="3989" y="1322"/>
                  </a:cubicBezTo>
                  <a:cubicBezTo>
                    <a:pt x="4734" y="1181"/>
                    <a:pt x="5311" y="985"/>
                    <a:pt x="5759" y="786"/>
                  </a:cubicBezTo>
                  <a:cubicBezTo>
                    <a:pt x="5520" y="240"/>
                    <a:pt x="5240" y="1"/>
                    <a:pt x="524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6"/>
            <p:cNvSpPr/>
            <p:nvPr/>
          </p:nvSpPr>
          <p:spPr>
            <a:xfrm>
              <a:off x="596999" y="2564283"/>
              <a:ext cx="1213856" cy="1631076"/>
            </a:xfrm>
            <a:custGeom>
              <a:rect b="b" l="l" r="r" t="t"/>
              <a:pathLst>
                <a:path extrusionOk="0" h="10743" w="7995">
                  <a:moveTo>
                    <a:pt x="5270" y="1"/>
                  </a:moveTo>
                  <a:cubicBezTo>
                    <a:pt x="4583" y="1"/>
                    <a:pt x="2924" y="227"/>
                    <a:pt x="2924" y="227"/>
                  </a:cubicBezTo>
                  <a:cubicBezTo>
                    <a:pt x="2924" y="227"/>
                    <a:pt x="2543" y="227"/>
                    <a:pt x="2081" y="298"/>
                  </a:cubicBezTo>
                  <a:cubicBezTo>
                    <a:pt x="2068" y="298"/>
                    <a:pt x="2037" y="298"/>
                    <a:pt x="2024" y="311"/>
                  </a:cubicBezTo>
                  <a:cubicBezTo>
                    <a:pt x="1983" y="311"/>
                    <a:pt x="1926" y="325"/>
                    <a:pt x="1869" y="325"/>
                  </a:cubicBezTo>
                  <a:cubicBezTo>
                    <a:pt x="1505" y="395"/>
                    <a:pt x="1097" y="507"/>
                    <a:pt x="817" y="692"/>
                  </a:cubicBezTo>
                  <a:cubicBezTo>
                    <a:pt x="142" y="1140"/>
                    <a:pt x="1" y="1912"/>
                    <a:pt x="1" y="2684"/>
                  </a:cubicBezTo>
                  <a:cubicBezTo>
                    <a:pt x="14" y="2799"/>
                    <a:pt x="14" y="2883"/>
                    <a:pt x="14" y="2981"/>
                  </a:cubicBezTo>
                  <a:cubicBezTo>
                    <a:pt x="14" y="3035"/>
                    <a:pt x="31" y="3092"/>
                    <a:pt x="31" y="3150"/>
                  </a:cubicBezTo>
                  <a:cubicBezTo>
                    <a:pt x="31" y="3190"/>
                    <a:pt x="31" y="3248"/>
                    <a:pt x="45" y="3288"/>
                  </a:cubicBezTo>
                  <a:cubicBezTo>
                    <a:pt x="58" y="3457"/>
                    <a:pt x="72" y="3612"/>
                    <a:pt x="85" y="3794"/>
                  </a:cubicBezTo>
                  <a:cubicBezTo>
                    <a:pt x="85" y="3962"/>
                    <a:pt x="99" y="4175"/>
                    <a:pt x="85" y="4454"/>
                  </a:cubicBezTo>
                  <a:cubicBezTo>
                    <a:pt x="72" y="4623"/>
                    <a:pt x="85" y="4751"/>
                    <a:pt x="116" y="4876"/>
                  </a:cubicBezTo>
                  <a:cubicBezTo>
                    <a:pt x="213" y="5425"/>
                    <a:pt x="564" y="5692"/>
                    <a:pt x="621" y="6423"/>
                  </a:cubicBezTo>
                  <a:cubicBezTo>
                    <a:pt x="621" y="6437"/>
                    <a:pt x="635" y="6450"/>
                    <a:pt x="635" y="6450"/>
                  </a:cubicBezTo>
                  <a:cubicBezTo>
                    <a:pt x="648" y="6690"/>
                    <a:pt x="675" y="6929"/>
                    <a:pt x="689" y="7165"/>
                  </a:cubicBezTo>
                  <a:cubicBezTo>
                    <a:pt x="719" y="7404"/>
                    <a:pt x="732" y="7644"/>
                    <a:pt x="746" y="7883"/>
                  </a:cubicBezTo>
                  <a:cubicBezTo>
                    <a:pt x="773" y="8345"/>
                    <a:pt x="773" y="8797"/>
                    <a:pt x="689" y="9205"/>
                  </a:cubicBezTo>
                  <a:cubicBezTo>
                    <a:pt x="520" y="10004"/>
                    <a:pt x="621" y="10607"/>
                    <a:pt x="648" y="10607"/>
                  </a:cubicBezTo>
                  <a:cubicBezTo>
                    <a:pt x="661" y="10614"/>
                    <a:pt x="1184" y="10742"/>
                    <a:pt x="2034" y="10742"/>
                  </a:cubicBezTo>
                  <a:cubicBezTo>
                    <a:pt x="2985" y="10742"/>
                    <a:pt x="4347" y="10581"/>
                    <a:pt x="5860" y="9906"/>
                  </a:cubicBezTo>
                  <a:cubicBezTo>
                    <a:pt x="5860" y="9906"/>
                    <a:pt x="5732" y="9289"/>
                    <a:pt x="5661" y="9090"/>
                  </a:cubicBezTo>
                  <a:cubicBezTo>
                    <a:pt x="5594" y="8895"/>
                    <a:pt x="5985" y="7994"/>
                    <a:pt x="6154" y="7742"/>
                  </a:cubicBezTo>
                  <a:cubicBezTo>
                    <a:pt x="6268" y="7573"/>
                    <a:pt x="6717" y="7293"/>
                    <a:pt x="7094" y="6646"/>
                  </a:cubicBezTo>
                  <a:cubicBezTo>
                    <a:pt x="7280" y="6353"/>
                    <a:pt x="7431" y="5972"/>
                    <a:pt x="7533" y="5479"/>
                  </a:cubicBezTo>
                  <a:cubicBezTo>
                    <a:pt x="7587" y="5227"/>
                    <a:pt x="7630" y="4933"/>
                    <a:pt x="7671" y="4653"/>
                  </a:cubicBezTo>
                  <a:cubicBezTo>
                    <a:pt x="7701" y="4468"/>
                    <a:pt x="7728" y="4299"/>
                    <a:pt x="7755" y="4131"/>
                  </a:cubicBezTo>
                  <a:cubicBezTo>
                    <a:pt x="7924" y="2840"/>
                    <a:pt x="7994" y="1491"/>
                    <a:pt x="7897" y="1127"/>
                  </a:cubicBezTo>
                  <a:cubicBezTo>
                    <a:pt x="7769" y="675"/>
                    <a:pt x="6238" y="142"/>
                    <a:pt x="5564" y="31"/>
                  </a:cubicBezTo>
                  <a:cubicBezTo>
                    <a:pt x="5510" y="18"/>
                    <a:pt x="5452" y="18"/>
                    <a:pt x="5409" y="18"/>
                  </a:cubicBezTo>
                  <a:cubicBezTo>
                    <a:pt x="5368" y="1"/>
                    <a:pt x="5324" y="1"/>
                    <a:pt x="527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6"/>
            <p:cNvSpPr/>
            <p:nvPr/>
          </p:nvSpPr>
          <p:spPr>
            <a:xfrm>
              <a:off x="614459" y="3191328"/>
              <a:ext cx="251425" cy="571932"/>
            </a:xfrm>
            <a:custGeom>
              <a:rect b="b" l="l" r="r" t="t"/>
              <a:pathLst>
                <a:path extrusionOk="0" h="3767" w="1656">
                  <a:moveTo>
                    <a:pt x="827" y="577"/>
                  </a:moveTo>
                  <a:cubicBezTo>
                    <a:pt x="928" y="577"/>
                    <a:pt x="982" y="608"/>
                    <a:pt x="1039" y="662"/>
                  </a:cubicBezTo>
                  <a:cubicBezTo>
                    <a:pt x="1079" y="732"/>
                    <a:pt x="1110" y="803"/>
                    <a:pt x="1110" y="887"/>
                  </a:cubicBezTo>
                  <a:lnTo>
                    <a:pt x="1110" y="1562"/>
                  </a:lnTo>
                  <a:cubicBezTo>
                    <a:pt x="1110" y="1589"/>
                    <a:pt x="1110" y="1619"/>
                    <a:pt x="1096" y="1660"/>
                  </a:cubicBezTo>
                  <a:cubicBezTo>
                    <a:pt x="1052" y="1815"/>
                    <a:pt x="968" y="1885"/>
                    <a:pt x="827" y="1885"/>
                  </a:cubicBezTo>
                  <a:cubicBezTo>
                    <a:pt x="759" y="1885"/>
                    <a:pt x="715" y="1872"/>
                    <a:pt x="675" y="1842"/>
                  </a:cubicBezTo>
                  <a:cubicBezTo>
                    <a:pt x="591" y="1771"/>
                    <a:pt x="560" y="1673"/>
                    <a:pt x="560" y="1575"/>
                  </a:cubicBezTo>
                  <a:lnTo>
                    <a:pt x="560" y="887"/>
                  </a:lnTo>
                  <a:cubicBezTo>
                    <a:pt x="560" y="803"/>
                    <a:pt x="574" y="732"/>
                    <a:pt x="631" y="662"/>
                  </a:cubicBezTo>
                  <a:cubicBezTo>
                    <a:pt x="675" y="608"/>
                    <a:pt x="742" y="577"/>
                    <a:pt x="827" y="577"/>
                  </a:cubicBezTo>
                  <a:close/>
                  <a:moveTo>
                    <a:pt x="813" y="1"/>
                  </a:moveTo>
                  <a:cubicBezTo>
                    <a:pt x="702" y="1"/>
                    <a:pt x="591" y="31"/>
                    <a:pt x="489" y="72"/>
                  </a:cubicBezTo>
                  <a:cubicBezTo>
                    <a:pt x="338" y="142"/>
                    <a:pt x="223" y="240"/>
                    <a:pt x="125" y="382"/>
                  </a:cubicBezTo>
                  <a:cubicBezTo>
                    <a:pt x="54" y="493"/>
                    <a:pt x="14" y="608"/>
                    <a:pt x="1" y="746"/>
                  </a:cubicBezTo>
                  <a:cubicBezTo>
                    <a:pt x="98" y="1295"/>
                    <a:pt x="449" y="1562"/>
                    <a:pt x="506" y="2293"/>
                  </a:cubicBezTo>
                  <a:cubicBezTo>
                    <a:pt x="506" y="2307"/>
                    <a:pt x="520" y="2320"/>
                    <a:pt x="520" y="2320"/>
                  </a:cubicBezTo>
                  <a:cubicBezTo>
                    <a:pt x="574" y="2334"/>
                    <a:pt x="631" y="2334"/>
                    <a:pt x="688" y="2334"/>
                  </a:cubicBezTo>
                  <a:cubicBezTo>
                    <a:pt x="843" y="2334"/>
                    <a:pt x="982" y="2277"/>
                    <a:pt x="1110" y="2165"/>
                  </a:cubicBezTo>
                  <a:lnTo>
                    <a:pt x="1110" y="2897"/>
                  </a:lnTo>
                  <a:cubicBezTo>
                    <a:pt x="1110" y="2995"/>
                    <a:pt x="1079" y="3065"/>
                    <a:pt x="1039" y="3136"/>
                  </a:cubicBezTo>
                  <a:cubicBezTo>
                    <a:pt x="982" y="3190"/>
                    <a:pt x="928" y="3220"/>
                    <a:pt x="827" y="3220"/>
                  </a:cubicBezTo>
                  <a:cubicBezTo>
                    <a:pt x="742" y="3220"/>
                    <a:pt x="675" y="3190"/>
                    <a:pt x="631" y="3136"/>
                  </a:cubicBezTo>
                  <a:cubicBezTo>
                    <a:pt x="604" y="3106"/>
                    <a:pt x="591" y="3065"/>
                    <a:pt x="574" y="3035"/>
                  </a:cubicBezTo>
                  <a:lnTo>
                    <a:pt x="574" y="3035"/>
                  </a:lnTo>
                  <a:cubicBezTo>
                    <a:pt x="604" y="3274"/>
                    <a:pt x="617" y="3514"/>
                    <a:pt x="631" y="3753"/>
                  </a:cubicBezTo>
                  <a:cubicBezTo>
                    <a:pt x="688" y="3767"/>
                    <a:pt x="759" y="3767"/>
                    <a:pt x="813" y="3767"/>
                  </a:cubicBezTo>
                  <a:cubicBezTo>
                    <a:pt x="1052" y="3767"/>
                    <a:pt x="1248" y="3682"/>
                    <a:pt x="1416" y="3514"/>
                  </a:cubicBezTo>
                  <a:cubicBezTo>
                    <a:pt x="1572" y="3345"/>
                    <a:pt x="1656" y="3136"/>
                    <a:pt x="1656" y="2897"/>
                  </a:cubicBezTo>
                  <a:lnTo>
                    <a:pt x="1656" y="887"/>
                  </a:lnTo>
                  <a:cubicBezTo>
                    <a:pt x="1656" y="648"/>
                    <a:pt x="1572" y="439"/>
                    <a:pt x="1416" y="271"/>
                  </a:cubicBezTo>
                  <a:cubicBezTo>
                    <a:pt x="1265" y="102"/>
                    <a:pt x="1066" y="1"/>
                    <a:pt x="813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46"/>
            <p:cNvSpPr/>
            <p:nvPr/>
          </p:nvSpPr>
          <p:spPr>
            <a:xfrm>
              <a:off x="906270" y="3191328"/>
              <a:ext cx="273440" cy="571932"/>
            </a:xfrm>
            <a:custGeom>
              <a:rect b="b" l="l" r="r" t="t"/>
              <a:pathLst>
                <a:path extrusionOk="0" h="3767" w="1801">
                  <a:moveTo>
                    <a:pt x="900" y="523"/>
                  </a:moveTo>
                  <a:cubicBezTo>
                    <a:pt x="944" y="523"/>
                    <a:pt x="985" y="523"/>
                    <a:pt x="1028" y="537"/>
                  </a:cubicBezTo>
                  <a:cubicBezTo>
                    <a:pt x="1180" y="608"/>
                    <a:pt x="1251" y="759"/>
                    <a:pt x="1264" y="1012"/>
                  </a:cubicBezTo>
                  <a:cubicBezTo>
                    <a:pt x="1264" y="1154"/>
                    <a:pt x="1238" y="1265"/>
                    <a:pt x="1180" y="1349"/>
                  </a:cubicBezTo>
                  <a:cubicBezTo>
                    <a:pt x="1126" y="1451"/>
                    <a:pt x="1028" y="1504"/>
                    <a:pt x="900" y="1504"/>
                  </a:cubicBezTo>
                  <a:cubicBezTo>
                    <a:pt x="759" y="1504"/>
                    <a:pt x="674" y="1451"/>
                    <a:pt x="607" y="1366"/>
                  </a:cubicBezTo>
                  <a:cubicBezTo>
                    <a:pt x="563" y="1295"/>
                    <a:pt x="536" y="1167"/>
                    <a:pt x="536" y="1012"/>
                  </a:cubicBezTo>
                  <a:cubicBezTo>
                    <a:pt x="536" y="914"/>
                    <a:pt x="536" y="830"/>
                    <a:pt x="563" y="759"/>
                  </a:cubicBezTo>
                  <a:cubicBezTo>
                    <a:pt x="577" y="692"/>
                    <a:pt x="621" y="635"/>
                    <a:pt x="661" y="591"/>
                  </a:cubicBezTo>
                  <a:cubicBezTo>
                    <a:pt x="718" y="550"/>
                    <a:pt x="803" y="523"/>
                    <a:pt x="900" y="523"/>
                  </a:cubicBezTo>
                  <a:close/>
                  <a:moveTo>
                    <a:pt x="900" y="2138"/>
                  </a:moveTo>
                  <a:cubicBezTo>
                    <a:pt x="985" y="2138"/>
                    <a:pt x="1042" y="2152"/>
                    <a:pt x="1096" y="2192"/>
                  </a:cubicBezTo>
                  <a:cubicBezTo>
                    <a:pt x="1197" y="2263"/>
                    <a:pt x="1238" y="2418"/>
                    <a:pt x="1238" y="2631"/>
                  </a:cubicBezTo>
                  <a:lnTo>
                    <a:pt x="1238" y="2813"/>
                  </a:lnTo>
                  <a:cubicBezTo>
                    <a:pt x="1238" y="2866"/>
                    <a:pt x="1238" y="2924"/>
                    <a:pt x="1211" y="2981"/>
                  </a:cubicBezTo>
                  <a:cubicBezTo>
                    <a:pt x="1153" y="3119"/>
                    <a:pt x="1042" y="3190"/>
                    <a:pt x="900" y="3204"/>
                  </a:cubicBezTo>
                  <a:cubicBezTo>
                    <a:pt x="803" y="3190"/>
                    <a:pt x="732" y="3163"/>
                    <a:pt x="661" y="3092"/>
                  </a:cubicBezTo>
                  <a:cubicBezTo>
                    <a:pt x="590" y="3022"/>
                    <a:pt x="550" y="2924"/>
                    <a:pt x="550" y="2813"/>
                  </a:cubicBezTo>
                  <a:lnTo>
                    <a:pt x="550" y="2631"/>
                  </a:lnTo>
                  <a:cubicBezTo>
                    <a:pt x="550" y="2502"/>
                    <a:pt x="563" y="2405"/>
                    <a:pt x="607" y="2320"/>
                  </a:cubicBezTo>
                  <a:cubicBezTo>
                    <a:pt x="648" y="2209"/>
                    <a:pt x="745" y="2138"/>
                    <a:pt x="900" y="2138"/>
                  </a:cubicBezTo>
                  <a:close/>
                  <a:moveTo>
                    <a:pt x="873" y="1"/>
                  </a:moveTo>
                  <a:cubicBezTo>
                    <a:pt x="621" y="1"/>
                    <a:pt x="408" y="102"/>
                    <a:pt x="253" y="271"/>
                  </a:cubicBezTo>
                  <a:cubicBezTo>
                    <a:pt x="115" y="422"/>
                    <a:pt x="44" y="621"/>
                    <a:pt x="44" y="861"/>
                  </a:cubicBezTo>
                  <a:lnTo>
                    <a:pt x="44" y="1070"/>
                  </a:lnTo>
                  <a:cubicBezTo>
                    <a:pt x="44" y="1198"/>
                    <a:pt x="58" y="1322"/>
                    <a:pt x="101" y="1407"/>
                  </a:cubicBezTo>
                  <a:cubicBezTo>
                    <a:pt x="186" y="1589"/>
                    <a:pt x="297" y="1717"/>
                    <a:pt x="452" y="1788"/>
                  </a:cubicBezTo>
                  <a:cubicBezTo>
                    <a:pt x="368" y="1842"/>
                    <a:pt x="283" y="1899"/>
                    <a:pt x="226" y="1970"/>
                  </a:cubicBezTo>
                  <a:cubicBezTo>
                    <a:pt x="71" y="2138"/>
                    <a:pt x="0" y="2334"/>
                    <a:pt x="0" y="2560"/>
                  </a:cubicBezTo>
                  <a:lnTo>
                    <a:pt x="0" y="2897"/>
                  </a:lnTo>
                  <a:cubicBezTo>
                    <a:pt x="0" y="3136"/>
                    <a:pt x="84" y="3332"/>
                    <a:pt x="253" y="3514"/>
                  </a:cubicBezTo>
                  <a:cubicBezTo>
                    <a:pt x="422" y="3682"/>
                    <a:pt x="634" y="3767"/>
                    <a:pt x="873" y="3767"/>
                  </a:cubicBezTo>
                  <a:lnTo>
                    <a:pt x="914" y="3767"/>
                  </a:lnTo>
                  <a:cubicBezTo>
                    <a:pt x="1153" y="3767"/>
                    <a:pt x="1366" y="3682"/>
                    <a:pt x="1534" y="3514"/>
                  </a:cubicBezTo>
                  <a:cubicBezTo>
                    <a:pt x="1716" y="3345"/>
                    <a:pt x="1801" y="3136"/>
                    <a:pt x="1801" y="2897"/>
                  </a:cubicBezTo>
                  <a:lnTo>
                    <a:pt x="1801" y="2560"/>
                  </a:lnTo>
                  <a:cubicBezTo>
                    <a:pt x="1801" y="2418"/>
                    <a:pt x="1770" y="2307"/>
                    <a:pt x="1730" y="2209"/>
                  </a:cubicBezTo>
                  <a:cubicBezTo>
                    <a:pt x="1632" y="2024"/>
                    <a:pt x="1504" y="1885"/>
                    <a:pt x="1349" y="1788"/>
                  </a:cubicBezTo>
                  <a:cubicBezTo>
                    <a:pt x="1420" y="1744"/>
                    <a:pt x="1490" y="1703"/>
                    <a:pt x="1548" y="1633"/>
                  </a:cubicBezTo>
                  <a:cubicBezTo>
                    <a:pt x="1686" y="1477"/>
                    <a:pt x="1757" y="1295"/>
                    <a:pt x="1757" y="1070"/>
                  </a:cubicBezTo>
                  <a:lnTo>
                    <a:pt x="1757" y="861"/>
                  </a:lnTo>
                  <a:cubicBezTo>
                    <a:pt x="1757" y="635"/>
                    <a:pt x="1686" y="439"/>
                    <a:pt x="1548" y="271"/>
                  </a:cubicBezTo>
                  <a:cubicBezTo>
                    <a:pt x="1393" y="102"/>
                    <a:pt x="1180" y="1"/>
                    <a:pt x="914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6"/>
            <p:cNvSpPr/>
            <p:nvPr/>
          </p:nvSpPr>
          <p:spPr>
            <a:xfrm>
              <a:off x="603679" y="3036920"/>
              <a:ext cx="1170889" cy="233965"/>
            </a:xfrm>
            <a:custGeom>
              <a:rect b="b" l="l" r="r" t="t"/>
              <a:pathLst>
                <a:path extrusionOk="0" h="1541" w="7712">
                  <a:moveTo>
                    <a:pt x="1887" y="1"/>
                  </a:moveTo>
                  <a:cubicBezTo>
                    <a:pt x="1055" y="1"/>
                    <a:pt x="432" y="85"/>
                    <a:pt x="1" y="175"/>
                  </a:cubicBezTo>
                  <a:cubicBezTo>
                    <a:pt x="14" y="344"/>
                    <a:pt x="28" y="499"/>
                    <a:pt x="41" y="681"/>
                  </a:cubicBezTo>
                  <a:cubicBezTo>
                    <a:pt x="456" y="580"/>
                    <a:pt x="1090" y="477"/>
                    <a:pt x="1963" y="477"/>
                  </a:cubicBezTo>
                  <a:cubicBezTo>
                    <a:pt x="3280" y="477"/>
                    <a:pt x="5143" y="711"/>
                    <a:pt x="7627" y="1540"/>
                  </a:cubicBezTo>
                  <a:cubicBezTo>
                    <a:pt x="7657" y="1355"/>
                    <a:pt x="7684" y="1186"/>
                    <a:pt x="7711" y="1018"/>
                  </a:cubicBezTo>
                  <a:cubicBezTo>
                    <a:pt x="5159" y="226"/>
                    <a:pt x="3244" y="1"/>
                    <a:pt x="18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46"/>
            <p:cNvSpPr/>
            <p:nvPr/>
          </p:nvSpPr>
          <p:spPr>
            <a:xfrm>
              <a:off x="1275210" y="2568990"/>
              <a:ext cx="539745" cy="1004335"/>
            </a:xfrm>
            <a:custGeom>
              <a:rect b="b" l="l" r="r" t="t"/>
              <a:pathLst>
                <a:path extrusionOk="0" h="6615" w="3555">
                  <a:moveTo>
                    <a:pt x="1097" y="0"/>
                  </a:moveTo>
                  <a:cubicBezTo>
                    <a:pt x="675" y="196"/>
                    <a:pt x="1" y="701"/>
                    <a:pt x="1" y="1925"/>
                  </a:cubicBezTo>
                  <a:cubicBezTo>
                    <a:pt x="1" y="1925"/>
                    <a:pt x="1" y="2613"/>
                    <a:pt x="254" y="3146"/>
                  </a:cubicBezTo>
                  <a:cubicBezTo>
                    <a:pt x="254" y="3146"/>
                    <a:pt x="1141" y="3483"/>
                    <a:pt x="1491" y="4592"/>
                  </a:cubicBezTo>
                  <a:cubicBezTo>
                    <a:pt x="1731" y="5364"/>
                    <a:pt x="2250" y="6123"/>
                    <a:pt x="2627" y="6615"/>
                  </a:cubicBezTo>
                  <a:cubicBezTo>
                    <a:pt x="2813" y="6322"/>
                    <a:pt x="2964" y="5941"/>
                    <a:pt x="3066" y="5448"/>
                  </a:cubicBezTo>
                  <a:cubicBezTo>
                    <a:pt x="3372" y="3918"/>
                    <a:pt x="3554" y="1602"/>
                    <a:pt x="3430" y="1096"/>
                  </a:cubicBezTo>
                  <a:cubicBezTo>
                    <a:pt x="3302" y="644"/>
                    <a:pt x="1771" y="111"/>
                    <a:pt x="1097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46"/>
            <p:cNvSpPr/>
            <p:nvPr/>
          </p:nvSpPr>
          <p:spPr>
            <a:xfrm>
              <a:off x="836126" y="2564283"/>
              <a:ext cx="571932" cy="429215"/>
            </a:xfrm>
            <a:custGeom>
              <a:rect b="b" l="l" r="r" t="t"/>
              <a:pathLst>
                <a:path extrusionOk="0" h="2827" w="3767">
                  <a:moveTo>
                    <a:pt x="3695" y="1"/>
                  </a:moveTo>
                  <a:cubicBezTo>
                    <a:pt x="3008" y="1"/>
                    <a:pt x="1349" y="227"/>
                    <a:pt x="1349" y="227"/>
                  </a:cubicBezTo>
                  <a:cubicBezTo>
                    <a:pt x="1349" y="227"/>
                    <a:pt x="843" y="227"/>
                    <a:pt x="294" y="325"/>
                  </a:cubicBezTo>
                  <a:cubicBezTo>
                    <a:pt x="142" y="621"/>
                    <a:pt x="0" y="1043"/>
                    <a:pt x="112" y="1562"/>
                  </a:cubicBezTo>
                  <a:cubicBezTo>
                    <a:pt x="337" y="2529"/>
                    <a:pt x="590" y="2826"/>
                    <a:pt x="590" y="2826"/>
                  </a:cubicBezTo>
                  <a:cubicBezTo>
                    <a:pt x="590" y="2826"/>
                    <a:pt x="2755" y="1842"/>
                    <a:pt x="3412" y="1029"/>
                  </a:cubicBezTo>
                  <a:cubicBezTo>
                    <a:pt x="3749" y="621"/>
                    <a:pt x="3766" y="254"/>
                    <a:pt x="3695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46"/>
            <p:cNvSpPr/>
            <p:nvPr/>
          </p:nvSpPr>
          <p:spPr>
            <a:xfrm>
              <a:off x="596999" y="2609376"/>
              <a:ext cx="316104" cy="433162"/>
            </a:xfrm>
            <a:custGeom>
              <a:rect b="b" l="l" r="r" t="t"/>
              <a:pathLst>
                <a:path extrusionOk="0" h="2853" w="2082">
                  <a:moveTo>
                    <a:pt x="2081" y="1"/>
                  </a:moveTo>
                  <a:cubicBezTo>
                    <a:pt x="2068" y="1"/>
                    <a:pt x="2037" y="1"/>
                    <a:pt x="2024" y="14"/>
                  </a:cubicBezTo>
                  <a:cubicBezTo>
                    <a:pt x="1983" y="14"/>
                    <a:pt x="1926" y="28"/>
                    <a:pt x="1869" y="28"/>
                  </a:cubicBezTo>
                  <a:cubicBezTo>
                    <a:pt x="1505" y="98"/>
                    <a:pt x="1097" y="210"/>
                    <a:pt x="817" y="395"/>
                  </a:cubicBezTo>
                  <a:cubicBezTo>
                    <a:pt x="142" y="843"/>
                    <a:pt x="1" y="1602"/>
                    <a:pt x="1" y="2387"/>
                  </a:cubicBezTo>
                  <a:cubicBezTo>
                    <a:pt x="14" y="2502"/>
                    <a:pt x="14" y="2586"/>
                    <a:pt x="14" y="2684"/>
                  </a:cubicBezTo>
                  <a:cubicBezTo>
                    <a:pt x="14" y="2738"/>
                    <a:pt x="31" y="2795"/>
                    <a:pt x="31" y="2853"/>
                  </a:cubicBezTo>
                  <a:cubicBezTo>
                    <a:pt x="436" y="2570"/>
                    <a:pt x="1575" y="1700"/>
                    <a:pt x="208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6"/>
            <p:cNvSpPr/>
            <p:nvPr/>
          </p:nvSpPr>
          <p:spPr>
            <a:xfrm>
              <a:off x="599124" y="2620155"/>
              <a:ext cx="256132" cy="302591"/>
            </a:xfrm>
            <a:custGeom>
              <a:rect b="b" l="l" r="r" t="t"/>
              <a:pathLst>
                <a:path extrusionOk="0" h="1993" w="1687">
                  <a:moveTo>
                    <a:pt x="1686" y="0"/>
                  </a:moveTo>
                  <a:lnTo>
                    <a:pt x="1686" y="0"/>
                  </a:lnTo>
                  <a:cubicBezTo>
                    <a:pt x="1366" y="71"/>
                    <a:pt x="1042" y="169"/>
                    <a:pt x="803" y="324"/>
                  </a:cubicBezTo>
                  <a:cubicBezTo>
                    <a:pt x="226" y="715"/>
                    <a:pt x="31" y="1335"/>
                    <a:pt x="0" y="1993"/>
                  </a:cubicBezTo>
                  <a:cubicBezTo>
                    <a:pt x="240" y="1784"/>
                    <a:pt x="536" y="1517"/>
                    <a:pt x="759" y="1278"/>
                  </a:cubicBezTo>
                  <a:cubicBezTo>
                    <a:pt x="1012" y="981"/>
                    <a:pt x="1420" y="391"/>
                    <a:pt x="1686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6"/>
            <p:cNvSpPr/>
            <p:nvPr/>
          </p:nvSpPr>
          <p:spPr>
            <a:xfrm>
              <a:off x="1518436" y="2973912"/>
              <a:ext cx="667583" cy="584685"/>
            </a:xfrm>
            <a:custGeom>
              <a:rect b="b" l="l" r="r" t="t"/>
              <a:pathLst>
                <a:path extrusionOk="0" h="3851" w="4397">
                  <a:moveTo>
                    <a:pt x="1786" y="1"/>
                  </a:moveTo>
                  <a:cubicBezTo>
                    <a:pt x="1368" y="1"/>
                    <a:pt x="722" y="131"/>
                    <a:pt x="0" y="745"/>
                  </a:cubicBezTo>
                  <a:lnTo>
                    <a:pt x="58" y="1406"/>
                  </a:lnTo>
                  <a:cubicBezTo>
                    <a:pt x="58" y="1406"/>
                    <a:pt x="115" y="1547"/>
                    <a:pt x="267" y="1787"/>
                  </a:cubicBezTo>
                  <a:cubicBezTo>
                    <a:pt x="577" y="2293"/>
                    <a:pt x="1238" y="3220"/>
                    <a:pt x="2290" y="3850"/>
                  </a:cubicBezTo>
                  <a:cubicBezTo>
                    <a:pt x="2290" y="3850"/>
                    <a:pt x="2828" y="2925"/>
                    <a:pt x="3803" y="2925"/>
                  </a:cubicBezTo>
                  <a:cubicBezTo>
                    <a:pt x="3986" y="2925"/>
                    <a:pt x="4184" y="2957"/>
                    <a:pt x="4397" y="3034"/>
                  </a:cubicBezTo>
                  <a:cubicBezTo>
                    <a:pt x="4397" y="3034"/>
                    <a:pt x="3962" y="1490"/>
                    <a:pt x="2515" y="674"/>
                  </a:cubicBezTo>
                  <a:lnTo>
                    <a:pt x="2404" y="523"/>
                  </a:lnTo>
                  <a:lnTo>
                    <a:pt x="2347" y="438"/>
                  </a:lnTo>
                  <a:lnTo>
                    <a:pt x="2276" y="71"/>
                  </a:lnTo>
                  <a:cubicBezTo>
                    <a:pt x="2276" y="71"/>
                    <a:pt x="2092" y="1"/>
                    <a:pt x="1786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6"/>
            <p:cNvSpPr/>
            <p:nvPr/>
          </p:nvSpPr>
          <p:spPr>
            <a:xfrm>
              <a:off x="1518436" y="2973912"/>
              <a:ext cx="365144" cy="271315"/>
            </a:xfrm>
            <a:custGeom>
              <a:rect b="b" l="l" r="r" t="t"/>
              <a:pathLst>
                <a:path extrusionOk="0" h="1787" w="2405">
                  <a:moveTo>
                    <a:pt x="1786" y="1"/>
                  </a:moveTo>
                  <a:cubicBezTo>
                    <a:pt x="1368" y="1"/>
                    <a:pt x="722" y="131"/>
                    <a:pt x="0" y="745"/>
                  </a:cubicBezTo>
                  <a:lnTo>
                    <a:pt x="58" y="1406"/>
                  </a:lnTo>
                  <a:cubicBezTo>
                    <a:pt x="58" y="1406"/>
                    <a:pt x="115" y="1547"/>
                    <a:pt x="267" y="1787"/>
                  </a:cubicBezTo>
                  <a:cubicBezTo>
                    <a:pt x="548" y="1334"/>
                    <a:pt x="1243" y="515"/>
                    <a:pt x="2234" y="515"/>
                  </a:cubicBezTo>
                  <a:cubicBezTo>
                    <a:pt x="2290" y="515"/>
                    <a:pt x="2347" y="517"/>
                    <a:pt x="2404" y="523"/>
                  </a:cubicBezTo>
                  <a:lnTo>
                    <a:pt x="2347" y="438"/>
                  </a:lnTo>
                  <a:lnTo>
                    <a:pt x="2276" y="71"/>
                  </a:lnTo>
                  <a:cubicBezTo>
                    <a:pt x="2276" y="71"/>
                    <a:pt x="2092" y="1"/>
                    <a:pt x="1786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6"/>
            <p:cNvSpPr/>
            <p:nvPr/>
          </p:nvSpPr>
          <p:spPr>
            <a:xfrm>
              <a:off x="1298895" y="2535588"/>
              <a:ext cx="663486" cy="651795"/>
            </a:xfrm>
            <a:custGeom>
              <a:rect b="b" l="l" r="r" t="t"/>
              <a:pathLst>
                <a:path extrusionOk="0" h="4293" w="4370">
                  <a:moveTo>
                    <a:pt x="2007" y="1"/>
                  </a:moveTo>
                  <a:cubicBezTo>
                    <a:pt x="1170" y="1"/>
                    <a:pt x="549" y="273"/>
                    <a:pt x="226" y="1117"/>
                  </a:cubicBezTo>
                  <a:cubicBezTo>
                    <a:pt x="0" y="1707"/>
                    <a:pt x="57" y="2284"/>
                    <a:pt x="155" y="2691"/>
                  </a:cubicBezTo>
                  <a:cubicBezTo>
                    <a:pt x="239" y="3015"/>
                    <a:pt x="351" y="3224"/>
                    <a:pt x="351" y="3224"/>
                  </a:cubicBezTo>
                  <a:cubicBezTo>
                    <a:pt x="1251" y="3716"/>
                    <a:pt x="1504" y="4293"/>
                    <a:pt x="1504" y="4293"/>
                  </a:cubicBezTo>
                  <a:cubicBezTo>
                    <a:pt x="2192" y="3421"/>
                    <a:pt x="2875" y="3245"/>
                    <a:pt x="3313" y="3245"/>
                  </a:cubicBezTo>
                  <a:cubicBezTo>
                    <a:pt x="3609" y="3245"/>
                    <a:pt x="3793" y="3325"/>
                    <a:pt x="3793" y="3325"/>
                  </a:cubicBezTo>
                  <a:cubicBezTo>
                    <a:pt x="4342" y="2381"/>
                    <a:pt x="4369" y="1609"/>
                    <a:pt x="4130" y="1050"/>
                  </a:cubicBezTo>
                  <a:cubicBezTo>
                    <a:pt x="3877" y="473"/>
                    <a:pt x="3314" y="122"/>
                    <a:pt x="2711" y="52"/>
                  </a:cubicBezTo>
                  <a:cubicBezTo>
                    <a:pt x="2462" y="19"/>
                    <a:pt x="2227" y="1"/>
                    <a:pt x="2007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6"/>
            <p:cNvSpPr/>
            <p:nvPr/>
          </p:nvSpPr>
          <p:spPr>
            <a:xfrm>
              <a:off x="1300557" y="2536216"/>
              <a:ext cx="663486" cy="651795"/>
            </a:xfrm>
            <a:custGeom>
              <a:rect b="b" l="l" r="r" t="t"/>
              <a:pathLst>
                <a:path extrusionOk="0" h="4293" w="4370">
                  <a:moveTo>
                    <a:pt x="2007" y="1"/>
                  </a:moveTo>
                  <a:cubicBezTo>
                    <a:pt x="1170" y="1"/>
                    <a:pt x="549" y="273"/>
                    <a:pt x="226" y="1117"/>
                  </a:cubicBezTo>
                  <a:cubicBezTo>
                    <a:pt x="0" y="1707"/>
                    <a:pt x="57" y="2284"/>
                    <a:pt x="155" y="2691"/>
                  </a:cubicBezTo>
                  <a:cubicBezTo>
                    <a:pt x="239" y="3015"/>
                    <a:pt x="351" y="3224"/>
                    <a:pt x="351" y="3224"/>
                  </a:cubicBezTo>
                  <a:cubicBezTo>
                    <a:pt x="1251" y="3716"/>
                    <a:pt x="1504" y="4293"/>
                    <a:pt x="1504" y="4293"/>
                  </a:cubicBezTo>
                  <a:cubicBezTo>
                    <a:pt x="2192" y="3421"/>
                    <a:pt x="2875" y="3245"/>
                    <a:pt x="3313" y="3245"/>
                  </a:cubicBezTo>
                  <a:cubicBezTo>
                    <a:pt x="3609" y="3245"/>
                    <a:pt x="3793" y="3325"/>
                    <a:pt x="3793" y="3325"/>
                  </a:cubicBezTo>
                  <a:cubicBezTo>
                    <a:pt x="4342" y="2381"/>
                    <a:pt x="4369" y="1609"/>
                    <a:pt x="4130" y="1050"/>
                  </a:cubicBezTo>
                  <a:cubicBezTo>
                    <a:pt x="3877" y="473"/>
                    <a:pt x="3314" y="122"/>
                    <a:pt x="2711" y="52"/>
                  </a:cubicBezTo>
                  <a:cubicBezTo>
                    <a:pt x="2462" y="19"/>
                    <a:pt x="2227" y="1"/>
                    <a:pt x="2007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6"/>
            <p:cNvSpPr/>
            <p:nvPr/>
          </p:nvSpPr>
          <p:spPr>
            <a:xfrm>
              <a:off x="1298895" y="2535588"/>
              <a:ext cx="627197" cy="492071"/>
            </a:xfrm>
            <a:custGeom>
              <a:rect b="b" l="l" r="r" t="t"/>
              <a:pathLst>
                <a:path extrusionOk="0" h="3241" w="4131">
                  <a:moveTo>
                    <a:pt x="2007" y="1"/>
                  </a:moveTo>
                  <a:cubicBezTo>
                    <a:pt x="1170" y="1"/>
                    <a:pt x="549" y="273"/>
                    <a:pt x="226" y="1117"/>
                  </a:cubicBezTo>
                  <a:cubicBezTo>
                    <a:pt x="0" y="1707"/>
                    <a:pt x="57" y="2284"/>
                    <a:pt x="155" y="2691"/>
                  </a:cubicBezTo>
                  <a:cubicBezTo>
                    <a:pt x="506" y="2762"/>
                    <a:pt x="971" y="2917"/>
                    <a:pt x="1362" y="3241"/>
                  </a:cubicBezTo>
                  <a:cubicBezTo>
                    <a:pt x="1362" y="3241"/>
                    <a:pt x="1531" y="2088"/>
                    <a:pt x="2542" y="1218"/>
                  </a:cubicBezTo>
                  <a:cubicBezTo>
                    <a:pt x="2883" y="933"/>
                    <a:pt x="3196" y="838"/>
                    <a:pt x="3463" y="838"/>
                  </a:cubicBezTo>
                  <a:cubicBezTo>
                    <a:pt x="3748" y="838"/>
                    <a:pt x="3978" y="947"/>
                    <a:pt x="4130" y="1050"/>
                  </a:cubicBezTo>
                  <a:cubicBezTo>
                    <a:pt x="3877" y="473"/>
                    <a:pt x="3314" y="122"/>
                    <a:pt x="2711" y="52"/>
                  </a:cubicBezTo>
                  <a:cubicBezTo>
                    <a:pt x="2462" y="19"/>
                    <a:pt x="2227" y="1"/>
                    <a:pt x="2007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6"/>
            <p:cNvSpPr/>
            <p:nvPr/>
          </p:nvSpPr>
          <p:spPr>
            <a:xfrm>
              <a:off x="883193" y="2566864"/>
              <a:ext cx="501332" cy="384122"/>
            </a:xfrm>
            <a:custGeom>
              <a:rect b="b" l="l" r="r" t="t"/>
              <a:pathLst>
                <a:path extrusionOk="0" h="2530" w="3302">
                  <a:moveTo>
                    <a:pt x="2866" y="1"/>
                  </a:moveTo>
                  <a:lnTo>
                    <a:pt x="560" y="152"/>
                  </a:lnTo>
                  <a:cubicBezTo>
                    <a:pt x="560" y="152"/>
                    <a:pt x="422" y="281"/>
                    <a:pt x="280" y="463"/>
                  </a:cubicBezTo>
                  <a:cubicBezTo>
                    <a:pt x="139" y="658"/>
                    <a:pt x="0" y="941"/>
                    <a:pt x="0" y="1235"/>
                  </a:cubicBezTo>
                  <a:cubicBezTo>
                    <a:pt x="14" y="1825"/>
                    <a:pt x="351" y="2529"/>
                    <a:pt x="351" y="2529"/>
                  </a:cubicBezTo>
                  <a:cubicBezTo>
                    <a:pt x="351" y="2529"/>
                    <a:pt x="1700" y="1727"/>
                    <a:pt x="2445" y="1181"/>
                  </a:cubicBezTo>
                  <a:cubicBezTo>
                    <a:pt x="2681" y="995"/>
                    <a:pt x="2866" y="844"/>
                    <a:pt x="2950" y="742"/>
                  </a:cubicBezTo>
                  <a:cubicBezTo>
                    <a:pt x="3301" y="267"/>
                    <a:pt x="2866" y="1"/>
                    <a:pt x="2866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6"/>
            <p:cNvSpPr/>
            <p:nvPr/>
          </p:nvSpPr>
          <p:spPr>
            <a:xfrm>
              <a:off x="925704" y="2566864"/>
              <a:ext cx="458821" cy="182648"/>
            </a:xfrm>
            <a:custGeom>
              <a:rect b="b" l="l" r="r" t="t"/>
              <a:pathLst>
                <a:path extrusionOk="0" h="1203" w="3022">
                  <a:moveTo>
                    <a:pt x="2586" y="1"/>
                  </a:moveTo>
                  <a:lnTo>
                    <a:pt x="280" y="152"/>
                  </a:lnTo>
                  <a:cubicBezTo>
                    <a:pt x="280" y="152"/>
                    <a:pt x="142" y="281"/>
                    <a:pt x="0" y="463"/>
                  </a:cubicBezTo>
                  <a:cubicBezTo>
                    <a:pt x="182" y="729"/>
                    <a:pt x="533" y="1066"/>
                    <a:pt x="1083" y="1150"/>
                  </a:cubicBezTo>
                  <a:cubicBezTo>
                    <a:pt x="1312" y="1189"/>
                    <a:pt x="1529" y="1202"/>
                    <a:pt x="1724" y="1202"/>
                  </a:cubicBezTo>
                  <a:cubicBezTo>
                    <a:pt x="1887" y="1202"/>
                    <a:pt x="2036" y="1193"/>
                    <a:pt x="2165" y="1181"/>
                  </a:cubicBezTo>
                  <a:cubicBezTo>
                    <a:pt x="2401" y="995"/>
                    <a:pt x="2586" y="844"/>
                    <a:pt x="2670" y="742"/>
                  </a:cubicBezTo>
                  <a:cubicBezTo>
                    <a:pt x="3021" y="267"/>
                    <a:pt x="2586" y="1"/>
                    <a:pt x="2586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6"/>
            <p:cNvSpPr/>
            <p:nvPr/>
          </p:nvSpPr>
          <p:spPr>
            <a:xfrm>
              <a:off x="1413979" y="3417854"/>
              <a:ext cx="848868" cy="799979"/>
            </a:xfrm>
            <a:custGeom>
              <a:rect b="b" l="l" r="r" t="t"/>
              <a:pathLst>
                <a:path extrusionOk="0" h="5269" w="5591">
                  <a:moveTo>
                    <a:pt x="4491" y="1"/>
                  </a:moveTo>
                  <a:cubicBezTo>
                    <a:pt x="3516" y="1"/>
                    <a:pt x="2978" y="926"/>
                    <a:pt x="2978" y="926"/>
                  </a:cubicBezTo>
                  <a:cubicBezTo>
                    <a:pt x="2978" y="926"/>
                    <a:pt x="2964" y="953"/>
                    <a:pt x="2937" y="1010"/>
                  </a:cubicBezTo>
                  <a:cubicBezTo>
                    <a:pt x="2809" y="1223"/>
                    <a:pt x="2489" y="1755"/>
                    <a:pt x="2303" y="2035"/>
                  </a:cubicBezTo>
                  <a:cubicBezTo>
                    <a:pt x="2121" y="2332"/>
                    <a:pt x="1322" y="3118"/>
                    <a:pt x="688" y="3610"/>
                  </a:cubicBezTo>
                  <a:cubicBezTo>
                    <a:pt x="564" y="3707"/>
                    <a:pt x="436" y="3805"/>
                    <a:pt x="324" y="3876"/>
                  </a:cubicBezTo>
                  <a:lnTo>
                    <a:pt x="1" y="4115"/>
                  </a:lnTo>
                  <a:lnTo>
                    <a:pt x="267" y="5268"/>
                  </a:lnTo>
                  <a:cubicBezTo>
                    <a:pt x="267" y="5268"/>
                    <a:pt x="493" y="5167"/>
                    <a:pt x="843" y="4999"/>
                  </a:cubicBezTo>
                  <a:cubicBezTo>
                    <a:pt x="1531" y="4648"/>
                    <a:pt x="2698" y="4018"/>
                    <a:pt x="3416" y="3357"/>
                  </a:cubicBezTo>
                  <a:cubicBezTo>
                    <a:pt x="4512" y="2372"/>
                    <a:pt x="5031" y="1796"/>
                    <a:pt x="5169" y="1644"/>
                  </a:cubicBezTo>
                  <a:cubicBezTo>
                    <a:pt x="5324" y="1476"/>
                    <a:pt x="5590" y="1374"/>
                    <a:pt x="5395" y="926"/>
                  </a:cubicBezTo>
                  <a:cubicBezTo>
                    <a:pt x="5297" y="717"/>
                    <a:pt x="5226" y="518"/>
                    <a:pt x="5186" y="380"/>
                  </a:cubicBezTo>
                  <a:cubicBezTo>
                    <a:pt x="5129" y="211"/>
                    <a:pt x="5085" y="110"/>
                    <a:pt x="5085" y="110"/>
                  </a:cubicBezTo>
                  <a:cubicBezTo>
                    <a:pt x="4872" y="33"/>
                    <a:pt x="4674" y="1"/>
                    <a:pt x="4491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6"/>
            <p:cNvSpPr/>
            <p:nvPr/>
          </p:nvSpPr>
          <p:spPr>
            <a:xfrm>
              <a:off x="1413979" y="3965797"/>
              <a:ext cx="128142" cy="252033"/>
            </a:xfrm>
            <a:custGeom>
              <a:rect b="b" l="l" r="r" t="t"/>
              <a:pathLst>
                <a:path extrusionOk="0" h="1660" w="844">
                  <a:moveTo>
                    <a:pt x="688" y="1"/>
                  </a:moveTo>
                  <a:cubicBezTo>
                    <a:pt x="564" y="98"/>
                    <a:pt x="436" y="196"/>
                    <a:pt x="324" y="267"/>
                  </a:cubicBezTo>
                  <a:lnTo>
                    <a:pt x="1" y="506"/>
                  </a:lnTo>
                  <a:lnTo>
                    <a:pt x="267" y="1659"/>
                  </a:lnTo>
                  <a:cubicBezTo>
                    <a:pt x="267" y="1659"/>
                    <a:pt x="493" y="1558"/>
                    <a:pt x="843" y="1390"/>
                  </a:cubicBezTo>
                  <a:cubicBezTo>
                    <a:pt x="759" y="901"/>
                    <a:pt x="719" y="267"/>
                    <a:pt x="688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6"/>
            <p:cNvSpPr/>
            <p:nvPr/>
          </p:nvSpPr>
          <p:spPr>
            <a:xfrm>
              <a:off x="1859895" y="3417854"/>
              <a:ext cx="341459" cy="153497"/>
            </a:xfrm>
            <a:custGeom>
              <a:rect b="b" l="l" r="r" t="t"/>
              <a:pathLst>
                <a:path extrusionOk="0" h="1011" w="2249">
                  <a:moveTo>
                    <a:pt x="1554" y="1"/>
                  </a:moveTo>
                  <a:cubicBezTo>
                    <a:pt x="579" y="1"/>
                    <a:pt x="41" y="926"/>
                    <a:pt x="41" y="926"/>
                  </a:cubicBezTo>
                  <a:cubicBezTo>
                    <a:pt x="41" y="926"/>
                    <a:pt x="27" y="953"/>
                    <a:pt x="0" y="1010"/>
                  </a:cubicBezTo>
                  <a:cubicBezTo>
                    <a:pt x="142" y="926"/>
                    <a:pt x="293" y="815"/>
                    <a:pt x="435" y="687"/>
                  </a:cubicBezTo>
                  <a:cubicBezTo>
                    <a:pt x="650" y="504"/>
                    <a:pt x="952" y="255"/>
                    <a:pt x="1503" y="255"/>
                  </a:cubicBezTo>
                  <a:cubicBezTo>
                    <a:pt x="1713" y="255"/>
                    <a:pt x="1958" y="291"/>
                    <a:pt x="2249" y="380"/>
                  </a:cubicBezTo>
                  <a:cubicBezTo>
                    <a:pt x="2192" y="211"/>
                    <a:pt x="2148" y="110"/>
                    <a:pt x="2148" y="110"/>
                  </a:cubicBezTo>
                  <a:cubicBezTo>
                    <a:pt x="1935" y="33"/>
                    <a:pt x="1737" y="1"/>
                    <a:pt x="1554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6"/>
            <p:cNvSpPr/>
            <p:nvPr/>
          </p:nvSpPr>
          <p:spPr>
            <a:xfrm>
              <a:off x="443502" y="4061600"/>
              <a:ext cx="345710" cy="373342"/>
            </a:xfrm>
            <a:custGeom>
              <a:rect b="b" l="l" r="r" t="t"/>
              <a:pathLst>
                <a:path extrusionOk="0" h="2459" w="2277">
                  <a:moveTo>
                    <a:pt x="1251" y="0"/>
                  </a:moveTo>
                  <a:cubicBezTo>
                    <a:pt x="253" y="31"/>
                    <a:pt x="0" y="887"/>
                    <a:pt x="0" y="887"/>
                  </a:cubicBezTo>
                  <a:cubicBezTo>
                    <a:pt x="85" y="944"/>
                    <a:pt x="156" y="1055"/>
                    <a:pt x="199" y="1140"/>
                  </a:cubicBezTo>
                  <a:cubicBezTo>
                    <a:pt x="240" y="1224"/>
                    <a:pt x="267" y="1281"/>
                    <a:pt x="267" y="1281"/>
                  </a:cubicBezTo>
                  <a:cubicBezTo>
                    <a:pt x="267" y="1281"/>
                    <a:pt x="368" y="1433"/>
                    <a:pt x="422" y="1561"/>
                  </a:cubicBezTo>
                  <a:cubicBezTo>
                    <a:pt x="563" y="1854"/>
                    <a:pt x="675" y="1996"/>
                    <a:pt x="914" y="2151"/>
                  </a:cubicBezTo>
                  <a:cubicBezTo>
                    <a:pt x="1133" y="2293"/>
                    <a:pt x="1363" y="2435"/>
                    <a:pt x="1486" y="2435"/>
                  </a:cubicBezTo>
                  <a:cubicBezTo>
                    <a:pt x="1498" y="2435"/>
                    <a:pt x="1508" y="2434"/>
                    <a:pt x="1518" y="2431"/>
                  </a:cubicBezTo>
                  <a:cubicBezTo>
                    <a:pt x="1548" y="2431"/>
                    <a:pt x="1561" y="2417"/>
                    <a:pt x="1575" y="2404"/>
                  </a:cubicBezTo>
                  <a:cubicBezTo>
                    <a:pt x="1588" y="2360"/>
                    <a:pt x="1575" y="2320"/>
                    <a:pt x="1575" y="2306"/>
                  </a:cubicBezTo>
                  <a:lnTo>
                    <a:pt x="1575" y="2293"/>
                  </a:lnTo>
                  <a:cubicBezTo>
                    <a:pt x="1660" y="2368"/>
                    <a:pt x="1730" y="2459"/>
                    <a:pt x="1828" y="2459"/>
                  </a:cubicBezTo>
                  <a:cubicBezTo>
                    <a:pt x="1857" y="2459"/>
                    <a:pt x="1890" y="2450"/>
                    <a:pt x="1926" y="2431"/>
                  </a:cubicBezTo>
                  <a:cubicBezTo>
                    <a:pt x="1983" y="2404"/>
                    <a:pt x="2010" y="2360"/>
                    <a:pt x="2010" y="2320"/>
                  </a:cubicBezTo>
                  <a:cubicBezTo>
                    <a:pt x="2023" y="2262"/>
                    <a:pt x="2010" y="2208"/>
                    <a:pt x="2010" y="2208"/>
                  </a:cubicBezTo>
                  <a:lnTo>
                    <a:pt x="2010" y="2208"/>
                  </a:lnTo>
                  <a:cubicBezTo>
                    <a:pt x="2039" y="2219"/>
                    <a:pt x="2065" y="2223"/>
                    <a:pt x="2088" y="2223"/>
                  </a:cubicBezTo>
                  <a:cubicBezTo>
                    <a:pt x="2218" y="2223"/>
                    <a:pt x="2251" y="2079"/>
                    <a:pt x="2263" y="1996"/>
                  </a:cubicBezTo>
                  <a:cubicBezTo>
                    <a:pt x="2263" y="1956"/>
                    <a:pt x="2222" y="1871"/>
                    <a:pt x="2178" y="1800"/>
                  </a:cubicBezTo>
                  <a:cubicBezTo>
                    <a:pt x="2121" y="1730"/>
                    <a:pt x="2067" y="1672"/>
                    <a:pt x="2067" y="1672"/>
                  </a:cubicBezTo>
                  <a:cubicBezTo>
                    <a:pt x="2121" y="1672"/>
                    <a:pt x="2276" y="1602"/>
                    <a:pt x="2263" y="1450"/>
                  </a:cubicBezTo>
                  <a:cubicBezTo>
                    <a:pt x="2249" y="1295"/>
                    <a:pt x="2178" y="1197"/>
                    <a:pt x="1996" y="887"/>
                  </a:cubicBezTo>
                  <a:cubicBezTo>
                    <a:pt x="1814" y="563"/>
                    <a:pt x="1686" y="337"/>
                    <a:pt x="1531" y="240"/>
                  </a:cubicBezTo>
                  <a:cubicBezTo>
                    <a:pt x="1464" y="186"/>
                    <a:pt x="1393" y="142"/>
                    <a:pt x="1349" y="101"/>
                  </a:cubicBezTo>
                  <a:lnTo>
                    <a:pt x="125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6"/>
            <p:cNvSpPr/>
            <p:nvPr/>
          </p:nvSpPr>
          <p:spPr>
            <a:xfrm>
              <a:off x="443502" y="4061600"/>
              <a:ext cx="204966" cy="173083"/>
            </a:xfrm>
            <a:custGeom>
              <a:rect b="b" l="l" r="r" t="t"/>
              <a:pathLst>
                <a:path extrusionOk="0" h="1140" w="1350">
                  <a:moveTo>
                    <a:pt x="1251" y="0"/>
                  </a:moveTo>
                  <a:cubicBezTo>
                    <a:pt x="253" y="31"/>
                    <a:pt x="0" y="887"/>
                    <a:pt x="0" y="887"/>
                  </a:cubicBezTo>
                  <a:cubicBezTo>
                    <a:pt x="85" y="944"/>
                    <a:pt x="156" y="1055"/>
                    <a:pt x="199" y="1140"/>
                  </a:cubicBezTo>
                  <a:cubicBezTo>
                    <a:pt x="493" y="354"/>
                    <a:pt x="1083" y="155"/>
                    <a:pt x="1349" y="101"/>
                  </a:cubicBezTo>
                  <a:lnTo>
                    <a:pt x="1251" y="0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6"/>
            <p:cNvSpPr/>
            <p:nvPr/>
          </p:nvSpPr>
          <p:spPr>
            <a:xfrm>
              <a:off x="667750" y="4176685"/>
              <a:ext cx="106582" cy="158355"/>
            </a:xfrm>
            <a:custGeom>
              <a:rect b="b" l="l" r="r" t="t"/>
              <a:pathLst>
                <a:path extrusionOk="0" h="1043" w="702">
                  <a:moveTo>
                    <a:pt x="0" y="1"/>
                  </a:moveTo>
                  <a:lnTo>
                    <a:pt x="0" y="1"/>
                  </a:lnTo>
                  <a:cubicBezTo>
                    <a:pt x="98" y="297"/>
                    <a:pt x="307" y="732"/>
                    <a:pt x="462" y="914"/>
                  </a:cubicBezTo>
                  <a:cubicBezTo>
                    <a:pt x="546" y="1012"/>
                    <a:pt x="631" y="1042"/>
                    <a:pt x="701" y="1042"/>
                  </a:cubicBezTo>
                  <a:cubicBezTo>
                    <a:pt x="644" y="972"/>
                    <a:pt x="590" y="914"/>
                    <a:pt x="590" y="914"/>
                  </a:cubicBezTo>
                  <a:cubicBezTo>
                    <a:pt x="364" y="830"/>
                    <a:pt x="27" y="5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6"/>
            <p:cNvSpPr/>
            <p:nvPr/>
          </p:nvSpPr>
          <p:spPr>
            <a:xfrm>
              <a:off x="629338" y="4238630"/>
              <a:ext cx="121462" cy="175208"/>
            </a:xfrm>
            <a:custGeom>
              <a:rect b="b" l="l" r="r" t="t"/>
              <a:pathLst>
                <a:path extrusionOk="0" h="1154" w="800">
                  <a:moveTo>
                    <a:pt x="0" y="1"/>
                  </a:moveTo>
                  <a:cubicBezTo>
                    <a:pt x="0" y="1"/>
                    <a:pt x="240" y="479"/>
                    <a:pt x="476" y="803"/>
                  </a:cubicBezTo>
                  <a:cubicBezTo>
                    <a:pt x="604" y="972"/>
                    <a:pt x="715" y="1083"/>
                    <a:pt x="786" y="1154"/>
                  </a:cubicBezTo>
                  <a:cubicBezTo>
                    <a:pt x="799" y="1096"/>
                    <a:pt x="786" y="1042"/>
                    <a:pt x="786" y="1042"/>
                  </a:cubicBezTo>
                  <a:cubicBezTo>
                    <a:pt x="745" y="999"/>
                    <a:pt x="688" y="958"/>
                    <a:pt x="644" y="901"/>
                  </a:cubicBezTo>
                  <a:cubicBezTo>
                    <a:pt x="506" y="73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6"/>
            <p:cNvSpPr/>
            <p:nvPr/>
          </p:nvSpPr>
          <p:spPr>
            <a:xfrm>
              <a:off x="582272" y="4294502"/>
              <a:ext cx="102483" cy="132089"/>
            </a:xfrm>
            <a:custGeom>
              <a:rect b="b" l="l" r="r" t="t"/>
              <a:pathLst>
                <a:path extrusionOk="0" h="870" w="675">
                  <a:moveTo>
                    <a:pt x="0" y="0"/>
                  </a:moveTo>
                  <a:lnTo>
                    <a:pt x="0" y="0"/>
                  </a:lnTo>
                  <a:cubicBezTo>
                    <a:pt x="182" y="351"/>
                    <a:pt x="519" y="715"/>
                    <a:pt x="661" y="870"/>
                  </a:cubicBezTo>
                  <a:cubicBezTo>
                    <a:pt x="674" y="826"/>
                    <a:pt x="661" y="786"/>
                    <a:pt x="661" y="772"/>
                  </a:cubicBezTo>
                  <a:lnTo>
                    <a:pt x="661" y="759"/>
                  </a:lnTo>
                  <a:cubicBezTo>
                    <a:pt x="435" y="56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6"/>
            <p:cNvSpPr/>
            <p:nvPr/>
          </p:nvSpPr>
          <p:spPr>
            <a:xfrm>
              <a:off x="1358714" y="3953499"/>
              <a:ext cx="108708" cy="78495"/>
            </a:xfrm>
            <a:custGeom>
              <a:rect b="b" l="l" r="r" t="t"/>
              <a:pathLst>
                <a:path extrusionOk="0" h="517" w="716">
                  <a:moveTo>
                    <a:pt x="456" y="0"/>
                  </a:moveTo>
                  <a:cubicBezTo>
                    <a:pt x="419" y="0"/>
                    <a:pt x="379" y="8"/>
                    <a:pt x="338" y="24"/>
                  </a:cubicBezTo>
                  <a:cubicBezTo>
                    <a:pt x="125" y="109"/>
                    <a:pt x="1" y="335"/>
                    <a:pt x="1" y="335"/>
                  </a:cubicBezTo>
                  <a:lnTo>
                    <a:pt x="338" y="517"/>
                  </a:lnTo>
                  <a:lnTo>
                    <a:pt x="661" y="335"/>
                  </a:lnTo>
                  <a:cubicBezTo>
                    <a:pt x="716" y="131"/>
                    <a:pt x="609" y="0"/>
                    <a:pt x="45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6"/>
            <p:cNvSpPr/>
            <p:nvPr/>
          </p:nvSpPr>
          <p:spPr>
            <a:xfrm>
              <a:off x="1358714" y="3953499"/>
              <a:ext cx="108708" cy="78495"/>
            </a:xfrm>
            <a:custGeom>
              <a:rect b="b" l="l" r="r" t="t"/>
              <a:pathLst>
                <a:path extrusionOk="0" h="517" w="716">
                  <a:moveTo>
                    <a:pt x="456" y="0"/>
                  </a:moveTo>
                  <a:cubicBezTo>
                    <a:pt x="419" y="0"/>
                    <a:pt x="379" y="8"/>
                    <a:pt x="338" y="24"/>
                  </a:cubicBezTo>
                  <a:cubicBezTo>
                    <a:pt x="125" y="109"/>
                    <a:pt x="1" y="335"/>
                    <a:pt x="1" y="335"/>
                  </a:cubicBezTo>
                  <a:lnTo>
                    <a:pt x="338" y="517"/>
                  </a:lnTo>
                  <a:lnTo>
                    <a:pt x="661" y="335"/>
                  </a:lnTo>
                  <a:cubicBezTo>
                    <a:pt x="716" y="131"/>
                    <a:pt x="609" y="0"/>
                    <a:pt x="456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6"/>
            <p:cNvSpPr/>
            <p:nvPr/>
          </p:nvSpPr>
          <p:spPr>
            <a:xfrm>
              <a:off x="919024" y="3969896"/>
              <a:ext cx="580586" cy="345862"/>
            </a:xfrm>
            <a:custGeom>
              <a:rect b="b" l="l" r="r" t="t"/>
              <a:pathLst>
                <a:path extrusionOk="0" h="2278" w="3824">
                  <a:moveTo>
                    <a:pt x="3824" y="1"/>
                  </a:moveTo>
                  <a:lnTo>
                    <a:pt x="3416" y="227"/>
                  </a:lnTo>
                  <a:cubicBezTo>
                    <a:pt x="3247" y="227"/>
                    <a:pt x="2516" y="58"/>
                    <a:pt x="2307" y="58"/>
                  </a:cubicBezTo>
                  <a:cubicBezTo>
                    <a:pt x="2081" y="58"/>
                    <a:pt x="1855" y="142"/>
                    <a:pt x="1518" y="200"/>
                  </a:cubicBezTo>
                  <a:cubicBezTo>
                    <a:pt x="1167" y="254"/>
                    <a:pt x="705" y="409"/>
                    <a:pt x="493" y="591"/>
                  </a:cubicBezTo>
                  <a:cubicBezTo>
                    <a:pt x="368" y="705"/>
                    <a:pt x="368" y="803"/>
                    <a:pt x="381" y="874"/>
                  </a:cubicBezTo>
                  <a:cubicBezTo>
                    <a:pt x="395" y="928"/>
                    <a:pt x="439" y="958"/>
                    <a:pt x="439" y="958"/>
                  </a:cubicBezTo>
                  <a:lnTo>
                    <a:pt x="422" y="958"/>
                  </a:lnTo>
                  <a:cubicBezTo>
                    <a:pt x="408" y="972"/>
                    <a:pt x="31" y="1140"/>
                    <a:pt x="17" y="1393"/>
                  </a:cubicBezTo>
                  <a:cubicBezTo>
                    <a:pt x="0" y="1531"/>
                    <a:pt x="58" y="1589"/>
                    <a:pt x="129" y="1616"/>
                  </a:cubicBezTo>
                  <a:cubicBezTo>
                    <a:pt x="166" y="1632"/>
                    <a:pt x="199" y="1635"/>
                    <a:pt x="221" y="1635"/>
                  </a:cubicBezTo>
                  <a:cubicBezTo>
                    <a:pt x="241" y="1635"/>
                    <a:pt x="253" y="1632"/>
                    <a:pt x="253" y="1632"/>
                  </a:cubicBezTo>
                  <a:lnTo>
                    <a:pt x="253" y="1632"/>
                  </a:lnTo>
                  <a:cubicBezTo>
                    <a:pt x="73" y="1778"/>
                    <a:pt x="194" y="2016"/>
                    <a:pt x="347" y="2016"/>
                  </a:cubicBezTo>
                  <a:cubicBezTo>
                    <a:pt x="372" y="2016"/>
                    <a:pt x="397" y="2010"/>
                    <a:pt x="422" y="1997"/>
                  </a:cubicBezTo>
                  <a:cubicBezTo>
                    <a:pt x="493" y="1953"/>
                    <a:pt x="590" y="1912"/>
                    <a:pt x="705" y="1855"/>
                  </a:cubicBezTo>
                  <a:cubicBezTo>
                    <a:pt x="860" y="1771"/>
                    <a:pt x="1012" y="1700"/>
                    <a:pt x="1029" y="1700"/>
                  </a:cubicBezTo>
                  <a:cubicBezTo>
                    <a:pt x="843" y="1868"/>
                    <a:pt x="732" y="2121"/>
                    <a:pt x="789" y="2206"/>
                  </a:cubicBezTo>
                  <a:cubicBezTo>
                    <a:pt x="819" y="2248"/>
                    <a:pt x="844" y="2278"/>
                    <a:pt x="884" y="2278"/>
                  </a:cubicBezTo>
                  <a:cubicBezTo>
                    <a:pt x="940" y="2278"/>
                    <a:pt x="1025" y="2222"/>
                    <a:pt x="1197" y="2067"/>
                  </a:cubicBezTo>
                  <a:cubicBezTo>
                    <a:pt x="1491" y="1801"/>
                    <a:pt x="1926" y="1771"/>
                    <a:pt x="1926" y="1771"/>
                  </a:cubicBezTo>
                  <a:cubicBezTo>
                    <a:pt x="2010" y="1782"/>
                    <a:pt x="2096" y="1787"/>
                    <a:pt x="2182" y="1787"/>
                  </a:cubicBezTo>
                  <a:cubicBezTo>
                    <a:pt x="2621" y="1787"/>
                    <a:pt x="3035" y="1659"/>
                    <a:pt x="3035" y="1659"/>
                  </a:cubicBezTo>
                  <a:cubicBezTo>
                    <a:pt x="3158" y="1653"/>
                    <a:pt x="3264" y="1650"/>
                    <a:pt x="3355" y="1650"/>
                  </a:cubicBezTo>
                  <a:cubicBezTo>
                    <a:pt x="3626" y="1650"/>
                    <a:pt x="3753" y="1673"/>
                    <a:pt x="3753" y="1673"/>
                  </a:cubicBezTo>
                  <a:cubicBezTo>
                    <a:pt x="3753" y="479"/>
                    <a:pt x="3824" y="1"/>
                    <a:pt x="382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6"/>
            <p:cNvSpPr/>
            <p:nvPr/>
          </p:nvSpPr>
          <p:spPr>
            <a:xfrm>
              <a:off x="1356741" y="3969896"/>
              <a:ext cx="142869" cy="254006"/>
            </a:xfrm>
            <a:custGeom>
              <a:rect b="b" l="l" r="r" t="t"/>
              <a:pathLst>
                <a:path extrusionOk="0" h="1673" w="941">
                  <a:moveTo>
                    <a:pt x="941" y="1"/>
                  </a:moveTo>
                  <a:lnTo>
                    <a:pt x="533" y="227"/>
                  </a:lnTo>
                  <a:cubicBezTo>
                    <a:pt x="533" y="227"/>
                    <a:pt x="0" y="648"/>
                    <a:pt x="152" y="1659"/>
                  </a:cubicBezTo>
                  <a:cubicBezTo>
                    <a:pt x="275" y="1653"/>
                    <a:pt x="381" y="1650"/>
                    <a:pt x="472" y="1650"/>
                  </a:cubicBezTo>
                  <a:cubicBezTo>
                    <a:pt x="743" y="1650"/>
                    <a:pt x="870" y="1673"/>
                    <a:pt x="870" y="1673"/>
                  </a:cubicBezTo>
                  <a:cubicBezTo>
                    <a:pt x="870" y="479"/>
                    <a:pt x="941" y="1"/>
                    <a:pt x="941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6"/>
            <p:cNvSpPr/>
            <p:nvPr/>
          </p:nvSpPr>
          <p:spPr>
            <a:xfrm>
              <a:off x="1026062" y="4170612"/>
              <a:ext cx="136189" cy="80924"/>
            </a:xfrm>
            <a:custGeom>
              <a:rect b="b" l="l" r="r" t="t"/>
              <a:pathLst>
                <a:path extrusionOk="0" h="533" w="897">
                  <a:moveTo>
                    <a:pt x="897" y="0"/>
                  </a:moveTo>
                  <a:lnTo>
                    <a:pt x="897" y="0"/>
                  </a:lnTo>
                  <a:cubicBezTo>
                    <a:pt x="897" y="0"/>
                    <a:pt x="462" y="169"/>
                    <a:pt x="253" y="310"/>
                  </a:cubicBezTo>
                  <a:cubicBezTo>
                    <a:pt x="182" y="351"/>
                    <a:pt x="84" y="435"/>
                    <a:pt x="0" y="533"/>
                  </a:cubicBezTo>
                  <a:cubicBezTo>
                    <a:pt x="155" y="449"/>
                    <a:pt x="307" y="378"/>
                    <a:pt x="324" y="378"/>
                  </a:cubicBezTo>
                  <a:lnTo>
                    <a:pt x="897" y="0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6"/>
            <p:cNvSpPr/>
            <p:nvPr/>
          </p:nvSpPr>
          <p:spPr>
            <a:xfrm>
              <a:off x="938458" y="4115347"/>
              <a:ext cx="196160" cy="102939"/>
            </a:xfrm>
            <a:custGeom>
              <a:rect b="b" l="l" r="r" t="t"/>
              <a:pathLst>
                <a:path extrusionOk="0" h="678" w="1292">
                  <a:moveTo>
                    <a:pt x="1292" y="0"/>
                  </a:moveTo>
                  <a:cubicBezTo>
                    <a:pt x="1289" y="1"/>
                    <a:pt x="1287" y="2"/>
                    <a:pt x="1285" y="3"/>
                  </a:cubicBezTo>
                  <a:lnTo>
                    <a:pt x="1285" y="3"/>
                  </a:lnTo>
                  <a:cubicBezTo>
                    <a:pt x="1288" y="2"/>
                    <a:pt x="1291" y="1"/>
                    <a:pt x="1292" y="0"/>
                  </a:cubicBezTo>
                  <a:close/>
                  <a:moveTo>
                    <a:pt x="1285" y="3"/>
                  </a:moveTo>
                  <a:lnTo>
                    <a:pt x="1285" y="3"/>
                  </a:lnTo>
                  <a:cubicBezTo>
                    <a:pt x="1209" y="33"/>
                    <a:pt x="603" y="242"/>
                    <a:pt x="1" y="658"/>
                  </a:cubicBezTo>
                  <a:cubicBezTo>
                    <a:pt x="38" y="674"/>
                    <a:pt x="71" y="677"/>
                    <a:pt x="93" y="677"/>
                  </a:cubicBezTo>
                  <a:cubicBezTo>
                    <a:pt x="113" y="677"/>
                    <a:pt x="125" y="674"/>
                    <a:pt x="125" y="674"/>
                  </a:cubicBezTo>
                  <a:cubicBezTo>
                    <a:pt x="125" y="674"/>
                    <a:pt x="644" y="270"/>
                    <a:pt x="1285" y="3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6"/>
            <p:cNvSpPr/>
            <p:nvPr/>
          </p:nvSpPr>
          <p:spPr>
            <a:xfrm>
              <a:off x="976870" y="4042621"/>
              <a:ext cx="194187" cy="72877"/>
            </a:xfrm>
            <a:custGeom>
              <a:rect b="b" l="l" r="r" t="t"/>
              <a:pathLst>
                <a:path extrusionOk="0" h="480" w="1279">
                  <a:moveTo>
                    <a:pt x="1278" y="0"/>
                  </a:moveTo>
                  <a:cubicBezTo>
                    <a:pt x="1264" y="4"/>
                    <a:pt x="1249" y="8"/>
                    <a:pt x="1231" y="14"/>
                  </a:cubicBezTo>
                  <a:lnTo>
                    <a:pt x="1231" y="14"/>
                  </a:lnTo>
                  <a:cubicBezTo>
                    <a:pt x="1256" y="7"/>
                    <a:pt x="1272" y="3"/>
                    <a:pt x="1278" y="0"/>
                  </a:cubicBezTo>
                  <a:close/>
                  <a:moveTo>
                    <a:pt x="1231" y="14"/>
                  </a:moveTo>
                  <a:cubicBezTo>
                    <a:pt x="1099" y="49"/>
                    <a:pt x="723" y="147"/>
                    <a:pt x="378" y="267"/>
                  </a:cubicBezTo>
                  <a:cubicBezTo>
                    <a:pt x="240" y="311"/>
                    <a:pt x="112" y="365"/>
                    <a:pt x="0" y="395"/>
                  </a:cubicBezTo>
                  <a:cubicBezTo>
                    <a:pt x="14" y="449"/>
                    <a:pt x="58" y="479"/>
                    <a:pt x="58" y="479"/>
                  </a:cubicBezTo>
                  <a:cubicBezTo>
                    <a:pt x="58" y="479"/>
                    <a:pt x="907" y="111"/>
                    <a:pt x="1231" y="14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6"/>
            <p:cNvSpPr/>
            <p:nvPr/>
          </p:nvSpPr>
          <p:spPr>
            <a:xfrm>
              <a:off x="908851" y="4516018"/>
              <a:ext cx="110682" cy="633422"/>
            </a:xfrm>
            <a:custGeom>
              <a:rect b="b" l="l" r="r" t="t"/>
              <a:pathLst>
                <a:path extrusionOk="0" h="4172" w="729">
                  <a:moveTo>
                    <a:pt x="266" y="1"/>
                  </a:moveTo>
                  <a:cubicBezTo>
                    <a:pt x="0" y="871"/>
                    <a:pt x="98" y="2796"/>
                    <a:pt x="223" y="4171"/>
                  </a:cubicBezTo>
                  <a:lnTo>
                    <a:pt x="728" y="4171"/>
                  </a:lnTo>
                  <a:cubicBezTo>
                    <a:pt x="391" y="2388"/>
                    <a:pt x="266" y="1"/>
                    <a:pt x="266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6"/>
            <p:cNvSpPr/>
            <p:nvPr/>
          </p:nvSpPr>
          <p:spPr>
            <a:xfrm>
              <a:off x="601411" y="2609676"/>
              <a:ext cx="307299" cy="405531"/>
            </a:xfrm>
            <a:custGeom>
              <a:rect b="b" l="l" r="r" t="t"/>
              <a:pathLst>
                <a:path extrusionOk="0" h="2671" w="2024">
                  <a:moveTo>
                    <a:pt x="2024" y="0"/>
                  </a:moveTo>
                  <a:cubicBezTo>
                    <a:pt x="1983" y="0"/>
                    <a:pt x="1926" y="14"/>
                    <a:pt x="1869" y="14"/>
                  </a:cubicBezTo>
                  <a:cubicBezTo>
                    <a:pt x="1828" y="27"/>
                    <a:pt x="1757" y="44"/>
                    <a:pt x="1700" y="57"/>
                  </a:cubicBezTo>
                  <a:cubicBezTo>
                    <a:pt x="1380" y="128"/>
                    <a:pt x="1056" y="226"/>
                    <a:pt x="817" y="381"/>
                  </a:cubicBezTo>
                  <a:cubicBezTo>
                    <a:pt x="240" y="772"/>
                    <a:pt x="45" y="1392"/>
                    <a:pt x="14" y="2050"/>
                  </a:cubicBezTo>
                  <a:cubicBezTo>
                    <a:pt x="1" y="2151"/>
                    <a:pt x="1" y="2262"/>
                    <a:pt x="1" y="2373"/>
                  </a:cubicBezTo>
                  <a:cubicBezTo>
                    <a:pt x="14" y="2488"/>
                    <a:pt x="14" y="2572"/>
                    <a:pt x="14" y="2670"/>
                  </a:cubicBezTo>
                  <a:cubicBezTo>
                    <a:pt x="156" y="2502"/>
                    <a:pt x="382" y="2276"/>
                    <a:pt x="648" y="2067"/>
                  </a:cubicBezTo>
                  <a:cubicBezTo>
                    <a:pt x="1140" y="1686"/>
                    <a:pt x="1842" y="550"/>
                    <a:pt x="2024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6"/>
            <p:cNvSpPr/>
            <p:nvPr/>
          </p:nvSpPr>
          <p:spPr>
            <a:xfrm>
              <a:off x="874538" y="2218877"/>
              <a:ext cx="475674" cy="487213"/>
            </a:xfrm>
            <a:custGeom>
              <a:rect b="b" l="l" r="r" t="t"/>
              <a:pathLst>
                <a:path extrusionOk="0" h="3209" w="3133">
                  <a:moveTo>
                    <a:pt x="1544" y="0"/>
                  </a:moveTo>
                  <a:lnTo>
                    <a:pt x="169" y="58"/>
                  </a:lnTo>
                  <a:lnTo>
                    <a:pt x="57" y="58"/>
                  </a:lnTo>
                  <a:cubicBezTo>
                    <a:pt x="57" y="58"/>
                    <a:pt x="41" y="213"/>
                    <a:pt x="27" y="422"/>
                  </a:cubicBezTo>
                  <a:cubicBezTo>
                    <a:pt x="14" y="745"/>
                    <a:pt x="0" y="1251"/>
                    <a:pt x="57" y="1602"/>
                  </a:cubicBezTo>
                  <a:cubicBezTo>
                    <a:pt x="125" y="1969"/>
                    <a:pt x="310" y="2347"/>
                    <a:pt x="519" y="2630"/>
                  </a:cubicBezTo>
                  <a:cubicBezTo>
                    <a:pt x="631" y="2782"/>
                    <a:pt x="745" y="2910"/>
                    <a:pt x="870" y="2994"/>
                  </a:cubicBezTo>
                  <a:cubicBezTo>
                    <a:pt x="1127" y="3180"/>
                    <a:pt x="1278" y="3208"/>
                    <a:pt x="1346" y="3208"/>
                  </a:cubicBezTo>
                  <a:cubicBezTo>
                    <a:pt x="1375" y="3208"/>
                    <a:pt x="1389" y="3203"/>
                    <a:pt x="1389" y="3203"/>
                  </a:cubicBezTo>
                  <a:lnTo>
                    <a:pt x="1743" y="3203"/>
                  </a:lnTo>
                  <a:cubicBezTo>
                    <a:pt x="1743" y="3203"/>
                    <a:pt x="1758" y="3208"/>
                    <a:pt x="1790" y="3208"/>
                  </a:cubicBezTo>
                  <a:cubicBezTo>
                    <a:pt x="1862" y="3208"/>
                    <a:pt x="2021" y="3180"/>
                    <a:pt x="2276" y="2994"/>
                  </a:cubicBezTo>
                  <a:cubicBezTo>
                    <a:pt x="2387" y="2910"/>
                    <a:pt x="2515" y="2782"/>
                    <a:pt x="2627" y="2630"/>
                  </a:cubicBezTo>
                  <a:cubicBezTo>
                    <a:pt x="2839" y="2347"/>
                    <a:pt x="3007" y="1969"/>
                    <a:pt x="3075" y="1602"/>
                  </a:cubicBezTo>
                  <a:cubicBezTo>
                    <a:pt x="3132" y="1308"/>
                    <a:pt x="3132" y="927"/>
                    <a:pt x="3119" y="607"/>
                  </a:cubicBezTo>
                  <a:cubicBezTo>
                    <a:pt x="3105" y="297"/>
                    <a:pt x="3075" y="58"/>
                    <a:pt x="3075" y="58"/>
                  </a:cubicBezTo>
                  <a:lnTo>
                    <a:pt x="2964" y="58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46"/>
            <p:cNvSpPr/>
            <p:nvPr/>
          </p:nvSpPr>
          <p:spPr>
            <a:xfrm>
              <a:off x="872413" y="2221458"/>
              <a:ext cx="477799" cy="396724"/>
            </a:xfrm>
            <a:custGeom>
              <a:rect b="b" l="l" r="r" t="t"/>
              <a:pathLst>
                <a:path extrusionOk="0" h="2613" w="3147">
                  <a:moveTo>
                    <a:pt x="1504" y="0"/>
                  </a:moveTo>
                  <a:lnTo>
                    <a:pt x="183" y="54"/>
                  </a:lnTo>
                  <a:lnTo>
                    <a:pt x="183" y="41"/>
                  </a:lnTo>
                  <a:lnTo>
                    <a:pt x="71" y="41"/>
                  </a:lnTo>
                  <a:lnTo>
                    <a:pt x="71" y="67"/>
                  </a:lnTo>
                  <a:lnTo>
                    <a:pt x="28" y="67"/>
                  </a:lnTo>
                  <a:cubicBezTo>
                    <a:pt x="28" y="67"/>
                    <a:pt x="14" y="209"/>
                    <a:pt x="1" y="421"/>
                  </a:cubicBezTo>
                  <a:lnTo>
                    <a:pt x="41" y="421"/>
                  </a:lnTo>
                  <a:cubicBezTo>
                    <a:pt x="28" y="742"/>
                    <a:pt x="14" y="1234"/>
                    <a:pt x="71" y="1585"/>
                  </a:cubicBezTo>
                  <a:cubicBezTo>
                    <a:pt x="139" y="1952"/>
                    <a:pt x="324" y="2330"/>
                    <a:pt x="533" y="2613"/>
                  </a:cubicBezTo>
                  <a:cubicBezTo>
                    <a:pt x="688" y="2191"/>
                    <a:pt x="533" y="1642"/>
                    <a:pt x="392" y="1123"/>
                  </a:cubicBezTo>
                  <a:cubicBezTo>
                    <a:pt x="338" y="870"/>
                    <a:pt x="281" y="617"/>
                    <a:pt x="240" y="405"/>
                  </a:cubicBezTo>
                  <a:cubicBezTo>
                    <a:pt x="476" y="387"/>
                    <a:pt x="740" y="375"/>
                    <a:pt x="1022" y="375"/>
                  </a:cubicBezTo>
                  <a:cubicBezTo>
                    <a:pt x="1595" y="375"/>
                    <a:pt x="2245" y="424"/>
                    <a:pt x="2893" y="573"/>
                  </a:cubicBezTo>
                  <a:cubicBezTo>
                    <a:pt x="2866" y="742"/>
                    <a:pt x="2823" y="941"/>
                    <a:pt x="2769" y="1123"/>
                  </a:cubicBezTo>
                  <a:cubicBezTo>
                    <a:pt x="2627" y="1642"/>
                    <a:pt x="2472" y="2191"/>
                    <a:pt x="2641" y="2613"/>
                  </a:cubicBezTo>
                  <a:cubicBezTo>
                    <a:pt x="2853" y="2330"/>
                    <a:pt x="3021" y="1952"/>
                    <a:pt x="3089" y="1585"/>
                  </a:cubicBezTo>
                  <a:cubicBezTo>
                    <a:pt x="3146" y="1291"/>
                    <a:pt x="3146" y="910"/>
                    <a:pt x="3133" y="590"/>
                  </a:cubicBezTo>
                  <a:cubicBezTo>
                    <a:pt x="3119" y="280"/>
                    <a:pt x="3089" y="41"/>
                    <a:pt x="3089" y="41"/>
                  </a:cubicBezTo>
                  <a:lnTo>
                    <a:pt x="2978" y="41"/>
                  </a:lnTo>
                  <a:lnTo>
                    <a:pt x="2978" y="67"/>
                  </a:lnTo>
                  <a:lnTo>
                    <a:pt x="1558" y="0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46"/>
            <p:cNvSpPr/>
            <p:nvPr/>
          </p:nvSpPr>
          <p:spPr>
            <a:xfrm>
              <a:off x="819273" y="2195799"/>
              <a:ext cx="134215" cy="392169"/>
            </a:xfrm>
            <a:custGeom>
              <a:rect b="b" l="l" r="r" t="t"/>
              <a:pathLst>
                <a:path extrusionOk="0" h="2583" w="884">
                  <a:moveTo>
                    <a:pt x="546" y="0"/>
                  </a:moveTo>
                  <a:lnTo>
                    <a:pt x="84" y="338"/>
                  </a:lnTo>
                  <a:cubicBezTo>
                    <a:pt x="84" y="338"/>
                    <a:pt x="0" y="897"/>
                    <a:pt x="111" y="1403"/>
                  </a:cubicBezTo>
                  <a:cubicBezTo>
                    <a:pt x="236" y="1909"/>
                    <a:pt x="378" y="2512"/>
                    <a:pt x="378" y="2512"/>
                  </a:cubicBezTo>
                  <a:lnTo>
                    <a:pt x="506" y="2583"/>
                  </a:lnTo>
                  <a:cubicBezTo>
                    <a:pt x="573" y="2556"/>
                    <a:pt x="631" y="2529"/>
                    <a:pt x="674" y="2499"/>
                  </a:cubicBezTo>
                  <a:cubicBezTo>
                    <a:pt x="883" y="2303"/>
                    <a:pt x="701" y="1922"/>
                    <a:pt x="590" y="1265"/>
                  </a:cubicBezTo>
                  <a:cubicBezTo>
                    <a:pt x="519" y="911"/>
                    <a:pt x="506" y="631"/>
                    <a:pt x="506" y="422"/>
                  </a:cubicBezTo>
                  <a:cubicBezTo>
                    <a:pt x="506" y="152"/>
                    <a:pt x="533" y="14"/>
                    <a:pt x="546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6"/>
            <p:cNvSpPr/>
            <p:nvPr/>
          </p:nvSpPr>
          <p:spPr>
            <a:xfrm>
              <a:off x="819273" y="2195799"/>
              <a:ext cx="102483" cy="392169"/>
            </a:xfrm>
            <a:custGeom>
              <a:rect b="b" l="l" r="r" t="t"/>
              <a:pathLst>
                <a:path extrusionOk="0" h="2583" w="675">
                  <a:moveTo>
                    <a:pt x="546" y="0"/>
                  </a:moveTo>
                  <a:lnTo>
                    <a:pt x="84" y="338"/>
                  </a:lnTo>
                  <a:cubicBezTo>
                    <a:pt x="84" y="338"/>
                    <a:pt x="0" y="897"/>
                    <a:pt x="111" y="1403"/>
                  </a:cubicBezTo>
                  <a:cubicBezTo>
                    <a:pt x="236" y="1909"/>
                    <a:pt x="378" y="2512"/>
                    <a:pt x="378" y="2512"/>
                  </a:cubicBezTo>
                  <a:lnTo>
                    <a:pt x="506" y="2583"/>
                  </a:lnTo>
                  <a:cubicBezTo>
                    <a:pt x="573" y="2556"/>
                    <a:pt x="631" y="2529"/>
                    <a:pt x="674" y="2499"/>
                  </a:cubicBezTo>
                  <a:cubicBezTo>
                    <a:pt x="674" y="2317"/>
                    <a:pt x="631" y="2064"/>
                    <a:pt x="519" y="1784"/>
                  </a:cubicBezTo>
                  <a:cubicBezTo>
                    <a:pt x="293" y="1234"/>
                    <a:pt x="280" y="715"/>
                    <a:pt x="307" y="604"/>
                  </a:cubicBezTo>
                  <a:cubicBezTo>
                    <a:pt x="307" y="533"/>
                    <a:pt x="405" y="462"/>
                    <a:pt x="506" y="422"/>
                  </a:cubicBezTo>
                  <a:cubicBezTo>
                    <a:pt x="506" y="152"/>
                    <a:pt x="533" y="14"/>
                    <a:pt x="546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6"/>
            <p:cNvSpPr/>
            <p:nvPr/>
          </p:nvSpPr>
          <p:spPr>
            <a:xfrm>
              <a:off x="1279916" y="2195799"/>
              <a:ext cx="136341" cy="392169"/>
            </a:xfrm>
            <a:custGeom>
              <a:rect b="b" l="l" r="r" t="t"/>
              <a:pathLst>
                <a:path extrusionOk="0" h="2583" w="898">
                  <a:moveTo>
                    <a:pt x="351" y="0"/>
                  </a:moveTo>
                  <a:cubicBezTo>
                    <a:pt x="364" y="14"/>
                    <a:pt x="391" y="152"/>
                    <a:pt x="391" y="422"/>
                  </a:cubicBezTo>
                  <a:cubicBezTo>
                    <a:pt x="391" y="631"/>
                    <a:pt x="378" y="911"/>
                    <a:pt x="307" y="1265"/>
                  </a:cubicBezTo>
                  <a:cubicBezTo>
                    <a:pt x="196" y="1922"/>
                    <a:pt x="0" y="2303"/>
                    <a:pt x="223" y="2499"/>
                  </a:cubicBezTo>
                  <a:cubicBezTo>
                    <a:pt x="267" y="2529"/>
                    <a:pt x="321" y="2556"/>
                    <a:pt x="391" y="2583"/>
                  </a:cubicBezTo>
                  <a:lnTo>
                    <a:pt x="520" y="2512"/>
                  </a:lnTo>
                  <a:cubicBezTo>
                    <a:pt x="520" y="2512"/>
                    <a:pt x="658" y="1909"/>
                    <a:pt x="786" y="1403"/>
                  </a:cubicBezTo>
                  <a:cubicBezTo>
                    <a:pt x="897" y="897"/>
                    <a:pt x="813" y="338"/>
                    <a:pt x="813" y="338"/>
                  </a:cubicBezTo>
                  <a:lnTo>
                    <a:pt x="35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6"/>
            <p:cNvSpPr/>
            <p:nvPr/>
          </p:nvSpPr>
          <p:spPr>
            <a:xfrm>
              <a:off x="1313622" y="2195799"/>
              <a:ext cx="102635" cy="392169"/>
            </a:xfrm>
            <a:custGeom>
              <a:rect b="b" l="l" r="r" t="t"/>
              <a:pathLst>
                <a:path extrusionOk="0" h="2583" w="676">
                  <a:moveTo>
                    <a:pt x="129" y="0"/>
                  </a:moveTo>
                  <a:cubicBezTo>
                    <a:pt x="142" y="14"/>
                    <a:pt x="169" y="152"/>
                    <a:pt x="169" y="422"/>
                  </a:cubicBezTo>
                  <a:cubicBezTo>
                    <a:pt x="254" y="462"/>
                    <a:pt x="351" y="533"/>
                    <a:pt x="368" y="604"/>
                  </a:cubicBezTo>
                  <a:cubicBezTo>
                    <a:pt x="395" y="715"/>
                    <a:pt x="382" y="1234"/>
                    <a:pt x="156" y="1784"/>
                  </a:cubicBezTo>
                  <a:cubicBezTo>
                    <a:pt x="31" y="2064"/>
                    <a:pt x="1" y="2317"/>
                    <a:pt x="1" y="2499"/>
                  </a:cubicBezTo>
                  <a:cubicBezTo>
                    <a:pt x="45" y="2529"/>
                    <a:pt x="99" y="2556"/>
                    <a:pt x="169" y="2583"/>
                  </a:cubicBezTo>
                  <a:lnTo>
                    <a:pt x="298" y="2512"/>
                  </a:lnTo>
                  <a:cubicBezTo>
                    <a:pt x="298" y="2512"/>
                    <a:pt x="436" y="1909"/>
                    <a:pt x="564" y="1403"/>
                  </a:cubicBezTo>
                  <a:cubicBezTo>
                    <a:pt x="675" y="897"/>
                    <a:pt x="591" y="338"/>
                    <a:pt x="591" y="338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6"/>
            <p:cNvSpPr/>
            <p:nvPr/>
          </p:nvSpPr>
          <p:spPr>
            <a:xfrm>
              <a:off x="812593" y="1932683"/>
              <a:ext cx="610192" cy="671530"/>
            </a:xfrm>
            <a:custGeom>
              <a:rect b="b" l="l" r="r" t="t"/>
              <a:pathLst>
                <a:path extrusionOk="0" h="4423" w="4019">
                  <a:moveTo>
                    <a:pt x="1901" y="1"/>
                  </a:moveTo>
                  <a:cubicBezTo>
                    <a:pt x="1868" y="1"/>
                    <a:pt x="1819" y="4"/>
                    <a:pt x="1757" y="17"/>
                  </a:cubicBezTo>
                  <a:cubicBezTo>
                    <a:pt x="1602" y="31"/>
                    <a:pt x="1376" y="88"/>
                    <a:pt x="1123" y="200"/>
                  </a:cubicBezTo>
                  <a:cubicBezTo>
                    <a:pt x="830" y="341"/>
                    <a:pt x="519" y="580"/>
                    <a:pt x="297" y="988"/>
                  </a:cubicBezTo>
                  <a:cubicBezTo>
                    <a:pt x="142" y="1241"/>
                    <a:pt x="71" y="1521"/>
                    <a:pt x="27" y="1787"/>
                  </a:cubicBezTo>
                  <a:cubicBezTo>
                    <a:pt x="0" y="2071"/>
                    <a:pt x="0" y="2337"/>
                    <a:pt x="27" y="2559"/>
                  </a:cubicBezTo>
                  <a:cubicBezTo>
                    <a:pt x="27" y="2559"/>
                    <a:pt x="58" y="2674"/>
                    <a:pt x="71" y="2812"/>
                  </a:cubicBezTo>
                  <a:cubicBezTo>
                    <a:pt x="71" y="2940"/>
                    <a:pt x="85" y="3082"/>
                    <a:pt x="71" y="3220"/>
                  </a:cubicBezTo>
                  <a:cubicBezTo>
                    <a:pt x="44" y="3544"/>
                    <a:pt x="253" y="3841"/>
                    <a:pt x="240" y="3965"/>
                  </a:cubicBezTo>
                  <a:cubicBezTo>
                    <a:pt x="240" y="4077"/>
                    <a:pt x="182" y="4178"/>
                    <a:pt x="196" y="4316"/>
                  </a:cubicBezTo>
                  <a:cubicBezTo>
                    <a:pt x="211" y="4387"/>
                    <a:pt x="274" y="4422"/>
                    <a:pt x="348" y="4422"/>
                  </a:cubicBezTo>
                  <a:cubicBezTo>
                    <a:pt x="422" y="4422"/>
                    <a:pt x="506" y="4387"/>
                    <a:pt x="563" y="4316"/>
                  </a:cubicBezTo>
                  <a:cubicBezTo>
                    <a:pt x="661" y="4191"/>
                    <a:pt x="479" y="3672"/>
                    <a:pt x="351" y="3234"/>
                  </a:cubicBezTo>
                  <a:cubicBezTo>
                    <a:pt x="310" y="3109"/>
                    <a:pt x="280" y="2981"/>
                    <a:pt x="267" y="2870"/>
                  </a:cubicBezTo>
                  <a:cubicBezTo>
                    <a:pt x="240" y="2559"/>
                    <a:pt x="253" y="2293"/>
                    <a:pt x="267" y="2209"/>
                  </a:cubicBezTo>
                  <a:cubicBezTo>
                    <a:pt x="267" y="2209"/>
                    <a:pt x="351" y="2155"/>
                    <a:pt x="519" y="2098"/>
                  </a:cubicBezTo>
                  <a:cubicBezTo>
                    <a:pt x="661" y="2040"/>
                    <a:pt x="857" y="1986"/>
                    <a:pt x="1109" y="1943"/>
                  </a:cubicBezTo>
                  <a:cubicBezTo>
                    <a:pt x="1265" y="1929"/>
                    <a:pt x="1433" y="1902"/>
                    <a:pt x="1615" y="1902"/>
                  </a:cubicBezTo>
                  <a:lnTo>
                    <a:pt x="2387" y="1902"/>
                  </a:lnTo>
                  <a:cubicBezTo>
                    <a:pt x="2586" y="1902"/>
                    <a:pt x="2755" y="1929"/>
                    <a:pt x="2910" y="1943"/>
                  </a:cubicBezTo>
                  <a:cubicBezTo>
                    <a:pt x="3163" y="1986"/>
                    <a:pt x="3358" y="2040"/>
                    <a:pt x="3500" y="2098"/>
                  </a:cubicBezTo>
                  <a:cubicBezTo>
                    <a:pt x="3651" y="2155"/>
                    <a:pt x="3753" y="2209"/>
                    <a:pt x="3753" y="2209"/>
                  </a:cubicBezTo>
                  <a:cubicBezTo>
                    <a:pt x="3766" y="2293"/>
                    <a:pt x="3780" y="2559"/>
                    <a:pt x="3736" y="2856"/>
                  </a:cubicBezTo>
                  <a:cubicBezTo>
                    <a:pt x="3722" y="2981"/>
                    <a:pt x="3709" y="3109"/>
                    <a:pt x="3668" y="3234"/>
                  </a:cubicBezTo>
                  <a:cubicBezTo>
                    <a:pt x="3540" y="3672"/>
                    <a:pt x="3358" y="4191"/>
                    <a:pt x="3456" y="4316"/>
                  </a:cubicBezTo>
                  <a:cubicBezTo>
                    <a:pt x="3512" y="4387"/>
                    <a:pt x="3596" y="4422"/>
                    <a:pt x="3670" y="4422"/>
                  </a:cubicBezTo>
                  <a:cubicBezTo>
                    <a:pt x="3743" y="4422"/>
                    <a:pt x="3807" y="4387"/>
                    <a:pt x="3820" y="4316"/>
                  </a:cubicBezTo>
                  <a:cubicBezTo>
                    <a:pt x="3837" y="4178"/>
                    <a:pt x="3780" y="4077"/>
                    <a:pt x="3780" y="3965"/>
                  </a:cubicBezTo>
                  <a:cubicBezTo>
                    <a:pt x="3766" y="3841"/>
                    <a:pt x="3975" y="3544"/>
                    <a:pt x="3948" y="3220"/>
                  </a:cubicBezTo>
                  <a:cubicBezTo>
                    <a:pt x="3935" y="3065"/>
                    <a:pt x="3948" y="2927"/>
                    <a:pt x="3948" y="2812"/>
                  </a:cubicBezTo>
                  <a:cubicBezTo>
                    <a:pt x="3962" y="2661"/>
                    <a:pt x="3989" y="2559"/>
                    <a:pt x="3989" y="2559"/>
                  </a:cubicBezTo>
                  <a:cubicBezTo>
                    <a:pt x="4005" y="2337"/>
                    <a:pt x="4019" y="2071"/>
                    <a:pt x="3975" y="1801"/>
                  </a:cubicBezTo>
                  <a:cubicBezTo>
                    <a:pt x="3948" y="1521"/>
                    <a:pt x="3864" y="1255"/>
                    <a:pt x="3722" y="988"/>
                  </a:cubicBezTo>
                  <a:cubicBezTo>
                    <a:pt x="3500" y="580"/>
                    <a:pt x="3190" y="341"/>
                    <a:pt x="2893" y="200"/>
                  </a:cubicBezTo>
                  <a:cubicBezTo>
                    <a:pt x="2640" y="88"/>
                    <a:pt x="2418" y="31"/>
                    <a:pt x="2262" y="17"/>
                  </a:cubicBezTo>
                  <a:cubicBezTo>
                    <a:pt x="2198" y="4"/>
                    <a:pt x="2150" y="1"/>
                    <a:pt x="2117" y="1"/>
                  </a:cubicBezTo>
                  <a:cubicBezTo>
                    <a:pt x="2084" y="1"/>
                    <a:pt x="2067" y="4"/>
                    <a:pt x="2067" y="4"/>
                  </a:cubicBezTo>
                  <a:lnTo>
                    <a:pt x="1952" y="4"/>
                  </a:lnTo>
                  <a:cubicBezTo>
                    <a:pt x="1952" y="4"/>
                    <a:pt x="1935" y="1"/>
                    <a:pt x="190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6"/>
            <p:cNvSpPr/>
            <p:nvPr/>
          </p:nvSpPr>
          <p:spPr>
            <a:xfrm>
              <a:off x="1251676" y="1962897"/>
              <a:ext cx="173234" cy="641317"/>
            </a:xfrm>
            <a:custGeom>
              <a:rect b="b" l="l" r="r" t="t"/>
              <a:pathLst>
                <a:path extrusionOk="0" h="4224" w="1141">
                  <a:moveTo>
                    <a:pt x="1" y="1"/>
                  </a:moveTo>
                  <a:lnTo>
                    <a:pt x="1" y="1"/>
                  </a:lnTo>
                  <a:cubicBezTo>
                    <a:pt x="271" y="297"/>
                    <a:pt x="577" y="874"/>
                    <a:pt x="608" y="1899"/>
                  </a:cubicBezTo>
                  <a:cubicBezTo>
                    <a:pt x="759" y="1956"/>
                    <a:pt x="861" y="2010"/>
                    <a:pt x="861" y="2010"/>
                  </a:cubicBezTo>
                  <a:cubicBezTo>
                    <a:pt x="874" y="2138"/>
                    <a:pt x="901" y="2600"/>
                    <a:pt x="776" y="3035"/>
                  </a:cubicBezTo>
                  <a:cubicBezTo>
                    <a:pt x="648" y="3473"/>
                    <a:pt x="466" y="3992"/>
                    <a:pt x="564" y="4117"/>
                  </a:cubicBezTo>
                  <a:cubicBezTo>
                    <a:pt x="620" y="4188"/>
                    <a:pt x="704" y="4223"/>
                    <a:pt x="778" y="4223"/>
                  </a:cubicBezTo>
                  <a:cubicBezTo>
                    <a:pt x="851" y="4223"/>
                    <a:pt x="915" y="4188"/>
                    <a:pt x="928" y="4117"/>
                  </a:cubicBezTo>
                  <a:cubicBezTo>
                    <a:pt x="945" y="3979"/>
                    <a:pt x="888" y="3878"/>
                    <a:pt x="888" y="3766"/>
                  </a:cubicBezTo>
                  <a:cubicBezTo>
                    <a:pt x="874" y="3642"/>
                    <a:pt x="1083" y="3345"/>
                    <a:pt x="1056" y="3021"/>
                  </a:cubicBezTo>
                  <a:cubicBezTo>
                    <a:pt x="1029" y="2684"/>
                    <a:pt x="1097" y="2360"/>
                    <a:pt x="1097" y="2360"/>
                  </a:cubicBezTo>
                  <a:cubicBezTo>
                    <a:pt x="1140" y="1912"/>
                    <a:pt x="1127" y="1322"/>
                    <a:pt x="830" y="789"/>
                  </a:cubicBezTo>
                  <a:cubicBezTo>
                    <a:pt x="608" y="381"/>
                    <a:pt x="298" y="142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46"/>
            <p:cNvSpPr/>
            <p:nvPr/>
          </p:nvSpPr>
          <p:spPr>
            <a:xfrm>
              <a:off x="810467" y="1962897"/>
              <a:ext cx="172627" cy="641317"/>
            </a:xfrm>
            <a:custGeom>
              <a:rect b="b" l="l" r="r" t="t"/>
              <a:pathLst>
                <a:path extrusionOk="0" h="4224" w="1137">
                  <a:moveTo>
                    <a:pt x="1137" y="1"/>
                  </a:moveTo>
                  <a:lnTo>
                    <a:pt x="1137" y="1"/>
                  </a:lnTo>
                  <a:cubicBezTo>
                    <a:pt x="844" y="142"/>
                    <a:pt x="533" y="381"/>
                    <a:pt x="311" y="789"/>
                  </a:cubicBezTo>
                  <a:cubicBezTo>
                    <a:pt x="14" y="1322"/>
                    <a:pt x="1" y="1912"/>
                    <a:pt x="41" y="2360"/>
                  </a:cubicBezTo>
                  <a:cubicBezTo>
                    <a:pt x="41" y="2360"/>
                    <a:pt x="112" y="2684"/>
                    <a:pt x="85" y="3021"/>
                  </a:cubicBezTo>
                  <a:cubicBezTo>
                    <a:pt x="58" y="3345"/>
                    <a:pt x="267" y="3642"/>
                    <a:pt x="254" y="3766"/>
                  </a:cubicBezTo>
                  <a:cubicBezTo>
                    <a:pt x="254" y="3878"/>
                    <a:pt x="196" y="3979"/>
                    <a:pt x="210" y="4117"/>
                  </a:cubicBezTo>
                  <a:cubicBezTo>
                    <a:pt x="225" y="4188"/>
                    <a:pt x="288" y="4223"/>
                    <a:pt x="362" y="4223"/>
                  </a:cubicBezTo>
                  <a:cubicBezTo>
                    <a:pt x="436" y="4223"/>
                    <a:pt x="520" y="4188"/>
                    <a:pt x="577" y="4117"/>
                  </a:cubicBezTo>
                  <a:cubicBezTo>
                    <a:pt x="675" y="3992"/>
                    <a:pt x="493" y="3473"/>
                    <a:pt x="365" y="3035"/>
                  </a:cubicBezTo>
                  <a:cubicBezTo>
                    <a:pt x="240" y="2600"/>
                    <a:pt x="267" y="2138"/>
                    <a:pt x="281" y="2010"/>
                  </a:cubicBezTo>
                  <a:cubicBezTo>
                    <a:pt x="281" y="2010"/>
                    <a:pt x="365" y="1956"/>
                    <a:pt x="533" y="1899"/>
                  </a:cubicBezTo>
                  <a:cubicBezTo>
                    <a:pt x="547" y="874"/>
                    <a:pt x="871" y="297"/>
                    <a:pt x="1137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46"/>
            <p:cNvSpPr/>
            <p:nvPr/>
          </p:nvSpPr>
          <p:spPr>
            <a:xfrm>
              <a:off x="1079201" y="1932683"/>
              <a:ext cx="76976" cy="288927"/>
            </a:xfrm>
            <a:custGeom>
              <a:rect b="b" l="l" r="r" t="t"/>
              <a:pathLst>
                <a:path extrusionOk="0" h="1903" w="507">
                  <a:moveTo>
                    <a:pt x="145" y="1"/>
                  </a:moveTo>
                  <a:cubicBezTo>
                    <a:pt x="112" y="1"/>
                    <a:pt x="63" y="4"/>
                    <a:pt x="1" y="17"/>
                  </a:cubicBezTo>
                  <a:lnTo>
                    <a:pt x="1" y="1902"/>
                  </a:lnTo>
                  <a:lnTo>
                    <a:pt x="506" y="1902"/>
                  </a:lnTo>
                  <a:lnTo>
                    <a:pt x="506" y="17"/>
                  </a:lnTo>
                  <a:cubicBezTo>
                    <a:pt x="442" y="4"/>
                    <a:pt x="394" y="1"/>
                    <a:pt x="361" y="1"/>
                  </a:cubicBezTo>
                  <a:cubicBezTo>
                    <a:pt x="328" y="1"/>
                    <a:pt x="311" y="4"/>
                    <a:pt x="311" y="4"/>
                  </a:cubicBezTo>
                  <a:lnTo>
                    <a:pt x="196" y="4"/>
                  </a:lnTo>
                  <a:cubicBezTo>
                    <a:pt x="196" y="4"/>
                    <a:pt x="179" y="1"/>
                    <a:pt x="145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46"/>
            <p:cNvSpPr/>
            <p:nvPr/>
          </p:nvSpPr>
          <p:spPr>
            <a:xfrm>
              <a:off x="782835" y="2152832"/>
              <a:ext cx="667735" cy="548399"/>
            </a:xfrm>
            <a:custGeom>
              <a:rect b="b" l="l" r="r" t="t"/>
              <a:pathLst>
                <a:path extrusionOk="0" h="3612" w="4398">
                  <a:moveTo>
                    <a:pt x="2135" y="226"/>
                  </a:moveTo>
                  <a:lnTo>
                    <a:pt x="2135" y="351"/>
                  </a:lnTo>
                  <a:cubicBezTo>
                    <a:pt x="1434" y="368"/>
                    <a:pt x="729" y="422"/>
                    <a:pt x="338" y="536"/>
                  </a:cubicBezTo>
                  <a:cubicBezTo>
                    <a:pt x="338" y="493"/>
                    <a:pt x="324" y="452"/>
                    <a:pt x="324" y="422"/>
                  </a:cubicBezTo>
                  <a:cubicBezTo>
                    <a:pt x="675" y="297"/>
                    <a:pt x="1403" y="240"/>
                    <a:pt x="2135" y="226"/>
                  </a:cubicBezTo>
                  <a:close/>
                  <a:moveTo>
                    <a:pt x="2276" y="226"/>
                  </a:moveTo>
                  <a:cubicBezTo>
                    <a:pt x="3005" y="240"/>
                    <a:pt x="3723" y="297"/>
                    <a:pt x="4087" y="422"/>
                  </a:cubicBezTo>
                  <a:cubicBezTo>
                    <a:pt x="4087" y="452"/>
                    <a:pt x="4073" y="493"/>
                    <a:pt x="4060" y="536"/>
                  </a:cubicBezTo>
                  <a:cubicBezTo>
                    <a:pt x="3665" y="422"/>
                    <a:pt x="2978" y="368"/>
                    <a:pt x="2276" y="351"/>
                  </a:cubicBezTo>
                  <a:lnTo>
                    <a:pt x="2276" y="226"/>
                  </a:lnTo>
                  <a:close/>
                  <a:moveTo>
                    <a:pt x="2198" y="508"/>
                  </a:moveTo>
                  <a:cubicBezTo>
                    <a:pt x="2921" y="508"/>
                    <a:pt x="3645" y="563"/>
                    <a:pt x="4033" y="675"/>
                  </a:cubicBezTo>
                  <a:cubicBezTo>
                    <a:pt x="3976" y="985"/>
                    <a:pt x="3891" y="1406"/>
                    <a:pt x="3807" y="1841"/>
                  </a:cubicBezTo>
                  <a:cubicBezTo>
                    <a:pt x="3652" y="1801"/>
                    <a:pt x="3470" y="1757"/>
                    <a:pt x="3328" y="1757"/>
                  </a:cubicBezTo>
                  <a:lnTo>
                    <a:pt x="3160" y="1757"/>
                  </a:lnTo>
                  <a:cubicBezTo>
                    <a:pt x="3160" y="1716"/>
                    <a:pt x="3133" y="1686"/>
                    <a:pt x="3089" y="1686"/>
                  </a:cubicBezTo>
                  <a:cubicBezTo>
                    <a:pt x="3084" y="1684"/>
                    <a:pt x="3079" y="1683"/>
                    <a:pt x="3074" y="1683"/>
                  </a:cubicBezTo>
                  <a:cubicBezTo>
                    <a:pt x="3042" y="1683"/>
                    <a:pt x="3021" y="1720"/>
                    <a:pt x="3021" y="1743"/>
                  </a:cubicBezTo>
                  <a:lnTo>
                    <a:pt x="3021" y="1757"/>
                  </a:lnTo>
                  <a:lnTo>
                    <a:pt x="1390" y="1757"/>
                  </a:lnTo>
                  <a:lnTo>
                    <a:pt x="1390" y="1743"/>
                  </a:lnTo>
                  <a:cubicBezTo>
                    <a:pt x="1390" y="1720"/>
                    <a:pt x="1369" y="1683"/>
                    <a:pt x="1335" y="1683"/>
                  </a:cubicBezTo>
                  <a:cubicBezTo>
                    <a:pt x="1330" y="1683"/>
                    <a:pt x="1325" y="1684"/>
                    <a:pt x="1319" y="1686"/>
                  </a:cubicBezTo>
                  <a:cubicBezTo>
                    <a:pt x="1278" y="1686"/>
                    <a:pt x="1251" y="1716"/>
                    <a:pt x="1251" y="1757"/>
                  </a:cubicBezTo>
                  <a:lnTo>
                    <a:pt x="1083" y="1757"/>
                  </a:lnTo>
                  <a:cubicBezTo>
                    <a:pt x="941" y="1757"/>
                    <a:pt x="759" y="1801"/>
                    <a:pt x="604" y="1841"/>
                  </a:cubicBezTo>
                  <a:cubicBezTo>
                    <a:pt x="520" y="1406"/>
                    <a:pt x="436" y="985"/>
                    <a:pt x="365" y="675"/>
                  </a:cubicBezTo>
                  <a:cubicBezTo>
                    <a:pt x="751" y="563"/>
                    <a:pt x="1474" y="508"/>
                    <a:pt x="2198" y="508"/>
                  </a:cubicBezTo>
                  <a:close/>
                  <a:moveTo>
                    <a:pt x="223" y="718"/>
                  </a:moveTo>
                  <a:cubicBezTo>
                    <a:pt x="281" y="1025"/>
                    <a:pt x="378" y="1463"/>
                    <a:pt x="463" y="1885"/>
                  </a:cubicBezTo>
                  <a:cubicBezTo>
                    <a:pt x="449" y="1885"/>
                    <a:pt x="436" y="1898"/>
                    <a:pt x="422" y="1898"/>
                  </a:cubicBezTo>
                  <a:cubicBezTo>
                    <a:pt x="378" y="1912"/>
                    <a:pt x="338" y="1925"/>
                    <a:pt x="307" y="1939"/>
                  </a:cubicBezTo>
                  <a:cubicBezTo>
                    <a:pt x="294" y="1939"/>
                    <a:pt x="281" y="1925"/>
                    <a:pt x="267" y="1925"/>
                  </a:cubicBezTo>
                  <a:cubicBezTo>
                    <a:pt x="156" y="1602"/>
                    <a:pt x="156" y="1238"/>
                    <a:pt x="183" y="971"/>
                  </a:cubicBezTo>
                  <a:cubicBezTo>
                    <a:pt x="196" y="887"/>
                    <a:pt x="210" y="803"/>
                    <a:pt x="210" y="718"/>
                  </a:cubicBezTo>
                  <a:close/>
                  <a:moveTo>
                    <a:pt x="4185" y="718"/>
                  </a:moveTo>
                  <a:cubicBezTo>
                    <a:pt x="4201" y="803"/>
                    <a:pt x="4215" y="887"/>
                    <a:pt x="4228" y="971"/>
                  </a:cubicBezTo>
                  <a:cubicBezTo>
                    <a:pt x="4242" y="1238"/>
                    <a:pt x="4255" y="1602"/>
                    <a:pt x="4131" y="1925"/>
                  </a:cubicBezTo>
                  <a:cubicBezTo>
                    <a:pt x="4131" y="1925"/>
                    <a:pt x="4117" y="1939"/>
                    <a:pt x="4100" y="1939"/>
                  </a:cubicBezTo>
                  <a:cubicBezTo>
                    <a:pt x="4073" y="1925"/>
                    <a:pt x="4033" y="1912"/>
                    <a:pt x="3989" y="1898"/>
                  </a:cubicBezTo>
                  <a:cubicBezTo>
                    <a:pt x="3976" y="1898"/>
                    <a:pt x="3962" y="1885"/>
                    <a:pt x="3949" y="1885"/>
                  </a:cubicBezTo>
                  <a:cubicBezTo>
                    <a:pt x="4033" y="1447"/>
                    <a:pt x="4117" y="1025"/>
                    <a:pt x="4185" y="718"/>
                  </a:cubicBezTo>
                  <a:close/>
                  <a:moveTo>
                    <a:pt x="493" y="2023"/>
                  </a:moveTo>
                  <a:cubicBezTo>
                    <a:pt x="506" y="2080"/>
                    <a:pt x="520" y="2138"/>
                    <a:pt x="533" y="2192"/>
                  </a:cubicBezTo>
                  <a:cubicBezTo>
                    <a:pt x="476" y="2222"/>
                    <a:pt x="422" y="2236"/>
                    <a:pt x="378" y="2236"/>
                  </a:cubicBezTo>
                  <a:lnTo>
                    <a:pt x="378" y="2067"/>
                  </a:lnTo>
                  <a:cubicBezTo>
                    <a:pt x="392" y="2067"/>
                    <a:pt x="436" y="2053"/>
                    <a:pt x="463" y="2037"/>
                  </a:cubicBezTo>
                  <a:cubicBezTo>
                    <a:pt x="476" y="2037"/>
                    <a:pt x="493" y="2037"/>
                    <a:pt x="493" y="2023"/>
                  </a:cubicBezTo>
                  <a:close/>
                  <a:moveTo>
                    <a:pt x="3905" y="2023"/>
                  </a:moveTo>
                  <a:cubicBezTo>
                    <a:pt x="3918" y="2037"/>
                    <a:pt x="3932" y="2037"/>
                    <a:pt x="3949" y="2037"/>
                  </a:cubicBezTo>
                  <a:cubicBezTo>
                    <a:pt x="3976" y="2053"/>
                    <a:pt x="4003" y="2067"/>
                    <a:pt x="4033" y="2067"/>
                  </a:cubicBezTo>
                  <a:lnTo>
                    <a:pt x="4033" y="2236"/>
                  </a:lnTo>
                  <a:cubicBezTo>
                    <a:pt x="3989" y="2236"/>
                    <a:pt x="3932" y="2222"/>
                    <a:pt x="3878" y="2192"/>
                  </a:cubicBezTo>
                  <a:cubicBezTo>
                    <a:pt x="3891" y="2138"/>
                    <a:pt x="3905" y="2080"/>
                    <a:pt x="3905" y="2023"/>
                  </a:cubicBezTo>
                  <a:close/>
                  <a:moveTo>
                    <a:pt x="560" y="2347"/>
                  </a:moveTo>
                  <a:cubicBezTo>
                    <a:pt x="645" y="2684"/>
                    <a:pt x="715" y="2981"/>
                    <a:pt x="786" y="3190"/>
                  </a:cubicBezTo>
                  <a:cubicBezTo>
                    <a:pt x="688" y="3149"/>
                    <a:pt x="618" y="3092"/>
                    <a:pt x="560" y="3048"/>
                  </a:cubicBezTo>
                  <a:cubicBezTo>
                    <a:pt x="378" y="2879"/>
                    <a:pt x="378" y="2728"/>
                    <a:pt x="378" y="2728"/>
                  </a:cubicBezTo>
                  <a:lnTo>
                    <a:pt x="378" y="2391"/>
                  </a:lnTo>
                  <a:cubicBezTo>
                    <a:pt x="422" y="2391"/>
                    <a:pt x="493" y="2374"/>
                    <a:pt x="560" y="2347"/>
                  </a:cubicBezTo>
                  <a:close/>
                  <a:moveTo>
                    <a:pt x="3834" y="2347"/>
                  </a:moveTo>
                  <a:cubicBezTo>
                    <a:pt x="3918" y="2374"/>
                    <a:pt x="3976" y="2391"/>
                    <a:pt x="4033" y="2391"/>
                  </a:cubicBezTo>
                  <a:lnTo>
                    <a:pt x="4033" y="2728"/>
                  </a:lnTo>
                  <a:cubicBezTo>
                    <a:pt x="4033" y="2728"/>
                    <a:pt x="4033" y="2879"/>
                    <a:pt x="3847" y="3035"/>
                  </a:cubicBezTo>
                  <a:cubicBezTo>
                    <a:pt x="3807" y="3092"/>
                    <a:pt x="3723" y="3149"/>
                    <a:pt x="3625" y="3190"/>
                  </a:cubicBezTo>
                  <a:cubicBezTo>
                    <a:pt x="3696" y="2981"/>
                    <a:pt x="3763" y="2684"/>
                    <a:pt x="3834" y="2347"/>
                  </a:cubicBezTo>
                  <a:close/>
                  <a:moveTo>
                    <a:pt x="1265" y="1912"/>
                  </a:moveTo>
                  <a:cubicBezTo>
                    <a:pt x="1292" y="2205"/>
                    <a:pt x="1363" y="2910"/>
                    <a:pt x="1558" y="3402"/>
                  </a:cubicBezTo>
                  <a:cubicBezTo>
                    <a:pt x="1319" y="3372"/>
                    <a:pt x="1123" y="3331"/>
                    <a:pt x="968" y="3274"/>
                  </a:cubicBezTo>
                  <a:cubicBezTo>
                    <a:pt x="884" y="3065"/>
                    <a:pt x="800" y="2684"/>
                    <a:pt x="702" y="2249"/>
                  </a:cubicBezTo>
                  <a:cubicBezTo>
                    <a:pt x="702" y="2236"/>
                    <a:pt x="702" y="2205"/>
                    <a:pt x="688" y="2192"/>
                  </a:cubicBezTo>
                  <a:lnTo>
                    <a:pt x="688" y="2178"/>
                  </a:lnTo>
                  <a:cubicBezTo>
                    <a:pt x="675" y="2121"/>
                    <a:pt x="645" y="2053"/>
                    <a:pt x="631" y="1983"/>
                  </a:cubicBezTo>
                  <a:cubicBezTo>
                    <a:pt x="786" y="1939"/>
                    <a:pt x="955" y="1912"/>
                    <a:pt x="1083" y="1912"/>
                  </a:cubicBezTo>
                  <a:close/>
                  <a:moveTo>
                    <a:pt x="3328" y="1912"/>
                  </a:moveTo>
                  <a:cubicBezTo>
                    <a:pt x="3456" y="1912"/>
                    <a:pt x="3625" y="1939"/>
                    <a:pt x="3763" y="1983"/>
                  </a:cubicBezTo>
                  <a:cubicBezTo>
                    <a:pt x="3750" y="2053"/>
                    <a:pt x="3736" y="2121"/>
                    <a:pt x="3723" y="2178"/>
                  </a:cubicBezTo>
                  <a:lnTo>
                    <a:pt x="3723" y="2192"/>
                  </a:lnTo>
                  <a:cubicBezTo>
                    <a:pt x="3709" y="2205"/>
                    <a:pt x="3709" y="2236"/>
                    <a:pt x="3709" y="2249"/>
                  </a:cubicBezTo>
                  <a:cubicBezTo>
                    <a:pt x="3611" y="2684"/>
                    <a:pt x="3510" y="3065"/>
                    <a:pt x="3443" y="3274"/>
                  </a:cubicBezTo>
                  <a:cubicBezTo>
                    <a:pt x="3288" y="3331"/>
                    <a:pt x="3089" y="3372"/>
                    <a:pt x="2853" y="3402"/>
                  </a:cubicBezTo>
                  <a:cubicBezTo>
                    <a:pt x="3035" y="2910"/>
                    <a:pt x="3119" y="2205"/>
                    <a:pt x="3146" y="1912"/>
                  </a:cubicBezTo>
                  <a:close/>
                  <a:moveTo>
                    <a:pt x="3005" y="1912"/>
                  </a:moveTo>
                  <a:cubicBezTo>
                    <a:pt x="2964" y="2222"/>
                    <a:pt x="2880" y="2950"/>
                    <a:pt x="2684" y="3415"/>
                  </a:cubicBezTo>
                  <a:cubicBezTo>
                    <a:pt x="2614" y="3429"/>
                    <a:pt x="2543" y="3429"/>
                    <a:pt x="2472" y="3429"/>
                  </a:cubicBezTo>
                  <a:lnTo>
                    <a:pt x="1939" y="3429"/>
                  </a:lnTo>
                  <a:cubicBezTo>
                    <a:pt x="1868" y="3429"/>
                    <a:pt x="1798" y="3429"/>
                    <a:pt x="1727" y="3415"/>
                  </a:cubicBezTo>
                  <a:cubicBezTo>
                    <a:pt x="1531" y="2950"/>
                    <a:pt x="1434" y="2222"/>
                    <a:pt x="1403" y="1912"/>
                  </a:cubicBezTo>
                  <a:close/>
                  <a:moveTo>
                    <a:pt x="2206" y="0"/>
                  </a:moveTo>
                  <a:cubicBezTo>
                    <a:pt x="2162" y="0"/>
                    <a:pt x="2135" y="44"/>
                    <a:pt x="2135" y="71"/>
                  </a:cubicBezTo>
                  <a:lnTo>
                    <a:pt x="2135" y="85"/>
                  </a:lnTo>
                  <a:cubicBezTo>
                    <a:pt x="1390" y="85"/>
                    <a:pt x="675" y="155"/>
                    <a:pt x="294" y="267"/>
                  </a:cubicBezTo>
                  <a:cubicBezTo>
                    <a:pt x="283" y="233"/>
                    <a:pt x="263" y="209"/>
                    <a:pt x="231" y="209"/>
                  </a:cubicBezTo>
                  <a:cubicBezTo>
                    <a:pt x="225" y="209"/>
                    <a:pt x="217" y="210"/>
                    <a:pt x="210" y="213"/>
                  </a:cubicBezTo>
                  <a:cubicBezTo>
                    <a:pt x="169" y="226"/>
                    <a:pt x="139" y="253"/>
                    <a:pt x="156" y="297"/>
                  </a:cubicBezTo>
                  <a:lnTo>
                    <a:pt x="156" y="351"/>
                  </a:lnTo>
                  <a:cubicBezTo>
                    <a:pt x="139" y="381"/>
                    <a:pt x="125" y="435"/>
                    <a:pt x="112" y="519"/>
                  </a:cubicBezTo>
                  <a:cubicBezTo>
                    <a:pt x="85" y="634"/>
                    <a:pt x="55" y="772"/>
                    <a:pt x="41" y="914"/>
                  </a:cubicBezTo>
                  <a:cubicBezTo>
                    <a:pt x="14" y="1194"/>
                    <a:pt x="1" y="1615"/>
                    <a:pt x="139" y="1969"/>
                  </a:cubicBezTo>
                  <a:cubicBezTo>
                    <a:pt x="156" y="2010"/>
                    <a:pt x="183" y="2053"/>
                    <a:pt x="223" y="2067"/>
                  </a:cubicBezTo>
                  <a:lnTo>
                    <a:pt x="223" y="2249"/>
                  </a:lnTo>
                  <a:cubicBezTo>
                    <a:pt x="210" y="2262"/>
                    <a:pt x="210" y="2276"/>
                    <a:pt x="196" y="2289"/>
                  </a:cubicBezTo>
                  <a:cubicBezTo>
                    <a:pt x="196" y="2320"/>
                    <a:pt x="210" y="2347"/>
                    <a:pt x="223" y="2360"/>
                  </a:cubicBezTo>
                  <a:lnTo>
                    <a:pt x="223" y="2728"/>
                  </a:lnTo>
                  <a:cubicBezTo>
                    <a:pt x="223" y="2755"/>
                    <a:pt x="240" y="3415"/>
                    <a:pt x="1629" y="3554"/>
                  </a:cubicBezTo>
                  <a:lnTo>
                    <a:pt x="1629" y="3571"/>
                  </a:lnTo>
                  <a:cubicBezTo>
                    <a:pt x="1643" y="3598"/>
                    <a:pt x="1673" y="3611"/>
                    <a:pt x="1700" y="3611"/>
                  </a:cubicBezTo>
                  <a:cubicBezTo>
                    <a:pt x="1713" y="3611"/>
                    <a:pt x="1727" y="3611"/>
                    <a:pt x="1727" y="3598"/>
                  </a:cubicBezTo>
                  <a:cubicBezTo>
                    <a:pt x="1740" y="3598"/>
                    <a:pt x="1757" y="3584"/>
                    <a:pt x="1771" y="3571"/>
                  </a:cubicBezTo>
                  <a:cubicBezTo>
                    <a:pt x="1825" y="3571"/>
                    <a:pt x="1882" y="3584"/>
                    <a:pt x="1939" y="3584"/>
                  </a:cubicBezTo>
                  <a:lnTo>
                    <a:pt x="2472" y="3584"/>
                  </a:lnTo>
                  <a:cubicBezTo>
                    <a:pt x="2529" y="3584"/>
                    <a:pt x="2583" y="3571"/>
                    <a:pt x="2641" y="3571"/>
                  </a:cubicBezTo>
                  <a:cubicBezTo>
                    <a:pt x="2654" y="3584"/>
                    <a:pt x="2654" y="3598"/>
                    <a:pt x="2667" y="3598"/>
                  </a:cubicBezTo>
                  <a:cubicBezTo>
                    <a:pt x="2684" y="3611"/>
                    <a:pt x="2698" y="3611"/>
                    <a:pt x="2711" y="3611"/>
                  </a:cubicBezTo>
                  <a:cubicBezTo>
                    <a:pt x="2738" y="3611"/>
                    <a:pt x="2752" y="3598"/>
                    <a:pt x="2769" y="3571"/>
                  </a:cubicBezTo>
                  <a:lnTo>
                    <a:pt x="2782" y="3554"/>
                  </a:lnTo>
                  <a:cubicBezTo>
                    <a:pt x="4171" y="3415"/>
                    <a:pt x="4185" y="2755"/>
                    <a:pt x="4185" y="2728"/>
                  </a:cubicBezTo>
                  <a:lnTo>
                    <a:pt x="4185" y="2360"/>
                  </a:lnTo>
                  <a:cubicBezTo>
                    <a:pt x="4201" y="2347"/>
                    <a:pt x="4215" y="2320"/>
                    <a:pt x="4215" y="2289"/>
                  </a:cubicBezTo>
                  <a:cubicBezTo>
                    <a:pt x="4201" y="2276"/>
                    <a:pt x="4201" y="2262"/>
                    <a:pt x="4185" y="2249"/>
                  </a:cubicBezTo>
                  <a:lnTo>
                    <a:pt x="4185" y="2067"/>
                  </a:lnTo>
                  <a:cubicBezTo>
                    <a:pt x="4228" y="2053"/>
                    <a:pt x="4255" y="2010"/>
                    <a:pt x="4269" y="1969"/>
                  </a:cubicBezTo>
                  <a:cubicBezTo>
                    <a:pt x="4397" y="1615"/>
                    <a:pt x="4397" y="1194"/>
                    <a:pt x="4370" y="914"/>
                  </a:cubicBezTo>
                  <a:cubicBezTo>
                    <a:pt x="4353" y="772"/>
                    <a:pt x="4326" y="634"/>
                    <a:pt x="4299" y="519"/>
                  </a:cubicBezTo>
                  <a:cubicBezTo>
                    <a:pt x="4286" y="435"/>
                    <a:pt x="4269" y="381"/>
                    <a:pt x="4255" y="351"/>
                  </a:cubicBezTo>
                  <a:lnTo>
                    <a:pt x="4255" y="297"/>
                  </a:lnTo>
                  <a:cubicBezTo>
                    <a:pt x="4269" y="253"/>
                    <a:pt x="4242" y="226"/>
                    <a:pt x="4201" y="213"/>
                  </a:cubicBezTo>
                  <a:cubicBezTo>
                    <a:pt x="4194" y="210"/>
                    <a:pt x="4186" y="209"/>
                    <a:pt x="4180" y="209"/>
                  </a:cubicBezTo>
                  <a:cubicBezTo>
                    <a:pt x="4149" y="209"/>
                    <a:pt x="4128" y="233"/>
                    <a:pt x="4117" y="267"/>
                  </a:cubicBezTo>
                  <a:cubicBezTo>
                    <a:pt x="3736" y="155"/>
                    <a:pt x="3005" y="85"/>
                    <a:pt x="2276" y="85"/>
                  </a:cubicBezTo>
                  <a:lnTo>
                    <a:pt x="2276" y="71"/>
                  </a:lnTo>
                  <a:cubicBezTo>
                    <a:pt x="2276" y="44"/>
                    <a:pt x="2246" y="0"/>
                    <a:pt x="2206" y="0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46"/>
            <p:cNvSpPr/>
            <p:nvPr/>
          </p:nvSpPr>
          <p:spPr>
            <a:xfrm>
              <a:off x="1418079" y="2496264"/>
              <a:ext cx="4707" cy="15031"/>
            </a:xfrm>
            <a:custGeom>
              <a:rect b="b" l="l" r="r" t="t"/>
              <a:pathLst>
                <a:path extrusionOk="0" h="99" w="31">
                  <a:moveTo>
                    <a:pt x="17" y="0"/>
                  </a:moveTo>
                  <a:lnTo>
                    <a:pt x="1" y="14"/>
                  </a:lnTo>
                  <a:lnTo>
                    <a:pt x="1" y="98"/>
                  </a:lnTo>
                  <a:cubicBezTo>
                    <a:pt x="17" y="85"/>
                    <a:pt x="31" y="58"/>
                    <a:pt x="31" y="27"/>
                  </a:cubicBezTo>
                  <a:cubicBezTo>
                    <a:pt x="17" y="14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9" name="Google Shape;339;p46"/>
            <p:cNvGrpSpPr/>
            <p:nvPr/>
          </p:nvGrpSpPr>
          <p:grpSpPr>
            <a:xfrm>
              <a:off x="784961" y="2174240"/>
              <a:ext cx="663483" cy="526991"/>
              <a:chOff x="667564" y="1554562"/>
              <a:chExt cx="792313" cy="629318"/>
            </a:xfrm>
          </p:grpSpPr>
          <p:sp>
            <p:nvSpPr>
              <p:cNvPr id="340" name="Google Shape;340;p46"/>
              <p:cNvSpPr/>
              <p:nvPr/>
            </p:nvSpPr>
            <p:spPr>
              <a:xfrm>
                <a:off x="723769" y="1554562"/>
                <a:ext cx="328348" cy="48590"/>
              </a:xfrm>
              <a:custGeom>
                <a:rect b="b" l="l" r="r" t="t"/>
                <a:pathLst>
                  <a:path extrusionOk="0" h="268" w="1811">
                    <a:moveTo>
                      <a:pt x="1811" y="1"/>
                    </a:moveTo>
                    <a:cubicBezTo>
                      <a:pt x="1079" y="1"/>
                      <a:pt x="351" y="72"/>
                      <a:pt x="0" y="183"/>
                    </a:cubicBezTo>
                    <a:cubicBezTo>
                      <a:pt x="0" y="210"/>
                      <a:pt x="14" y="240"/>
                      <a:pt x="14" y="267"/>
                    </a:cubicBezTo>
                    <a:cubicBezTo>
                      <a:pt x="378" y="156"/>
                      <a:pt x="1079" y="99"/>
                      <a:pt x="1811" y="85"/>
                    </a:cubicBezTo>
                    <a:lnTo>
                      <a:pt x="1811" y="1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46"/>
              <p:cNvSpPr/>
              <p:nvPr/>
            </p:nvSpPr>
            <p:spPr>
              <a:xfrm>
                <a:off x="1077681" y="1554562"/>
                <a:ext cx="328348" cy="48590"/>
              </a:xfrm>
              <a:custGeom>
                <a:rect b="b" l="l" r="r" t="t"/>
                <a:pathLst>
                  <a:path extrusionOk="0" h="268" w="1811">
                    <a:moveTo>
                      <a:pt x="0" y="1"/>
                    </a:moveTo>
                    <a:lnTo>
                      <a:pt x="0" y="85"/>
                    </a:lnTo>
                    <a:cubicBezTo>
                      <a:pt x="715" y="99"/>
                      <a:pt x="1433" y="156"/>
                      <a:pt x="1797" y="267"/>
                    </a:cubicBezTo>
                    <a:cubicBezTo>
                      <a:pt x="1797" y="240"/>
                      <a:pt x="1811" y="210"/>
                      <a:pt x="1811" y="183"/>
                    </a:cubicBezTo>
                    <a:cubicBezTo>
                      <a:pt x="1447" y="72"/>
                      <a:pt x="729" y="1"/>
                      <a:pt x="0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46"/>
              <p:cNvSpPr/>
              <p:nvPr/>
            </p:nvSpPr>
            <p:spPr>
              <a:xfrm>
                <a:off x="731021" y="1603333"/>
                <a:ext cx="665217" cy="48046"/>
              </a:xfrm>
              <a:custGeom>
                <a:rect b="b" l="l" r="r" t="t"/>
                <a:pathLst>
                  <a:path extrusionOk="0" h="265" w="3669">
                    <a:moveTo>
                      <a:pt x="1834" y="1"/>
                    </a:moveTo>
                    <a:cubicBezTo>
                      <a:pt x="1110" y="1"/>
                      <a:pt x="387" y="61"/>
                      <a:pt x="1" y="180"/>
                    </a:cubicBezTo>
                    <a:cubicBezTo>
                      <a:pt x="14" y="211"/>
                      <a:pt x="14" y="238"/>
                      <a:pt x="28" y="265"/>
                    </a:cubicBezTo>
                    <a:cubicBezTo>
                      <a:pt x="415" y="153"/>
                      <a:pt x="1129" y="98"/>
                      <a:pt x="1841" y="98"/>
                    </a:cubicBezTo>
                    <a:cubicBezTo>
                      <a:pt x="2554" y="98"/>
                      <a:pt x="3266" y="153"/>
                      <a:pt x="3652" y="265"/>
                    </a:cubicBezTo>
                    <a:cubicBezTo>
                      <a:pt x="3669" y="238"/>
                      <a:pt x="3669" y="211"/>
                      <a:pt x="3669" y="180"/>
                    </a:cubicBezTo>
                    <a:cubicBezTo>
                      <a:pt x="3281" y="61"/>
                      <a:pt x="2557" y="1"/>
                      <a:pt x="1834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46"/>
              <p:cNvSpPr/>
              <p:nvPr/>
            </p:nvSpPr>
            <p:spPr>
              <a:xfrm>
                <a:off x="733560" y="1936577"/>
                <a:ext cx="74155" cy="155562"/>
              </a:xfrm>
              <a:custGeom>
                <a:rect b="b" l="l" r="r" t="t"/>
                <a:pathLst>
                  <a:path extrusionOk="0" h="858" w="409">
                    <a:moveTo>
                      <a:pt x="182" y="1"/>
                    </a:moveTo>
                    <a:cubicBezTo>
                      <a:pt x="115" y="28"/>
                      <a:pt x="44" y="41"/>
                      <a:pt x="0" y="41"/>
                    </a:cubicBezTo>
                    <a:lnTo>
                      <a:pt x="0" y="143"/>
                    </a:lnTo>
                    <a:cubicBezTo>
                      <a:pt x="44" y="143"/>
                      <a:pt x="115" y="126"/>
                      <a:pt x="182" y="99"/>
                    </a:cubicBezTo>
                    <a:cubicBezTo>
                      <a:pt x="253" y="379"/>
                      <a:pt x="324" y="631"/>
                      <a:pt x="381" y="844"/>
                    </a:cubicBezTo>
                    <a:cubicBezTo>
                      <a:pt x="381" y="844"/>
                      <a:pt x="395" y="844"/>
                      <a:pt x="408" y="857"/>
                    </a:cubicBezTo>
                    <a:cubicBezTo>
                      <a:pt x="337" y="648"/>
                      <a:pt x="267" y="338"/>
                      <a:pt x="182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46"/>
              <p:cNvSpPr/>
              <p:nvPr/>
            </p:nvSpPr>
            <p:spPr>
              <a:xfrm>
                <a:off x="695666" y="1643946"/>
                <a:ext cx="53304" cy="211586"/>
              </a:xfrm>
              <a:custGeom>
                <a:rect b="b" l="l" r="r" t="t"/>
                <a:pathLst>
                  <a:path extrusionOk="0" h="1167" w="294">
                    <a:moveTo>
                      <a:pt x="41" y="0"/>
                    </a:moveTo>
                    <a:cubicBezTo>
                      <a:pt x="41" y="71"/>
                      <a:pt x="27" y="155"/>
                      <a:pt x="14" y="253"/>
                    </a:cubicBezTo>
                    <a:cubicBezTo>
                      <a:pt x="0" y="351"/>
                      <a:pt x="0" y="462"/>
                      <a:pt x="0" y="577"/>
                    </a:cubicBezTo>
                    <a:cubicBezTo>
                      <a:pt x="0" y="492"/>
                      <a:pt x="14" y="408"/>
                      <a:pt x="14" y="337"/>
                    </a:cubicBezTo>
                    <a:cubicBezTo>
                      <a:pt x="27" y="253"/>
                      <a:pt x="41" y="169"/>
                      <a:pt x="41" y="84"/>
                    </a:cubicBezTo>
                    <a:lnTo>
                      <a:pt x="54" y="84"/>
                    </a:lnTo>
                    <a:cubicBezTo>
                      <a:pt x="112" y="378"/>
                      <a:pt x="196" y="772"/>
                      <a:pt x="280" y="1167"/>
                    </a:cubicBezTo>
                    <a:lnTo>
                      <a:pt x="294" y="1167"/>
                    </a:lnTo>
                    <a:cubicBezTo>
                      <a:pt x="209" y="728"/>
                      <a:pt x="112" y="307"/>
                      <a:pt x="54" y="0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46"/>
              <p:cNvSpPr/>
              <p:nvPr/>
            </p:nvSpPr>
            <p:spPr>
              <a:xfrm>
                <a:off x="919400" y="1857889"/>
                <a:ext cx="290455" cy="17768"/>
              </a:xfrm>
              <a:custGeom>
                <a:rect b="b" l="l" r="r" t="t"/>
                <a:pathLst>
                  <a:path extrusionOk="0" h="98" w="1602">
                    <a:moveTo>
                      <a:pt x="0" y="0"/>
                    </a:moveTo>
                    <a:cubicBezTo>
                      <a:pt x="0" y="27"/>
                      <a:pt x="17" y="54"/>
                      <a:pt x="17" y="98"/>
                    </a:cubicBezTo>
                    <a:lnTo>
                      <a:pt x="1588" y="98"/>
                    </a:lnTo>
                    <a:cubicBezTo>
                      <a:pt x="1588" y="54"/>
                      <a:pt x="1588" y="27"/>
                      <a:pt x="1602" y="0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46"/>
              <p:cNvSpPr/>
              <p:nvPr/>
            </p:nvSpPr>
            <p:spPr>
              <a:xfrm>
                <a:off x="733560" y="1880371"/>
                <a:ext cx="28284" cy="33179"/>
              </a:xfrm>
              <a:custGeom>
                <a:rect b="b" l="l" r="r" t="t"/>
                <a:pathLst>
                  <a:path extrusionOk="0" h="183" w="156">
                    <a:moveTo>
                      <a:pt x="115" y="1"/>
                    </a:moveTo>
                    <a:cubicBezTo>
                      <a:pt x="115" y="1"/>
                      <a:pt x="98" y="14"/>
                      <a:pt x="85" y="14"/>
                    </a:cubicBezTo>
                    <a:cubicBezTo>
                      <a:pt x="58" y="31"/>
                      <a:pt x="14" y="31"/>
                      <a:pt x="0" y="45"/>
                    </a:cubicBezTo>
                    <a:lnTo>
                      <a:pt x="0" y="129"/>
                    </a:lnTo>
                    <a:cubicBezTo>
                      <a:pt x="14" y="129"/>
                      <a:pt x="58" y="115"/>
                      <a:pt x="85" y="99"/>
                    </a:cubicBezTo>
                    <a:cubicBezTo>
                      <a:pt x="98" y="99"/>
                      <a:pt x="115" y="99"/>
                      <a:pt x="115" y="85"/>
                    </a:cubicBezTo>
                    <a:cubicBezTo>
                      <a:pt x="128" y="115"/>
                      <a:pt x="128" y="156"/>
                      <a:pt x="142" y="183"/>
                    </a:cubicBezTo>
                    <a:cubicBezTo>
                      <a:pt x="142" y="169"/>
                      <a:pt x="155" y="169"/>
                      <a:pt x="155" y="169"/>
                    </a:cubicBezTo>
                    <a:cubicBezTo>
                      <a:pt x="142" y="115"/>
                      <a:pt x="128" y="58"/>
                      <a:pt x="115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46"/>
              <p:cNvSpPr/>
              <p:nvPr/>
            </p:nvSpPr>
            <p:spPr>
              <a:xfrm>
                <a:off x="779430" y="1857889"/>
                <a:ext cx="168253" cy="272686"/>
              </a:xfrm>
              <a:custGeom>
                <a:rect b="b" l="l" r="r" t="t"/>
                <a:pathLst>
                  <a:path extrusionOk="0" h="1504" w="928">
                    <a:moveTo>
                      <a:pt x="452" y="0"/>
                    </a:moveTo>
                    <a:cubicBezTo>
                      <a:pt x="324" y="0"/>
                      <a:pt x="155" y="41"/>
                      <a:pt x="0" y="84"/>
                    </a:cubicBezTo>
                    <a:cubicBezTo>
                      <a:pt x="14" y="111"/>
                      <a:pt x="14" y="138"/>
                      <a:pt x="30" y="169"/>
                    </a:cubicBezTo>
                    <a:cubicBezTo>
                      <a:pt x="169" y="125"/>
                      <a:pt x="324" y="98"/>
                      <a:pt x="452" y="98"/>
                    </a:cubicBezTo>
                    <a:lnTo>
                      <a:pt x="634" y="98"/>
                    </a:lnTo>
                    <a:cubicBezTo>
                      <a:pt x="647" y="378"/>
                      <a:pt x="732" y="1012"/>
                      <a:pt x="900" y="1487"/>
                    </a:cubicBezTo>
                    <a:cubicBezTo>
                      <a:pt x="914" y="1504"/>
                      <a:pt x="914" y="1504"/>
                      <a:pt x="927" y="1504"/>
                    </a:cubicBezTo>
                    <a:cubicBezTo>
                      <a:pt x="732" y="1012"/>
                      <a:pt x="661" y="307"/>
                      <a:pt x="634" y="0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46"/>
              <p:cNvSpPr/>
              <p:nvPr/>
            </p:nvSpPr>
            <p:spPr>
              <a:xfrm>
                <a:off x="1182114" y="1857889"/>
                <a:ext cx="165352" cy="272686"/>
              </a:xfrm>
              <a:custGeom>
                <a:rect b="b" l="l" r="r" t="t"/>
                <a:pathLst>
                  <a:path extrusionOk="0" h="1504" w="912">
                    <a:moveTo>
                      <a:pt x="294" y="0"/>
                    </a:moveTo>
                    <a:cubicBezTo>
                      <a:pt x="267" y="307"/>
                      <a:pt x="183" y="1012"/>
                      <a:pt x="1" y="1504"/>
                    </a:cubicBezTo>
                    <a:cubicBezTo>
                      <a:pt x="1" y="1504"/>
                      <a:pt x="14" y="1504"/>
                      <a:pt x="28" y="1487"/>
                    </a:cubicBezTo>
                    <a:cubicBezTo>
                      <a:pt x="196" y="1012"/>
                      <a:pt x="267" y="378"/>
                      <a:pt x="294" y="98"/>
                    </a:cubicBezTo>
                    <a:lnTo>
                      <a:pt x="476" y="98"/>
                    </a:lnTo>
                    <a:cubicBezTo>
                      <a:pt x="604" y="98"/>
                      <a:pt x="759" y="125"/>
                      <a:pt x="898" y="169"/>
                    </a:cubicBezTo>
                    <a:cubicBezTo>
                      <a:pt x="898" y="138"/>
                      <a:pt x="911" y="111"/>
                      <a:pt x="911" y="84"/>
                    </a:cubicBezTo>
                    <a:cubicBezTo>
                      <a:pt x="773" y="41"/>
                      <a:pt x="604" y="0"/>
                      <a:pt x="476" y="0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46"/>
              <p:cNvSpPr/>
              <p:nvPr/>
            </p:nvSpPr>
            <p:spPr>
              <a:xfrm>
                <a:off x="1322084" y="1936577"/>
                <a:ext cx="74155" cy="155562"/>
              </a:xfrm>
              <a:custGeom>
                <a:rect b="b" l="l" r="r" t="t"/>
                <a:pathLst>
                  <a:path extrusionOk="0" h="858" w="409">
                    <a:moveTo>
                      <a:pt x="210" y="1"/>
                    </a:moveTo>
                    <a:cubicBezTo>
                      <a:pt x="139" y="338"/>
                      <a:pt x="72" y="648"/>
                      <a:pt x="1" y="857"/>
                    </a:cubicBezTo>
                    <a:cubicBezTo>
                      <a:pt x="14" y="844"/>
                      <a:pt x="14" y="844"/>
                      <a:pt x="28" y="844"/>
                    </a:cubicBezTo>
                    <a:cubicBezTo>
                      <a:pt x="85" y="631"/>
                      <a:pt x="156" y="379"/>
                      <a:pt x="210" y="99"/>
                    </a:cubicBezTo>
                    <a:cubicBezTo>
                      <a:pt x="294" y="126"/>
                      <a:pt x="352" y="143"/>
                      <a:pt x="409" y="143"/>
                    </a:cubicBezTo>
                    <a:lnTo>
                      <a:pt x="409" y="41"/>
                    </a:lnTo>
                    <a:cubicBezTo>
                      <a:pt x="352" y="41"/>
                      <a:pt x="294" y="28"/>
                      <a:pt x="210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46"/>
              <p:cNvSpPr/>
              <p:nvPr/>
            </p:nvSpPr>
            <p:spPr>
              <a:xfrm>
                <a:off x="1423616" y="1748379"/>
                <a:ext cx="36261" cy="155381"/>
              </a:xfrm>
              <a:custGeom>
                <a:rect b="b" l="l" r="r" t="t"/>
                <a:pathLst>
                  <a:path extrusionOk="0" h="857" w="200">
                    <a:moveTo>
                      <a:pt x="200" y="1"/>
                    </a:moveTo>
                    <a:lnTo>
                      <a:pt x="200" y="1"/>
                    </a:lnTo>
                    <a:cubicBezTo>
                      <a:pt x="200" y="223"/>
                      <a:pt x="169" y="449"/>
                      <a:pt x="85" y="675"/>
                    </a:cubicBezTo>
                    <a:cubicBezTo>
                      <a:pt x="71" y="715"/>
                      <a:pt x="44" y="742"/>
                      <a:pt x="1" y="773"/>
                    </a:cubicBezTo>
                    <a:lnTo>
                      <a:pt x="1" y="857"/>
                    </a:lnTo>
                    <a:cubicBezTo>
                      <a:pt x="44" y="843"/>
                      <a:pt x="71" y="800"/>
                      <a:pt x="85" y="759"/>
                    </a:cubicBezTo>
                    <a:cubicBezTo>
                      <a:pt x="186" y="520"/>
                      <a:pt x="200" y="237"/>
                      <a:pt x="200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46"/>
              <p:cNvSpPr/>
              <p:nvPr/>
            </p:nvSpPr>
            <p:spPr>
              <a:xfrm>
                <a:off x="667564" y="1748379"/>
                <a:ext cx="38075" cy="155381"/>
              </a:xfrm>
              <a:custGeom>
                <a:rect b="b" l="l" r="r" t="t"/>
                <a:pathLst>
                  <a:path extrusionOk="0" h="857" w="210">
                    <a:moveTo>
                      <a:pt x="14" y="1"/>
                    </a:moveTo>
                    <a:lnTo>
                      <a:pt x="14" y="1"/>
                    </a:lnTo>
                    <a:cubicBezTo>
                      <a:pt x="0" y="237"/>
                      <a:pt x="27" y="520"/>
                      <a:pt x="125" y="759"/>
                    </a:cubicBezTo>
                    <a:cubicBezTo>
                      <a:pt x="142" y="800"/>
                      <a:pt x="169" y="843"/>
                      <a:pt x="209" y="857"/>
                    </a:cubicBezTo>
                    <a:lnTo>
                      <a:pt x="209" y="773"/>
                    </a:lnTo>
                    <a:cubicBezTo>
                      <a:pt x="169" y="742"/>
                      <a:pt x="142" y="715"/>
                      <a:pt x="125" y="675"/>
                    </a:cubicBezTo>
                    <a:cubicBezTo>
                      <a:pt x="41" y="449"/>
                      <a:pt x="14" y="223"/>
                      <a:pt x="14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46"/>
              <p:cNvSpPr/>
              <p:nvPr/>
            </p:nvSpPr>
            <p:spPr>
              <a:xfrm>
                <a:off x="700562" y="1939115"/>
                <a:ext cx="723236" cy="244765"/>
              </a:xfrm>
              <a:custGeom>
                <a:rect b="b" l="l" r="r" t="t"/>
                <a:pathLst>
                  <a:path extrusionOk="0" h="1350" w="3989">
                    <a:moveTo>
                      <a:pt x="14" y="0"/>
                    </a:moveTo>
                    <a:cubicBezTo>
                      <a:pt x="14" y="0"/>
                      <a:pt x="0" y="14"/>
                      <a:pt x="0" y="27"/>
                    </a:cubicBezTo>
                    <a:cubicBezTo>
                      <a:pt x="0" y="58"/>
                      <a:pt x="14" y="85"/>
                      <a:pt x="27" y="98"/>
                    </a:cubicBezTo>
                    <a:lnTo>
                      <a:pt x="27" y="14"/>
                    </a:lnTo>
                    <a:lnTo>
                      <a:pt x="14" y="0"/>
                    </a:lnTo>
                    <a:close/>
                    <a:moveTo>
                      <a:pt x="27" y="365"/>
                    </a:moveTo>
                    <a:lnTo>
                      <a:pt x="27" y="466"/>
                    </a:lnTo>
                    <a:cubicBezTo>
                      <a:pt x="27" y="493"/>
                      <a:pt x="44" y="1153"/>
                      <a:pt x="1433" y="1292"/>
                    </a:cubicBezTo>
                    <a:lnTo>
                      <a:pt x="1433" y="1309"/>
                    </a:lnTo>
                    <a:cubicBezTo>
                      <a:pt x="1447" y="1336"/>
                      <a:pt x="1477" y="1349"/>
                      <a:pt x="1504" y="1349"/>
                    </a:cubicBezTo>
                    <a:cubicBezTo>
                      <a:pt x="1517" y="1349"/>
                      <a:pt x="1531" y="1349"/>
                      <a:pt x="1531" y="1336"/>
                    </a:cubicBezTo>
                    <a:cubicBezTo>
                      <a:pt x="1544" y="1336"/>
                      <a:pt x="1561" y="1322"/>
                      <a:pt x="1575" y="1309"/>
                    </a:cubicBezTo>
                    <a:cubicBezTo>
                      <a:pt x="1629" y="1309"/>
                      <a:pt x="1686" y="1322"/>
                      <a:pt x="1743" y="1322"/>
                    </a:cubicBezTo>
                    <a:lnTo>
                      <a:pt x="2276" y="1322"/>
                    </a:lnTo>
                    <a:cubicBezTo>
                      <a:pt x="2333" y="1322"/>
                      <a:pt x="2387" y="1309"/>
                      <a:pt x="2445" y="1309"/>
                    </a:cubicBezTo>
                    <a:cubicBezTo>
                      <a:pt x="2458" y="1322"/>
                      <a:pt x="2458" y="1336"/>
                      <a:pt x="2471" y="1336"/>
                    </a:cubicBezTo>
                    <a:cubicBezTo>
                      <a:pt x="2488" y="1349"/>
                      <a:pt x="2502" y="1349"/>
                      <a:pt x="2515" y="1349"/>
                    </a:cubicBezTo>
                    <a:cubicBezTo>
                      <a:pt x="2542" y="1349"/>
                      <a:pt x="2556" y="1336"/>
                      <a:pt x="2573" y="1309"/>
                    </a:cubicBezTo>
                    <a:lnTo>
                      <a:pt x="2586" y="1292"/>
                    </a:lnTo>
                    <a:cubicBezTo>
                      <a:pt x="3975" y="1153"/>
                      <a:pt x="3989" y="493"/>
                      <a:pt x="3989" y="466"/>
                    </a:cubicBezTo>
                    <a:lnTo>
                      <a:pt x="3989" y="365"/>
                    </a:lnTo>
                    <a:cubicBezTo>
                      <a:pt x="3989" y="422"/>
                      <a:pt x="3948" y="1069"/>
                      <a:pt x="2586" y="1207"/>
                    </a:cubicBezTo>
                    <a:lnTo>
                      <a:pt x="2573" y="1224"/>
                    </a:lnTo>
                    <a:cubicBezTo>
                      <a:pt x="2556" y="1238"/>
                      <a:pt x="2542" y="1265"/>
                      <a:pt x="2515" y="1265"/>
                    </a:cubicBezTo>
                    <a:cubicBezTo>
                      <a:pt x="2502" y="1265"/>
                      <a:pt x="2488" y="1251"/>
                      <a:pt x="2471" y="1251"/>
                    </a:cubicBezTo>
                    <a:lnTo>
                      <a:pt x="2445" y="1224"/>
                    </a:lnTo>
                    <a:lnTo>
                      <a:pt x="1575" y="1224"/>
                    </a:lnTo>
                    <a:cubicBezTo>
                      <a:pt x="1561" y="1238"/>
                      <a:pt x="1544" y="1238"/>
                      <a:pt x="1531" y="1251"/>
                    </a:cubicBezTo>
                    <a:cubicBezTo>
                      <a:pt x="1531" y="1251"/>
                      <a:pt x="1517" y="1265"/>
                      <a:pt x="1504" y="1265"/>
                    </a:cubicBezTo>
                    <a:cubicBezTo>
                      <a:pt x="1477" y="1265"/>
                      <a:pt x="1447" y="1238"/>
                      <a:pt x="1433" y="1224"/>
                    </a:cubicBezTo>
                    <a:lnTo>
                      <a:pt x="1433" y="1207"/>
                    </a:lnTo>
                    <a:cubicBezTo>
                      <a:pt x="44" y="1069"/>
                      <a:pt x="27" y="395"/>
                      <a:pt x="27" y="365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46"/>
              <p:cNvSpPr/>
              <p:nvPr/>
            </p:nvSpPr>
            <p:spPr>
              <a:xfrm>
                <a:off x="1380827" y="1643946"/>
                <a:ext cx="53304" cy="211586"/>
              </a:xfrm>
              <a:custGeom>
                <a:rect b="b" l="l" r="r" t="t"/>
                <a:pathLst>
                  <a:path extrusionOk="0" h="1167" w="294">
                    <a:moveTo>
                      <a:pt x="237" y="0"/>
                    </a:moveTo>
                    <a:cubicBezTo>
                      <a:pt x="169" y="307"/>
                      <a:pt x="85" y="728"/>
                      <a:pt x="1" y="1167"/>
                    </a:cubicBezTo>
                    <a:lnTo>
                      <a:pt x="14" y="1167"/>
                    </a:lnTo>
                    <a:cubicBezTo>
                      <a:pt x="98" y="772"/>
                      <a:pt x="183" y="378"/>
                      <a:pt x="237" y="84"/>
                    </a:cubicBezTo>
                    <a:cubicBezTo>
                      <a:pt x="253" y="169"/>
                      <a:pt x="267" y="253"/>
                      <a:pt x="280" y="337"/>
                    </a:cubicBezTo>
                    <a:cubicBezTo>
                      <a:pt x="280" y="408"/>
                      <a:pt x="294" y="492"/>
                      <a:pt x="294" y="577"/>
                    </a:cubicBezTo>
                    <a:cubicBezTo>
                      <a:pt x="294" y="462"/>
                      <a:pt x="280" y="351"/>
                      <a:pt x="280" y="253"/>
                    </a:cubicBezTo>
                    <a:cubicBezTo>
                      <a:pt x="267" y="155"/>
                      <a:pt x="253" y="71"/>
                      <a:pt x="237" y="0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46"/>
              <p:cNvSpPr/>
              <p:nvPr/>
            </p:nvSpPr>
            <p:spPr>
              <a:xfrm>
                <a:off x="1367954" y="1880371"/>
                <a:ext cx="28284" cy="33179"/>
              </a:xfrm>
              <a:custGeom>
                <a:rect b="b" l="l" r="r" t="t"/>
                <a:pathLst>
                  <a:path extrusionOk="0" h="183" w="156">
                    <a:moveTo>
                      <a:pt x="28" y="1"/>
                    </a:moveTo>
                    <a:cubicBezTo>
                      <a:pt x="28" y="58"/>
                      <a:pt x="14" y="115"/>
                      <a:pt x="1" y="169"/>
                    </a:cubicBezTo>
                    <a:cubicBezTo>
                      <a:pt x="1" y="169"/>
                      <a:pt x="14" y="169"/>
                      <a:pt x="14" y="183"/>
                    </a:cubicBezTo>
                    <a:cubicBezTo>
                      <a:pt x="28" y="156"/>
                      <a:pt x="28" y="115"/>
                      <a:pt x="28" y="85"/>
                    </a:cubicBezTo>
                    <a:cubicBezTo>
                      <a:pt x="41" y="99"/>
                      <a:pt x="55" y="99"/>
                      <a:pt x="72" y="99"/>
                    </a:cubicBezTo>
                    <a:cubicBezTo>
                      <a:pt x="99" y="115"/>
                      <a:pt x="126" y="129"/>
                      <a:pt x="156" y="129"/>
                    </a:cubicBezTo>
                    <a:lnTo>
                      <a:pt x="156" y="45"/>
                    </a:lnTo>
                    <a:cubicBezTo>
                      <a:pt x="126" y="31"/>
                      <a:pt x="99" y="31"/>
                      <a:pt x="72" y="14"/>
                    </a:cubicBezTo>
                    <a:cubicBezTo>
                      <a:pt x="55" y="14"/>
                      <a:pt x="41" y="1"/>
                      <a:pt x="28" y="1"/>
                    </a:cubicBez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46"/>
              <p:cNvSpPr/>
              <p:nvPr/>
            </p:nvSpPr>
            <p:spPr>
              <a:xfrm>
                <a:off x="690046" y="1574868"/>
                <a:ext cx="3264" cy="7978"/>
              </a:xfrm>
              <a:custGeom>
                <a:rect b="b" l="l" r="r" t="t"/>
                <a:pathLst>
                  <a:path extrusionOk="0" h="44" w="18">
                    <a:moveTo>
                      <a:pt x="18" y="0"/>
                    </a:moveTo>
                    <a:cubicBezTo>
                      <a:pt x="18" y="14"/>
                      <a:pt x="1" y="30"/>
                      <a:pt x="1" y="44"/>
                    </a:cubicBezTo>
                    <a:cubicBezTo>
                      <a:pt x="18" y="30"/>
                      <a:pt x="18" y="14"/>
                      <a:pt x="18" y="14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6" name="Google Shape;356;p46"/>
            <p:cNvSpPr/>
            <p:nvPr/>
          </p:nvSpPr>
          <p:spPr>
            <a:xfrm>
              <a:off x="1428858" y="2191244"/>
              <a:ext cx="152" cy="6680"/>
            </a:xfrm>
            <a:custGeom>
              <a:rect b="b" l="l" r="r" t="t"/>
              <a:pathLst>
                <a:path extrusionOk="0" h="44" w="1">
                  <a:moveTo>
                    <a:pt x="0" y="4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46"/>
            <p:cNvSpPr/>
            <p:nvPr/>
          </p:nvSpPr>
          <p:spPr>
            <a:xfrm>
              <a:off x="993722" y="2114420"/>
              <a:ext cx="57998" cy="87604"/>
            </a:xfrm>
            <a:custGeom>
              <a:rect b="b" l="l" r="r" t="t"/>
              <a:pathLst>
                <a:path extrusionOk="0" h="577" w="382">
                  <a:moveTo>
                    <a:pt x="213" y="0"/>
                  </a:moveTo>
                  <a:cubicBezTo>
                    <a:pt x="129" y="0"/>
                    <a:pt x="72" y="58"/>
                    <a:pt x="58" y="142"/>
                  </a:cubicBezTo>
                  <a:lnTo>
                    <a:pt x="1" y="563"/>
                  </a:lnTo>
                  <a:cubicBezTo>
                    <a:pt x="1" y="577"/>
                    <a:pt x="1" y="577"/>
                    <a:pt x="14" y="577"/>
                  </a:cubicBezTo>
                  <a:lnTo>
                    <a:pt x="324" y="563"/>
                  </a:lnTo>
                  <a:cubicBezTo>
                    <a:pt x="338" y="563"/>
                    <a:pt x="351" y="550"/>
                    <a:pt x="351" y="550"/>
                  </a:cubicBezTo>
                  <a:lnTo>
                    <a:pt x="368" y="169"/>
                  </a:lnTo>
                  <a:cubicBezTo>
                    <a:pt x="382" y="85"/>
                    <a:pt x="311" y="0"/>
                    <a:pt x="213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46"/>
            <p:cNvSpPr/>
            <p:nvPr/>
          </p:nvSpPr>
          <p:spPr>
            <a:xfrm>
              <a:off x="1008602" y="2122770"/>
              <a:ext cx="34465" cy="30669"/>
            </a:xfrm>
            <a:custGeom>
              <a:rect b="b" l="l" r="r" t="t"/>
              <a:pathLst>
                <a:path extrusionOk="0" h="202" w="227">
                  <a:moveTo>
                    <a:pt x="108" y="0"/>
                  </a:moveTo>
                  <a:cubicBezTo>
                    <a:pt x="100" y="0"/>
                    <a:pt x="92" y="1"/>
                    <a:pt x="85" y="3"/>
                  </a:cubicBezTo>
                  <a:cubicBezTo>
                    <a:pt x="31" y="16"/>
                    <a:pt x="0" y="74"/>
                    <a:pt x="17" y="127"/>
                  </a:cubicBezTo>
                  <a:cubicBezTo>
                    <a:pt x="29" y="175"/>
                    <a:pt x="68" y="202"/>
                    <a:pt x="113" y="202"/>
                  </a:cubicBezTo>
                  <a:cubicBezTo>
                    <a:pt x="123" y="202"/>
                    <a:pt x="132" y="201"/>
                    <a:pt x="142" y="198"/>
                  </a:cubicBezTo>
                  <a:cubicBezTo>
                    <a:pt x="186" y="185"/>
                    <a:pt x="226" y="127"/>
                    <a:pt x="213" y="74"/>
                  </a:cubicBezTo>
                  <a:cubicBezTo>
                    <a:pt x="201" y="36"/>
                    <a:pt x="157" y="0"/>
                    <a:pt x="108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46"/>
            <p:cNvSpPr/>
            <p:nvPr/>
          </p:nvSpPr>
          <p:spPr>
            <a:xfrm>
              <a:off x="1011183" y="2125200"/>
              <a:ext cx="29758" cy="26266"/>
            </a:xfrm>
            <a:custGeom>
              <a:rect b="b" l="l" r="r" t="t"/>
              <a:pathLst>
                <a:path extrusionOk="0" h="173" w="196">
                  <a:moveTo>
                    <a:pt x="68" y="0"/>
                  </a:moveTo>
                  <a:cubicBezTo>
                    <a:pt x="27" y="14"/>
                    <a:pt x="0" y="71"/>
                    <a:pt x="14" y="111"/>
                  </a:cubicBezTo>
                  <a:cubicBezTo>
                    <a:pt x="25" y="148"/>
                    <a:pt x="54" y="172"/>
                    <a:pt x="89" y="172"/>
                  </a:cubicBezTo>
                  <a:cubicBezTo>
                    <a:pt x="96" y="172"/>
                    <a:pt x="104" y="171"/>
                    <a:pt x="112" y="169"/>
                  </a:cubicBezTo>
                  <a:cubicBezTo>
                    <a:pt x="169" y="155"/>
                    <a:pt x="196" y="111"/>
                    <a:pt x="182" y="71"/>
                  </a:cubicBezTo>
                  <a:cubicBezTo>
                    <a:pt x="169" y="27"/>
                    <a:pt x="125" y="0"/>
                    <a:pt x="6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6"/>
            <p:cNvSpPr/>
            <p:nvPr/>
          </p:nvSpPr>
          <p:spPr>
            <a:xfrm>
              <a:off x="1015282" y="2127487"/>
              <a:ext cx="21559" cy="21711"/>
            </a:xfrm>
            <a:custGeom>
              <a:rect b="b" l="l" r="r" t="t"/>
              <a:pathLst>
                <a:path extrusionOk="0" h="143" w="142">
                  <a:moveTo>
                    <a:pt x="58" y="1"/>
                  </a:moveTo>
                  <a:cubicBezTo>
                    <a:pt x="41" y="14"/>
                    <a:pt x="41" y="31"/>
                    <a:pt x="58" y="72"/>
                  </a:cubicBezTo>
                  <a:cubicBezTo>
                    <a:pt x="14" y="72"/>
                    <a:pt x="0" y="85"/>
                    <a:pt x="0" y="98"/>
                  </a:cubicBezTo>
                  <a:lnTo>
                    <a:pt x="58" y="98"/>
                  </a:lnTo>
                  <a:cubicBezTo>
                    <a:pt x="71" y="129"/>
                    <a:pt x="85" y="142"/>
                    <a:pt x="85" y="142"/>
                  </a:cubicBezTo>
                  <a:cubicBezTo>
                    <a:pt x="98" y="142"/>
                    <a:pt x="98" y="115"/>
                    <a:pt x="85" y="85"/>
                  </a:cubicBezTo>
                  <a:cubicBezTo>
                    <a:pt x="112" y="72"/>
                    <a:pt x="142" y="72"/>
                    <a:pt x="142" y="58"/>
                  </a:cubicBezTo>
                  <a:cubicBezTo>
                    <a:pt x="142" y="51"/>
                    <a:pt x="134" y="48"/>
                    <a:pt x="123" y="48"/>
                  </a:cubicBezTo>
                  <a:cubicBezTo>
                    <a:pt x="112" y="48"/>
                    <a:pt x="98" y="51"/>
                    <a:pt x="85" y="58"/>
                  </a:cubicBezTo>
                  <a:cubicBezTo>
                    <a:pt x="71" y="31"/>
                    <a:pt x="58" y="1"/>
                    <a:pt x="58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6"/>
            <p:cNvSpPr/>
            <p:nvPr/>
          </p:nvSpPr>
          <p:spPr>
            <a:xfrm>
              <a:off x="1183658" y="2114420"/>
              <a:ext cx="57998" cy="87604"/>
            </a:xfrm>
            <a:custGeom>
              <a:rect b="b" l="l" r="r" t="t"/>
              <a:pathLst>
                <a:path extrusionOk="0" h="577" w="382">
                  <a:moveTo>
                    <a:pt x="169" y="0"/>
                  </a:moveTo>
                  <a:cubicBezTo>
                    <a:pt x="71" y="0"/>
                    <a:pt x="1" y="85"/>
                    <a:pt x="1" y="169"/>
                  </a:cubicBezTo>
                  <a:lnTo>
                    <a:pt x="27" y="550"/>
                  </a:lnTo>
                  <a:cubicBezTo>
                    <a:pt x="27" y="550"/>
                    <a:pt x="44" y="563"/>
                    <a:pt x="58" y="563"/>
                  </a:cubicBezTo>
                  <a:lnTo>
                    <a:pt x="351" y="577"/>
                  </a:lnTo>
                  <a:cubicBezTo>
                    <a:pt x="365" y="577"/>
                    <a:pt x="381" y="577"/>
                    <a:pt x="381" y="563"/>
                  </a:cubicBezTo>
                  <a:lnTo>
                    <a:pt x="324" y="142"/>
                  </a:lnTo>
                  <a:cubicBezTo>
                    <a:pt x="311" y="58"/>
                    <a:pt x="240" y="0"/>
                    <a:pt x="169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6"/>
            <p:cNvSpPr/>
            <p:nvPr/>
          </p:nvSpPr>
          <p:spPr>
            <a:xfrm>
              <a:off x="1192312" y="2122770"/>
              <a:ext cx="34009" cy="30669"/>
            </a:xfrm>
            <a:custGeom>
              <a:rect b="b" l="l" r="r" t="t"/>
              <a:pathLst>
                <a:path extrusionOk="0" h="202" w="224">
                  <a:moveTo>
                    <a:pt x="117" y="0"/>
                  </a:moveTo>
                  <a:cubicBezTo>
                    <a:pt x="71" y="0"/>
                    <a:pt x="26" y="36"/>
                    <a:pt x="14" y="74"/>
                  </a:cubicBezTo>
                  <a:cubicBezTo>
                    <a:pt x="1" y="127"/>
                    <a:pt x="28" y="185"/>
                    <a:pt x="85" y="198"/>
                  </a:cubicBezTo>
                  <a:cubicBezTo>
                    <a:pt x="94" y="201"/>
                    <a:pt x="104" y="202"/>
                    <a:pt x="113" y="202"/>
                  </a:cubicBezTo>
                  <a:cubicBezTo>
                    <a:pt x="157" y="202"/>
                    <a:pt x="199" y="175"/>
                    <a:pt x="210" y="127"/>
                  </a:cubicBezTo>
                  <a:cubicBezTo>
                    <a:pt x="223" y="74"/>
                    <a:pt x="196" y="16"/>
                    <a:pt x="139" y="3"/>
                  </a:cubicBezTo>
                  <a:cubicBezTo>
                    <a:pt x="132" y="1"/>
                    <a:pt x="125" y="0"/>
                    <a:pt x="117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6"/>
            <p:cNvSpPr/>
            <p:nvPr/>
          </p:nvSpPr>
          <p:spPr>
            <a:xfrm>
              <a:off x="1194438" y="2125200"/>
              <a:ext cx="29758" cy="26266"/>
            </a:xfrm>
            <a:custGeom>
              <a:rect b="b" l="l" r="r" t="t"/>
              <a:pathLst>
                <a:path extrusionOk="0" h="173" w="196">
                  <a:moveTo>
                    <a:pt x="112" y="0"/>
                  </a:moveTo>
                  <a:cubicBezTo>
                    <a:pt x="71" y="0"/>
                    <a:pt x="27" y="27"/>
                    <a:pt x="14" y="71"/>
                  </a:cubicBezTo>
                  <a:cubicBezTo>
                    <a:pt x="0" y="111"/>
                    <a:pt x="27" y="155"/>
                    <a:pt x="71" y="169"/>
                  </a:cubicBezTo>
                  <a:cubicBezTo>
                    <a:pt x="81" y="171"/>
                    <a:pt x="90" y="172"/>
                    <a:pt x="98" y="172"/>
                  </a:cubicBezTo>
                  <a:cubicBezTo>
                    <a:pt x="140" y="172"/>
                    <a:pt x="171" y="148"/>
                    <a:pt x="182" y="111"/>
                  </a:cubicBezTo>
                  <a:cubicBezTo>
                    <a:pt x="196" y="71"/>
                    <a:pt x="169" y="14"/>
                    <a:pt x="112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46"/>
            <p:cNvSpPr/>
            <p:nvPr/>
          </p:nvSpPr>
          <p:spPr>
            <a:xfrm>
              <a:off x="1198537" y="2127173"/>
              <a:ext cx="21559" cy="21711"/>
            </a:xfrm>
            <a:custGeom>
              <a:rect b="b" l="l" r="r" t="t"/>
              <a:pathLst>
                <a:path extrusionOk="0" h="143" w="142">
                  <a:moveTo>
                    <a:pt x="85" y="1"/>
                  </a:moveTo>
                  <a:lnTo>
                    <a:pt x="58" y="58"/>
                  </a:lnTo>
                  <a:cubicBezTo>
                    <a:pt x="44" y="51"/>
                    <a:pt x="30" y="48"/>
                    <a:pt x="19" y="48"/>
                  </a:cubicBezTo>
                  <a:cubicBezTo>
                    <a:pt x="8" y="48"/>
                    <a:pt x="0" y="51"/>
                    <a:pt x="0" y="58"/>
                  </a:cubicBezTo>
                  <a:cubicBezTo>
                    <a:pt x="0" y="72"/>
                    <a:pt x="14" y="72"/>
                    <a:pt x="58" y="85"/>
                  </a:cubicBezTo>
                  <a:cubicBezTo>
                    <a:pt x="44" y="115"/>
                    <a:pt x="44" y="142"/>
                    <a:pt x="58" y="142"/>
                  </a:cubicBezTo>
                  <a:cubicBezTo>
                    <a:pt x="58" y="142"/>
                    <a:pt x="71" y="129"/>
                    <a:pt x="85" y="98"/>
                  </a:cubicBezTo>
                  <a:lnTo>
                    <a:pt x="142" y="98"/>
                  </a:lnTo>
                  <a:cubicBezTo>
                    <a:pt x="142" y="85"/>
                    <a:pt x="115" y="72"/>
                    <a:pt x="85" y="72"/>
                  </a:cubicBezTo>
                  <a:cubicBezTo>
                    <a:pt x="98" y="31"/>
                    <a:pt x="98" y="14"/>
                    <a:pt x="85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46"/>
            <p:cNvSpPr/>
            <p:nvPr/>
          </p:nvSpPr>
          <p:spPr>
            <a:xfrm>
              <a:off x="808494" y="2480019"/>
              <a:ext cx="15031" cy="42815"/>
            </a:xfrm>
            <a:custGeom>
              <a:rect b="b" l="l" r="r" t="t"/>
              <a:pathLst>
                <a:path extrusionOk="0" h="282" w="99">
                  <a:moveTo>
                    <a:pt x="49" y="1"/>
                  </a:moveTo>
                  <a:cubicBezTo>
                    <a:pt x="34" y="1"/>
                    <a:pt x="22" y="7"/>
                    <a:pt x="14" y="23"/>
                  </a:cubicBezTo>
                  <a:lnTo>
                    <a:pt x="0" y="37"/>
                  </a:lnTo>
                  <a:lnTo>
                    <a:pt x="0" y="236"/>
                  </a:lnTo>
                  <a:lnTo>
                    <a:pt x="41" y="276"/>
                  </a:lnTo>
                  <a:cubicBezTo>
                    <a:pt x="49" y="280"/>
                    <a:pt x="57" y="281"/>
                    <a:pt x="64" y="281"/>
                  </a:cubicBezTo>
                  <a:cubicBezTo>
                    <a:pt x="84" y="281"/>
                    <a:pt x="98" y="269"/>
                    <a:pt x="98" y="249"/>
                  </a:cubicBezTo>
                  <a:lnTo>
                    <a:pt x="98" y="37"/>
                  </a:lnTo>
                  <a:cubicBezTo>
                    <a:pt x="98" y="23"/>
                    <a:pt x="98" y="10"/>
                    <a:pt x="85" y="10"/>
                  </a:cubicBezTo>
                  <a:cubicBezTo>
                    <a:pt x="72" y="4"/>
                    <a:pt x="60" y="1"/>
                    <a:pt x="4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46"/>
            <p:cNvSpPr/>
            <p:nvPr/>
          </p:nvSpPr>
          <p:spPr>
            <a:xfrm>
              <a:off x="1409880" y="2480019"/>
              <a:ext cx="17005" cy="42815"/>
            </a:xfrm>
            <a:custGeom>
              <a:rect b="b" l="l" r="r" t="t"/>
              <a:pathLst>
                <a:path extrusionOk="0" h="282" w="112">
                  <a:moveTo>
                    <a:pt x="61" y="1"/>
                  </a:moveTo>
                  <a:cubicBezTo>
                    <a:pt x="51" y="1"/>
                    <a:pt x="39" y="4"/>
                    <a:pt x="28" y="10"/>
                  </a:cubicBezTo>
                  <a:cubicBezTo>
                    <a:pt x="14" y="10"/>
                    <a:pt x="1" y="23"/>
                    <a:pt x="1" y="37"/>
                  </a:cubicBezTo>
                  <a:lnTo>
                    <a:pt x="1" y="249"/>
                  </a:lnTo>
                  <a:cubicBezTo>
                    <a:pt x="1" y="269"/>
                    <a:pt x="22" y="281"/>
                    <a:pt x="46" y="281"/>
                  </a:cubicBezTo>
                  <a:cubicBezTo>
                    <a:pt x="54" y="281"/>
                    <a:pt x="63" y="280"/>
                    <a:pt x="71" y="276"/>
                  </a:cubicBezTo>
                  <a:lnTo>
                    <a:pt x="112" y="236"/>
                  </a:lnTo>
                  <a:lnTo>
                    <a:pt x="112" y="37"/>
                  </a:lnTo>
                  <a:lnTo>
                    <a:pt x="98" y="23"/>
                  </a:lnTo>
                  <a:cubicBezTo>
                    <a:pt x="91" y="7"/>
                    <a:pt x="77" y="1"/>
                    <a:pt x="61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46"/>
          <p:cNvGrpSpPr/>
          <p:nvPr/>
        </p:nvGrpSpPr>
        <p:grpSpPr>
          <a:xfrm>
            <a:off x="6881160" y="1932683"/>
            <a:ext cx="1926228" cy="3216756"/>
            <a:chOff x="6358528" y="1302182"/>
            <a:chExt cx="2300248" cy="3841362"/>
          </a:xfrm>
        </p:grpSpPr>
        <p:sp>
          <p:nvSpPr>
            <p:cNvPr id="368" name="Google Shape;368;p46"/>
            <p:cNvSpPr/>
            <p:nvPr/>
          </p:nvSpPr>
          <p:spPr>
            <a:xfrm>
              <a:off x="8261350" y="3156776"/>
              <a:ext cx="397426" cy="944431"/>
            </a:xfrm>
            <a:custGeom>
              <a:rect b="b" l="l" r="r" t="t"/>
              <a:pathLst>
                <a:path extrusionOk="0" h="5209" w="2192">
                  <a:moveTo>
                    <a:pt x="1265" y="0"/>
                  </a:moveTo>
                  <a:lnTo>
                    <a:pt x="435" y="644"/>
                  </a:lnTo>
                  <a:lnTo>
                    <a:pt x="294" y="1180"/>
                  </a:lnTo>
                  <a:cubicBezTo>
                    <a:pt x="294" y="1180"/>
                    <a:pt x="310" y="1318"/>
                    <a:pt x="280" y="1588"/>
                  </a:cubicBezTo>
                  <a:cubicBezTo>
                    <a:pt x="280" y="1686"/>
                    <a:pt x="267" y="1811"/>
                    <a:pt x="253" y="1952"/>
                  </a:cubicBezTo>
                  <a:cubicBezTo>
                    <a:pt x="182" y="2431"/>
                    <a:pt x="337" y="2697"/>
                    <a:pt x="337" y="3088"/>
                  </a:cubicBezTo>
                  <a:cubicBezTo>
                    <a:pt x="351" y="3314"/>
                    <a:pt x="310" y="3510"/>
                    <a:pt x="253" y="3722"/>
                  </a:cubicBezTo>
                  <a:cubicBezTo>
                    <a:pt x="209" y="3864"/>
                    <a:pt x="169" y="4002"/>
                    <a:pt x="125" y="4157"/>
                  </a:cubicBezTo>
                  <a:cubicBezTo>
                    <a:pt x="0" y="4521"/>
                    <a:pt x="745" y="5196"/>
                    <a:pt x="745" y="5196"/>
                  </a:cubicBezTo>
                  <a:cubicBezTo>
                    <a:pt x="745" y="5196"/>
                    <a:pt x="773" y="5208"/>
                    <a:pt x="819" y="5208"/>
                  </a:cubicBezTo>
                  <a:cubicBezTo>
                    <a:pt x="926" y="5208"/>
                    <a:pt x="1133" y="5139"/>
                    <a:pt x="1322" y="4676"/>
                  </a:cubicBezTo>
                  <a:cubicBezTo>
                    <a:pt x="1389" y="4481"/>
                    <a:pt x="1447" y="4299"/>
                    <a:pt x="1504" y="4117"/>
                  </a:cubicBezTo>
                  <a:cubicBezTo>
                    <a:pt x="1629" y="3709"/>
                    <a:pt x="1699" y="3358"/>
                    <a:pt x="1841" y="3088"/>
                  </a:cubicBezTo>
                  <a:cubicBezTo>
                    <a:pt x="2050" y="2711"/>
                    <a:pt x="2192" y="1672"/>
                    <a:pt x="2107" y="1305"/>
                  </a:cubicBezTo>
                  <a:lnTo>
                    <a:pt x="2037" y="941"/>
                  </a:lnTo>
                  <a:cubicBezTo>
                    <a:pt x="2037" y="941"/>
                    <a:pt x="1996" y="661"/>
                    <a:pt x="1855" y="435"/>
                  </a:cubicBezTo>
                  <a:cubicBezTo>
                    <a:pt x="1841" y="408"/>
                    <a:pt x="1811" y="364"/>
                    <a:pt x="1784" y="337"/>
                  </a:cubicBezTo>
                  <a:cubicBezTo>
                    <a:pt x="1602" y="98"/>
                    <a:pt x="1265" y="0"/>
                    <a:pt x="1265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6"/>
            <p:cNvSpPr/>
            <p:nvPr/>
          </p:nvSpPr>
          <p:spPr>
            <a:xfrm>
              <a:off x="8261350" y="3831421"/>
              <a:ext cx="272686" cy="269786"/>
            </a:xfrm>
            <a:custGeom>
              <a:rect b="b" l="l" r="r" t="t"/>
              <a:pathLst>
                <a:path extrusionOk="0" h="1488" w="1504">
                  <a:moveTo>
                    <a:pt x="307" y="1"/>
                  </a:moveTo>
                  <a:cubicBezTo>
                    <a:pt x="290" y="1"/>
                    <a:pt x="271" y="1"/>
                    <a:pt x="253" y="1"/>
                  </a:cubicBezTo>
                  <a:cubicBezTo>
                    <a:pt x="209" y="143"/>
                    <a:pt x="169" y="281"/>
                    <a:pt x="125" y="436"/>
                  </a:cubicBezTo>
                  <a:cubicBezTo>
                    <a:pt x="0" y="800"/>
                    <a:pt x="745" y="1475"/>
                    <a:pt x="745" y="1475"/>
                  </a:cubicBezTo>
                  <a:cubicBezTo>
                    <a:pt x="745" y="1475"/>
                    <a:pt x="773" y="1487"/>
                    <a:pt x="819" y="1487"/>
                  </a:cubicBezTo>
                  <a:cubicBezTo>
                    <a:pt x="926" y="1487"/>
                    <a:pt x="1133" y="1418"/>
                    <a:pt x="1322" y="955"/>
                  </a:cubicBezTo>
                  <a:cubicBezTo>
                    <a:pt x="1389" y="760"/>
                    <a:pt x="1447" y="578"/>
                    <a:pt x="1504" y="396"/>
                  </a:cubicBezTo>
                  <a:cubicBezTo>
                    <a:pt x="1285" y="216"/>
                    <a:pt x="906" y="1"/>
                    <a:pt x="307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6"/>
            <p:cNvSpPr/>
            <p:nvPr/>
          </p:nvSpPr>
          <p:spPr>
            <a:xfrm>
              <a:off x="8312116" y="3156776"/>
              <a:ext cx="285559" cy="288098"/>
            </a:xfrm>
            <a:custGeom>
              <a:rect b="b" l="l" r="r" t="t"/>
              <a:pathLst>
                <a:path extrusionOk="0" h="1589" w="1575">
                  <a:moveTo>
                    <a:pt x="985" y="0"/>
                  </a:moveTo>
                  <a:lnTo>
                    <a:pt x="155" y="644"/>
                  </a:lnTo>
                  <a:lnTo>
                    <a:pt x="14" y="1180"/>
                  </a:lnTo>
                  <a:cubicBezTo>
                    <a:pt x="14" y="1180"/>
                    <a:pt x="30" y="1318"/>
                    <a:pt x="0" y="1588"/>
                  </a:cubicBezTo>
                  <a:cubicBezTo>
                    <a:pt x="155" y="1571"/>
                    <a:pt x="324" y="1531"/>
                    <a:pt x="550" y="1420"/>
                  </a:cubicBezTo>
                  <a:cubicBezTo>
                    <a:pt x="1011" y="1207"/>
                    <a:pt x="1392" y="702"/>
                    <a:pt x="1575" y="435"/>
                  </a:cubicBezTo>
                  <a:cubicBezTo>
                    <a:pt x="1561" y="408"/>
                    <a:pt x="1531" y="364"/>
                    <a:pt x="1504" y="337"/>
                  </a:cubicBezTo>
                  <a:cubicBezTo>
                    <a:pt x="1322" y="98"/>
                    <a:pt x="985" y="0"/>
                    <a:pt x="985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6"/>
            <p:cNvSpPr/>
            <p:nvPr/>
          </p:nvSpPr>
          <p:spPr>
            <a:xfrm>
              <a:off x="8164713" y="2662169"/>
              <a:ext cx="420089" cy="716527"/>
            </a:xfrm>
            <a:custGeom>
              <a:rect b="b" l="l" r="r" t="t"/>
              <a:pathLst>
                <a:path extrusionOk="0" h="3952" w="2317">
                  <a:moveTo>
                    <a:pt x="1403" y="1"/>
                  </a:moveTo>
                  <a:lnTo>
                    <a:pt x="41" y="200"/>
                  </a:lnTo>
                  <a:cubicBezTo>
                    <a:pt x="41" y="200"/>
                    <a:pt x="1" y="2236"/>
                    <a:pt x="139" y="2671"/>
                  </a:cubicBezTo>
                  <a:cubicBezTo>
                    <a:pt x="237" y="2937"/>
                    <a:pt x="365" y="3106"/>
                    <a:pt x="462" y="3234"/>
                  </a:cubicBezTo>
                  <a:cubicBezTo>
                    <a:pt x="520" y="3318"/>
                    <a:pt x="591" y="3372"/>
                    <a:pt x="618" y="3430"/>
                  </a:cubicBezTo>
                  <a:cubicBezTo>
                    <a:pt x="715" y="3585"/>
                    <a:pt x="827" y="3908"/>
                    <a:pt x="827" y="3908"/>
                  </a:cubicBezTo>
                  <a:cubicBezTo>
                    <a:pt x="827" y="3908"/>
                    <a:pt x="846" y="3952"/>
                    <a:pt x="963" y="3952"/>
                  </a:cubicBezTo>
                  <a:cubicBezTo>
                    <a:pt x="1021" y="3952"/>
                    <a:pt x="1104" y="3941"/>
                    <a:pt x="1221" y="3908"/>
                  </a:cubicBezTo>
                  <a:cubicBezTo>
                    <a:pt x="1585" y="3824"/>
                    <a:pt x="2317" y="3065"/>
                    <a:pt x="2317" y="3065"/>
                  </a:cubicBezTo>
                  <a:cubicBezTo>
                    <a:pt x="2290" y="2782"/>
                    <a:pt x="2108" y="2334"/>
                    <a:pt x="1966" y="2041"/>
                  </a:cubicBezTo>
                  <a:cubicBezTo>
                    <a:pt x="1811" y="1744"/>
                    <a:pt x="1713" y="1477"/>
                    <a:pt x="1642" y="1056"/>
                  </a:cubicBezTo>
                  <a:cubicBezTo>
                    <a:pt x="1615" y="874"/>
                    <a:pt x="1572" y="675"/>
                    <a:pt x="1531" y="493"/>
                  </a:cubicBezTo>
                  <a:cubicBezTo>
                    <a:pt x="1474" y="240"/>
                    <a:pt x="1417" y="31"/>
                    <a:pt x="1403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6"/>
            <p:cNvSpPr/>
            <p:nvPr/>
          </p:nvSpPr>
          <p:spPr>
            <a:xfrm>
              <a:off x="8164713" y="2662169"/>
              <a:ext cx="277763" cy="586348"/>
            </a:xfrm>
            <a:custGeom>
              <a:rect b="b" l="l" r="r" t="t"/>
              <a:pathLst>
                <a:path extrusionOk="0" h="3234" w="1532">
                  <a:moveTo>
                    <a:pt x="1403" y="1"/>
                  </a:moveTo>
                  <a:lnTo>
                    <a:pt x="41" y="200"/>
                  </a:lnTo>
                  <a:cubicBezTo>
                    <a:pt x="41" y="200"/>
                    <a:pt x="1" y="2236"/>
                    <a:pt x="139" y="2671"/>
                  </a:cubicBezTo>
                  <a:cubicBezTo>
                    <a:pt x="237" y="2937"/>
                    <a:pt x="365" y="3106"/>
                    <a:pt x="462" y="3234"/>
                  </a:cubicBezTo>
                  <a:cubicBezTo>
                    <a:pt x="506" y="2910"/>
                    <a:pt x="644" y="2728"/>
                    <a:pt x="928" y="2152"/>
                  </a:cubicBezTo>
                  <a:cubicBezTo>
                    <a:pt x="1265" y="1464"/>
                    <a:pt x="1137" y="985"/>
                    <a:pt x="1137" y="985"/>
                  </a:cubicBezTo>
                  <a:cubicBezTo>
                    <a:pt x="1221" y="803"/>
                    <a:pt x="1390" y="621"/>
                    <a:pt x="1531" y="493"/>
                  </a:cubicBezTo>
                  <a:cubicBezTo>
                    <a:pt x="1474" y="240"/>
                    <a:pt x="1417" y="31"/>
                    <a:pt x="1403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46"/>
            <p:cNvSpPr/>
            <p:nvPr/>
          </p:nvSpPr>
          <p:spPr>
            <a:xfrm>
              <a:off x="8071521" y="2155233"/>
              <a:ext cx="441846" cy="685705"/>
            </a:xfrm>
            <a:custGeom>
              <a:rect b="b" l="l" r="r" t="t"/>
              <a:pathLst>
                <a:path extrusionOk="0" h="3782" w="2437">
                  <a:moveTo>
                    <a:pt x="411" y="1"/>
                  </a:moveTo>
                  <a:cubicBezTo>
                    <a:pt x="157" y="1"/>
                    <a:pt x="0" y="59"/>
                    <a:pt x="22" y="59"/>
                  </a:cubicBezTo>
                  <a:cubicBezTo>
                    <a:pt x="724" y="100"/>
                    <a:pt x="1172" y="1479"/>
                    <a:pt x="1172" y="1479"/>
                  </a:cubicBezTo>
                  <a:lnTo>
                    <a:pt x="1243" y="2628"/>
                  </a:lnTo>
                  <a:lnTo>
                    <a:pt x="1314" y="3781"/>
                  </a:lnTo>
                  <a:cubicBezTo>
                    <a:pt x="1411" y="3586"/>
                    <a:pt x="1610" y="3431"/>
                    <a:pt x="1779" y="3303"/>
                  </a:cubicBezTo>
                  <a:cubicBezTo>
                    <a:pt x="1988" y="3151"/>
                    <a:pt x="2183" y="3067"/>
                    <a:pt x="2183" y="3067"/>
                  </a:cubicBezTo>
                  <a:cubicBezTo>
                    <a:pt x="2436" y="2207"/>
                    <a:pt x="2285" y="1465"/>
                    <a:pt x="1974" y="943"/>
                  </a:cubicBezTo>
                  <a:cubicBezTo>
                    <a:pt x="1748" y="551"/>
                    <a:pt x="1442" y="268"/>
                    <a:pt x="1158" y="157"/>
                  </a:cubicBezTo>
                  <a:cubicBezTo>
                    <a:pt x="1003" y="86"/>
                    <a:pt x="865" y="46"/>
                    <a:pt x="737" y="32"/>
                  </a:cubicBezTo>
                  <a:cubicBezTo>
                    <a:pt x="618" y="9"/>
                    <a:pt x="508" y="1"/>
                    <a:pt x="41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46"/>
            <p:cNvSpPr/>
            <p:nvPr/>
          </p:nvSpPr>
          <p:spPr>
            <a:xfrm>
              <a:off x="8071521" y="2155233"/>
              <a:ext cx="441846" cy="685705"/>
            </a:xfrm>
            <a:custGeom>
              <a:rect b="b" l="l" r="r" t="t"/>
              <a:pathLst>
                <a:path extrusionOk="0" h="3782" w="2437">
                  <a:moveTo>
                    <a:pt x="411" y="1"/>
                  </a:moveTo>
                  <a:cubicBezTo>
                    <a:pt x="157" y="1"/>
                    <a:pt x="0" y="59"/>
                    <a:pt x="22" y="59"/>
                  </a:cubicBezTo>
                  <a:cubicBezTo>
                    <a:pt x="724" y="100"/>
                    <a:pt x="1172" y="1479"/>
                    <a:pt x="1172" y="1479"/>
                  </a:cubicBezTo>
                  <a:lnTo>
                    <a:pt x="1243" y="2628"/>
                  </a:lnTo>
                  <a:lnTo>
                    <a:pt x="1314" y="3781"/>
                  </a:lnTo>
                  <a:cubicBezTo>
                    <a:pt x="1411" y="3586"/>
                    <a:pt x="1610" y="3431"/>
                    <a:pt x="1779" y="3303"/>
                  </a:cubicBezTo>
                  <a:cubicBezTo>
                    <a:pt x="1988" y="3151"/>
                    <a:pt x="2183" y="3067"/>
                    <a:pt x="2183" y="3067"/>
                  </a:cubicBezTo>
                  <a:cubicBezTo>
                    <a:pt x="2436" y="2207"/>
                    <a:pt x="2285" y="1465"/>
                    <a:pt x="1974" y="943"/>
                  </a:cubicBezTo>
                  <a:cubicBezTo>
                    <a:pt x="1748" y="551"/>
                    <a:pt x="1442" y="268"/>
                    <a:pt x="1158" y="157"/>
                  </a:cubicBezTo>
                  <a:cubicBezTo>
                    <a:pt x="1003" y="86"/>
                    <a:pt x="865" y="46"/>
                    <a:pt x="737" y="32"/>
                  </a:cubicBezTo>
                  <a:cubicBezTo>
                    <a:pt x="618" y="9"/>
                    <a:pt x="508" y="1"/>
                    <a:pt x="41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46"/>
            <p:cNvSpPr/>
            <p:nvPr/>
          </p:nvSpPr>
          <p:spPr>
            <a:xfrm>
              <a:off x="8071521" y="2155233"/>
              <a:ext cx="358082" cy="476657"/>
            </a:xfrm>
            <a:custGeom>
              <a:rect b="b" l="l" r="r" t="t"/>
              <a:pathLst>
                <a:path extrusionOk="0" h="2629" w="1975">
                  <a:moveTo>
                    <a:pt x="411" y="1"/>
                  </a:moveTo>
                  <a:cubicBezTo>
                    <a:pt x="157" y="1"/>
                    <a:pt x="0" y="59"/>
                    <a:pt x="22" y="59"/>
                  </a:cubicBezTo>
                  <a:cubicBezTo>
                    <a:pt x="724" y="100"/>
                    <a:pt x="1172" y="1479"/>
                    <a:pt x="1172" y="1479"/>
                  </a:cubicBezTo>
                  <a:lnTo>
                    <a:pt x="1243" y="2628"/>
                  </a:lnTo>
                  <a:cubicBezTo>
                    <a:pt x="1708" y="2446"/>
                    <a:pt x="1904" y="1465"/>
                    <a:pt x="1974" y="943"/>
                  </a:cubicBezTo>
                  <a:cubicBezTo>
                    <a:pt x="1748" y="551"/>
                    <a:pt x="1442" y="268"/>
                    <a:pt x="1158" y="157"/>
                  </a:cubicBezTo>
                  <a:cubicBezTo>
                    <a:pt x="1003" y="86"/>
                    <a:pt x="865" y="46"/>
                    <a:pt x="737" y="32"/>
                  </a:cubicBezTo>
                  <a:cubicBezTo>
                    <a:pt x="618" y="9"/>
                    <a:pt x="508" y="1"/>
                    <a:pt x="41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46"/>
            <p:cNvSpPr/>
            <p:nvPr/>
          </p:nvSpPr>
          <p:spPr>
            <a:xfrm>
              <a:off x="8071521" y="2155233"/>
              <a:ext cx="325084" cy="685705"/>
            </a:xfrm>
            <a:custGeom>
              <a:rect b="b" l="l" r="r" t="t"/>
              <a:pathLst>
                <a:path extrusionOk="0" h="3782" w="1793">
                  <a:moveTo>
                    <a:pt x="411" y="1"/>
                  </a:moveTo>
                  <a:cubicBezTo>
                    <a:pt x="157" y="1"/>
                    <a:pt x="0" y="59"/>
                    <a:pt x="22" y="59"/>
                  </a:cubicBezTo>
                  <a:cubicBezTo>
                    <a:pt x="724" y="100"/>
                    <a:pt x="1172" y="1479"/>
                    <a:pt x="1172" y="1479"/>
                  </a:cubicBezTo>
                  <a:lnTo>
                    <a:pt x="1314" y="3781"/>
                  </a:lnTo>
                  <a:cubicBezTo>
                    <a:pt x="1411" y="3586"/>
                    <a:pt x="1610" y="3431"/>
                    <a:pt x="1779" y="3303"/>
                  </a:cubicBezTo>
                  <a:cubicBezTo>
                    <a:pt x="1792" y="2868"/>
                    <a:pt x="1792" y="2278"/>
                    <a:pt x="1678" y="1576"/>
                  </a:cubicBezTo>
                  <a:cubicBezTo>
                    <a:pt x="1539" y="663"/>
                    <a:pt x="1088" y="228"/>
                    <a:pt x="737" y="32"/>
                  </a:cubicBezTo>
                  <a:cubicBezTo>
                    <a:pt x="618" y="9"/>
                    <a:pt x="508" y="1"/>
                    <a:pt x="41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46"/>
            <p:cNvSpPr/>
            <p:nvPr/>
          </p:nvSpPr>
          <p:spPr>
            <a:xfrm>
              <a:off x="7130535" y="3808395"/>
              <a:ext cx="1214760" cy="1335148"/>
            </a:xfrm>
            <a:custGeom>
              <a:rect b="b" l="l" r="r" t="t"/>
              <a:pathLst>
                <a:path extrusionOk="0" h="7364" w="6700">
                  <a:moveTo>
                    <a:pt x="900" y="0"/>
                  </a:moveTo>
                  <a:cubicBezTo>
                    <a:pt x="900" y="0"/>
                    <a:pt x="843" y="57"/>
                    <a:pt x="759" y="169"/>
                  </a:cubicBezTo>
                  <a:cubicBezTo>
                    <a:pt x="647" y="297"/>
                    <a:pt x="519" y="506"/>
                    <a:pt x="395" y="789"/>
                  </a:cubicBezTo>
                  <a:cubicBezTo>
                    <a:pt x="310" y="958"/>
                    <a:pt x="240" y="1140"/>
                    <a:pt x="182" y="1349"/>
                  </a:cubicBezTo>
                  <a:cubicBezTo>
                    <a:pt x="84" y="1757"/>
                    <a:pt x="0" y="2249"/>
                    <a:pt x="27" y="2839"/>
                  </a:cubicBezTo>
                  <a:cubicBezTo>
                    <a:pt x="27" y="2839"/>
                    <a:pt x="71" y="3513"/>
                    <a:pt x="196" y="4019"/>
                  </a:cubicBezTo>
                  <a:cubicBezTo>
                    <a:pt x="196" y="4019"/>
                    <a:pt x="84" y="5425"/>
                    <a:pt x="125" y="6055"/>
                  </a:cubicBezTo>
                  <a:cubicBezTo>
                    <a:pt x="155" y="6676"/>
                    <a:pt x="182" y="7363"/>
                    <a:pt x="182" y="7363"/>
                  </a:cubicBezTo>
                  <a:lnTo>
                    <a:pt x="6561" y="7363"/>
                  </a:lnTo>
                  <a:cubicBezTo>
                    <a:pt x="6561" y="7363"/>
                    <a:pt x="6699" y="6827"/>
                    <a:pt x="6561" y="5620"/>
                  </a:cubicBezTo>
                  <a:cubicBezTo>
                    <a:pt x="6477" y="4720"/>
                    <a:pt x="6362" y="3810"/>
                    <a:pt x="6295" y="3190"/>
                  </a:cubicBezTo>
                  <a:cubicBezTo>
                    <a:pt x="6264" y="2950"/>
                    <a:pt x="6237" y="2768"/>
                    <a:pt x="6210" y="2643"/>
                  </a:cubicBezTo>
                  <a:cubicBezTo>
                    <a:pt x="6153" y="2306"/>
                    <a:pt x="6153" y="1490"/>
                    <a:pt x="6153" y="1055"/>
                  </a:cubicBezTo>
                  <a:lnTo>
                    <a:pt x="6153" y="914"/>
                  </a:lnTo>
                  <a:lnTo>
                    <a:pt x="6153" y="745"/>
                  </a:lnTo>
                  <a:cubicBezTo>
                    <a:pt x="6153" y="745"/>
                    <a:pt x="5782" y="820"/>
                    <a:pt x="5115" y="820"/>
                  </a:cubicBezTo>
                  <a:cubicBezTo>
                    <a:pt x="4343" y="820"/>
                    <a:pt x="3174" y="719"/>
                    <a:pt x="1726" y="283"/>
                  </a:cubicBezTo>
                  <a:cubicBezTo>
                    <a:pt x="1672" y="270"/>
                    <a:pt x="1615" y="240"/>
                    <a:pt x="1558" y="226"/>
                  </a:cubicBezTo>
                  <a:cubicBezTo>
                    <a:pt x="1406" y="186"/>
                    <a:pt x="1264" y="128"/>
                    <a:pt x="1109" y="71"/>
                  </a:cubicBezTo>
                  <a:cubicBezTo>
                    <a:pt x="1052" y="57"/>
                    <a:pt x="998" y="44"/>
                    <a:pt x="941" y="17"/>
                  </a:cubicBezTo>
                  <a:cubicBezTo>
                    <a:pt x="927" y="17"/>
                    <a:pt x="914" y="0"/>
                    <a:pt x="90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46"/>
            <p:cNvSpPr/>
            <p:nvPr/>
          </p:nvSpPr>
          <p:spPr>
            <a:xfrm>
              <a:off x="8095635" y="3973929"/>
              <a:ext cx="176231" cy="413381"/>
            </a:xfrm>
            <a:custGeom>
              <a:rect b="b" l="l" r="r" t="t"/>
              <a:pathLst>
                <a:path extrusionOk="0" h="2280" w="972">
                  <a:moveTo>
                    <a:pt x="830" y="1"/>
                  </a:moveTo>
                  <a:cubicBezTo>
                    <a:pt x="803" y="14"/>
                    <a:pt x="759" y="14"/>
                    <a:pt x="732" y="31"/>
                  </a:cubicBezTo>
                  <a:cubicBezTo>
                    <a:pt x="634" y="85"/>
                    <a:pt x="533" y="156"/>
                    <a:pt x="435" y="213"/>
                  </a:cubicBezTo>
                  <a:cubicBezTo>
                    <a:pt x="338" y="267"/>
                    <a:pt x="280" y="395"/>
                    <a:pt x="213" y="493"/>
                  </a:cubicBezTo>
                  <a:cubicBezTo>
                    <a:pt x="142" y="591"/>
                    <a:pt x="71" y="705"/>
                    <a:pt x="44" y="830"/>
                  </a:cubicBezTo>
                  <a:cubicBezTo>
                    <a:pt x="14" y="958"/>
                    <a:pt x="44" y="1097"/>
                    <a:pt x="142" y="1181"/>
                  </a:cubicBezTo>
                  <a:cubicBezTo>
                    <a:pt x="71" y="1252"/>
                    <a:pt x="14" y="1349"/>
                    <a:pt x="1" y="1464"/>
                  </a:cubicBezTo>
                  <a:cubicBezTo>
                    <a:pt x="1" y="1491"/>
                    <a:pt x="1" y="1531"/>
                    <a:pt x="14" y="1562"/>
                  </a:cubicBezTo>
                  <a:cubicBezTo>
                    <a:pt x="28" y="1589"/>
                    <a:pt x="58" y="1602"/>
                    <a:pt x="85" y="1616"/>
                  </a:cubicBezTo>
                  <a:cubicBezTo>
                    <a:pt x="142" y="1660"/>
                    <a:pt x="196" y="1687"/>
                    <a:pt x="253" y="1730"/>
                  </a:cubicBezTo>
                  <a:cubicBezTo>
                    <a:pt x="196" y="1801"/>
                    <a:pt x="196" y="1912"/>
                    <a:pt x="240" y="1997"/>
                  </a:cubicBezTo>
                  <a:cubicBezTo>
                    <a:pt x="276" y="2071"/>
                    <a:pt x="359" y="2124"/>
                    <a:pt x="445" y="2124"/>
                  </a:cubicBezTo>
                  <a:cubicBezTo>
                    <a:pt x="456" y="2124"/>
                    <a:pt x="468" y="2123"/>
                    <a:pt x="479" y="2121"/>
                  </a:cubicBezTo>
                  <a:cubicBezTo>
                    <a:pt x="498" y="2121"/>
                    <a:pt x="518" y="2118"/>
                    <a:pt x="538" y="2118"/>
                  </a:cubicBezTo>
                  <a:cubicBezTo>
                    <a:pt x="560" y="2118"/>
                    <a:pt x="583" y="2122"/>
                    <a:pt x="604" y="2138"/>
                  </a:cubicBezTo>
                  <a:cubicBezTo>
                    <a:pt x="634" y="2138"/>
                    <a:pt x="648" y="2165"/>
                    <a:pt x="661" y="2179"/>
                  </a:cubicBezTo>
                  <a:cubicBezTo>
                    <a:pt x="735" y="2240"/>
                    <a:pt x="829" y="2279"/>
                    <a:pt x="928" y="2279"/>
                  </a:cubicBezTo>
                  <a:cubicBezTo>
                    <a:pt x="942" y="2279"/>
                    <a:pt x="957" y="2278"/>
                    <a:pt x="972" y="2277"/>
                  </a:cubicBezTo>
                  <a:cubicBezTo>
                    <a:pt x="928" y="2037"/>
                    <a:pt x="914" y="1855"/>
                    <a:pt x="887" y="1730"/>
                  </a:cubicBezTo>
                  <a:cubicBezTo>
                    <a:pt x="830" y="1393"/>
                    <a:pt x="830" y="577"/>
                    <a:pt x="830" y="142"/>
                  </a:cubicBezTo>
                  <a:lnTo>
                    <a:pt x="830" y="1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6"/>
            <p:cNvSpPr/>
            <p:nvPr/>
          </p:nvSpPr>
          <p:spPr>
            <a:xfrm>
              <a:off x="7176225" y="3811477"/>
              <a:ext cx="267429" cy="1332066"/>
            </a:xfrm>
            <a:custGeom>
              <a:rect b="b" l="l" r="r" t="t"/>
              <a:pathLst>
                <a:path extrusionOk="0" h="7347" w="1475">
                  <a:moveTo>
                    <a:pt x="689" y="0"/>
                  </a:moveTo>
                  <a:cubicBezTo>
                    <a:pt x="493" y="573"/>
                    <a:pt x="143" y="1669"/>
                    <a:pt x="72" y="2640"/>
                  </a:cubicBezTo>
                  <a:cubicBezTo>
                    <a:pt x="1" y="3722"/>
                    <a:pt x="41" y="6291"/>
                    <a:pt x="72" y="7346"/>
                  </a:cubicBezTo>
                  <a:lnTo>
                    <a:pt x="871" y="7346"/>
                  </a:lnTo>
                  <a:cubicBezTo>
                    <a:pt x="857" y="6490"/>
                    <a:pt x="830" y="4352"/>
                    <a:pt x="884" y="2933"/>
                  </a:cubicBezTo>
                  <a:cubicBezTo>
                    <a:pt x="928" y="1726"/>
                    <a:pt x="1265" y="742"/>
                    <a:pt x="1461" y="280"/>
                  </a:cubicBezTo>
                  <a:lnTo>
                    <a:pt x="1474" y="266"/>
                  </a:lnTo>
                  <a:cubicBezTo>
                    <a:pt x="1420" y="253"/>
                    <a:pt x="1363" y="223"/>
                    <a:pt x="1306" y="209"/>
                  </a:cubicBezTo>
                  <a:cubicBezTo>
                    <a:pt x="1154" y="169"/>
                    <a:pt x="1012" y="111"/>
                    <a:pt x="857" y="54"/>
                  </a:cubicBezTo>
                  <a:cubicBezTo>
                    <a:pt x="800" y="40"/>
                    <a:pt x="746" y="27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46"/>
            <p:cNvSpPr/>
            <p:nvPr/>
          </p:nvSpPr>
          <p:spPr>
            <a:xfrm>
              <a:off x="7206866" y="3821087"/>
              <a:ext cx="206147" cy="1322457"/>
            </a:xfrm>
            <a:custGeom>
              <a:rect b="b" l="l" r="r" t="t"/>
              <a:pathLst>
                <a:path extrusionOk="0" h="7294" w="1137">
                  <a:moveTo>
                    <a:pt x="675" y="1"/>
                  </a:moveTo>
                  <a:cubicBezTo>
                    <a:pt x="493" y="537"/>
                    <a:pt x="142" y="1646"/>
                    <a:pt x="71" y="2600"/>
                  </a:cubicBezTo>
                  <a:cubicBezTo>
                    <a:pt x="1" y="3683"/>
                    <a:pt x="41" y="6336"/>
                    <a:pt x="71" y="7293"/>
                  </a:cubicBezTo>
                  <a:lnTo>
                    <a:pt x="533" y="7293"/>
                  </a:lnTo>
                  <a:cubicBezTo>
                    <a:pt x="520" y="6450"/>
                    <a:pt x="493" y="4299"/>
                    <a:pt x="547" y="2880"/>
                  </a:cubicBezTo>
                  <a:cubicBezTo>
                    <a:pt x="591" y="1646"/>
                    <a:pt x="928" y="648"/>
                    <a:pt x="1137" y="156"/>
                  </a:cubicBezTo>
                  <a:cubicBezTo>
                    <a:pt x="985" y="116"/>
                    <a:pt x="843" y="58"/>
                    <a:pt x="675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46"/>
            <p:cNvSpPr/>
            <p:nvPr/>
          </p:nvSpPr>
          <p:spPr>
            <a:xfrm>
              <a:off x="7163533" y="3838855"/>
              <a:ext cx="797209" cy="324540"/>
            </a:xfrm>
            <a:custGeom>
              <a:rect b="b" l="l" r="r" t="t"/>
              <a:pathLst>
                <a:path extrusionOk="0" h="1790" w="4397">
                  <a:moveTo>
                    <a:pt x="577" y="1"/>
                  </a:moveTo>
                  <a:cubicBezTo>
                    <a:pt x="465" y="129"/>
                    <a:pt x="337" y="338"/>
                    <a:pt x="213" y="621"/>
                  </a:cubicBezTo>
                  <a:cubicBezTo>
                    <a:pt x="128" y="790"/>
                    <a:pt x="58" y="972"/>
                    <a:pt x="0" y="1181"/>
                  </a:cubicBezTo>
                  <a:cubicBezTo>
                    <a:pt x="465" y="1450"/>
                    <a:pt x="954" y="1686"/>
                    <a:pt x="1477" y="1686"/>
                  </a:cubicBezTo>
                  <a:cubicBezTo>
                    <a:pt x="1615" y="1686"/>
                    <a:pt x="1757" y="1673"/>
                    <a:pt x="1898" y="1659"/>
                  </a:cubicBezTo>
                  <a:cubicBezTo>
                    <a:pt x="2069" y="1638"/>
                    <a:pt x="2244" y="1619"/>
                    <a:pt x="2418" y="1619"/>
                  </a:cubicBezTo>
                  <a:cubicBezTo>
                    <a:pt x="2570" y="1619"/>
                    <a:pt x="2721" y="1634"/>
                    <a:pt x="2866" y="1673"/>
                  </a:cubicBezTo>
                  <a:cubicBezTo>
                    <a:pt x="3021" y="1703"/>
                    <a:pt x="3146" y="1771"/>
                    <a:pt x="3301" y="1788"/>
                  </a:cubicBezTo>
                  <a:cubicBezTo>
                    <a:pt x="3318" y="1789"/>
                    <a:pt x="3336" y="1790"/>
                    <a:pt x="3353" y="1790"/>
                  </a:cubicBezTo>
                  <a:cubicBezTo>
                    <a:pt x="3490" y="1790"/>
                    <a:pt x="3621" y="1742"/>
                    <a:pt x="3695" y="1619"/>
                  </a:cubicBezTo>
                  <a:cubicBezTo>
                    <a:pt x="3723" y="1622"/>
                    <a:pt x="3751" y="1624"/>
                    <a:pt x="3780" y="1624"/>
                  </a:cubicBezTo>
                  <a:cubicBezTo>
                    <a:pt x="3869" y="1624"/>
                    <a:pt x="3962" y="1608"/>
                    <a:pt x="4046" y="1575"/>
                  </a:cubicBezTo>
                  <a:cubicBezTo>
                    <a:pt x="4157" y="1518"/>
                    <a:pt x="4258" y="1407"/>
                    <a:pt x="4272" y="1295"/>
                  </a:cubicBezTo>
                  <a:cubicBezTo>
                    <a:pt x="4272" y="1252"/>
                    <a:pt x="4272" y="1198"/>
                    <a:pt x="4285" y="1154"/>
                  </a:cubicBezTo>
                  <a:cubicBezTo>
                    <a:pt x="4299" y="1127"/>
                    <a:pt x="4326" y="1096"/>
                    <a:pt x="4343" y="1056"/>
                  </a:cubicBezTo>
                  <a:cubicBezTo>
                    <a:pt x="4396" y="972"/>
                    <a:pt x="4396" y="874"/>
                    <a:pt x="4326" y="790"/>
                  </a:cubicBezTo>
                  <a:cubicBezTo>
                    <a:pt x="4283" y="747"/>
                    <a:pt x="4248" y="731"/>
                    <a:pt x="4215" y="731"/>
                  </a:cubicBezTo>
                  <a:cubicBezTo>
                    <a:pt x="4172" y="731"/>
                    <a:pt x="4130" y="757"/>
                    <a:pt x="4073" y="790"/>
                  </a:cubicBezTo>
                  <a:cubicBezTo>
                    <a:pt x="3850" y="914"/>
                    <a:pt x="3611" y="1012"/>
                    <a:pt x="3358" y="1042"/>
                  </a:cubicBezTo>
                  <a:cubicBezTo>
                    <a:pt x="3291" y="1052"/>
                    <a:pt x="3223" y="1056"/>
                    <a:pt x="3155" y="1056"/>
                  </a:cubicBezTo>
                  <a:cubicBezTo>
                    <a:pt x="2923" y="1056"/>
                    <a:pt x="2690" y="1006"/>
                    <a:pt x="2471" y="928"/>
                  </a:cubicBezTo>
                  <a:cubicBezTo>
                    <a:pt x="2192" y="844"/>
                    <a:pt x="1925" y="705"/>
                    <a:pt x="1659" y="564"/>
                  </a:cubicBezTo>
                  <a:cubicBezTo>
                    <a:pt x="1291" y="382"/>
                    <a:pt x="927" y="186"/>
                    <a:pt x="577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46"/>
            <p:cNvSpPr/>
            <p:nvPr/>
          </p:nvSpPr>
          <p:spPr>
            <a:xfrm>
              <a:off x="7201971" y="3808395"/>
              <a:ext cx="1044150" cy="271417"/>
            </a:xfrm>
            <a:custGeom>
              <a:rect b="b" l="l" r="r" t="t"/>
              <a:pathLst>
                <a:path extrusionOk="0" h="1497" w="5759">
                  <a:moveTo>
                    <a:pt x="506" y="0"/>
                  </a:moveTo>
                  <a:cubicBezTo>
                    <a:pt x="506" y="0"/>
                    <a:pt x="237" y="253"/>
                    <a:pt x="1" y="789"/>
                  </a:cubicBezTo>
                  <a:cubicBezTo>
                    <a:pt x="435" y="998"/>
                    <a:pt x="1012" y="1197"/>
                    <a:pt x="1771" y="1335"/>
                  </a:cubicBezTo>
                  <a:cubicBezTo>
                    <a:pt x="2390" y="1451"/>
                    <a:pt x="2941" y="1497"/>
                    <a:pt x="3424" y="1497"/>
                  </a:cubicBezTo>
                  <a:cubicBezTo>
                    <a:pt x="4587" y="1497"/>
                    <a:pt x="5361" y="1234"/>
                    <a:pt x="5759" y="1055"/>
                  </a:cubicBezTo>
                  <a:lnTo>
                    <a:pt x="5759" y="745"/>
                  </a:lnTo>
                  <a:cubicBezTo>
                    <a:pt x="5759" y="745"/>
                    <a:pt x="5393" y="819"/>
                    <a:pt x="4734" y="819"/>
                  </a:cubicBezTo>
                  <a:cubicBezTo>
                    <a:pt x="3822" y="819"/>
                    <a:pt x="2348" y="677"/>
                    <a:pt x="506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46"/>
            <p:cNvSpPr/>
            <p:nvPr/>
          </p:nvSpPr>
          <p:spPr>
            <a:xfrm>
              <a:off x="6898824" y="2058959"/>
              <a:ext cx="1449372" cy="1946336"/>
            </a:xfrm>
            <a:custGeom>
              <a:rect b="b" l="l" r="r" t="t"/>
              <a:pathLst>
                <a:path extrusionOk="0" h="10735" w="7994">
                  <a:moveTo>
                    <a:pt x="2583" y="0"/>
                  </a:moveTo>
                  <a:cubicBezTo>
                    <a:pt x="2542" y="0"/>
                    <a:pt x="2485" y="14"/>
                    <a:pt x="2431" y="14"/>
                  </a:cubicBezTo>
                  <a:cubicBezTo>
                    <a:pt x="1740" y="125"/>
                    <a:pt x="223" y="661"/>
                    <a:pt x="98" y="1123"/>
                  </a:cubicBezTo>
                  <a:cubicBezTo>
                    <a:pt x="0" y="1490"/>
                    <a:pt x="71" y="2822"/>
                    <a:pt x="240" y="4117"/>
                  </a:cubicBezTo>
                  <a:cubicBezTo>
                    <a:pt x="267" y="4299"/>
                    <a:pt x="280" y="4467"/>
                    <a:pt x="307" y="4636"/>
                  </a:cubicBezTo>
                  <a:cubicBezTo>
                    <a:pt x="351" y="4929"/>
                    <a:pt x="408" y="5212"/>
                    <a:pt x="462" y="5479"/>
                  </a:cubicBezTo>
                  <a:cubicBezTo>
                    <a:pt x="560" y="5958"/>
                    <a:pt x="715" y="6335"/>
                    <a:pt x="884" y="6632"/>
                  </a:cubicBezTo>
                  <a:cubicBezTo>
                    <a:pt x="1265" y="7276"/>
                    <a:pt x="1727" y="7559"/>
                    <a:pt x="1841" y="7741"/>
                  </a:cubicBezTo>
                  <a:cubicBezTo>
                    <a:pt x="2010" y="7994"/>
                    <a:pt x="2401" y="8877"/>
                    <a:pt x="2330" y="9076"/>
                  </a:cubicBezTo>
                  <a:cubicBezTo>
                    <a:pt x="2246" y="9272"/>
                    <a:pt x="2134" y="9889"/>
                    <a:pt x="2134" y="9889"/>
                  </a:cubicBezTo>
                  <a:cubicBezTo>
                    <a:pt x="3662" y="10573"/>
                    <a:pt x="5041" y="10734"/>
                    <a:pt x="5996" y="10734"/>
                  </a:cubicBezTo>
                  <a:cubicBezTo>
                    <a:pt x="6824" y="10734"/>
                    <a:pt x="7334" y="10613"/>
                    <a:pt x="7347" y="10607"/>
                  </a:cubicBezTo>
                  <a:cubicBezTo>
                    <a:pt x="7360" y="10593"/>
                    <a:pt x="7471" y="10003"/>
                    <a:pt x="7303" y="9187"/>
                  </a:cubicBezTo>
                  <a:cubicBezTo>
                    <a:pt x="7219" y="8779"/>
                    <a:pt x="7219" y="8317"/>
                    <a:pt x="7249" y="7839"/>
                  </a:cubicBezTo>
                  <a:cubicBezTo>
                    <a:pt x="7276" y="7360"/>
                    <a:pt x="7333" y="6868"/>
                    <a:pt x="7360" y="6419"/>
                  </a:cubicBezTo>
                  <a:cubicBezTo>
                    <a:pt x="7417" y="5829"/>
                    <a:pt x="7640" y="5536"/>
                    <a:pt x="7795" y="5169"/>
                  </a:cubicBezTo>
                  <a:cubicBezTo>
                    <a:pt x="7866" y="4973"/>
                    <a:pt x="7923" y="4747"/>
                    <a:pt x="7910" y="4454"/>
                  </a:cubicBezTo>
                  <a:cubicBezTo>
                    <a:pt x="7893" y="4171"/>
                    <a:pt x="7893" y="3962"/>
                    <a:pt x="7910" y="3780"/>
                  </a:cubicBezTo>
                  <a:cubicBezTo>
                    <a:pt x="7923" y="3598"/>
                    <a:pt x="7937" y="3456"/>
                    <a:pt x="7950" y="3287"/>
                  </a:cubicBezTo>
                  <a:cubicBezTo>
                    <a:pt x="7950" y="3230"/>
                    <a:pt x="7950" y="3190"/>
                    <a:pt x="7964" y="3132"/>
                  </a:cubicBezTo>
                  <a:cubicBezTo>
                    <a:pt x="7964" y="3092"/>
                    <a:pt x="7964" y="3035"/>
                    <a:pt x="7977" y="2964"/>
                  </a:cubicBezTo>
                  <a:lnTo>
                    <a:pt x="7977" y="2670"/>
                  </a:lnTo>
                  <a:cubicBezTo>
                    <a:pt x="7994" y="1895"/>
                    <a:pt x="7852" y="1136"/>
                    <a:pt x="7165" y="688"/>
                  </a:cubicBezTo>
                  <a:cubicBezTo>
                    <a:pt x="6898" y="506"/>
                    <a:pt x="6490" y="395"/>
                    <a:pt x="6109" y="324"/>
                  </a:cubicBezTo>
                  <a:cubicBezTo>
                    <a:pt x="6069" y="310"/>
                    <a:pt x="6012" y="310"/>
                    <a:pt x="5954" y="294"/>
                  </a:cubicBezTo>
                  <a:lnTo>
                    <a:pt x="5914" y="294"/>
                  </a:lnTo>
                  <a:cubicBezTo>
                    <a:pt x="5449" y="226"/>
                    <a:pt x="5071" y="209"/>
                    <a:pt x="5071" y="209"/>
                  </a:cubicBezTo>
                  <a:cubicBezTo>
                    <a:pt x="5071" y="209"/>
                    <a:pt x="3412" y="0"/>
                    <a:pt x="2724" y="0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46"/>
            <p:cNvSpPr/>
            <p:nvPr/>
          </p:nvSpPr>
          <p:spPr>
            <a:xfrm>
              <a:off x="7843026" y="2807759"/>
              <a:ext cx="300245" cy="679903"/>
            </a:xfrm>
            <a:custGeom>
              <a:rect b="b" l="l" r="r" t="t"/>
              <a:pathLst>
                <a:path extrusionOk="0" h="3750" w="1656">
                  <a:moveTo>
                    <a:pt x="813" y="1881"/>
                  </a:moveTo>
                  <a:cubicBezTo>
                    <a:pt x="884" y="1881"/>
                    <a:pt x="928" y="1895"/>
                    <a:pt x="968" y="1925"/>
                  </a:cubicBezTo>
                  <a:cubicBezTo>
                    <a:pt x="1053" y="1996"/>
                    <a:pt x="1083" y="2094"/>
                    <a:pt x="1083" y="2192"/>
                  </a:cubicBezTo>
                  <a:lnTo>
                    <a:pt x="1083" y="2866"/>
                  </a:lnTo>
                  <a:cubicBezTo>
                    <a:pt x="1083" y="2964"/>
                    <a:pt x="1066" y="3034"/>
                    <a:pt x="1012" y="3092"/>
                  </a:cubicBezTo>
                  <a:cubicBezTo>
                    <a:pt x="968" y="3159"/>
                    <a:pt x="897" y="3190"/>
                    <a:pt x="813" y="3190"/>
                  </a:cubicBezTo>
                  <a:cubicBezTo>
                    <a:pt x="715" y="3190"/>
                    <a:pt x="645" y="3159"/>
                    <a:pt x="604" y="3092"/>
                  </a:cubicBezTo>
                  <a:cubicBezTo>
                    <a:pt x="560" y="3034"/>
                    <a:pt x="533" y="2964"/>
                    <a:pt x="533" y="2866"/>
                  </a:cubicBezTo>
                  <a:lnTo>
                    <a:pt x="533" y="2205"/>
                  </a:lnTo>
                  <a:cubicBezTo>
                    <a:pt x="533" y="2121"/>
                    <a:pt x="560" y="2050"/>
                    <a:pt x="591" y="1996"/>
                  </a:cubicBezTo>
                  <a:cubicBezTo>
                    <a:pt x="645" y="1925"/>
                    <a:pt x="715" y="1881"/>
                    <a:pt x="813" y="1881"/>
                  </a:cubicBezTo>
                  <a:close/>
                  <a:moveTo>
                    <a:pt x="830" y="0"/>
                  </a:moveTo>
                  <a:cubicBezTo>
                    <a:pt x="702" y="0"/>
                    <a:pt x="591" y="27"/>
                    <a:pt x="493" y="71"/>
                  </a:cubicBezTo>
                  <a:cubicBezTo>
                    <a:pt x="338" y="142"/>
                    <a:pt x="210" y="253"/>
                    <a:pt x="125" y="395"/>
                  </a:cubicBezTo>
                  <a:cubicBezTo>
                    <a:pt x="41" y="533"/>
                    <a:pt x="1" y="701"/>
                    <a:pt x="1" y="884"/>
                  </a:cubicBezTo>
                  <a:lnTo>
                    <a:pt x="1" y="2879"/>
                  </a:lnTo>
                  <a:cubicBezTo>
                    <a:pt x="1" y="3119"/>
                    <a:pt x="71" y="3328"/>
                    <a:pt x="223" y="3496"/>
                  </a:cubicBezTo>
                  <a:cubicBezTo>
                    <a:pt x="378" y="3665"/>
                    <a:pt x="591" y="3749"/>
                    <a:pt x="830" y="3749"/>
                  </a:cubicBezTo>
                  <a:cubicBezTo>
                    <a:pt x="1053" y="3749"/>
                    <a:pt x="1251" y="3682"/>
                    <a:pt x="1403" y="3527"/>
                  </a:cubicBezTo>
                  <a:cubicBezTo>
                    <a:pt x="1558" y="3358"/>
                    <a:pt x="1642" y="3159"/>
                    <a:pt x="1656" y="2937"/>
                  </a:cubicBezTo>
                  <a:lnTo>
                    <a:pt x="1656" y="2303"/>
                  </a:lnTo>
                  <a:cubicBezTo>
                    <a:pt x="1656" y="2037"/>
                    <a:pt x="1616" y="1828"/>
                    <a:pt x="1504" y="1686"/>
                  </a:cubicBezTo>
                  <a:cubicBezTo>
                    <a:pt x="1376" y="1517"/>
                    <a:pt x="1194" y="1433"/>
                    <a:pt x="955" y="1433"/>
                  </a:cubicBezTo>
                  <a:cubicBezTo>
                    <a:pt x="800" y="1433"/>
                    <a:pt x="661" y="1490"/>
                    <a:pt x="533" y="1602"/>
                  </a:cubicBezTo>
                  <a:lnTo>
                    <a:pt x="533" y="870"/>
                  </a:lnTo>
                  <a:cubicBezTo>
                    <a:pt x="533" y="772"/>
                    <a:pt x="560" y="701"/>
                    <a:pt x="604" y="648"/>
                  </a:cubicBezTo>
                  <a:cubicBezTo>
                    <a:pt x="661" y="577"/>
                    <a:pt x="715" y="546"/>
                    <a:pt x="813" y="546"/>
                  </a:cubicBezTo>
                  <a:cubicBezTo>
                    <a:pt x="897" y="546"/>
                    <a:pt x="968" y="577"/>
                    <a:pt x="1012" y="648"/>
                  </a:cubicBezTo>
                  <a:cubicBezTo>
                    <a:pt x="1066" y="701"/>
                    <a:pt x="1083" y="772"/>
                    <a:pt x="1083" y="870"/>
                  </a:cubicBezTo>
                  <a:lnTo>
                    <a:pt x="1083" y="954"/>
                  </a:lnTo>
                  <a:lnTo>
                    <a:pt x="1656" y="954"/>
                  </a:lnTo>
                  <a:lnTo>
                    <a:pt x="1656" y="884"/>
                  </a:lnTo>
                  <a:cubicBezTo>
                    <a:pt x="1656" y="631"/>
                    <a:pt x="1589" y="435"/>
                    <a:pt x="1433" y="267"/>
                  </a:cubicBezTo>
                  <a:cubicBezTo>
                    <a:pt x="1278" y="85"/>
                    <a:pt x="1066" y="0"/>
                    <a:pt x="830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46"/>
            <p:cNvSpPr/>
            <p:nvPr/>
          </p:nvSpPr>
          <p:spPr>
            <a:xfrm>
              <a:off x="6980426" y="2621194"/>
              <a:ext cx="1398243" cy="278307"/>
            </a:xfrm>
            <a:custGeom>
              <a:rect b="b" l="l" r="r" t="t"/>
              <a:pathLst>
                <a:path extrusionOk="0" h="1535" w="7712">
                  <a:moveTo>
                    <a:pt x="5794" y="1"/>
                  </a:moveTo>
                  <a:cubicBezTo>
                    <a:pt x="4435" y="1"/>
                    <a:pt x="2526" y="229"/>
                    <a:pt x="1" y="1016"/>
                  </a:cubicBezTo>
                  <a:cubicBezTo>
                    <a:pt x="28" y="1198"/>
                    <a:pt x="41" y="1366"/>
                    <a:pt x="68" y="1535"/>
                  </a:cubicBezTo>
                  <a:cubicBezTo>
                    <a:pt x="2560" y="708"/>
                    <a:pt x="4426" y="475"/>
                    <a:pt x="5745" y="475"/>
                  </a:cubicBezTo>
                  <a:cubicBezTo>
                    <a:pt x="6621" y="475"/>
                    <a:pt x="7255" y="578"/>
                    <a:pt x="7671" y="679"/>
                  </a:cubicBezTo>
                  <a:cubicBezTo>
                    <a:pt x="7684" y="497"/>
                    <a:pt x="7698" y="355"/>
                    <a:pt x="7711" y="186"/>
                  </a:cubicBezTo>
                  <a:cubicBezTo>
                    <a:pt x="7275" y="89"/>
                    <a:pt x="6641" y="1"/>
                    <a:pt x="5794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46"/>
            <p:cNvSpPr/>
            <p:nvPr/>
          </p:nvSpPr>
          <p:spPr>
            <a:xfrm>
              <a:off x="6890847" y="2061316"/>
              <a:ext cx="647449" cy="1200074"/>
            </a:xfrm>
            <a:custGeom>
              <a:rect b="b" l="l" r="r" t="t"/>
              <a:pathLst>
                <a:path extrusionOk="0" h="6619" w="3571">
                  <a:moveTo>
                    <a:pt x="2475" y="1"/>
                  </a:moveTo>
                  <a:cubicBezTo>
                    <a:pt x="1784" y="112"/>
                    <a:pt x="267" y="648"/>
                    <a:pt x="142" y="1110"/>
                  </a:cubicBezTo>
                  <a:cubicBezTo>
                    <a:pt x="1" y="1602"/>
                    <a:pt x="183" y="3935"/>
                    <a:pt x="506" y="5466"/>
                  </a:cubicBezTo>
                  <a:cubicBezTo>
                    <a:pt x="604" y="5945"/>
                    <a:pt x="759" y="6322"/>
                    <a:pt x="928" y="6619"/>
                  </a:cubicBezTo>
                  <a:cubicBezTo>
                    <a:pt x="1322" y="6140"/>
                    <a:pt x="1841" y="5368"/>
                    <a:pt x="2081" y="4596"/>
                  </a:cubicBezTo>
                  <a:cubicBezTo>
                    <a:pt x="2418" y="3500"/>
                    <a:pt x="3318" y="3163"/>
                    <a:pt x="3318" y="3163"/>
                  </a:cubicBezTo>
                  <a:cubicBezTo>
                    <a:pt x="3554" y="2627"/>
                    <a:pt x="3571" y="1926"/>
                    <a:pt x="3571" y="1926"/>
                  </a:cubicBezTo>
                  <a:cubicBezTo>
                    <a:pt x="3554" y="719"/>
                    <a:pt x="2880" y="213"/>
                    <a:pt x="2475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46"/>
            <p:cNvSpPr/>
            <p:nvPr/>
          </p:nvSpPr>
          <p:spPr>
            <a:xfrm>
              <a:off x="7978329" y="2112082"/>
              <a:ext cx="366966" cy="484272"/>
            </a:xfrm>
            <a:custGeom>
              <a:rect b="b" l="l" r="r" t="t"/>
              <a:pathLst>
                <a:path extrusionOk="0" h="2671" w="2024">
                  <a:moveTo>
                    <a:pt x="0" y="1"/>
                  </a:moveTo>
                  <a:cubicBezTo>
                    <a:pt x="199" y="550"/>
                    <a:pt x="900" y="1686"/>
                    <a:pt x="1379" y="2081"/>
                  </a:cubicBezTo>
                  <a:cubicBezTo>
                    <a:pt x="1659" y="2293"/>
                    <a:pt x="1871" y="2516"/>
                    <a:pt x="2023" y="2671"/>
                  </a:cubicBezTo>
                  <a:lnTo>
                    <a:pt x="2023" y="2377"/>
                  </a:lnTo>
                  <a:lnTo>
                    <a:pt x="2023" y="2054"/>
                  </a:lnTo>
                  <a:cubicBezTo>
                    <a:pt x="1983" y="1393"/>
                    <a:pt x="1801" y="776"/>
                    <a:pt x="1211" y="395"/>
                  </a:cubicBezTo>
                  <a:cubicBezTo>
                    <a:pt x="985" y="226"/>
                    <a:pt x="648" y="129"/>
                    <a:pt x="324" y="58"/>
                  </a:cubicBezTo>
                  <a:cubicBezTo>
                    <a:pt x="270" y="44"/>
                    <a:pt x="213" y="44"/>
                    <a:pt x="155" y="31"/>
                  </a:cubicBezTo>
                  <a:cubicBezTo>
                    <a:pt x="101" y="17"/>
                    <a:pt x="58" y="17"/>
                    <a:pt x="0" y="1"/>
                  </a:cubicBezTo>
                  <a:close/>
                </a:path>
              </a:pathLst>
            </a:custGeom>
            <a:solidFill>
              <a:srgbClr val="EC1C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46"/>
            <p:cNvSpPr/>
            <p:nvPr/>
          </p:nvSpPr>
          <p:spPr>
            <a:xfrm>
              <a:off x="8006432" y="2117522"/>
              <a:ext cx="338864" cy="509474"/>
            </a:xfrm>
            <a:custGeom>
              <a:rect b="b" l="l" r="r" t="t"/>
              <a:pathLst>
                <a:path extrusionOk="0" h="2810" w="1869">
                  <a:moveTo>
                    <a:pt x="0" y="1"/>
                  </a:moveTo>
                  <a:cubicBezTo>
                    <a:pt x="142" y="240"/>
                    <a:pt x="267" y="591"/>
                    <a:pt x="226" y="999"/>
                  </a:cubicBezTo>
                  <a:cubicBezTo>
                    <a:pt x="789" y="2037"/>
                    <a:pt x="1531" y="2600"/>
                    <a:pt x="1855" y="2809"/>
                  </a:cubicBezTo>
                  <a:cubicBezTo>
                    <a:pt x="1855" y="2769"/>
                    <a:pt x="1855" y="2712"/>
                    <a:pt x="1868" y="2641"/>
                  </a:cubicBezTo>
                  <a:lnTo>
                    <a:pt x="1868" y="2347"/>
                  </a:lnTo>
                  <a:lnTo>
                    <a:pt x="1868" y="2192"/>
                  </a:lnTo>
                  <a:lnTo>
                    <a:pt x="1868" y="2162"/>
                  </a:lnTo>
                  <a:lnTo>
                    <a:pt x="1868" y="2037"/>
                  </a:lnTo>
                  <a:lnTo>
                    <a:pt x="1868" y="2024"/>
                  </a:lnTo>
                  <a:lnTo>
                    <a:pt x="1868" y="2010"/>
                  </a:lnTo>
                  <a:cubicBezTo>
                    <a:pt x="1855" y="1909"/>
                    <a:pt x="1855" y="1811"/>
                    <a:pt x="1841" y="1714"/>
                  </a:cubicBezTo>
                  <a:cubicBezTo>
                    <a:pt x="1841" y="1700"/>
                    <a:pt x="1828" y="1673"/>
                    <a:pt x="1828" y="1656"/>
                  </a:cubicBezTo>
                  <a:cubicBezTo>
                    <a:pt x="1828" y="1629"/>
                    <a:pt x="1828" y="1616"/>
                    <a:pt x="1814" y="1589"/>
                  </a:cubicBezTo>
                  <a:cubicBezTo>
                    <a:pt x="1814" y="1572"/>
                    <a:pt x="1814" y="1545"/>
                    <a:pt x="1801" y="1518"/>
                  </a:cubicBezTo>
                  <a:cubicBezTo>
                    <a:pt x="1801" y="1505"/>
                    <a:pt x="1801" y="1488"/>
                    <a:pt x="1784" y="1461"/>
                  </a:cubicBezTo>
                  <a:cubicBezTo>
                    <a:pt x="1784" y="1447"/>
                    <a:pt x="1784" y="1420"/>
                    <a:pt x="1770" y="1390"/>
                  </a:cubicBezTo>
                  <a:cubicBezTo>
                    <a:pt x="1770" y="1376"/>
                    <a:pt x="1757" y="1363"/>
                    <a:pt x="1757" y="1336"/>
                  </a:cubicBezTo>
                  <a:cubicBezTo>
                    <a:pt x="1757" y="1319"/>
                    <a:pt x="1743" y="1292"/>
                    <a:pt x="1743" y="1279"/>
                  </a:cubicBezTo>
                  <a:cubicBezTo>
                    <a:pt x="1730" y="1252"/>
                    <a:pt x="1730" y="1235"/>
                    <a:pt x="1716" y="1221"/>
                  </a:cubicBezTo>
                  <a:cubicBezTo>
                    <a:pt x="1716" y="1194"/>
                    <a:pt x="1700" y="1167"/>
                    <a:pt x="1686" y="1151"/>
                  </a:cubicBezTo>
                  <a:cubicBezTo>
                    <a:pt x="1686" y="1124"/>
                    <a:pt x="1673" y="1110"/>
                    <a:pt x="1673" y="1097"/>
                  </a:cubicBezTo>
                  <a:cubicBezTo>
                    <a:pt x="1659" y="1053"/>
                    <a:pt x="1646" y="1026"/>
                    <a:pt x="1615" y="982"/>
                  </a:cubicBezTo>
                  <a:cubicBezTo>
                    <a:pt x="1615" y="969"/>
                    <a:pt x="1602" y="969"/>
                    <a:pt x="1602" y="955"/>
                  </a:cubicBezTo>
                  <a:cubicBezTo>
                    <a:pt x="1588" y="928"/>
                    <a:pt x="1575" y="898"/>
                    <a:pt x="1561" y="871"/>
                  </a:cubicBezTo>
                  <a:cubicBezTo>
                    <a:pt x="1548" y="857"/>
                    <a:pt x="1531" y="844"/>
                    <a:pt x="1531" y="830"/>
                  </a:cubicBezTo>
                  <a:cubicBezTo>
                    <a:pt x="1517" y="813"/>
                    <a:pt x="1504" y="786"/>
                    <a:pt x="1491" y="773"/>
                  </a:cubicBezTo>
                  <a:lnTo>
                    <a:pt x="1447" y="729"/>
                  </a:lnTo>
                  <a:cubicBezTo>
                    <a:pt x="1433" y="702"/>
                    <a:pt x="1420" y="689"/>
                    <a:pt x="1406" y="675"/>
                  </a:cubicBezTo>
                  <a:cubicBezTo>
                    <a:pt x="1393" y="645"/>
                    <a:pt x="1379" y="631"/>
                    <a:pt x="1362" y="618"/>
                  </a:cubicBezTo>
                  <a:cubicBezTo>
                    <a:pt x="1349" y="604"/>
                    <a:pt x="1335" y="591"/>
                    <a:pt x="1322" y="577"/>
                  </a:cubicBezTo>
                  <a:cubicBezTo>
                    <a:pt x="1308" y="561"/>
                    <a:pt x="1295" y="547"/>
                    <a:pt x="1278" y="534"/>
                  </a:cubicBezTo>
                  <a:cubicBezTo>
                    <a:pt x="1251" y="507"/>
                    <a:pt x="1238" y="493"/>
                    <a:pt x="1211" y="476"/>
                  </a:cubicBezTo>
                  <a:cubicBezTo>
                    <a:pt x="1194" y="463"/>
                    <a:pt x="1180" y="449"/>
                    <a:pt x="1167" y="436"/>
                  </a:cubicBezTo>
                  <a:cubicBezTo>
                    <a:pt x="1140" y="409"/>
                    <a:pt x="1096" y="392"/>
                    <a:pt x="1056" y="365"/>
                  </a:cubicBezTo>
                  <a:cubicBezTo>
                    <a:pt x="1025" y="338"/>
                    <a:pt x="998" y="325"/>
                    <a:pt x="958" y="294"/>
                  </a:cubicBezTo>
                  <a:cubicBezTo>
                    <a:pt x="941" y="294"/>
                    <a:pt x="927" y="281"/>
                    <a:pt x="927" y="281"/>
                  </a:cubicBezTo>
                  <a:cubicBezTo>
                    <a:pt x="901" y="267"/>
                    <a:pt x="874" y="254"/>
                    <a:pt x="843" y="240"/>
                  </a:cubicBezTo>
                  <a:cubicBezTo>
                    <a:pt x="830" y="240"/>
                    <a:pt x="816" y="223"/>
                    <a:pt x="803" y="223"/>
                  </a:cubicBezTo>
                  <a:cubicBezTo>
                    <a:pt x="772" y="210"/>
                    <a:pt x="759" y="196"/>
                    <a:pt x="732" y="196"/>
                  </a:cubicBezTo>
                  <a:cubicBezTo>
                    <a:pt x="718" y="183"/>
                    <a:pt x="688" y="183"/>
                    <a:pt x="675" y="169"/>
                  </a:cubicBezTo>
                  <a:cubicBezTo>
                    <a:pt x="648" y="169"/>
                    <a:pt x="634" y="156"/>
                    <a:pt x="604" y="139"/>
                  </a:cubicBezTo>
                  <a:cubicBezTo>
                    <a:pt x="590" y="139"/>
                    <a:pt x="563" y="139"/>
                    <a:pt x="550" y="126"/>
                  </a:cubicBezTo>
                  <a:cubicBezTo>
                    <a:pt x="520" y="126"/>
                    <a:pt x="493" y="112"/>
                    <a:pt x="479" y="112"/>
                  </a:cubicBezTo>
                  <a:cubicBezTo>
                    <a:pt x="452" y="99"/>
                    <a:pt x="435" y="99"/>
                    <a:pt x="422" y="85"/>
                  </a:cubicBezTo>
                  <a:cubicBezTo>
                    <a:pt x="381" y="85"/>
                    <a:pt x="351" y="72"/>
                    <a:pt x="311" y="55"/>
                  </a:cubicBezTo>
                  <a:cubicBezTo>
                    <a:pt x="284" y="55"/>
                    <a:pt x="267" y="55"/>
                    <a:pt x="240" y="41"/>
                  </a:cubicBezTo>
                  <a:cubicBezTo>
                    <a:pt x="213" y="41"/>
                    <a:pt x="199" y="28"/>
                    <a:pt x="169" y="28"/>
                  </a:cubicBezTo>
                  <a:cubicBezTo>
                    <a:pt x="115" y="14"/>
                    <a:pt x="58" y="1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46"/>
            <p:cNvSpPr/>
            <p:nvPr/>
          </p:nvSpPr>
          <p:spPr>
            <a:xfrm>
              <a:off x="7379833" y="2058959"/>
              <a:ext cx="675008" cy="511831"/>
            </a:xfrm>
            <a:custGeom>
              <a:rect b="b" l="l" r="r" t="t"/>
              <a:pathLst>
                <a:path extrusionOk="0" h="2823" w="3723">
                  <a:moveTo>
                    <a:pt x="71" y="0"/>
                  </a:moveTo>
                  <a:cubicBezTo>
                    <a:pt x="1" y="253"/>
                    <a:pt x="1" y="604"/>
                    <a:pt x="338" y="1025"/>
                  </a:cubicBezTo>
                  <a:cubicBezTo>
                    <a:pt x="999" y="1841"/>
                    <a:pt x="3177" y="2822"/>
                    <a:pt x="3177" y="2822"/>
                  </a:cubicBezTo>
                  <a:cubicBezTo>
                    <a:pt x="3177" y="2822"/>
                    <a:pt x="3429" y="2529"/>
                    <a:pt x="3638" y="1558"/>
                  </a:cubicBezTo>
                  <a:cubicBezTo>
                    <a:pt x="3669" y="1474"/>
                    <a:pt x="3682" y="1406"/>
                    <a:pt x="3682" y="1322"/>
                  </a:cubicBezTo>
                  <a:cubicBezTo>
                    <a:pt x="3723" y="914"/>
                    <a:pt x="3598" y="563"/>
                    <a:pt x="3456" y="324"/>
                  </a:cubicBezTo>
                  <a:cubicBezTo>
                    <a:pt x="2910" y="226"/>
                    <a:pt x="2418" y="209"/>
                    <a:pt x="2418" y="209"/>
                  </a:cubicBezTo>
                  <a:cubicBezTo>
                    <a:pt x="2418" y="209"/>
                    <a:pt x="759" y="0"/>
                    <a:pt x="71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46"/>
            <p:cNvSpPr/>
            <p:nvPr/>
          </p:nvSpPr>
          <p:spPr>
            <a:xfrm>
              <a:off x="8036892" y="2122417"/>
              <a:ext cx="308404" cy="362071"/>
            </a:xfrm>
            <a:custGeom>
              <a:rect b="b" l="l" r="r" t="t"/>
              <a:pathLst>
                <a:path extrusionOk="0" h="1997" w="1701">
                  <a:moveTo>
                    <a:pt x="1" y="1"/>
                  </a:moveTo>
                  <a:lnTo>
                    <a:pt x="1" y="1"/>
                  </a:lnTo>
                  <a:cubicBezTo>
                    <a:pt x="284" y="409"/>
                    <a:pt x="675" y="985"/>
                    <a:pt x="942" y="1279"/>
                  </a:cubicBezTo>
                  <a:cubicBezTo>
                    <a:pt x="1154" y="1532"/>
                    <a:pt x="1464" y="1798"/>
                    <a:pt x="1700" y="1997"/>
                  </a:cubicBezTo>
                  <a:cubicBezTo>
                    <a:pt x="1660" y="1336"/>
                    <a:pt x="1478" y="719"/>
                    <a:pt x="888" y="338"/>
                  </a:cubicBezTo>
                  <a:cubicBezTo>
                    <a:pt x="662" y="169"/>
                    <a:pt x="325" y="72"/>
                    <a:pt x="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46"/>
            <p:cNvSpPr/>
            <p:nvPr/>
          </p:nvSpPr>
          <p:spPr>
            <a:xfrm>
              <a:off x="6447731" y="2546132"/>
              <a:ext cx="797209" cy="696946"/>
            </a:xfrm>
            <a:custGeom>
              <a:rect b="b" l="l" r="r" t="t"/>
              <a:pathLst>
                <a:path extrusionOk="0" h="3844" w="4397">
                  <a:moveTo>
                    <a:pt x="2614" y="1"/>
                  </a:moveTo>
                  <a:cubicBezTo>
                    <a:pt x="2316" y="1"/>
                    <a:pt x="2138" y="68"/>
                    <a:pt x="2138" y="68"/>
                  </a:cubicBezTo>
                  <a:lnTo>
                    <a:pt x="2067" y="432"/>
                  </a:lnTo>
                  <a:lnTo>
                    <a:pt x="1996" y="530"/>
                  </a:lnTo>
                  <a:lnTo>
                    <a:pt x="1898" y="671"/>
                  </a:lnTo>
                  <a:cubicBezTo>
                    <a:pt x="435" y="1501"/>
                    <a:pt x="0" y="3031"/>
                    <a:pt x="0" y="3031"/>
                  </a:cubicBezTo>
                  <a:cubicBezTo>
                    <a:pt x="216" y="2953"/>
                    <a:pt x="417" y="2920"/>
                    <a:pt x="602" y="2920"/>
                  </a:cubicBezTo>
                  <a:cubicBezTo>
                    <a:pt x="1580" y="2920"/>
                    <a:pt x="2107" y="3844"/>
                    <a:pt x="2107" y="3844"/>
                  </a:cubicBezTo>
                  <a:cubicBezTo>
                    <a:pt x="3163" y="3227"/>
                    <a:pt x="3837" y="2300"/>
                    <a:pt x="4144" y="1780"/>
                  </a:cubicBezTo>
                  <a:cubicBezTo>
                    <a:pt x="4285" y="1554"/>
                    <a:pt x="4356" y="1399"/>
                    <a:pt x="4356" y="1399"/>
                  </a:cubicBezTo>
                  <a:lnTo>
                    <a:pt x="4397" y="742"/>
                  </a:lnTo>
                  <a:cubicBezTo>
                    <a:pt x="3672" y="129"/>
                    <a:pt x="3027" y="1"/>
                    <a:pt x="2614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46"/>
            <p:cNvSpPr/>
            <p:nvPr/>
          </p:nvSpPr>
          <p:spPr>
            <a:xfrm>
              <a:off x="6809621" y="2546132"/>
              <a:ext cx="435319" cy="322909"/>
            </a:xfrm>
            <a:custGeom>
              <a:rect b="b" l="l" r="r" t="t"/>
              <a:pathLst>
                <a:path extrusionOk="0" h="1781" w="2401">
                  <a:moveTo>
                    <a:pt x="618" y="1"/>
                  </a:moveTo>
                  <a:cubicBezTo>
                    <a:pt x="320" y="1"/>
                    <a:pt x="142" y="68"/>
                    <a:pt x="142" y="68"/>
                  </a:cubicBezTo>
                  <a:lnTo>
                    <a:pt x="71" y="432"/>
                  </a:lnTo>
                  <a:lnTo>
                    <a:pt x="0" y="530"/>
                  </a:lnTo>
                  <a:cubicBezTo>
                    <a:pt x="57" y="525"/>
                    <a:pt x="113" y="522"/>
                    <a:pt x="167" y="522"/>
                  </a:cubicBezTo>
                  <a:cubicBezTo>
                    <a:pt x="1173" y="522"/>
                    <a:pt x="1870" y="1339"/>
                    <a:pt x="2148" y="1780"/>
                  </a:cubicBezTo>
                  <a:cubicBezTo>
                    <a:pt x="2289" y="1554"/>
                    <a:pt x="2360" y="1399"/>
                    <a:pt x="2360" y="1399"/>
                  </a:cubicBezTo>
                  <a:lnTo>
                    <a:pt x="2401" y="742"/>
                  </a:lnTo>
                  <a:cubicBezTo>
                    <a:pt x="1676" y="129"/>
                    <a:pt x="1031" y="1"/>
                    <a:pt x="618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46"/>
            <p:cNvSpPr/>
            <p:nvPr/>
          </p:nvSpPr>
          <p:spPr>
            <a:xfrm>
              <a:off x="6715341" y="2022698"/>
              <a:ext cx="794852" cy="777265"/>
            </a:xfrm>
            <a:custGeom>
              <a:rect b="b" l="l" r="r" t="t"/>
              <a:pathLst>
                <a:path extrusionOk="0" h="4287" w="4384">
                  <a:moveTo>
                    <a:pt x="2343" y="1"/>
                  </a:moveTo>
                  <a:cubicBezTo>
                    <a:pt x="2133" y="1"/>
                    <a:pt x="1909" y="17"/>
                    <a:pt x="1673" y="45"/>
                  </a:cubicBezTo>
                  <a:cubicBezTo>
                    <a:pt x="1066" y="116"/>
                    <a:pt x="507" y="467"/>
                    <a:pt x="254" y="1057"/>
                  </a:cubicBezTo>
                  <a:cubicBezTo>
                    <a:pt x="1" y="1620"/>
                    <a:pt x="41" y="2392"/>
                    <a:pt x="591" y="3319"/>
                  </a:cubicBezTo>
                  <a:cubicBezTo>
                    <a:pt x="591" y="3319"/>
                    <a:pt x="769" y="3243"/>
                    <a:pt x="1057" y="3243"/>
                  </a:cubicBezTo>
                  <a:cubicBezTo>
                    <a:pt x="1492" y="3243"/>
                    <a:pt x="2178" y="3416"/>
                    <a:pt x="2880" y="4286"/>
                  </a:cubicBezTo>
                  <a:cubicBezTo>
                    <a:pt x="2880" y="4286"/>
                    <a:pt x="3133" y="3727"/>
                    <a:pt x="4033" y="3221"/>
                  </a:cubicBezTo>
                  <a:cubicBezTo>
                    <a:pt x="4033" y="3221"/>
                    <a:pt x="4144" y="3009"/>
                    <a:pt x="4215" y="2685"/>
                  </a:cubicBezTo>
                  <a:cubicBezTo>
                    <a:pt x="4326" y="2294"/>
                    <a:pt x="4384" y="1704"/>
                    <a:pt x="4158" y="1127"/>
                  </a:cubicBezTo>
                  <a:cubicBezTo>
                    <a:pt x="3820" y="270"/>
                    <a:pt x="3193" y="1"/>
                    <a:pt x="2343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46"/>
            <p:cNvSpPr/>
            <p:nvPr/>
          </p:nvSpPr>
          <p:spPr>
            <a:xfrm>
              <a:off x="6715341" y="2022698"/>
              <a:ext cx="794852" cy="777265"/>
            </a:xfrm>
            <a:custGeom>
              <a:rect b="b" l="l" r="r" t="t"/>
              <a:pathLst>
                <a:path extrusionOk="0" h="4287" w="4384">
                  <a:moveTo>
                    <a:pt x="2343" y="1"/>
                  </a:moveTo>
                  <a:cubicBezTo>
                    <a:pt x="2133" y="1"/>
                    <a:pt x="1909" y="17"/>
                    <a:pt x="1673" y="45"/>
                  </a:cubicBezTo>
                  <a:cubicBezTo>
                    <a:pt x="1066" y="116"/>
                    <a:pt x="507" y="467"/>
                    <a:pt x="254" y="1057"/>
                  </a:cubicBezTo>
                  <a:cubicBezTo>
                    <a:pt x="1" y="1620"/>
                    <a:pt x="41" y="2392"/>
                    <a:pt x="591" y="3319"/>
                  </a:cubicBezTo>
                  <a:cubicBezTo>
                    <a:pt x="591" y="3319"/>
                    <a:pt x="769" y="3243"/>
                    <a:pt x="1057" y="3243"/>
                  </a:cubicBezTo>
                  <a:cubicBezTo>
                    <a:pt x="1492" y="3243"/>
                    <a:pt x="2178" y="3416"/>
                    <a:pt x="2880" y="4286"/>
                  </a:cubicBezTo>
                  <a:cubicBezTo>
                    <a:pt x="2880" y="4286"/>
                    <a:pt x="3133" y="3727"/>
                    <a:pt x="4033" y="3221"/>
                  </a:cubicBezTo>
                  <a:cubicBezTo>
                    <a:pt x="4033" y="3221"/>
                    <a:pt x="4144" y="3009"/>
                    <a:pt x="4215" y="2685"/>
                  </a:cubicBezTo>
                  <a:cubicBezTo>
                    <a:pt x="4326" y="2294"/>
                    <a:pt x="4384" y="1704"/>
                    <a:pt x="4158" y="1127"/>
                  </a:cubicBezTo>
                  <a:cubicBezTo>
                    <a:pt x="3820" y="270"/>
                    <a:pt x="3193" y="1"/>
                    <a:pt x="2343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46"/>
            <p:cNvSpPr/>
            <p:nvPr/>
          </p:nvSpPr>
          <p:spPr>
            <a:xfrm>
              <a:off x="6761212" y="2022698"/>
              <a:ext cx="748981" cy="586530"/>
            </a:xfrm>
            <a:custGeom>
              <a:rect b="b" l="l" r="r" t="t"/>
              <a:pathLst>
                <a:path extrusionOk="0" h="3235" w="4131">
                  <a:moveTo>
                    <a:pt x="2090" y="1"/>
                  </a:moveTo>
                  <a:cubicBezTo>
                    <a:pt x="1880" y="1"/>
                    <a:pt x="1656" y="17"/>
                    <a:pt x="1420" y="45"/>
                  </a:cubicBezTo>
                  <a:cubicBezTo>
                    <a:pt x="813" y="116"/>
                    <a:pt x="254" y="467"/>
                    <a:pt x="1" y="1057"/>
                  </a:cubicBezTo>
                  <a:cubicBezTo>
                    <a:pt x="153" y="955"/>
                    <a:pt x="384" y="846"/>
                    <a:pt x="670" y="846"/>
                  </a:cubicBezTo>
                  <a:cubicBezTo>
                    <a:pt x="936" y="846"/>
                    <a:pt x="1249" y="941"/>
                    <a:pt x="1589" y="1225"/>
                  </a:cubicBezTo>
                  <a:cubicBezTo>
                    <a:pt x="2600" y="2082"/>
                    <a:pt x="2752" y="3235"/>
                    <a:pt x="2752" y="3235"/>
                  </a:cubicBezTo>
                  <a:cubicBezTo>
                    <a:pt x="3146" y="2924"/>
                    <a:pt x="3625" y="2769"/>
                    <a:pt x="3962" y="2685"/>
                  </a:cubicBezTo>
                  <a:cubicBezTo>
                    <a:pt x="4073" y="2294"/>
                    <a:pt x="4131" y="1704"/>
                    <a:pt x="3905" y="1127"/>
                  </a:cubicBezTo>
                  <a:cubicBezTo>
                    <a:pt x="3567" y="270"/>
                    <a:pt x="2940" y="1"/>
                    <a:pt x="2090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46"/>
            <p:cNvSpPr/>
            <p:nvPr/>
          </p:nvSpPr>
          <p:spPr>
            <a:xfrm>
              <a:off x="7405579" y="2058959"/>
              <a:ext cx="601034" cy="461065"/>
            </a:xfrm>
            <a:custGeom>
              <a:rect b="b" l="l" r="r" t="t"/>
              <a:pathLst>
                <a:path extrusionOk="0" h="2543" w="3315">
                  <a:moveTo>
                    <a:pt x="449" y="0"/>
                  </a:moveTo>
                  <a:cubicBezTo>
                    <a:pt x="449" y="0"/>
                    <a:pt x="0" y="267"/>
                    <a:pt x="364" y="745"/>
                  </a:cubicBezTo>
                  <a:cubicBezTo>
                    <a:pt x="449" y="857"/>
                    <a:pt x="631" y="1012"/>
                    <a:pt x="857" y="1180"/>
                  </a:cubicBezTo>
                  <a:cubicBezTo>
                    <a:pt x="1615" y="1743"/>
                    <a:pt x="2964" y="2542"/>
                    <a:pt x="2964" y="2542"/>
                  </a:cubicBezTo>
                  <a:cubicBezTo>
                    <a:pt x="2964" y="2542"/>
                    <a:pt x="3301" y="1841"/>
                    <a:pt x="3314" y="1238"/>
                  </a:cubicBezTo>
                  <a:cubicBezTo>
                    <a:pt x="3314" y="941"/>
                    <a:pt x="3176" y="675"/>
                    <a:pt x="3035" y="479"/>
                  </a:cubicBezTo>
                  <a:cubicBezTo>
                    <a:pt x="2893" y="280"/>
                    <a:pt x="2755" y="169"/>
                    <a:pt x="2755" y="169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46"/>
            <p:cNvSpPr/>
            <p:nvPr/>
          </p:nvSpPr>
          <p:spPr>
            <a:xfrm>
              <a:off x="7405579" y="2058959"/>
              <a:ext cx="550268" cy="218113"/>
            </a:xfrm>
            <a:custGeom>
              <a:rect b="b" l="l" r="r" t="t"/>
              <a:pathLst>
                <a:path extrusionOk="0" h="1203" w="3035">
                  <a:moveTo>
                    <a:pt x="449" y="0"/>
                  </a:moveTo>
                  <a:cubicBezTo>
                    <a:pt x="449" y="0"/>
                    <a:pt x="0" y="267"/>
                    <a:pt x="364" y="745"/>
                  </a:cubicBezTo>
                  <a:cubicBezTo>
                    <a:pt x="449" y="857"/>
                    <a:pt x="631" y="1012"/>
                    <a:pt x="857" y="1180"/>
                  </a:cubicBezTo>
                  <a:cubicBezTo>
                    <a:pt x="994" y="1193"/>
                    <a:pt x="1149" y="1202"/>
                    <a:pt x="1317" y="1202"/>
                  </a:cubicBezTo>
                  <a:cubicBezTo>
                    <a:pt x="1513" y="1202"/>
                    <a:pt x="1726" y="1189"/>
                    <a:pt x="1952" y="1153"/>
                  </a:cubicBezTo>
                  <a:cubicBezTo>
                    <a:pt x="2502" y="1069"/>
                    <a:pt x="2839" y="732"/>
                    <a:pt x="3035" y="479"/>
                  </a:cubicBezTo>
                  <a:cubicBezTo>
                    <a:pt x="2893" y="280"/>
                    <a:pt x="2755" y="169"/>
                    <a:pt x="2755" y="169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46"/>
            <p:cNvSpPr/>
            <p:nvPr/>
          </p:nvSpPr>
          <p:spPr>
            <a:xfrm>
              <a:off x="7448911" y="1643946"/>
              <a:ext cx="568036" cy="581634"/>
            </a:xfrm>
            <a:custGeom>
              <a:rect b="b" l="l" r="r" t="t"/>
              <a:pathLst>
                <a:path extrusionOk="0" h="3208" w="3133">
                  <a:moveTo>
                    <a:pt x="1531" y="0"/>
                  </a:moveTo>
                  <a:lnTo>
                    <a:pt x="156" y="54"/>
                  </a:lnTo>
                  <a:lnTo>
                    <a:pt x="55" y="71"/>
                  </a:lnTo>
                  <a:cubicBezTo>
                    <a:pt x="55" y="71"/>
                    <a:pt x="28" y="307"/>
                    <a:pt x="14" y="617"/>
                  </a:cubicBezTo>
                  <a:cubicBezTo>
                    <a:pt x="1" y="927"/>
                    <a:pt x="1" y="1318"/>
                    <a:pt x="55" y="1602"/>
                  </a:cubicBezTo>
                  <a:cubicBezTo>
                    <a:pt x="125" y="1979"/>
                    <a:pt x="294" y="2360"/>
                    <a:pt x="506" y="2640"/>
                  </a:cubicBezTo>
                  <a:cubicBezTo>
                    <a:pt x="618" y="2781"/>
                    <a:pt x="729" y="2906"/>
                    <a:pt x="857" y="2991"/>
                  </a:cubicBezTo>
                  <a:cubicBezTo>
                    <a:pt x="1116" y="3180"/>
                    <a:pt x="1276" y="3207"/>
                    <a:pt x="1347" y="3207"/>
                  </a:cubicBezTo>
                  <a:cubicBezTo>
                    <a:pt x="1376" y="3207"/>
                    <a:pt x="1390" y="3203"/>
                    <a:pt x="1390" y="3203"/>
                  </a:cubicBezTo>
                  <a:lnTo>
                    <a:pt x="1727" y="3203"/>
                  </a:lnTo>
                  <a:cubicBezTo>
                    <a:pt x="1727" y="3203"/>
                    <a:pt x="1741" y="3207"/>
                    <a:pt x="1770" y="3207"/>
                  </a:cubicBezTo>
                  <a:cubicBezTo>
                    <a:pt x="1841" y="3207"/>
                    <a:pt x="2001" y="3180"/>
                    <a:pt x="2263" y="2991"/>
                  </a:cubicBezTo>
                  <a:cubicBezTo>
                    <a:pt x="2374" y="2906"/>
                    <a:pt x="2499" y="2781"/>
                    <a:pt x="2613" y="2640"/>
                  </a:cubicBezTo>
                  <a:cubicBezTo>
                    <a:pt x="2822" y="2360"/>
                    <a:pt x="2991" y="1979"/>
                    <a:pt x="3062" y="1602"/>
                  </a:cubicBezTo>
                  <a:cubicBezTo>
                    <a:pt x="3133" y="1251"/>
                    <a:pt x="3119" y="759"/>
                    <a:pt x="3089" y="422"/>
                  </a:cubicBezTo>
                  <a:cubicBezTo>
                    <a:pt x="3075" y="209"/>
                    <a:pt x="3062" y="71"/>
                    <a:pt x="3062" y="71"/>
                  </a:cubicBezTo>
                  <a:lnTo>
                    <a:pt x="2964" y="54"/>
                  </a:lnTo>
                  <a:lnTo>
                    <a:pt x="1589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46"/>
            <p:cNvSpPr/>
            <p:nvPr/>
          </p:nvSpPr>
          <p:spPr>
            <a:xfrm>
              <a:off x="7448911" y="1648842"/>
              <a:ext cx="570575" cy="473756"/>
            </a:xfrm>
            <a:custGeom>
              <a:rect b="b" l="l" r="r" t="t"/>
              <a:pathLst>
                <a:path extrusionOk="0" h="2613" w="3147">
                  <a:moveTo>
                    <a:pt x="1572" y="0"/>
                  </a:moveTo>
                  <a:lnTo>
                    <a:pt x="156" y="57"/>
                  </a:lnTo>
                  <a:lnTo>
                    <a:pt x="156" y="27"/>
                  </a:lnTo>
                  <a:lnTo>
                    <a:pt x="55" y="44"/>
                  </a:lnTo>
                  <a:cubicBezTo>
                    <a:pt x="55" y="44"/>
                    <a:pt x="28" y="280"/>
                    <a:pt x="14" y="590"/>
                  </a:cubicBezTo>
                  <a:cubicBezTo>
                    <a:pt x="1" y="900"/>
                    <a:pt x="1" y="1291"/>
                    <a:pt x="55" y="1575"/>
                  </a:cubicBezTo>
                  <a:cubicBezTo>
                    <a:pt x="125" y="1952"/>
                    <a:pt x="294" y="2333"/>
                    <a:pt x="506" y="2613"/>
                  </a:cubicBezTo>
                  <a:cubicBezTo>
                    <a:pt x="675" y="2191"/>
                    <a:pt x="506" y="1645"/>
                    <a:pt x="378" y="1123"/>
                  </a:cubicBezTo>
                  <a:cubicBezTo>
                    <a:pt x="324" y="927"/>
                    <a:pt x="280" y="745"/>
                    <a:pt x="253" y="563"/>
                  </a:cubicBezTo>
                  <a:cubicBezTo>
                    <a:pt x="907" y="418"/>
                    <a:pt x="1569" y="365"/>
                    <a:pt x="2154" y="365"/>
                  </a:cubicBezTo>
                  <a:cubicBezTo>
                    <a:pt x="2424" y="365"/>
                    <a:pt x="2677" y="376"/>
                    <a:pt x="2907" y="395"/>
                  </a:cubicBezTo>
                  <a:cubicBezTo>
                    <a:pt x="2866" y="617"/>
                    <a:pt x="2809" y="870"/>
                    <a:pt x="2738" y="1123"/>
                  </a:cubicBezTo>
                  <a:cubicBezTo>
                    <a:pt x="2613" y="1645"/>
                    <a:pt x="2445" y="2191"/>
                    <a:pt x="2613" y="2613"/>
                  </a:cubicBezTo>
                  <a:cubicBezTo>
                    <a:pt x="2822" y="2333"/>
                    <a:pt x="2991" y="1952"/>
                    <a:pt x="3062" y="1575"/>
                  </a:cubicBezTo>
                  <a:cubicBezTo>
                    <a:pt x="3133" y="1237"/>
                    <a:pt x="3119" y="745"/>
                    <a:pt x="3089" y="408"/>
                  </a:cubicBezTo>
                  <a:cubicBezTo>
                    <a:pt x="3119" y="408"/>
                    <a:pt x="3133" y="408"/>
                    <a:pt x="3146" y="422"/>
                  </a:cubicBezTo>
                  <a:cubicBezTo>
                    <a:pt x="3133" y="212"/>
                    <a:pt x="3119" y="57"/>
                    <a:pt x="3119" y="57"/>
                  </a:cubicBezTo>
                  <a:lnTo>
                    <a:pt x="3062" y="57"/>
                  </a:lnTo>
                  <a:lnTo>
                    <a:pt x="3062" y="44"/>
                  </a:lnTo>
                  <a:lnTo>
                    <a:pt x="2964" y="27"/>
                  </a:lnTo>
                  <a:cubicBezTo>
                    <a:pt x="2964" y="44"/>
                    <a:pt x="2964" y="44"/>
                    <a:pt x="2951" y="57"/>
                  </a:cubicBezTo>
                  <a:lnTo>
                    <a:pt x="1629" y="0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46"/>
            <p:cNvSpPr/>
            <p:nvPr/>
          </p:nvSpPr>
          <p:spPr>
            <a:xfrm>
              <a:off x="7920130" y="1618201"/>
              <a:ext cx="162814" cy="469043"/>
            </a:xfrm>
            <a:custGeom>
              <a:rect b="b" l="l" r="r" t="t"/>
              <a:pathLst>
                <a:path extrusionOk="0" h="2587" w="898">
                  <a:moveTo>
                    <a:pt x="352" y="1"/>
                  </a:moveTo>
                  <a:lnTo>
                    <a:pt x="355" y="3"/>
                  </a:lnTo>
                  <a:lnTo>
                    <a:pt x="355" y="3"/>
                  </a:lnTo>
                  <a:cubicBezTo>
                    <a:pt x="354" y="1"/>
                    <a:pt x="353" y="1"/>
                    <a:pt x="352" y="1"/>
                  </a:cubicBezTo>
                  <a:close/>
                  <a:moveTo>
                    <a:pt x="355" y="3"/>
                  </a:moveTo>
                  <a:cubicBezTo>
                    <a:pt x="369" y="22"/>
                    <a:pt x="392" y="174"/>
                    <a:pt x="392" y="422"/>
                  </a:cubicBezTo>
                  <a:cubicBezTo>
                    <a:pt x="392" y="634"/>
                    <a:pt x="365" y="914"/>
                    <a:pt x="308" y="1251"/>
                  </a:cubicBezTo>
                  <a:cubicBezTo>
                    <a:pt x="197" y="1912"/>
                    <a:pt x="1" y="2303"/>
                    <a:pt x="223" y="2489"/>
                  </a:cubicBezTo>
                  <a:cubicBezTo>
                    <a:pt x="254" y="2529"/>
                    <a:pt x="308" y="2556"/>
                    <a:pt x="392" y="2586"/>
                  </a:cubicBezTo>
                  <a:lnTo>
                    <a:pt x="520" y="2502"/>
                  </a:lnTo>
                  <a:cubicBezTo>
                    <a:pt x="520" y="2502"/>
                    <a:pt x="658" y="1899"/>
                    <a:pt x="787" y="1393"/>
                  </a:cubicBezTo>
                  <a:cubicBezTo>
                    <a:pt x="898" y="901"/>
                    <a:pt x="813" y="338"/>
                    <a:pt x="813" y="338"/>
                  </a:cubicBezTo>
                  <a:lnTo>
                    <a:pt x="355" y="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46"/>
            <p:cNvSpPr/>
            <p:nvPr/>
          </p:nvSpPr>
          <p:spPr>
            <a:xfrm>
              <a:off x="7960561" y="1618201"/>
              <a:ext cx="122383" cy="469043"/>
            </a:xfrm>
            <a:custGeom>
              <a:rect b="b" l="l" r="r" t="t"/>
              <a:pathLst>
                <a:path extrusionOk="0" h="2587" w="675">
                  <a:moveTo>
                    <a:pt x="129" y="1"/>
                  </a:moveTo>
                  <a:lnTo>
                    <a:pt x="132" y="3"/>
                  </a:lnTo>
                  <a:lnTo>
                    <a:pt x="132" y="3"/>
                  </a:lnTo>
                  <a:cubicBezTo>
                    <a:pt x="131" y="1"/>
                    <a:pt x="130" y="1"/>
                    <a:pt x="129" y="1"/>
                  </a:cubicBezTo>
                  <a:close/>
                  <a:moveTo>
                    <a:pt x="132" y="3"/>
                  </a:moveTo>
                  <a:cubicBezTo>
                    <a:pt x="146" y="22"/>
                    <a:pt x="169" y="174"/>
                    <a:pt x="169" y="422"/>
                  </a:cubicBezTo>
                  <a:cubicBezTo>
                    <a:pt x="253" y="466"/>
                    <a:pt x="351" y="533"/>
                    <a:pt x="368" y="591"/>
                  </a:cubicBezTo>
                  <a:cubicBezTo>
                    <a:pt x="381" y="719"/>
                    <a:pt x="381" y="1224"/>
                    <a:pt x="156" y="1770"/>
                  </a:cubicBezTo>
                  <a:cubicBezTo>
                    <a:pt x="31" y="2050"/>
                    <a:pt x="0" y="2303"/>
                    <a:pt x="0" y="2489"/>
                  </a:cubicBezTo>
                  <a:cubicBezTo>
                    <a:pt x="31" y="2529"/>
                    <a:pt x="85" y="2556"/>
                    <a:pt x="169" y="2586"/>
                  </a:cubicBezTo>
                  <a:lnTo>
                    <a:pt x="297" y="2502"/>
                  </a:lnTo>
                  <a:cubicBezTo>
                    <a:pt x="297" y="2502"/>
                    <a:pt x="435" y="1899"/>
                    <a:pt x="564" y="1393"/>
                  </a:cubicBezTo>
                  <a:cubicBezTo>
                    <a:pt x="675" y="901"/>
                    <a:pt x="590" y="338"/>
                    <a:pt x="590" y="338"/>
                  </a:cubicBezTo>
                  <a:lnTo>
                    <a:pt x="132" y="3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46"/>
            <p:cNvSpPr/>
            <p:nvPr/>
          </p:nvSpPr>
          <p:spPr>
            <a:xfrm>
              <a:off x="7366960" y="1618201"/>
              <a:ext cx="163539" cy="469043"/>
            </a:xfrm>
            <a:custGeom>
              <a:rect b="b" l="l" r="r" t="t"/>
              <a:pathLst>
                <a:path extrusionOk="0" h="2587" w="902">
                  <a:moveTo>
                    <a:pt x="550" y="1"/>
                  </a:moveTo>
                  <a:lnTo>
                    <a:pt x="102" y="338"/>
                  </a:lnTo>
                  <a:cubicBezTo>
                    <a:pt x="102" y="338"/>
                    <a:pt x="1" y="901"/>
                    <a:pt x="129" y="1393"/>
                  </a:cubicBezTo>
                  <a:cubicBezTo>
                    <a:pt x="254" y="1899"/>
                    <a:pt x="395" y="2502"/>
                    <a:pt x="395" y="2502"/>
                  </a:cubicBezTo>
                  <a:lnTo>
                    <a:pt x="523" y="2586"/>
                  </a:lnTo>
                  <a:cubicBezTo>
                    <a:pt x="591" y="2556"/>
                    <a:pt x="648" y="2529"/>
                    <a:pt x="692" y="2489"/>
                  </a:cubicBezTo>
                  <a:cubicBezTo>
                    <a:pt x="901" y="2303"/>
                    <a:pt x="719" y="1912"/>
                    <a:pt x="591" y="1251"/>
                  </a:cubicBezTo>
                  <a:cubicBezTo>
                    <a:pt x="537" y="914"/>
                    <a:pt x="523" y="634"/>
                    <a:pt x="523" y="422"/>
                  </a:cubicBezTo>
                  <a:cubicBezTo>
                    <a:pt x="523" y="156"/>
                    <a:pt x="550" y="1"/>
                    <a:pt x="550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46"/>
            <p:cNvSpPr/>
            <p:nvPr/>
          </p:nvSpPr>
          <p:spPr>
            <a:xfrm>
              <a:off x="7366960" y="1618201"/>
              <a:ext cx="125646" cy="469043"/>
            </a:xfrm>
            <a:custGeom>
              <a:rect b="b" l="l" r="r" t="t"/>
              <a:pathLst>
                <a:path extrusionOk="0" h="2587" w="693">
                  <a:moveTo>
                    <a:pt x="550" y="1"/>
                  </a:moveTo>
                  <a:lnTo>
                    <a:pt x="102" y="338"/>
                  </a:lnTo>
                  <a:cubicBezTo>
                    <a:pt x="102" y="338"/>
                    <a:pt x="1" y="901"/>
                    <a:pt x="129" y="1393"/>
                  </a:cubicBezTo>
                  <a:cubicBezTo>
                    <a:pt x="254" y="1899"/>
                    <a:pt x="395" y="2502"/>
                    <a:pt x="395" y="2502"/>
                  </a:cubicBezTo>
                  <a:lnTo>
                    <a:pt x="523" y="2586"/>
                  </a:lnTo>
                  <a:cubicBezTo>
                    <a:pt x="591" y="2556"/>
                    <a:pt x="648" y="2529"/>
                    <a:pt x="692" y="2489"/>
                  </a:cubicBezTo>
                  <a:cubicBezTo>
                    <a:pt x="692" y="2303"/>
                    <a:pt x="648" y="2050"/>
                    <a:pt x="537" y="1770"/>
                  </a:cubicBezTo>
                  <a:cubicBezTo>
                    <a:pt x="298" y="1224"/>
                    <a:pt x="298" y="719"/>
                    <a:pt x="325" y="591"/>
                  </a:cubicBezTo>
                  <a:cubicBezTo>
                    <a:pt x="325" y="533"/>
                    <a:pt x="422" y="466"/>
                    <a:pt x="523" y="422"/>
                  </a:cubicBezTo>
                  <a:cubicBezTo>
                    <a:pt x="523" y="156"/>
                    <a:pt x="550" y="1"/>
                    <a:pt x="55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46"/>
            <p:cNvSpPr/>
            <p:nvPr/>
          </p:nvSpPr>
          <p:spPr>
            <a:xfrm>
              <a:off x="7362065" y="1302182"/>
              <a:ext cx="728856" cy="803011"/>
            </a:xfrm>
            <a:custGeom>
              <a:rect b="b" l="l" r="r" t="t"/>
              <a:pathLst>
                <a:path extrusionOk="0" h="4429" w="4020">
                  <a:moveTo>
                    <a:pt x="1953" y="1"/>
                  </a:moveTo>
                  <a:cubicBezTo>
                    <a:pt x="1953" y="1"/>
                    <a:pt x="1882" y="1"/>
                    <a:pt x="1757" y="17"/>
                  </a:cubicBezTo>
                  <a:cubicBezTo>
                    <a:pt x="1602" y="44"/>
                    <a:pt x="1363" y="85"/>
                    <a:pt x="1124" y="199"/>
                  </a:cubicBezTo>
                  <a:cubicBezTo>
                    <a:pt x="830" y="354"/>
                    <a:pt x="507" y="590"/>
                    <a:pt x="298" y="985"/>
                  </a:cubicBezTo>
                  <a:cubicBezTo>
                    <a:pt x="142" y="1251"/>
                    <a:pt x="72" y="1534"/>
                    <a:pt x="28" y="1801"/>
                  </a:cubicBezTo>
                  <a:cubicBezTo>
                    <a:pt x="1" y="2081"/>
                    <a:pt x="1" y="2334"/>
                    <a:pt x="28" y="2559"/>
                  </a:cubicBezTo>
                  <a:cubicBezTo>
                    <a:pt x="28" y="2559"/>
                    <a:pt x="45" y="2671"/>
                    <a:pt x="58" y="2812"/>
                  </a:cubicBezTo>
                  <a:cubicBezTo>
                    <a:pt x="72" y="2937"/>
                    <a:pt x="72" y="3079"/>
                    <a:pt x="72" y="3220"/>
                  </a:cubicBezTo>
                  <a:cubicBezTo>
                    <a:pt x="45" y="3557"/>
                    <a:pt x="254" y="3851"/>
                    <a:pt x="240" y="3962"/>
                  </a:cubicBezTo>
                  <a:cubicBezTo>
                    <a:pt x="240" y="4090"/>
                    <a:pt x="183" y="4188"/>
                    <a:pt x="196" y="4329"/>
                  </a:cubicBezTo>
                  <a:cubicBezTo>
                    <a:pt x="211" y="4397"/>
                    <a:pt x="272" y="4428"/>
                    <a:pt x="341" y="4428"/>
                  </a:cubicBezTo>
                  <a:cubicBezTo>
                    <a:pt x="415" y="4428"/>
                    <a:pt x="499" y="4393"/>
                    <a:pt x="550" y="4329"/>
                  </a:cubicBezTo>
                  <a:cubicBezTo>
                    <a:pt x="662" y="4188"/>
                    <a:pt x="466" y="3669"/>
                    <a:pt x="338" y="3234"/>
                  </a:cubicBezTo>
                  <a:cubicBezTo>
                    <a:pt x="311" y="3106"/>
                    <a:pt x="281" y="2981"/>
                    <a:pt x="267" y="2866"/>
                  </a:cubicBezTo>
                  <a:cubicBezTo>
                    <a:pt x="240" y="2559"/>
                    <a:pt x="254" y="2307"/>
                    <a:pt x="267" y="2209"/>
                  </a:cubicBezTo>
                  <a:cubicBezTo>
                    <a:pt x="267" y="2209"/>
                    <a:pt x="352" y="2165"/>
                    <a:pt x="520" y="2108"/>
                  </a:cubicBezTo>
                  <a:cubicBezTo>
                    <a:pt x="662" y="2054"/>
                    <a:pt x="857" y="1996"/>
                    <a:pt x="1097" y="1956"/>
                  </a:cubicBezTo>
                  <a:cubicBezTo>
                    <a:pt x="1252" y="1926"/>
                    <a:pt x="1434" y="1912"/>
                    <a:pt x="1616" y="1899"/>
                  </a:cubicBezTo>
                  <a:lnTo>
                    <a:pt x="2388" y="1899"/>
                  </a:lnTo>
                  <a:cubicBezTo>
                    <a:pt x="2587" y="1912"/>
                    <a:pt x="2755" y="1926"/>
                    <a:pt x="2910" y="1956"/>
                  </a:cubicBezTo>
                  <a:cubicBezTo>
                    <a:pt x="3163" y="1996"/>
                    <a:pt x="3345" y="2054"/>
                    <a:pt x="3484" y="2108"/>
                  </a:cubicBezTo>
                  <a:cubicBezTo>
                    <a:pt x="3652" y="2165"/>
                    <a:pt x="3736" y="2209"/>
                    <a:pt x="3736" y="2209"/>
                  </a:cubicBezTo>
                  <a:cubicBezTo>
                    <a:pt x="3767" y="2307"/>
                    <a:pt x="3780" y="2573"/>
                    <a:pt x="3736" y="2866"/>
                  </a:cubicBezTo>
                  <a:cubicBezTo>
                    <a:pt x="3723" y="2994"/>
                    <a:pt x="3709" y="3119"/>
                    <a:pt x="3669" y="3234"/>
                  </a:cubicBezTo>
                  <a:cubicBezTo>
                    <a:pt x="3541" y="3669"/>
                    <a:pt x="3359" y="4188"/>
                    <a:pt x="3457" y="4329"/>
                  </a:cubicBezTo>
                  <a:cubicBezTo>
                    <a:pt x="3514" y="4393"/>
                    <a:pt x="3601" y="4428"/>
                    <a:pt x="3674" y="4428"/>
                  </a:cubicBezTo>
                  <a:cubicBezTo>
                    <a:pt x="3744" y="4428"/>
                    <a:pt x="3801" y="4397"/>
                    <a:pt x="3807" y="4329"/>
                  </a:cubicBezTo>
                  <a:cubicBezTo>
                    <a:pt x="3838" y="4188"/>
                    <a:pt x="3780" y="4090"/>
                    <a:pt x="3767" y="3962"/>
                  </a:cubicBezTo>
                  <a:cubicBezTo>
                    <a:pt x="3767" y="3851"/>
                    <a:pt x="3976" y="3557"/>
                    <a:pt x="3949" y="3220"/>
                  </a:cubicBezTo>
                  <a:cubicBezTo>
                    <a:pt x="3935" y="3079"/>
                    <a:pt x="3935" y="2937"/>
                    <a:pt x="3949" y="2826"/>
                  </a:cubicBezTo>
                  <a:cubicBezTo>
                    <a:pt x="3962" y="2671"/>
                    <a:pt x="3976" y="2559"/>
                    <a:pt x="3976" y="2559"/>
                  </a:cubicBezTo>
                  <a:cubicBezTo>
                    <a:pt x="4006" y="2334"/>
                    <a:pt x="4020" y="2067"/>
                    <a:pt x="3976" y="1787"/>
                  </a:cubicBezTo>
                  <a:cubicBezTo>
                    <a:pt x="3949" y="1518"/>
                    <a:pt x="3865" y="1251"/>
                    <a:pt x="3723" y="985"/>
                  </a:cubicBezTo>
                  <a:cubicBezTo>
                    <a:pt x="3500" y="590"/>
                    <a:pt x="3190" y="354"/>
                    <a:pt x="2894" y="199"/>
                  </a:cubicBezTo>
                  <a:cubicBezTo>
                    <a:pt x="2641" y="85"/>
                    <a:pt x="2418" y="44"/>
                    <a:pt x="2250" y="17"/>
                  </a:cubicBezTo>
                  <a:cubicBezTo>
                    <a:pt x="2135" y="1"/>
                    <a:pt x="2051" y="1"/>
                    <a:pt x="205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46"/>
            <p:cNvSpPr/>
            <p:nvPr/>
          </p:nvSpPr>
          <p:spPr>
            <a:xfrm>
              <a:off x="7456345" y="1607866"/>
              <a:ext cx="537395" cy="76512"/>
            </a:xfrm>
            <a:custGeom>
              <a:rect b="b" l="l" r="r" t="t"/>
              <a:pathLst>
                <a:path extrusionOk="0" h="422" w="2964">
                  <a:moveTo>
                    <a:pt x="1082" y="0"/>
                  </a:moveTo>
                  <a:cubicBezTo>
                    <a:pt x="1096" y="44"/>
                    <a:pt x="1096" y="84"/>
                    <a:pt x="1096" y="128"/>
                  </a:cubicBezTo>
                  <a:lnTo>
                    <a:pt x="1237" y="128"/>
                  </a:lnTo>
                  <a:lnTo>
                    <a:pt x="1237" y="0"/>
                  </a:lnTo>
                  <a:close/>
                  <a:moveTo>
                    <a:pt x="1730" y="0"/>
                  </a:moveTo>
                  <a:lnTo>
                    <a:pt x="1730" y="128"/>
                  </a:lnTo>
                  <a:lnTo>
                    <a:pt x="1885" y="128"/>
                  </a:lnTo>
                  <a:lnTo>
                    <a:pt x="1885" y="0"/>
                  </a:lnTo>
                  <a:close/>
                  <a:moveTo>
                    <a:pt x="634" y="31"/>
                  </a:moveTo>
                  <a:lnTo>
                    <a:pt x="634" y="31"/>
                  </a:lnTo>
                  <a:cubicBezTo>
                    <a:pt x="408" y="44"/>
                    <a:pt x="199" y="58"/>
                    <a:pt x="14" y="101"/>
                  </a:cubicBezTo>
                  <a:lnTo>
                    <a:pt x="14" y="226"/>
                  </a:lnTo>
                  <a:cubicBezTo>
                    <a:pt x="182" y="199"/>
                    <a:pt x="395" y="169"/>
                    <a:pt x="604" y="155"/>
                  </a:cubicBezTo>
                  <a:cubicBezTo>
                    <a:pt x="604" y="115"/>
                    <a:pt x="620" y="71"/>
                    <a:pt x="634" y="31"/>
                  </a:cubicBezTo>
                  <a:close/>
                  <a:moveTo>
                    <a:pt x="2347" y="31"/>
                  </a:moveTo>
                  <a:cubicBezTo>
                    <a:pt x="2347" y="71"/>
                    <a:pt x="2360" y="115"/>
                    <a:pt x="2374" y="155"/>
                  </a:cubicBezTo>
                  <a:cubicBezTo>
                    <a:pt x="2586" y="169"/>
                    <a:pt x="2781" y="199"/>
                    <a:pt x="2964" y="226"/>
                  </a:cubicBezTo>
                  <a:cubicBezTo>
                    <a:pt x="2964" y="186"/>
                    <a:pt x="2964" y="142"/>
                    <a:pt x="2950" y="101"/>
                  </a:cubicBezTo>
                  <a:cubicBezTo>
                    <a:pt x="2768" y="58"/>
                    <a:pt x="2572" y="44"/>
                    <a:pt x="2347" y="31"/>
                  </a:cubicBezTo>
                  <a:close/>
                  <a:moveTo>
                    <a:pt x="253" y="337"/>
                  </a:moveTo>
                  <a:cubicBezTo>
                    <a:pt x="169" y="354"/>
                    <a:pt x="84" y="354"/>
                    <a:pt x="0" y="368"/>
                  </a:cubicBezTo>
                  <a:lnTo>
                    <a:pt x="0" y="422"/>
                  </a:lnTo>
                  <a:cubicBezTo>
                    <a:pt x="71" y="395"/>
                    <a:pt x="155" y="368"/>
                    <a:pt x="253" y="337"/>
                  </a:cubicBezTo>
                  <a:close/>
                  <a:moveTo>
                    <a:pt x="2711" y="337"/>
                  </a:moveTo>
                  <a:lnTo>
                    <a:pt x="2711" y="337"/>
                  </a:lnTo>
                  <a:cubicBezTo>
                    <a:pt x="2812" y="368"/>
                    <a:pt x="2896" y="395"/>
                    <a:pt x="2964" y="422"/>
                  </a:cubicBezTo>
                  <a:lnTo>
                    <a:pt x="2964" y="368"/>
                  </a:lnTo>
                  <a:cubicBezTo>
                    <a:pt x="2896" y="354"/>
                    <a:pt x="2812" y="354"/>
                    <a:pt x="2711" y="337"/>
                  </a:cubicBezTo>
                  <a:close/>
                </a:path>
              </a:pathLst>
            </a:custGeom>
            <a:solidFill>
              <a:srgbClr val="B30A0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46"/>
            <p:cNvSpPr/>
            <p:nvPr/>
          </p:nvSpPr>
          <p:spPr>
            <a:xfrm>
              <a:off x="7359708" y="1338262"/>
              <a:ext cx="206147" cy="766931"/>
            </a:xfrm>
            <a:custGeom>
              <a:rect b="b" l="l" r="r" t="t"/>
              <a:pathLst>
                <a:path extrusionOk="0" h="4230" w="1137">
                  <a:moveTo>
                    <a:pt x="1137" y="0"/>
                  </a:moveTo>
                  <a:lnTo>
                    <a:pt x="1137" y="0"/>
                  </a:lnTo>
                  <a:cubicBezTo>
                    <a:pt x="843" y="155"/>
                    <a:pt x="520" y="391"/>
                    <a:pt x="311" y="786"/>
                  </a:cubicBezTo>
                  <a:cubicBezTo>
                    <a:pt x="14" y="1319"/>
                    <a:pt x="0" y="1925"/>
                    <a:pt x="41" y="2360"/>
                  </a:cubicBezTo>
                  <a:cubicBezTo>
                    <a:pt x="41" y="2360"/>
                    <a:pt x="112" y="2698"/>
                    <a:pt x="85" y="3021"/>
                  </a:cubicBezTo>
                  <a:cubicBezTo>
                    <a:pt x="58" y="3358"/>
                    <a:pt x="267" y="3652"/>
                    <a:pt x="253" y="3763"/>
                  </a:cubicBezTo>
                  <a:cubicBezTo>
                    <a:pt x="253" y="3891"/>
                    <a:pt x="196" y="3989"/>
                    <a:pt x="209" y="4130"/>
                  </a:cubicBezTo>
                  <a:cubicBezTo>
                    <a:pt x="224" y="4198"/>
                    <a:pt x="285" y="4229"/>
                    <a:pt x="354" y="4229"/>
                  </a:cubicBezTo>
                  <a:cubicBezTo>
                    <a:pt x="428" y="4229"/>
                    <a:pt x="512" y="4194"/>
                    <a:pt x="563" y="4130"/>
                  </a:cubicBezTo>
                  <a:cubicBezTo>
                    <a:pt x="675" y="3989"/>
                    <a:pt x="479" y="3470"/>
                    <a:pt x="351" y="3035"/>
                  </a:cubicBezTo>
                  <a:cubicBezTo>
                    <a:pt x="240" y="2600"/>
                    <a:pt x="267" y="2135"/>
                    <a:pt x="280" y="2010"/>
                  </a:cubicBezTo>
                  <a:cubicBezTo>
                    <a:pt x="280" y="2010"/>
                    <a:pt x="365" y="1966"/>
                    <a:pt x="533" y="1909"/>
                  </a:cubicBezTo>
                  <a:cubicBezTo>
                    <a:pt x="547" y="870"/>
                    <a:pt x="870" y="307"/>
                    <a:pt x="113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46"/>
            <p:cNvSpPr/>
            <p:nvPr/>
          </p:nvSpPr>
          <p:spPr>
            <a:xfrm>
              <a:off x="7886588" y="1338262"/>
              <a:ext cx="206872" cy="766931"/>
            </a:xfrm>
            <a:custGeom>
              <a:rect b="b" l="l" r="r" t="t"/>
              <a:pathLst>
                <a:path extrusionOk="0" h="4230" w="1141">
                  <a:moveTo>
                    <a:pt x="1" y="0"/>
                  </a:moveTo>
                  <a:lnTo>
                    <a:pt x="1" y="0"/>
                  </a:lnTo>
                  <a:cubicBezTo>
                    <a:pt x="270" y="307"/>
                    <a:pt x="577" y="870"/>
                    <a:pt x="591" y="1909"/>
                  </a:cubicBezTo>
                  <a:cubicBezTo>
                    <a:pt x="759" y="1966"/>
                    <a:pt x="843" y="2010"/>
                    <a:pt x="843" y="2010"/>
                  </a:cubicBezTo>
                  <a:cubicBezTo>
                    <a:pt x="874" y="2135"/>
                    <a:pt x="901" y="2600"/>
                    <a:pt x="776" y="3035"/>
                  </a:cubicBezTo>
                  <a:cubicBezTo>
                    <a:pt x="648" y="3470"/>
                    <a:pt x="466" y="3989"/>
                    <a:pt x="564" y="4130"/>
                  </a:cubicBezTo>
                  <a:cubicBezTo>
                    <a:pt x="621" y="4194"/>
                    <a:pt x="708" y="4229"/>
                    <a:pt x="781" y="4229"/>
                  </a:cubicBezTo>
                  <a:cubicBezTo>
                    <a:pt x="851" y="4229"/>
                    <a:pt x="908" y="4198"/>
                    <a:pt x="914" y="4130"/>
                  </a:cubicBezTo>
                  <a:cubicBezTo>
                    <a:pt x="945" y="3989"/>
                    <a:pt x="887" y="3891"/>
                    <a:pt x="874" y="3763"/>
                  </a:cubicBezTo>
                  <a:cubicBezTo>
                    <a:pt x="874" y="3652"/>
                    <a:pt x="1083" y="3358"/>
                    <a:pt x="1056" y="3021"/>
                  </a:cubicBezTo>
                  <a:cubicBezTo>
                    <a:pt x="1029" y="2698"/>
                    <a:pt x="1083" y="2360"/>
                    <a:pt x="1083" y="2360"/>
                  </a:cubicBezTo>
                  <a:cubicBezTo>
                    <a:pt x="1140" y="1925"/>
                    <a:pt x="1127" y="1319"/>
                    <a:pt x="830" y="786"/>
                  </a:cubicBezTo>
                  <a:cubicBezTo>
                    <a:pt x="607" y="391"/>
                    <a:pt x="297" y="155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46"/>
            <p:cNvSpPr/>
            <p:nvPr/>
          </p:nvSpPr>
          <p:spPr>
            <a:xfrm>
              <a:off x="7800467" y="1521564"/>
              <a:ext cx="76512" cy="63820"/>
            </a:xfrm>
            <a:custGeom>
              <a:rect b="b" l="l" r="r" t="t"/>
              <a:pathLst>
                <a:path extrusionOk="0" h="352" w="422">
                  <a:moveTo>
                    <a:pt x="240" y="1"/>
                  </a:moveTo>
                  <a:cubicBezTo>
                    <a:pt x="240" y="1"/>
                    <a:pt x="71" y="55"/>
                    <a:pt x="27" y="126"/>
                  </a:cubicBezTo>
                  <a:cubicBezTo>
                    <a:pt x="14" y="156"/>
                    <a:pt x="14" y="240"/>
                    <a:pt x="0" y="338"/>
                  </a:cubicBezTo>
                  <a:cubicBezTo>
                    <a:pt x="138" y="338"/>
                    <a:pt x="280" y="338"/>
                    <a:pt x="422" y="351"/>
                  </a:cubicBezTo>
                  <a:cubicBezTo>
                    <a:pt x="408" y="308"/>
                    <a:pt x="391" y="267"/>
                    <a:pt x="391" y="223"/>
                  </a:cubicBezTo>
                  <a:cubicBezTo>
                    <a:pt x="337" y="1"/>
                    <a:pt x="240" y="1"/>
                    <a:pt x="240" y="1"/>
                  </a:cubicBezTo>
                  <a:close/>
                </a:path>
              </a:pathLst>
            </a:custGeom>
            <a:solidFill>
              <a:srgbClr val="BF0A0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46"/>
            <p:cNvSpPr/>
            <p:nvPr/>
          </p:nvSpPr>
          <p:spPr>
            <a:xfrm>
              <a:off x="7797928" y="1607866"/>
              <a:ext cx="88841" cy="28284"/>
            </a:xfrm>
            <a:custGeom>
              <a:rect b="b" l="l" r="r" t="t"/>
              <a:pathLst>
                <a:path extrusionOk="0" h="156" w="490">
                  <a:moveTo>
                    <a:pt x="1" y="0"/>
                  </a:moveTo>
                  <a:lnTo>
                    <a:pt x="1" y="128"/>
                  </a:lnTo>
                  <a:cubicBezTo>
                    <a:pt x="169" y="142"/>
                    <a:pt x="321" y="142"/>
                    <a:pt x="490" y="155"/>
                  </a:cubicBezTo>
                  <a:cubicBezTo>
                    <a:pt x="476" y="115"/>
                    <a:pt x="463" y="71"/>
                    <a:pt x="463" y="31"/>
                  </a:cubicBezTo>
                  <a:cubicBezTo>
                    <a:pt x="308" y="17"/>
                    <a:pt x="152" y="17"/>
                    <a:pt x="1" y="0"/>
                  </a:cubicBezTo>
                  <a:close/>
                </a:path>
              </a:pathLst>
            </a:custGeom>
            <a:solidFill>
              <a:srgbClr val="9104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46"/>
            <p:cNvSpPr/>
            <p:nvPr/>
          </p:nvSpPr>
          <p:spPr>
            <a:xfrm>
              <a:off x="7576008" y="1521564"/>
              <a:ext cx="76693" cy="63820"/>
            </a:xfrm>
            <a:custGeom>
              <a:rect b="b" l="l" r="r" t="t"/>
              <a:pathLst>
                <a:path extrusionOk="0" h="352" w="423">
                  <a:moveTo>
                    <a:pt x="183" y="1"/>
                  </a:moveTo>
                  <a:cubicBezTo>
                    <a:pt x="183" y="1"/>
                    <a:pt x="85" y="1"/>
                    <a:pt x="28" y="223"/>
                  </a:cubicBezTo>
                  <a:cubicBezTo>
                    <a:pt x="14" y="267"/>
                    <a:pt x="14" y="308"/>
                    <a:pt x="1" y="351"/>
                  </a:cubicBezTo>
                  <a:cubicBezTo>
                    <a:pt x="129" y="338"/>
                    <a:pt x="267" y="338"/>
                    <a:pt x="422" y="338"/>
                  </a:cubicBezTo>
                  <a:cubicBezTo>
                    <a:pt x="409" y="240"/>
                    <a:pt x="395" y="156"/>
                    <a:pt x="382" y="126"/>
                  </a:cubicBezTo>
                  <a:cubicBezTo>
                    <a:pt x="352" y="5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BF0A0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46"/>
            <p:cNvSpPr/>
            <p:nvPr/>
          </p:nvSpPr>
          <p:spPr>
            <a:xfrm>
              <a:off x="7565673" y="1607866"/>
              <a:ext cx="89385" cy="28284"/>
            </a:xfrm>
            <a:custGeom>
              <a:rect b="b" l="l" r="r" t="t"/>
              <a:pathLst>
                <a:path extrusionOk="0" h="156" w="493">
                  <a:moveTo>
                    <a:pt x="479" y="0"/>
                  </a:moveTo>
                  <a:cubicBezTo>
                    <a:pt x="324" y="17"/>
                    <a:pt x="169" y="17"/>
                    <a:pt x="31" y="31"/>
                  </a:cubicBezTo>
                  <a:cubicBezTo>
                    <a:pt x="17" y="71"/>
                    <a:pt x="1" y="115"/>
                    <a:pt x="1" y="155"/>
                  </a:cubicBezTo>
                  <a:cubicBezTo>
                    <a:pt x="156" y="142"/>
                    <a:pt x="324" y="142"/>
                    <a:pt x="493" y="128"/>
                  </a:cubicBezTo>
                  <a:cubicBezTo>
                    <a:pt x="493" y="84"/>
                    <a:pt x="493" y="44"/>
                    <a:pt x="479" y="0"/>
                  </a:cubicBezTo>
                  <a:close/>
                </a:path>
              </a:pathLst>
            </a:custGeom>
            <a:solidFill>
              <a:srgbClr val="9104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46"/>
            <p:cNvSpPr/>
            <p:nvPr/>
          </p:nvSpPr>
          <p:spPr>
            <a:xfrm>
              <a:off x="7680622" y="1302182"/>
              <a:ext cx="89385" cy="344303"/>
            </a:xfrm>
            <a:custGeom>
              <a:rect b="b" l="l" r="r" t="t"/>
              <a:pathLst>
                <a:path extrusionOk="0" h="1899" w="493">
                  <a:moveTo>
                    <a:pt x="196" y="1"/>
                  </a:moveTo>
                  <a:cubicBezTo>
                    <a:pt x="196" y="1"/>
                    <a:pt x="125" y="1"/>
                    <a:pt x="0" y="17"/>
                  </a:cubicBezTo>
                  <a:lnTo>
                    <a:pt x="0" y="1899"/>
                  </a:lnTo>
                  <a:lnTo>
                    <a:pt x="493" y="1899"/>
                  </a:lnTo>
                  <a:lnTo>
                    <a:pt x="493" y="17"/>
                  </a:lnTo>
                  <a:cubicBezTo>
                    <a:pt x="378" y="1"/>
                    <a:pt x="294" y="1"/>
                    <a:pt x="2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6"/>
            <p:cNvSpPr/>
            <p:nvPr/>
          </p:nvSpPr>
          <p:spPr>
            <a:xfrm>
              <a:off x="7326710" y="1567435"/>
              <a:ext cx="797209" cy="651800"/>
            </a:xfrm>
            <a:custGeom>
              <a:rect b="b" l="l" r="r" t="t"/>
              <a:pathLst>
                <a:path extrusionOk="0" h="3595" w="4397">
                  <a:moveTo>
                    <a:pt x="2134" y="223"/>
                  </a:moveTo>
                  <a:lnTo>
                    <a:pt x="2134" y="351"/>
                  </a:lnTo>
                  <a:cubicBezTo>
                    <a:pt x="1433" y="351"/>
                    <a:pt x="729" y="409"/>
                    <a:pt x="337" y="520"/>
                  </a:cubicBezTo>
                  <a:cubicBezTo>
                    <a:pt x="337" y="476"/>
                    <a:pt x="324" y="449"/>
                    <a:pt x="324" y="409"/>
                  </a:cubicBezTo>
                  <a:cubicBezTo>
                    <a:pt x="675" y="294"/>
                    <a:pt x="1389" y="223"/>
                    <a:pt x="2134" y="223"/>
                  </a:cubicBezTo>
                  <a:close/>
                  <a:moveTo>
                    <a:pt x="2276" y="223"/>
                  </a:moveTo>
                  <a:cubicBezTo>
                    <a:pt x="3004" y="223"/>
                    <a:pt x="3722" y="294"/>
                    <a:pt x="4086" y="409"/>
                  </a:cubicBezTo>
                  <a:cubicBezTo>
                    <a:pt x="4073" y="449"/>
                    <a:pt x="4073" y="476"/>
                    <a:pt x="4060" y="520"/>
                  </a:cubicBezTo>
                  <a:cubicBezTo>
                    <a:pt x="3665" y="409"/>
                    <a:pt x="2977" y="351"/>
                    <a:pt x="2276" y="351"/>
                  </a:cubicBezTo>
                  <a:lnTo>
                    <a:pt x="2276" y="223"/>
                  </a:lnTo>
                  <a:close/>
                  <a:moveTo>
                    <a:pt x="2197" y="495"/>
                  </a:moveTo>
                  <a:cubicBezTo>
                    <a:pt x="2921" y="495"/>
                    <a:pt x="3645" y="555"/>
                    <a:pt x="4033" y="675"/>
                  </a:cubicBezTo>
                  <a:cubicBezTo>
                    <a:pt x="3975" y="968"/>
                    <a:pt x="3891" y="1403"/>
                    <a:pt x="3793" y="1841"/>
                  </a:cubicBezTo>
                  <a:cubicBezTo>
                    <a:pt x="3638" y="1784"/>
                    <a:pt x="3470" y="1757"/>
                    <a:pt x="3328" y="1757"/>
                  </a:cubicBezTo>
                  <a:lnTo>
                    <a:pt x="3159" y="1757"/>
                  </a:lnTo>
                  <a:cubicBezTo>
                    <a:pt x="3159" y="1713"/>
                    <a:pt x="3132" y="1673"/>
                    <a:pt x="3089" y="1673"/>
                  </a:cubicBezTo>
                  <a:cubicBezTo>
                    <a:pt x="3048" y="1673"/>
                    <a:pt x="3021" y="1700"/>
                    <a:pt x="3004" y="1740"/>
                  </a:cubicBezTo>
                  <a:lnTo>
                    <a:pt x="3004" y="1757"/>
                  </a:lnTo>
                  <a:lnTo>
                    <a:pt x="1389" y="1757"/>
                  </a:lnTo>
                  <a:lnTo>
                    <a:pt x="1389" y="1740"/>
                  </a:lnTo>
                  <a:cubicBezTo>
                    <a:pt x="1389" y="1700"/>
                    <a:pt x="1349" y="1673"/>
                    <a:pt x="1305" y="1673"/>
                  </a:cubicBezTo>
                  <a:cubicBezTo>
                    <a:pt x="1278" y="1673"/>
                    <a:pt x="1234" y="1713"/>
                    <a:pt x="1251" y="1757"/>
                  </a:cubicBezTo>
                  <a:lnTo>
                    <a:pt x="1083" y="1757"/>
                  </a:lnTo>
                  <a:cubicBezTo>
                    <a:pt x="927" y="1757"/>
                    <a:pt x="759" y="1784"/>
                    <a:pt x="604" y="1841"/>
                  </a:cubicBezTo>
                  <a:cubicBezTo>
                    <a:pt x="520" y="1403"/>
                    <a:pt x="422" y="968"/>
                    <a:pt x="364" y="675"/>
                  </a:cubicBezTo>
                  <a:cubicBezTo>
                    <a:pt x="750" y="555"/>
                    <a:pt x="1474" y="495"/>
                    <a:pt x="2197" y="495"/>
                  </a:cubicBezTo>
                  <a:close/>
                  <a:moveTo>
                    <a:pt x="223" y="715"/>
                  </a:moveTo>
                  <a:cubicBezTo>
                    <a:pt x="280" y="1012"/>
                    <a:pt x="364" y="1447"/>
                    <a:pt x="462" y="1882"/>
                  </a:cubicBezTo>
                  <a:cubicBezTo>
                    <a:pt x="449" y="1882"/>
                    <a:pt x="435" y="1882"/>
                    <a:pt x="422" y="1895"/>
                  </a:cubicBezTo>
                  <a:cubicBezTo>
                    <a:pt x="364" y="1909"/>
                    <a:pt x="337" y="1926"/>
                    <a:pt x="294" y="1926"/>
                  </a:cubicBezTo>
                  <a:cubicBezTo>
                    <a:pt x="294" y="1926"/>
                    <a:pt x="280" y="1926"/>
                    <a:pt x="267" y="1909"/>
                  </a:cubicBezTo>
                  <a:cubicBezTo>
                    <a:pt x="155" y="1602"/>
                    <a:pt x="155" y="1221"/>
                    <a:pt x="182" y="968"/>
                  </a:cubicBezTo>
                  <a:cubicBezTo>
                    <a:pt x="196" y="871"/>
                    <a:pt x="196" y="786"/>
                    <a:pt x="209" y="715"/>
                  </a:cubicBezTo>
                  <a:close/>
                  <a:moveTo>
                    <a:pt x="4184" y="715"/>
                  </a:moveTo>
                  <a:cubicBezTo>
                    <a:pt x="4201" y="786"/>
                    <a:pt x="4215" y="871"/>
                    <a:pt x="4228" y="968"/>
                  </a:cubicBezTo>
                  <a:cubicBezTo>
                    <a:pt x="4242" y="1221"/>
                    <a:pt x="4242" y="1602"/>
                    <a:pt x="4130" y="1909"/>
                  </a:cubicBezTo>
                  <a:cubicBezTo>
                    <a:pt x="4130" y="1926"/>
                    <a:pt x="4117" y="1926"/>
                    <a:pt x="4100" y="1926"/>
                  </a:cubicBezTo>
                  <a:cubicBezTo>
                    <a:pt x="4073" y="1926"/>
                    <a:pt x="4033" y="1909"/>
                    <a:pt x="3989" y="1895"/>
                  </a:cubicBezTo>
                  <a:cubicBezTo>
                    <a:pt x="3975" y="1882"/>
                    <a:pt x="3962" y="1882"/>
                    <a:pt x="3931" y="1882"/>
                  </a:cubicBezTo>
                  <a:cubicBezTo>
                    <a:pt x="4033" y="1447"/>
                    <a:pt x="4117" y="1012"/>
                    <a:pt x="4171" y="715"/>
                  </a:cubicBezTo>
                  <a:close/>
                  <a:moveTo>
                    <a:pt x="493" y="2024"/>
                  </a:moveTo>
                  <a:cubicBezTo>
                    <a:pt x="506" y="2077"/>
                    <a:pt x="520" y="2135"/>
                    <a:pt x="533" y="2192"/>
                  </a:cubicBezTo>
                  <a:cubicBezTo>
                    <a:pt x="476" y="2219"/>
                    <a:pt x="422" y="2233"/>
                    <a:pt x="364" y="2233"/>
                  </a:cubicBezTo>
                  <a:lnTo>
                    <a:pt x="364" y="2064"/>
                  </a:lnTo>
                  <a:cubicBezTo>
                    <a:pt x="391" y="2050"/>
                    <a:pt x="422" y="2037"/>
                    <a:pt x="462" y="2037"/>
                  </a:cubicBezTo>
                  <a:cubicBezTo>
                    <a:pt x="476" y="2024"/>
                    <a:pt x="476" y="2024"/>
                    <a:pt x="493" y="2024"/>
                  </a:cubicBezTo>
                  <a:close/>
                  <a:moveTo>
                    <a:pt x="3904" y="2024"/>
                  </a:moveTo>
                  <a:cubicBezTo>
                    <a:pt x="3918" y="2024"/>
                    <a:pt x="3931" y="2024"/>
                    <a:pt x="3948" y="2037"/>
                  </a:cubicBezTo>
                  <a:cubicBezTo>
                    <a:pt x="3975" y="2037"/>
                    <a:pt x="4002" y="2050"/>
                    <a:pt x="4033" y="2064"/>
                  </a:cubicBezTo>
                  <a:lnTo>
                    <a:pt x="4033" y="2233"/>
                  </a:lnTo>
                  <a:cubicBezTo>
                    <a:pt x="3989" y="2233"/>
                    <a:pt x="3931" y="2219"/>
                    <a:pt x="3877" y="2192"/>
                  </a:cubicBezTo>
                  <a:cubicBezTo>
                    <a:pt x="3891" y="2135"/>
                    <a:pt x="3891" y="2077"/>
                    <a:pt x="3904" y="2024"/>
                  </a:cubicBezTo>
                  <a:close/>
                  <a:moveTo>
                    <a:pt x="560" y="2330"/>
                  </a:moveTo>
                  <a:cubicBezTo>
                    <a:pt x="644" y="2667"/>
                    <a:pt x="715" y="2978"/>
                    <a:pt x="786" y="3190"/>
                  </a:cubicBezTo>
                  <a:cubicBezTo>
                    <a:pt x="675" y="3133"/>
                    <a:pt x="604" y="3075"/>
                    <a:pt x="547" y="3035"/>
                  </a:cubicBezTo>
                  <a:cubicBezTo>
                    <a:pt x="378" y="2866"/>
                    <a:pt x="364" y="2711"/>
                    <a:pt x="364" y="2711"/>
                  </a:cubicBezTo>
                  <a:lnTo>
                    <a:pt x="364" y="2374"/>
                  </a:lnTo>
                  <a:cubicBezTo>
                    <a:pt x="422" y="2374"/>
                    <a:pt x="493" y="2361"/>
                    <a:pt x="560" y="2330"/>
                  </a:cubicBezTo>
                  <a:close/>
                  <a:moveTo>
                    <a:pt x="3834" y="2330"/>
                  </a:moveTo>
                  <a:cubicBezTo>
                    <a:pt x="3904" y="2361"/>
                    <a:pt x="3975" y="2374"/>
                    <a:pt x="4033" y="2374"/>
                  </a:cubicBezTo>
                  <a:lnTo>
                    <a:pt x="4033" y="2711"/>
                  </a:lnTo>
                  <a:cubicBezTo>
                    <a:pt x="4033" y="2725"/>
                    <a:pt x="4033" y="2880"/>
                    <a:pt x="3834" y="3035"/>
                  </a:cubicBezTo>
                  <a:cubicBezTo>
                    <a:pt x="3793" y="3089"/>
                    <a:pt x="3722" y="3133"/>
                    <a:pt x="3625" y="3190"/>
                  </a:cubicBezTo>
                  <a:cubicBezTo>
                    <a:pt x="3679" y="2978"/>
                    <a:pt x="3763" y="2667"/>
                    <a:pt x="3834" y="2330"/>
                  </a:cubicBezTo>
                  <a:close/>
                  <a:moveTo>
                    <a:pt x="1251" y="1895"/>
                  </a:moveTo>
                  <a:cubicBezTo>
                    <a:pt x="1278" y="2206"/>
                    <a:pt x="1362" y="2907"/>
                    <a:pt x="1558" y="3399"/>
                  </a:cubicBezTo>
                  <a:cubicBezTo>
                    <a:pt x="1305" y="3372"/>
                    <a:pt x="1123" y="3315"/>
                    <a:pt x="968" y="3257"/>
                  </a:cubicBezTo>
                  <a:cubicBezTo>
                    <a:pt x="884" y="3062"/>
                    <a:pt x="786" y="2667"/>
                    <a:pt x="688" y="2246"/>
                  </a:cubicBezTo>
                  <a:cubicBezTo>
                    <a:pt x="702" y="2219"/>
                    <a:pt x="702" y="2206"/>
                    <a:pt x="688" y="2179"/>
                  </a:cubicBezTo>
                  <a:lnTo>
                    <a:pt x="675" y="2179"/>
                  </a:lnTo>
                  <a:cubicBezTo>
                    <a:pt x="661" y="2108"/>
                    <a:pt x="644" y="2050"/>
                    <a:pt x="631" y="1980"/>
                  </a:cubicBezTo>
                  <a:cubicBezTo>
                    <a:pt x="786" y="1939"/>
                    <a:pt x="954" y="1895"/>
                    <a:pt x="1083" y="1895"/>
                  </a:cubicBezTo>
                  <a:close/>
                  <a:moveTo>
                    <a:pt x="3328" y="1895"/>
                  </a:moveTo>
                  <a:cubicBezTo>
                    <a:pt x="3456" y="1895"/>
                    <a:pt x="3625" y="1939"/>
                    <a:pt x="3763" y="1980"/>
                  </a:cubicBezTo>
                  <a:cubicBezTo>
                    <a:pt x="3749" y="2050"/>
                    <a:pt x="3736" y="2108"/>
                    <a:pt x="3722" y="2179"/>
                  </a:cubicBezTo>
                  <a:cubicBezTo>
                    <a:pt x="3709" y="2206"/>
                    <a:pt x="3709" y="2219"/>
                    <a:pt x="3709" y="2246"/>
                  </a:cubicBezTo>
                  <a:cubicBezTo>
                    <a:pt x="3611" y="2667"/>
                    <a:pt x="3510" y="3062"/>
                    <a:pt x="3443" y="3257"/>
                  </a:cubicBezTo>
                  <a:cubicBezTo>
                    <a:pt x="3287" y="3315"/>
                    <a:pt x="3089" y="3372"/>
                    <a:pt x="2853" y="3399"/>
                  </a:cubicBezTo>
                  <a:cubicBezTo>
                    <a:pt x="3035" y="2907"/>
                    <a:pt x="3119" y="2206"/>
                    <a:pt x="3146" y="1895"/>
                  </a:cubicBezTo>
                  <a:close/>
                  <a:moveTo>
                    <a:pt x="2991" y="1895"/>
                  </a:moveTo>
                  <a:cubicBezTo>
                    <a:pt x="2964" y="2219"/>
                    <a:pt x="2880" y="2951"/>
                    <a:pt x="2684" y="3413"/>
                  </a:cubicBezTo>
                  <a:cubicBezTo>
                    <a:pt x="2613" y="3413"/>
                    <a:pt x="2542" y="3426"/>
                    <a:pt x="2472" y="3426"/>
                  </a:cubicBezTo>
                  <a:lnTo>
                    <a:pt x="1939" y="3426"/>
                  </a:lnTo>
                  <a:cubicBezTo>
                    <a:pt x="1868" y="3426"/>
                    <a:pt x="1797" y="3413"/>
                    <a:pt x="1727" y="3413"/>
                  </a:cubicBezTo>
                  <a:cubicBezTo>
                    <a:pt x="1531" y="2951"/>
                    <a:pt x="1433" y="2219"/>
                    <a:pt x="1403" y="1895"/>
                  </a:cubicBezTo>
                  <a:close/>
                  <a:moveTo>
                    <a:pt x="2205" y="1"/>
                  </a:moveTo>
                  <a:cubicBezTo>
                    <a:pt x="2161" y="1"/>
                    <a:pt x="2134" y="28"/>
                    <a:pt x="2134" y="71"/>
                  </a:cubicBezTo>
                  <a:cubicBezTo>
                    <a:pt x="1389" y="85"/>
                    <a:pt x="675" y="139"/>
                    <a:pt x="294" y="267"/>
                  </a:cubicBezTo>
                  <a:cubicBezTo>
                    <a:pt x="283" y="231"/>
                    <a:pt x="253" y="206"/>
                    <a:pt x="226" y="206"/>
                  </a:cubicBezTo>
                  <a:cubicBezTo>
                    <a:pt x="220" y="206"/>
                    <a:pt x="215" y="207"/>
                    <a:pt x="209" y="210"/>
                  </a:cubicBezTo>
                  <a:cubicBezTo>
                    <a:pt x="169" y="210"/>
                    <a:pt x="139" y="254"/>
                    <a:pt x="139" y="294"/>
                  </a:cubicBezTo>
                  <a:cubicBezTo>
                    <a:pt x="139" y="294"/>
                    <a:pt x="155" y="324"/>
                    <a:pt x="155" y="351"/>
                  </a:cubicBezTo>
                  <a:cubicBezTo>
                    <a:pt x="139" y="378"/>
                    <a:pt x="125" y="422"/>
                    <a:pt x="112" y="506"/>
                  </a:cubicBezTo>
                  <a:cubicBezTo>
                    <a:pt x="85" y="631"/>
                    <a:pt x="54" y="773"/>
                    <a:pt x="41" y="914"/>
                  </a:cubicBezTo>
                  <a:cubicBezTo>
                    <a:pt x="14" y="1194"/>
                    <a:pt x="0" y="1602"/>
                    <a:pt x="125" y="1966"/>
                  </a:cubicBezTo>
                  <a:cubicBezTo>
                    <a:pt x="155" y="2010"/>
                    <a:pt x="182" y="2037"/>
                    <a:pt x="223" y="2064"/>
                  </a:cubicBezTo>
                  <a:lnTo>
                    <a:pt x="223" y="2233"/>
                  </a:lnTo>
                  <a:cubicBezTo>
                    <a:pt x="209" y="2246"/>
                    <a:pt x="196" y="2263"/>
                    <a:pt x="196" y="2276"/>
                  </a:cubicBezTo>
                  <a:cubicBezTo>
                    <a:pt x="196" y="2303"/>
                    <a:pt x="196" y="2330"/>
                    <a:pt x="223" y="2361"/>
                  </a:cubicBezTo>
                  <a:lnTo>
                    <a:pt x="223" y="2711"/>
                  </a:lnTo>
                  <a:cubicBezTo>
                    <a:pt x="223" y="2738"/>
                    <a:pt x="240" y="3413"/>
                    <a:pt x="1629" y="3554"/>
                  </a:cubicBezTo>
                  <a:lnTo>
                    <a:pt x="1629" y="3568"/>
                  </a:lnTo>
                  <a:cubicBezTo>
                    <a:pt x="1642" y="3581"/>
                    <a:pt x="1673" y="3595"/>
                    <a:pt x="1700" y="3595"/>
                  </a:cubicBezTo>
                  <a:lnTo>
                    <a:pt x="1727" y="3595"/>
                  </a:lnTo>
                  <a:cubicBezTo>
                    <a:pt x="1740" y="3581"/>
                    <a:pt x="1757" y="3568"/>
                    <a:pt x="1770" y="3568"/>
                  </a:cubicBezTo>
                  <a:lnTo>
                    <a:pt x="2640" y="3568"/>
                  </a:lnTo>
                  <a:lnTo>
                    <a:pt x="2667" y="3595"/>
                  </a:lnTo>
                  <a:lnTo>
                    <a:pt x="2711" y="3595"/>
                  </a:lnTo>
                  <a:cubicBezTo>
                    <a:pt x="2738" y="3595"/>
                    <a:pt x="2751" y="3581"/>
                    <a:pt x="2768" y="3568"/>
                  </a:cubicBezTo>
                  <a:lnTo>
                    <a:pt x="2782" y="3554"/>
                  </a:lnTo>
                  <a:cubicBezTo>
                    <a:pt x="4171" y="3413"/>
                    <a:pt x="4184" y="2738"/>
                    <a:pt x="4184" y="2711"/>
                  </a:cubicBezTo>
                  <a:lnTo>
                    <a:pt x="4184" y="2361"/>
                  </a:lnTo>
                  <a:cubicBezTo>
                    <a:pt x="4201" y="2330"/>
                    <a:pt x="4215" y="2303"/>
                    <a:pt x="4201" y="2276"/>
                  </a:cubicBezTo>
                  <a:cubicBezTo>
                    <a:pt x="4201" y="2263"/>
                    <a:pt x="4184" y="2246"/>
                    <a:pt x="4184" y="2233"/>
                  </a:cubicBezTo>
                  <a:lnTo>
                    <a:pt x="4184" y="2064"/>
                  </a:lnTo>
                  <a:cubicBezTo>
                    <a:pt x="4215" y="2037"/>
                    <a:pt x="4255" y="2010"/>
                    <a:pt x="4269" y="1966"/>
                  </a:cubicBezTo>
                  <a:cubicBezTo>
                    <a:pt x="4397" y="1602"/>
                    <a:pt x="4397" y="1194"/>
                    <a:pt x="4370" y="914"/>
                  </a:cubicBezTo>
                  <a:cubicBezTo>
                    <a:pt x="4353" y="773"/>
                    <a:pt x="4326" y="631"/>
                    <a:pt x="4299" y="506"/>
                  </a:cubicBezTo>
                  <a:cubicBezTo>
                    <a:pt x="4285" y="422"/>
                    <a:pt x="4255" y="378"/>
                    <a:pt x="4242" y="351"/>
                  </a:cubicBezTo>
                  <a:cubicBezTo>
                    <a:pt x="4255" y="324"/>
                    <a:pt x="4255" y="294"/>
                    <a:pt x="4255" y="294"/>
                  </a:cubicBezTo>
                  <a:cubicBezTo>
                    <a:pt x="4269" y="254"/>
                    <a:pt x="4242" y="210"/>
                    <a:pt x="4201" y="210"/>
                  </a:cubicBezTo>
                  <a:cubicBezTo>
                    <a:pt x="4193" y="207"/>
                    <a:pt x="4186" y="206"/>
                    <a:pt x="4179" y="206"/>
                  </a:cubicBezTo>
                  <a:cubicBezTo>
                    <a:pt x="4144" y="206"/>
                    <a:pt x="4117" y="231"/>
                    <a:pt x="4117" y="267"/>
                  </a:cubicBezTo>
                  <a:cubicBezTo>
                    <a:pt x="3736" y="139"/>
                    <a:pt x="3004" y="85"/>
                    <a:pt x="2276" y="71"/>
                  </a:cubicBezTo>
                  <a:cubicBezTo>
                    <a:pt x="2276" y="28"/>
                    <a:pt x="2246" y="1"/>
                    <a:pt x="2205" y="1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6"/>
            <p:cNvSpPr/>
            <p:nvPr/>
          </p:nvSpPr>
          <p:spPr>
            <a:xfrm>
              <a:off x="7744261" y="1607866"/>
              <a:ext cx="23389" cy="181"/>
            </a:xfrm>
            <a:custGeom>
              <a:rect b="b" l="l" r="r" t="t"/>
              <a:pathLst>
                <a:path extrusionOk="0" h="1" w="129">
                  <a:moveTo>
                    <a:pt x="128" y="0"/>
                  </a:moveTo>
                  <a:lnTo>
                    <a:pt x="128" y="0"/>
                  </a:lnTo>
                  <a:lnTo>
                    <a:pt x="128" y="0"/>
                  </a:lnTo>
                  <a:close/>
                  <a:moveTo>
                    <a:pt x="111" y="0"/>
                  </a:moveTo>
                  <a:lnTo>
                    <a:pt x="128" y="0"/>
                  </a:lnTo>
                  <a:lnTo>
                    <a:pt x="111" y="0"/>
                  </a:lnTo>
                  <a:close/>
                  <a:moveTo>
                    <a:pt x="111" y="0"/>
                  </a:moveTo>
                  <a:lnTo>
                    <a:pt x="111" y="0"/>
                  </a:lnTo>
                  <a:lnTo>
                    <a:pt x="111" y="0"/>
                  </a:lnTo>
                  <a:close/>
                  <a:moveTo>
                    <a:pt x="98" y="0"/>
                  </a:move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84" y="0"/>
                  </a:moveTo>
                  <a:lnTo>
                    <a:pt x="98" y="0"/>
                  </a:lnTo>
                  <a:lnTo>
                    <a:pt x="84" y="0"/>
                  </a:lnTo>
                  <a:close/>
                  <a:moveTo>
                    <a:pt x="84" y="0"/>
                  </a:moveTo>
                  <a:lnTo>
                    <a:pt x="84" y="0"/>
                  </a:lnTo>
                  <a:lnTo>
                    <a:pt x="84" y="0"/>
                  </a:lnTo>
                  <a:close/>
                  <a:moveTo>
                    <a:pt x="71" y="0"/>
                  </a:moveTo>
                  <a:lnTo>
                    <a:pt x="84" y="0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0"/>
                  </a:lnTo>
                  <a:close/>
                  <a:moveTo>
                    <a:pt x="57" y="0"/>
                  </a:moveTo>
                  <a:lnTo>
                    <a:pt x="57" y="0"/>
                  </a:lnTo>
                  <a:lnTo>
                    <a:pt x="57" y="0"/>
                  </a:lnTo>
                  <a:close/>
                  <a:moveTo>
                    <a:pt x="44" y="0"/>
                  </a:moveTo>
                  <a:lnTo>
                    <a:pt x="57" y="0"/>
                  </a:lnTo>
                  <a:lnTo>
                    <a:pt x="44" y="0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27" y="0"/>
                  </a:moveTo>
                  <a:lnTo>
                    <a:pt x="44" y="0"/>
                  </a:lnTo>
                  <a:lnTo>
                    <a:pt x="27" y="0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close/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6"/>
            <p:cNvSpPr/>
            <p:nvPr/>
          </p:nvSpPr>
          <p:spPr>
            <a:xfrm>
              <a:off x="7769826" y="1607866"/>
              <a:ext cx="221558" cy="18493"/>
            </a:xfrm>
            <a:custGeom>
              <a:rect b="b" l="l" r="r" t="t"/>
              <a:pathLst>
                <a:path extrusionOk="0" h="102" w="1222">
                  <a:moveTo>
                    <a:pt x="618" y="31"/>
                  </a:moveTo>
                  <a:lnTo>
                    <a:pt x="618" y="31"/>
                  </a:lnTo>
                  <a:cubicBezTo>
                    <a:pt x="843" y="44"/>
                    <a:pt x="1039" y="58"/>
                    <a:pt x="1221" y="101"/>
                  </a:cubicBezTo>
                  <a:lnTo>
                    <a:pt x="1221" y="101"/>
                  </a:lnTo>
                  <a:cubicBezTo>
                    <a:pt x="1039" y="58"/>
                    <a:pt x="843" y="44"/>
                    <a:pt x="618" y="31"/>
                  </a:cubicBez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7506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6"/>
            <p:cNvSpPr/>
            <p:nvPr/>
          </p:nvSpPr>
          <p:spPr>
            <a:xfrm>
              <a:off x="7991202" y="1626178"/>
              <a:ext cx="74155" cy="15411"/>
            </a:xfrm>
            <a:custGeom>
              <a:rect b="b" l="l" r="r" t="t"/>
              <a:pathLst>
                <a:path extrusionOk="0" h="85" w="409">
                  <a:moveTo>
                    <a:pt x="0" y="0"/>
                  </a:moveTo>
                  <a:lnTo>
                    <a:pt x="0" y="0"/>
                  </a:lnTo>
                  <a:cubicBezTo>
                    <a:pt x="155" y="14"/>
                    <a:pt x="297" y="41"/>
                    <a:pt x="408" y="85"/>
                  </a:cubicBezTo>
                  <a:lnTo>
                    <a:pt x="408" y="85"/>
                  </a:lnTo>
                  <a:cubicBezTo>
                    <a:pt x="297" y="41"/>
                    <a:pt x="155" y="14"/>
                    <a:pt x="0" y="0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6"/>
            <p:cNvSpPr/>
            <p:nvPr/>
          </p:nvSpPr>
          <p:spPr>
            <a:xfrm>
              <a:off x="7797928" y="1607866"/>
              <a:ext cx="83945" cy="5621"/>
            </a:xfrm>
            <a:custGeom>
              <a:rect b="b" l="l" r="r" t="t"/>
              <a:pathLst>
                <a:path extrusionOk="0" h="31" w="463">
                  <a:moveTo>
                    <a:pt x="1" y="0"/>
                  </a:moveTo>
                  <a:lnTo>
                    <a:pt x="1" y="0"/>
                  </a:lnTo>
                  <a:cubicBezTo>
                    <a:pt x="152" y="17"/>
                    <a:pt x="308" y="17"/>
                    <a:pt x="463" y="31"/>
                  </a:cubicBezTo>
                  <a:lnTo>
                    <a:pt x="463" y="31"/>
                  </a:lnTo>
                  <a:cubicBezTo>
                    <a:pt x="308" y="17"/>
                    <a:pt x="152" y="17"/>
                    <a:pt x="1" y="0"/>
                  </a:cubicBezTo>
                  <a:close/>
                </a:path>
              </a:pathLst>
            </a:custGeom>
            <a:solidFill>
              <a:srgbClr val="5E03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6"/>
            <p:cNvSpPr/>
            <p:nvPr/>
          </p:nvSpPr>
          <p:spPr>
            <a:xfrm>
              <a:off x="7767469" y="1607866"/>
              <a:ext cx="2538" cy="181"/>
            </a:xfrm>
            <a:custGeom>
              <a:rect b="b" l="l" r="r" t="t"/>
              <a:pathLst>
                <a:path extrusionOk="0" h="1" w="14">
                  <a:moveTo>
                    <a:pt x="0" y="0"/>
                  </a:move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6"/>
            <p:cNvSpPr/>
            <p:nvPr/>
          </p:nvSpPr>
          <p:spPr>
            <a:xfrm>
              <a:off x="7739366" y="1590098"/>
              <a:ext cx="328348" cy="51491"/>
            </a:xfrm>
            <a:custGeom>
              <a:rect b="b" l="l" r="r" t="t"/>
              <a:pathLst>
                <a:path extrusionOk="0" h="284" w="1811">
                  <a:moveTo>
                    <a:pt x="0" y="0"/>
                  </a:moveTo>
                  <a:lnTo>
                    <a:pt x="0" y="98"/>
                  </a:lnTo>
                  <a:lnTo>
                    <a:pt x="324" y="98"/>
                  </a:lnTo>
                  <a:cubicBezTo>
                    <a:pt x="475" y="115"/>
                    <a:pt x="631" y="115"/>
                    <a:pt x="786" y="129"/>
                  </a:cubicBezTo>
                  <a:cubicBezTo>
                    <a:pt x="1011" y="142"/>
                    <a:pt x="1207" y="156"/>
                    <a:pt x="1389" y="199"/>
                  </a:cubicBezTo>
                  <a:cubicBezTo>
                    <a:pt x="1544" y="213"/>
                    <a:pt x="1686" y="240"/>
                    <a:pt x="1797" y="284"/>
                  </a:cubicBezTo>
                  <a:cubicBezTo>
                    <a:pt x="1797" y="253"/>
                    <a:pt x="1810" y="226"/>
                    <a:pt x="1810" y="199"/>
                  </a:cubicBezTo>
                  <a:cubicBezTo>
                    <a:pt x="1446" y="71"/>
                    <a:pt x="728" y="14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46"/>
            <p:cNvSpPr/>
            <p:nvPr/>
          </p:nvSpPr>
          <p:spPr>
            <a:xfrm>
              <a:off x="7682979" y="1607866"/>
              <a:ext cx="25927" cy="181"/>
            </a:xfrm>
            <a:custGeom>
              <a:rect b="b" l="l" r="r" t="t"/>
              <a:pathLst>
                <a:path extrusionOk="0" h="1" w="143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4" y="0"/>
                  </a:moveTo>
                  <a:lnTo>
                    <a:pt x="1" y="0"/>
                  </a:lnTo>
                  <a:lnTo>
                    <a:pt x="14" y="0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close/>
                  <a:moveTo>
                    <a:pt x="28" y="0"/>
                  </a:moveTo>
                  <a:lnTo>
                    <a:pt x="14" y="0"/>
                  </a:lnTo>
                  <a:lnTo>
                    <a:pt x="28" y="0"/>
                  </a:lnTo>
                  <a:close/>
                  <a:moveTo>
                    <a:pt x="28" y="0"/>
                  </a:moveTo>
                  <a:lnTo>
                    <a:pt x="28" y="0"/>
                  </a:lnTo>
                  <a:lnTo>
                    <a:pt x="28" y="0"/>
                  </a:lnTo>
                  <a:close/>
                  <a:moveTo>
                    <a:pt x="45" y="0"/>
                  </a:move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close/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close/>
                  <a:moveTo>
                    <a:pt x="72" y="0"/>
                  </a:moveTo>
                  <a:lnTo>
                    <a:pt x="72" y="0"/>
                  </a:lnTo>
                  <a:lnTo>
                    <a:pt x="72" y="0"/>
                  </a:lnTo>
                  <a:close/>
                  <a:moveTo>
                    <a:pt x="72" y="0"/>
                  </a:moveTo>
                  <a:lnTo>
                    <a:pt x="72" y="0"/>
                  </a:lnTo>
                  <a:lnTo>
                    <a:pt x="72" y="0"/>
                  </a:lnTo>
                  <a:close/>
                  <a:moveTo>
                    <a:pt x="85" y="0"/>
                  </a:moveTo>
                  <a:lnTo>
                    <a:pt x="85" y="0"/>
                  </a:lnTo>
                  <a:lnTo>
                    <a:pt x="85" y="0"/>
                  </a:lnTo>
                  <a:close/>
                  <a:moveTo>
                    <a:pt x="99" y="0"/>
                  </a:moveTo>
                  <a:lnTo>
                    <a:pt x="85" y="0"/>
                  </a:lnTo>
                  <a:lnTo>
                    <a:pt x="99" y="0"/>
                  </a:lnTo>
                  <a:close/>
                  <a:moveTo>
                    <a:pt x="99" y="0"/>
                  </a:move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112" y="0"/>
                  </a:moveTo>
                  <a:lnTo>
                    <a:pt x="99" y="0"/>
                  </a:lnTo>
                  <a:lnTo>
                    <a:pt x="112" y="0"/>
                  </a:lnTo>
                  <a:close/>
                  <a:moveTo>
                    <a:pt x="112" y="0"/>
                  </a:moveTo>
                  <a:lnTo>
                    <a:pt x="112" y="0"/>
                  </a:lnTo>
                  <a:lnTo>
                    <a:pt x="112" y="0"/>
                  </a:lnTo>
                  <a:close/>
                  <a:moveTo>
                    <a:pt x="129" y="0"/>
                  </a:moveTo>
                  <a:lnTo>
                    <a:pt x="129" y="0"/>
                  </a:lnTo>
                  <a:lnTo>
                    <a:pt x="129" y="0"/>
                  </a:lnTo>
                  <a:close/>
                  <a:moveTo>
                    <a:pt x="142" y="0"/>
                  </a:moveTo>
                  <a:lnTo>
                    <a:pt x="129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46"/>
            <p:cNvSpPr/>
            <p:nvPr/>
          </p:nvSpPr>
          <p:spPr>
            <a:xfrm>
              <a:off x="7680622" y="1607866"/>
              <a:ext cx="181" cy="181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06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46"/>
            <p:cNvSpPr/>
            <p:nvPr/>
          </p:nvSpPr>
          <p:spPr>
            <a:xfrm>
              <a:off x="7680622" y="1607866"/>
              <a:ext cx="181" cy="181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46"/>
            <p:cNvSpPr/>
            <p:nvPr/>
          </p:nvSpPr>
          <p:spPr>
            <a:xfrm>
              <a:off x="7458702" y="1607866"/>
              <a:ext cx="222102" cy="18493"/>
            </a:xfrm>
            <a:custGeom>
              <a:rect b="b" l="l" r="r" t="t"/>
              <a:pathLst>
                <a:path extrusionOk="0" h="102" w="1225">
                  <a:moveTo>
                    <a:pt x="621" y="31"/>
                  </a:moveTo>
                  <a:cubicBezTo>
                    <a:pt x="395" y="44"/>
                    <a:pt x="186" y="58"/>
                    <a:pt x="1" y="101"/>
                  </a:cubicBezTo>
                  <a:lnTo>
                    <a:pt x="1" y="101"/>
                  </a:lnTo>
                  <a:cubicBezTo>
                    <a:pt x="186" y="58"/>
                    <a:pt x="395" y="44"/>
                    <a:pt x="621" y="31"/>
                  </a:cubicBezTo>
                  <a:lnTo>
                    <a:pt x="621" y="31"/>
                  </a:lnTo>
                  <a:close/>
                  <a:moveTo>
                    <a:pt x="1197" y="0"/>
                  </a:moveTo>
                  <a:lnTo>
                    <a:pt x="1069" y="0"/>
                  </a:lnTo>
                  <a:lnTo>
                    <a:pt x="1069" y="0"/>
                  </a:lnTo>
                  <a:lnTo>
                    <a:pt x="1197" y="0"/>
                  </a:lnTo>
                  <a:close/>
                  <a:moveTo>
                    <a:pt x="1211" y="0"/>
                  </a:moveTo>
                  <a:lnTo>
                    <a:pt x="1197" y="0"/>
                  </a:lnTo>
                  <a:lnTo>
                    <a:pt x="1211" y="0"/>
                  </a:lnTo>
                  <a:close/>
                  <a:moveTo>
                    <a:pt x="1211" y="0"/>
                  </a:moveTo>
                  <a:lnTo>
                    <a:pt x="1211" y="0"/>
                  </a:lnTo>
                  <a:lnTo>
                    <a:pt x="1211" y="0"/>
                  </a:lnTo>
                  <a:close/>
                  <a:moveTo>
                    <a:pt x="1224" y="0"/>
                  </a:moveTo>
                  <a:lnTo>
                    <a:pt x="1211" y="0"/>
                  </a:lnTo>
                  <a:close/>
                </a:path>
              </a:pathLst>
            </a:custGeom>
            <a:solidFill>
              <a:srgbClr val="7506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46"/>
            <p:cNvSpPr/>
            <p:nvPr/>
          </p:nvSpPr>
          <p:spPr>
            <a:xfrm>
              <a:off x="7387811" y="1626178"/>
              <a:ext cx="71073" cy="15411"/>
            </a:xfrm>
            <a:custGeom>
              <a:rect b="b" l="l" r="r" t="t"/>
              <a:pathLst>
                <a:path extrusionOk="0" h="85" w="392">
                  <a:moveTo>
                    <a:pt x="392" y="0"/>
                  </a:moveTo>
                  <a:cubicBezTo>
                    <a:pt x="240" y="14"/>
                    <a:pt x="98" y="41"/>
                    <a:pt x="0" y="85"/>
                  </a:cubicBezTo>
                  <a:lnTo>
                    <a:pt x="0" y="85"/>
                  </a:lnTo>
                  <a:cubicBezTo>
                    <a:pt x="98" y="41"/>
                    <a:pt x="240" y="14"/>
                    <a:pt x="392" y="0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46"/>
            <p:cNvSpPr/>
            <p:nvPr/>
          </p:nvSpPr>
          <p:spPr>
            <a:xfrm>
              <a:off x="7571113" y="1607866"/>
              <a:ext cx="81588" cy="5621"/>
            </a:xfrm>
            <a:custGeom>
              <a:rect b="b" l="l" r="r" t="t"/>
              <a:pathLst>
                <a:path extrusionOk="0" h="31" w="450">
                  <a:moveTo>
                    <a:pt x="449" y="0"/>
                  </a:moveTo>
                  <a:cubicBezTo>
                    <a:pt x="294" y="17"/>
                    <a:pt x="139" y="17"/>
                    <a:pt x="1" y="31"/>
                  </a:cubicBezTo>
                  <a:lnTo>
                    <a:pt x="1" y="31"/>
                  </a:lnTo>
                  <a:cubicBezTo>
                    <a:pt x="139" y="17"/>
                    <a:pt x="294" y="17"/>
                    <a:pt x="449" y="0"/>
                  </a:cubicBezTo>
                  <a:close/>
                </a:path>
              </a:pathLst>
            </a:custGeom>
            <a:solidFill>
              <a:srgbClr val="5E03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6"/>
            <p:cNvSpPr/>
            <p:nvPr/>
          </p:nvSpPr>
          <p:spPr>
            <a:xfrm>
              <a:off x="7385454" y="1590098"/>
              <a:ext cx="328348" cy="51491"/>
            </a:xfrm>
            <a:custGeom>
              <a:rect b="b" l="l" r="r" t="t"/>
              <a:pathLst>
                <a:path extrusionOk="0" h="284" w="1811">
                  <a:moveTo>
                    <a:pt x="1810" y="0"/>
                  </a:moveTo>
                  <a:cubicBezTo>
                    <a:pt x="1065" y="14"/>
                    <a:pt x="351" y="71"/>
                    <a:pt x="0" y="199"/>
                  </a:cubicBezTo>
                  <a:cubicBezTo>
                    <a:pt x="0" y="226"/>
                    <a:pt x="0" y="253"/>
                    <a:pt x="13" y="284"/>
                  </a:cubicBezTo>
                  <a:cubicBezTo>
                    <a:pt x="111" y="240"/>
                    <a:pt x="253" y="213"/>
                    <a:pt x="405" y="199"/>
                  </a:cubicBezTo>
                  <a:cubicBezTo>
                    <a:pt x="590" y="156"/>
                    <a:pt x="799" y="142"/>
                    <a:pt x="1025" y="129"/>
                  </a:cubicBezTo>
                  <a:cubicBezTo>
                    <a:pt x="1163" y="115"/>
                    <a:pt x="1318" y="115"/>
                    <a:pt x="1473" y="98"/>
                  </a:cubicBezTo>
                  <a:lnTo>
                    <a:pt x="1810" y="98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6"/>
            <p:cNvSpPr/>
            <p:nvPr/>
          </p:nvSpPr>
          <p:spPr>
            <a:xfrm>
              <a:off x="7502034" y="1656638"/>
              <a:ext cx="445835" cy="12510"/>
            </a:xfrm>
            <a:custGeom>
              <a:rect b="b" l="l" r="r" t="t"/>
              <a:pathLst>
                <a:path extrusionOk="0" h="69" w="2459">
                  <a:moveTo>
                    <a:pt x="1238" y="1"/>
                  </a:moveTo>
                  <a:cubicBezTo>
                    <a:pt x="803" y="1"/>
                    <a:pt x="368" y="28"/>
                    <a:pt x="1" y="68"/>
                  </a:cubicBezTo>
                  <a:lnTo>
                    <a:pt x="1" y="68"/>
                  </a:lnTo>
                  <a:cubicBezTo>
                    <a:pt x="368" y="28"/>
                    <a:pt x="803" y="1"/>
                    <a:pt x="1238" y="1"/>
                  </a:cubicBezTo>
                  <a:cubicBezTo>
                    <a:pt x="1673" y="1"/>
                    <a:pt x="2108" y="28"/>
                    <a:pt x="2459" y="68"/>
                  </a:cubicBezTo>
                  <a:lnTo>
                    <a:pt x="2459" y="68"/>
                  </a:lnTo>
                  <a:cubicBezTo>
                    <a:pt x="2108" y="28"/>
                    <a:pt x="1673" y="1"/>
                    <a:pt x="1238" y="1"/>
                  </a:cubicBezTo>
                  <a:close/>
                </a:path>
              </a:pathLst>
            </a:custGeom>
            <a:solidFill>
              <a:srgbClr val="8951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6"/>
            <p:cNvSpPr/>
            <p:nvPr/>
          </p:nvSpPr>
          <p:spPr>
            <a:xfrm>
              <a:off x="7456345" y="1668967"/>
              <a:ext cx="537395" cy="5621"/>
            </a:xfrm>
            <a:custGeom>
              <a:rect b="b" l="l" r="r" t="t"/>
              <a:pathLst>
                <a:path extrusionOk="0" h="31" w="2964">
                  <a:moveTo>
                    <a:pt x="253" y="0"/>
                  </a:moveTo>
                  <a:cubicBezTo>
                    <a:pt x="169" y="17"/>
                    <a:pt x="84" y="17"/>
                    <a:pt x="0" y="31"/>
                  </a:cubicBezTo>
                  <a:lnTo>
                    <a:pt x="0" y="31"/>
                  </a:lnTo>
                  <a:cubicBezTo>
                    <a:pt x="84" y="17"/>
                    <a:pt x="169" y="17"/>
                    <a:pt x="253" y="0"/>
                  </a:cubicBezTo>
                  <a:lnTo>
                    <a:pt x="253" y="0"/>
                  </a:lnTo>
                  <a:close/>
                  <a:moveTo>
                    <a:pt x="2711" y="0"/>
                  </a:moveTo>
                  <a:lnTo>
                    <a:pt x="2711" y="0"/>
                  </a:lnTo>
                  <a:cubicBezTo>
                    <a:pt x="2812" y="17"/>
                    <a:pt x="2896" y="17"/>
                    <a:pt x="2964" y="31"/>
                  </a:cubicBezTo>
                  <a:lnTo>
                    <a:pt x="2964" y="31"/>
                  </a:lnTo>
                  <a:cubicBezTo>
                    <a:pt x="2896" y="17"/>
                    <a:pt x="2812" y="17"/>
                    <a:pt x="2711" y="0"/>
                  </a:cubicBezTo>
                  <a:close/>
                </a:path>
              </a:pathLst>
            </a:custGeom>
            <a:solidFill>
              <a:srgbClr val="7506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6"/>
            <p:cNvSpPr/>
            <p:nvPr/>
          </p:nvSpPr>
          <p:spPr>
            <a:xfrm>
              <a:off x="7395063" y="1674406"/>
              <a:ext cx="61463" cy="13054"/>
            </a:xfrm>
            <a:custGeom>
              <a:rect b="b" l="l" r="r" t="t"/>
              <a:pathLst>
                <a:path extrusionOk="0" h="72" w="339">
                  <a:moveTo>
                    <a:pt x="338" y="1"/>
                  </a:moveTo>
                  <a:cubicBezTo>
                    <a:pt x="213" y="28"/>
                    <a:pt x="99" y="41"/>
                    <a:pt x="1" y="71"/>
                  </a:cubicBezTo>
                  <a:lnTo>
                    <a:pt x="1" y="71"/>
                  </a:lnTo>
                  <a:cubicBezTo>
                    <a:pt x="99" y="41"/>
                    <a:pt x="213" y="28"/>
                    <a:pt x="338" y="1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46"/>
            <p:cNvSpPr/>
            <p:nvPr/>
          </p:nvSpPr>
          <p:spPr>
            <a:xfrm>
              <a:off x="7993559" y="1674406"/>
              <a:ext cx="61282" cy="13054"/>
            </a:xfrm>
            <a:custGeom>
              <a:rect b="b" l="l" r="r" t="t"/>
              <a:pathLst>
                <a:path extrusionOk="0" h="72" w="338">
                  <a:moveTo>
                    <a:pt x="1" y="1"/>
                  </a:moveTo>
                  <a:lnTo>
                    <a:pt x="1" y="1"/>
                  </a:lnTo>
                  <a:cubicBezTo>
                    <a:pt x="129" y="28"/>
                    <a:pt x="240" y="41"/>
                    <a:pt x="338" y="71"/>
                  </a:cubicBezTo>
                  <a:lnTo>
                    <a:pt x="338" y="71"/>
                  </a:lnTo>
                  <a:cubicBezTo>
                    <a:pt x="240" y="41"/>
                    <a:pt x="129" y="28"/>
                    <a:pt x="1" y="1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46"/>
            <p:cNvSpPr/>
            <p:nvPr/>
          </p:nvSpPr>
          <p:spPr>
            <a:xfrm>
              <a:off x="7392706" y="1641408"/>
              <a:ext cx="665217" cy="46052"/>
            </a:xfrm>
            <a:custGeom>
              <a:rect b="b" l="l" r="r" t="t"/>
              <a:pathLst>
                <a:path extrusionOk="0" h="254" w="3669">
                  <a:moveTo>
                    <a:pt x="1841" y="1"/>
                  </a:moveTo>
                  <a:cubicBezTo>
                    <a:pt x="1110" y="1"/>
                    <a:pt x="395" y="55"/>
                    <a:pt x="0" y="169"/>
                  </a:cubicBezTo>
                  <a:cubicBezTo>
                    <a:pt x="14" y="196"/>
                    <a:pt x="14" y="223"/>
                    <a:pt x="14" y="253"/>
                  </a:cubicBezTo>
                  <a:cubicBezTo>
                    <a:pt x="112" y="223"/>
                    <a:pt x="226" y="210"/>
                    <a:pt x="351" y="183"/>
                  </a:cubicBezTo>
                  <a:cubicBezTo>
                    <a:pt x="435" y="169"/>
                    <a:pt x="520" y="169"/>
                    <a:pt x="604" y="152"/>
                  </a:cubicBezTo>
                  <a:cubicBezTo>
                    <a:pt x="971" y="112"/>
                    <a:pt x="1406" y="85"/>
                    <a:pt x="1841" y="85"/>
                  </a:cubicBezTo>
                  <a:cubicBezTo>
                    <a:pt x="2276" y="85"/>
                    <a:pt x="2711" y="112"/>
                    <a:pt x="3062" y="152"/>
                  </a:cubicBezTo>
                  <a:cubicBezTo>
                    <a:pt x="3163" y="169"/>
                    <a:pt x="3247" y="169"/>
                    <a:pt x="3315" y="183"/>
                  </a:cubicBezTo>
                  <a:cubicBezTo>
                    <a:pt x="3443" y="210"/>
                    <a:pt x="3554" y="223"/>
                    <a:pt x="3652" y="253"/>
                  </a:cubicBezTo>
                  <a:cubicBezTo>
                    <a:pt x="3669" y="223"/>
                    <a:pt x="3669" y="196"/>
                    <a:pt x="3669" y="169"/>
                  </a:cubicBezTo>
                  <a:cubicBezTo>
                    <a:pt x="3288" y="55"/>
                    <a:pt x="2556" y="1"/>
                    <a:pt x="1841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46"/>
            <p:cNvSpPr/>
            <p:nvPr/>
          </p:nvSpPr>
          <p:spPr>
            <a:xfrm>
              <a:off x="8021662" y="1989881"/>
              <a:ext cx="181" cy="5621"/>
            </a:xfrm>
            <a:custGeom>
              <a:rect b="b" l="l" r="r" t="t"/>
              <a:pathLst>
                <a:path extrusionOk="0" h="31" w="1">
                  <a:moveTo>
                    <a:pt x="1" y="31"/>
                  </a:moveTo>
                  <a:lnTo>
                    <a:pt x="1" y="31"/>
                  </a:lnTo>
                  <a:lnTo>
                    <a:pt x="1" y="31"/>
                  </a:lnTo>
                  <a:close/>
                  <a:moveTo>
                    <a:pt x="1" y="0"/>
                  </a:moveTo>
                  <a:lnTo>
                    <a:pt x="1" y="17"/>
                  </a:ln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46"/>
            <p:cNvSpPr/>
            <p:nvPr/>
          </p:nvSpPr>
          <p:spPr>
            <a:xfrm>
              <a:off x="7983769" y="1974651"/>
              <a:ext cx="74155" cy="152842"/>
            </a:xfrm>
            <a:custGeom>
              <a:rect b="b" l="l" r="r" t="t"/>
              <a:pathLst>
                <a:path extrusionOk="0" h="843" w="409">
                  <a:moveTo>
                    <a:pt x="210" y="0"/>
                  </a:moveTo>
                  <a:cubicBezTo>
                    <a:pt x="139" y="337"/>
                    <a:pt x="55" y="634"/>
                    <a:pt x="1" y="843"/>
                  </a:cubicBezTo>
                  <a:cubicBezTo>
                    <a:pt x="14" y="843"/>
                    <a:pt x="14" y="843"/>
                    <a:pt x="28" y="829"/>
                  </a:cubicBezTo>
                  <a:cubicBezTo>
                    <a:pt x="85" y="634"/>
                    <a:pt x="139" y="381"/>
                    <a:pt x="210" y="115"/>
                  </a:cubicBezTo>
                  <a:lnTo>
                    <a:pt x="210" y="101"/>
                  </a:lnTo>
                  <a:lnTo>
                    <a:pt x="210" y="84"/>
                  </a:lnTo>
                  <a:cubicBezTo>
                    <a:pt x="280" y="115"/>
                    <a:pt x="351" y="128"/>
                    <a:pt x="409" y="128"/>
                  </a:cubicBezTo>
                  <a:lnTo>
                    <a:pt x="409" y="44"/>
                  </a:lnTo>
                  <a:cubicBezTo>
                    <a:pt x="351" y="44"/>
                    <a:pt x="280" y="30"/>
                    <a:pt x="210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46"/>
            <p:cNvSpPr/>
            <p:nvPr/>
          </p:nvSpPr>
          <p:spPr>
            <a:xfrm>
              <a:off x="8057742" y="1697069"/>
              <a:ext cx="25202" cy="128003"/>
            </a:xfrm>
            <a:custGeom>
              <a:rect b="b" l="l" r="r" t="t"/>
              <a:pathLst>
                <a:path extrusionOk="0" h="706" w="139">
                  <a:moveTo>
                    <a:pt x="139" y="0"/>
                  </a:moveTo>
                  <a:cubicBezTo>
                    <a:pt x="112" y="199"/>
                    <a:pt x="54" y="435"/>
                    <a:pt x="1" y="705"/>
                  </a:cubicBezTo>
                  <a:cubicBezTo>
                    <a:pt x="54" y="435"/>
                    <a:pt x="112" y="199"/>
                    <a:pt x="139" y="0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46"/>
            <p:cNvSpPr/>
            <p:nvPr/>
          </p:nvSpPr>
          <p:spPr>
            <a:xfrm>
              <a:off x="8093278" y="1742940"/>
              <a:ext cx="181" cy="43514"/>
            </a:xfrm>
            <a:custGeom>
              <a:rect b="b" l="l" r="r" t="t"/>
              <a:pathLst>
                <a:path extrusionOk="0" h="240" w="1">
                  <a:moveTo>
                    <a:pt x="0" y="0"/>
                  </a:move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46"/>
            <p:cNvSpPr/>
            <p:nvPr/>
          </p:nvSpPr>
          <p:spPr>
            <a:xfrm>
              <a:off x="8039430" y="1679301"/>
              <a:ext cx="56387" cy="214124"/>
            </a:xfrm>
            <a:custGeom>
              <a:rect b="b" l="l" r="r" t="t"/>
              <a:pathLst>
                <a:path extrusionOk="0" h="1181" w="311">
                  <a:moveTo>
                    <a:pt x="240" y="1"/>
                  </a:moveTo>
                  <a:cubicBezTo>
                    <a:pt x="186" y="311"/>
                    <a:pt x="102" y="746"/>
                    <a:pt x="0" y="1167"/>
                  </a:cubicBezTo>
                  <a:cubicBezTo>
                    <a:pt x="17" y="1167"/>
                    <a:pt x="17" y="1181"/>
                    <a:pt x="31" y="1181"/>
                  </a:cubicBezTo>
                  <a:cubicBezTo>
                    <a:pt x="58" y="1056"/>
                    <a:pt x="85" y="928"/>
                    <a:pt x="102" y="803"/>
                  </a:cubicBezTo>
                  <a:cubicBezTo>
                    <a:pt x="155" y="533"/>
                    <a:pt x="213" y="297"/>
                    <a:pt x="240" y="98"/>
                  </a:cubicBezTo>
                  <a:lnTo>
                    <a:pt x="253" y="98"/>
                  </a:lnTo>
                  <a:cubicBezTo>
                    <a:pt x="270" y="169"/>
                    <a:pt x="284" y="254"/>
                    <a:pt x="297" y="351"/>
                  </a:cubicBezTo>
                  <a:lnTo>
                    <a:pt x="297" y="591"/>
                  </a:lnTo>
                  <a:cubicBezTo>
                    <a:pt x="311" y="466"/>
                    <a:pt x="297" y="351"/>
                    <a:pt x="297" y="267"/>
                  </a:cubicBezTo>
                  <a:cubicBezTo>
                    <a:pt x="284" y="169"/>
                    <a:pt x="270" y="85"/>
                    <a:pt x="253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46"/>
            <p:cNvSpPr/>
            <p:nvPr/>
          </p:nvSpPr>
          <p:spPr>
            <a:xfrm>
              <a:off x="7580903" y="1895782"/>
              <a:ext cx="288098" cy="15411"/>
            </a:xfrm>
            <a:custGeom>
              <a:rect b="b" l="l" r="r" t="t"/>
              <a:pathLst>
                <a:path extrusionOk="0" h="85" w="1589">
                  <a:moveTo>
                    <a:pt x="1" y="0"/>
                  </a:moveTo>
                  <a:cubicBezTo>
                    <a:pt x="1" y="30"/>
                    <a:pt x="1" y="57"/>
                    <a:pt x="18" y="84"/>
                  </a:cubicBezTo>
                  <a:lnTo>
                    <a:pt x="1589" y="84"/>
                  </a:lnTo>
                  <a:lnTo>
                    <a:pt x="1589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46"/>
            <p:cNvSpPr/>
            <p:nvPr/>
          </p:nvSpPr>
          <p:spPr>
            <a:xfrm>
              <a:off x="8031996" y="1944010"/>
              <a:ext cx="181" cy="5621"/>
            </a:xfrm>
            <a:custGeom>
              <a:rect b="b" l="l" r="r" t="t"/>
              <a:pathLst>
                <a:path extrusionOk="0" h="31" w="1">
                  <a:moveTo>
                    <a:pt x="1" y="0"/>
                  </a:moveTo>
                  <a:lnTo>
                    <a:pt x="1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46"/>
            <p:cNvSpPr/>
            <p:nvPr/>
          </p:nvSpPr>
          <p:spPr>
            <a:xfrm>
              <a:off x="8029639" y="1918990"/>
              <a:ext cx="28284" cy="30641"/>
            </a:xfrm>
            <a:custGeom>
              <a:rect b="b" l="l" r="r" t="t"/>
              <a:pathLst>
                <a:path extrusionOk="0" h="169" w="156">
                  <a:moveTo>
                    <a:pt x="27" y="0"/>
                  </a:moveTo>
                  <a:cubicBezTo>
                    <a:pt x="14" y="54"/>
                    <a:pt x="14" y="111"/>
                    <a:pt x="0" y="169"/>
                  </a:cubicBezTo>
                  <a:lnTo>
                    <a:pt x="14" y="169"/>
                  </a:lnTo>
                  <a:lnTo>
                    <a:pt x="14" y="138"/>
                  </a:lnTo>
                  <a:cubicBezTo>
                    <a:pt x="27" y="125"/>
                    <a:pt x="27" y="98"/>
                    <a:pt x="27" y="85"/>
                  </a:cubicBezTo>
                  <a:cubicBezTo>
                    <a:pt x="41" y="85"/>
                    <a:pt x="54" y="85"/>
                    <a:pt x="71" y="98"/>
                  </a:cubicBezTo>
                  <a:cubicBezTo>
                    <a:pt x="98" y="98"/>
                    <a:pt x="125" y="111"/>
                    <a:pt x="156" y="125"/>
                  </a:cubicBezTo>
                  <a:lnTo>
                    <a:pt x="156" y="27"/>
                  </a:lnTo>
                  <a:cubicBezTo>
                    <a:pt x="125" y="27"/>
                    <a:pt x="98" y="14"/>
                    <a:pt x="71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46"/>
            <p:cNvSpPr/>
            <p:nvPr/>
          </p:nvSpPr>
          <p:spPr>
            <a:xfrm>
              <a:off x="7929920" y="1911012"/>
              <a:ext cx="21032" cy="2538"/>
            </a:xfrm>
            <a:custGeom>
              <a:rect b="b" l="l" r="r" t="t"/>
              <a:pathLst>
                <a:path extrusionOk="0" h="14" w="116">
                  <a:moveTo>
                    <a:pt x="116" y="14"/>
                  </a:moveTo>
                  <a:lnTo>
                    <a:pt x="116" y="14"/>
                  </a:lnTo>
                  <a:lnTo>
                    <a:pt x="116" y="14"/>
                  </a:lnTo>
                  <a:close/>
                  <a:moveTo>
                    <a:pt x="116" y="14"/>
                  </a:moveTo>
                  <a:lnTo>
                    <a:pt x="116" y="14"/>
                  </a:lnTo>
                  <a:lnTo>
                    <a:pt x="116" y="14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99" y="0"/>
                  </a:move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85" y="0"/>
                  </a:moveTo>
                  <a:lnTo>
                    <a:pt x="85" y="0"/>
                  </a:lnTo>
                  <a:lnTo>
                    <a:pt x="85" y="0"/>
                  </a:lnTo>
                  <a:close/>
                  <a:moveTo>
                    <a:pt x="85" y="0"/>
                  </a:moveTo>
                  <a:lnTo>
                    <a:pt x="85" y="0"/>
                  </a:lnTo>
                  <a:lnTo>
                    <a:pt x="85" y="0"/>
                  </a:lnTo>
                  <a:close/>
                  <a:moveTo>
                    <a:pt x="72" y="0"/>
                  </a:moveTo>
                  <a:lnTo>
                    <a:pt x="72" y="0"/>
                  </a:lnTo>
                  <a:lnTo>
                    <a:pt x="72" y="0"/>
                  </a:lnTo>
                  <a:close/>
                  <a:moveTo>
                    <a:pt x="72" y="0"/>
                  </a:moveTo>
                  <a:lnTo>
                    <a:pt x="72" y="0"/>
                  </a:lnTo>
                  <a:lnTo>
                    <a:pt x="72" y="0"/>
                  </a:lnTo>
                  <a:close/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close/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close/>
                  <a:moveTo>
                    <a:pt x="45" y="0"/>
                  </a:move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45" y="0"/>
                  </a:moveTo>
                  <a:lnTo>
                    <a:pt x="45" y="0"/>
                  </a:lnTo>
                  <a:lnTo>
                    <a:pt x="45" y="0"/>
                  </a:lnTo>
                  <a:close/>
                  <a:moveTo>
                    <a:pt x="31" y="0"/>
                  </a:moveTo>
                  <a:lnTo>
                    <a:pt x="45" y="0"/>
                  </a:lnTo>
                  <a:lnTo>
                    <a:pt x="31" y="0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1" y="0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1" y="0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8951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46"/>
            <p:cNvSpPr/>
            <p:nvPr/>
          </p:nvSpPr>
          <p:spPr>
            <a:xfrm>
              <a:off x="7966000" y="1916452"/>
              <a:ext cx="27740" cy="5077"/>
            </a:xfrm>
            <a:custGeom>
              <a:rect b="b" l="l" r="r" t="t"/>
              <a:pathLst>
                <a:path extrusionOk="0" h="28" w="153">
                  <a:moveTo>
                    <a:pt x="55" y="14"/>
                  </a:moveTo>
                  <a:cubicBezTo>
                    <a:pt x="99" y="14"/>
                    <a:pt x="126" y="28"/>
                    <a:pt x="153" y="28"/>
                  </a:cubicBezTo>
                  <a:lnTo>
                    <a:pt x="153" y="28"/>
                  </a:lnTo>
                  <a:cubicBezTo>
                    <a:pt x="126" y="28"/>
                    <a:pt x="99" y="14"/>
                    <a:pt x="55" y="14"/>
                  </a:cubicBezTo>
                  <a:close/>
                  <a:moveTo>
                    <a:pt x="55" y="1"/>
                  </a:moveTo>
                  <a:lnTo>
                    <a:pt x="55" y="14"/>
                  </a:lnTo>
                  <a:lnTo>
                    <a:pt x="55" y="1"/>
                  </a:lnTo>
                  <a:close/>
                  <a:moveTo>
                    <a:pt x="41" y="1"/>
                  </a:moveTo>
                  <a:lnTo>
                    <a:pt x="55" y="1"/>
                  </a:lnTo>
                  <a:lnTo>
                    <a:pt x="41" y="1"/>
                  </a:lnTo>
                  <a:close/>
                  <a:moveTo>
                    <a:pt x="41" y="1"/>
                  </a:moveTo>
                  <a:lnTo>
                    <a:pt x="41" y="1"/>
                  </a:lnTo>
                  <a:lnTo>
                    <a:pt x="41" y="1"/>
                  </a:lnTo>
                  <a:close/>
                  <a:moveTo>
                    <a:pt x="28" y="1"/>
                  </a:moveTo>
                  <a:lnTo>
                    <a:pt x="41" y="1"/>
                  </a:lnTo>
                  <a:lnTo>
                    <a:pt x="28" y="1"/>
                  </a:lnTo>
                  <a:close/>
                  <a:moveTo>
                    <a:pt x="28" y="1"/>
                  </a:moveTo>
                  <a:lnTo>
                    <a:pt x="28" y="1"/>
                  </a:lnTo>
                  <a:lnTo>
                    <a:pt x="28" y="1"/>
                  </a:lnTo>
                  <a:close/>
                  <a:moveTo>
                    <a:pt x="14" y="1"/>
                  </a:moveTo>
                  <a:lnTo>
                    <a:pt x="28" y="1"/>
                  </a:lnTo>
                  <a:lnTo>
                    <a:pt x="14" y="1"/>
                  </a:lnTo>
                  <a:close/>
                  <a:moveTo>
                    <a:pt x="14" y="1"/>
                  </a:move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1" y="1"/>
                  </a:moveTo>
                  <a:lnTo>
                    <a:pt x="14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46"/>
            <p:cNvSpPr/>
            <p:nvPr/>
          </p:nvSpPr>
          <p:spPr>
            <a:xfrm>
              <a:off x="7993559" y="1921347"/>
              <a:ext cx="13054" cy="2720"/>
            </a:xfrm>
            <a:custGeom>
              <a:rect b="b" l="l" r="r" t="t"/>
              <a:pathLst>
                <a:path extrusionOk="0" h="15" w="72">
                  <a:moveTo>
                    <a:pt x="1" y="1"/>
                  </a:moveTo>
                  <a:lnTo>
                    <a:pt x="1" y="1"/>
                  </a:lnTo>
                  <a:cubicBezTo>
                    <a:pt x="31" y="14"/>
                    <a:pt x="44" y="14"/>
                    <a:pt x="71" y="14"/>
                  </a:cubicBezTo>
                  <a:lnTo>
                    <a:pt x="71" y="14"/>
                  </a:lnTo>
                  <a:cubicBezTo>
                    <a:pt x="44" y="14"/>
                    <a:pt x="31" y="14"/>
                    <a:pt x="1" y="1"/>
                  </a:cubicBezTo>
                  <a:close/>
                </a:path>
              </a:pathLst>
            </a:custGeom>
            <a:solidFill>
              <a:srgbClr val="4C81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46"/>
            <p:cNvSpPr/>
            <p:nvPr/>
          </p:nvSpPr>
          <p:spPr>
            <a:xfrm>
              <a:off x="7843799" y="1895782"/>
              <a:ext cx="165171" cy="270329"/>
            </a:xfrm>
            <a:custGeom>
              <a:rect b="b" l="l" r="r" t="t"/>
              <a:pathLst>
                <a:path extrusionOk="0" h="1491" w="911">
                  <a:moveTo>
                    <a:pt x="294" y="0"/>
                  </a:moveTo>
                  <a:cubicBezTo>
                    <a:pt x="267" y="297"/>
                    <a:pt x="183" y="998"/>
                    <a:pt x="1" y="1490"/>
                  </a:cubicBezTo>
                  <a:lnTo>
                    <a:pt x="28" y="1490"/>
                  </a:lnTo>
                  <a:cubicBezTo>
                    <a:pt x="196" y="1012"/>
                    <a:pt x="267" y="368"/>
                    <a:pt x="294" y="84"/>
                  </a:cubicBezTo>
                  <a:lnTo>
                    <a:pt x="574" y="84"/>
                  </a:lnTo>
                  <a:lnTo>
                    <a:pt x="574" y="98"/>
                  </a:lnTo>
                  <a:lnTo>
                    <a:pt x="591" y="98"/>
                  </a:lnTo>
                  <a:cubicBezTo>
                    <a:pt x="618" y="98"/>
                    <a:pt x="644" y="98"/>
                    <a:pt x="675" y="115"/>
                  </a:cubicBezTo>
                  <a:lnTo>
                    <a:pt x="729" y="115"/>
                  </a:lnTo>
                  <a:lnTo>
                    <a:pt x="729" y="128"/>
                  </a:lnTo>
                  <a:cubicBezTo>
                    <a:pt x="773" y="128"/>
                    <a:pt x="800" y="142"/>
                    <a:pt x="827" y="142"/>
                  </a:cubicBezTo>
                  <a:cubicBezTo>
                    <a:pt x="857" y="155"/>
                    <a:pt x="870" y="155"/>
                    <a:pt x="897" y="155"/>
                  </a:cubicBezTo>
                  <a:cubicBezTo>
                    <a:pt x="897" y="128"/>
                    <a:pt x="911" y="98"/>
                    <a:pt x="911" y="71"/>
                  </a:cubicBezTo>
                  <a:cubicBezTo>
                    <a:pt x="773" y="44"/>
                    <a:pt x="604" y="0"/>
                    <a:pt x="476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6"/>
            <p:cNvSpPr/>
            <p:nvPr/>
          </p:nvSpPr>
          <p:spPr>
            <a:xfrm>
              <a:off x="7499677" y="1911012"/>
              <a:ext cx="20306" cy="2538"/>
            </a:xfrm>
            <a:custGeom>
              <a:rect b="b" l="l" r="r" t="t"/>
              <a:pathLst>
                <a:path extrusionOk="0" h="14" w="112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14" y="14"/>
                  </a:moveTo>
                  <a:lnTo>
                    <a:pt x="14" y="14"/>
                  </a:lnTo>
                  <a:lnTo>
                    <a:pt x="14" y="14"/>
                  </a:lnTo>
                  <a:close/>
                  <a:moveTo>
                    <a:pt x="14" y="14"/>
                  </a:moveTo>
                  <a:lnTo>
                    <a:pt x="14" y="14"/>
                  </a:lnTo>
                  <a:lnTo>
                    <a:pt x="14" y="1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close/>
                  <a:moveTo>
                    <a:pt x="58" y="0"/>
                  </a:moveTo>
                  <a:lnTo>
                    <a:pt x="58" y="0"/>
                  </a:lnTo>
                  <a:lnTo>
                    <a:pt x="58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0"/>
                  </a:lnTo>
                  <a:close/>
                  <a:moveTo>
                    <a:pt x="85" y="0"/>
                  </a:moveTo>
                  <a:lnTo>
                    <a:pt x="71" y="0"/>
                  </a:lnTo>
                  <a:lnTo>
                    <a:pt x="85" y="0"/>
                  </a:lnTo>
                  <a:close/>
                  <a:moveTo>
                    <a:pt x="85" y="0"/>
                  </a:moveTo>
                  <a:lnTo>
                    <a:pt x="85" y="0"/>
                  </a:lnTo>
                  <a:lnTo>
                    <a:pt x="85" y="0"/>
                  </a:lnTo>
                  <a:close/>
                  <a:moveTo>
                    <a:pt x="98" y="0"/>
                  </a:moveTo>
                  <a:lnTo>
                    <a:pt x="85" y="0"/>
                  </a:lnTo>
                  <a:lnTo>
                    <a:pt x="98" y="0"/>
                  </a:lnTo>
                  <a:close/>
                  <a:moveTo>
                    <a:pt x="98" y="0"/>
                  </a:move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98" y="0"/>
                  </a:move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112" y="0"/>
                  </a:moveTo>
                  <a:lnTo>
                    <a:pt x="112" y="0"/>
                  </a:lnTo>
                  <a:lnTo>
                    <a:pt x="112" y="0"/>
                  </a:lnTo>
                  <a:close/>
                  <a:moveTo>
                    <a:pt x="112" y="0"/>
                  </a:moveTo>
                  <a:lnTo>
                    <a:pt x="112" y="0"/>
                  </a:lnTo>
                  <a:close/>
                </a:path>
              </a:pathLst>
            </a:custGeom>
            <a:solidFill>
              <a:srgbClr val="8951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46"/>
            <p:cNvSpPr/>
            <p:nvPr/>
          </p:nvSpPr>
          <p:spPr>
            <a:xfrm>
              <a:off x="7555883" y="1913369"/>
              <a:ext cx="181" cy="181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8E65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46"/>
            <p:cNvSpPr/>
            <p:nvPr/>
          </p:nvSpPr>
          <p:spPr>
            <a:xfrm>
              <a:off x="7456345" y="1916452"/>
              <a:ext cx="25746" cy="5077"/>
            </a:xfrm>
            <a:custGeom>
              <a:rect b="b" l="l" r="r" t="t"/>
              <a:pathLst>
                <a:path extrusionOk="0" h="28" w="142">
                  <a:moveTo>
                    <a:pt x="84" y="14"/>
                  </a:moveTo>
                  <a:cubicBezTo>
                    <a:pt x="57" y="14"/>
                    <a:pt x="30" y="28"/>
                    <a:pt x="0" y="28"/>
                  </a:cubicBezTo>
                  <a:lnTo>
                    <a:pt x="0" y="28"/>
                  </a:lnTo>
                  <a:cubicBezTo>
                    <a:pt x="30" y="28"/>
                    <a:pt x="57" y="14"/>
                    <a:pt x="84" y="14"/>
                  </a:cubicBezTo>
                  <a:close/>
                  <a:moveTo>
                    <a:pt x="84" y="14"/>
                  </a:moveTo>
                  <a:lnTo>
                    <a:pt x="84" y="14"/>
                  </a:lnTo>
                  <a:lnTo>
                    <a:pt x="84" y="14"/>
                  </a:lnTo>
                  <a:close/>
                  <a:moveTo>
                    <a:pt x="98" y="14"/>
                  </a:moveTo>
                  <a:lnTo>
                    <a:pt x="84" y="14"/>
                  </a:lnTo>
                  <a:lnTo>
                    <a:pt x="98" y="14"/>
                  </a:lnTo>
                  <a:close/>
                  <a:moveTo>
                    <a:pt x="98" y="14"/>
                  </a:moveTo>
                  <a:lnTo>
                    <a:pt x="98" y="14"/>
                  </a:lnTo>
                  <a:lnTo>
                    <a:pt x="98" y="14"/>
                  </a:lnTo>
                  <a:close/>
                  <a:moveTo>
                    <a:pt x="115" y="1"/>
                  </a:moveTo>
                  <a:lnTo>
                    <a:pt x="98" y="1"/>
                  </a:lnTo>
                  <a:lnTo>
                    <a:pt x="115" y="1"/>
                  </a:lnTo>
                  <a:close/>
                  <a:moveTo>
                    <a:pt x="115" y="1"/>
                  </a:moveTo>
                  <a:lnTo>
                    <a:pt x="115" y="1"/>
                  </a:lnTo>
                  <a:lnTo>
                    <a:pt x="115" y="1"/>
                  </a:lnTo>
                  <a:close/>
                  <a:moveTo>
                    <a:pt x="128" y="1"/>
                  </a:moveTo>
                  <a:lnTo>
                    <a:pt x="115" y="1"/>
                  </a:lnTo>
                  <a:lnTo>
                    <a:pt x="128" y="1"/>
                  </a:lnTo>
                  <a:close/>
                  <a:moveTo>
                    <a:pt x="128" y="1"/>
                  </a:moveTo>
                  <a:lnTo>
                    <a:pt x="128" y="1"/>
                  </a:lnTo>
                  <a:lnTo>
                    <a:pt x="128" y="1"/>
                  </a:lnTo>
                  <a:close/>
                  <a:moveTo>
                    <a:pt x="128" y="1"/>
                  </a:moveTo>
                  <a:lnTo>
                    <a:pt x="128" y="1"/>
                  </a:lnTo>
                  <a:lnTo>
                    <a:pt x="128" y="1"/>
                  </a:lnTo>
                  <a:close/>
                  <a:moveTo>
                    <a:pt x="142" y="1"/>
                  </a:moveTo>
                  <a:lnTo>
                    <a:pt x="142" y="1"/>
                  </a:lnTo>
                  <a:lnTo>
                    <a:pt x="142" y="1"/>
                  </a:lnTo>
                  <a:close/>
                  <a:moveTo>
                    <a:pt x="142" y="1"/>
                  </a:moveTo>
                  <a:lnTo>
                    <a:pt x="142" y="1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6"/>
            <p:cNvSpPr/>
            <p:nvPr/>
          </p:nvSpPr>
          <p:spPr>
            <a:xfrm>
              <a:off x="7446554" y="1921347"/>
              <a:ext cx="9972" cy="2720"/>
            </a:xfrm>
            <a:custGeom>
              <a:rect b="b" l="l" r="r" t="t"/>
              <a:pathLst>
                <a:path extrusionOk="0" h="15" w="55">
                  <a:moveTo>
                    <a:pt x="54" y="1"/>
                  </a:moveTo>
                  <a:cubicBezTo>
                    <a:pt x="41" y="14"/>
                    <a:pt x="14" y="14"/>
                    <a:pt x="0" y="14"/>
                  </a:cubicBezTo>
                  <a:lnTo>
                    <a:pt x="0" y="14"/>
                  </a:lnTo>
                  <a:cubicBezTo>
                    <a:pt x="14" y="14"/>
                    <a:pt x="41" y="14"/>
                    <a:pt x="54" y="1"/>
                  </a:cubicBezTo>
                  <a:close/>
                </a:path>
              </a:pathLst>
            </a:custGeom>
            <a:solidFill>
              <a:srgbClr val="4C81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46"/>
            <p:cNvSpPr/>
            <p:nvPr/>
          </p:nvSpPr>
          <p:spPr>
            <a:xfrm>
              <a:off x="7563316" y="1982447"/>
              <a:ext cx="28284" cy="145046"/>
            </a:xfrm>
            <a:custGeom>
              <a:rect b="b" l="l" r="r" t="t"/>
              <a:pathLst>
                <a:path extrusionOk="0" h="800" w="156">
                  <a:moveTo>
                    <a:pt x="155" y="800"/>
                  </a:moveTo>
                  <a:lnTo>
                    <a:pt x="155" y="800"/>
                  </a:lnTo>
                  <a:lnTo>
                    <a:pt x="155" y="800"/>
                  </a:lnTo>
                  <a:close/>
                  <a:moveTo>
                    <a:pt x="155" y="786"/>
                  </a:moveTo>
                  <a:lnTo>
                    <a:pt x="155" y="786"/>
                  </a:lnTo>
                  <a:lnTo>
                    <a:pt x="155" y="786"/>
                  </a:lnTo>
                  <a:close/>
                  <a:moveTo>
                    <a:pt x="155" y="786"/>
                  </a:moveTo>
                  <a:lnTo>
                    <a:pt x="155" y="786"/>
                  </a:lnTo>
                  <a:lnTo>
                    <a:pt x="155" y="786"/>
                  </a:lnTo>
                  <a:close/>
                  <a:moveTo>
                    <a:pt x="155" y="786"/>
                  </a:moveTo>
                  <a:lnTo>
                    <a:pt x="155" y="786"/>
                  </a:lnTo>
                  <a:lnTo>
                    <a:pt x="155" y="786"/>
                  </a:lnTo>
                  <a:close/>
                  <a:moveTo>
                    <a:pt x="142" y="773"/>
                  </a:moveTo>
                  <a:lnTo>
                    <a:pt x="142" y="773"/>
                  </a:lnTo>
                  <a:lnTo>
                    <a:pt x="142" y="773"/>
                  </a:lnTo>
                  <a:close/>
                  <a:moveTo>
                    <a:pt x="142" y="773"/>
                  </a:moveTo>
                  <a:lnTo>
                    <a:pt x="142" y="773"/>
                  </a:lnTo>
                  <a:lnTo>
                    <a:pt x="142" y="773"/>
                  </a:lnTo>
                  <a:close/>
                  <a:moveTo>
                    <a:pt x="142" y="759"/>
                  </a:moveTo>
                  <a:lnTo>
                    <a:pt x="142" y="759"/>
                  </a:lnTo>
                  <a:lnTo>
                    <a:pt x="142" y="759"/>
                  </a:lnTo>
                  <a:close/>
                  <a:moveTo>
                    <a:pt x="142" y="759"/>
                  </a:moveTo>
                  <a:lnTo>
                    <a:pt x="142" y="759"/>
                  </a:lnTo>
                  <a:lnTo>
                    <a:pt x="142" y="759"/>
                  </a:lnTo>
                  <a:close/>
                  <a:moveTo>
                    <a:pt x="142" y="746"/>
                  </a:moveTo>
                  <a:lnTo>
                    <a:pt x="142" y="746"/>
                  </a:lnTo>
                  <a:lnTo>
                    <a:pt x="142" y="746"/>
                  </a:lnTo>
                  <a:close/>
                  <a:moveTo>
                    <a:pt x="142" y="746"/>
                  </a:moveTo>
                  <a:lnTo>
                    <a:pt x="142" y="746"/>
                  </a:lnTo>
                  <a:lnTo>
                    <a:pt x="142" y="746"/>
                  </a:lnTo>
                  <a:close/>
                  <a:moveTo>
                    <a:pt x="142" y="732"/>
                  </a:moveTo>
                  <a:lnTo>
                    <a:pt x="142" y="732"/>
                  </a:lnTo>
                  <a:lnTo>
                    <a:pt x="142" y="732"/>
                  </a:lnTo>
                  <a:close/>
                  <a:moveTo>
                    <a:pt x="128" y="716"/>
                  </a:moveTo>
                  <a:lnTo>
                    <a:pt x="142" y="732"/>
                  </a:lnTo>
                  <a:lnTo>
                    <a:pt x="128" y="716"/>
                  </a:lnTo>
                  <a:close/>
                  <a:moveTo>
                    <a:pt x="128" y="716"/>
                  </a:moveTo>
                  <a:lnTo>
                    <a:pt x="128" y="716"/>
                  </a:lnTo>
                  <a:lnTo>
                    <a:pt x="128" y="716"/>
                  </a:lnTo>
                  <a:close/>
                  <a:moveTo>
                    <a:pt x="128" y="702"/>
                  </a:moveTo>
                  <a:lnTo>
                    <a:pt x="128" y="716"/>
                  </a:lnTo>
                  <a:lnTo>
                    <a:pt x="128" y="702"/>
                  </a:lnTo>
                  <a:close/>
                  <a:moveTo>
                    <a:pt x="128" y="702"/>
                  </a:moveTo>
                  <a:lnTo>
                    <a:pt x="128" y="702"/>
                  </a:lnTo>
                  <a:lnTo>
                    <a:pt x="128" y="702"/>
                  </a:lnTo>
                  <a:close/>
                  <a:moveTo>
                    <a:pt x="128" y="689"/>
                  </a:moveTo>
                  <a:lnTo>
                    <a:pt x="128" y="702"/>
                  </a:lnTo>
                  <a:lnTo>
                    <a:pt x="128" y="689"/>
                  </a:lnTo>
                  <a:close/>
                  <a:moveTo>
                    <a:pt x="128" y="689"/>
                  </a:moveTo>
                  <a:lnTo>
                    <a:pt x="128" y="689"/>
                  </a:lnTo>
                  <a:lnTo>
                    <a:pt x="128" y="689"/>
                  </a:lnTo>
                  <a:close/>
                  <a:moveTo>
                    <a:pt x="14" y="112"/>
                  </a:moveTo>
                  <a:cubicBezTo>
                    <a:pt x="44" y="294"/>
                    <a:pt x="71" y="493"/>
                    <a:pt x="128" y="689"/>
                  </a:cubicBezTo>
                  <a:cubicBezTo>
                    <a:pt x="71" y="493"/>
                    <a:pt x="44" y="294"/>
                    <a:pt x="14" y="112"/>
                  </a:cubicBezTo>
                  <a:close/>
                  <a:moveTo>
                    <a:pt x="14" y="99"/>
                  </a:moveTo>
                  <a:lnTo>
                    <a:pt x="14" y="112"/>
                  </a:lnTo>
                  <a:lnTo>
                    <a:pt x="14" y="99"/>
                  </a:lnTo>
                  <a:close/>
                  <a:moveTo>
                    <a:pt x="14" y="85"/>
                  </a:moveTo>
                  <a:lnTo>
                    <a:pt x="14" y="99"/>
                  </a:lnTo>
                  <a:lnTo>
                    <a:pt x="14" y="85"/>
                  </a:lnTo>
                  <a:close/>
                  <a:moveTo>
                    <a:pt x="14" y="85"/>
                  </a:moveTo>
                  <a:lnTo>
                    <a:pt x="14" y="85"/>
                  </a:lnTo>
                  <a:lnTo>
                    <a:pt x="14" y="85"/>
                  </a:lnTo>
                  <a:close/>
                  <a:moveTo>
                    <a:pt x="14" y="85"/>
                  </a:moveTo>
                  <a:lnTo>
                    <a:pt x="14" y="85"/>
                  </a:lnTo>
                  <a:lnTo>
                    <a:pt x="14" y="85"/>
                  </a:lnTo>
                  <a:close/>
                  <a:moveTo>
                    <a:pt x="0" y="72"/>
                  </a:move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0" y="72"/>
                  </a:move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0" y="58"/>
                  </a:moveTo>
                  <a:lnTo>
                    <a:pt x="0" y="72"/>
                  </a:lnTo>
                  <a:lnTo>
                    <a:pt x="0" y="58"/>
                  </a:lnTo>
                  <a:close/>
                  <a:moveTo>
                    <a:pt x="0" y="41"/>
                  </a:moveTo>
                  <a:lnTo>
                    <a:pt x="0" y="58"/>
                  </a:lnTo>
                  <a:lnTo>
                    <a:pt x="0" y="41"/>
                  </a:lnTo>
                  <a:close/>
                  <a:moveTo>
                    <a:pt x="0" y="28"/>
                  </a:moveTo>
                  <a:lnTo>
                    <a:pt x="0" y="28"/>
                  </a:lnTo>
                  <a:lnTo>
                    <a:pt x="0" y="28"/>
                  </a:lnTo>
                  <a:close/>
                  <a:moveTo>
                    <a:pt x="0" y="14"/>
                  </a:moveTo>
                  <a:lnTo>
                    <a:pt x="0" y="28"/>
                  </a:lnTo>
                  <a:lnTo>
                    <a:pt x="0" y="14"/>
                  </a:lnTo>
                  <a:close/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65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46"/>
            <p:cNvSpPr/>
            <p:nvPr/>
          </p:nvSpPr>
          <p:spPr>
            <a:xfrm>
              <a:off x="7440934" y="1895782"/>
              <a:ext cx="168253" cy="270329"/>
            </a:xfrm>
            <a:custGeom>
              <a:rect b="b" l="l" r="r" t="t"/>
              <a:pathLst>
                <a:path extrusionOk="0" h="1491" w="928">
                  <a:moveTo>
                    <a:pt x="630" y="87"/>
                  </a:moveTo>
                  <a:cubicBezTo>
                    <a:pt x="631" y="104"/>
                    <a:pt x="633" y="123"/>
                    <a:pt x="635" y="142"/>
                  </a:cubicBezTo>
                  <a:lnTo>
                    <a:pt x="635" y="142"/>
                  </a:lnTo>
                  <a:cubicBezTo>
                    <a:pt x="635" y="127"/>
                    <a:pt x="635" y="112"/>
                    <a:pt x="635" y="98"/>
                  </a:cubicBezTo>
                  <a:cubicBezTo>
                    <a:pt x="635" y="98"/>
                    <a:pt x="635" y="91"/>
                    <a:pt x="630" y="87"/>
                  </a:cubicBezTo>
                  <a:close/>
                  <a:moveTo>
                    <a:pt x="453" y="0"/>
                  </a:moveTo>
                  <a:cubicBezTo>
                    <a:pt x="324" y="0"/>
                    <a:pt x="156" y="44"/>
                    <a:pt x="1" y="71"/>
                  </a:cubicBezTo>
                  <a:cubicBezTo>
                    <a:pt x="14" y="98"/>
                    <a:pt x="14" y="128"/>
                    <a:pt x="31" y="155"/>
                  </a:cubicBezTo>
                  <a:cubicBezTo>
                    <a:pt x="45" y="155"/>
                    <a:pt x="72" y="155"/>
                    <a:pt x="85" y="142"/>
                  </a:cubicBezTo>
                  <a:cubicBezTo>
                    <a:pt x="115" y="142"/>
                    <a:pt x="142" y="128"/>
                    <a:pt x="169" y="128"/>
                  </a:cubicBezTo>
                  <a:lnTo>
                    <a:pt x="183" y="128"/>
                  </a:lnTo>
                  <a:lnTo>
                    <a:pt x="183" y="115"/>
                  </a:lnTo>
                  <a:lnTo>
                    <a:pt x="227" y="115"/>
                  </a:lnTo>
                  <a:cubicBezTo>
                    <a:pt x="267" y="98"/>
                    <a:pt x="297" y="98"/>
                    <a:pt x="324" y="98"/>
                  </a:cubicBezTo>
                  <a:lnTo>
                    <a:pt x="338" y="98"/>
                  </a:lnTo>
                  <a:cubicBezTo>
                    <a:pt x="351" y="98"/>
                    <a:pt x="351" y="98"/>
                    <a:pt x="351" y="84"/>
                  </a:cubicBezTo>
                  <a:lnTo>
                    <a:pt x="621" y="84"/>
                  </a:lnTo>
                  <a:cubicBezTo>
                    <a:pt x="625" y="84"/>
                    <a:pt x="628" y="85"/>
                    <a:pt x="630" y="87"/>
                  </a:cubicBezTo>
                  <a:lnTo>
                    <a:pt x="630" y="87"/>
                  </a:lnTo>
                  <a:cubicBezTo>
                    <a:pt x="626" y="55"/>
                    <a:pt x="624" y="26"/>
                    <a:pt x="621" y="0"/>
                  </a:cubicBezTo>
                  <a:close/>
                  <a:moveTo>
                    <a:pt x="635" y="142"/>
                  </a:moveTo>
                  <a:cubicBezTo>
                    <a:pt x="639" y="234"/>
                    <a:pt x="652" y="345"/>
                    <a:pt x="675" y="479"/>
                  </a:cubicBezTo>
                  <a:lnTo>
                    <a:pt x="675" y="492"/>
                  </a:lnTo>
                  <a:lnTo>
                    <a:pt x="675" y="506"/>
                  </a:lnTo>
                  <a:lnTo>
                    <a:pt x="675" y="519"/>
                  </a:lnTo>
                  <a:lnTo>
                    <a:pt x="675" y="536"/>
                  </a:lnTo>
                  <a:lnTo>
                    <a:pt x="675" y="550"/>
                  </a:lnTo>
                  <a:lnTo>
                    <a:pt x="689" y="563"/>
                  </a:lnTo>
                  <a:lnTo>
                    <a:pt x="689" y="577"/>
                  </a:lnTo>
                  <a:lnTo>
                    <a:pt x="689" y="590"/>
                  </a:lnTo>
                  <a:cubicBezTo>
                    <a:pt x="719" y="772"/>
                    <a:pt x="746" y="971"/>
                    <a:pt x="803" y="1167"/>
                  </a:cubicBezTo>
                  <a:lnTo>
                    <a:pt x="803" y="1180"/>
                  </a:lnTo>
                  <a:lnTo>
                    <a:pt x="803" y="1194"/>
                  </a:lnTo>
                  <a:lnTo>
                    <a:pt x="817" y="1210"/>
                  </a:lnTo>
                  <a:lnTo>
                    <a:pt x="817" y="1224"/>
                  </a:lnTo>
                  <a:lnTo>
                    <a:pt x="817" y="1237"/>
                  </a:lnTo>
                  <a:lnTo>
                    <a:pt x="817" y="1251"/>
                  </a:lnTo>
                  <a:cubicBezTo>
                    <a:pt x="817" y="1251"/>
                    <a:pt x="830" y="1251"/>
                    <a:pt x="830" y="1264"/>
                  </a:cubicBezTo>
                  <a:lnTo>
                    <a:pt x="830" y="1278"/>
                  </a:lnTo>
                  <a:cubicBezTo>
                    <a:pt x="844" y="1349"/>
                    <a:pt x="874" y="1419"/>
                    <a:pt x="901" y="1490"/>
                  </a:cubicBezTo>
                  <a:lnTo>
                    <a:pt x="928" y="1490"/>
                  </a:lnTo>
                  <a:cubicBezTo>
                    <a:pt x="759" y="1065"/>
                    <a:pt x="673" y="483"/>
                    <a:pt x="635" y="142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6"/>
            <p:cNvSpPr/>
            <p:nvPr/>
          </p:nvSpPr>
          <p:spPr>
            <a:xfrm>
              <a:off x="7428242" y="1989881"/>
              <a:ext cx="5621" cy="23389"/>
            </a:xfrm>
            <a:custGeom>
              <a:rect b="b" l="l" r="r" t="t"/>
              <a:pathLst>
                <a:path extrusionOk="0" h="129" w="31">
                  <a:moveTo>
                    <a:pt x="30" y="128"/>
                  </a:moveTo>
                  <a:lnTo>
                    <a:pt x="30" y="128"/>
                  </a:lnTo>
                  <a:lnTo>
                    <a:pt x="30" y="128"/>
                  </a:lnTo>
                  <a:close/>
                  <a:moveTo>
                    <a:pt x="30" y="115"/>
                  </a:moveTo>
                  <a:lnTo>
                    <a:pt x="30" y="115"/>
                  </a:lnTo>
                  <a:lnTo>
                    <a:pt x="30" y="115"/>
                  </a:lnTo>
                  <a:close/>
                  <a:moveTo>
                    <a:pt x="0" y="0"/>
                  </a:moveTo>
                  <a:cubicBezTo>
                    <a:pt x="17" y="44"/>
                    <a:pt x="17" y="71"/>
                    <a:pt x="30" y="115"/>
                  </a:cubicBezTo>
                  <a:cubicBezTo>
                    <a:pt x="17" y="71"/>
                    <a:pt x="17" y="44"/>
                    <a:pt x="0" y="0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46"/>
            <p:cNvSpPr/>
            <p:nvPr/>
          </p:nvSpPr>
          <p:spPr>
            <a:xfrm>
              <a:off x="7392706" y="1974651"/>
              <a:ext cx="76512" cy="152842"/>
            </a:xfrm>
            <a:custGeom>
              <a:rect b="b" l="l" r="r" t="t"/>
              <a:pathLst>
                <a:path extrusionOk="0" h="843" w="422">
                  <a:moveTo>
                    <a:pt x="196" y="0"/>
                  </a:moveTo>
                  <a:cubicBezTo>
                    <a:pt x="129" y="30"/>
                    <a:pt x="58" y="44"/>
                    <a:pt x="0" y="44"/>
                  </a:cubicBezTo>
                  <a:lnTo>
                    <a:pt x="0" y="128"/>
                  </a:lnTo>
                  <a:cubicBezTo>
                    <a:pt x="58" y="128"/>
                    <a:pt x="129" y="115"/>
                    <a:pt x="196" y="84"/>
                  </a:cubicBezTo>
                  <a:cubicBezTo>
                    <a:pt x="213" y="128"/>
                    <a:pt x="213" y="155"/>
                    <a:pt x="226" y="199"/>
                  </a:cubicBezTo>
                  <a:lnTo>
                    <a:pt x="226" y="212"/>
                  </a:lnTo>
                  <a:cubicBezTo>
                    <a:pt x="280" y="438"/>
                    <a:pt x="338" y="661"/>
                    <a:pt x="381" y="829"/>
                  </a:cubicBezTo>
                  <a:cubicBezTo>
                    <a:pt x="395" y="843"/>
                    <a:pt x="408" y="843"/>
                    <a:pt x="422" y="843"/>
                  </a:cubicBezTo>
                  <a:cubicBezTo>
                    <a:pt x="351" y="634"/>
                    <a:pt x="280" y="337"/>
                    <a:pt x="196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6"/>
            <p:cNvSpPr/>
            <p:nvPr/>
          </p:nvSpPr>
          <p:spPr>
            <a:xfrm>
              <a:off x="7362065" y="1974651"/>
              <a:ext cx="5077" cy="20850"/>
            </a:xfrm>
            <a:custGeom>
              <a:rect b="b" l="l" r="r" t="t"/>
              <a:pathLst>
                <a:path extrusionOk="0" h="115" w="28">
                  <a:moveTo>
                    <a:pt x="14" y="0"/>
                  </a:moveTo>
                  <a:cubicBezTo>
                    <a:pt x="14" y="17"/>
                    <a:pt x="1" y="17"/>
                    <a:pt x="1" y="30"/>
                  </a:cubicBezTo>
                  <a:lnTo>
                    <a:pt x="1" y="57"/>
                  </a:lnTo>
                  <a:cubicBezTo>
                    <a:pt x="1" y="71"/>
                    <a:pt x="14" y="101"/>
                    <a:pt x="28" y="115"/>
                  </a:cubicBezTo>
                  <a:lnTo>
                    <a:pt x="28" y="1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6"/>
            <p:cNvSpPr/>
            <p:nvPr/>
          </p:nvSpPr>
          <p:spPr>
            <a:xfrm>
              <a:off x="7331605" y="1786273"/>
              <a:ext cx="17949" cy="137794"/>
            </a:xfrm>
            <a:custGeom>
              <a:rect b="b" l="l" r="r" t="t"/>
              <a:pathLst>
                <a:path extrusionOk="0" h="760" w="99">
                  <a:moveTo>
                    <a:pt x="98" y="746"/>
                  </a:moveTo>
                  <a:lnTo>
                    <a:pt x="98" y="759"/>
                  </a:lnTo>
                  <a:lnTo>
                    <a:pt x="98" y="746"/>
                  </a:lnTo>
                  <a:close/>
                  <a:moveTo>
                    <a:pt x="98" y="732"/>
                  </a:moveTo>
                  <a:lnTo>
                    <a:pt x="98" y="746"/>
                  </a:lnTo>
                  <a:lnTo>
                    <a:pt x="98" y="732"/>
                  </a:lnTo>
                  <a:close/>
                  <a:moveTo>
                    <a:pt x="98" y="732"/>
                  </a:moveTo>
                  <a:lnTo>
                    <a:pt x="98" y="732"/>
                  </a:lnTo>
                  <a:lnTo>
                    <a:pt x="98" y="732"/>
                  </a:lnTo>
                  <a:close/>
                  <a:moveTo>
                    <a:pt x="98" y="719"/>
                  </a:moveTo>
                  <a:lnTo>
                    <a:pt x="98" y="732"/>
                  </a:lnTo>
                  <a:lnTo>
                    <a:pt x="98" y="719"/>
                  </a:lnTo>
                  <a:close/>
                  <a:moveTo>
                    <a:pt x="85" y="702"/>
                  </a:moveTo>
                  <a:lnTo>
                    <a:pt x="98" y="719"/>
                  </a:lnTo>
                  <a:lnTo>
                    <a:pt x="85" y="702"/>
                  </a:lnTo>
                  <a:close/>
                  <a:moveTo>
                    <a:pt x="14" y="311"/>
                  </a:moveTo>
                  <a:cubicBezTo>
                    <a:pt x="27" y="449"/>
                    <a:pt x="44" y="577"/>
                    <a:pt x="85" y="702"/>
                  </a:cubicBezTo>
                  <a:cubicBezTo>
                    <a:pt x="44" y="577"/>
                    <a:pt x="27" y="449"/>
                    <a:pt x="14" y="311"/>
                  </a:cubicBezTo>
                  <a:close/>
                  <a:moveTo>
                    <a:pt x="0" y="297"/>
                  </a:moveTo>
                  <a:cubicBezTo>
                    <a:pt x="0" y="311"/>
                    <a:pt x="0" y="311"/>
                    <a:pt x="14" y="311"/>
                  </a:cubicBezTo>
                  <a:cubicBezTo>
                    <a:pt x="0" y="311"/>
                    <a:pt x="0" y="311"/>
                    <a:pt x="0" y="297"/>
                  </a:cubicBezTo>
                  <a:close/>
                  <a:moveTo>
                    <a:pt x="0" y="280"/>
                  </a:moveTo>
                  <a:lnTo>
                    <a:pt x="0" y="297"/>
                  </a:lnTo>
                  <a:lnTo>
                    <a:pt x="0" y="280"/>
                  </a:lnTo>
                  <a:close/>
                  <a:moveTo>
                    <a:pt x="0" y="280"/>
                  </a:moveTo>
                  <a:lnTo>
                    <a:pt x="0" y="280"/>
                  </a:lnTo>
                  <a:lnTo>
                    <a:pt x="0" y="280"/>
                  </a:lnTo>
                  <a:close/>
                  <a:moveTo>
                    <a:pt x="0" y="267"/>
                  </a:moveTo>
                  <a:lnTo>
                    <a:pt x="0" y="280"/>
                  </a:lnTo>
                  <a:lnTo>
                    <a:pt x="0" y="267"/>
                  </a:lnTo>
                  <a:close/>
                  <a:moveTo>
                    <a:pt x="0" y="267"/>
                  </a:moveTo>
                  <a:lnTo>
                    <a:pt x="0" y="267"/>
                  </a:lnTo>
                  <a:lnTo>
                    <a:pt x="0" y="267"/>
                  </a:lnTo>
                  <a:close/>
                  <a:moveTo>
                    <a:pt x="0" y="253"/>
                  </a:moveTo>
                  <a:lnTo>
                    <a:pt x="0" y="267"/>
                  </a:lnTo>
                  <a:lnTo>
                    <a:pt x="0" y="253"/>
                  </a:lnTo>
                  <a:close/>
                  <a:moveTo>
                    <a:pt x="0" y="240"/>
                  </a:moveTo>
                  <a:lnTo>
                    <a:pt x="0" y="253"/>
                  </a:lnTo>
                  <a:lnTo>
                    <a:pt x="0" y="240"/>
                  </a:lnTo>
                  <a:close/>
                  <a:moveTo>
                    <a:pt x="0" y="240"/>
                  </a:moveTo>
                  <a:lnTo>
                    <a:pt x="0" y="240"/>
                  </a:lnTo>
                  <a:lnTo>
                    <a:pt x="0" y="240"/>
                  </a:lnTo>
                  <a:close/>
                  <a:moveTo>
                    <a:pt x="0" y="227"/>
                  </a:moveTo>
                  <a:lnTo>
                    <a:pt x="0" y="240"/>
                  </a:lnTo>
                  <a:lnTo>
                    <a:pt x="0" y="227"/>
                  </a:lnTo>
                  <a:close/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0" y="213"/>
                  </a:moveTo>
                  <a:lnTo>
                    <a:pt x="0" y="213"/>
                  </a:lnTo>
                  <a:lnTo>
                    <a:pt x="0" y="213"/>
                  </a:lnTo>
                  <a:close/>
                  <a:moveTo>
                    <a:pt x="0" y="196"/>
                  </a:moveTo>
                  <a:lnTo>
                    <a:pt x="0" y="213"/>
                  </a:lnTo>
                  <a:lnTo>
                    <a:pt x="0" y="196"/>
                  </a:lnTo>
                  <a:close/>
                  <a:moveTo>
                    <a:pt x="0" y="196"/>
                  </a:moveTo>
                  <a:lnTo>
                    <a:pt x="0" y="196"/>
                  </a:lnTo>
                  <a:lnTo>
                    <a:pt x="0" y="196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lnTo>
                    <a:pt x="0" y="183"/>
                  </a:lnTo>
                  <a:close/>
                  <a:moveTo>
                    <a:pt x="0" y="169"/>
                  </a:moveTo>
                  <a:lnTo>
                    <a:pt x="0" y="169"/>
                  </a:lnTo>
                  <a:lnTo>
                    <a:pt x="0" y="169"/>
                  </a:lnTo>
                  <a:close/>
                  <a:moveTo>
                    <a:pt x="0" y="156"/>
                  </a:moveTo>
                  <a:lnTo>
                    <a:pt x="0" y="169"/>
                  </a:lnTo>
                  <a:lnTo>
                    <a:pt x="0" y="156"/>
                  </a:lnTo>
                  <a:close/>
                  <a:moveTo>
                    <a:pt x="0" y="156"/>
                  </a:moveTo>
                  <a:lnTo>
                    <a:pt x="0" y="156"/>
                  </a:lnTo>
                  <a:lnTo>
                    <a:pt x="0" y="156"/>
                  </a:lnTo>
                  <a:close/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0" y="129"/>
                  </a:moveTo>
                  <a:lnTo>
                    <a:pt x="0" y="129"/>
                  </a:lnTo>
                  <a:lnTo>
                    <a:pt x="0" y="129"/>
                  </a:lnTo>
                  <a:close/>
                  <a:moveTo>
                    <a:pt x="0" y="28"/>
                  </a:moveTo>
                  <a:lnTo>
                    <a:pt x="0" y="28"/>
                  </a:lnTo>
                  <a:lnTo>
                    <a:pt x="0" y="28"/>
                  </a:lnTo>
                  <a:close/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4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6"/>
            <p:cNvSpPr/>
            <p:nvPr/>
          </p:nvSpPr>
          <p:spPr>
            <a:xfrm>
              <a:off x="7331605" y="1786273"/>
              <a:ext cx="35536" cy="155381"/>
            </a:xfrm>
            <a:custGeom>
              <a:rect b="b" l="l" r="r" t="t"/>
              <a:pathLst>
                <a:path extrusionOk="0" h="857" w="196">
                  <a:moveTo>
                    <a:pt x="0" y="1"/>
                  </a:moveTo>
                  <a:lnTo>
                    <a:pt x="0" y="14"/>
                  </a:lnTo>
                  <a:lnTo>
                    <a:pt x="0" y="28"/>
                  </a:lnTo>
                  <a:lnTo>
                    <a:pt x="0" y="129"/>
                  </a:lnTo>
                  <a:lnTo>
                    <a:pt x="0" y="142"/>
                  </a:lnTo>
                  <a:lnTo>
                    <a:pt x="0" y="156"/>
                  </a:lnTo>
                  <a:lnTo>
                    <a:pt x="0" y="169"/>
                  </a:lnTo>
                  <a:lnTo>
                    <a:pt x="0" y="183"/>
                  </a:lnTo>
                  <a:lnTo>
                    <a:pt x="0" y="196"/>
                  </a:lnTo>
                  <a:lnTo>
                    <a:pt x="0" y="213"/>
                  </a:lnTo>
                  <a:lnTo>
                    <a:pt x="0" y="227"/>
                  </a:lnTo>
                  <a:lnTo>
                    <a:pt x="0" y="240"/>
                  </a:lnTo>
                  <a:lnTo>
                    <a:pt x="0" y="253"/>
                  </a:lnTo>
                  <a:lnTo>
                    <a:pt x="0" y="267"/>
                  </a:lnTo>
                  <a:lnTo>
                    <a:pt x="0" y="280"/>
                  </a:lnTo>
                  <a:lnTo>
                    <a:pt x="0" y="297"/>
                  </a:lnTo>
                  <a:cubicBezTo>
                    <a:pt x="0" y="311"/>
                    <a:pt x="0" y="311"/>
                    <a:pt x="14" y="311"/>
                  </a:cubicBezTo>
                  <a:cubicBezTo>
                    <a:pt x="27" y="449"/>
                    <a:pt x="44" y="577"/>
                    <a:pt x="85" y="702"/>
                  </a:cubicBezTo>
                  <a:lnTo>
                    <a:pt x="98" y="719"/>
                  </a:lnTo>
                  <a:lnTo>
                    <a:pt x="98" y="732"/>
                  </a:lnTo>
                  <a:lnTo>
                    <a:pt x="98" y="746"/>
                  </a:lnTo>
                  <a:lnTo>
                    <a:pt x="98" y="759"/>
                  </a:lnTo>
                  <a:cubicBezTo>
                    <a:pt x="128" y="803"/>
                    <a:pt x="155" y="830"/>
                    <a:pt x="196" y="857"/>
                  </a:cubicBezTo>
                  <a:lnTo>
                    <a:pt x="196" y="759"/>
                  </a:lnTo>
                  <a:cubicBezTo>
                    <a:pt x="155" y="746"/>
                    <a:pt x="128" y="719"/>
                    <a:pt x="98" y="661"/>
                  </a:cubicBezTo>
                  <a:cubicBezTo>
                    <a:pt x="27" y="449"/>
                    <a:pt x="0" y="213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6"/>
            <p:cNvSpPr/>
            <p:nvPr/>
          </p:nvSpPr>
          <p:spPr>
            <a:xfrm>
              <a:off x="8100531" y="1786273"/>
              <a:ext cx="21032" cy="137794"/>
            </a:xfrm>
            <a:custGeom>
              <a:rect b="b" l="l" r="r" t="t"/>
              <a:pathLst>
                <a:path extrusionOk="0" h="760" w="116">
                  <a:moveTo>
                    <a:pt x="1" y="746"/>
                  </a:moveTo>
                  <a:lnTo>
                    <a:pt x="1" y="759"/>
                  </a:lnTo>
                  <a:lnTo>
                    <a:pt x="1" y="746"/>
                  </a:lnTo>
                  <a:close/>
                  <a:moveTo>
                    <a:pt x="1" y="746"/>
                  </a:moveTo>
                  <a:lnTo>
                    <a:pt x="1" y="746"/>
                  </a:lnTo>
                  <a:lnTo>
                    <a:pt x="1" y="746"/>
                  </a:lnTo>
                  <a:close/>
                  <a:moveTo>
                    <a:pt x="17" y="732"/>
                  </a:moveTo>
                  <a:lnTo>
                    <a:pt x="1" y="732"/>
                  </a:lnTo>
                  <a:lnTo>
                    <a:pt x="17" y="732"/>
                  </a:lnTo>
                  <a:close/>
                  <a:moveTo>
                    <a:pt x="17" y="719"/>
                  </a:moveTo>
                  <a:lnTo>
                    <a:pt x="17" y="732"/>
                  </a:lnTo>
                  <a:lnTo>
                    <a:pt x="17" y="719"/>
                  </a:lnTo>
                  <a:close/>
                  <a:moveTo>
                    <a:pt x="17" y="719"/>
                  </a:moveTo>
                  <a:lnTo>
                    <a:pt x="17" y="719"/>
                  </a:lnTo>
                  <a:lnTo>
                    <a:pt x="17" y="719"/>
                  </a:lnTo>
                  <a:close/>
                  <a:moveTo>
                    <a:pt x="17" y="702"/>
                  </a:moveTo>
                  <a:lnTo>
                    <a:pt x="17" y="702"/>
                  </a:lnTo>
                  <a:lnTo>
                    <a:pt x="17" y="702"/>
                  </a:lnTo>
                  <a:close/>
                  <a:moveTo>
                    <a:pt x="17" y="702"/>
                  </a:moveTo>
                  <a:lnTo>
                    <a:pt x="17" y="702"/>
                  </a:lnTo>
                  <a:lnTo>
                    <a:pt x="17" y="702"/>
                  </a:lnTo>
                  <a:close/>
                  <a:moveTo>
                    <a:pt x="31" y="688"/>
                  </a:moveTo>
                  <a:lnTo>
                    <a:pt x="31" y="688"/>
                  </a:lnTo>
                  <a:lnTo>
                    <a:pt x="31" y="688"/>
                  </a:lnTo>
                  <a:close/>
                  <a:moveTo>
                    <a:pt x="115" y="1"/>
                  </a:moveTo>
                  <a:lnTo>
                    <a:pt x="115" y="1"/>
                  </a:lnTo>
                  <a:lnTo>
                    <a:pt x="115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6"/>
            <p:cNvSpPr/>
            <p:nvPr/>
          </p:nvSpPr>
          <p:spPr>
            <a:xfrm>
              <a:off x="8085301" y="1786273"/>
              <a:ext cx="36262" cy="155381"/>
            </a:xfrm>
            <a:custGeom>
              <a:rect b="b" l="l" r="r" t="t"/>
              <a:pathLst>
                <a:path extrusionOk="0" h="857" w="200">
                  <a:moveTo>
                    <a:pt x="199" y="1"/>
                  </a:moveTo>
                  <a:cubicBezTo>
                    <a:pt x="199" y="213"/>
                    <a:pt x="169" y="449"/>
                    <a:pt x="85" y="661"/>
                  </a:cubicBezTo>
                  <a:cubicBezTo>
                    <a:pt x="71" y="719"/>
                    <a:pt x="31" y="746"/>
                    <a:pt x="0" y="759"/>
                  </a:cubicBezTo>
                  <a:lnTo>
                    <a:pt x="0" y="857"/>
                  </a:lnTo>
                  <a:cubicBezTo>
                    <a:pt x="31" y="830"/>
                    <a:pt x="71" y="803"/>
                    <a:pt x="85" y="759"/>
                  </a:cubicBezTo>
                  <a:lnTo>
                    <a:pt x="85" y="746"/>
                  </a:lnTo>
                  <a:lnTo>
                    <a:pt x="85" y="732"/>
                  </a:lnTo>
                  <a:lnTo>
                    <a:pt x="101" y="732"/>
                  </a:lnTo>
                  <a:lnTo>
                    <a:pt x="101" y="719"/>
                  </a:lnTo>
                  <a:lnTo>
                    <a:pt x="101" y="702"/>
                  </a:lnTo>
                  <a:cubicBezTo>
                    <a:pt x="101" y="702"/>
                    <a:pt x="101" y="688"/>
                    <a:pt x="115" y="688"/>
                  </a:cubicBezTo>
                  <a:cubicBezTo>
                    <a:pt x="186" y="466"/>
                    <a:pt x="199" y="213"/>
                    <a:pt x="199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46"/>
            <p:cNvSpPr/>
            <p:nvPr/>
          </p:nvSpPr>
          <p:spPr>
            <a:xfrm>
              <a:off x="8085301" y="1974651"/>
              <a:ext cx="5621" cy="20850"/>
            </a:xfrm>
            <a:custGeom>
              <a:rect b="b" l="l" r="r" t="t"/>
              <a:pathLst>
                <a:path extrusionOk="0" h="115" w="31">
                  <a:moveTo>
                    <a:pt x="0" y="0"/>
                  </a:moveTo>
                  <a:lnTo>
                    <a:pt x="0" y="17"/>
                  </a:lnTo>
                  <a:lnTo>
                    <a:pt x="0" y="115"/>
                  </a:lnTo>
                  <a:cubicBezTo>
                    <a:pt x="17" y="101"/>
                    <a:pt x="31" y="71"/>
                    <a:pt x="31" y="57"/>
                  </a:cubicBezTo>
                  <a:cubicBezTo>
                    <a:pt x="31" y="44"/>
                    <a:pt x="17" y="44"/>
                    <a:pt x="17" y="30"/>
                  </a:cubicBezTo>
                  <a:cubicBezTo>
                    <a:pt x="17" y="30"/>
                    <a:pt x="17" y="17"/>
                    <a:pt x="0" y="0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6"/>
            <p:cNvSpPr/>
            <p:nvPr/>
          </p:nvSpPr>
          <p:spPr>
            <a:xfrm>
              <a:off x="8085301" y="2043548"/>
              <a:ext cx="181" cy="181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6"/>
            <p:cNvSpPr/>
            <p:nvPr/>
          </p:nvSpPr>
          <p:spPr>
            <a:xfrm>
              <a:off x="7366960" y="2043548"/>
              <a:ext cx="718522" cy="175687"/>
            </a:xfrm>
            <a:custGeom>
              <a:rect b="b" l="l" r="r" t="t"/>
              <a:pathLst>
                <a:path extrusionOk="0" h="969" w="3963">
                  <a:moveTo>
                    <a:pt x="1" y="1"/>
                  </a:moveTo>
                  <a:lnTo>
                    <a:pt x="1" y="85"/>
                  </a:lnTo>
                  <a:cubicBezTo>
                    <a:pt x="1" y="126"/>
                    <a:pt x="31" y="787"/>
                    <a:pt x="1407" y="928"/>
                  </a:cubicBezTo>
                  <a:lnTo>
                    <a:pt x="1407" y="942"/>
                  </a:lnTo>
                  <a:cubicBezTo>
                    <a:pt x="1420" y="955"/>
                    <a:pt x="1451" y="969"/>
                    <a:pt x="1478" y="969"/>
                  </a:cubicBezTo>
                  <a:lnTo>
                    <a:pt x="1505" y="969"/>
                  </a:lnTo>
                  <a:cubicBezTo>
                    <a:pt x="1518" y="955"/>
                    <a:pt x="1535" y="942"/>
                    <a:pt x="1548" y="942"/>
                  </a:cubicBezTo>
                  <a:lnTo>
                    <a:pt x="2418" y="942"/>
                  </a:lnTo>
                  <a:lnTo>
                    <a:pt x="2445" y="969"/>
                  </a:lnTo>
                  <a:lnTo>
                    <a:pt x="2489" y="969"/>
                  </a:lnTo>
                  <a:cubicBezTo>
                    <a:pt x="2516" y="969"/>
                    <a:pt x="2529" y="955"/>
                    <a:pt x="2546" y="942"/>
                  </a:cubicBezTo>
                  <a:lnTo>
                    <a:pt x="2560" y="928"/>
                  </a:lnTo>
                  <a:cubicBezTo>
                    <a:pt x="3935" y="787"/>
                    <a:pt x="3962" y="126"/>
                    <a:pt x="3962" y="85"/>
                  </a:cubicBezTo>
                  <a:lnTo>
                    <a:pt x="3962" y="1"/>
                  </a:lnTo>
                  <a:cubicBezTo>
                    <a:pt x="3949" y="41"/>
                    <a:pt x="3922" y="702"/>
                    <a:pt x="2560" y="830"/>
                  </a:cubicBezTo>
                  <a:lnTo>
                    <a:pt x="2546" y="844"/>
                  </a:lnTo>
                  <a:cubicBezTo>
                    <a:pt x="2529" y="871"/>
                    <a:pt x="2516" y="884"/>
                    <a:pt x="2489" y="884"/>
                  </a:cubicBezTo>
                  <a:cubicBezTo>
                    <a:pt x="2475" y="884"/>
                    <a:pt x="2462" y="884"/>
                    <a:pt x="2445" y="871"/>
                  </a:cubicBezTo>
                  <a:cubicBezTo>
                    <a:pt x="2432" y="871"/>
                    <a:pt x="2418" y="857"/>
                    <a:pt x="2418" y="844"/>
                  </a:cubicBezTo>
                  <a:cubicBezTo>
                    <a:pt x="2361" y="844"/>
                    <a:pt x="2307" y="857"/>
                    <a:pt x="2250" y="857"/>
                  </a:cubicBezTo>
                  <a:lnTo>
                    <a:pt x="1717" y="857"/>
                  </a:lnTo>
                  <a:cubicBezTo>
                    <a:pt x="1646" y="857"/>
                    <a:pt x="1589" y="844"/>
                    <a:pt x="1548" y="844"/>
                  </a:cubicBezTo>
                  <a:cubicBezTo>
                    <a:pt x="1535" y="857"/>
                    <a:pt x="1518" y="871"/>
                    <a:pt x="1505" y="871"/>
                  </a:cubicBezTo>
                  <a:cubicBezTo>
                    <a:pt x="1505" y="884"/>
                    <a:pt x="1491" y="884"/>
                    <a:pt x="1478" y="884"/>
                  </a:cubicBezTo>
                  <a:cubicBezTo>
                    <a:pt x="1451" y="884"/>
                    <a:pt x="1420" y="871"/>
                    <a:pt x="1407" y="844"/>
                  </a:cubicBezTo>
                  <a:lnTo>
                    <a:pt x="1407" y="830"/>
                  </a:lnTo>
                  <a:cubicBezTo>
                    <a:pt x="31" y="702"/>
                    <a:pt x="1" y="41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6"/>
            <p:cNvSpPr/>
            <p:nvPr/>
          </p:nvSpPr>
          <p:spPr>
            <a:xfrm>
              <a:off x="7366960" y="1697069"/>
              <a:ext cx="18675" cy="91923"/>
            </a:xfrm>
            <a:custGeom>
              <a:rect b="b" l="l" r="r" t="t"/>
              <a:pathLst>
                <a:path extrusionOk="0" h="507" w="103">
                  <a:moveTo>
                    <a:pt x="1" y="0"/>
                  </a:moveTo>
                  <a:cubicBezTo>
                    <a:pt x="31" y="142"/>
                    <a:pt x="72" y="324"/>
                    <a:pt x="102" y="506"/>
                  </a:cubicBezTo>
                  <a:cubicBezTo>
                    <a:pt x="72" y="324"/>
                    <a:pt x="31" y="142"/>
                    <a:pt x="1" y="0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6"/>
            <p:cNvSpPr/>
            <p:nvPr/>
          </p:nvSpPr>
          <p:spPr>
            <a:xfrm>
              <a:off x="7357170" y="1742940"/>
              <a:ext cx="2720" cy="17949"/>
            </a:xfrm>
            <a:custGeom>
              <a:rect b="b" l="l" r="r" t="t"/>
              <a:pathLst>
                <a:path extrusionOk="0" h="99" w="15">
                  <a:moveTo>
                    <a:pt x="1" y="98"/>
                  </a:moveTo>
                  <a:lnTo>
                    <a:pt x="1" y="98"/>
                  </a:lnTo>
                  <a:lnTo>
                    <a:pt x="1" y="98"/>
                  </a:lnTo>
                  <a:close/>
                  <a:moveTo>
                    <a:pt x="1" y="85"/>
                  </a:moveTo>
                  <a:lnTo>
                    <a:pt x="1" y="98"/>
                  </a:lnTo>
                  <a:lnTo>
                    <a:pt x="1" y="85"/>
                  </a:lnTo>
                  <a:close/>
                  <a:moveTo>
                    <a:pt x="14" y="0"/>
                  </a:moveTo>
                  <a:cubicBezTo>
                    <a:pt x="14" y="31"/>
                    <a:pt x="14" y="58"/>
                    <a:pt x="1" y="85"/>
                  </a:cubicBezTo>
                  <a:cubicBezTo>
                    <a:pt x="14" y="58"/>
                    <a:pt x="14" y="31"/>
                    <a:pt x="14" y="0"/>
                  </a:cubicBezTo>
                  <a:close/>
                </a:path>
              </a:pathLst>
            </a:custGeom>
            <a:solidFill>
              <a:srgbClr val="004F3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6"/>
            <p:cNvSpPr/>
            <p:nvPr/>
          </p:nvSpPr>
          <p:spPr>
            <a:xfrm>
              <a:off x="7357170" y="1679301"/>
              <a:ext cx="53486" cy="214124"/>
            </a:xfrm>
            <a:custGeom>
              <a:rect b="b" l="l" r="r" t="t"/>
              <a:pathLst>
                <a:path extrusionOk="0" h="1181" w="295">
                  <a:moveTo>
                    <a:pt x="2" y="433"/>
                  </a:moveTo>
                  <a:lnTo>
                    <a:pt x="2" y="433"/>
                  </a:lnTo>
                  <a:cubicBezTo>
                    <a:pt x="2" y="434"/>
                    <a:pt x="1" y="435"/>
                    <a:pt x="1" y="436"/>
                  </a:cubicBezTo>
                  <a:lnTo>
                    <a:pt x="1" y="449"/>
                  </a:lnTo>
                  <a:lnTo>
                    <a:pt x="1" y="591"/>
                  </a:lnTo>
                  <a:cubicBezTo>
                    <a:pt x="1" y="536"/>
                    <a:pt x="1" y="483"/>
                    <a:pt x="2" y="433"/>
                  </a:cubicBezTo>
                  <a:close/>
                  <a:moveTo>
                    <a:pt x="41" y="1"/>
                  </a:moveTo>
                  <a:cubicBezTo>
                    <a:pt x="28" y="85"/>
                    <a:pt x="28" y="169"/>
                    <a:pt x="14" y="267"/>
                  </a:cubicBezTo>
                  <a:cubicBezTo>
                    <a:pt x="7" y="314"/>
                    <a:pt x="4" y="371"/>
                    <a:pt x="2" y="433"/>
                  </a:cubicBezTo>
                  <a:lnTo>
                    <a:pt x="2" y="433"/>
                  </a:lnTo>
                  <a:cubicBezTo>
                    <a:pt x="14" y="407"/>
                    <a:pt x="14" y="381"/>
                    <a:pt x="14" y="351"/>
                  </a:cubicBezTo>
                  <a:cubicBezTo>
                    <a:pt x="28" y="254"/>
                    <a:pt x="28" y="169"/>
                    <a:pt x="41" y="98"/>
                  </a:cubicBezTo>
                  <a:lnTo>
                    <a:pt x="55" y="98"/>
                  </a:lnTo>
                  <a:cubicBezTo>
                    <a:pt x="85" y="240"/>
                    <a:pt x="126" y="422"/>
                    <a:pt x="156" y="604"/>
                  </a:cubicBezTo>
                  <a:cubicBezTo>
                    <a:pt x="196" y="786"/>
                    <a:pt x="240" y="985"/>
                    <a:pt x="281" y="1181"/>
                  </a:cubicBezTo>
                  <a:lnTo>
                    <a:pt x="294" y="1167"/>
                  </a:lnTo>
                  <a:cubicBezTo>
                    <a:pt x="196" y="746"/>
                    <a:pt x="112" y="311"/>
                    <a:pt x="55" y="1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6"/>
            <p:cNvSpPr/>
            <p:nvPr/>
          </p:nvSpPr>
          <p:spPr>
            <a:xfrm>
              <a:off x="7415913" y="1934220"/>
              <a:ext cx="5077" cy="15411"/>
            </a:xfrm>
            <a:custGeom>
              <a:rect b="b" l="l" r="r" t="t"/>
              <a:pathLst>
                <a:path extrusionOk="0" h="85" w="28">
                  <a:moveTo>
                    <a:pt x="1" y="1"/>
                  </a:moveTo>
                  <a:cubicBezTo>
                    <a:pt x="14" y="27"/>
                    <a:pt x="14" y="54"/>
                    <a:pt x="28" y="85"/>
                  </a:cubicBezTo>
                  <a:lnTo>
                    <a:pt x="28" y="85"/>
                  </a:lnTo>
                  <a:cubicBezTo>
                    <a:pt x="14" y="54"/>
                    <a:pt x="14" y="27"/>
                    <a:pt x="1" y="1"/>
                  </a:cubicBezTo>
                  <a:close/>
                </a:path>
              </a:pathLst>
            </a:custGeom>
            <a:solidFill>
              <a:srgbClr val="790D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6"/>
            <p:cNvSpPr/>
            <p:nvPr/>
          </p:nvSpPr>
          <p:spPr>
            <a:xfrm>
              <a:off x="7392706" y="1918990"/>
              <a:ext cx="30822" cy="30641"/>
            </a:xfrm>
            <a:custGeom>
              <a:rect b="b" l="l" r="r" t="t"/>
              <a:pathLst>
                <a:path extrusionOk="0" h="169" w="170">
                  <a:moveTo>
                    <a:pt x="98" y="0"/>
                  </a:moveTo>
                  <a:cubicBezTo>
                    <a:pt x="58" y="14"/>
                    <a:pt x="27" y="27"/>
                    <a:pt x="0" y="27"/>
                  </a:cubicBezTo>
                  <a:lnTo>
                    <a:pt x="0" y="125"/>
                  </a:lnTo>
                  <a:cubicBezTo>
                    <a:pt x="27" y="111"/>
                    <a:pt x="58" y="98"/>
                    <a:pt x="98" y="98"/>
                  </a:cubicBezTo>
                  <a:cubicBezTo>
                    <a:pt x="112" y="85"/>
                    <a:pt x="112" y="85"/>
                    <a:pt x="129" y="85"/>
                  </a:cubicBezTo>
                  <a:cubicBezTo>
                    <a:pt x="142" y="111"/>
                    <a:pt x="142" y="138"/>
                    <a:pt x="156" y="169"/>
                  </a:cubicBezTo>
                  <a:lnTo>
                    <a:pt x="169" y="169"/>
                  </a:lnTo>
                  <a:cubicBezTo>
                    <a:pt x="156" y="111"/>
                    <a:pt x="142" y="54"/>
                    <a:pt x="129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46"/>
            <p:cNvSpPr/>
            <p:nvPr/>
          </p:nvSpPr>
          <p:spPr>
            <a:xfrm>
              <a:off x="8095635" y="1610948"/>
              <a:ext cx="2720" cy="7434"/>
            </a:xfrm>
            <a:custGeom>
              <a:rect b="b" l="l" r="r" t="t"/>
              <a:pathLst>
                <a:path extrusionOk="0" h="41" w="15">
                  <a:moveTo>
                    <a:pt x="14" y="0"/>
                  </a:moveTo>
                  <a:cubicBezTo>
                    <a:pt x="14" y="14"/>
                    <a:pt x="1" y="14"/>
                    <a:pt x="1" y="14"/>
                  </a:cubicBezTo>
                  <a:cubicBezTo>
                    <a:pt x="14" y="27"/>
                    <a:pt x="14" y="41"/>
                    <a:pt x="14" y="41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6"/>
            <p:cNvSpPr/>
            <p:nvPr/>
          </p:nvSpPr>
          <p:spPr>
            <a:xfrm>
              <a:off x="7805362" y="1521564"/>
              <a:ext cx="69259" cy="104796"/>
            </a:xfrm>
            <a:custGeom>
              <a:rect b="b" l="l" r="r" t="t"/>
              <a:pathLst>
                <a:path extrusionOk="0" h="578" w="382">
                  <a:moveTo>
                    <a:pt x="169" y="1"/>
                  </a:moveTo>
                  <a:cubicBezTo>
                    <a:pt x="71" y="1"/>
                    <a:pt x="0" y="72"/>
                    <a:pt x="0" y="169"/>
                  </a:cubicBezTo>
                  <a:lnTo>
                    <a:pt x="27" y="534"/>
                  </a:lnTo>
                  <a:cubicBezTo>
                    <a:pt x="27" y="547"/>
                    <a:pt x="44" y="547"/>
                    <a:pt x="44" y="547"/>
                  </a:cubicBezTo>
                  <a:lnTo>
                    <a:pt x="351" y="577"/>
                  </a:lnTo>
                  <a:cubicBezTo>
                    <a:pt x="364" y="577"/>
                    <a:pt x="381" y="560"/>
                    <a:pt x="381" y="547"/>
                  </a:cubicBezTo>
                  <a:lnTo>
                    <a:pt x="324" y="139"/>
                  </a:lnTo>
                  <a:cubicBezTo>
                    <a:pt x="310" y="55"/>
                    <a:pt x="240" y="1"/>
                    <a:pt x="1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46"/>
            <p:cNvSpPr/>
            <p:nvPr/>
          </p:nvSpPr>
          <p:spPr>
            <a:xfrm>
              <a:off x="7815696" y="1530810"/>
              <a:ext cx="40432" cy="37349"/>
            </a:xfrm>
            <a:custGeom>
              <a:rect b="b" l="l" r="r" t="t"/>
              <a:pathLst>
                <a:path extrusionOk="0" h="206" w="223">
                  <a:moveTo>
                    <a:pt x="113" y="1"/>
                  </a:moveTo>
                  <a:cubicBezTo>
                    <a:pt x="68" y="1"/>
                    <a:pt x="25" y="29"/>
                    <a:pt x="14" y="75"/>
                  </a:cubicBezTo>
                  <a:cubicBezTo>
                    <a:pt x="0" y="132"/>
                    <a:pt x="27" y="189"/>
                    <a:pt x="85" y="203"/>
                  </a:cubicBezTo>
                  <a:cubicBezTo>
                    <a:pt x="92" y="204"/>
                    <a:pt x="98" y="205"/>
                    <a:pt x="105" y="205"/>
                  </a:cubicBezTo>
                  <a:cubicBezTo>
                    <a:pt x="152" y="205"/>
                    <a:pt x="198" y="167"/>
                    <a:pt x="210" y="132"/>
                  </a:cubicBezTo>
                  <a:cubicBezTo>
                    <a:pt x="223" y="75"/>
                    <a:pt x="183" y="21"/>
                    <a:pt x="139" y="4"/>
                  </a:cubicBezTo>
                  <a:cubicBezTo>
                    <a:pt x="130" y="2"/>
                    <a:pt x="121" y="1"/>
                    <a:pt x="113" y="1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6"/>
            <p:cNvSpPr/>
            <p:nvPr/>
          </p:nvSpPr>
          <p:spPr>
            <a:xfrm>
              <a:off x="7818053" y="1533530"/>
              <a:ext cx="33361" cy="31729"/>
            </a:xfrm>
            <a:custGeom>
              <a:rect b="b" l="l" r="r" t="t"/>
              <a:pathLst>
                <a:path extrusionOk="0" h="175" w="184">
                  <a:moveTo>
                    <a:pt x="89" y="1"/>
                  </a:moveTo>
                  <a:cubicBezTo>
                    <a:pt x="56" y="1"/>
                    <a:pt x="25" y="27"/>
                    <a:pt x="14" y="60"/>
                  </a:cubicBezTo>
                  <a:cubicBezTo>
                    <a:pt x="1" y="103"/>
                    <a:pt x="28" y="157"/>
                    <a:pt x="72" y="174"/>
                  </a:cubicBezTo>
                  <a:cubicBezTo>
                    <a:pt x="112" y="174"/>
                    <a:pt x="170" y="157"/>
                    <a:pt x="183" y="103"/>
                  </a:cubicBezTo>
                  <a:cubicBezTo>
                    <a:pt x="183" y="60"/>
                    <a:pt x="170" y="19"/>
                    <a:pt x="112" y="6"/>
                  </a:cubicBezTo>
                  <a:cubicBezTo>
                    <a:pt x="104" y="2"/>
                    <a:pt x="96" y="1"/>
                    <a:pt x="89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46"/>
            <p:cNvSpPr/>
            <p:nvPr/>
          </p:nvSpPr>
          <p:spPr>
            <a:xfrm>
              <a:off x="7822949" y="1536975"/>
              <a:ext cx="25927" cy="25202"/>
            </a:xfrm>
            <a:custGeom>
              <a:rect b="b" l="l" r="r" t="t"/>
              <a:pathLst>
                <a:path extrusionOk="0" h="139" w="143">
                  <a:moveTo>
                    <a:pt x="85" y="0"/>
                  </a:moveTo>
                  <a:cubicBezTo>
                    <a:pt x="85" y="0"/>
                    <a:pt x="72" y="14"/>
                    <a:pt x="58" y="41"/>
                  </a:cubicBezTo>
                  <a:cubicBezTo>
                    <a:pt x="31" y="41"/>
                    <a:pt x="1" y="41"/>
                    <a:pt x="1" y="54"/>
                  </a:cubicBezTo>
                  <a:cubicBezTo>
                    <a:pt x="1" y="54"/>
                    <a:pt x="14" y="71"/>
                    <a:pt x="45" y="84"/>
                  </a:cubicBezTo>
                  <a:lnTo>
                    <a:pt x="45" y="138"/>
                  </a:lnTo>
                  <a:cubicBezTo>
                    <a:pt x="58" y="138"/>
                    <a:pt x="72" y="111"/>
                    <a:pt x="85" y="84"/>
                  </a:cubicBezTo>
                  <a:cubicBezTo>
                    <a:pt x="100" y="91"/>
                    <a:pt x="111" y="95"/>
                    <a:pt x="120" y="95"/>
                  </a:cubicBezTo>
                  <a:cubicBezTo>
                    <a:pt x="129" y="95"/>
                    <a:pt x="136" y="91"/>
                    <a:pt x="143" y="84"/>
                  </a:cubicBezTo>
                  <a:lnTo>
                    <a:pt x="85" y="54"/>
                  </a:lnTo>
                  <a:cubicBezTo>
                    <a:pt x="99" y="27"/>
                    <a:pt x="99" y="0"/>
                    <a:pt x="85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46"/>
            <p:cNvSpPr/>
            <p:nvPr/>
          </p:nvSpPr>
          <p:spPr>
            <a:xfrm>
              <a:off x="7576008" y="1521564"/>
              <a:ext cx="71798" cy="104796"/>
            </a:xfrm>
            <a:custGeom>
              <a:rect b="b" l="l" r="r" t="t"/>
              <a:pathLst>
                <a:path extrusionOk="0" h="578" w="396">
                  <a:moveTo>
                    <a:pt x="227" y="1"/>
                  </a:moveTo>
                  <a:cubicBezTo>
                    <a:pt x="142" y="1"/>
                    <a:pt x="72" y="55"/>
                    <a:pt x="72" y="139"/>
                  </a:cubicBezTo>
                  <a:lnTo>
                    <a:pt x="14" y="547"/>
                  </a:lnTo>
                  <a:cubicBezTo>
                    <a:pt x="1" y="560"/>
                    <a:pt x="14" y="577"/>
                    <a:pt x="28" y="577"/>
                  </a:cubicBezTo>
                  <a:lnTo>
                    <a:pt x="338" y="547"/>
                  </a:lnTo>
                  <a:cubicBezTo>
                    <a:pt x="352" y="547"/>
                    <a:pt x="352" y="547"/>
                    <a:pt x="352" y="534"/>
                  </a:cubicBezTo>
                  <a:lnTo>
                    <a:pt x="382" y="169"/>
                  </a:lnTo>
                  <a:cubicBezTo>
                    <a:pt x="395" y="72"/>
                    <a:pt x="311" y="1"/>
                    <a:pt x="2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46"/>
            <p:cNvSpPr/>
            <p:nvPr/>
          </p:nvSpPr>
          <p:spPr>
            <a:xfrm>
              <a:off x="7596314" y="1530810"/>
              <a:ext cx="41157" cy="37349"/>
            </a:xfrm>
            <a:custGeom>
              <a:rect b="b" l="l" r="r" t="t"/>
              <a:pathLst>
                <a:path extrusionOk="0" h="206" w="227">
                  <a:moveTo>
                    <a:pt x="112" y="1"/>
                  </a:moveTo>
                  <a:cubicBezTo>
                    <a:pt x="103" y="1"/>
                    <a:pt x="94" y="2"/>
                    <a:pt x="84" y="4"/>
                  </a:cubicBezTo>
                  <a:cubicBezTo>
                    <a:pt x="30" y="21"/>
                    <a:pt x="0" y="75"/>
                    <a:pt x="17" y="132"/>
                  </a:cubicBezTo>
                  <a:cubicBezTo>
                    <a:pt x="29" y="167"/>
                    <a:pt x="71" y="205"/>
                    <a:pt x="120" y="205"/>
                  </a:cubicBezTo>
                  <a:cubicBezTo>
                    <a:pt x="127" y="205"/>
                    <a:pt x="135" y="204"/>
                    <a:pt x="142" y="203"/>
                  </a:cubicBezTo>
                  <a:cubicBezTo>
                    <a:pt x="186" y="189"/>
                    <a:pt x="226" y="132"/>
                    <a:pt x="213" y="75"/>
                  </a:cubicBezTo>
                  <a:cubicBezTo>
                    <a:pt x="201" y="29"/>
                    <a:pt x="159" y="1"/>
                    <a:pt x="112" y="1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46"/>
            <p:cNvSpPr/>
            <p:nvPr/>
          </p:nvSpPr>
          <p:spPr>
            <a:xfrm>
              <a:off x="7599397" y="1533530"/>
              <a:ext cx="33179" cy="31729"/>
            </a:xfrm>
            <a:custGeom>
              <a:rect b="b" l="l" r="r" t="t"/>
              <a:pathLst>
                <a:path extrusionOk="0" h="175" w="183">
                  <a:moveTo>
                    <a:pt x="94" y="1"/>
                  </a:moveTo>
                  <a:cubicBezTo>
                    <a:pt x="85" y="1"/>
                    <a:pt x="76" y="2"/>
                    <a:pt x="67" y="6"/>
                  </a:cubicBezTo>
                  <a:cubicBezTo>
                    <a:pt x="27" y="19"/>
                    <a:pt x="0" y="60"/>
                    <a:pt x="13" y="103"/>
                  </a:cubicBezTo>
                  <a:cubicBezTo>
                    <a:pt x="27" y="157"/>
                    <a:pt x="67" y="174"/>
                    <a:pt x="111" y="174"/>
                  </a:cubicBezTo>
                  <a:cubicBezTo>
                    <a:pt x="169" y="157"/>
                    <a:pt x="182" y="103"/>
                    <a:pt x="182" y="60"/>
                  </a:cubicBezTo>
                  <a:cubicBezTo>
                    <a:pt x="171" y="27"/>
                    <a:pt x="132" y="1"/>
                    <a:pt x="94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46"/>
            <p:cNvSpPr/>
            <p:nvPr/>
          </p:nvSpPr>
          <p:spPr>
            <a:xfrm>
              <a:off x="7604111" y="1536975"/>
              <a:ext cx="25927" cy="25202"/>
            </a:xfrm>
            <a:custGeom>
              <a:rect b="b" l="l" r="r" t="t"/>
              <a:pathLst>
                <a:path extrusionOk="0" h="139" w="143">
                  <a:moveTo>
                    <a:pt x="41" y="0"/>
                  </a:moveTo>
                  <a:lnTo>
                    <a:pt x="41" y="54"/>
                  </a:lnTo>
                  <a:cubicBezTo>
                    <a:pt x="14" y="71"/>
                    <a:pt x="1" y="84"/>
                    <a:pt x="1" y="84"/>
                  </a:cubicBezTo>
                  <a:cubicBezTo>
                    <a:pt x="1" y="91"/>
                    <a:pt x="8" y="95"/>
                    <a:pt x="18" y="95"/>
                  </a:cubicBezTo>
                  <a:cubicBezTo>
                    <a:pt x="29" y="95"/>
                    <a:pt x="43" y="91"/>
                    <a:pt x="58" y="84"/>
                  </a:cubicBezTo>
                  <a:cubicBezTo>
                    <a:pt x="72" y="111"/>
                    <a:pt x="85" y="138"/>
                    <a:pt x="85" y="138"/>
                  </a:cubicBezTo>
                  <a:cubicBezTo>
                    <a:pt x="99" y="125"/>
                    <a:pt x="99" y="111"/>
                    <a:pt x="85" y="84"/>
                  </a:cubicBezTo>
                  <a:cubicBezTo>
                    <a:pt x="112" y="71"/>
                    <a:pt x="143" y="54"/>
                    <a:pt x="143" y="54"/>
                  </a:cubicBezTo>
                  <a:cubicBezTo>
                    <a:pt x="126" y="41"/>
                    <a:pt x="112" y="41"/>
                    <a:pt x="85" y="41"/>
                  </a:cubicBezTo>
                  <a:cubicBezTo>
                    <a:pt x="72" y="14"/>
                    <a:pt x="58" y="0"/>
                    <a:pt x="41" y="0"/>
                  </a:cubicBez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46"/>
            <p:cNvSpPr/>
            <p:nvPr/>
          </p:nvSpPr>
          <p:spPr>
            <a:xfrm>
              <a:off x="8075510" y="1955977"/>
              <a:ext cx="20306" cy="52398"/>
            </a:xfrm>
            <a:custGeom>
              <a:rect b="b" l="l" r="r" t="t"/>
              <a:pathLst>
                <a:path extrusionOk="0" h="289" w="112">
                  <a:moveTo>
                    <a:pt x="43" y="0"/>
                  </a:moveTo>
                  <a:cubicBezTo>
                    <a:pt x="36" y="0"/>
                    <a:pt x="31" y="2"/>
                    <a:pt x="27" y="5"/>
                  </a:cubicBezTo>
                  <a:cubicBezTo>
                    <a:pt x="14" y="19"/>
                    <a:pt x="0" y="36"/>
                    <a:pt x="0" y="49"/>
                  </a:cubicBezTo>
                  <a:lnTo>
                    <a:pt x="0" y="258"/>
                  </a:lnTo>
                  <a:cubicBezTo>
                    <a:pt x="0" y="276"/>
                    <a:pt x="15" y="289"/>
                    <a:pt x="34" y="289"/>
                  </a:cubicBezTo>
                  <a:cubicBezTo>
                    <a:pt x="46" y="289"/>
                    <a:pt x="59" y="284"/>
                    <a:pt x="71" y="272"/>
                  </a:cubicBezTo>
                  <a:lnTo>
                    <a:pt x="112" y="245"/>
                  </a:lnTo>
                  <a:lnTo>
                    <a:pt x="112" y="49"/>
                  </a:lnTo>
                  <a:lnTo>
                    <a:pt x="98" y="36"/>
                  </a:lnTo>
                  <a:cubicBezTo>
                    <a:pt x="88" y="13"/>
                    <a:pt x="62" y="0"/>
                    <a:pt x="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46"/>
            <p:cNvSpPr/>
            <p:nvPr/>
          </p:nvSpPr>
          <p:spPr>
            <a:xfrm>
              <a:off x="7357170" y="1955977"/>
              <a:ext cx="17949" cy="52398"/>
            </a:xfrm>
            <a:custGeom>
              <a:rect b="b" l="l" r="r" t="t"/>
              <a:pathLst>
                <a:path extrusionOk="0" h="289" w="99">
                  <a:moveTo>
                    <a:pt x="62" y="0"/>
                  </a:moveTo>
                  <a:cubicBezTo>
                    <a:pt x="41" y="0"/>
                    <a:pt x="21" y="13"/>
                    <a:pt x="1" y="36"/>
                  </a:cubicBezTo>
                  <a:lnTo>
                    <a:pt x="1" y="49"/>
                  </a:lnTo>
                  <a:lnTo>
                    <a:pt x="1" y="245"/>
                  </a:lnTo>
                  <a:lnTo>
                    <a:pt x="41" y="272"/>
                  </a:lnTo>
                  <a:cubicBezTo>
                    <a:pt x="53" y="284"/>
                    <a:pt x="65" y="289"/>
                    <a:pt x="74" y="289"/>
                  </a:cubicBezTo>
                  <a:cubicBezTo>
                    <a:pt x="89" y="289"/>
                    <a:pt x="99" y="276"/>
                    <a:pt x="99" y="258"/>
                  </a:cubicBezTo>
                  <a:lnTo>
                    <a:pt x="99" y="49"/>
                  </a:lnTo>
                  <a:cubicBezTo>
                    <a:pt x="99" y="36"/>
                    <a:pt x="99" y="19"/>
                    <a:pt x="85" y="5"/>
                  </a:cubicBezTo>
                  <a:cubicBezTo>
                    <a:pt x="77" y="2"/>
                    <a:pt x="69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46"/>
            <p:cNvSpPr/>
            <p:nvPr/>
          </p:nvSpPr>
          <p:spPr>
            <a:xfrm>
              <a:off x="6358528" y="3075550"/>
              <a:ext cx="1011696" cy="957304"/>
            </a:xfrm>
            <a:custGeom>
              <a:rect b="b" l="l" r="r" t="t"/>
              <a:pathLst>
                <a:path extrusionOk="0" h="5280" w="5580">
                  <a:moveTo>
                    <a:pt x="1094" y="0"/>
                  </a:moveTo>
                  <a:cubicBezTo>
                    <a:pt x="909" y="0"/>
                    <a:pt x="708" y="33"/>
                    <a:pt x="492" y="111"/>
                  </a:cubicBezTo>
                  <a:cubicBezTo>
                    <a:pt x="492" y="111"/>
                    <a:pt x="465" y="222"/>
                    <a:pt x="408" y="377"/>
                  </a:cubicBezTo>
                  <a:cubicBezTo>
                    <a:pt x="354" y="533"/>
                    <a:pt x="283" y="715"/>
                    <a:pt x="199" y="924"/>
                  </a:cubicBezTo>
                  <a:cubicBezTo>
                    <a:pt x="0" y="1375"/>
                    <a:pt x="270" y="1487"/>
                    <a:pt x="408" y="1642"/>
                  </a:cubicBezTo>
                  <a:cubicBezTo>
                    <a:pt x="563" y="1797"/>
                    <a:pt x="1082" y="2387"/>
                    <a:pt x="2164" y="3354"/>
                  </a:cubicBezTo>
                  <a:cubicBezTo>
                    <a:pt x="2896" y="4015"/>
                    <a:pt x="4063" y="4649"/>
                    <a:pt x="4750" y="5000"/>
                  </a:cubicBezTo>
                  <a:lnTo>
                    <a:pt x="5310" y="5279"/>
                  </a:lnTo>
                  <a:lnTo>
                    <a:pt x="5580" y="4113"/>
                  </a:lnTo>
                  <a:lnTo>
                    <a:pt x="5270" y="3890"/>
                  </a:lnTo>
                  <a:cubicBezTo>
                    <a:pt x="5158" y="3806"/>
                    <a:pt x="5030" y="3722"/>
                    <a:pt x="4889" y="3607"/>
                  </a:cubicBezTo>
                  <a:cubicBezTo>
                    <a:pt x="4272" y="3115"/>
                    <a:pt x="3473" y="2330"/>
                    <a:pt x="3287" y="2050"/>
                  </a:cubicBezTo>
                  <a:cubicBezTo>
                    <a:pt x="3105" y="1766"/>
                    <a:pt x="2781" y="1234"/>
                    <a:pt x="2657" y="1025"/>
                  </a:cubicBezTo>
                  <a:cubicBezTo>
                    <a:pt x="2630" y="967"/>
                    <a:pt x="2599" y="924"/>
                    <a:pt x="2599" y="924"/>
                  </a:cubicBezTo>
                  <a:cubicBezTo>
                    <a:pt x="2599" y="924"/>
                    <a:pt x="2072" y="0"/>
                    <a:pt x="1094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46"/>
            <p:cNvSpPr/>
            <p:nvPr/>
          </p:nvSpPr>
          <p:spPr>
            <a:xfrm>
              <a:off x="7219739" y="3729527"/>
              <a:ext cx="150485" cy="303327"/>
            </a:xfrm>
            <a:custGeom>
              <a:rect b="b" l="l" r="r" t="t"/>
              <a:pathLst>
                <a:path extrusionOk="0" h="1673" w="830">
                  <a:moveTo>
                    <a:pt x="139" y="0"/>
                  </a:moveTo>
                  <a:cubicBezTo>
                    <a:pt x="125" y="267"/>
                    <a:pt x="71" y="914"/>
                    <a:pt x="0" y="1393"/>
                  </a:cubicBezTo>
                  <a:lnTo>
                    <a:pt x="560" y="1672"/>
                  </a:lnTo>
                  <a:lnTo>
                    <a:pt x="830" y="506"/>
                  </a:lnTo>
                  <a:lnTo>
                    <a:pt x="520" y="283"/>
                  </a:lnTo>
                  <a:cubicBezTo>
                    <a:pt x="408" y="199"/>
                    <a:pt x="280" y="115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46"/>
            <p:cNvSpPr/>
            <p:nvPr/>
          </p:nvSpPr>
          <p:spPr>
            <a:xfrm>
              <a:off x="6432320" y="3075550"/>
              <a:ext cx="407942" cy="185840"/>
            </a:xfrm>
            <a:custGeom>
              <a:rect b="b" l="l" r="r" t="t"/>
              <a:pathLst>
                <a:path extrusionOk="0" h="1025" w="2250">
                  <a:moveTo>
                    <a:pt x="687" y="0"/>
                  </a:moveTo>
                  <a:cubicBezTo>
                    <a:pt x="502" y="0"/>
                    <a:pt x="301" y="33"/>
                    <a:pt x="85" y="111"/>
                  </a:cubicBezTo>
                  <a:cubicBezTo>
                    <a:pt x="85" y="111"/>
                    <a:pt x="58" y="222"/>
                    <a:pt x="1" y="377"/>
                  </a:cubicBezTo>
                  <a:cubicBezTo>
                    <a:pt x="282" y="295"/>
                    <a:pt x="521" y="261"/>
                    <a:pt x="726" y="261"/>
                  </a:cubicBezTo>
                  <a:cubicBezTo>
                    <a:pt x="1291" y="261"/>
                    <a:pt x="1597" y="516"/>
                    <a:pt x="1815" y="701"/>
                  </a:cubicBezTo>
                  <a:cubicBezTo>
                    <a:pt x="1953" y="812"/>
                    <a:pt x="2108" y="924"/>
                    <a:pt x="2250" y="1025"/>
                  </a:cubicBezTo>
                  <a:cubicBezTo>
                    <a:pt x="2223" y="967"/>
                    <a:pt x="2192" y="924"/>
                    <a:pt x="2192" y="924"/>
                  </a:cubicBezTo>
                  <a:cubicBezTo>
                    <a:pt x="2192" y="924"/>
                    <a:pt x="1665" y="0"/>
                    <a:pt x="687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46"/>
            <p:cNvSpPr/>
            <p:nvPr/>
          </p:nvSpPr>
          <p:spPr>
            <a:xfrm>
              <a:off x="8118843" y="3846832"/>
              <a:ext cx="412837" cy="445835"/>
            </a:xfrm>
            <a:custGeom>
              <a:rect b="b" l="l" r="r" t="t"/>
              <a:pathLst>
                <a:path extrusionOk="0" h="2459" w="2277">
                  <a:moveTo>
                    <a:pt x="1012" y="1"/>
                  </a:moveTo>
                  <a:cubicBezTo>
                    <a:pt x="1012" y="1"/>
                    <a:pt x="982" y="28"/>
                    <a:pt x="928" y="85"/>
                  </a:cubicBezTo>
                  <a:cubicBezTo>
                    <a:pt x="871" y="125"/>
                    <a:pt x="813" y="183"/>
                    <a:pt x="742" y="226"/>
                  </a:cubicBezTo>
                  <a:cubicBezTo>
                    <a:pt x="591" y="338"/>
                    <a:pt x="449" y="564"/>
                    <a:pt x="281" y="870"/>
                  </a:cubicBezTo>
                  <a:cubicBezTo>
                    <a:pt x="98" y="1181"/>
                    <a:pt x="28" y="1292"/>
                    <a:pt x="14" y="1447"/>
                  </a:cubicBezTo>
                  <a:cubicBezTo>
                    <a:pt x="1" y="1602"/>
                    <a:pt x="139" y="1659"/>
                    <a:pt x="196" y="1659"/>
                  </a:cubicBezTo>
                  <a:cubicBezTo>
                    <a:pt x="196" y="1659"/>
                    <a:pt x="152" y="1727"/>
                    <a:pt x="98" y="1798"/>
                  </a:cubicBezTo>
                  <a:cubicBezTo>
                    <a:pt x="55" y="1855"/>
                    <a:pt x="1" y="1939"/>
                    <a:pt x="14" y="1980"/>
                  </a:cubicBezTo>
                  <a:cubicBezTo>
                    <a:pt x="14" y="2066"/>
                    <a:pt x="53" y="2221"/>
                    <a:pt x="180" y="2221"/>
                  </a:cubicBezTo>
                  <a:cubicBezTo>
                    <a:pt x="202" y="2221"/>
                    <a:pt x="226" y="2216"/>
                    <a:pt x="254" y="2205"/>
                  </a:cubicBezTo>
                  <a:lnTo>
                    <a:pt x="267" y="2192"/>
                  </a:lnTo>
                  <a:lnTo>
                    <a:pt x="267" y="2192"/>
                  </a:lnTo>
                  <a:cubicBezTo>
                    <a:pt x="267" y="2192"/>
                    <a:pt x="237" y="2249"/>
                    <a:pt x="254" y="2317"/>
                  </a:cubicBezTo>
                  <a:cubicBezTo>
                    <a:pt x="267" y="2361"/>
                    <a:pt x="294" y="2401"/>
                    <a:pt x="351" y="2431"/>
                  </a:cubicBezTo>
                  <a:cubicBezTo>
                    <a:pt x="383" y="2451"/>
                    <a:pt x="412" y="2459"/>
                    <a:pt x="441" y="2459"/>
                  </a:cubicBezTo>
                  <a:cubicBezTo>
                    <a:pt x="536" y="2459"/>
                    <a:pt x="616" y="2365"/>
                    <a:pt x="702" y="2290"/>
                  </a:cubicBezTo>
                  <a:lnTo>
                    <a:pt x="702" y="2290"/>
                  </a:lnTo>
                  <a:cubicBezTo>
                    <a:pt x="688" y="2317"/>
                    <a:pt x="688" y="2361"/>
                    <a:pt x="702" y="2388"/>
                  </a:cubicBezTo>
                  <a:cubicBezTo>
                    <a:pt x="715" y="2401"/>
                    <a:pt x="729" y="2418"/>
                    <a:pt x="759" y="2431"/>
                  </a:cubicBezTo>
                  <a:cubicBezTo>
                    <a:pt x="767" y="2433"/>
                    <a:pt x="776" y="2434"/>
                    <a:pt x="785" y="2434"/>
                  </a:cubicBezTo>
                  <a:cubicBezTo>
                    <a:pt x="907" y="2434"/>
                    <a:pt x="1141" y="2279"/>
                    <a:pt x="1363" y="2135"/>
                  </a:cubicBezTo>
                  <a:cubicBezTo>
                    <a:pt x="1585" y="1980"/>
                    <a:pt x="1713" y="1841"/>
                    <a:pt x="1838" y="1558"/>
                  </a:cubicBezTo>
                  <a:cubicBezTo>
                    <a:pt x="1909" y="1420"/>
                    <a:pt x="2007" y="1278"/>
                    <a:pt x="2007" y="1278"/>
                  </a:cubicBezTo>
                  <a:cubicBezTo>
                    <a:pt x="2007" y="1278"/>
                    <a:pt x="2037" y="1208"/>
                    <a:pt x="2077" y="1123"/>
                  </a:cubicBezTo>
                  <a:cubicBezTo>
                    <a:pt x="2121" y="1039"/>
                    <a:pt x="2192" y="941"/>
                    <a:pt x="2276" y="870"/>
                  </a:cubicBezTo>
                  <a:cubicBezTo>
                    <a:pt x="2276" y="870"/>
                    <a:pt x="2024" y="28"/>
                    <a:pt x="1012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46"/>
            <p:cNvSpPr/>
            <p:nvPr/>
          </p:nvSpPr>
          <p:spPr>
            <a:xfrm>
              <a:off x="8286915" y="3846832"/>
              <a:ext cx="244765" cy="203790"/>
            </a:xfrm>
            <a:custGeom>
              <a:rect b="b" l="l" r="r" t="t"/>
              <a:pathLst>
                <a:path extrusionOk="0" h="1124" w="1350">
                  <a:moveTo>
                    <a:pt x="85" y="1"/>
                  </a:moveTo>
                  <a:cubicBezTo>
                    <a:pt x="85" y="1"/>
                    <a:pt x="55" y="28"/>
                    <a:pt x="1" y="85"/>
                  </a:cubicBezTo>
                  <a:cubicBezTo>
                    <a:pt x="267" y="142"/>
                    <a:pt x="857" y="351"/>
                    <a:pt x="1150" y="1123"/>
                  </a:cubicBezTo>
                  <a:cubicBezTo>
                    <a:pt x="1194" y="1039"/>
                    <a:pt x="1265" y="941"/>
                    <a:pt x="1349" y="870"/>
                  </a:cubicBezTo>
                  <a:cubicBezTo>
                    <a:pt x="1349" y="870"/>
                    <a:pt x="1097" y="28"/>
                    <a:pt x="85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46"/>
            <p:cNvSpPr/>
            <p:nvPr/>
          </p:nvSpPr>
          <p:spPr>
            <a:xfrm>
              <a:off x="8136611" y="3984445"/>
              <a:ext cx="127278" cy="188378"/>
            </a:xfrm>
            <a:custGeom>
              <a:rect b="b" l="l" r="r" t="t"/>
              <a:pathLst>
                <a:path extrusionOk="0" h="1039" w="702">
                  <a:moveTo>
                    <a:pt x="702" y="0"/>
                  </a:moveTo>
                  <a:lnTo>
                    <a:pt x="702" y="0"/>
                  </a:lnTo>
                  <a:cubicBezTo>
                    <a:pt x="675" y="41"/>
                    <a:pt x="338" y="816"/>
                    <a:pt x="98" y="900"/>
                  </a:cubicBezTo>
                  <a:cubicBezTo>
                    <a:pt x="98" y="900"/>
                    <a:pt x="54" y="968"/>
                    <a:pt x="0" y="1039"/>
                  </a:cubicBezTo>
                  <a:cubicBezTo>
                    <a:pt x="54" y="1025"/>
                    <a:pt x="156" y="998"/>
                    <a:pt x="240" y="900"/>
                  </a:cubicBezTo>
                  <a:cubicBezTo>
                    <a:pt x="392" y="732"/>
                    <a:pt x="590" y="280"/>
                    <a:pt x="702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46"/>
            <p:cNvSpPr/>
            <p:nvPr/>
          </p:nvSpPr>
          <p:spPr>
            <a:xfrm>
              <a:off x="8162175" y="4058418"/>
              <a:ext cx="147584" cy="208504"/>
            </a:xfrm>
            <a:custGeom>
              <a:rect b="b" l="l" r="r" t="t"/>
              <a:pathLst>
                <a:path extrusionOk="0" h="1150" w="814">
                  <a:moveTo>
                    <a:pt x="814" y="0"/>
                  </a:moveTo>
                  <a:cubicBezTo>
                    <a:pt x="813" y="0"/>
                    <a:pt x="308" y="728"/>
                    <a:pt x="166" y="897"/>
                  </a:cubicBezTo>
                  <a:cubicBezTo>
                    <a:pt x="116" y="950"/>
                    <a:pt x="75" y="992"/>
                    <a:pt x="26" y="1030"/>
                  </a:cubicBezTo>
                  <a:lnTo>
                    <a:pt x="26" y="1030"/>
                  </a:lnTo>
                  <a:cubicBezTo>
                    <a:pt x="27" y="1027"/>
                    <a:pt x="28" y="1025"/>
                    <a:pt x="28" y="1025"/>
                  </a:cubicBezTo>
                  <a:lnTo>
                    <a:pt x="28" y="1025"/>
                  </a:lnTo>
                  <a:lnTo>
                    <a:pt x="15" y="1038"/>
                  </a:lnTo>
                  <a:cubicBezTo>
                    <a:pt x="18" y="1036"/>
                    <a:pt x="22" y="1033"/>
                    <a:pt x="26" y="1030"/>
                  </a:cubicBezTo>
                  <a:lnTo>
                    <a:pt x="26" y="1030"/>
                  </a:lnTo>
                  <a:cubicBezTo>
                    <a:pt x="19" y="1045"/>
                    <a:pt x="1" y="1094"/>
                    <a:pt x="15" y="1150"/>
                  </a:cubicBezTo>
                  <a:cubicBezTo>
                    <a:pt x="99" y="1082"/>
                    <a:pt x="197" y="954"/>
                    <a:pt x="321" y="799"/>
                  </a:cubicBezTo>
                  <a:cubicBezTo>
                    <a:pt x="561" y="475"/>
                    <a:pt x="813" y="0"/>
                    <a:pt x="814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46"/>
            <p:cNvSpPr/>
            <p:nvPr/>
          </p:nvSpPr>
          <p:spPr>
            <a:xfrm>
              <a:off x="8243582" y="4124414"/>
              <a:ext cx="120026" cy="155381"/>
            </a:xfrm>
            <a:custGeom>
              <a:rect b="b" l="l" r="r" t="t"/>
              <a:pathLst>
                <a:path extrusionOk="0" h="857" w="662">
                  <a:moveTo>
                    <a:pt x="661" y="0"/>
                  </a:moveTo>
                  <a:cubicBezTo>
                    <a:pt x="661" y="0"/>
                    <a:pt x="240" y="550"/>
                    <a:pt x="14" y="759"/>
                  </a:cubicBezTo>
                  <a:cubicBezTo>
                    <a:pt x="0" y="786"/>
                    <a:pt x="0" y="830"/>
                    <a:pt x="14" y="857"/>
                  </a:cubicBezTo>
                  <a:cubicBezTo>
                    <a:pt x="156" y="718"/>
                    <a:pt x="493" y="337"/>
                    <a:pt x="66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46"/>
            <p:cNvSpPr/>
            <p:nvPr/>
          </p:nvSpPr>
          <p:spPr>
            <a:xfrm>
              <a:off x="7308579" y="3717379"/>
              <a:ext cx="127640" cy="91198"/>
            </a:xfrm>
            <a:custGeom>
              <a:rect b="b" l="l" r="r" t="t"/>
              <a:pathLst>
                <a:path extrusionOk="0" h="503" w="704">
                  <a:moveTo>
                    <a:pt x="247" y="1"/>
                  </a:moveTo>
                  <a:cubicBezTo>
                    <a:pt x="94" y="1"/>
                    <a:pt x="1" y="120"/>
                    <a:pt x="57" y="320"/>
                  </a:cubicBezTo>
                  <a:lnTo>
                    <a:pt x="367" y="502"/>
                  </a:lnTo>
                  <a:lnTo>
                    <a:pt x="704" y="320"/>
                  </a:lnTo>
                  <a:cubicBezTo>
                    <a:pt x="704" y="320"/>
                    <a:pt x="593" y="111"/>
                    <a:pt x="380" y="27"/>
                  </a:cubicBezTo>
                  <a:cubicBezTo>
                    <a:pt x="333" y="9"/>
                    <a:pt x="288" y="1"/>
                    <a:pt x="247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46"/>
            <p:cNvSpPr/>
            <p:nvPr/>
          </p:nvSpPr>
          <p:spPr>
            <a:xfrm>
              <a:off x="7308579" y="3717379"/>
              <a:ext cx="127640" cy="91198"/>
            </a:xfrm>
            <a:custGeom>
              <a:rect b="b" l="l" r="r" t="t"/>
              <a:pathLst>
                <a:path extrusionOk="0" h="503" w="704">
                  <a:moveTo>
                    <a:pt x="247" y="1"/>
                  </a:moveTo>
                  <a:cubicBezTo>
                    <a:pt x="94" y="1"/>
                    <a:pt x="1" y="120"/>
                    <a:pt x="57" y="320"/>
                  </a:cubicBezTo>
                  <a:lnTo>
                    <a:pt x="367" y="502"/>
                  </a:lnTo>
                  <a:lnTo>
                    <a:pt x="704" y="320"/>
                  </a:lnTo>
                  <a:cubicBezTo>
                    <a:pt x="704" y="320"/>
                    <a:pt x="593" y="111"/>
                    <a:pt x="380" y="27"/>
                  </a:cubicBezTo>
                  <a:cubicBezTo>
                    <a:pt x="333" y="9"/>
                    <a:pt x="288" y="1"/>
                    <a:pt x="247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6"/>
            <p:cNvSpPr/>
            <p:nvPr/>
          </p:nvSpPr>
          <p:spPr>
            <a:xfrm>
              <a:off x="7270505" y="3737504"/>
              <a:ext cx="692595" cy="410480"/>
            </a:xfrm>
            <a:custGeom>
              <a:rect b="b" l="l" r="r" t="t"/>
              <a:pathLst>
                <a:path extrusionOk="0" h="2264" w="3820">
                  <a:moveTo>
                    <a:pt x="0" y="0"/>
                  </a:moveTo>
                  <a:cubicBezTo>
                    <a:pt x="0" y="0"/>
                    <a:pt x="71" y="462"/>
                    <a:pt x="57" y="1655"/>
                  </a:cubicBezTo>
                  <a:cubicBezTo>
                    <a:pt x="57" y="1655"/>
                    <a:pt x="156" y="1643"/>
                    <a:pt x="372" y="1643"/>
                  </a:cubicBezTo>
                  <a:cubicBezTo>
                    <a:pt x="480" y="1643"/>
                    <a:pt x="617" y="1646"/>
                    <a:pt x="786" y="1655"/>
                  </a:cubicBezTo>
                  <a:cubicBezTo>
                    <a:pt x="786" y="1655"/>
                    <a:pt x="1168" y="1779"/>
                    <a:pt x="1600" y="1779"/>
                  </a:cubicBezTo>
                  <a:cubicBezTo>
                    <a:pt x="1698" y="1779"/>
                    <a:pt x="1799" y="1772"/>
                    <a:pt x="1898" y="1757"/>
                  </a:cubicBezTo>
                  <a:cubicBezTo>
                    <a:pt x="1898" y="1757"/>
                    <a:pt x="2333" y="1784"/>
                    <a:pt x="2627" y="2050"/>
                  </a:cubicBezTo>
                  <a:cubicBezTo>
                    <a:pt x="2796" y="2209"/>
                    <a:pt x="2883" y="2264"/>
                    <a:pt x="2938" y="2264"/>
                  </a:cubicBezTo>
                  <a:cubicBezTo>
                    <a:pt x="2975" y="2264"/>
                    <a:pt x="2998" y="2239"/>
                    <a:pt x="3021" y="2205"/>
                  </a:cubicBezTo>
                  <a:cubicBezTo>
                    <a:pt x="3092" y="2121"/>
                    <a:pt x="2977" y="1855"/>
                    <a:pt x="2796" y="1686"/>
                  </a:cubicBezTo>
                  <a:lnTo>
                    <a:pt x="2796" y="1686"/>
                  </a:lnTo>
                  <a:cubicBezTo>
                    <a:pt x="2813" y="1701"/>
                    <a:pt x="2966" y="1771"/>
                    <a:pt x="3119" y="1854"/>
                  </a:cubicBezTo>
                  <a:cubicBezTo>
                    <a:pt x="3217" y="1895"/>
                    <a:pt x="3314" y="1952"/>
                    <a:pt x="3399" y="1993"/>
                  </a:cubicBezTo>
                  <a:cubicBezTo>
                    <a:pt x="3420" y="2003"/>
                    <a:pt x="3442" y="2008"/>
                    <a:pt x="3463" y="2008"/>
                  </a:cubicBezTo>
                  <a:cubicBezTo>
                    <a:pt x="3614" y="2008"/>
                    <a:pt x="3751" y="1776"/>
                    <a:pt x="3554" y="1628"/>
                  </a:cubicBezTo>
                  <a:cubicBezTo>
                    <a:pt x="3554" y="1628"/>
                    <a:pt x="3624" y="1628"/>
                    <a:pt x="3682" y="1601"/>
                  </a:cubicBezTo>
                  <a:cubicBezTo>
                    <a:pt x="3753" y="1588"/>
                    <a:pt x="3820" y="1517"/>
                    <a:pt x="3806" y="1389"/>
                  </a:cubicBezTo>
                  <a:cubicBezTo>
                    <a:pt x="3780" y="1123"/>
                    <a:pt x="3415" y="954"/>
                    <a:pt x="3385" y="954"/>
                  </a:cubicBezTo>
                  <a:cubicBezTo>
                    <a:pt x="3385" y="954"/>
                    <a:pt x="3415" y="914"/>
                    <a:pt x="3429" y="870"/>
                  </a:cubicBezTo>
                  <a:cubicBezTo>
                    <a:pt x="3456" y="799"/>
                    <a:pt x="3456" y="688"/>
                    <a:pt x="3331" y="590"/>
                  </a:cubicBezTo>
                  <a:cubicBezTo>
                    <a:pt x="3119" y="408"/>
                    <a:pt x="2657" y="253"/>
                    <a:pt x="2303" y="196"/>
                  </a:cubicBezTo>
                  <a:cubicBezTo>
                    <a:pt x="1952" y="138"/>
                    <a:pt x="1730" y="54"/>
                    <a:pt x="1517" y="54"/>
                  </a:cubicBezTo>
                  <a:cubicBezTo>
                    <a:pt x="1291" y="54"/>
                    <a:pt x="563" y="209"/>
                    <a:pt x="395" y="2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46"/>
            <p:cNvSpPr/>
            <p:nvPr/>
          </p:nvSpPr>
          <p:spPr>
            <a:xfrm>
              <a:off x="7270505" y="3737504"/>
              <a:ext cx="168253" cy="300245"/>
            </a:xfrm>
            <a:custGeom>
              <a:rect b="b" l="l" r="r" t="t"/>
              <a:pathLst>
                <a:path extrusionOk="0" h="1656" w="928">
                  <a:moveTo>
                    <a:pt x="0" y="0"/>
                  </a:moveTo>
                  <a:cubicBezTo>
                    <a:pt x="0" y="0"/>
                    <a:pt x="71" y="462"/>
                    <a:pt x="57" y="1655"/>
                  </a:cubicBezTo>
                  <a:cubicBezTo>
                    <a:pt x="57" y="1655"/>
                    <a:pt x="156" y="1643"/>
                    <a:pt x="372" y="1643"/>
                  </a:cubicBezTo>
                  <a:cubicBezTo>
                    <a:pt x="480" y="1643"/>
                    <a:pt x="617" y="1646"/>
                    <a:pt x="786" y="1655"/>
                  </a:cubicBezTo>
                  <a:cubicBezTo>
                    <a:pt x="927" y="631"/>
                    <a:pt x="395" y="223"/>
                    <a:pt x="395" y="2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46"/>
            <p:cNvSpPr/>
            <p:nvPr/>
          </p:nvSpPr>
          <p:spPr>
            <a:xfrm>
              <a:off x="7670288" y="3973929"/>
              <a:ext cx="165715" cy="99900"/>
            </a:xfrm>
            <a:custGeom>
              <a:rect b="b" l="l" r="r" t="t"/>
              <a:pathLst>
                <a:path extrusionOk="0" h="551" w="914">
                  <a:moveTo>
                    <a:pt x="0" y="1"/>
                  </a:moveTo>
                  <a:lnTo>
                    <a:pt x="590" y="382"/>
                  </a:lnTo>
                  <a:cubicBezTo>
                    <a:pt x="604" y="395"/>
                    <a:pt x="759" y="466"/>
                    <a:pt x="914" y="550"/>
                  </a:cubicBezTo>
                  <a:cubicBezTo>
                    <a:pt x="816" y="453"/>
                    <a:pt x="718" y="368"/>
                    <a:pt x="661" y="324"/>
                  </a:cubicBezTo>
                  <a:cubicBezTo>
                    <a:pt x="452" y="18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46"/>
            <p:cNvSpPr/>
            <p:nvPr/>
          </p:nvSpPr>
          <p:spPr>
            <a:xfrm>
              <a:off x="7703286" y="3910471"/>
              <a:ext cx="234793" cy="122383"/>
            </a:xfrm>
            <a:custGeom>
              <a:rect b="b" l="l" r="r" t="t"/>
              <a:pathLst>
                <a:path extrusionOk="0" h="675" w="1295">
                  <a:moveTo>
                    <a:pt x="0" y="0"/>
                  </a:moveTo>
                  <a:cubicBezTo>
                    <a:pt x="661" y="267"/>
                    <a:pt x="1167" y="674"/>
                    <a:pt x="1167" y="674"/>
                  </a:cubicBezTo>
                  <a:cubicBezTo>
                    <a:pt x="1167" y="674"/>
                    <a:pt x="1237" y="674"/>
                    <a:pt x="1295" y="647"/>
                  </a:cubicBezTo>
                  <a:cubicBezTo>
                    <a:pt x="674" y="213"/>
                    <a:pt x="44" y="14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46"/>
            <p:cNvSpPr/>
            <p:nvPr/>
          </p:nvSpPr>
          <p:spPr>
            <a:xfrm>
              <a:off x="7660497" y="3821087"/>
              <a:ext cx="231711" cy="89566"/>
            </a:xfrm>
            <a:custGeom>
              <a:rect b="b" l="l" r="r" t="t"/>
              <a:pathLst>
                <a:path extrusionOk="0" h="494" w="1278">
                  <a:moveTo>
                    <a:pt x="0" y="1"/>
                  </a:moveTo>
                  <a:lnTo>
                    <a:pt x="0" y="1"/>
                  </a:lnTo>
                  <a:cubicBezTo>
                    <a:pt x="293" y="85"/>
                    <a:pt x="1234" y="493"/>
                    <a:pt x="1234" y="493"/>
                  </a:cubicBezTo>
                  <a:cubicBezTo>
                    <a:pt x="1234" y="493"/>
                    <a:pt x="1264" y="453"/>
                    <a:pt x="1278" y="409"/>
                  </a:cubicBezTo>
                  <a:cubicBezTo>
                    <a:pt x="1180" y="368"/>
                    <a:pt x="1052" y="325"/>
                    <a:pt x="897" y="267"/>
                  </a:cubicBezTo>
                  <a:cubicBezTo>
                    <a:pt x="506" y="129"/>
                    <a:pt x="54" y="14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46"/>
            <p:cNvSpPr/>
            <p:nvPr/>
          </p:nvSpPr>
          <p:spPr>
            <a:xfrm>
              <a:off x="7843799" y="4388942"/>
              <a:ext cx="132173" cy="754602"/>
            </a:xfrm>
            <a:custGeom>
              <a:rect b="b" l="l" r="r" t="t"/>
              <a:pathLst>
                <a:path extrusionOk="0" h="4162" w="729">
                  <a:moveTo>
                    <a:pt x="462" y="1"/>
                  </a:moveTo>
                  <a:cubicBezTo>
                    <a:pt x="462" y="1"/>
                    <a:pt x="321" y="2391"/>
                    <a:pt x="1" y="4161"/>
                  </a:cubicBezTo>
                  <a:lnTo>
                    <a:pt x="506" y="4161"/>
                  </a:lnTo>
                  <a:cubicBezTo>
                    <a:pt x="631" y="2782"/>
                    <a:pt x="729" y="874"/>
                    <a:pt x="462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46"/>
            <p:cNvSpPr/>
            <p:nvPr/>
          </p:nvSpPr>
          <p:spPr>
            <a:xfrm>
              <a:off x="7565248" y="2807759"/>
              <a:ext cx="303509" cy="679903"/>
            </a:xfrm>
            <a:custGeom>
              <a:rect b="b" l="l" r="r" t="t"/>
              <a:pathLst>
                <a:path extrusionOk="0" h="3750" w="1674">
                  <a:moveTo>
                    <a:pt x="844" y="563"/>
                  </a:moveTo>
                  <a:cubicBezTo>
                    <a:pt x="945" y="563"/>
                    <a:pt x="999" y="590"/>
                    <a:pt x="1056" y="661"/>
                  </a:cubicBezTo>
                  <a:cubicBezTo>
                    <a:pt x="1097" y="715"/>
                    <a:pt x="1127" y="799"/>
                    <a:pt x="1127" y="884"/>
                  </a:cubicBezTo>
                  <a:lnTo>
                    <a:pt x="1127" y="1558"/>
                  </a:lnTo>
                  <a:cubicBezTo>
                    <a:pt x="1127" y="1575"/>
                    <a:pt x="1127" y="1615"/>
                    <a:pt x="1113" y="1659"/>
                  </a:cubicBezTo>
                  <a:cubicBezTo>
                    <a:pt x="1070" y="1811"/>
                    <a:pt x="985" y="1881"/>
                    <a:pt x="844" y="1881"/>
                  </a:cubicBezTo>
                  <a:cubicBezTo>
                    <a:pt x="776" y="1881"/>
                    <a:pt x="732" y="1868"/>
                    <a:pt x="692" y="1828"/>
                  </a:cubicBezTo>
                  <a:cubicBezTo>
                    <a:pt x="608" y="1757"/>
                    <a:pt x="577" y="1672"/>
                    <a:pt x="577" y="1558"/>
                  </a:cubicBezTo>
                  <a:lnTo>
                    <a:pt x="577" y="884"/>
                  </a:lnTo>
                  <a:cubicBezTo>
                    <a:pt x="577" y="799"/>
                    <a:pt x="591" y="715"/>
                    <a:pt x="648" y="661"/>
                  </a:cubicBezTo>
                  <a:cubicBezTo>
                    <a:pt x="692" y="590"/>
                    <a:pt x="759" y="563"/>
                    <a:pt x="844" y="563"/>
                  </a:cubicBezTo>
                  <a:close/>
                  <a:moveTo>
                    <a:pt x="830" y="0"/>
                  </a:moveTo>
                  <a:cubicBezTo>
                    <a:pt x="719" y="0"/>
                    <a:pt x="608" y="14"/>
                    <a:pt x="507" y="71"/>
                  </a:cubicBezTo>
                  <a:cubicBezTo>
                    <a:pt x="355" y="125"/>
                    <a:pt x="240" y="226"/>
                    <a:pt x="142" y="364"/>
                  </a:cubicBezTo>
                  <a:cubicBezTo>
                    <a:pt x="58" y="506"/>
                    <a:pt x="18" y="661"/>
                    <a:pt x="1" y="830"/>
                  </a:cubicBezTo>
                  <a:lnTo>
                    <a:pt x="1" y="1460"/>
                  </a:lnTo>
                  <a:cubicBezTo>
                    <a:pt x="1" y="1713"/>
                    <a:pt x="58" y="1925"/>
                    <a:pt x="156" y="2080"/>
                  </a:cubicBezTo>
                  <a:cubicBezTo>
                    <a:pt x="284" y="2249"/>
                    <a:pt x="466" y="2333"/>
                    <a:pt x="705" y="2333"/>
                  </a:cubicBezTo>
                  <a:cubicBezTo>
                    <a:pt x="861" y="2333"/>
                    <a:pt x="999" y="2276"/>
                    <a:pt x="1127" y="2165"/>
                  </a:cubicBezTo>
                  <a:lnTo>
                    <a:pt x="1127" y="2893"/>
                  </a:lnTo>
                  <a:cubicBezTo>
                    <a:pt x="1127" y="2977"/>
                    <a:pt x="1097" y="3061"/>
                    <a:pt x="1056" y="3119"/>
                  </a:cubicBezTo>
                  <a:cubicBezTo>
                    <a:pt x="999" y="3176"/>
                    <a:pt x="945" y="3203"/>
                    <a:pt x="844" y="3203"/>
                  </a:cubicBezTo>
                  <a:cubicBezTo>
                    <a:pt x="759" y="3203"/>
                    <a:pt x="692" y="3176"/>
                    <a:pt x="648" y="3119"/>
                  </a:cubicBezTo>
                  <a:cubicBezTo>
                    <a:pt x="591" y="3061"/>
                    <a:pt x="577" y="2977"/>
                    <a:pt x="577" y="2893"/>
                  </a:cubicBezTo>
                  <a:lnTo>
                    <a:pt x="577" y="2795"/>
                  </a:lnTo>
                  <a:lnTo>
                    <a:pt x="1" y="2795"/>
                  </a:lnTo>
                  <a:lnTo>
                    <a:pt x="1" y="2879"/>
                  </a:lnTo>
                  <a:cubicBezTo>
                    <a:pt x="1" y="3119"/>
                    <a:pt x="72" y="3328"/>
                    <a:pt x="227" y="3496"/>
                  </a:cubicBezTo>
                  <a:cubicBezTo>
                    <a:pt x="395" y="3665"/>
                    <a:pt x="591" y="3749"/>
                    <a:pt x="830" y="3749"/>
                  </a:cubicBezTo>
                  <a:cubicBezTo>
                    <a:pt x="945" y="3749"/>
                    <a:pt x="1029" y="3736"/>
                    <a:pt x="1127" y="3709"/>
                  </a:cubicBezTo>
                  <a:cubicBezTo>
                    <a:pt x="1154" y="3230"/>
                    <a:pt x="1211" y="2738"/>
                    <a:pt x="1238" y="2289"/>
                  </a:cubicBezTo>
                  <a:cubicBezTo>
                    <a:pt x="1295" y="1699"/>
                    <a:pt x="1518" y="1406"/>
                    <a:pt x="1673" y="1039"/>
                  </a:cubicBezTo>
                  <a:lnTo>
                    <a:pt x="1673" y="884"/>
                  </a:lnTo>
                  <a:cubicBezTo>
                    <a:pt x="1673" y="631"/>
                    <a:pt x="1589" y="435"/>
                    <a:pt x="1434" y="267"/>
                  </a:cubicBezTo>
                  <a:cubicBezTo>
                    <a:pt x="1282" y="85"/>
                    <a:pt x="1070" y="0"/>
                    <a:pt x="830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7"/>
          <p:cNvSpPr txBox="1"/>
          <p:nvPr>
            <p:ph type="title"/>
          </p:nvPr>
        </p:nvSpPr>
        <p:spPr>
          <a:xfrm>
            <a:off x="5425525" y="848853"/>
            <a:ext cx="2487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300"/>
              <a:t>IDENTIFY</a:t>
            </a:r>
            <a:endParaRPr sz="2300"/>
          </a:p>
        </p:txBody>
      </p:sp>
      <p:sp>
        <p:nvSpPr>
          <p:cNvPr id="498" name="Google Shape;498;p47"/>
          <p:cNvSpPr txBox="1"/>
          <p:nvPr>
            <p:ph idx="2" type="title"/>
          </p:nvPr>
        </p:nvSpPr>
        <p:spPr>
          <a:xfrm>
            <a:off x="4363575" y="833450"/>
            <a:ext cx="11334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99" name="Google Shape;499;p47"/>
          <p:cNvSpPr txBox="1"/>
          <p:nvPr>
            <p:ph idx="1" type="subTitle"/>
          </p:nvPr>
        </p:nvSpPr>
        <p:spPr>
          <a:xfrm>
            <a:off x="5521725" y="1233538"/>
            <a:ext cx="2484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Career Industry Sectors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0" name="Google Shape;500;p47"/>
          <p:cNvSpPr txBox="1"/>
          <p:nvPr>
            <p:ph idx="3" type="title"/>
          </p:nvPr>
        </p:nvSpPr>
        <p:spPr>
          <a:xfrm>
            <a:off x="5425525" y="2219913"/>
            <a:ext cx="24873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CONNECT</a:t>
            </a:r>
            <a:endParaRPr sz="2100"/>
          </a:p>
        </p:txBody>
      </p:sp>
      <p:sp>
        <p:nvSpPr>
          <p:cNvPr id="501" name="Google Shape;501;p47"/>
          <p:cNvSpPr txBox="1"/>
          <p:nvPr>
            <p:ph idx="4" type="title"/>
          </p:nvPr>
        </p:nvSpPr>
        <p:spPr>
          <a:xfrm>
            <a:off x="4363575" y="2105875"/>
            <a:ext cx="11334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02" name="Google Shape;502;p47"/>
          <p:cNvSpPr txBox="1"/>
          <p:nvPr>
            <p:ph idx="7" type="title"/>
          </p:nvPr>
        </p:nvSpPr>
        <p:spPr>
          <a:xfrm>
            <a:off x="4363575" y="3402100"/>
            <a:ext cx="1133400" cy="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03" name="Google Shape;503;p47"/>
          <p:cNvSpPr txBox="1"/>
          <p:nvPr>
            <p:ph idx="8" type="subTitle"/>
          </p:nvPr>
        </p:nvSpPr>
        <p:spPr>
          <a:xfrm>
            <a:off x="5520525" y="3845250"/>
            <a:ext cx="2487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Finish your year strong!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4" name="Google Shape;504;p47"/>
          <p:cNvSpPr txBox="1"/>
          <p:nvPr>
            <p:ph idx="9" type="title"/>
          </p:nvPr>
        </p:nvSpPr>
        <p:spPr>
          <a:xfrm>
            <a:off x="720000" y="833450"/>
            <a:ext cx="2972100" cy="9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Today’s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Objectives</a:t>
            </a:r>
            <a:endParaRPr/>
          </a:p>
        </p:txBody>
      </p:sp>
      <p:grpSp>
        <p:nvGrpSpPr>
          <p:cNvPr id="505" name="Google Shape;505;p47"/>
          <p:cNvGrpSpPr/>
          <p:nvPr/>
        </p:nvGrpSpPr>
        <p:grpSpPr>
          <a:xfrm>
            <a:off x="781675" y="948950"/>
            <a:ext cx="2848726" cy="284589"/>
            <a:chOff x="781675" y="948950"/>
            <a:chExt cx="2848726" cy="284589"/>
          </a:xfrm>
        </p:grpSpPr>
        <p:sp>
          <p:nvSpPr>
            <p:cNvPr id="506" name="Google Shape;506;p47"/>
            <p:cNvSpPr/>
            <p:nvPr/>
          </p:nvSpPr>
          <p:spPr>
            <a:xfrm>
              <a:off x="781675" y="948950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47"/>
            <p:cNvSpPr/>
            <p:nvPr/>
          </p:nvSpPr>
          <p:spPr>
            <a:xfrm>
              <a:off x="3331750" y="948950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8" name="Google Shape;508;p47"/>
          <p:cNvGrpSpPr/>
          <p:nvPr/>
        </p:nvGrpSpPr>
        <p:grpSpPr>
          <a:xfrm>
            <a:off x="-113600" y="1961395"/>
            <a:ext cx="3634264" cy="3271626"/>
            <a:chOff x="-397443" y="1961400"/>
            <a:chExt cx="3883590" cy="3496074"/>
          </a:xfrm>
        </p:grpSpPr>
        <p:sp>
          <p:nvSpPr>
            <p:cNvPr id="509" name="Google Shape;509;p47"/>
            <p:cNvSpPr/>
            <p:nvPr/>
          </p:nvSpPr>
          <p:spPr>
            <a:xfrm>
              <a:off x="2710250" y="2416372"/>
              <a:ext cx="548486" cy="594057"/>
            </a:xfrm>
            <a:custGeom>
              <a:rect b="b" l="l" r="r" t="t"/>
              <a:pathLst>
                <a:path extrusionOk="0" h="4002" w="3695">
                  <a:moveTo>
                    <a:pt x="1771" y="0"/>
                  </a:moveTo>
                  <a:cubicBezTo>
                    <a:pt x="1771" y="0"/>
                    <a:pt x="58" y="1531"/>
                    <a:pt x="28" y="1588"/>
                  </a:cubicBezTo>
                  <a:cubicBezTo>
                    <a:pt x="1" y="1642"/>
                    <a:pt x="550" y="3554"/>
                    <a:pt x="1238" y="3962"/>
                  </a:cubicBezTo>
                  <a:cubicBezTo>
                    <a:pt x="1283" y="3989"/>
                    <a:pt x="1332" y="4002"/>
                    <a:pt x="1386" y="4002"/>
                  </a:cubicBezTo>
                  <a:cubicBezTo>
                    <a:pt x="2149" y="4002"/>
                    <a:pt x="3694" y="1357"/>
                    <a:pt x="3669" y="1278"/>
                  </a:cubicBezTo>
                  <a:lnTo>
                    <a:pt x="1771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47"/>
            <p:cNvSpPr/>
            <p:nvPr/>
          </p:nvSpPr>
          <p:spPr>
            <a:xfrm>
              <a:off x="2912723" y="4739033"/>
              <a:ext cx="573424" cy="646605"/>
            </a:xfrm>
            <a:custGeom>
              <a:rect b="b" l="l" r="r" t="t"/>
              <a:pathLst>
                <a:path extrusionOk="0" h="4356" w="3863">
                  <a:moveTo>
                    <a:pt x="564" y="0"/>
                  </a:moveTo>
                  <a:cubicBezTo>
                    <a:pt x="268" y="0"/>
                    <a:pt x="0" y="257"/>
                    <a:pt x="43" y="590"/>
                  </a:cubicBezTo>
                  <a:lnTo>
                    <a:pt x="282" y="2431"/>
                  </a:lnTo>
                  <a:cubicBezTo>
                    <a:pt x="336" y="2950"/>
                    <a:pt x="619" y="3415"/>
                    <a:pt x="1041" y="3725"/>
                  </a:cubicBezTo>
                  <a:lnTo>
                    <a:pt x="1911" y="4356"/>
                  </a:lnTo>
                  <a:lnTo>
                    <a:pt x="3863" y="4356"/>
                  </a:lnTo>
                  <a:lnTo>
                    <a:pt x="3623" y="2741"/>
                  </a:lnTo>
                  <a:cubicBezTo>
                    <a:pt x="3552" y="2221"/>
                    <a:pt x="3273" y="1756"/>
                    <a:pt x="2838" y="1449"/>
                  </a:cubicBezTo>
                  <a:lnTo>
                    <a:pt x="872" y="101"/>
                  </a:lnTo>
                  <a:cubicBezTo>
                    <a:pt x="774" y="31"/>
                    <a:pt x="667" y="0"/>
                    <a:pt x="564" y="0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47"/>
            <p:cNvSpPr/>
            <p:nvPr/>
          </p:nvSpPr>
          <p:spPr>
            <a:xfrm>
              <a:off x="1248557" y="3800587"/>
              <a:ext cx="769810" cy="1514830"/>
            </a:xfrm>
            <a:custGeom>
              <a:rect b="b" l="l" r="r" t="t"/>
              <a:pathLst>
                <a:path extrusionOk="0" h="10205" w="5186">
                  <a:moveTo>
                    <a:pt x="3722" y="0"/>
                  </a:moveTo>
                  <a:lnTo>
                    <a:pt x="3385" y="270"/>
                  </a:lnTo>
                  <a:lnTo>
                    <a:pt x="2781" y="732"/>
                  </a:lnTo>
                  <a:lnTo>
                    <a:pt x="2754" y="759"/>
                  </a:lnTo>
                  <a:cubicBezTo>
                    <a:pt x="2754" y="759"/>
                    <a:pt x="2754" y="776"/>
                    <a:pt x="2741" y="789"/>
                  </a:cubicBezTo>
                  <a:lnTo>
                    <a:pt x="2741" y="803"/>
                  </a:lnTo>
                  <a:lnTo>
                    <a:pt x="2727" y="816"/>
                  </a:lnTo>
                  <a:cubicBezTo>
                    <a:pt x="2711" y="843"/>
                    <a:pt x="2697" y="874"/>
                    <a:pt x="2684" y="914"/>
                  </a:cubicBezTo>
                  <a:cubicBezTo>
                    <a:pt x="2670" y="928"/>
                    <a:pt x="2657" y="944"/>
                    <a:pt x="2657" y="958"/>
                  </a:cubicBezTo>
                  <a:cubicBezTo>
                    <a:pt x="2586" y="1069"/>
                    <a:pt x="2515" y="1211"/>
                    <a:pt x="2417" y="1366"/>
                  </a:cubicBezTo>
                  <a:cubicBezTo>
                    <a:pt x="2404" y="1393"/>
                    <a:pt x="2390" y="1420"/>
                    <a:pt x="2374" y="1450"/>
                  </a:cubicBezTo>
                  <a:cubicBezTo>
                    <a:pt x="2360" y="1450"/>
                    <a:pt x="2360" y="1464"/>
                    <a:pt x="2347" y="1477"/>
                  </a:cubicBezTo>
                  <a:cubicBezTo>
                    <a:pt x="2333" y="1504"/>
                    <a:pt x="2333" y="1518"/>
                    <a:pt x="2320" y="1548"/>
                  </a:cubicBezTo>
                  <a:cubicBezTo>
                    <a:pt x="2306" y="1561"/>
                    <a:pt x="2289" y="1588"/>
                    <a:pt x="2276" y="1619"/>
                  </a:cubicBezTo>
                  <a:cubicBezTo>
                    <a:pt x="2205" y="1730"/>
                    <a:pt x="2138" y="1841"/>
                    <a:pt x="2067" y="1983"/>
                  </a:cubicBezTo>
                  <a:cubicBezTo>
                    <a:pt x="2036" y="2023"/>
                    <a:pt x="2009" y="2081"/>
                    <a:pt x="1982" y="2138"/>
                  </a:cubicBezTo>
                  <a:cubicBezTo>
                    <a:pt x="1898" y="2306"/>
                    <a:pt x="1800" y="2488"/>
                    <a:pt x="1699" y="2684"/>
                  </a:cubicBezTo>
                  <a:cubicBezTo>
                    <a:pt x="1659" y="2768"/>
                    <a:pt x="1615" y="2853"/>
                    <a:pt x="1588" y="2937"/>
                  </a:cubicBezTo>
                  <a:cubicBezTo>
                    <a:pt x="1561" y="2981"/>
                    <a:pt x="1531" y="3035"/>
                    <a:pt x="1504" y="3092"/>
                  </a:cubicBezTo>
                  <a:cubicBezTo>
                    <a:pt x="1477" y="3149"/>
                    <a:pt x="1446" y="3203"/>
                    <a:pt x="1433" y="3274"/>
                  </a:cubicBezTo>
                  <a:cubicBezTo>
                    <a:pt x="1419" y="3288"/>
                    <a:pt x="1406" y="3304"/>
                    <a:pt x="1406" y="3331"/>
                  </a:cubicBezTo>
                  <a:cubicBezTo>
                    <a:pt x="1392" y="3358"/>
                    <a:pt x="1362" y="3402"/>
                    <a:pt x="1349" y="3443"/>
                  </a:cubicBezTo>
                  <a:cubicBezTo>
                    <a:pt x="1335" y="3473"/>
                    <a:pt x="1335" y="3500"/>
                    <a:pt x="1322" y="3527"/>
                  </a:cubicBezTo>
                  <a:cubicBezTo>
                    <a:pt x="1308" y="3557"/>
                    <a:pt x="1295" y="3584"/>
                    <a:pt x="1278" y="3611"/>
                  </a:cubicBezTo>
                  <a:cubicBezTo>
                    <a:pt x="1264" y="3641"/>
                    <a:pt x="1264" y="3668"/>
                    <a:pt x="1251" y="3695"/>
                  </a:cubicBezTo>
                  <a:cubicBezTo>
                    <a:pt x="1194" y="3851"/>
                    <a:pt x="1140" y="3992"/>
                    <a:pt x="1096" y="4130"/>
                  </a:cubicBezTo>
                  <a:cubicBezTo>
                    <a:pt x="1069" y="4215"/>
                    <a:pt x="1042" y="4299"/>
                    <a:pt x="1025" y="4370"/>
                  </a:cubicBezTo>
                  <a:cubicBezTo>
                    <a:pt x="1011" y="4414"/>
                    <a:pt x="998" y="4441"/>
                    <a:pt x="998" y="4467"/>
                  </a:cubicBezTo>
                  <a:cubicBezTo>
                    <a:pt x="984" y="4498"/>
                    <a:pt x="984" y="4525"/>
                    <a:pt x="971" y="4552"/>
                  </a:cubicBezTo>
                  <a:cubicBezTo>
                    <a:pt x="971" y="4582"/>
                    <a:pt x="958" y="4609"/>
                    <a:pt x="958" y="4636"/>
                  </a:cubicBezTo>
                  <a:cubicBezTo>
                    <a:pt x="958" y="4666"/>
                    <a:pt x="941" y="4693"/>
                    <a:pt x="941" y="4707"/>
                  </a:cubicBezTo>
                  <a:cubicBezTo>
                    <a:pt x="941" y="4737"/>
                    <a:pt x="927" y="4751"/>
                    <a:pt x="927" y="4764"/>
                  </a:cubicBezTo>
                  <a:cubicBezTo>
                    <a:pt x="927" y="4791"/>
                    <a:pt x="914" y="4821"/>
                    <a:pt x="914" y="4835"/>
                  </a:cubicBezTo>
                  <a:cubicBezTo>
                    <a:pt x="914" y="4862"/>
                    <a:pt x="900" y="4889"/>
                    <a:pt x="900" y="4919"/>
                  </a:cubicBezTo>
                  <a:lnTo>
                    <a:pt x="900" y="4973"/>
                  </a:lnTo>
                  <a:cubicBezTo>
                    <a:pt x="887" y="5004"/>
                    <a:pt x="887" y="5017"/>
                    <a:pt x="887" y="5031"/>
                  </a:cubicBezTo>
                  <a:lnTo>
                    <a:pt x="887" y="5115"/>
                  </a:lnTo>
                  <a:cubicBezTo>
                    <a:pt x="873" y="5226"/>
                    <a:pt x="873" y="5327"/>
                    <a:pt x="873" y="5425"/>
                  </a:cubicBezTo>
                  <a:lnTo>
                    <a:pt x="873" y="5803"/>
                  </a:lnTo>
                  <a:cubicBezTo>
                    <a:pt x="843" y="6774"/>
                    <a:pt x="590" y="7967"/>
                    <a:pt x="381" y="8850"/>
                  </a:cubicBezTo>
                  <a:cubicBezTo>
                    <a:pt x="266" y="9258"/>
                    <a:pt x="182" y="9595"/>
                    <a:pt x="115" y="9821"/>
                  </a:cubicBezTo>
                  <a:cubicBezTo>
                    <a:pt x="71" y="9963"/>
                    <a:pt x="44" y="10061"/>
                    <a:pt x="30" y="10088"/>
                  </a:cubicBezTo>
                  <a:cubicBezTo>
                    <a:pt x="0" y="10179"/>
                    <a:pt x="406" y="10205"/>
                    <a:pt x="879" y="10205"/>
                  </a:cubicBezTo>
                  <a:cubicBezTo>
                    <a:pt x="1510" y="10205"/>
                    <a:pt x="2262" y="10158"/>
                    <a:pt x="2262" y="10158"/>
                  </a:cubicBezTo>
                  <a:cubicBezTo>
                    <a:pt x="2262" y="10158"/>
                    <a:pt x="2333" y="9737"/>
                    <a:pt x="2458" y="9120"/>
                  </a:cubicBezTo>
                  <a:cubicBezTo>
                    <a:pt x="2475" y="9076"/>
                    <a:pt x="2475" y="9019"/>
                    <a:pt x="2488" y="8965"/>
                  </a:cubicBezTo>
                  <a:cubicBezTo>
                    <a:pt x="2684" y="8024"/>
                    <a:pt x="2980" y="6676"/>
                    <a:pt x="3287" y="5647"/>
                  </a:cubicBezTo>
                  <a:cubicBezTo>
                    <a:pt x="3456" y="5088"/>
                    <a:pt x="3624" y="4636"/>
                    <a:pt x="3793" y="4383"/>
                  </a:cubicBezTo>
                  <a:cubicBezTo>
                    <a:pt x="3907" y="4215"/>
                    <a:pt x="4005" y="4033"/>
                    <a:pt x="4117" y="3824"/>
                  </a:cubicBezTo>
                  <a:cubicBezTo>
                    <a:pt x="4130" y="3793"/>
                    <a:pt x="4143" y="3766"/>
                    <a:pt x="4160" y="3739"/>
                  </a:cubicBezTo>
                  <a:cubicBezTo>
                    <a:pt x="4245" y="3584"/>
                    <a:pt x="4312" y="3416"/>
                    <a:pt x="4396" y="3247"/>
                  </a:cubicBezTo>
                  <a:lnTo>
                    <a:pt x="4396" y="3234"/>
                  </a:lnTo>
                  <a:cubicBezTo>
                    <a:pt x="4413" y="3190"/>
                    <a:pt x="4440" y="3149"/>
                    <a:pt x="4454" y="3105"/>
                  </a:cubicBezTo>
                  <a:cubicBezTo>
                    <a:pt x="4538" y="2937"/>
                    <a:pt x="4609" y="2755"/>
                    <a:pt x="4680" y="2586"/>
                  </a:cubicBezTo>
                  <a:cubicBezTo>
                    <a:pt x="4680" y="2559"/>
                    <a:pt x="4693" y="2529"/>
                    <a:pt x="4707" y="2515"/>
                  </a:cubicBezTo>
                  <a:cubicBezTo>
                    <a:pt x="4750" y="2404"/>
                    <a:pt x="4791" y="2306"/>
                    <a:pt x="4818" y="2209"/>
                  </a:cubicBezTo>
                  <a:cubicBezTo>
                    <a:pt x="4835" y="2165"/>
                    <a:pt x="4848" y="2124"/>
                    <a:pt x="4862" y="2081"/>
                  </a:cubicBezTo>
                  <a:cubicBezTo>
                    <a:pt x="4932" y="1925"/>
                    <a:pt x="4986" y="1770"/>
                    <a:pt x="5030" y="1646"/>
                  </a:cubicBezTo>
                  <a:cubicBezTo>
                    <a:pt x="5044" y="1575"/>
                    <a:pt x="5071" y="1534"/>
                    <a:pt x="5087" y="1477"/>
                  </a:cubicBezTo>
                  <a:cubicBezTo>
                    <a:pt x="5101" y="1450"/>
                    <a:pt x="5114" y="1420"/>
                    <a:pt x="5114" y="1379"/>
                  </a:cubicBezTo>
                  <a:cubicBezTo>
                    <a:pt x="5128" y="1366"/>
                    <a:pt x="5128" y="1349"/>
                    <a:pt x="5141" y="1322"/>
                  </a:cubicBezTo>
                  <a:cubicBezTo>
                    <a:pt x="5141" y="1309"/>
                    <a:pt x="5155" y="1295"/>
                    <a:pt x="5155" y="1282"/>
                  </a:cubicBezTo>
                  <a:cubicBezTo>
                    <a:pt x="5172" y="1251"/>
                    <a:pt x="5172" y="1224"/>
                    <a:pt x="5172" y="1211"/>
                  </a:cubicBezTo>
                  <a:cubicBezTo>
                    <a:pt x="5185" y="1197"/>
                    <a:pt x="5185" y="1197"/>
                    <a:pt x="5185" y="1180"/>
                  </a:cubicBezTo>
                  <a:lnTo>
                    <a:pt x="4538" y="661"/>
                  </a:lnTo>
                  <a:lnTo>
                    <a:pt x="3722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47"/>
            <p:cNvSpPr/>
            <p:nvPr/>
          </p:nvSpPr>
          <p:spPr>
            <a:xfrm>
              <a:off x="2343454" y="2691879"/>
              <a:ext cx="602666" cy="681785"/>
            </a:xfrm>
            <a:custGeom>
              <a:rect b="b" l="l" r="r" t="t"/>
              <a:pathLst>
                <a:path extrusionOk="0" h="4593" w="4060">
                  <a:moveTo>
                    <a:pt x="1495" y="1"/>
                  </a:moveTo>
                  <a:cubicBezTo>
                    <a:pt x="1297" y="1"/>
                    <a:pt x="1101" y="64"/>
                    <a:pt x="941" y="194"/>
                  </a:cubicBezTo>
                  <a:lnTo>
                    <a:pt x="463" y="575"/>
                  </a:lnTo>
                  <a:cubicBezTo>
                    <a:pt x="98" y="855"/>
                    <a:pt x="1" y="1360"/>
                    <a:pt x="223" y="1755"/>
                  </a:cubicBezTo>
                  <a:lnTo>
                    <a:pt x="1589" y="4128"/>
                  </a:lnTo>
                  <a:cubicBezTo>
                    <a:pt x="1762" y="4430"/>
                    <a:pt x="2072" y="4592"/>
                    <a:pt x="2388" y="4592"/>
                  </a:cubicBezTo>
                  <a:cubicBezTo>
                    <a:pt x="2629" y="4592"/>
                    <a:pt x="2873" y="4497"/>
                    <a:pt x="3062" y="4297"/>
                  </a:cubicBezTo>
                  <a:cubicBezTo>
                    <a:pt x="3173" y="4182"/>
                    <a:pt x="3274" y="4071"/>
                    <a:pt x="3328" y="3987"/>
                  </a:cubicBezTo>
                  <a:cubicBezTo>
                    <a:pt x="3413" y="3889"/>
                    <a:pt x="3470" y="3791"/>
                    <a:pt x="3510" y="3663"/>
                  </a:cubicBezTo>
                  <a:cubicBezTo>
                    <a:pt x="4060" y="1907"/>
                    <a:pt x="2823" y="727"/>
                    <a:pt x="2037" y="167"/>
                  </a:cubicBezTo>
                  <a:cubicBezTo>
                    <a:pt x="1873" y="57"/>
                    <a:pt x="1683" y="1"/>
                    <a:pt x="1495" y="1"/>
                  </a:cubicBezTo>
                  <a:close/>
                </a:path>
              </a:pathLst>
            </a:custGeom>
            <a:solidFill>
              <a:srgbClr val="ED24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47"/>
            <p:cNvSpPr/>
            <p:nvPr/>
          </p:nvSpPr>
          <p:spPr>
            <a:xfrm>
              <a:off x="1192446" y="2528891"/>
              <a:ext cx="1507557" cy="1055112"/>
            </a:xfrm>
            <a:custGeom>
              <a:rect b="b" l="l" r="r" t="t"/>
              <a:pathLst>
                <a:path extrusionOk="0" h="7108" w="10156">
                  <a:moveTo>
                    <a:pt x="9046" y="1"/>
                  </a:moveTo>
                  <a:lnTo>
                    <a:pt x="8331" y="85"/>
                  </a:lnTo>
                  <a:lnTo>
                    <a:pt x="8274" y="85"/>
                  </a:lnTo>
                  <a:lnTo>
                    <a:pt x="5914" y="351"/>
                  </a:lnTo>
                  <a:lnTo>
                    <a:pt x="0" y="3483"/>
                  </a:lnTo>
                  <a:lnTo>
                    <a:pt x="1066" y="4663"/>
                  </a:lnTo>
                  <a:lnTo>
                    <a:pt x="1265" y="4876"/>
                  </a:lnTo>
                  <a:lnTo>
                    <a:pt x="1420" y="5058"/>
                  </a:lnTo>
                  <a:lnTo>
                    <a:pt x="3274" y="7108"/>
                  </a:lnTo>
                  <a:lnTo>
                    <a:pt x="3301" y="7094"/>
                  </a:lnTo>
                  <a:lnTo>
                    <a:pt x="4299" y="6855"/>
                  </a:lnTo>
                  <a:lnTo>
                    <a:pt x="4454" y="6828"/>
                  </a:lnTo>
                  <a:cubicBezTo>
                    <a:pt x="4805" y="6545"/>
                    <a:pt x="7444" y="6056"/>
                    <a:pt x="7444" y="6056"/>
                  </a:cubicBezTo>
                  <a:lnTo>
                    <a:pt x="7458" y="6039"/>
                  </a:lnTo>
                  <a:lnTo>
                    <a:pt x="8624" y="5324"/>
                  </a:lnTo>
                  <a:lnTo>
                    <a:pt x="9201" y="4974"/>
                  </a:lnTo>
                  <a:lnTo>
                    <a:pt x="9552" y="4761"/>
                  </a:lnTo>
                  <a:lnTo>
                    <a:pt x="10155" y="4384"/>
                  </a:lnTo>
                  <a:lnTo>
                    <a:pt x="9481" y="1740"/>
                  </a:lnTo>
                  <a:lnTo>
                    <a:pt x="9326" y="1096"/>
                  </a:lnTo>
                  <a:lnTo>
                    <a:pt x="9046" y="1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47"/>
            <p:cNvSpPr/>
            <p:nvPr/>
          </p:nvSpPr>
          <p:spPr>
            <a:xfrm>
              <a:off x="2410104" y="1961400"/>
              <a:ext cx="890343" cy="907414"/>
            </a:xfrm>
            <a:custGeom>
              <a:rect b="b" l="l" r="r" t="t"/>
              <a:pathLst>
                <a:path extrusionOk="0" h="6113" w="5998">
                  <a:moveTo>
                    <a:pt x="3007" y="1"/>
                  </a:moveTo>
                  <a:cubicBezTo>
                    <a:pt x="1561" y="1"/>
                    <a:pt x="351" y="1042"/>
                    <a:pt x="71" y="2418"/>
                  </a:cubicBezTo>
                  <a:cubicBezTo>
                    <a:pt x="27" y="2630"/>
                    <a:pt x="0" y="2839"/>
                    <a:pt x="0" y="3065"/>
                  </a:cubicBezTo>
                  <a:cubicBezTo>
                    <a:pt x="0" y="3345"/>
                    <a:pt x="44" y="3611"/>
                    <a:pt x="111" y="3878"/>
                  </a:cubicBezTo>
                  <a:cubicBezTo>
                    <a:pt x="111" y="3878"/>
                    <a:pt x="111" y="3895"/>
                    <a:pt x="128" y="3908"/>
                  </a:cubicBezTo>
                  <a:cubicBezTo>
                    <a:pt x="239" y="4316"/>
                    <a:pt x="435" y="4680"/>
                    <a:pt x="688" y="5004"/>
                  </a:cubicBezTo>
                  <a:cubicBezTo>
                    <a:pt x="856" y="5213"/>
                    <a:pt x="1055" y="5412"/>
                    <a:pt x="1278" y="5563"/>
                  </a:cubicBezTo>
                  <a:cubicBezTo>
                    <a:pt x="1659" y="5833"/>
                    <a:pt x="2094" y="6015"/>
                    <a:pt x="2556" y="6086"/>
                  </a:cubicBezTo>
                  <a:cubicBezTo>
                    <a:pt x="2586" y="6099"/>
                    <a:pt x="2613" y="6099"/>
                    <a:pt x="2640" y="6099"/>
                  </a:cubicBezTo>
                  <a:cubicBezTo>
                    <a:pt x="2724" y="6113"/>
                    <a:pt x="2808" y="6113"/>
                    <a:pt x="2893" y="6113"/>
                  </a:cubicBezTo>
                  <a:lnTo>
                    <a:pt x="2754" y="5803"/>
                  </a:lnTo>
                  <a:lnTo>
                    <a:pt x="2586" y="5425"/>
                  </a:lnTo>
                  <a:lnTo>
                    <a:pt x="2964" y="5284"/>
                  </a:lnTo>
                  <a:lnTo>
                    <a:pt x="3398" y="5128"/>
                  </a:lnTo>
                  <a:lnTo>
                    <a:pt x="3554" y="5075"/>
                  </a:lnTo>
                  <a:lnTo>
                    <a:pt x="3624" y="4933"/>
                  </a:lnTo>
                  <a:lnTo>
                    <a:pt x="3779" y="4596"/>
                  </a:lnTo>
                  <a:lnTo>
                    <a:pt x="3837" y="4454"/>
                  </a:lnTo>
                  <a:lnTo>
                    <a:pt x="3779" y="4299"/>
                  </a:lnTo>
                  <a:lnTo>
                    <a:pt x="3668" y="4006"/>
                  </a:lnTo>
                  <a:lnTo>
                    <a:pt x="3554" y="3682"/>
                  </a:lnTo>
                  <a:lnTo>
                    <a:pt x="4117" y="3402"/>
                  </a:lnTo>
                  <a:lnTo>
                    <a:pt x="4312" y="3611"/>
                  </a:lnTo>
                  <a:lnTo>
                    <a:pt x="5270" y="4609"/>
                  </a:lnTo>
                  <a:lnTo>
                    <a:pt x="5452" y="4805"/>
                  </a:lnTo>
                  <a:cubicBezTo>
                    <a:pt x="5789" y="4316"/>
                    <a:pt x="5998" y="3709"/>
                    <a:pt x="5998" y="3065"/>
                  </a:cubicBezTo>
                  <a:cubicBezTo>
                    <a:pt x="5998" y="1366"/>
                    <a:pt x="4649" y="1"/>
                    <a:pt x="3007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47"/>
            <p:cNvSpPr/>
            <p:nvPr/>
          </p:nvSpPr>
          <p:spPr>
            <a:xfrm>
              <a:off x="2359931" y="3510830"/>
              <a:ext cx="1022158" cy="1499838"/>
            </a:xfrm>
            <a:custGeom>
              <a:rect b="b" l="l" r="r" t="t"/>
              <a:pathLst>
                <a:path extrusionOk="0" h="10104" w="6886">
                  <a:moveTo>
                    <a:pt x="143" y="0"/>
                  </a:moveTo>
                  <a:lnTo>
                    <a:pt x="1" y="830"/>
                  </a:lnTo>
                  <a:cubicBezTo>
                    <a:pt x="1" y="830"/>
                    <a:pt x="1815" y="6126"/>
                    <a:pt x="3821" y="7728"/>
                  </a:cubicBezTo>
                  <a:cubicBezTo>
                    <a:pt x="3821" y="7728"/>
                    <a:pt x="3682" y="8149"/>
                    <a:pt x="4006" y="8318"/>
                  </a:cubicBezTo>
                  <a:cubicBezTo>
                    <a:pt x="4468" y="8584"/>
                    <a:pt x="4596" y="8695"/>
                    <a:pt x="4734" y="9400"/>
                  </a:cubicBezTo>
                  <a:cubicBezTo>
                    <a:pt x="4814" y="9787"/>
                    <a:pt x="4911" y="9872"/>
                    <a:pt x="4981" y="9872"/>
                  </a:cubicBezTo>
                  <a:cubicBezTo>
                    <a:pt x="5034" y="9872"/>
                    <a:pt x="5072" y="9821"/>
                    <a:pt x="5072" y="9821"/>
                  </a:cubicBezTo>
                  <a:lnTo>
                    <a:pt x="5001" y="8415"/>
                  </a:lnTo>
                  <a:lnTo>
                    <a:pt x="5001" y="8415"/>
                  </a:lnTo>
                  <a:cubicBezTo>
                    <a:pt x="5001" y="8416"/>
                    <a:pt x="5493" y="9946"/>
                    <a:pt x="5844" y="10088"/>
                  </a:cubicBezTo>
                  <a:cubicBezTo>
                    <a:pt x="5871" y="10099"/>
                    <a:pt x="5895" y="10104"/>
                    <a:pt x="5916" y="10104"/>
                  </a:cubicBezTo>
                  <a:cubicBezTo>
                    <a:pt x="6155" y="10104"/>
                    <a:pt x="5914" y="9400"/>
                    <a:pt x="5914" y="9400"/>
                  </a:cubicBezTo>
                  <a:lnTo>
                    <a:pt x="5776" y="8908"/>
                  </a:lnTo>
                  <a:lnTo>
                    <a:pt x="5776" y="8908"/>
                  </a:lnTo>
                  <a:cubicBezTo>
                    <a:pt x="5776" y="8908"/>
                    <a:pt x="6336" y="9609"/>
                    <a:pt x="6535" y="9875"/>
                  </a:cubicBezTo>
                  <a:cubicBezTo>
                    <a:pt x="6597" y="9959"/>
                    <a:pt x="6652" y="9988"/>
                    <a:pt x="6701" y="9988"/>
                  </a:cubicBezTo>
                  <a:cubicBezTo>
                    <a:pt x="6815" y="9988"/>
                    <a:pt x="6885" y="9821"/>
                    <a:pt x="6885" y="9821"/>
                  </a:cubicBezTo>
                  <a:lnTo>
                    <a:pt x="6336" y="8766"/>
                  </a:lnTo>
                  <a:lnTo>
                    <a:pt x="4933" y="7448"/>
                  </a:lnTo>
                  <a:cubicBezTo>
                    <a:pt x="4933" y="7448"/>
                    <a:pt x="3204" y="2431"/>
                    <a:pt x="2782" y="2290"/>
                  </a:cubicBezTo>
                  <a:cubicBezTo>
                    <a:pt x="2361" y="2151"/>
                    <a:pt x="2432" y="621"/>
                    <a:pt x="1939" y="71"/>
                  </a:cubicBezTo>
                  <a:lnTo>
                    <a:pt x="143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47"/>
            <p:cNvSpPr/>
            <p:nvPr/>
          </p:nvSpPr>
          <p:spPr>
            <a:xfrm>
              <a:off x="2359931" y="3529830"/>
              <a:ext cx="327459" cy="248340"/>
            </a:xfrm>
            <a:custGeom>
              <a:rect b="b" l="l" r="r" t="t"/>
              <a:pathLst>
                <a:path extrusionOk="0" h="1673" w="2206">
                  <a:moveTo>
                    <a:pt x="112" y="0"/>
                  </a:moveTo>
                  <a:lnTo>
                    <a:pt x="1" y="702"/>
                  </a:lnTo>
                  <a:cubicBezTo>
                    <a:pt x="1" y="702"/>
                    <a:pt x="129" y="1083"/>
                    <a:pt x="352" y="1673"/>
                  </a:cubicBezTo>
                  <a:cubicBezTo>
                    <a:pt x="422" y="1656"/>
                    <a:pt x="507" y="1656"/>
                    <a:pt x="591" y="1642"/>
                  </a:cubicBezTo>
                  <a:cubicBezTo>
                    <a:pt x="1461" y="1531"/>
                    <a:pt x="1997" y="661"/>
                    <a:pt x="2152" y="280"/>
                  </a:cubicBezTo>
                  <a:cubicBezTo>
                    <a:pt x="2192" y="183"/>
                    <a:pt x="2206" y="112"/>
                    <a:pt x="2192" y="112"/>
                  </a:cubicBezTo>
                  <a:lnTo>
                    <a:pt x="2068" y="112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47"/>
            <p:cNvSpPr/>
            <p:nvPr/>
          </p:nvSpPr>
          <p:spPr>
            <a:xfrm>
              <a:off x="2224405" y="2849673"/>
              <a:ext cx="454969" cy="788513"/>
            </a:xfrm>
            <a:custGeom>
              <a:rect b="b" l="l" r="r" t="t"/>
              <a:pathLst>
                <a:path extrusionOk="0" h="5312" w="3065">
                  <a:moveTo>
                    <a:pt x="843" y="1"/>
                  </a:moveTo>
                  <a:cubicBezTo>
                    <a:pt x="772" y="213"/>
                    <a:pt x="0" y="2853"/>
                    <a:pt x="705" y="4525"/>
                  </a:cubicBezTo>
                  <a:lnTo>
                    <a:pt x="914" y="5284"/>
                  </a:lnTo>
                  <a:cubicBezTo>
                    <a:pt x="914" y="5284"/>
                    <a:pt x="1120" y="5311"/>
                    <a:pt x="1410" y="5311"/>
                  </a:cubicBezTo>
                  <a:cubicBezTo>
                    <a:pt x="1928" y="5311"/>
                    <a:pt x="2713" y="5224"/>
                    <a:pt x="3065" y="4738"/>
                  </a:cubicBezTo>
                  <a:cubicBezTo>
                    <a:pt x="3065" y="4694"/>
                    <a:pt x="2964" y="4454"/>
                    <a:pt x="2866" y="4117"/>
                  </a:cubicBezTo>
                  <a:cubicBezTo>
                    <a:pt x="2768" y="3753"/>
                    <a:pt x="2684" y="3274"/>
                    <a:pt x="2728" y="2782"/>
                  </a:cubicBezTo>
                  <a:lnTo>
                    <a:pt x="985" y="213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47"/>
            <p:cNvSpPr/>
            <p:nvPr/>
          </p:nvSpPr>
          <p:spPr>
            <a:xfrm>
              <a:off x="2343454" y="2881291"/>
              <a:ext cx="306380" cy="579658"/>
            </a:xfrm>
            <a:custGeom>
              <a:rect b="b" l="l" r="r" t="t"/>
              <a:pathLst>
                <a:path extrusionOk="0" h="3905" w="2064">
                  <a:moveTo>
                    <a:pt x="139" y="0"/>
                  </a:moveTo>
                  <a:cubicBezTo>
                    <a:pt x="139" y="0"/>
                    <a:pt x="1" y="2192"/>
                    <a:pt x="1123" y="3230"/>
                  </a:cubicBezTo>
                  <a:cubicBezTo>
                    <a:pt x="1460" y="3554"/>
                    <a:pt x="1784" y="3766"/>
                    <a:pt x="2064" y="3904"/>
                  </a:cubicBezTo>
                  <a:cubicBezTo>
                    <a:pt x="1966" y="3540"/>
                    <a:pt x="1882" y="3061"/>
                    <a:pt x="1926" y="2569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47"/>
            <p:cNvSpPr/>
            <p:nvPr/>
          </p:nvSpPr>
          <p:spPr>
            <a:xfrm>
              <a:off x="2343454" y="2691879"/>
              <a:ext cx="602666" cy="681785"/>
            </a:xfrm>
            <a:custGeom>
              <a:rect b="b" l="l" r="r" t="t"/>
              <a:pathLst>
                <a:path extrusionOk="0" h="4593" w="4060">
                  <a:moveTo>
                    <a:pt x="1495" y="1"/>
                  </a:moveTo>
                  <a:cubicBezTo>
                    <a:pt x="1297" y="1"/>
                    <a:pt x="1101" y="64"/>
                    <a:pt x="941" y="194"/>
                  </a:cubicBezTo>
                  <a:lnTo>
                    <a:pt x="463" y="575"/>
                  </a:lnTo>
                  <a:cubicBezTo>
                    <a:pt x="98" y="855"/>
                    <a:pt x="1" y="1360"/>
                    <a:pt x="223" y="1755"/>
                  </a:cubicBezTo>
                  <a:lnTo>
                    <a:pt x="1589" y="4128"/>
                  </a:lnTo>
                  <a:cubicBezTo>
                    <a:pt x="1762" y="4430"/>
                    <a:pt x="2072" y="4592"/>
                    <a:pt x="2388" y="4592"/>
                  </a:cubicBezTo>
                  <a:cubicBezTo>
                    <a:pt x="2629" y="4592"/>
                    <a:pt x="2873" y="4497"/>
                    <a:pt x="3062" y="4297"/>
                  </a:cubicBezTo>
                  <a:cubicBezTo>
                    <a:pt x="3173" y="4182"/>
                    <a:pt x="3274" y="4071"/>
                    <a:pt x="3328" y="3987"/>
                  </a:cubicBezTo>
                  <a:cubicBezTo>
                    <a:pt x="3413" y="3889"/>
                    <a:pt x="3470" y="3791"/>
                    <a:pt x="3510" y="3663"/>
                  </a:cubicBezTo>
                  <a:cubicBezTo>
                    <a:pt x="4060" y="1907"/>
                    <a:pt x="2823" y="727"/>
                    <a:pt x="2037" y="167"/>
                  </a:cubicBezTo>
                  <a:cubicBezTo>
                    <a:pt x="1873" y="57"/>
                    <a:pt x="1683" y="1"/>
                    <a:pt x="1495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47"/>
            <p:cNvSpPr/>
            <p:nvPr/>
          </p:nvSpPr>
          <p:spPr>
            <a:xfrm>
              <a:off x="2791893" y="2467733"/>
              <a:ext cx="473375" cy="582330"/>
            </a:xfrm>
            <a:custGeom>
              <a:rect b="b" l="l" r="r" t="t"/>
              <a:pathLst>
                <a:path extrusionOk="0" h="3923" w="3189">
                  <a:moveTo>
                    <a:pt x="1453" y="164"/>
                  </a:moveTo>
                  <a:cubicBezTo>
                    <a:pt x="1489" y="164"/>
                    <a:pt x="1524" y="171"/>
                    <a:pt x="1558" y="187"/>
                  </a:cubicBezTo>
                  <a:cubicBezTo>
                    <a:pt x="1615" y="200"/>
                    <a:pt x="1656" y="244"/>
                    <a:pt x="1700" y="285"/>
                  </a:cubicBezTo>
                  <a:cubicBezTo>
                    <a:pt x="1855" y="453"/>
                    <a:pt x="2023" y="608"/>
                    <a:pt x="2175" y="777"/>
                  </a:cubicBezTo>
                  <a:lnTo>
                    <a:pt x="2175" y="790"/>
                  </a:lnTo>
                  <a:cubicBezTo>
                    <a:pt x="1922" y="1185"/>
                    <a:pt x="1615" y="1535"/>
                    <a:pt x="1278" y="1846"/>
                  </a:cubicBezTo>
                  <a:lnTo>
                    <a:pt x="1096" y="1664"/>
                  </a:lnTo>
                  <a:cubicBezTo>
                    <a:pt x="1096" y="1647"/>
                    <a:pt x="1079" y="1647"/>
                    <a:pt x="1079" y="1633"/>
                  </a:cubicBezTo>
                  <a:lnTo>
                    <a:pt x="1096" y="1620"/>
                  </a:lnTo>
                  <a:cubicBezTo>
                    <a:pt x="1137" y="1549"/>
                    <a:pt x="1164" y="1478"/>
                    <a:pt x="1194" y="1411"/>
                  </a:cubicBezTo>
                  <a:cubicBezTo>
                    <a:pt x="1221" y="1340"/>
                    <a:pt x="1248" y="1283"/>
                    <a:pt x="1278" y="1212"/>
                  </a:cubicBezTo>
                  <a:cubicBezTo>
                    <a:pt x="1332" y="1087"/>
                    <a:pt x="1319" y="959"/>
                    <a:pt x="1278" y="848"/>
                  </a:cubicBezTo>
                  <a:cubicBezTo>
                    <a:pt x="1221" y="679"/>
                    <a:pt x="1110" y="467"/>
                    <a:pt x="1207" y="298"/>
                  </a:cubicBezTo>
                  <a:cubicBezTo>
                    <a:pt x="1259" y="217"/>
                    <a:pt x="1356" y="164"/>
                    <a:pt x="1453" y="164"/>
                  </a:cubicBezTo>
                  <a:close/>
                  <a:moveTo>
                    <a:pt x="2303" y="905"/>
                  </a:moveTo>
                  <a:cubicBezTo>
                    <a:pt x="2387" y="1003"/>
                    <a:pt x="2485" y="1114"/>
                    <a:pt x="2583" y="1212"/>
                  </a:cubicBezTo>
                  <a:cubicBezTo>
                    <a:pt x="2330" y="1606"/>
                    <a:pt x="2037" y="1970"/>
                    <a:pt x="1700" y="2294"/>
                  </a:cubicBezTo>
                  <a:cubicBezTo>
                    <a:pt x="1602" y="2183"/>
                    <a:pt x="1487" y="2085"/>
                    <a:pt x="1389" y="1970"/>
                  </a:cubicBezTo>
                  <a:cubicBezTo>
                    <a:pt x="1740" y="1664"/>
                    <a:pt x="2050" y="1296"/>
                    <a:pt x="2303" y="905"/>
                  </a:cubicBezTo>
                  <a:close/>
                  <a:moveTo>
                    <a:pt x="955" y="1748"/>
                  </a:moveTo>
                  <a:cubicBezTo>
                    <a:pt x="1012" y="1815"/>
                    <a:pt x="1079" y="1886"/>
                    <a:pt x="1150" y="1957"/>
                  </a:cubicBezTo>
                  <a:cubicBezTo>
                    <a:pt x="897" y="2169"/>
                    <a:pt x="617" y="2351"/>
                    <a:pt x="321" y="2506"/>
                  </a:cubicBezTo>
                  <a:cubicBezTo>
                    <a:pt x="321" y="2489"/>
                    <a:pt x="307" y="2476"/>
                    <a:pt x="307" y="2463"/>
                  </a:cubicBezTo>
                  <a:cubicBezTo>
                    <a:pt x="280" y="2405"/>
                    <a:pt x="236" y="2338"/>
                    <a:pt x="236" y="2267"/>
                  </a:cubicBezTo>
                  <a:cubicBezTo>
                    <a:pt x="223" y="2125"/>
                    <a:pt x="294" y="2001"/>
                    <a:pt x="422" y="1957"/>
                  </a:cubicBezTo>
                  <a:cubicBezTo>
                    <a:pt x="560" y="1900"/>
                    <a:pt x="702" y="1859"/>
                    <a:pt x="843" y="1802"/>
                  </a:cubicBezTo>
                  <a:cubicBezTo>
                    <a:pt x="870" y="1788"/>
                    <a:pt x="911" y="1775"/>
                    <a:pt x="955" y="1748"/>
                  </a:cubicBezTo>
                  <a:close/>
                  <a:moveTo>
                    <a:pt x="2711" y="1340"/>
                  </a:moveTo>
                  <a:cubicBezTo>
                    <a:pt x="2752" y="1394"/>
                    <a:pt x="2809" y="1451"/>
                    <a:pt x="2866" y="1508"/>
                  </a:cubicBezTo>
                  <a:cubicBezTo>
                    <a:pt x="2880" y="1522"/>
                    <a:pt x="2893" y="1535"/>
                    <a:pt x="2920" y="1549"/>
                  </a:cubicBezTo>
                  <a:cubicBezTo>
                    <a:pt x="2893" y="1562"/>
                    <a:pt x="2866" y="1579"/>
                    <a:pt x="2849" y="1606"/>
                  </a:cubicBezTo>
                  <a:cubicBezTo>
                    <a:pt x="2711" y="2068"/>
                    <a:pt x="2485" y="2506"/>
                    <a:pt x="2175" y="2870"/>
                  </a:cubicBezTo>
                  <a:cubicBezTo>
                    <a:pt x="2148" y="2813"/>
                    <a:pt x="2121" y="2742"/>
                    <a:pt x="2077" y="2688"/>
                  </a:cubicBezTo>
                  <a:cubicBezTo>
                    <a:pt x="2006" y="2618"/>
                    <a:pt x="1939" y="2547"/>
                    <a:pt x="1868" y="2463"/>
                  </a:cubicBezTo>
                  <a:cubicBezTo>
                    <a:pt x="1838" y="2449"/>
                    <a:pt x="1824" y="2436"/>
                    <a:pt x="1811" y="2422"/>
                  </a:cubicBezTo>
                  <a:cubicBezTo>
                    <a:pt x="2023" y="2223"/>
                    <a:pt x="2205" y="2014"/>
                    <a:pt x="2387" y="1788"/>
                  </a:cubicBezTo>
                  <a:cubicBezTo>
                    <a:pt x="2499" y="1633"/>
                    <a:pt x="2596" y="1495"/>
                    <a:pt x="2711" y="1340"/>
                  </a:cubicBezTo>
                  <a:close/>
                  <a:moveTo>
                    <a:pt x="1265" y="2085"/>
                  </a:moveTo>
                  <a:lnTo>
                    <a:pt x="1518" y="2338"/>
                  </a:lnTo>
                  <a:cubicBezTo>
                    <a:pt x="1531" y="2365"/>
                    <a:pt x="1558" y="2392"/>
                    <a:pt x="1572" y="2405"/>
                  </a:cubicBezTo>
                  <a:cubicBezTo>
                    <a:pt x="1278" y="2688"/>
                    <a:pt x="955" y="2928"/>
                    <a:pt x="604" y="3137"/>
                  </a:cubicBezTo>
                  <a:cubicBezTo>
                    <a:pt x="533" y="2982"/>
                    <a:pt x="462" y="2827"/>
                    <a:pt x="392" y="2658"/>
                  </a:cubicBezTo>
                  <a:cubicBezTo>
                    <a:pt x="702" y="2506"/>
                    <a:pt x="995" y="2307"/>
                    <a:pt x="1265" y="2085"/>
                  </a:cubicBezTo>
                  <a:close/>
                  <a:moveTo>
                    <a:pt x="1686" y="2533"/>
                  </a:moveTo>
                  <a:cubicBezTo>
                    <a:pt x="1740" y="2591"/>
                    <a:pt x="1797" y="2645"/>
                    <a:pt x="1855" y="2702"/>
                  </a:cubicBezTo>
                  <a:cubicBezTo>
                    <a:pt x="1952" y="2800"/>
                    <a:pt x="2037" y="2897"/>
                    <a:pt x="2023" y="3039"/>
                  </a:cubicBezTo>
                  <a:cubicBezTo>
                    <a:pt x="1993" y="3208"/>
                    <a:pt x="1855" y="3278"/>
                    <a:pt x="1727" y="3363"/>
                  </a:cubicBezTo>
                  <a:cubicBezTo>
                    <a:pt x="1585" y="3460"/>
                    <a:pt x="1433" y="3558"/>
                    <a:pt x="1292" y="3669"/>
                  </a:cubicBezTo>
                  <a:cubicBezTo>
                    <a:pt x="1234" y="3700"/>
                    <a:pt x="1180" y="3740"/>
                    <a:pt x="1110" y="3754"/>
                  </a:cubicBezTo>
                  <a:cubicBezTo>
                    <a:pt x="1098" y="3755"/>
                    <a:pt x="1087" y="3756"/>
                    <a:pt x="1075" y="3756"/>
                  </a:cubicBezTo>
                  <a:cubicBezTo>
                    <a:pt x="971" y="3756"/>
                    <a:pt x="865" y="3690"/>
                    <a:pt x="813" y="3602"/>
                  </a:cubicBezTo>
                  <a:cubicBezTo>
                    <a:pt x="759" y="3501"/>
                    <a:pt x="715" y="3390"/>
                    <a:pt x="675" y="3292"/>
                  </a:cubicBezTo>
                  <a:cubicBezTo>
                    <a:pt x="1039" y="3066"/>
                    <a:pt x="1376" y="2813"/>
                    <a:pt x="1686" y="2533"/>
                  </a:cubicBezTo>
                  <a:close/>
                  <a:moveTo>
                    <a:pt x="1487" y="1"/>
                  </a:moveTo>
                  <a:cubicBezTo>
                    <a:pt x="1470" y="1"/>
                    <a:pt x="1452" y="2"/>
                    <a:pt x="1433" y="5"/>
                  </a:cubicBezTo>
                  <a:cubicBezTo>
                    <a:pt x="1123" y="18"/>
                    <a:pt x="928" y="328"/>
                    <a:pt x="1025" y="622"/>
                  </a:cubicBezTo>
                  <a:cubicBezTo>
                    <a:pt x="1079" y="777"/>
                    <a:pt x="1194" y="972"/>
                    <a:pt x="1123" y="1141"/>
                  </a:cubicBezTo>
                  <a:cubicBezTo>
                    <a:pt x="1096" y="1212"/>
                    <a:pt x="1052" y="1296"/>
                    <a:pt x="1025" y="1367"/>
                  </a:cubicBezTo>
                  <a:cubicBezTo>
                    <a:pt x="982" y="1451"/>
                    <a:pt x="955" y="1549"/>
                    <a:pt x="884" y="1606"/>
                  </a:cubicBezTo>
                  <a:cubicBezTo>
                    <a:pt x="813" y="1647"/>
                    <a:pt x="729" y="1664"/>
                    <a:pt x="658" y="1690"/>
                  </a:cubicBezTo>
                  <a:cubicBezTo>
                    <a:pt x="574" y="1717"/>
                    <a:pt x="489" y="1748"/>
                    <a:pt x="405" y="1788"/>
                  </a:cubicBezTo>
                  <a:cubicBezTo>
                    <a:pt x="152" y="1873"/>
                    <a:pt x="0" y="2112"/>
                    <a:pt x="85" y="2378"/>
                  </a:cubicBezTo>
                  <a:cubicBezTo>
                    <a:pt x="125" y="2506"/>
                    <a:pt x="196" y="2631"/>
                    <a:pt x="253" y="2759"/>
                  </a:cubicBezTo>
                  <a:cubicBezTo>
                    <a:pt x="307" y="2884"/>
                    <a:pt x="378" y="3026"/>
                    <a:pt x="435" y="3164"/>
                  </a:cubicBezTo>
                  <a:cubicBezTo>
                    <a:pt x="449" y="3194"/>
                    <a:pt x="462" y="3235"/>
                    <a:pt x="476" y="3278"/>
                  </a:cubicBezTo>
                  <a:cubicBezTo>
                    <a:pt x="489" y="3292"/>
                    <a:pt x="489" y="3305"/>
                    <a:pt x="506" y="3305"/>
                  </a:cubicBezTo>
                  <a:cubicBezTo>
                    <a:pt x="547" y="3417"/>
                    <a:pt x="590" y="3518"/>
                    <a:pt x="644" y="3629"/>
                  </a:cubicBezTo>
                  <a:cubicBezTo>
                    <a:pt x="715" y="3804"/>
                    <a:pt x="885" y="3923"/>
                    <a:pt x="1071" y="3923"/>
                  </a:cubicBezTo>
                  <a:cubicBezTo>
                    <a:pt x="1107" y="3923"/>
                    <a:pt x="1144" y="3918"/>
                    <a:pt x="1180" y="3909"/>
                  </a:cubicBezTo>
                  <a:cubicBezTo>
                    <a:pt x="1332" y="3868"/>
                    <a:pt x="1460" y="3754"/>
                    <a:pt x="1585" y="3669"/>
                  </a:cubicBezTo>
                  <a:cubicBezTo>
                    <a:pt x="1713" y="3572"/>
                    <a:pt x="1855" y="3487"/>
                    <a:pt x="1979" y="3390"/>
                  </a:cubicBezTo>
                  <a:cubicBezTo>
                    <a:pt x="2077" y="3319"/>
                    <a:pt x="2135" y="3221"/>
                    <a:pt x="2162" y="3123"/>
                  </a:cubicBezTo>
                  <a:cubicBezTo>
                    <a:pt x="2175" y="3123"/>
                    <a:pt x="2175" y="3123"/>
                    <a:pt x="2192" y="3110"/>
                  </a:cubicBezTo>
                  <a:cubicBezTo>
                    <a:pt x="2569" y="2702"/>
                    <a:pt x="2849" y="2196"/>
                    <a:pt x="3018" y="1664"/>
                  </a:cubicBezTo>
                  <a:cubicBezTo>
                    <a:pt x="3033" y="1678"/>
                    <a:pt x="3050" y="1684"/>
                    <a:pt x="3067" y="1684"/>
                  </a:cubicBezTo>
                  <a:cubicBezTo>
                    <a:pt x="3129" y="1684"/>
                    <a:pt x="3188" y="1602"/>
                    <a:pt x="3132" y="1535"/>
                  </a:cubicBezTo>
                  <a:cubicBezTo>
                    <a:pt x="3018" y="1411"/>
                    <a:pt x="2907" y="1296"/>
                    <a:pt x="2782" y="1171"/>
                  </a:cubicBezTo>
                  <a:cubicBezTo>
                    <a:pt x="2782" y="1141"/>
                    <a:pt x="2752" y="1114"/>
                    <a:pt x="2725" y="1100"/>
                  </a:cubicBezTo>
                  <a:cubicBezTo>
                    <a:pt x="2428" y="804"/>
                    <a:pt x="2148" y="510"/>
                    <a:pt x="1868" y="214"/>
                  </a:cubicBezTo>
                  <a:cubicBezTo>
                    <a:pt x="1753" y="102"/>
                    <a:pt x="1641" y="1"/>
                    <a:pt x="14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47"/>
            <p:cNvSpPr/>
            <p:nvPr/>
          </p:nvSpPr>
          <p:spPr>
            <a:xfrm>
              <a:off x="1500757" y="3891879"/>
              <a:ext cx="517610" cy="307271"/>
            </a:xfrm>
            <a:custGeom>
              <a:rect b="b" l="l" r="r" t="t"/>
              <a:pathLst>
                <a:path extrusionOk="0" h="2070" w="3487">
                  <a:moveTo>
                    <a:pt x="2600" y="1"/>
                  </a:moveTo>
                  <a:cubicBezTo>
                    <a:pt x="2572" y="1"/>
                    <a:pt x="2544" y="2"/>
                    <a:pt x="2515" y="6"/>
                  </a:cubicBezTo>
                  <a:lnTo>
                    <a:pt x="1814" y="60"/>
                  </a:lnTo>
                  <a:lnTo>
                    <a:pt x="1082" y="117"/>
                  </a:lnTo>
                  <a:lnTo>
                    <a:pt x="1055" y="144"/>
                  </a:lnTo>
                  <a:cubicBezTo>
                    <a:pt x="1055" y="144"/>
                    <a:pt x="1055" y="161"/>
                    <a:pt x="1042" y="174"/>
                  </a:cubicBezTo>
                  <a:lnTo>
                    <a:pt x="1042" y="188"/>
                  </a:lnTo>
                  <a:lnTo>
                    <a:pt x="1028" y="201"/>
                  </a:lnTo>
                  <a:cubicBezTo>
                    <a:pt x="1012" y="228"/>
                    <a:pt x="998" y="259"/>
                    <a:pt x="985" y="299"/>
                  </a:cubicBezTo>
                  <a:cubicBezTo>
                    <a:pt x="971" y="313"/>
                    <a:pt x="958" y="329"/>
                    <a:pt x="958" y="343"/>
                  </a:cubicBezTo>
                  <a:cubicBezTo>
                    <a:pt x="887" y="454"/>
                    <a:pt x="816" y="596"/>
                    <a:pt x="718" y="751"/>
                  </a:cubicBezTo>
                  <a:cubicBezTo>
                    <a:pt x="705" y="778"/>
                    <a:pt x="691" y="805"/>
                    <a:pt x="675" y="835"/>
                  </a:cubicBezTo>
                  <a:cubicBezTo>
                    <a:pt x="661" y="835"/>
                    <a:pt x="661" y="849"/>
                    <a:pt x="648" y="862"/>
                  </a:cubicBezTo>
                  <a:cubicBezTo>
                    <a:pt x="634" y="889"/>
                    <a:pt x="634" y="903"/>
                    <a:pt x="621" y="933"/>
                  </a:cubicBezTo>
                  <a:cubicBezTo>
                    <a:pt x="607" y="946"/>
                    <a:pt x="590" y="973"/>
                    <a:pt x="577" y="1004"/>
                  </a:cubicBezTo>
                  <a:cubicBezTo>
                    <a:pt x="506" y="1115"/>
                    <a:pt x="439" y="1226"/>
                    <a:pt x="368" y="1368"/>
                  </a:cubicBezTo>
                  <a:cubicBezTo>
                    <a:pt x="337" y="1408"/>
                    <a:pt x="310" y="1466"/>
                    <a:pt x="283" y="1523"/>
                  </a:cubicBezTo>
                  <a:cubicBezTo>
                    <a:pt x="199" y="1691"/>
                    <a:pt x="101" y="1873"/>
                    <a:pt x="0" y="2069"/>
                  </a:cubicBezTo>
                  <a:lnTo>
                    <a:pt x="2249" y="1368"/>
                  </a:lnTo>
                  <a:lnTo>
                    <a:pt x="3331" y="1031"/>
                  </a:lnTo>
                  <a:cubicBezTo>
                    <a:pt x="3345" y="960"/>
                    <a:pt x="3372" y="919"/>
                    <a:pt x="3388" y="862"/>
                  </a:cubicBezTo>
                  <a:cubicBezTo>
                    <a:pt x="3402" y="835"/>
                    <a:pt x="3415" y="805"/>
                    <a:pt x="3415" y="764"/>
                  </a:cubicBezTo>
                  <a:cubicBezTo>
                    <a:pt x="3429" y="751"/>
                    <a:pt x="3429" y="734"/>
                    <a:pt x="3442" y="707"/>
                  </a:cubicBezTo>
                  <a:cubicBezTo>
                    <a:pt x="3442" y="694"/>
                    <a:pt x="3456" y="680"/>
                    <a:pt x="3456" y="667"/>
                  </a:cubicBezTo>
                  <a:cubicBezTo>
                    <a:pt x="3473" y="636"/>
                    <a:pt x="3473" y="609"/>
                    <a:pt x="3473" y="596"/>
                  </a:cubicBezTo>
                  <a:cubicBezTo>
                    <a:pt x="3486" y="582"/>
                    <a:pt x="3486" y="582"/>
                    <a:pt x="3486" y="565"/>
                  </a:cubicBezTo>
                  <a:lnTo>
                    <a:pt x="3163" y="245"/>
                  </a:lnTo>
                  <a:cubicBezTo>
                    <a:pt x="3078" y="144"/>
                    <a:pt x="2967" y="90"/>
                    <a:pt x="2839" y="46"/>
                  </a:cubicBezTo>
                  <a:cubicBezTo>
                    <a:pt x="2766" y="16"/>
                    <a:pt x="2685" y="1"/>
                    <a:pt x="2600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47"/>
            <p:cNvSpPr/>
            <p:nvPr/>
          </p:nvSpPr>
          <p:spPr>
            <a:xfrm>
              <a:off x="1127315" y="5105077"/>
              <a:ext cx="1042643" cy="352397"/>
            </a:xfrm>
            <a:custGeom>
              <a:rect b="b" l="l" r="r" t="t"/>
              <a:pathLst>
                <a:path extrusionOk="0" h="2374" w="7024">
                  <a:moveTo>
                    <a:pt x="3328" y="0"/>
                  </a:moveTo>
                  <a:lnTo>
                    <a:pt x="2051" y="985"/>
                  </a:lnTo>
                  <a:lnTo>
                    <a:pt x="1167" y="98"/>
                  </a:lnTo>
                  <a:lnTo>
                    <a:pt x="729" y="985"/>
                  </a:lnTo>
                  <a:cubicBezTo>
                    <a:pt x="1" y="1420"/>
                    <a:pt x="436" y="2151"/>
                    <a:pt x="436" y="2151"/>
                  </a:cubicBezTo>
                  <a:lnTo>
                    <a:pt x="6659" y="2374"/>
                  </a:lnTo>
                  <a:cubicBezTo>
                    <a:pt x="6659" y="2374"/>
                    <a:pt x="7023" y="1939"/>
                    <a:pt x="6433" y="1784"/>
                  </a:cubicBezTo>
                  <a:cubicBezTo>
                    <a:pt x="5857" y="1646"/>
                    <a:pt x="3328" y="0"/>
                    <a:pt x="33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47"/>
            <p:cNvSpPr/>
            <p:nvPr/>
          </p:nvSpPr>
          <p:spPr>
            <a:xfrm>
              <a:off x="-397443" y="3921733"/>
              <a:ext cx="1356245" cy="907399"/>
            </a:xfrm>
            <a:custGeom>
              <a:rect b="b" l="l" r="r" t="t"/>
              <a:pathLst>
                <a:path extrusionOk="0" h="6619" w="7165">
                  <a:moveTo>
                    <a:pt x="6197" y="1"/>
                  </a:moveTo>
                  <a:lnTo>
                    <a:pt x="5044" y="857"/>
                  </a:lnTo>
                  <a:lnTo>
                    <a:pt x="4552" y="1224"/>
                  </a:lnTo>
                  <a:lnTo>
                    <a:pt x="493" y="4242"/>
                  </a:lnTo>
                  <a:lnTo>
                    <a:pt x="1" y="6619"/>
                  </a:lnTo>
                  <a:lnTo>
                    <a:pt x="4495" y="3864"/>
                  </a:lnTo>
                  <a:lnTo>
                    <a:pt x="6619" y="2556"/>
                  </a:lnTo>
                  <a:lnTo>
                    <a:pt x="7165" y="2219"/>
                  </a:lnTo>
                  <a:lnTo>
                    <a:pt x="6197" y="1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47"/>
            <p:cNvSpPr/>
            <p:nvPr/>
          </p:nvSpPr>
          <p:spPr>
            <a:xfrm>
              <a:off x="631490" y="3217065"/>
              <a:ext cx="817311" cy="1053033"/>
            </a:xfrm>
            <a:custGeom>
              <a:rect b="b" l="l" r="r" t="t"/>
              <a:pathLst>
                <a:path extrusionOk="0" h="7094" w="5506">
                  <a:moveTo>
                    <a:pt x="4916" y="0"/>
                  </a:moveTo>
                  <a:lnTo>
                    <a:pt x="4845" y="27"/>
                  </a:lnTo>
                  <a:lnTo>
                    <a:pt x="3189" y="759"/>
                  </a:lnTo>
                  <a:cubicBezTo>
                    <a:pt x="3189" y="759"/>
                    <a:pt x="324" y="3891"/>
                    <a:pt x="57" y="4663"/>
                  </a:cubicBezTo>
                  <a:cubicBezTo>
                    <a:pt x="0" y="4791"/>
                    <a:pt x="27" y="4929"/>
                    <a:pt x="84" y="5098"/>
                  </a:cubicBezTo>
                  <a:cubicBezTo>
                    <a:pt x="111" y="5169"/>
                    <a:pt x="155" y="5253"/>
                    <a:pt x="196" y="5337"/>
                  </a:cubicBezTo>
                  <a:cubicBezTo>
                    <a:pt x="506" y="5870"/>
                    <a:pt x="1153" y="6460"/>
                    <a:pt x="1659" y="6797"/>
                  </a:cubicBezTo>
                  <a:cubicBezTo>
                    <a:pt x="1925" y="6983"/>
                    <a:pt x="2148" y="7094"/>
                    <a:pt x="2276" y="7094"/>
                  </a:cubicBezTo>
                  <a:cubicBezTo>
                    <a:pt x="2586" y="7094"/>
                    <a:pt x="3793" y="5381"/>
                    <a:pt x="4636" y="4016"/>
                  </a:cubicBezTo>
                  <a:cubicBezTo>
                    <a:pt x="5128" y="3217"/>
                    <a:pt x="5506" y="2529"/>
                    <a:pt x="5479" y="2431"/>
                  </a:cubicBezTo>
                  <a:cubicBezTo>
                    <a:pt x="5421" y="2219"/>
                    <a:pt x="5253" y="1052"/>
                    <a:pt x="5084" y="408"/>
                  </a:cubicBezTo>
                  <a:cubicBezTo>
                    <a:pt x="5071" y="351"/>
                    <a:pt x="5057" y="294"/>
                    <a:pt x="5044" y="240"/>
                  </a:cubicBezTo>
                  <a:cubicBezTo>
                    <a:pt x="5000" y="125"/>
                    <a:pt x="4959" y="27"/>
                    <a:pt x="491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47"/>
            <p:cNvSpPr/>
            <p:nvPr/>
          </p:nvSpPr>
          <p:spPr>
            <a:xfrm>
              <a:off x="1090319" y="3274511"/>
              <a:ext cx="980001" cy="750216"/>
            </a:xfrm>
            <a:custGeom>
              <a:rect b="b" l="l" r="r" t="t"/>
              <a:pathLst>
                <a:path extrusionOk="0" h="5054" w="6602">
                  <a:moveTo>
                    <a:pt x="1671" y="0"/>
                  </a:moveTo>
                  <a:cubicBezTo>
                    <a:pt x="1265" y="0"/>
                    <a:pt x="811" y="110"/>
                    <a:pt x="547" y="541"/>
                  </a:cubicBezTo>
                  <a:cubicBezTo>
                    <a:pt x="1" y="1437"/>
                    <a:pt x="533" y="2661"/>
                    <a:pt x="1545" y="3629"/>
                  </a:cubicBezTo>
                  <a:lnTo>
                    <a:pt x="1585" y="3673"/>
                  </a:lnTo>
                  <a:cubicBezTo>
                    <a:pt x="2512" y="4542"/>
                    <a:pt x="3271" y="4910"/>
                    <a:pt x="3440" y="4994"/>
                  </a:cubicBezTo>
                  <a:cubicBezTo>
                    <a:pt x="3456" y="4994"/>
                    <a:pt x="3470" y="5008"/>
                    <a:pt x="3470" y="5008"/>
                  </a:cubicBezTo>
                  <a:cubicBezTo>
                    <a:pt x="3535" y="4932"/>
                    <a:pt x="3771" y="4906"/>
                    <a:pt x="4083" y="4906"/>
                  </a:cubicBezTo>
                  <a:cubicBezTo>
                    <a:pt x="4302" y="4906"/>
                    <a:pt x="4558" y="4919"/>
                    <a:pt x="4818" y="4937"/>
                  </a:cubicBezTo>
                  <a:cubicBezTo>
                    <a:pt x="5183" y="4964"/>
                    <a:pt x="5563" y="5008"/>
                    <a:pt x="5884" y="5048"/>
                  </a:cubicBezTo>
                  <a:cubicBezTo>
                    <a:pt x="5906" y="5052"/>
                    <a:pt x="5930" y="5053"/>
                    <a:pt x="5955" y="5053"/>
                  </a:cubicBezTo>
                  <a:cubicBezTo>
                    <a:pt x="6021" y="5053"/>
                    <a:pt x="6092" y="5041"/>
                    <a:pt x="6153" y="5021"/>
                  </a:cubicBezTo>
                  <a:cubicBezTo>
                    <a:pt x="6406" y="4937"/>
                    <a:pt x="6602" y="4697"/>
                    <a:pt x="6602" y="4404"/>
                  </a:cubicBezTo>
                  <a:lnTo>
                    <a:pt x="6602" y="4010"/>
                  </a:lnTo>
                  <a:cubicBezTo>
                    <a:pt x="6602" y="3983"/>
                    <a:pt x="6602" y="3939"/>
                    <a:pt x="6588" y="3898"/>
                  </a:cubicBezTo>
                  <a:cubicBezTo>
                    <a:pt x="6460" y="3292"/>
                    <a:pt x="5773" y="2520"/>
                    <a:pt x="4987" y="1832"/>
                  </a:cubicBezTo>
                  <a:cubicBezTo>
                    <a:pt x="4704" y="1592"/>
                    <a:pt x="4424" y="1370"/>
                    <a:pt x="4144" y="1157"/>
                  </a:cubicBezTo>
                  <a:cubicBezTo>
                    <a:pt x="3399" y="594"/>
                    <a:pt x="2725" y="190"/>
                    <a:pt x="2499" y="133"/>
                  </a:cubicBezTo>
                  <a:cubicBezTo>
                    <a:pt x="2499" y="133"/>
                    <a:pt x="2330" y="75"/>
                    <a:pt x="2108" y="35"/>
                  </a:cubicBezTo>
                  <a:cubicBezTo>
                    <a:pt x="2077" y="35"/>
                    <a:pt x="2037" y="21"/>
                    <a:pt x="1993" y="21"/>
                  </a:cubicBezTo>
                  <a:cubicBezTo>
                    <a:pt x="1893" y="9"/>
                    <a:pt x="1784" y="0"/>
                    <a:pt x="167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47"/>
            <p:cNvSpPr/>
            <p:nvPr/>
          </p:nvSpPr>
          <p:spPr>
            <a:xfrm>
              <a:off x="2581256" y="2176640"/>
              <a:ext cx="448437" cy="293911"/>
            </a:xfrm>
            <a:custGeom>
              <a:rect b="b" l="l" r="r" t="t"/>
              <a:pathLst>
                <a:path extrusionOk="0" h="1980" w="3021">
                  <a:moveTo>
                    <a:pt x="0" y="0"/>
                  </a:moveTo>
                  <a:lnTo>
                    <a:pt x="914" y="533"/>
                  </a:lnTo>
                  <a:lnTo>
                    <a:pt x="492" y="968"/>
                  </a:lnTo>
                  <a:lnTo>
                    <a:pt x="1251" y="1150"/>
                  </a:lnTo>
                  <a:lnTo>
                    <a:pt x="1167" y="1797"/>
                  </a:lnTo>
                  <a:lnTo>
                    <a:pt x="3021" y="1979"/>
                  </a:lnTo>
                  <a:lnTo>
                    <a:pt x="3021" y="1979"/>
                  </a:lnTo>
                  <a:lnTo>
                    <a:pt x="2316" y="927"/>
                  </a:lnTo>
                  <a:cubicBezTo>
                    <a:pt x="2036" y="519"/>
                    <a:pt x="1615" y="236"/>
                    <a:pt x="1123" y="1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7" name="Google Shape;527;p47"/>
          <p:cNvSpPr/>
          <p:nvPr/>
        </p:nvSpPr>
        <p:spPr>
          <a:xfrm>
            <a:off x="4419600" y="1615250"/>
            <a:ext cx="847800" cy="10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7"/>
          <p:cNvSpPr/>
          <p:nvPr/>
        </p:nvSpPr>
        <p:spPr>
          <a:xfrm>
            <a:off x="4419600" y="2887675"/>
            <a:ext cx="847800" cy="10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47"/>
          <p:cNvSpPr/>
          <p:nvPr/>
        </p:nvSpPr>
        <p:spPr>
          <a:xfrm>
            <a:off x="4419600" y="4183900"/>
            <a:ext cx="847800" cy="10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47"/>
          <p:cNvSpPr txBox="1"/>
          <p:nvPr/>
        </p:nvSpPr>
        <p:spPr>
          <a:xfrm>
            <a:off x="5425525" y="33783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ENCOURAGE</a:t>
            </a:r>
            <a:endParaRPr b="0" i="0" sz="21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531" name="Google Shape;531;p47"/>
          <p:cNvSpPr txBox="1"/>
          <p:nvPr>
            <p:ph idx="1" type="subTitle"/>
          </p:nvPr>
        </p:nvSpPr>
        <p:spPr>
          <a:xfrm>
            <a:off x="5496975" y="2581750"/>
            <a:ext cx="2709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College &amp; Career Resources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48"/>
          <p:cNvGrpSpPr/>
          <p:nvPr/>
        </p:nvGrpSpPr>
        <p:grpSpPr>
          <a:xfrm>
            <a:off x="5995000" y="1035563"/>
            <a:ext cx="2362825" cy="3005275"/>
            <a:chOff x="5923925" y="1069113"/>
            <a:chExt cx="2362825" cy="3005275"/>
          </a:xfrm>
        </p:grpSpPr>
        <p:sp>
          <p:nvSpPr>
            <p:cNvPr id="537" name="Google Shape;537;p48"/>
            <p:cNvSpPr/>
            <p:nvPr/>
          </p:nvSpPr>
          <p:spPr>
            <a:xfrm>
              <a:off x="5923925" y="1432313"/>
              <a:ext cx="2362825" cy="2642075"/>
            </a:xfrm>
            <a:prstGeom prst="flowChartOffpageConnector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48"/>
            <p:cNvSpPr/>
            <p:nvPr/>
          </p:nvSpPr>
          <p:spPr>
            <a:xfrm>
              <a:off x="6038250" y="1432313"/>
              <a:ext cx="2134200" cy="2485759"/>
            </a:xfrm>
            <a:prstGeom prst="flowChartOffpageConnector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9" name="Google Shape;539;p48"/>
            <p:cNvGrpSpPr/>
            <p:nvPr/>
          </p:nvGrpSpPr>
          <p:grpSpPr>
            <a:xfrm>
              <a:off x="5923925" y="1069113"/>
              <a:ext cx="2362825" cy="499425"/>
              <a:chOff x="1056650" y="957125"/>
              <a:chExt cx="2362825" cy="499425"/>
            </a:xfrm>
          </p:grpSpPr>
          <p:sp>
            <p:nvSpPr>
              <p:cNvPr id="540" name="Google Shape;540;p48"/>
              <p:cNvSpPr/>
              <p:nvPr/>
            </p:nvSpPr>
            <p:spPr>
              <a:xfrm>
                <a:off x="1056650" y="1042850"/>
                <a:ext cx="2362800" cy="413700"/>
              </a:xfrm>
              <a:prstGeom prst="rect">
                <a:avLst/>
              </a:pr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48"/>
              <p:cNvSpPr/>
              <p:nvPr/>
            </p:nvSpPr>
            <p:spPr>
              <a:xfrm>
                <a:off x="1056675" y="957125"/>
                <a:ext cx="2362800" cy="413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42" name="Google Shape;542;p48"/>
            <p:cNvGrpSpPr/>
            <p:nvPr/>
          </p:nvGrpSpPr>
          <p:grpSpPr>
            <a:xfrm>
              <a:off x="6085064" y="1126297"/>
              <a:ext cx="2040546" cy="283424"/>
              <a:chOff x="6085064" y="1120347"/>
              <a:chExt cx="2040546" cy="283424"/>
            </a:xfrm>
          </p:grpSpPr>
          <p:sp>
            <p:nvSpPr>
              <p:cNvPr id="543" name="Google Shape;543;p48"/>
              <p:cNvSpPr/>
              <p:nvPr/>
            </p:nvSpPr>
            <p:spPr>
              <a:xfrm>
                <a:off x="6085064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48"/>
              <p:cNvSpPr/>
              <p:nvPr/>
            </p:nvSpPr>
            <p:spPr>
              <a:xfrm>
                <a:off x="6520839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48"/>
              <p:cNvSpPr/>
              <p:nvPr/>
            </p:nvSpPr>
            <p:spPr>
              <a:xfrm>
                <a:off x="6956614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48"/>
              <p:cNvSpPr/>
              <p:nvPr/>
            </p:nvSpPr>
            <p:spPr>
              <a:xfrm>
                <a:off x="7392389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48"/>
              <p:cNvSpPr/>
              <p:nvPr/>
            </p:nvSpPr>
            <p:spPr>
              <a:xfrm>
                <a:off x="7828164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48" name="Google Shape;548;p48"/>
          <p:cNvSpPr txBox="1"/>
          <p:nvPr>
            <p:ph type="title"/>
          </p:nvPr>
        </p:nvSpPr>
        <p:spPr>
          <a:xfrm>
            <a:off x="766475" y="725188"/>
            <a:ext cx="4885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Pre-Test</a:t>
            </a:r>
            <a:endParaRPr/>
          </a:p>
        </p:txBody>
      </p:sp>
      <p:sp>
        <p:nvSpPr>
          <p:cNvPr id="549" name="Google Shape;549;p48"/>
          <p:cNvSpPr txBox="1"/>
          <p:nvPr>
            <p:ph idx="2" type="title"/>
          </p:nvPr>
        </p:nvSpPr>
        <p:spPr>
          <a:xfrm>
            <a:off x="6109313" y="1809200"/>
            <a:ext cx="2134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/>
              <a:t>26</a:t>
            </a:r>
            <a:endParaRPr/>
          </a:p>
        </p:txBody>
      </p:sp>
      <p:sp>
        <p:nvSpPr>
          <p:cNvPr id="550" name="Google Shape;550;p48"/>
          <p:cNvSpPr txBox="1"/>
          <p:nvPr>
            <p:ph idx="1" type="subTitle"/>
          </p:nvPr>
        </p:nvSpPr>
        <p:spPr>
          <a:xfrm>
            <a:off x="4425275" y="4260550"/>
            <a:ext cx="4144800" cy="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2200"/>
          </a:p>
        </p:txBody>
      </p:sp>
      <p:grpSp>
        <p:nvGrpSpPr>
          <p:cNvPr id="551" name="Google Shape;551;p48"/>
          <p:cNvGrpSpPr/>
          <p:nvPr/>
        </p:nvGrpSpPr>
        <p:grpSpPr>
          <a:xfrm>
            <a:off x="990950" y="1600275"/>
            <a:ext cx="4436246" cy="384897"/>
            <a:chOff x="990950" y="2541863"/>
            <a:chExt cx="4436246" cy="384897"/>
          </a:xfrm>
        </p:grpSpPr>
        <p:sp>
          <p:nvSpPr>
            <p:cNvPr id="552" name="Google Shape;552;p48"/>
            <p:cNvSpPr/>
            <p:nvPr/>
          </p:nvSpPr>
          <p:spPr>
            <a:xfrm>
              <a:off x="990950" y="2541863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48"/>
            <p:cNvSpPr/>
            <p:nvPr/>
          </p:nvSpPr>
          <p:spPr>
            <a:xfrm>
              <a:off x="5023281" y="2541863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4" name="Google Shape;554;p48"/>
          <p:cNvSpPr txBox="1"/>
          <p:nvPr/>
        </p:nvSpPr>
        <p:spPr>
          <a:xfrm>
            <a:off x="1114025" y="2401775"/>
            <a:ext cx="4583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rPr>
              <a:t>https://tinyurl.com/ETsoph2025pre</a:t>
            </a:r>
            <a:endParaRPr sz="19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9"/>
          <p:cNvSpPr txBox="1"/>
          <p:nvPr>
            <p:ph type="title"/>
          </p:nvPr>
        </p:nvSpPr>
        <p:spPr>
          <a:xfrm>
            <a:off x="2099025" y="1227425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Miss Felix</a:t>
            </a:r>
            <a:endParaRPr/>
          </a:p>
        </p:txBody>
      </p:sp>
      <p:sp>
        <p:nvSpPr>
          <p:cNvPr id="560" name="Google Shape;560;p49"/>
          <p:cNvSpPr txBox="1"/>
          <p:nvPr>
            <p:ph idx="1" type="subTitle"/>
          </p:nvPr>
        </p:nvSpPr>
        <p:spPr>
          <a:xfrm>
            <a:off x="2099025" y="1657325"/>
            <a:ext cx="2304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Last Names A-Cro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61" name="Google Shape;561;p49"/>
          <p:cNvSpPr txBox="1"/>
          <p:nvPr>
            <p:ph idx="2" type="title"/>
          </p:nvPr>
        </p:nvSpPr>
        <p:spPr>
          <a:xfrm>
            <a:off x="2099025" y="2384100"/>
            <a:ext cx="32109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Miss Kurisu</a:t>
            </a:r>
            <a:endParaRPr/>
          </a:p>
        </p:txBody>
      </p:sp>
      <p:sp>
        <p:nvSpPr>
          <p:cNvPr id="562" name="Google Shape;562;p49"/>
          <p:cNvSpPr txBox="1"/>
          <p:nvPr>
            <p:ph idx="3" type="subTitle"/>
          </p:nvPr>
        </p:nvSpPr>
        <p:spPr>
          <a:xfrm>
            <a:off x="2099022" y="2813988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Last Names Cru-Hern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63" name="Google Shape;563;p49"/>
          <p:cNvSpPr txBox="1"/>
          <p:nvPr>
            <p:ph idx="4" type="title"/>
          </p:nvPr>
        </p:nvSpPr>
        <p:spPr>
          <a:xfrm>
            <a:off x="5693276" y="1227425"/>
            <a:ext cx="27306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Mrs. Coleman</a:t>
            </a:r>
            <a:endParaRPr/>
          </a:p>
        </p:txBody>
      </p:sp>
      <p:sp>
        <p:nvSpPr>
          <p:cNvPr id="564" name="Google Shape;564;p49"/>
          <p:cNvSpPr txBox="1"/>
          <p:nvPr>
            <p:ph idx="5" type="subTitle"/>
          </p:nvPr>
        </p:nvSpPr>
        <p:spPr>
          <a:xfrm>
            <a:off x="5693263" y="1657313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Last Names Mon-R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65" name="Google Shape;565;p49"/>
          <p:cNvSpPr txBox="1"/>
          <p:nvPr>
            <p:ph idx="6" type="title"/>
          </p:nvPr>
        </p:nvSpPr>
        <p:spPr>
          <a:xfrm>
            <a:off x="5693263" y="2319375"/>
            <a:ext cx="24900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Mrs. Myers </a:t>
            </a:r>
            <a:r>
              <a:rPr lang="en" sz="1200"/>
              <a:t>(formerly Miss O’Neil)</a:t>
            </a:r>
            <a:endParaRPr sz="1200"/>
          </a:p>
        </p:txBody>
      </p:sp>
      <p:sp>
        <p:nvSpPr>
          <p:cNvPr id="566" name="Google Shape;566;p49"/>
          <p:cNvSpPr txBox="1"/>
          <p:nvPr>
            <p:ph idx="7" type="subTitle"/>
          </p:nvPr>
        </p:nvSpPr>
        <p:spPr>
          <a:xfrm>
            <a:off x="5732610" y="2885100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Last Names S-Z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67" name="Google Shape;567;p49"/>
          <p:cNvSpPr txBox="1"/>
          <p:nvPr>
            <p:ph idx="15" type="title"/>
          </p:nvPr>
        </p:nvSpPr>
        <p:spPr>
          <a:xfrm>
            <a:off x="720000" y="4307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Introducing your School Counselors</a:t>
            </a:r>
            <a:endParaRPr/>
          </a:p>
        </p:txBody>
      </p:sp>
      <p:sp>
        <p:nvSpPr>
          <p:cNvPr id="568" name="Google Shape;568;p49"/>
          <p:cNvSpPr txBox="1"/>
          <p:nvPr>
            <p:ph idx="9" type="subTitle"/>
          </p:nvPr>
        </p:nvSpPr>
        <p:spPr>
          <a:xfrm>
            <a:off x="2099023" y="3970675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Last Names Herr-Mom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569" name="Google Shape;569;p49"/>
          <p:cNvGrpSpPr/>
          <p:nvPr/>
        </p:nvGrpSpPr>
        <p:grpSpPr>
          <a:xfrm>
            <a:off x="559273" y="535001"/>
            <a:ext cx="8019557" cy="294350"/>
            <a:chOff x="715100" y="535006"/>
            <a:chExt cx="7708889" cy="284589"/>
          </a:xfrm>
        </p:grpSpPr>
        <p:sp>
          <p:nvSpPr>
            <p:cNvPr id="570" name="Google Shape;570;p49"/>
            <p:cNvSpPr/>
            <p:nvPr/>
          </p:nvSpPr>
          <p:spPr>
            <a:xfrm>
              <a:off x="715100" y="5350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49"/>
            <p:cNvSpPr/>
            <p:nvPr/>
          </p:nvSpPr>
          <p:spPr>
            <a:xfrm>
              <a:off x="8125338" y="5350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2" name="Google Shape;572;p49"/>
          <p:cNvSpPr txBox="1"/>
          <p:nvPr>
            <p:ph idx="8" type="title"/>
          </p:nvPr>
        </p:nvSpPr>
        <p:spPr>
          <a:xfrm>
            <a:off x="2099025" y="3540775"/>
            <a:ext cx="2914800" cy="4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Mrs. Baker</a:t>
            </a:r>
            <a:endParaRPr/>
          </a:p>
        </p:txBody>
      </p:sp>
      <p:sp>
        <p:nvSpPr>
          <p:cNvPr id="573" name="Google Shape;573;p49"/>
          <p:cNvSpPr txBox="1"/>
          <p:nvPr/>
        </p:nvSpPr>
        <p:spPr>
          <a:xfrm>
            <a:off x="4553475" y="3411325"/>
            <a:ext cx="4166700" cy="16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We can help with:</a:t>
            </a:r>
            <a:endParaRPr b="1"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Social/emotional support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Academic planning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College planning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Career planning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Letters of recommendation 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At-risk meetings 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Course placement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785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10"/>
              <a:buFont typeface="Poppins"/>
              <a:buChar char="❖"/>
            </a:pPr>
            <a:r>
              <a:rPr lang="en" sz="131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Confidentiality </a:t>
            </a:r>
            <a:endParaRPr sz="131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72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4" name="Google Shape;57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7363" y="2324651"/>
            <a:ext cx="753175" cy="94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0612" y="3540767"/>
            <a:ext cx="706700" cy="88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5350" y="1252082"/>
            <a:ext cx="706700" cy="883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2111" y="2324659"/>
            <a:ext cx="753175" cy="941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57363" y="1106251"/>
            <a:ext cx="753175" cy="941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0"/>
          <p:cNvSpPr txBox="1"/>
          <p:nvPr>
            <p:ph type="title"/>
          </p:nvPr>
        </p:nvSpPr>
        <p:spPr>
          <a:xfrm>
            <a:off x="696425" y="409700"/>
            <a:ext cx="740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2800"/>
              <a:t>Student Services Technician</a:t>
            </a:r>
            <a:endParaRPr sz="2500"/>
          </a:p>
        </p:txBody>
      </p:sp>
      <p:sp>
        <p:nvSpPr>
          <p:cNvPr id="584" name="Google Shape;584;p50"/>
          <p:cNvSpPr txBox="1"/>
          <p:nvPr/>
        </p:nvSpPr>
        <p:spPr>
          <a:xfrm>
            <a:off x="3201975" y="3282350"/>
            <a:ext cx="5620800" cy="18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b="1"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an help with:</a:t>
            </a:r>
            <a:endParaRPr b="1"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Char char="❖"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Scheduling</a:t>
            </a:r>
            <a:endParaRPr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Char char="❖"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New Enrollments</a:t>
            </a:r>
            <a:endParaRPr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Char char="❖"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Records</a:t>
            </a:r>
            <a:endParaRPr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Char char="❖"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Graduation Status</a:t>
            </a:r>
            <a:endParaRPr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Char char="❖"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Athletic Rosters</a:t>
            </a:r>
            <a:endParaRPr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11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Poppins"/>
              <a:buChar char="❖"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Aeries updates/ Address changes</a:t>
            </a:r>
            <a:endParaRPr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FFFF"/>
              </a:solidFill>
              <a:highlight>
                <a:srgbClr val="000000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50"/>
          <p:cNvSpPr txBox="1"/>
          <p:nvPr/>
        </p:nvSpPr>
        <p:spPr>
          <a:xfrm>
            <a:off x="794338" y="2471901"/>
            <a:ext cx="1799400" cy="6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Miss</a:t>
            </a:r>
            <a:r>
              <a:rPr b="1"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 Graham </a:t>
            </a:r>
            <a:endParaRPr b="1"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(sub Mrs. Brady)</a:t>
            </a:r>
            <a:endParaRPr b="1"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Last Names </a:t>
            </a: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 - Ga</a:t>
            </a:r>
            <a:endParaRPr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6" name="Google Shape;586;p50"/>
          <p:cNvSpPr txBox="1"/>
          <p:nvPr/>
        </p:nvSpPr>
        <p:spPr>
          <a:xfrm>
            <a:off x="3497237" y="2471901"/>
            <a:ext cx="17994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Mrs. Rego</a:t>
            </a:r>
            <a:endParaRPr b="1"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Last Names Ge-N</a:t>
            </a:r>
            <a:endParaRPr sz="13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7" name="Google Shape;587;p50"/>
          <p:cNvSpPr txBox="1"/>
          <p:nvPr/>
        </p:nvSpPr>
        <p:spPr>
          <a:xfrm>
            <a:off x="6301602" y="2562201"/>
            <a:ext cx="17061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Mrs. Dickelman</a:t>
            </a:r>
            <a:endParaRPr b="1" sz="13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Last Names O-Z</a:t>
            </a:r>
            <a:r>
              <a:rPr lang="en" sz="1300">
                <a:solidFill>
                  <a:schemeClr val="accent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 </a:t>
            </a:r>
            <a:endParaRPr sz="1300">
              <a:solidFill>
                <a:schemeClr val="accent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88" name="Google Shape;588;p50"/>
          <p:cNvGrpSpPr/>
          <p:nvPr/>
        </p:nvGrpSpPr>
        <p:grpSpPr>
          <a:xfrm>
            <a:off x="-17" y="3282383"/>
            <a:ext cx="2520450" cy="1906409"/>
            <a:chOff x="-397443" y="1961400"/>
            <a:chExt cx="3883590" cy="3496074"/>
          </a:xfrm>
        </p:grpSpPr>
        <p:sp>
          <p:nvSpPr>
            <p:cNvPr id="589" name="Google Shape;589;p50"/>
            <p:cNvSpPr/>
            <p:nvPr/>
          </p:nvSpPr>
          <p:spPr>
            <a:xfrm>
              <a:off x="2710250" y="2416372"/>
              <a:ext cx="548486" cy="594057"/>
            </a:xfrm>
            <a:custGeom>
              <a:rect b="b" l="l" r="r" t="t"/>
              <a:pathLst>
                <a:path extrusionOk="0" h="4002" w="3695">
                  <a:moveTo>
                    <a:pt x="1771" y="0"/>
                  </a:moveTo>
                  <a:cubicBezTo>
                    <a:pt x="1771" y="0"/>
                    <a:pt x="58" y="1531"/>
                    <a:pt x="28" y="1588"/>
                  </a:cubicBezTo>
                  <a:cubicBezTo>
                    <a:pt x="1" y="1642"/>
                    <a:pt x="550" y="3554"/>
                    <a:pt x="1238" y="3962"/>
                  </a:cubicBezTo>
                  <a:cubicBezTo>
                    <a:pt x="1283" y="3989"/>
                    <a:pt x="1332" y="4002"/>
                    <a:pt x="1386" y="4002"/>
                  </a:cubicBezTo>
                  <a:cubicBezTo>
                    <a:pt x="2149" y="4002"/>
                    <a:pt x="3694" y="1357"/>
                    <a:pt x="3669" y="1278"/>
                  </a:cubicBezTo>
                  <a:lnTo>
                    <a:pt x="1771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50"/>
            <p:cNvSpPr/>
            <p:nvPr/>
          </p:nvSpPr>
          <p:spPr>
            <a:xfrm>
              <a:off x="2912723" y="4739033"/>
              <a:ext cx="573424" cy="646605"/>
            </a:xfrm>
            <a:custGeom>
              <a:rect b="b" l="l" r="r" t="t"/>
              <a:pathLst>
                <a:path extrusionOk="0" h="4356" w="3863">
                  <a:moveTo>
                    <a:pt x="564" y="0"/>
                  </a:moveTo>
                  <a:cubicBezTo>
                    <a:pt x="268" y="0"/>
                    <a:pt x="0" y="257"/>
                    <a:pt x="43" y="590"/>
                  </a:cubicBezTo>
                  <a:lnTo>
                    <a:pt x="282" y="2431"/>
                  </a:lnTo>
                  <a:cubicBezTo>
                    <a:pt x="336" y="2950"/>
                    <a:pt x="619" y="3415"/>
                    <a:pt x="1041" y="3725"/>
                  </a:cubicBezTo>
                  <a:lnTo>
                    <a:pt x="1911" y="4356"/>
                  </a:lnTo>
                  <a:lnTo>
                    <a:pt x="3863" y="4356"/>
                  </a:lnTo>
                  <a:lnTo>
                    <a:pt x="3623" y="2741"/>
                  </a:lnTo>
                  <a:cubicBezTo>
                    <a:pt x="3552" y="2221"/>
                    <a:pt x="3273" y="1756"/>
                    <a:pt x="2838" y="1449"/>
                  </a:cubicBezTo>
                  <a:lnTo>
                    <a:pt x="872" y="101"/>
                  </a:lnTo>
                  <a:cubicBezTo>
                    <a:pt x="774" y="31"/>
                    <a:pt x="667" y="0"/>
                    <a:pt x="564" y="0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50"/>
            <p:cNvSpPr/>
            <p:nvPr/>
          </p:nvSpPr>
          <p:spPr>
            <a:xfrm>
              <a:off x="1248557" y="3800587"/>
              <a:ext cx="769810" cy="1514830"/>
            </a:xfrm>
            <a:custGeom>
              <a:rect b="b" l="l" r="r" t="t"/>
              <a:pathLst>
                <a:path extrusionOk="0" h="10205" w="5186">
                  <a:moveTo>
                    <a:pt x="3722" y="0"/>
                  </a:moveTo>
                  <a:lnTo>
                    <a:pt x="3385" y="270"/>
                  </a:lnTo>
                  <a:lnTo>
                    <a:pt x="2781" y="732"/>
                  </a:lnTo>
                  <a:lnTo>
                    <a:pt x="2754" y="759"/>
                  </a:lnTo>
                  <a:cubicBezTo>
                    <a:pt x="2754" y="759"/>
                    <a:pt x="2754" y="776"/>
                    <a:pt x="2741" y="789"/>
                  </a:cubicBezTo>
                  <a:lnTo>
                    <a:pt x="2741" y="803"/>
                  </a:lnTo>
                  <a:lnTo>
                    <a:pt x="2727" y="816"/>
                  </a:lnTo>
                  <a:cubicBezTo>
                    <a:pt x="2711" y="843"/>
                    <a:pt x="2697" y="874"/>
                    <a:pt x="2684" y="914"/>
                  </a:cubicBezTo>
                  <a:cubicBezTo>
                    <a:pt x="2670" y="928"/>
                    <a:pt x="2657" y="944"/>
                    <a:pt x="2657" y="958"/>
                  </a:cubicBezTo>
                  <a:cubicBezTo>
                    <a:pt x="2586" y="1069"/>
                    <a:pt x="2515" y="1211"/>
                    <a:pt x="2417" y="1366"/>
                  </a:cubicBezTo>
                  <a:cubicBezTo>
                    <a:pt x="2404" y="1393"/>
                    <a:pt x="2390" y="1420"/>
                    <a:pt x="2374" y="1450"/>
                  </a:cubicBezTo>
                  <a:cubicBezTo>
                    <a:pt x="2360" y="1450"/>
                    <a:pt x="2360" y="1464"/>
                    <a:pt x="2347" y="1477"/>
                  </a:cubicBezTo>
                  <a:cubicBezTo>
                    <a:pt x="2333" y="1504"/>
                    <a:pt x="2333" y="1518"/>
                    <a:pt x="2320" y="1548"/>
                  </a:cubicBezTo>
                  <a:cubicBezTo>
                    <a:pt x="2306" y="1561"/>
                    <a:pt x="2289" y="1588"/>
                    <a:pt x="2276" y="1619"/>
                  </a:cubicBezTo>
                  <a:cubicBezTo>
                    <a:pt x="2205" y="1730"/>
                    <a:pt x="2138" y="1841"/>
                    <a:pt x="2067" y="1983"/>
                  </a:cubicBezTo>
                  <a:cubicBezTo>
                    <a:pt x="2036" y="2023"/>
                    <a:pt x="2009" y="2081"/>
                    <a:pt x="1982" y="2138"/>
                  </a:cubicBezTo>
                  <a:cubicBezTo>
                    <a:pt x="1898" y="2306"/>
                    <a:pt x="1800" y="2488"/>
                    <a:pt x="1699" y="2684"/>
                  </a:cubicBezTo>
                  <a:cubicBezTo>
                    <a:pt x="1659" y="2768"/>
                    <a:pt x="1615" y="2853"/>
                    <a:pt x="1588" y="2937"/>
                  </a:cubicBezTo>
                  <a:cubicBezTo>
                    <a:pt x="1561" y="2981"/>
                    <a:pt x="1531" y="3035"/>
                    <a:pt x="1504" y="3092"/>
                  </a:cubicBezTo>
                  <a:cubicBezTo>
                    <a:pt x="1477" y="3149"/>
                    <a:pt x="1446" y="3203"/>
                    <a:pt x="1433" y="3274"/>
                  </a:cubicBezTo>
                  <a:cubicBezTo>
                    <a:pt x="1419" y="3288"/>
                    <a:pt x="1406" y="3304"/>
                    <a:pt x="1406" y="3331"/>
                  </a:cubicBezTo>
                  <a:cubicBezTo>
                    <a:pt x="1392" y="3358"/>
                    <a:pt x="1362" y="3402"/>
                    <a:pt x="1349" y="3443"/>
                  </a:cubicBezTo>
                  <a:cubicBezTo>
                    <a:pt x="1335" y="3473"/>
                    <a:pt x="1335" y="3500"/>
                    <a:pt x="1322" y="3527"/>
                  </a:cubicBezTo>
                  <a:cubicBezTo>
                    <a:pt x="1308" y="3557"/>
                    <a:pt x="1295" y="3584"/>
                    <a:pt x="1278" y="3611"/>
                  </a:cubicBezTo>
                  <a:cubicBezTo>
                    <a:pt x="1264" y="3641"/>
                    <a:pt x="1264" y="3668"/>
                    <a:pt x="1251" y="3695"/>
                  </a:cubicBezTo>
                  <a:cubicBezTo>
                    <a:pt x="1194" y="3851"/>
                    <a:pt x="1140" y="3992"/>
                    <a:pt x="1096" y="4130"/>
                  </a:cubicBezTo>
                  <a:cubicBezTo>
                    <a:pt x="1069" y="4215"/>
                    <a:pt x="1042" y="4299"/>
                    <a:pt x="1025" y="4370"/>
                  </a:cubicBezTo>
                  <a:cubicBezTo>
                    <a:pt x="1011" y="4414"/>
                    <a:pt x="998" y="4441"/>
                    <a:pt x="998" y="4467"/>
                  </a:cubicBezTo>
                  <a:cubicBezTo>
                    <a:pt x="984" y="4498"/>
                    <a:pt x="984" y="4525"/>
                    <a:pt x="971" y="4552"/>
                  </a:cubicBezTo>
                  <a:cubicBezTo>
                    <a:pt x="971" y="4582"/>
                    <a:pt x="958" y="4609"/>
                    <a:pt x="958" y="4636"/>
                  </a:cubicBezTo>
                  <a:cubicBezTo>
                    <a:pt x="958" y="4666"/>
                    <a:pt x="941" y="4693"/>
                    <a:pt x="941" y="4707"/>
                  </a:cubicBezTo>
                  <a:cubicBezTo>
                    <a:pt x="941" y="4737"/>
                    <a:pt x="927" y="4751"/>
                    <a:pt x="927" y="4764"/>
                  </a:cubicBezTo>
                  <a:cubicBezTo>
                    <a:pt x="927" y="4791"/>
                    <a:pt x="914" y="4821"/>
                    <a:pt x="914" y="4835"/>
                  </a:cubicBezTo>
                  <a:cubicBezTo>
                    <a:pt x="914" y="4862"/>
                    <a:pt x="900" y="4889"/>
                    <a:pt x="900" y="4919"/>
                  </a:cubicBezTo>
                  <a:lnTo>
                    <a:pt x="900" y="4973"/>
                  </a:lnTo>
                  <a:cubicBezTo>
                    <a:pt x="887" y="5004"/>
                    <a:pt x="887" y="5017"/>
                    <a:pt x="887" y="5031"/>
                  </a:cubicBezTo>
                  <a:lnTo>
                    <a:pt x="887" y="5115"/>
                  </a:lnTo>
                  <a:cubicBezTo>
                    <a:pt x="873" y="5226"/>
                    <a:pt x="873" y="5327"/>
                    <a:pt x="873" y="5425"/>
                  </a:cubicBezTo>
                  <a:lnTo>
                    <a:pt x="873" y="5803"/>
                  </a:lnTo>
                  <a:cubicBezTo>
                    <a:pt x="843" y="6774"/>
                    <a:pt x="590" y="7967"/>
                    <a:pt x="381" y="8850"/>
                  </a:cubicBezTo>
                  <a:cubicBezTo>
                    <a:pt x="266" y="9258"/>
                    <a:pt x="182" y="9595"/>
                    <a:pt x="115" y="9821"/>
                  </a:cubicBezTo>
                  <a:cubicBezTo>
                    <a:pt x="71" y="9963"/>
                    <a:pt x="44" y="10061"/>
                    <a:pt x="30" y="10088"/>
                  </a:cubicBezTo>
                  <a:cubicBezTo>
                    <a:pt x="0" y="10179"/>
                    <a:pt x="406" y="10205"/>
                    <a:pt x="879" y="10205"/>
                  </a:cubicBezTo>
                  <a:cubicBezTo>
                    <a:pt x="1510" y="10205"/>
                    <a:pt x="2262" y="10158"/>
                    <a:pt x="2262" y="10158"/>
                  </a:cubicBezTo>
                  <a:cubicBezTo>
                    <a:pt x="2262" y="10158"/>
                    <a:pt x="2333" y="9737"/>
                    <a:pt x="2458" y="9120"/>
                  </a:cubicBezTo>
                  <a:cubicBezTo>
                    <a:pt x="2475" y="9076"/>
                    <a:pt x="2475" y="9019"/>
                    <a:pt x="2488" y="8965"/>
                  </a:cubicBezTo>
                  <a:cubicBezTo>
                    <a:pt x="2684" y="8024"/>
                    <a:pt x="2980" y="6676"/>
                    <a:pt x="3287" y="5647"/>
                  </a:cubicBezTo>
                  <a:cubicBezTo>
                    <a:pt x="3456" y="5088"/>
                    <a:pt x="3624" y="4636"/>
                    <a:pt x="3793" y="4383"/>
                  </a:cubicBezTo>
                  <a:cubicBezTo>
                    <a:pt x="3907" y="4215"/>
                    <a:pt x="4005" y="4033"/>
                    <a:pt x="4117" y="3824"/>
                  </a:cubicBezTo>
                  <a:cubicBezTo>
                    <a:pt x="4130" y="3793"/>
                    <a:pt x="4143" y="3766"/>
                    <a:pt x="4160" y="3739"/>
                  </a:cubicBezTo>
                  <a:cubicBezTo>
                    <a:pt x="4245" y="3584"/>
                    <a:pt x="4312" y="3416"/>
                    <a:pt x="4396" y="3247"/>
                  </a:cubicBezTo>
                  <a:lnTo>
                    <a:pt x="4396" y="3234"/>
                  </a:lnTo>
                  <a:cubicBezTo>
                    <a:pt x="4413" y="3190"/>
                    <a:pt x="4440" y="3149"/>
                    <a:pt x="4454" y="3105"/>
                  </a:cubicBezTo>
                  <a:cubicBezTo>
                    <a:pt x="4538" y="2937"/>
                    <a:pt x="4609" y="2755"/>
                    <a:pt x="4680" y="2586"/>
                  </a:cubicBezTo>
                  <a:cubicBezTo>
                    <a:pt x="4680" y="2559"/>
                    <a:pt x="4693" y="2529"/>
                    <a:pt x="4707" y="2515"/>
                  </a:cubicBezTo>
                  <a:cubicBezTo>
                    <a:pt x="4750" y="2404"/>
                    <a:pt x="4791" y="2306"/>
                    <a:pt x="4818" y="2209"/>
                  </a:cubicBezTo>
                  <a:cubicBezTo>
                    <a:pt x="4835" y="2165"/>
                    <a:pt x="4848" y="2124"/>
                    <a:pt x="4862" y="2081"/>
                  </a:cubicBezTo>
                  <a:cubicBezTo>
                    <a:pt x="4932" y="1925"/>
                    <a:pt x="4986" y="1770"/>
                    <a:pt x="5030" y="1646"/>
                  </a:cubicBezTo>
                  <a:cubicBezTo>
                    <a:pt x="5044" y="1575"/>
                    <a:pt x="5071" y="1534"/>
                    <a:pt x="5087" y="1477"/>
                  </a:cubicBezTo>
                  <a:cubicBezTo>
                    <a:pt x="5101" y="1450"/>
                    <a:pt x="5114" y="1420"/>
                    <a:pt x="5114" y="1379"/>
                  </a:cubicBezTo>
                  <a:cubicBezTo>
                    <a:pt x="5128" y="1366"/>
                    <a:pt x="5128" y="1349"/>
                    <a:pt x="5141" y="1322"/>
                  </a:cubicBezTo>
                  <a:cubicBezTo>
                    <a:pt x="5141" y="1309"/>
                    <a:pt x="5155" y="1295"/>
                    <a:pt x="5155" y="1282"/>
                  </a:cubicBezTo>
                  <a:cubicBezTo>
                    <a:pt x="5172" y="1251"/>
                    <a:pt x="5172" y="1224"/>
                    <a:pt x="5172" y="1211"/>
                  </a:cubicBezTo>
                  <a:cubicBezTo>
                    <a:pt x="5185" y="1197"/>
                    <a:pt x="5185" y="1197"/>
                    <a:pt x="5185" y="1180"/>
                  </a:cubicBezTo>
                  <a:lnTo>
                    <a:pt x="4538" y="661"/>
                  </a:lnTo>
                  <a:lnTo>
                    <a:pt x="3722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50"/>
            <p:cNvSpPr/>
            <p:nvPr/>
          </p:nvSpPr>
          <p:spPr>
            <a:xfrm>
              <a:off x="2343454" y="2691879"/>
              <a:ext cx="602666" cy="681785"/>
            </a:xfrm>
            <a:custGeom>
              <a:rect b="b" l="l" r="r" t="t"/>
              <a:pathLst>
                <a:path extrusionOk="0" h="4593" w="4060">
                  <a:moveTo>
                    <a:pt x="1495" y="1"/>
                  </a:moveTo>
                  <a:cubicBezTo>
                    <a:pt x="1297" y="1"/>
                    <a:pt x="1101" y="64"/>
                    <a:pt x="941" y="194"/>
                  </a:cubicBezTo>
                  <a:lnTo>
                    <a:pt x="463" y="575"/>
                  </a:lnTo>
                  <a:cubicBezTo>
                    <a:pt x="98" y="855"/>
                    <a:pt x="1" y="1360"/>
                    <a:pt x="223" y="1755"/>
                  </a:cubicBezTo>
                  <a:lnTo>
                    <a:pt x="1589" y="4128"/>
                  </a:lnTo>
                  <a:cubicBezTo>
                    <a:pt x="1762" y="4430"/>
                    <a:pt x="2072" y="4592"/>
                    <a:pt x="2388" y="4592"/>
                  </a:cubicBezTo>
                  <a:cubicBezTo>
                    <a:pt x="2629" y="4592"/>
                    <a:pt x="2873" y="4497"/>
                    <a:pt x="3062" y="4297"/>
                  </a:cubicBezTo>
                  <a:cubicBezTo>
                    <a:pt x="3173" y="4182"/>
                    <a:pt x="3274" y="4071"/>
                    <a:pt x="3328" y="3987"/>
                  </a:cubicBezTo>
                  <a:cubicBezTo>
                    <a:pt x="3413" y="3889"/>
                    <a:pt x="3470" y="3791"/>
                    <a:pt x="3510" y="3663"/>
                  </a:cubicBezTo>
                  <a:cubicBezTo>
                    <a:pt x="4060" y="1907"/>
                    <a:pt x="2823" y="727"/>
                    <a:pt x="2037" y="167"/>
                  </a:cubicBezTo>
                  <a:cubicBezTo>
                    <a:pt x="1873" y="57"/>
                    <a:pt x="1683" y="1"/>
                    <a:pt x="1495" y="1"/>
                  </a:cubicBezTo>
                  <a:close/>
                </a:path>
              </a:pathLst>
            </a:custGeom>
            <a:solidFill>
              <a:srgbClr val="ED244B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50"/>
            <p:cNvSpPr/>
            <p:nvPr/>
          </p:nvSpPr>
          <p:spPr>
            <a:xfrm>
              <a:off x="1192446" y="2528891"/>
              <a:ext cx="1507557" cy="1055112"/>
            </a:xfrm>
            <a:custGeom>
              <a:rect b="b" l="l" r="r" t="t"/>
              <a:pathLst>
                <a:path extrusionOk="0" h="7108" w="10156">
                  <a:moveTo>
                    <a:pt x="9046" y="1"/>
                  </a:moveTo>
                  <a:lnTo>
                    <a:pt x="8331" y="85"/>
                  </a:lnTo>
                  <a:lnTo>
                    <a:pt x="8274" y="85"/>
                  </a:lnTo>
                  <a:lnTo>
                    <a:pt x="5914" y="351"/>
                  </a:lnTo>
                  <a:lnTo>
                    <a:pt x="0" y="3483"/>
                  </a:lnTo>
                  <a:lnTo>
                    <a:pt x="1066" y="4663"/>
                  </a:lnTo>
                  <a:lnTo>
                    <a:pt x="1265" y="4876"/>
                  </a:lnTo>
                  <a:lnTo>
                    <a:pt x="1420" y="5058"/>
                  </a:lnTo>
                  <a:lnTo>
                    <a:pt x="3274" y="7108"/>
                  </a:lnTo>
                  <a:lnTo>
                    <a:pt x="3301" y="7094"/>
                  </a:lnTo>
                  <a:lnTo>
                    <a:pt x="4299" y="6855"/>
                  </a:lnTo>
                  <a:lnTo>
                    <a:pt x="4454" y="6828"/>
                  </a:lnTo>
                  <a:cubicBezTo>
                    <a:pt x="4805" y="6545"/>
                    <a:pt x="7444" y="6056"/>
                    <a:pt x="7444" y="6056"/>
                  </a:cubicBezTo>
                  <a:lnTo>
                    <a:pt x="7458" y="6039"/>
                  </a:lnTo>
                  <a:lnTo>
                    <a:pt x="8624" y="5324"/>
                  </a:lnTo>
                  <a:lnTo>
                    <a:pt x="9201" y="4974"/>
                  </a:lnTo>
                  <a:lnTo>
                    <a:pt x="9552" y="4761"/>
                  </a:lnTo>
                  <a:lnTo>
                    <a:pt x="10155" y="4384"/>
                  </a:lnTo>
                  <a:lnTo>
                    <a:pt x="9481" y="1740"/>
                  </a:lnTo>
                  <a:lnTo>
                    <a:pt x="9326" y="1096"/>
                  </a:lnTo>
                  <a:lnTo>
                    <a:pt x="9046" y="1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50"/>
            <p:cNvSpPr/>
            <p:nvPr/>
          </p:nvSpPr>
          <p:spPr>
            <a:xfrm>
              <a:off x="2410104" y="1961400"/>
              <a:ext cx="890343" cy="907414"/>
            </a:xfrm>
            <a:custGeom>
              <a:rect b="b" l="l" r="r" t="t"/>
              <a:pathLst>
                <a:path extrusionOk="0" h="6113" w="5998">
                  <a:moveTo>
                    <a:pt x="3007" y="1"/>
                  </a:moveTo>
                  <a:cubicBezTo>
                    <a:pt x="1561" y="1"/>
                    <a:pt x="351" y="1042"/>
                    <a:pt x="71" y="2418"/>
                  </a:cubicBezTo>
                  <a:cubicBezTo>
                    <a:pt x="27" y="2630"/>
                    <a:pt x="0" y="2839"/>
                    <a:pt x="0" y="3065"/>
                  </a:cubicBezTo>
                  <a:cubicBezTo>
                    <a:pt x="0" y="3345"/>
                    <a:pt x="44" y="3611"/>
                    <a:pt x="111" y="3878"/>
                  </a:cubicBezTo>
                  <a:cubicBezTo>
                    <a:pt x="111" y="3878"/>
                    <a:pt x="111" y="3895"/>
                    <a:pt x="128" y="3908"/>
                  </a:cubicBezTo>
                  <a:cubicBezTo>
                    <a:pt x="239" y="4316"/>
                    <a:pt x="435" y="4680"/>
                    <a:pt x="688" y="5004"/>
                  </a:cubicBezTo>
                  <a:cubicBezTo>
                    <a:pt x="856" y="5213"/>
                    <a:pt x="1055" y="5412"/>
                    <a:pt x="1278" y="5563"/>
                  </a:cubicBezTo>
                  <a:cubicBezTo>
                    <a:pt x="1659" y="5833"/>
                    <a:pt x="2094" y="6015"/>
                    <a:pt x="2556" y="6086"/>
                  </a:cubicBezTo>
                  <a:cubicBezTo>
                    <a:pt x="2586" y="6099"/>
                    <a:pt x="2613" y="6099"/>
                    <a:pt x="2640" y="6099"/>
                  </a:cubicBezTo>
                  <a:cubicBezTo>
                    <a:pt x="2724" y="6113"/>
                    <a:pt x="2808" y="6113"/>
                    <a:pt x="2893" y="6113"/>
                  </a:cubicBezTo>
                  <a:lnTo>
                    <a:pt x="2754" y="5803"/>
                  </a:lnTo>
                  <a:lnTo>
                    <a:pt x="2586" y="5425"/>
                  </a:lnTo>
                  <a:lnTo>
                    <a:pt x="2964" y="5284"/>
                  </a:lnTo>
                  <a:lnTo>
                    <a:pt x="3398" y="5128"/>
                  </a:lnTo>
                  <a:lnTo>
                    <a:pt x="3554" y="5075"/>
                  </a:lnTo>
                  <a:lnTo>
                    <a:pt x="3624" y="4933"/>
                  </a:lnTo>
                  <a:lnTo>
                    <a:pt x="3779" y="4596"/>
                  </a:lnTo>
                  <a:lnTo>
                    <a:pt x="3837" y="4454"/>
                  </a:lnTo>
                  <a:lnTo>
                    <a:pt x="3779" y="4299"/>
                  </a:lnTo>
                  <a:lnTo>
                    <a:pt x="3668" y="4006"/>
                  </a:lnTo>
                  <a:lnTo>
                    <a:pt x="3554" y="3682"/>
                  </a:lnTo>
                  <a:lnTo>
                    <a:pt x="4117" y="3402"/>
                  </a:lnTo>
                  <a:lnTo>
                    <a:pt x="4312" y="3611"/>
                  </a:lnTo>
                  <a:lnTo>
                    <a:pt x="5270" y="4609"/>
                  </a:lnTo>
                  <a:lnTo>
                    <a:pt x="5452" y="4805"/>
                  </a:lnTo>
                  <a:cubicBezTo>
                    <a:pt x="5789" y="4316"/>
                    <a:pt x="5998" y="3709"/>
                    <a:pt x="5998" y="3065"/>
                  </a:cubicBezTo>
                  <a:cubicBezTo>
                    <a:pt x="5998" y="1366"/>
                    <a:pt x="4649" y="1"/>
                    <a:pt x="3007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50"/>
            <p:cNvSpPr/>
            <p:nvPr/>
          </p:nvSpPr>
          <p:spPr>
            <a:xfrm>
              <a:off x="2359931" y="3510830"/>
              <a:ext cx="1022158" cy="1499838"/>
            </a:xfrm>
            <a:custGeom>
              <a:rect b="b" l="l" r="r" t="t"/>
              <a:pathLst>
                <a:path extrusionOk="0" h="10104" w="6886">
                  <a:moveTo>
                    <a:pt x="143" y="0"/>
                  </a:moveTo>
                  <a:lnTo>
                    <a:pt x="1" y="830"/>
                  </a:lnTo>
                  <a:cubicBezTo>
                    <a:pt x="1" y="830"/>
                    <a:pt x="1815" y="6126"/>
                    <a:pt x="3821" y="7728"/>
                  </a:cubicBezTo>
                  <a:cubicBezTo>
                    <a:pt x="3821" y="7728"/>
                    <a:pt x="3682" y="8149"/>
                    <a:pt x="4006" y="8318"/>
                  </a:cubicBezTo>
                  <a:cubicBezTo>
                    <a:pt x="4468" y="8584"/>
                    <a:pt x="4596" y="8695"/>
                    <a:pt x="4734" y="9400"/>
                  </a:cubicBezTo>
                  <a:cubicBezTo>
                    <a:pt x="4814" y="9787"/>
                    <a:pt x="4911" y="9872"/>
                    <a:pt x="4981" y="9872"/>
                  </a:cubicBezTo>
                  <a:cubicBezTo>
                    <a:pt x="5034" y="9872"/>
                    <a:pt x="5072" y="9821"/>
                    <a:pt x="5072" y="9821"/>
                  </a:cubicBezTo>
                  <a:lnTo>
                    <a:pt x="5001" y="8415"/>
                  </a:lnTo>
                  <a:lnTo>
                    <a:pt x="5001" y="8415"/>
                  </a:lnTo>
                  <a:cubicBezTo>
                    <a:pt x="5001" y="8416"/>
                    <a:pt x="5493" y="9946"/>
                    <a:pt x="5844" y="10088"/>
                  </a:cubicBezTo>
                  <a:cubicBezTo>
                    <a:pt x="5871" y="10099"/>
                    <a:pt x="5895" y="10104"/>
                    <a:pt x="5916" y="10104"/>
                  </a:cubicBezTo>
                  <a:cubicBezTo>
                    <a:pt x="6155" y="10104"/>
                    <a:pt x="5914" y="9400"/>
                    <a:pt x="5914" y="9400"/>
                  </a:cubicBezTo>
                  <a:lnTo>
                    <a:pt x="5776" y="8908"/>
                  </a:lnTo>
                  <a:lnTo>
                    <a:pt x="5776" y="8908"/>
                  </a:lnTo>
                  <a:cubicBezTo>
                    <a:pt x="5776" y="8908"/>
                    <a:pt x="6336" y="9609"/>
                    <a:pt x="6535" y="9875"/>
                  </a:cubicBezTo>
                  <a:cubicBezTo>
                    <a:pt x="6597" y="9959"/>
                    <a:pt x="6652" y="9988"/>
                    <a:pt x="6701" y="9988"/>
                  </a:cubicBezTo>
                  <a:cubicBezTo>
                    <a:pt x="6815" y="9988"/>
                    <a:pt x="6885" y="9821"/>
                    <a:pt x="6885" y="9821"/>
                  </a:cubicBezTo>
                  <a:lnTo>
                    <a:pt x="6336" y="8766"/>
                  </a:lnTo>
                  <a:lnTo>
                    <a:pt x="4933" y="7448"/>
                  </a:lnTo>
                  <a:cubicBezTo>
                    <a:pt x="4933" y="7448"/>
                    <a:pt x="3204" y="2431"/>
                    <a:pt x="2782" y="2290"/>
                  </a:cubicBezTo>
                  <a:cubicBezTo>
                    <a:pt x="2361" y="2151"/>
                    <a:pt x="2432" y="621"/>
                    <a:pt x="1939" y="71"/>
                  </a:cubicBezTo>
                  <a:lnTo>
                    <a:pt x="143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50"/>
            <p:cNvSpPr/>
            <p:nvPr/>
          </p:nvSpPr>
          <p:spPr>
            <a:xfrm>
              <a:off x="2359931" y="3529830"/>
              <a:ext cx="327459" cy="248340"/>
            </a:xfrm>
            <a:custGeom>
              <a:rect b="b" l="l" r="r" t="t"/>
              <a:pathLst>
                <a:path extrusionOk="0" h="1673" w="2206">
                  <a:moveTo>
                    <a:pt x="112" y="0"/>
                  </a:moveTo>
                  <a:lnTo>
                    <a:pt x="1" y="702"/>
                  </a:lnTo>
                  <a:cubicBezTo>
                    <a:pt x="1" y="702"/>
                    <a:pt x="129" y="1083"/>
                    <a:pt x="352" y="1673"/>
                  </a:cubicBezTo>
                  <a:cubicBezTo>
                    <a:pt x="422" y="1656"/>
                    <a:pt x="507" y="1656"/>
                    <a:pt x="591" y="1642"/>
                  </a:cubicBezTo>
                  <a:cubicBezTo>
                    <a:pt x="1461" y="1531"/>
                    <a:pt x="1997" y="661"/>
                    <a:pt x="2152" y="280"/>
                  </a:cubicBezTo>
                  <a:cubicBezTo>
                    <a:pt x="2192" y="183"/>
                    <a:pt x="2206" y="112"/>
                    <a:pt x="2192" y="112"/>
                  </a:cubicBezTo>
                  <a:lnTo>
                    <a:pt x="2068" y="112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>
                <a:alpha val="29020"/>
              </a:srgbClr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50"/>
            <p:cNvSpPr/>
            <p:nvPr/>
          </p:nvSpPr>
          <p:spPr>
            <a:xfrm>
              <a:off x="2224405" y="2849673"/>
              <a:ext cx="454969" cy="788513"/>
            </a:xfrm>
            <a:custGeom>
              <a:rect b="b" l="l" r="r" t="t"/>
              <a:pathLst>
                <a:path extrusionOk="0" h="5312" w="3065">
                  <a:moveTo>
                    <a:pt x="843" y="1"/>
                  </a:moveTo>
                  <a:cubicBezTo>
                    <a:pt x="772" y="213"/>
                    <a:pt x="0" y="2853"/>
                    <a:pt x="705" y="4525"/>
                  </a:cubicBezTo>
                  <a:lnTo>
                    <a:pt x="914" y="5284"/>
                  </a:lnTo>
                  <a:cubicBezTo>
                    <a:pt x="914" y="5284"/>
                    <a:pt x="1120" y="5311"/>
                    <a:pt x="1410" y="5311"/>
                  </a:cubicBezTo>
                  <a:cubicBezTo>
                    <a:pt x="1928" y="5311"/>
                    <a:pt x="2713" y="5224"/>
                    <a:pt x="3065" y="4738"/>
                  </a:cubicBezTo>
                  <a:cubicBezTo>
                    <a:pt x="3065" y="4694"/>
                    <a:pt x="2964" y="4454"/>
                    <a:pt x="2866" y="4117"/>
                  </a:cubicBezTo>
                  <a:cubicBezTo>
                    <a:pt x="2768" y="3753"/>
                    <a:pt x="2684" y="3274"/>
                    <a:pt x="2728" y="2782"/>
                  </a:cubicBezTo>
                  <a:lnTo>
                    <a:pt x="985" y="213"/>
                  </a:lnTo>
                  <a:lnTo>
                    <a:pt x="843" y="1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50"/>
            <p:cNvSpPr/>
            <p:nvPr/>
          </p:nvSpPr>
          <p:spPr>
            <a:xfrm>
              <a:off x="2343454" y="2881291"/>
              <a:ext cx="306380" cy="579658"/>
            </a:xfrm>
            <a:custGeom>
              <a:rect b="b" l="l" r="r" t="t"/>
              <a:pathLst>
                <a:path extrusionOk="0" h="3905" w="2064">
                  <a:moveTo>
                    <a:pt x="139" y="0"/>
                  </a:moveTo>
                  <a:cubicBezTo>
                    <a:pt x="139" y="0"/>
                    <a:pt x="1" y="2192"/>
                    <a:pt x="1123" y="3230"/>
                  </a:cubicBezTo>
                  <a:cubicBezTo>
                    <a:pt x="1460" y="3554"/>
                    <a:pt x="1784" y="3766"/>
                    <a:pt x="2064" y="3904"/>
                  </a:cubicBezTo>
                  <a:cubicBezTo>
                    <a:pt x="1966" y="3540"/>
                    <a:pt x="1882" y="3061"/>
                    <a:pt x="1926" y="2569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000000">
                <a:alpha val="24710"/>
              </a:srgbClr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50"/>
            <p:cNvSpPr/>
            <p:nvPr/>
          </p:nvSpPr>
          <p:spPr>
            <a:xfrm>
              <a:off x="2343454" y="2691879"/>
              <a:ext cx="602666" cy="681785"/>
            </a:xfrm>
            <a:custGeom>
              <a:rect b="b" l="l" r="r" t="t"/>
              <a:pathLst>
                <a:path extrusionOk="0" h="4593" w="4060">
                  <a:moveTo>
                    <a:pt x="1495" y="1"/>
                  </a:moveTo>
                  <a:cubicBezTo>
                    <a:pt x="1297" y="1"/>
                    <a:pt x="1101" y="64"/>
                    <a:pt x="941" y="194"/>
                  </a:cubicBezTo>
                  <a:lnTo>
                    <a:pt x="463" y="575"/>
                  </a:lnTo>
                  <a:cubicBezTo>
                    <a:pt x="98" y="855"/>
                    <a:pt x="1" y="1360"/>
                    <a:pt x="223" y="1755"/>
                  </a:cubicBezTo>
                  <a:lnTo>
                    <a:pt x="1589" y="4128"/>
                  </a:lnTo>
                  <a:cubicBezTo>
                    <a:pt x="1762" y="4430"/>
                    <a:pt x="2072" y="4592"/>
                    <a:pt x="2388" y="4592"/>
                  </a:cubicBezTo>
                  <a:cubicBezTo>
                    <a:pt x="2629" y="4592"/>
                    <a:pt x="2873" y="4497"/>
                    <a:pt x="3062" y="4297"/>
                  </a:cubicBezTo>
                  <a:cubicBezTo>
                    <a:pt x="3173" y="4182"/>
                    <a:pt x="3274" y="4071"/>
                    <a:pt x="3328" y="3987"/>
                  </a:cubicBezTo>
                  <a:cubicBezTo>
                    <a:pt x="3413" y="3889"/>
                    <a:pt x="3470" y="3791"/>
                    <a:pt x="3510" y="3663"/>
                  </a:cubicBezTo>
                  <a:cubicBezTo>
                    <a:pt x="4060" y="1907"/>
                    <a:pt x="2823" y="727"/>
                    <a:pt x="2037" y="167"/>
                  </a:cubicBezTo>
                  <a:cubicBezTo>
                    <a:pt x="1873" y="57"/>
                    <a:pt x="1683" y="1"/>
                    <a:pt x="1495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50"/>
            <p:cNvSpPr/>
            <p:nvPr/>
          </p:nvSpPr>
          <p:spPr>
            <a:xfrm>
              <a:off x="2791893" y="2467733"/>
              <a:ext cx="473375" cy="582330"/>
            </a:xfrm>
            <a:custGeom>
              <a:rect b="b" l="l" r="r" t="t"/>
              <a:pathLst>
                <a:path extrusionOk="0" h="3923" w="3189">
                  <a:moveTo>
                    <a:pt x="1453" y="164"/>
                  </a:moveTo>
                  <a:cubicBezTo>
                    <a:pt x="1489" y="164"/>
                    <a:pt x="1524" y="171"/>
                    <a:pt x="1558" y="187"/>
                  </a:cubicBezTo>
                  <a:cubicBezTo>
                    <a:pt x="1615" y="200"/>
                    <a:pt x="1656" y="244"/>
                    <a:pt x="1700" y="285"/>
                  </a:cubicBezTo>
                  <a:cubicBezTo>
                    <a:pt x="1855" y="453"/>
                    <a:pt x="2023" y="608"/>
                    <a:pt x="2175" y="777"/>
                  </a:cubicBezTo>
                  <a:lnTo>
                    <a:pt x="2175" y="790"/>
                  </a:lnTo>
                  <a:cubicBezTo>
                    <a:pt x="1922" y="1185"/>
                    <a:pt x="1615" y="1535"/>
                    <a:pt x="1278" y="1846"/>
                  </a:cubicBezTo>
                  <a:lnTo>
                    <a:pt x="1096" y="1664"/>
                  </a:lnTo>
                  <a:cubicBezTo>
                    <a:pt x="1096" y="1647"/>
                    <a:pt x="1079" y="1647"/>
                    <a:pt x="1079" y="1633"/>
                  </a:cubicBezTo>
                  <a:lnTo>
                    <a:pt x="1096" y="1620"/>
                  </a:lnTo>
                  <a:cubicBezTo>
                    <a:pt x="1137" y="1549"/>
                    <a:pt x="1164" y="1478"/>
                    <a:pt x="1194" y="1411"/>
                  </a:cubicBezTo>
                  <a:cubicBezTo>
                    <a:pt x="1221" y="1340"/>
                    <a:pt x="1248" y="1283"/>
                    <a:pt x="1278" y="1212"/>
                  </a:cubicBezTo>
                  <a:cubicBezTo>
                    <a:pt x="1332" y="1087"/>
                    <a:pt x="1319" y="959"/>
                    <a:pt x="1278" y="848"/>
                  </a:cubicBezTo>
                  <a:cubicBezTo>
                    <a:pt x="1221" y="679"/>
                    <a:pt x="1110" y="467"/>
                    <a:pt x="1207" y="298"/>
                  </a:cubicBezTo>
                  <a:cubicBezTo>
                    <a:pt x="1259" y="217"/>
                    <a:pt x="1356" y="164"/>
                    <a:pt x="1453" y="164"/>
                  </a:cubicBezTo>
                  <a:close/>
                  <a:moveTo>
                    <a:pt x="2303" y="905"/>
                  </a:moveTo>
                  <a:cubicBezTo>
                    <a:pt x="2387" y="1003"/>
                    <a:pt x="2485" y="1114"/>
                    <a:pt x="2583" y="1212"/>
                  </a:cubicBezTo>
                  <a:cubicBezTo>
                    <a:pt x="2330" y="1606"/>
                    <a:pt x="2037" y="1970"/>
                    <a:pt x="1700" y="2294"/>
                  </a:cubicBezTo>
                  <a:cubicBezTo>
                    <a:pt x="1602" y="2183"/>
                    <a:pt x="1487" y="2085"/>
                    <a:pt x="1389" y="1970"/>
                  </a:cubicBezTo>
                  <a:cubicBezTo>
                    <a:pt x="1740" y="1664"/>
                    <a:pt x="2050" y="1296"/>
                    <a:pt x="2303" y="905"/>
                  </a:cubicBezTo>
                  <a:close/>
                  <a:moveTo>
                    <a:pt x="955" y="1748"/>
                  </a:moveTo>
                  <a:cubicBezTo>
                    <a:pt x="1012" y="1815"/>
                    <a:pt x="1079" y="1886"/>
                    <a:pt x="1150" y="1957"/>
                  </a:cubicBezTo>
                  <a:cubicBezTo>
                    <a:pt x="897" y="2169"/>
                    <a:pt x="617" y="2351"/>
                    <a:pt x="321" y="2506"/>
                  </a:cubicBezTo>
                  <a:cubicBezTo>
                    <a:pt x="321" y="2489"/>
                    <a:pt x="307" y="2476"/>
                    <a:pt x="307" y="2463"/>
                  </a:cubicBezTo>
                  <a:cubicBezTo>
                    <a:pt x="280" y="2405"/>
                    <a:pt x="236" y="2338"/>
                    <a:pt x="236" y="2267"/>
                  </a:cubicBezTo>
                  <a:cubicBezTo>
                    <a:pt x="223" y="2125"/>
                    <a:pt x="294" y="2001"/>
                    <a:pt x="422" y="1957"/>
                  </a:cubicBezTo>
                  <a:cubicBezTo>
                    <a:pt x="560" y="1900"/>
                    <a:pt x="702" y="1859"/>
                    <a:pt x="843" y="1802"/>
                  </a:cubicBezTo>
                  <a:cubicBezTo>
                    <a:pt x="870" y="1788"/>
                    <a:pt x="911" y="1775"/>
                    <a:pt x="955" y="1748"/>
                  </a:cubicBezTo>
                  <a:close/>
                  <a:moveTo>
                    <a:pt x="2711" y="1340"/>
                  </a:moveTo>
                  <a:cubicBezTo>
                    <a:pt x="2752" y="1394"/>
                    <a:pt x="2809" y="1451"/>
                    <a:pt x="2866" y="1508"/>
                  </a:cubicBezTo>
                  <a:cubicBezTo>
                    <a:pt x="2880" y="1522"/>
                    <a:pt x="2893" y="1535"/>
                    <a:pt x="2920" y="1549"/>
                  </a:cubicBezTo>
                  <a:cubicBezTo>
                    <a:pt x="2893" y="1562"/>
                    <a:pt x="2866" y="1579"/>
                    <a:pt x="2849" y="1606"/>
                  </a:cubicBezTo>
                  <a:cubicBezTo>
                    <a:pt x="2711" y="2068"/>
                    <a:pt x="2485" y="2506"/>
                    <a:pt x="2175" y="2870"/>
                  </a:cubicBezTo>
                  <a:cubicBezTo>
                    <a:pt x="2148" y="2813"/>
                    <a:pt x="2121" y="2742"/>
                    <a:pt x="2077" y="2688"/>
                  </a:cubicBezTo>
                  <a:cubicBezTo>
                    <a:pt x="2006" y="2618"/>
                    <a:pt x="1939" y="2547"/>
                    <a:pt x="1868" y="2463"/>
                  </a:cubicBezTo>
                  <a:cubicBezTo>
                    <a:pt x="1838" y="2449"/>
                    <a:pt x="1824" y="2436"/>
                    <a:pt x="1811" y="2422"/>
                  </a:cubicBezTo>
                  <a:cubicBezTo>
                    <a:pt x="2023" y="2223"/>
                    <a:pt x="2205" y="2014"/>
                    <a:pt x="2387" y="1788"/>
                  </a:cubicBezTo>
                  <a:cubicBezTo>
                    <a:pt x="2499" y="1633"/>
                    <a:pt x="2596" y="1495"/>
                    <a:pt x="2711" y="1340"/>
                  </a:cubicBezTo>
                  <a:close/>
                  <a:moveTo>
                    <a:pt x="1265" y="2085"/>
                  </a:moveTo>
                  <a:lnTo>
                    <a:pt x="1518" y="2338"/>
                  </a:lnTo>
                  <a:cubicBezTo>
                    <a:pt x="1531" y="2365"/>
                    <a:pt x="1558" y="2392"/>
                    <a:pt x="1572" y="2405"/>
                  </a:cubicBezTo>
                  <a:cubicBezTo>
                    <a:pt x="1278" y="2688"/>
                    <a:pt x="955" y="2928"/>
                    <a:pt x="604" y="3137"/>
                  </a:cubicBezTo>
                  <a:cubicBezTo>
                    <a:pt x="533" y="2982"/>
                    <a:pt x="462" y="2827"/>
                    <a:pt x="392" y="2658"/>
                  </a:cubicBezTo>
                  <a:cubicBezTo>
                    <a:pt x="702" y="2506"/>
                    <a:pt x="995" y="2307"/>
                    <a:pt x="1265" y="2085"/>
                  </a:cubicBezTo>
                  <a:close/>
                  <a:moveTo>
                    <a:pt x="1686" y="2533"/>
                  </a:moveTo>
                  <a:cubicBezTo>
                    <a:pt x="1740" y="2591"/>
                    <a:pt x="1797" y="2645"/>
                    <a:pt x="1855" y="2702"/>
                  </a:cubicBezTo>
                  <a:cubicBezTo>
                    <a:pt x="1952" y="2800"/>
                    <a:pt x="2037" y="2897"/>
                    <a:pt x="2023" y="3039"/>
                  </a:cubicBezTo>
                  <a:cubicBezTo>
                    <a:pt x="1993" y="3208"/>
                    <a:pt x="1855" y="3278"/>
                    <a:pt x="1727" y="3363"/>
                  </a:cubicBezTo>
                  <a:cubicBezTo>
                    <a:pt x="1585" y="3460"/>
                    <a:pt x="1433" y="3558"/>
                    <a:pt x="1292" y="3669"/>
                  </a:cubicBezTo>
                  <a:cubicBezTo>
                    <a:pt x="1234" y="3700"/>
                    <a:pt x="1180" y="3740"/>
                    <a:pt x="1110" y="3754"/>
                  </a:cubicBezTo>
                  <a:cubicBezTo>
                    <a:pt x="1098" y="3755"/>
                    <a:pt x="1087" y="3756"/>
                    <a:pt x="1075" y="3756"/>
                  </a:cubicBezTo>
                  <a:cubicBezTo>
                    <a:pt x="971" y="3756"/>
                    <a:pt x="865" y="3690"/>
                    <a:pt x="813" y="3602"/>
                  </a:cubicBezTo>
                  <a:cubicBezTo>
                    <a:pt x="759" y="3501"/>
                    <a:pt x="715" y="3390"/>
                    <a:pt x="675" y="3292"/>
                  </a:cubicBezTo>
                  <a:cubicBezTo>
                    <a:pt x="1039" y="3066"/>
                    <a:pt x="1376" y="2813"/>
                    <a:pt x="1686" y="2533"/>
                  </a:cubicBezTo>
                  <a:close/>
                  <a:moveTo>
                    <a:pt x="1487" y="1"/>
                  </a:moveTo>
                  <a:cubicBezTo>
                    <a:pt x="1470" y="1"/>
                    <a:pt x="1452" y="2"/>
                    <a:pt x="1433" y="5"/>
                  </a:cubicBezTo>
                  <a:cubicBezTo>
                    <a:pt x="1123" y="18"/>
                    <a:pt x="928" y="328"/>
                    <a:pt x="1025" y="622"/>
                  </a:cubicBezTo>
                  <a:cubicBezTo>
                    <a:pt x="1079" y="777"/>
                    <a:pt x="1194" y="972"/>
                    <a:pt x="1123" y="1141"/>
                  </a:cubicBezTo>
                  <a:cubicBezTo>
                    <a:pt x="1096" y="1212"/>
                    <a:pt x="1052" y="1296"/>
                    <a:pt x="1025" y="1367"/>
                  </a:cubicBezTo>
                  <a:cubicBezTo>
                    <a:pt x="982" y="1451"/>
                    <a:pt x="955" y="1549"/>
                    <a:pt x="884" y="1606"/>
                  </a:cubicBezTo>
                  <a:cubicBezTo>
                    <a:pt x="813" y="1647"/>
                    <a:pt x="729" y="1664"/>
                    <a:pt x="658" y="1690"/>
                  </a:cubicBezTo>
                  <a:cubicBezTo>
                    <a:pt x="574" y="1717"/>
                    <a:pt x="489" y="1748"/>
                    <a:pt x="405" y="1788"/>
                  </a:cubicBezTo>
                  <a:cubicBezTo>
                    <a:pt x="152" y="1873"/>
                    <a:pt x="0" y="2112"/>
                    <a:pt x="85" y="2378"/>
                  </a:cubicBezTo>
                  <a:cubicBezTo>
                    <a:pt x="125" y="2506"/>
                    <a:pt x="196" y="2631"/>
                    <a:pt x="253" y="2759"/>
                  </a:cubicBezTo>
                  <a:cubicBezTo>
                    <a:pt x="307" y="2884"/>
                    <a:pt x="378" y="3026"/>
                    <a:pt x="435" y="3164"/>
                  </a:cubicBezTo>
                  <a:cubicBezTo>
                    <a:pt x="449" y="3194"/>
                    <a:pt x="462" y="3235"/>
                    <a:pt x="476" y="3278"/>
                  </a:cubicBezTo>
                  <a:cubicBezTo>
                    <a:pt x="489" y="3292"/>
                    <a:pt x="489" y="3305"/>
                    <a:pt x="506" y="3305"/>
                  </a:cubicBezTo>
                  <a:cubicBezTo>
                    <a:pt x="547" y="3417"/>
                    <a:pt x="590" y="3518"/>
                    <a:pt x="644" y="3629"/>
                  </a:cubicBezTo>
                  <a:cubicBezTo>
                    <a:pt x="715" y="3804"/>
                    <a:pt x="885" y="3923"/>
                    <a:pt x="1071" y="3923"/>
                  </a:cubicBezTo>
                  <a:cubicBezTo>
                    <a:pt x="1107" y="3923"/>
                    <a:pt x="1144" y="3918"/>
                    <a:pt x="1180" y="3909"/>
                  </a:cubicBezTo>
                  <a:cubicBezTo>
                    <a:pt x="1332" y="3868"/>
                    <a:pt x="1460" y="3754"/>
                    <a:pt x="1585" y="3669"/>
                  </a:cubicBezTo>
                  <a:cubicBezTo>
                    <a:pt x="1713" y="3572"/>
                    <a:pt x="1855" y="3487"/>
                    <a:pt x="1979" y="3390"/>
                  </a:cubicBezTo>
                  <a:cubicBezTo>
                    <a:pt x="2077" y="3319"/>
                    <a:pt x="2135" y="3221"/>
                    <a:pt x="2162" y="3123"/>
                  </a:cubicBezTo>
                  <a:cubicBezTo>
                    <a:pt x="2175" y="3123"/>
                    <a:pt x="2175" y="3123"/>
                    <a:pt x="2192" y="3110"/>
                  </a:cubicBezTo>
                  <a:cubicBezTo>
                    <a:pt x="2569" y="2702"/>
                    <a:pt x="2849" y="2196"/>
                    <a:pt x="3018" y="1664"/>
                  </a:cubicBezTo>
                  <a:cubicBezTo>
                    <a:pt x="3033" y="1678"/>
                    <a:pt x="3050" y="1684"/>
                    <a:pt x="3067" y="1684"/>
                  </a:cubicBezTo>
                  <a:cubicBezTo>
                    <a:pt x="3129" y="1684"/>
                    <a:pt x="3188" y="1602"/>
                    <a:pt x="3132" y="1535"/>
                  </a:cubicBezTo>
                  <a:cubicBezTo>
                    <a:pt x="3018" y="1411"/>
                    <a:pt x="2907" y="1296"/>
                    <a:pt x="2782" y="1171"/>
                  </a:cubicBezTo>
                  <a:cubicBezTo>
                    <a:pt x="2782" y="1141"/>
                    <a:pt x="2752" y="1114"/>
                    <a:pt x="2725" y="1100"/>
                  </a:cubicBezTo>
                  <a:cubicBezTo>
                    <a:pt x="2428" y="804"/>
                    <a:pt x="2148" y="510"/>
                    <a:pt x="1868" y="214"/>
                  </a:cubicBezTo>
                  <a:cubicBezTo>
                    <a:pt x="1753" y="102"/>
                    <a:pt x="1641" y="1"/>
                    <a:pt x="14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50"/>
            <p:cNvSpPr/>
            <p:nvPr/>
          </p:nvSpPr>
          <p:spPr>
            <a:xfrm>
              <a:off x="1500757" y="3891879"/>
              <a:ext cx="517610" cy="307271"/>
            </a:xfrm>
            <a:custGeom>
              <a:rect b="b" l="l" r="r" t="t"/>
              <a:pathLst>
                <a:path extrusionOk="0" h="2070" w="3487">
                  <a:moveTo>
                    <a:pt x="2600" y="1"/>
                  </a:moveTo>
                  <a:cubicBezTo>
                    <a:pt x="2572" y="1"/>
                    <a:pt x="2544" y="2"/>
                    <a:pt x="2515" y="6"/>
                  </a:cubicBezTo>
                  <a:lnTo>
                    <a:pt x="1814" y="60"/>
                  </a:lnTo>
                  <a:lnTo>
                    <a:pt x="1082" y="117"/>
                  </a:lnTo>
                  <a:lnTo>
                    <a:pt x="1055" y="144"/>
                  </a:lnTo>
                  <a:cubicBezTo>
                    <a:pt x="1055" y="144"/>
                    <a:pt x="1055" y="161"/>
                    <a:pt x="1042" y="174"/>
                  </a:cubicBezTo>
                  <a:lnTo>
                    <a:pt x="1042" y="188"/>
                  </a:lnTo>
                  <a:lnTo>
                    <a:pt x="1028" y="201"/>
                  </a:lnTo>
                  <a:cubicBezTo>
                    <a:pt x="1012" y="228"/>
                    <a:pt x="998" y="259"/>
                    <a:pt x="985" y="299"/>
                  </a:cubicBezTo>
                  <a:cubicBezTo>
                    <a:pt x="971" y="313"/>
                    <a:pt x="958" y="329"/>
                    <a:pt x="958" y="343"/>
                  </a:cubicBezTo>
                  <a:cubicBezTo>
                    <a:pt x="887" y="454"/>
                    <a:pt x="816" y="596"/>
                    <a:pt x="718" y="751"/>
                  </a:cubicBezTo>
                  <a:cubicBezTo>
                    <a:pt x="705" y="778"/>
                    <a:pt x="691" y="805"/>
                    <a:pt x="675" y="835"/>
                  </a:cubicBezTo>
                  <a:cubicBezTo>
                    <a:pt x="661" y="835"/>
                    <a:pt x="661" y="849"/>
                    <a:pt x="648" y="862"/>
                  </a:cubicBezTo>
                  <a:cubicBezTo>
                    <a:pt x="634" y="889"/>
                    <a:pt x="634" y="903"/>
                    <a:pt x="621" y="933"/>
                  </a:cubicBezTo>
                  <a:cubicBezTo>
                    <a:pt x="607" y="946"/>
                    <a:pt x="590" y="973"/>
                    <a:pt x="577" y="1004"/>
                  </a:cubicBezTo>
                  <a:cubicBezTo>
                    <a:pt x="506" y="1115"/>
                    <a:pt x="439" y="1226"/>
                    <a:pt x="368" y="1368"/>
                  </a:cubicBezTo>
                  <a:cubicBezTo>
                    <a:pt x="337" y="1408"/>
                    <a:pt x="310" y="1466"/>
                    <a:pt x="283" y="1523"/>
                  </a:cubicBezTo>
                  <a:cubicBezTo>
                    <a:pt x="199" y="1691"/>
                    <a:pt x="101" y="1873"/>
                    <a:pt x="0" y="2069"/>
                  </a:cubicBezTo>
                  <a:lnTo>
                    <a:pt x="2249" y="1368"/>
                  </a:lnTo>
                  <a:lnTo>
                    <a:pt x="3331" y="1031"/>
                  </a:lnTo>
                  <a:cubicBezTo>
                    <a:pt x="3345" y="960"/>
                    <a:pt x="3372" y="919"/>
                    <a:pt x="3388" y="862"/>
                  </a:cubicBezTo>
                  <a:cubicBezTo>
                    <a:pt x="3402" y="835"/>
                    <a:pt x="3415" y="805"/>
                    <a:pt x="3415" y="764"/>
                  </a:cubicBezTo>
                  <a:cubicBezTo>
                    <a:pt x="3429" y="751"/>
                    <a:pt x="3429" y="734"/>
                    <a:pt x="3442" y="707"/>
                  </a:cubicBezTo>
                  <a:cubicBezTo>
                    <a:pt x="3442" y="694"/>
                    <a:pt x="3456" y="680"/>
                    <a:pt x="3456" y="667"/>
                  </a:cubicBezTo>
                  <a:cubicBezTo>
                    <a:pt x="3473" y="636"/>
                    <a:pt x="3473" y="609"/>
                    <a:pt x="3473" y="596"/>
                  </a:cubicBezTo>
                  <a:cubicBezTo>
                    <a:pt x="3486" y="582"/>
                    <a:pt x="3486" y="582"/>
                    <a:pt x="3486" y="565"/>
                  </a:cubicBezTo>
                  <a:lnTo>
                    <a:pt x="3163" y="245"/>
                  </a:lnTo>
                  <a:cubicBezTo>
                    <a:pt x="3078" y="144"/>
                    <a:pt x="2967" y="90"/>
                    <a:pt x="2839" y="46"/>
                  </a:cubicBezTo>
                  <a:cubicBezTo>
                    <a:pt x="2766" y="16"/>
                    <a:pt x="2685" y="1"/>
                    <a:pt x="2600" y="1"/>
                  </a:cubicBezTo>
                  <a:close/>
                </a:path>
              </a:pathLst>
            </a:custGeom>
            <a:solidFill>
              <a:srgbClr val="000000">
                <a:alpha val="29020"/>
              </a:srgbClr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50"/>
            <p:cNvSpPr/>
            <p:nvPr/>
          </p:nvSpPr>
          <p:spPr>
            <a:xfrm>
              <a:off x="1127315" y="5105077"/>
              <a:ext cx="1042643" cy="352397"/>
            </a:xfrm>
            <a:custGeom>
              <a:rect b="b" l="l" r="r" t="t"/>
              <a:pathLst>
                <a:path extrusionOk="0" h="2374" w="7024">
                  <a:moveTo>
                    <a:pt x="3328" y="0"/>
                  </a:moveTo>
                  <a:lnTo>
                    <a:pt x="2051" y="985"/>
                  </a:lnTo>
                  <a:lnTo>
                    <a:pt x="1167" y="98"/>
                  </a:lnTo>
                  <a:lnTo>
                    <a:pt x="729" y="985"/>
                  </a:lnTo>
                  <a:cubicBezTo>
                    <a:pt x="1" y="1420"/>
                    <a:pt x="436" y="2151"/>
                    <a:pt x="436" y="2151"/>
                  </a:cubicBezTo>
                  <a:lnTo>
                    <a:pt x="6659" y="2374"/>
                  </a:lnTo>
                  <a:cubicBezTo>
                    <a:pt x="6659" y="2374"/>
                    <a:pt x="7023" y="1939"/>
                    <a:pt x="6433" y="1784"/>
                  </a:cubicBezTo>
                  <a:cubicBezTo>
                    <a:pt x="5857" y="1646"/>
                    <a:pt x="3328" y="0"/>
                    <a:pt x="33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50"/>
            <p:cNvSpPr/>
            <p:nvPr/>
          </p:nvSpPr>
          <p:spPr>
            <a:xfrm>
              <a:off x="-397443" y="3921733"/>
              <a:ext cx="1356245" cy="907399"/>
            </a:xfrm>
            <a:custGeom>
              <a:rect b="b" l="l" r="r" t="t"/>
              <a:pathLst>
                <a:path extrusionOk="0" h="6619" w="7165">
                  <a:moveTo>
                    <a:pt x="6197" y="1"/>
                  </a:moveTo>
                  <a:lnTo>
                    <a:pt x="5044" y="857"/>
                  </a:lnTo>
                  <a:lnTo>
                    <a:pt x="4552" y="1224"/>
                  </a:lnTo>
                  <a:lnTo>
                    <a:pt x="493" y="4242"/>
                  </a:lnTo>
                  <a:lnTo>
                    <a:pt x="1" y="6619"/>
                  </a:lnTo>
                  <a:lnTo>
                    <a:pt x="4495" y="3864"/>
                  </a:lnTo>
                  <a:lnTo>
                    <a:pt x="6619" y="2556"/>
                  </a:lnTo>
                  <a:lnTo>
                    <a:pt x="7165" y="2219"/>
                  </a:lnTo>
                  <a:lnTo>
                    <a:pt x="6197" y="1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50"/>
            <p:cNvSpPr/>
            <p:nvPr/>
          </p:nvSpPr>
          <p:spPr>
            <a:xfrm>
              <a:off x="631490" y="3217065"/>
              <a:ext cx="817311" cy="1053033"/>
            </a:xfrm>
            <a:custGeom>
              <a:rect b="b" l="l" r="r" t="t"/>
              <a:pathLst>
                <a:path extrusionOk="0" h="7094" w="5506">
                  <a:moveTo>
                    <a:pt x="4916" y="0"/>
                  </a:moveTo>
                  <a:lnTo>
                    <a:pt x="4845" y="27"/>
                  </a:lnTo>
                  <a:lnTo>
                    <a:pt x="3189" y="759"/>
                  </a:lnTo>
                  <a:cubicBezTo>
                    <a:pt x="3189" y="759"/>
                    <a:pt x="324" y="3891"/>
                    <a:pt x="57" y="4663"/>
                  </a:cubicBezTo>
                  <a:cubicBezTo>
                    <a:pt x="0" y="4791"/>
                    <a:pt x="27" y="4929"/>
                    <a:pt x="84" y="5098"/>
                  </a:cubicBezTo>
                  <a:cubicBezTo>
                    <a:pt x="111" y="5169"/>
                    <a:pt x="155" y="5253"/>
                    <a:pt x="196" y="5337"/>
                  </a:cubicBezTo>
                  <a:cubicBezTo>
                    <a:pt x="506" y="5870"/>
                    <a:pt x="1153" y="6460"/>
                    <a:pt x="1659" y="6797"/>
                  </a:cubicBezTo>
                  <a:cubicBezTo>
                    <a:pt x="1925" y="6983"/>
                    <a:pt x="2148" y="7094"/>
                    <a:pt x="2276" y="7094"/>
                  </a:cubicBezTo>
                  <a:cubicBezTo>
                    <a:pt x="2586" y="7094"/>
                    <a:pt x="3793" y="5381"/>
                    <a:pt x="4636" y="4016"/>
                  </a:cubicBezTo>
                  <a:cubicBezTo>
                    <a:pt x="5128" y="3217"/>
                    <a:pt x="5506" y="2529"/>
                    <a:pt x="5479" y="2431"/>
                  </a:cubicBezTo>
                  <a:cubicBezTo>
                    <a:pt x="5421" y="2219"/>
                    <a:pt x="5253" y="1052"/>
                    <a:pt x="5084" y="408"/>
                  </a:cubicBezTo>
                  <a:cubicBezTo>
                    <a:pt x="5071" y="351"/>
                    <a:pt x="5057" y="294"/>
                    <a:pt x="5044" y="240"/>
                  </a:cubicBezTo>
                  <a:cubicBezTo>
                    <a:pt x="5000" y="125"/>
                    <a:pt x="4959" y="27"/>
                    <a:pt x="491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50"/>
            <p:cNvSpPr/>
            <p:nvPr/>
          </p:nvSpPr>
          <p:spPr>
            <a:xfrm>
              <a:off x="1090319" y="3274511"/>
              <a:ext cx="980001" cy="750216"/>
            </a:xfrm>
            <a:custGeom>
              <a:rect b="b" l="l" r="r" t="t"/>
              <a:pathLst>
                <a:path extrusionOk="0" h="5054" w="6602">
                  <a:moveTo>
                    <a:pt x="1671" y="0"/>
                  </a:moveTo>
                  <a:cubicBezTo>
                    <a:pt x="1265" y="0"/>
                    <a:pt x="811" y="110"/>
                    <a:pt x="547" y="541"/>
                  </a:cubicBezTo>
                  <a:cubicBezTo>
                    <a:pt x="1" y="1437"/>
                    <a:pt x="533" y="2661"/>
                    <a:pt x="1545" y="3629"/>
                  </a:cubicBezTo>
                  <a:lnTo>
                    <a:pt x="1585" y="3673"/>
                  </a:lnTo>
                  <a:cubicBezTo>
                    <a:pt x="2512" y="4542"/>
                    <a:pt x="3271" y="4910"/>
                    <a:pt x="3440" y="4994"/>
                  </a:cubicBezTo>
                  <a:cubicBezTo>
                    <a:pt x="3456" y="4994"/>
                    <a:pt x="3470" y="5008"/>
                    <a:pt x="3470" y="5008"/>
                  </a:cubicBezTo>
                  <a:cubicBezTo>
                    <a:pt x="3535" y="4932"/>
                    <a:pt x="3771" y="4906"/>
                    <a:pt x="4083" y="4906"/>
                  </a:cubicBezTo>
                  <a:cubicBezTo>
                    <a:pt x="4302" y="4906"/>
                    <a:pt x="4558" y="4919"/>
                    <a:pt x="4818" y="4937"/>
                  </a:cubicBezTo>
                  <a:cubicBezTo>
                    <a:pt x="5183" y="4964"/>
                    <a:pt x="5563" y="5008"/>
                    <a:pt x="5884" y="5048"/>
                  </a:cubicBezTo>
                  <a:cubicBezTo>
                    <a:pt x="5906" y="5052"/>
                    <a:pt x="5930" y="5053"/>
                    <a:pt x="5955" y="5053"/>
                  </a:cubicBezTo>
                  <a:cubicBezTo>
                    <a:pt x="6021" y="5053"/>
                    <a:pt x="6092" y="5041"/>
                    <a:pt x="6153" y="5021"/>
                  </a:cubicBezTo>
                  <a:cubicBezTo>
                    <a:pt x="6406" y="4937"/>
                    <a:pt x="6602" y="4697"/>
                    <a:pt x="6602" y="4404"/>
                  </a:cubicBezTo>
                  <a:lnTo>
                    <a:pt x="6602" y="4010"/>
                  </a:lnTo>
                  <a:cubicBezTo>
                    <a:pt x="6602" y="3983"/>
                    <a:pt x="6602" y="3939"/>
                    <a:pt x="6588" y="3898"/>
                  </a:cubicBezTo>
                  <a:cubicBezTo>
                    <a:pt x="6460" y="3292"/>
                    <a:pt x="5773" y="2520"/>
                    <a:pt x="4987" y="1832"/>
                  </a:cubicBezTo>
                  <a:cubicBezTo>
                    <a:pt x="4704" y="1592"/>
                    <a:pt x="4424" y="1370"/>
                    <a:pt x="4144" y="1157"/>
                  </a:cubicBezTo>
                  <a:cubicBezTo>
                    <a:pt x="3399" y="594"/>
                    <a:pt x="2725" y="190"/>
                    <a:pt x="2499" y="133"/>
                  </a:cubicBezTo>
                  <a:cubicBezTo>
                    <a:pt x="2499" y="133"/>
                    <a:pt x="2330" y="75"/>
                    <a:pt x="2108" y="35"/>
                  </a:cubicBezTo>
                  <a:cubicBezTo>
                    <a:pt x="2077" y="35"/>
                    <a:pt x="2037" y="21"/>
                    <a:pt x="1993" y="21"/>
                  </a:cubicBezTo>
                  <a:cubicBezTo>
                    <a:pt x="1893" y="9"/>
                    <a:pt x="1784" y="0"/>
                    <a:pt x="167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50"/>
            <p:cNvSpPr/>
            <p:nvPr/>
          </p:nvSpPr>
          <p:spPr>
            <a:xfrm>
              <a:off x="2581256" y="2176640"/>
              <a:ext cx="448437" cy="293911"/>
            </a:xfrm>
            <a:custGeom>
              <a:rect b="b" l="l" r="r" t="t"/>
              <a:pathLst>
                <a:path extrusionOk="0" h="1980" w="3021">
                  <a:moveTo>
                    <a:pt x="0" y="0"/>
                  </a:moveTo>
                  <a:lnTo>
                    <a:pt x="914" y="533"/>
                  </a:lnTo>
                  <a:lnTo>
                    <a:pt x="492" y="968"/>
                  </a:lnTo>
                  <a:lnTo>
                    <a:pt x="1251" y="1150"/>
                  </a:lnTo>
                  <a:lnTo>
                    <a:pt x="1167" y="1797"/>
                  </a:lnTo>
                  <a:lnTo>
                    <a:pt x="3021" y="1979"/>
                  </a:lnTo>
                  <a:lnTo>
                    <a:pt x="3021" y="1979"/>
                  </a:lnTo>
                  <a:lnTo>
                    <a:pt x="2316" y="927"/>
                  </a:lnTo>
                  <a:cubicBezTo>
                    <a:pt x="2036" y="519"/>
                    <a:pt x="1615" y="236"/>
                    <a:pt x="1123" y="16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88825" lIns="88825" spcFirstLastPara="1" rIns="88825" wrap="square" tIns="888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60"/>
                <a:buFont typeface="Arial"/>
                <a:buNone/>
              </a:pPr>
              <a:r>
                <a:t/>
              </a:r>
              <a:endParaRPr b="0" i="0" sz="136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07" name="Google Shape;60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025" y="1301551"/>
            <a:ext cx="936275" cy="117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3550" y="1232952"/>
            <a:ext cx="1046050" cy="130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5275" y="1245501"/>
            <a:ext cx="1008425" cy="12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51"/>
          <p:cNvSpPr txBox="1"/>
          <p:nvPr>
            <p:ph type="title"/>
          </p:nvPr>
        </p:nvSpPr>
        <p:spPr>
          <a:xfrm>
            <a:off x="4490100" y="301113"/>
            <a:ext cx="40275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lt2"/>
                </a:solidFill>
              </a:rPr>
              <a:t>SOPHOMORE YEAR</a:t>
            </a:r>
            <a:endParaRPr>
              <a:solidFill>
                <a:schemeClr val="lt2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5" name="Google Shape;615;p51"/>
          <p:cNvSpPr txBox="1"/>
          <p:nvPr>
            <p:ph idx="1" type="subTitle"/>
          </p:nvPr>
        </p:nvSpPr>
        <p:spPr>
          <a:xfrm>
            <a:off x="4490100" y="912625"/>
            <a:ext cx="4653900" cy="4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Sophomore year is a chance for you to </a:t>
            </a: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dive deeper and explore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 what you truly </a:t>
            </a: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desire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 out of life.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Cast a wide net, and </a:t>
            </a:r>
            <a:r>
              <a:rPr b="1" lang="en" sz="1800">
                <a:latin typeface="Poppins"/>
                <a:ea typeface="Poppins"/>
                <a:cs typeface="Poppins"/>
                <a:sym typeface="Poppins"/>
              </a:rPr>
              <a:t>become involved in various activities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 that have the potential to lead you to a desired career path. 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This is the turning point for you to kick start your future and get on the best path to achieve your post high school option!</a:t>
            </a:r>
            <a:endParaRPr sz="18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sz="1800"/>
          </a:p>
        </p:txBody>
      </p:sp>
      <p:grpSp>
        <p:nvGrpSpPr>
          <p:cNvPr id="616" name="Google Shape;616;p51"/>
          <p:cNvGrpSpPr/>
          <p:nvPr/>
        </p:nvGrpSpPr>
        <p:grpSpPr>
          <a:xfrm>
            <a:off x="-332851" y="676514"/>
            <a:ext cx="4653742" cy="4466979"/>
            <a:chOff x="-557076" y="676514"/>
            <a:chExt cx="4653742" cy="4466979"/>
          </a:xfrm>
        </p:grpSpPr>
        <p:sp>
          <p:nvSpPr>
            <p:cNvPr id="617" name="Google Shape;617;p51"/>
            <p:cNvSpPr/>
            <p:nvPr/>
          </p:nvSpPr>
          <p:spPr>
            <a:xfrm>
              <a:off x="-557076" y="3926511"/>
              <a:ext cx="2595801" cy="1216982"/>
            </a:xfrm>
            <a:custGeom>
              <a:rect b="b" l="l" r="r" t="t"/>
              <a:pathLst>
                <a:path extrusionOk="0" h="57075" w="121740">
                  <a:moveTo>
                    <a:pt x="40759" y="0"/>
                  </a:moveTo>
                  <a:cubicBezTo>
                    <a:pt x="40295" y="93"/>
                    <a:pt x="36899" y="3341"/>
                    <a:pt x="32184" y="8594"/>
                  </a:cubicBezTo>
                  <a:cubicBezTo>
                    <a:pt x="22125" y="19730"/>
                    <a:pt x="6032" y="39831"/>
                    <a:pt x="0" y="57074"/>
                  </a:cubicBezTo>
                  <a:lnTo>
                    <a:pt x="121740" y="57074"/>
                  </a:lnTo>
                  <a:lnTo>
                    <a:pt x="118491" y="39757"/>
                  </a:lnTo>
                  <a:lnTo>
                    <a:pt x="117248" y="33186"/>
                  </a:lnTo>
                  <a:lnTo>
                    <a:pt x="115002" y="22050"/>
                  </a:lnTo>
                  <a:lnTo>
                    <a:pt x="59858" y="5661"/>
                  </a:lnTo>
                  <a:lnTo>
                    <a:pt x="58930" y="5420"/>
                  </a:lnTo>
                  <a:lnTo>
                    <a:pt x="53288" y="3712"/>
                  </a:lnTo>
                  <a:lnTo>
                    <a:pt x="51283" y="3100"/>
                  </a:lnTo>
                  <a:lnTo>
                    <a:pt x="4075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51"/>
            <p:cNvSpPr/>
            <p:nvPr/>
          </p:nvSpPr>
          <p:spPr>
            <a:xfrm>
              <a:off x="-251951" y="3982695"/>
              <a:ext cx="989428" cy="1160797"/>
            </a:xfrm>
            <a:custGeom>
              <a:rect b="b" l="l" r="r" t="t"/>
              <a:pathLst>
                <a:path extrusionOk="0" h="54440" w="46403">
                  <a:moveTo>
                    <a:pt x="36194" y="1"/>
                  </a:moveTo>
                  <a:cubicBezTo>
                    <a:pt x="25670" y="13698"/>
                    <a:pt x="12306" y="28454"/>
                    <a:pt x="1" y="54439"/>
                  </a:cubicBezTo>
                  <a:lnTo>
                    <a:pt x="12455" y="54439"/>
                  </a:lnTo>
                  <a:cubicBezTo>
                    <a:pt x="23740" y="34115"/>
                    <a:pt x="36435" y="16241"/>
                    <a:pt x="46402" y="3249"/>
                  </a:cubicBezTo>
                  <a:lnTo>
                    <a:pt x="44620" y="2785"/>
                  </a:lnTo>
                  <a:lnTo>
                    <a:pt x="38978" y="1077"/>
                  </a:lnTo>
                  <a:lnTo>
                    <a:pt x="36194" y="1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51"/>
            <p:cNvSpPr/>
            <p:nvPr/>
          </p:nvSpPr>
          <p:spPr>
            <a:xfrm>
              <a:off x="-175958" y="4005660"/>
              <a:ext cx="875438" cy="1137833"/>
            </a:xfrm>
            <a:custGeom>
              <a:rect b="b" l="l" r="r" t="t"/>
              <a:pathLst>
                <a:path extrusionOk="0" h="53363" w="41057">
                  <a:moveTo>
                    <a:pt x="35414" y="0"/>
                  </a:moveTo>
                  <a:cubicBezTo>
                    <a:pt x="28379" y="8278"/>
                    <a:pt x="11823" y="29233"/>
                    <a:pt x="0" y="53362"/>
                  </a:cubicBezTo>
                  <a:lnTo>
                    <a:pt x="6255" y="53362"/>
                  </a:lnTo>
                  <a:cubicBezTo>
                    <a:pt x="18245" y="29549"/>
                    <a:pt x="34486" y="9206"/>
                    <a:pt x="41056" y="1708"/>
                  </a:cubicBezTo>
                  <a:lnTo>
                    <a:pt x="35414" y="0"/>
                  </a:ln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51"/>
            <p:cNvSpPr/>
            <p:nvPr/>
          </p:nvSpPr>
          <p:spPr>
            <a:xfrm>
              <a:off x="1168042" y="4937666"/>
              <a:ext cx="148426" cy="205826"/>
            </a:xfrm>
            <a:custGeom>
              <a:rect b="b" l="l" r="r" t="t"/>
              <a:pathLst>
                <a:path extrusionOk="0" h="9653" w="6961">
                  <a:moveTo>
                    <a:pt x="6960" y="1"/>
                  </a:moveTo>
                  <a:lnTo>
                    <a:pt x="6960" y="1"/>
                  </a:lnTo>
                  <a:cubicBezTo>
                    <a:pt x="5179" y="2785"/>
                    <a:pt x="2320" y="6571"/>
                    <a:pt x="0" y="9652"/>
                  </a:cubicBezTo>
                  <a:lnTo>
                    <a:pt x="3787" y="9652"/>
                  </a:lnTo>
                  <a:cubicBezTo>
                    <a:pt x="5327" y="5327"/>
                    <a:pt x="6960" y="223"/>
                    <a:pt x="696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51"/>
            <p:cNvSpPr/>
            <p:nvPr/>
          </p:nvSpPr>
          <p:spPr>
            <a:xfrm>
              <a:off x="129167" y="3991011"/>
              <a:ext cx="1840302" cy="783218"/>
            </a:xfrm>
            <a:custGeom>
              <a:rect b="b" l="l" r="r" t="t"/>
              <a:pathLst>
                <a:path extrusionOk="0" h="36732" w="86308">
                  <a:moveTo>
                    <a:pt x="5179" y="0"/>
                  </a:moveTo>
                  <a:lnTo>
                    <a:pt x="5179" y="0"/>
                  </a:lnTo>
                  <a:cubicBezTo>
                    <a:pt x="3787" y="1467"/>
                    <a:pt x="2005" y="3323"/>
                    <a:pt x="0" y="5569"/>
                  </a:cubicBezTo>
                  <a:lnTo>
                    <a:pt x="10673" y="9429"/>
                  </a:lnTo>
                  <a:cubicBezTo>
                    <a:pt x="11824" y="7889"/>
                    <a:pt x="13067" y="6348"/>
                    <a:pt x="14218" y="4863"/>
                  </a:cubicBezTo>
                  <a:cubicBezTo>
                    <a:pt x="12436" y="4102"/>
                    <a:pt x="10747" y="3174"/>
                    <a:pt x="9188" y="2246"/>
                  </a:cubicBezTo>
                  <a:lnTo>
                    <a:pt x="5105" y="687"/>
                  </a:lnTo>
                  <a:cubicBezTo>
                    <a:pt x="5105" y="687"/>
                    <a:pt x="5179" y="464"/>
                    <a:pt x="5179" y="0"/>
                  </a:cubicBezTo>
                  <a:close/>
                  <a:moveTo>
                    <a:pt x="24668" y="7889"/>
                  </a:moveTo>
                  <a:cubicBezTo>
                    <a:pt x="23424" y="9596"/>
                    <a:pt x="22180" y="11285"/>
                    <a:pt x="20881" y="13141"/>
                  </a:cubicBezTo>
                  <a:lnTo>
                    <a:pt x="86307" y="36732"/>
                  </a:lnTo>
                  <a:lnTo>
                    <a:pt x="85064" y="30161"/>
                  </a:lnTo>
                  <a:lnTo>
                    <a:pt x="48332" y="16631"/>
                  </a:lnTo>
                  <a:lnTo>
                    <a:pt x="24668" y="7889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51"/>
            <p:cNvSpPr/>
            <p:nvPr/>
          </p:nvSpPr>
          <p:spPr>
            <a:xfrm>
              <a:off x="356721" y="4094703"/>
              <a:ext cx="298430" cy="176529"/>
            </a:xfrm>
            <a:custGeom>
              <a:rect b="b" l="l" r="r" t="t"/>
              <a:pathLst>
                <a:path extrusionOk="0" h="8279" w="13996">
                  <a:moveTo>
                    <a:pt x="3546" y="0"/>
                  </a:moveTo>
                  <a:cubicBezTo>
                    <a:pt x="2395" y="1485"/>
                    <a:pt x="1152" y="3026"/>
                    <a:pt x="1" y="4566"/>
                  </a:cubicBezTo>
                  <a:lnTo>
                    <a:pt x="2618" y="5494"/>
                  </a:lnTo>
                  <a:cubicBezTo>
                    <a:pt x="3861" y="3954"/>
                    <a:pt x="5012" y="2487"/>
                    <a:pt x="6107" y="1095"/>
                  </a:cubicBezTo>
                  <a:cubicBezTo>
                    <a:pt x="5253" y="780"/>
                    <a:pt x="4400" y="390"/>
                    <a:pt x="3546" y="0"/>
                  </a:cubicBezTo>
                  <a:close/>
                  <a:moveTo>
                    <a:pt x="11972" y="2487"/>
                  </a:moveTo>
                  <a:cubicBezTo>
                    <a:pt x="10747" y="3954"/>
                    <a:pt x="9430" y="5569"/>
                    <a:pt x="7963" y="7425"/>
                  </a:cubicBezTo>
                  <a:lnTo>
                    <a:pt x="10209" y="8278"/>
                  </a:lnTo>
                  <a:cubicBezTo>
                    <a:pt x="11508" y="6422"/>
                    <a:pt x="12752" y="4733"/>
                    <a:pt x="13996" y="3026"/>
                  </a:cubicBezTo>
                  <a:lnTo>
                    <a:pt x="12436" y="2487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51"/>
            <p:cNvSpPr/>
            <p:nvPr/>
          </p:nvSpPr>
          <p:spPr>
            <a:xfrm>
              <a:off x="412522" y="4118051"/>
              <a:ext cx="199493" cy="134971"/>
            </a:xfrm>
            <a:custGeom>
              <a:rect b="b" l="l" r="r" t="t"/>
              <a:pathLst>
                <a:path extrusionOk="0" h="6330" w="9356">
                  <a:moveTo>
                    <a:pt x="3490" y="0"/>
                  </a:moveTo>
                  <a:cubicBezTo>
                    <a:pt x="2395" y="1392"/>
                    <a:pt x="1244" y="2859"/>
                    <a:pt x="1" y="4399"/>
                  </a:cubicBezTo>
                  <a:lnTo>
                    <a:pt x="5346" y="6330"/>
                  </a:lnTo>
                  <a:cubicBezTo>
                    <a:pt x="6813" y="4474"/>
                    <a:pt x="8130" y="2859"/>
                    <a:pt x="9355" y="1392"/>
                  </a:cubicBezTo>
                  <a:cubicBezTo>
                    <a:pt x="8353" y="1318"/>
                    <a:pt x="7202" y="1151"/>
                    <a:pt x="5959" y="761"/>
                  </a:cubicBezTo>
                  <a:cubicBezTo>
                    <a:pt x="5105" y="613"/>
                    <a:pt x="4344" y="297"/>
                    <a:pt x="3490" y="0"/>
                  </a:cubicBezTo>
                  <a:close/>
                </a:path>
              </a:pathLst>
            </a:custGeom>
            <a:solidFill>
              <a:srgbClr val="650D1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51"/>
            <p:cNvSpPr/>
            <p:nvPr/>
          </p:nvSpPr>
          <p:spPr>
            <a:xfrm>
              <a:off x="2464152" y="3386987"/>
              <a:ext cx="1157620" cy="1756505"/>
            </a:xfrm>
            <a:custGeom>
              <a:rect b="b" l="l" r="r" t="t"/>
              <a:pathLst>
                <a:path extrusionOk="0" h="82378" w="54291">
                  <a:moveTo>
                    <a:pt x="19685" y="1"/>
                  </a:moveTo>
                  <a:cubicBezTo>
                    <a:pt x="18752" y="1"/>
                    <a:pt x="529" y="4579"/>
                    <a:pt x="297" y="10306"/>
                  </a:cubicBezTo>
                  <a:cubicBezTo>
                    <a:pt x="149" y="13164"/>
                    <a:pt x="539" y="19438"/>
                    <a:pt x="1003" y="25155"/>
                  </a:cubicBezTo>
                  <a:cubicBezTo>
                    <a:pt x="1467" y="31335"/>
                    <a:pt x="2005" y="36903"/>
                    <a:pt x="2005" y="36903"/>
                  </a:cubicBezTo>
                  <a:cubicBezTo>
                    <a:pt x="2005" y="36903"/>
                    <a:pt x="0" y="46425"/>
                    <a:pt x="2692" y="56559"/>
                  </a:cubicBezTo>
                  <a:cubicBezTo>
                    <a:pt x="4640" y="63816"/>
                    <a:pt x="14923" y="75974"/>
                    <a:pt x="20714" y="82377"/>
                  </a:cubicBezTo>
                  <a:lnTo>
                    <a:pt x="54290" y="82377"/>
                  </a:lnTo>
                  <a:cubicBezTo>
                    <a:pt x="50114" y="71408"/>
                    <a:pt x="36880" y="48040"/>
                    <a:pt x="36101" y="45181"/>
                  </a:cubicBezTo>
                  <a:cubicBezTo>
                    <a:pt x="35730" y="43492"/>
                    <a:pt x="35266" y="42008"/>
                    <a:pt x="34876" y="40931"/>
                  </a:cubicBezTo>
                  <a:cubicBezTo>
                    <a:pt x="34560" y="39929"/>
                    <a:pt x="34338" y="39316"/>
                    <a:pt x="34338" y="39316"/>
                  </a:cubicBezTo>
                  <a:cubicBezTo>
                    <a:pt x="34950" y="38073"/>
                    <a:pt x="34634" y="37145"/>
                    <a:pt x="34096" y="36532"/>
                  </a:cubicBezTo>
                  <a:cubicBezTo>
                    <a:pt x="33632" y="35975"/>
                    <a:pt x="33020" y="35678"/>
                    <a:pt x="33020" y="35678"/>
                  </a:cubicBezTo>
                  <a:cubicBezTo>
                    <a:pt x="34634" y="29479"/>
                    <a:pt x="35414" y="22760"/>
                    <a:pt x="35878" y="17044"/>
                  </a:cubicBezTo>
                  <a:cubicBezTo>
                    <a:pt x="36416" y="9229"/>
                    <a:pt x="36268" y="3197"/>
                    <a:pt x="36732" y="3030"/>
                  </a:cubicBezTo>
                  <a:cubicBezTo>
                    <a:pt x="36732" y="3030"/>
                    <a:pt x="19173" y="413"/>
                    <a:pt x="19712" y="23"/>
                  </a:cubicBezTo>
                  <a:cubicBezTo>
                    <a:pt x="19733" y="8"/>
                    <a:pt x="19723" y="1"/>
                    <a:pt x="19685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51"/>
            <p:cNvSpPr/>
            <p:nvPr/>
          </p:nvSpPr>
          <p:spPr>
            <a:xfrm>
              <a:off x="2480378" y="3850901"/>
              <a:ext cx="5160" cy="64138"/>
            </a:xfrm>
            <a:custGeom>
              <a:rect b="b" l="l" r="r" t="t"/>
              <a:pathLst>
                <a:path extrusionOk="0" h="3008" w="242">
                  <a:moveTo>
                    <a:pt x="0" y="1"/>
                  </a:moveTo>
                  <a:lnTo>
                    <a:pt x="0" y="1"/>
                  </a:lnTo>
                  <a:cubicBezTo>
                    <a:pt x="75" y="1003"/>
                    <a:pt x="167" y="2005"/>
                    <a:pt x="242" y="3008"/>
                  </a:cubicBezTo>
                  <a:cubicBezTo>
                    <a:pt x="167" y="2005"/>
                    <a:pt x="75" y="1003"/>
                    <a:pt x="0" y="1"/>
                  </a:cubicBezTo>
                  <a:close/>
                </a:path>
              </a:pathLst>
            </a:custGeom>
            <a:solidFill>
              <a:srgbClr val="9ABF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51"/>
            <p:cNvSpPr/>
            <p:nvPr/>
          </p:nvSpPr>
          <p:spPr>
            <a:xfrm>
              <a:off x="2480378" y="3628102"/>
              <a:ext cx="755520" cy="295253"/>
            </a:xfrm>
            <a:custGeom>
              <a:rect b="b" l="l" r="r" t="t"/>
              <a:pathLst>
                <a:path extrusionOk="0" h="13847" w="35433">
                  <a:moveTo>
                    <a:pt x="14088" y="0"/>
                  </a:moveTo>
                  <a:cubicBezTo>
                    <a:pt x="9912" y="3323"/>
                    <a:pt x="5810" y="6200"/>
                    <a:pt x="2098" y="8891"/>
                  </a:cubicBezTo>
                  <a:cubicBezTo>
                    <a:pt x="1392" y="9448"/>
                    <a:pt x="706" y="9912"/>
                    <a:pt x="0" y="10450"/>
                  </a:cubicBezTo>
                  <a:cubicBezTo>
                    <a:pt x="75" y="11452"/>
                    <a:pt x="167" y="12454"/>
                    <a:pt x="242" y="13457"/>
                  </a:cubicBezTo>
                  <a:lnTo>
                    <a:pt x="242" y="13847"/>
                  </a:lnTo>
                  <a:lnTo>
                    <a:pt x="14311" y="3638"/>
                  </a:lnTo>
                  <a:cubicBezTo>
                    <a:pt x="14311" y="3638"/>
                    <a:pt x="24445" y="5810"/>
                    <a:pt x="33335" y="5810"/>
                  </a:cubicBezTo>
                  <a:cubicBezTo>
                    <a:pt x="33948" y="5810"/>
                    <a:pt x="34505" y="5810"/>
                    <a:pt x="35117" y="5736"/>
                  </a:cubicBezTo>
                  <a:cubicBezTo>
                    <a:pt x="35266" y="3879"/>
                    <a:pt x="35340" y="2023"/>
                    <a:pt x="35433" y="390"/>
                  </a:cubicBezTo>
                  <a:lnTo>
                    <a:pt x="35433" y="390"/>
                  </a:lnTo>
                  <a:cubicBezTo>
                    <a:pt x="32259" y="1170"/>
                    <a:pt x="29085" y="1467"/>
                    <a:pt x="26059" y="1467"/>
                  </a:cubicBezTo>
                  <a:cubicBezTo>
                    <a:pt x="24667" y="1467"/>
                    <a:pt x="23275" y="1392"/>
                    <a:pt x="21976" y="1318"/>
                  </a:cubicBezTo>
                  <a:cubicBezTo>
                    <a:pt x="19192" y="1003"/>
                    <a:pt x="16482" y="539"/>
                    <a:pt x="1408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51"/>
            <p:cNvSpPr/>
            <p:nvPr/>
          </p:nvSpPr>
          <p:spPr>
            <a:xfrm>
              <a:off x="2653709" y="4225303"/>
              <a:ext cx="554086" cy="176124"/>
            </a:xfrm>
            <a:custGeom>
              <a:rect b="b" l="l" r="r" t="t"/>
              <a:pathLst>
                <a:path extrusionOk="0" h="8260" w="25986">
                  <a:moveTo>
                    <a:pt x="25448" y="0"/>
                  </a:moveTo>
                  <a:cubicBezTo>
                    <a:pt x="25448" y="0"/>
                    <a:pt x="15462" y="7889"/>
                    <a:pt x="1" y="8186"/>
                  </a:cubicBezTo>
                  <a:cubicBezTo>
                    <a:pt x="1" y="8186"/>
                    <a:pt x="762" y="8260"/>
                    <a:pt x="2080" y="8260"/>
                  </a:cubicBezTo>
                  <a:cubicBezTo>
                    <a:pt x="6330" y="8260"/>
                    <a:pt x="16464" y="7573"/>
                    <a:pt x="25986" y="1615"/>
                  </a:cubicBezTo>
                  <a:cubicBezTo>
                    <a:pt x="25670" y="613"/>
                    <a:pt x="25448" y="0"/>
                    <a:pt x="2544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51"/>
            <p:cNvSpPr/>
            <p:nvPr/>
          </p:nvSpPr>
          <p:spPr>
            <a:xfrm>
              <a:off x="2818361" y="4147732"/>
              <a:ext cx="372824" cy="34457"/>
            </a:xfrm>
            <a:custGeom>
              <a:rect b="b" l="l" r="r" t="t"/>
              <a:pathLst>
                <a:path extrusionOk="0" h="1616" w="17485">
                  <a:moveTo>
                    <a:pt x="16408" y="0"/>
                  </a:moveTo>
                  <a:cubicBezTo>
                    <a:pt x="16408" y="0"/>
                    <a:pt x="13308" y="761"/>
                    <a:pt x="8445" y="761"/>
                  </a:cubicBezTo>
                  <a:cubicBezTo>
                    <a:pt x="6032" y="761"/>
                    <a:pt x="3174" y="613"/>
                    <a:pt x="0" y="0"/>
                  </a:cubicBezTo>
                  <a:lnTo>
                    <a:pt x="0" y="0"/>
                  </a:lnTo>
                  <a:cubicBezTo>
                    <a:pt x="316" y="75"/>
                    <a:pt x="5346" y="1615"/>
                    <a:pt x="11062" y="1615"/>
                  </a:cubicBezTo>
                  <a:cubicBezTo>
                    <a:pt x="13160" y="1615"/>
                    <a:pt x="15405" y="1467"/>
                    <a:pt x="17484" y="854"/>
                  </a:cubicBezTo>
                  <a:cubicBezTo>
                    <a:pt x="17020" y="297"/>
                    <a:pt x="16408" y="0"/>
                    <a:pt x="1640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51"/>
            <p:cNvSpPr/>
            <p:nvPr/>
          </p:nvSpPr>
          <p:spPr>
            <a:xfrm>
              <a:off x="2470484" y="2333571"/>
              <a:ext cx="1353915" cy="1326025"/>
            </a:xfrm>
            <a:custGeom>
              <a:rect b="b" l="l" r="r" t="t"/>
              <a:pathLst>
                <a:path extrusionOk="0" h="62189" w="63497">
                  <a:moveTo>
                    <a:pt x="40073" y="0"/>
                  </a:moveTo>
                  <a:lnTo>
                    <a:pt x="13772" y="6033"/>
                  </a:lnTo>
                  <a:lnTo>
                    <a:pt x="0" y="38217"/>
                  </a:lnTo>
                  <a:cubicBezTo>
                    <a:pt x="0" y="38217"/>
                    <a:pt x="2562" y="57390"/>
                    <a:pt x="10914" y="59784"/>
                  </a:cubicBezTo>
                  <a:cubicBezTo>
                    <a:pt x="14162" y="60712"/>
                    <a:pt x="18097" y="61640"/>
                    <a:pt x="22440" y="62030"/>
                  </a:cubicBezTo>
                  <a:cubicBezTo>
                    <a:pt x="23712" y="62131"/>
                    <a:pt x="25020" y="62189"/>
                    <a:pt x="26356" y="62189"/>
                  </a:cubicBezTo>
                  <a:cubicBezTo>
                    <a:pt x="32152" y="62189"/>
                    <a:pt x="38466" y="61099"/>
                    <a:pt x="44620" y="57705"/>
                  </a:cubicBezTo>
                  <a:cubicBezTo>
                    <a:pt x="53529" y="52750"/>
                    <a:pt x="61250" y="43469"/>
                    <a:pt x="63032" y="32333"/>
                  </a:cubicBezTo>
                  <a:cubicBezTo>
                    <a:pt x="63348" y="30477"/>
                    <a:pt x="63496" y="28621"/>
                    <a:pt x="63422" y="26765"/>
                  </a:cubicBezTo>
                  <a:cubicBezTo>
                    <a:pt x="63422" y="24129"/>
                    <a:pt x="63032" y="21512"/>
                    <a:pt x="62253" y="18802"/>
                  </a:cubicBezTo>
                  <a:cubicBezTo>
                    <a:pt x="58466" y="5494"/>
                    <a:pt x="47256" y="1559"/>
                    <a:pt x="42393" y="464"/>
                  </a:cubicBezTo>
                  <a:cubicBezTo>
                    <a:pt x="41075" y="167"/>
                    <a:pt x="40221" y="0"/>
                    <a:pt x="40073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51"/>
            <p:cNvSpPr/>
            <p:nvPr/>
          </p:nvSpPr>
          <p:spPr>
            <a:xfrm>
              <a:off x="2594261" y="2822154"/>
              <a:ext cx="1230138" cy="349625"/>
            </a:xfrm>
            <a:custGeom>
              <a:rect b="b" l="l" r="r" t="t"/>
              <a:pathLst>
                <a:path extrusionOk="0" h="16397" w="57692">
                  <a:moveTo>
                    <a:pt x="39609" y="1"/>
                  </a:moveTo>
                  <a:cubicBezTo>
                    <a:pt x="32814" y="1"/>
                    <a:pt x="24971" y="1569"/>
                    <a:pt x="16394" y="6022"/>
                  </a:cubicBezTo>
                  <a:cubicBezTo>
                    <a:pt x="0" y="14545"/>
                    <a:pt x="959" y="16396"/>
                    <a:pt x="4889" y="16396"/>
                  </a:cubicBezTo>
                  <a:cubicBezTo>
                    <a:pt x="7908" y="16396"/>
                    <a:pt x="12682" y="15303"/>
                    <a:pt x="12682" y="15303"/>
                  </a:cubicBezTo>
                  <a:cubicBezTo>
                    <a:pt x="12682" y="15303"/>
                    <a:pt x="25460" y="5444"/>
                    <a:pt x="41091" y="5444"/>
                  </a:cubicBezTo>
                  <a:cubicBezTo>
                    <a:pt x="46277" y="5444"/>
                    <a:pt x="51776" y="6529"/>
                    <a:pt x="57227" y="9419"/>
                  </a:cubicBezTo>
                  <a:cubicBezTo>
                    <a:pt x="57543" y="7563"/>
                    <a:pt x="57691" y="5707"/>
                    <a:pt x="57617" y="3851"/>
                  </a:cubicBezTo>
                  <a:cubicBezTo>
                    <a:pt x="53109" y="1843"/>
                    <a:pt x="46974" y="1"/>
                    <a:pt x="396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51"/>
            <p:cNvSpPr/>
            <p:nvPr/>
          </p:nvSpPr>
          <p:spPr>
            <a:xfrm>
              <a:off x="2780748" y="2455855"/>
              <a:ext cx="641168" cy="1200371"/>
            </a:xfrm>
            <a:custGeom>
              <a:rect b="b" l="l" r="r" t="t"/>
              <a:pathLst>
                <a:path extrusionOk="0" h="56296" w="30070">
                  <a:moveTo>
                    <a:pt x="28844" y="1"/>
                  </a:moveTo>
                  <a:cubicBezTo>
                    <a:pt x="28454" y="75"/>
                    <a:pt x="27990" y="149"/>
                    <a:pt x="27526" y="223"/>
                  </a:cubicBezTo>
                  <a:cubicBezTo>
                    <a:pt x="27526" y="539"/>
                    <a:pt x="27601" y="929"/>
                    <a:pt x="27601" y="1318"/>
                  </a:cubicBezTo>
                  <a:cubicBezTo>
                    <a:pt x="27916" y="5495"/>
                    <a:pt x="27916" y="11211"/>
                    <a:pt x="26747" y="17318"/>
                  </a:cubicBezTo>
                  <a:cubicBezTo>
                    <a:pt x="27675" y="17243"/>
                    <a:pt x="28529" y="17243"/>
                    <a:pt x="29457" y="17169"/>
                  </a:cubicBezTo>
                  <a:cubicBezTo>
                    <a:pt x="30069" y="10747"/>
                    <a:pt x="29605" y="4789"/>
                    <a:pt x="28844" y="1"/>
                  </a:cubicBezTo>
                  <a:close/>
                  <a:moveTo>
                    <a:pt x="28677" y="22812"/>
                  </a:moveTo>
                  <a:lnTo>
                    <a:pt x="28677" y="22812"/>
                  </a:lnTo>
                  <a:cubicBezTo>
                    <a:pt x="27526" y="22886"/>
                    <a:pt x="26357" y="23034"/>
                    <a:pt x="25280" y="23276"/>
                  </a:cubicBezTo>
                  <a:cubicBezTo>
                    <a:pt x="23963" y="27210"/>
                    <a:pt x="22107" y="31312"/>
                    <a:pt x="19490" y="35099"/>
                  </a:cubicBezTo>
                  <a:cubicBezTo>
                    <a:pt x="19100" y="35730"/>
                    <a:pt x="18636" y="36342"/>
                    <a:pt x="18172" y="36955"/>
                  </a:cubicBezTo>
                  <a:cubicBezTo>
                    <a:pt x="17318" y="38124"/>
                    <a:pt x="16390" y="39275"/>
                    <a:pt x="15462" y="40370"/>
                  </a:cubicBezTo>
                  <a:cubicBezTo>
                    <a:pt x="15072" y="40834"/>
                    <a:pt x="14682" y="41298"/>
                    <a:pt x="14293" y="41688"/>
                  </a:cubicBezTo>
                  <a:cubicBezTo>
                    <a:pt x="13921" y="42152"/>
                    <a:pt x="13532" y="42616"/>
                    <a:pt x="13142" y="42987"/>
                  </a:cubicBezTo>
                  <a:cubicBezTo>
                    <a:pt x="12900" y="43303"/>
                    <a:pt x="12604" y="43618"/>
                    <a:pt x="12288" y="43915"/>
                  </a:cubicBezTo>
                  <a:cubicBezTo>
                    <a:pt x="8353" y="48091"/>
                    <a:pt x="4177" y="51729"/>
                    <a:pt x="1" y="54977"/>
                  </a:cubicBezTo>
                  <a:cubicBezTo>
                    <a:pt x="2395" y="55516"/>
                    <a:pt x="5105" y="55980"/>
                    <a:pt x="7889" y="56295"/>
                  </a:cubicBezTo>
                  <a:cubicBezTo>
                    <a:pt x="20789" y="46161"/>
                    <a:pt x="26524" y="34022"/>
                    <a:pt x="28677" y="22812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51"/>
            <p:cNvSpPr/>
            <p:nvPr/>
          </p:nvSpPr>
          <p:spPr>
            <a:xfrm>
              <a:off x="3319781" y="2821941"/>
              <a:ext cx="89064" cy="130217"/>
            </a:xfrm>
            <a:custGeom>
              <a:rect b="b" l="l" r="r" t="t"/>
              <a:pathLst>
                <a:path extrusionOk="0" h="6107" w="4177">
                  <a:moveTo>
                    <a:pt x="4177" y="0"/>
                  </a:moveTo>
                  <a:lnTo>
                    <a:pt x="4177" y="0"/>
                  </a:lnTo>
                  <a:cubicBezTo>
                    <a:pt x="3249" y="74"/>
                    <a:pt x="2395" y="74"/>
                    <a:pt x="1467" y="149"/>
                  </a:cubicBezTo>
                  <a:cubicBezTo>
                    <a:pt x="1077" y="2079"/>
                    <a:pt x="613" y="4102"/>
                    <a:pt x="0" y="6107"/>
                  </a:cubicBezTo>
                  <a:cubicBezTo>
                    <a:pt x="1077" y="5865"/>
                    <a:pt x="2246" y="5717"/>
                    <a:pt x="3397" y="5643"/>
                  </a:cubicBezTo>
                  <a:cubicBezTo>
                    <a:pt x="3713" y="3712"/>
                    <a:pt x="4028" y="1856"/>
                    <a:pt x="4177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51"/>
            <p:cNvSpPr/>
            <p:nvPr/>
          </p:nvSpPr>
          <p:spPr>
            <a:xfrm>
              <a:off x="237997" y="1599821"/>
              <a:ext cx="3144344" cy="3034320"/>
            </a:xfrm>
            <a:custGeom>
              <a:rect b="b" l="l" r="r" t="t"/>
              <a:pathLst>
                <a:path extrusionOk="0" h="142306" w="147466">
                  <a:moveTo>
                    <a:pt x="104553" y="1"/>
                  </a:moveTo>
                  <a:cubicBezTo>
                    <a:pt x="95885" y="855"/>
                    <a:pt x="85602" y="1560"/>
                    <a:pt x="73148" y="1783"/>
                  </a:cubicBezTo>
                  <a:cubicBezTo>
                    <a:pt x="53659" y="2098"/>
                    <a:pt x="39201" y="12919"/>
                    <a:pt x="28528" y="27693"/>
                  </a:cubicBezTo>
                  <a:cubicBezTo>
                    <a:pt x="27749" y="28770"/>
                    <a:pt x="26988" y="29865"/>
                    <a:pt x="26282" y="31016"/>
                  </a:cubicBezTo>
                  <a:cubicBezTo>
                    <a:pt x="25429" y="32259"/>
                    <a:pt x="24593" y="33577"/>
                    <a:pt x="23814" y="34876"/>
                  </a:cubicBezTo>
                  <a:cubicBezTo>
                    <a:pt x="23109" y="36046"/>
                    <a:pt x="22422" y="37196"/>
                    <a:pt x="21809" y="38440"/>
                  </a:cubicBezTo>
                  <a:lnTo>
                    <a:pt x="21717" y="38440"/>
                  </a:lnTo>
                  <a:cubicBezTo>
                    <a:pt x="3861" y="70847"/>
                    <a:pt x="1" y="112831"/>
                    <a:pt x="1" y="112831"/>
                  </a:cubicBezTo>
                  <a:lnTo>
                    <a:pt x="43228" y="128775"/>
                  </a:lnTo>
                  <a:lnTo>
                    <a:pt x="79960" y="142305"/>
                  </a:lnTo>
                  <a:cubicBezTo>
                    <a:pt x="79960" y="142305"/>
                    <a:pt x="87848" y="123281"/>
                    <a:pt x="95959" y="113611"/>
                  </a:cubicBezTo>
                  <a:cubicBezTo>
                    <a:pt x="96665" y="112831"/>
                    <a:pt x="97277" y="112144"/>
                    <a:pt x="97908" y="111532"/>
                  </a:cubicBezTo>
                  <a:cubicBezTo>
                    <a:pt x="100302" y="109119"/>
                    <a:pt x="103551" y="106650"/>
                    <a:pt x="107263" y="104015"/>
                  </a:cubicBezTo>
                  <a:cubicBezTo>
                    <a:pt x="114613" y="98688"/>
                    <a:pt x="123652" y="92507"/>
                    <a:pt x="131540" y="84062"/>
                  </a:cubicBezTo>
                  <a:cubicBezTo>
                    <a:pt x="132616" y="82986"/>
                    <a:pt x="133712" y="81742"/>
                    <a:pt x="134714" y="80517"/>
                  </a:cubicBezTo>
                  <a:cubicBezTo>
                    <a:pt x="135642" y="79422"/>
                    <a:pt x="136570" y="78271"/>
                    <a:pt x="137424" y="77102"/>
                  </a:cubicBezTo>
                  <a:cubicBezTo>
                    <a:pt x="137888" y="76489"/>
                    <a:pt x="138352" y="75877"/>
                    <a:pt x="138742" y="75246"/>
                  </a:cubicBezTo>
                  <a:cubicBezTo>
                    <a:pt x="146927" y="63423"/>
                    <a:pt x="147465" y="49576"/>
                    <a:pt x="146853" y="41465"/>
                  </a:cubicBezTo>
                  <a:cubicBezTo>
                    <a:pt x="146537" y="37122"/>
                    <a:pt x="145850" y="34412"/>
                    <a:pt x="145850" y="34412"/>
                  </a:cubicBezTo>
                  <a:lnTo>
                    <a:pt x="107096" y="1783"/>
                  </a:lnTo>
                  <a:cubicBezTo>
                    <a:pt x="107096" y="1783"/>
                    <a:pt x="106168" y="1096"/>
                    <a:pt x="104553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51"/>
            <p:cNvSpPr/>
            <p:nvPr/>
          </p:nvSpPr>
          <p:spPr>
            <a:xfrm>
              <a:off x="2363232" y="1528987"/>
              <a:ext cx="1001283" cy="1325812"/>
            </a:xfrm>
            <a:custGeom>
              <a:rect b="b" l="l" r="r" t="t"/>
              <a:pathLst>
                <a:path extrusionOk="0" h="62179" w="46959">
                  <a:moveTo>
                    <a:pt x="0" y="0"/>
                  </a:moveTo>
                  <a:lnTo>
                    <a:pt x="0" y="0"/>
                  </a:lnTo>
                  <a:cubicBezTo>
                    <a:pt x="1244" y="11378"/>
                    <a:pt x="3954" y="33725"/>
                    <a:pt x="6738" y="42226"/>
                  </a:cubicBezTo>
                  <a:cubicBezTo>
                    <a:pt x="10524" y="53752"/>
                    <a:pt x="17559" y="62179"/>
                    <a:pt x="17559" y="62179"/>
                  </a:cubicBezTo>
                  <a:cubicBezTo>
                    <a:pt x="17559" y="62179"/>
                    <a:pt x="31553" y="54142"/>
                    <a:pt x="46959" y="40834"/>
                  </a:cubicBezTo>
                  <a:cubicBezTo>
                    <a:pt x="46707" y="37443"/>
                    <a:pt x="46361" y="37100"/>
                    <a:pt x="46231" y="37100"/>
                  </a:cubicBezTo>
                  <a:cubicBezTo>
                    <a:pt x="46198" y="37100"/>
                    <a:pt x="46179" y="37122"/>
                    <a:pt x="46179" y="37122"/>
                  </a:cubicBezTo>
                  <a:lnTo>
                    <a:pt x="7425" y="4418"/>
                  </a:lnTo>
                  <a:cubicBezTo>
                    <a:pt x="7425" y="4418"/>
                    <a:pt x="4808" y="2395"/>
                    <a:pt x="0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51"/>
            <p:cNvSpPr/>
            <p:nvPr/>
          </p:nvSpPr>
          <p:spPr>
            <a:xfrm>
              <a:off x="745750" y="2261138"/>
              <a:ext cx="2364687" cy="1131116"/>
            </a:xfrm>
            <a:custGeom>
              <a:rect b="b" l="l" r="r" t="t"/>
              <a:pathLst>
                <a:path extrusionOk="0" h="53048" w="110901">
                  <a:moveTo>
                    <a:pt x="2469" y="1"/>
                  </a:moveTo>
                  <a:cubicBezTo>
                    <a:pt x="1616" y="1244"/>
                    <a:pt x="780" y="2562"/>
                    <a:pt x="1" y="3861"/>
                  </a:cubicBezTo>
                  <a:cubicBezTo>
                    <a:pt x="18413" y="8501"/>
                    <a:pt x="44769" y="17021"/>
                    <a:pt x="73390" y="32259"/>
                  </a:cubicBezTo>
                  <a:cubicBezTo>
                    <a:pt x="88313" y="40147"/>
                    <a:pt x="99449" y="47182"/>
                    <a:pt x="107727" y="53047"/>
                  </a:cubicBezTo>
                  <a:cubicBezTo>
                    <a:pt x="108803" y="51971"/>
                    <a:pt x="109899" y="50727"/>
                    <a:pt x="110901" y="49502"/>
                  </a:cubicBezTo>
                  <a:cubicBezTo>
                    <a:pt x="102697" y="43470"/>
                    <a:pt x="91412" y="36268"/>
                    <a:pt x="75858" y="27990"/>
                  </a:cubicBezTo>
                  <a:cubicBezTo>
                    <a:pt x="46867" y="12603"/>
                    <a:pt x="20176" y="4251"/>
                    <a:pt x="2469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51"/>
            <p:cNvSpPr/>
            <p:nvPr/>
          </p:nvSpPr>
          <p:spPr>
            <a:xfrm>
              <a:off x="2089750" y="2221564"/>
              <a:ext cx="397366" cy="535877"/>
            </a:xfrm>
            <a:custGeom>
              <a:rect b="b" l="l" r="r" t="t"/>
              <a:pathLst>
                <a:path extrusionOk="0" h="25132" w="18636">
                  <a:moveTo>
                    <a:pt x="17318" y="1"/>
                  </a:moveTo>
                  <a:cubicBezTo>
                    <a:pt x="16167" y="3713"/>
                    <a:pt x="14460" y="7499"/>
                    <a:pt x="12140" y="11286"/>
                  </a:cubicBezTo>
                  <a:cubicBezTo>
                    <a:pt x="9114" y="16241"/>
                    <a:pt x="4938" y="20269"/>
                    <a:pt x="1" y="23350"/>
                  </a:cubicBezTo>
                  <a:cubicBezTo>
                    <a:pt x="1226" y="23981"/>
                    <a:pt x="2395" y="24594"/>
                    <a:pt x="3639" y="25132"/>
                  </a:cubicBezTo>
                  <a:cubicBezTo>
                    <a:pt x="9968" y="20733"/>
                    <a:pt x="14998" y="15313"/>
                    <a:pt x="17634" y="9058"/>
                  </a:cubicBezTo>
                  <a:cubicBezTo>
                    <a:pt x="18023" y="8130"/>
                    <a:pt x="18320" y="7276"/>
                    <a:pt x="18636" y="6423"/>
                  </a:cubicBezTo>
                  <a:cubicBezTo>
                    <a:pt x="18172" y="4567"/>
                    <a:pt x="17708" y="2395"/>
                    <a:pt x="17318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51"/>
            <p:cNvSpPr/>
            <p:nvPr/>
          </p:nvSpPr>
          <p:spPr>
            <a:xfrm>
              <a:off x="2459013" y="1946119"/>
              <a:ext cx="80748" cy="412398"/>
            </a:xfrm>
            <a:custGeom>
              <a:rect b="b" l="l" r="r" t="t"/>
              <a:pathLst>
                <a:path extrusionOk="0" h="19341" w="3787">
                  <a:moveTo>
                    <a:pt x="2246" y="0"/>
                  </a:moveTo>
                  <a:cubicBezTo>
                    <a:pt x="2097" y="4028"/>
                    <a:pt x="1392" y="8353"/>
                    <a:pt x="0" y="12919"/>
                  </a:cubicBezTo>
                  <a:cubicBezTo>
                    <a:pt x="390" y="15313"/>
                    <a:pt x="854" y="17485"/>
                    <a:pt x="1318" y="19341"/>
                  </a:cubicBezTo>
                  <a:cubicBezTo>
                    <a:pt x="2636" y="15703"/>
                    <a:pt x="3397" y="12380"/>
                    <a:pt x="3786" y="9355"/>
                  </a:cubicBezTo>
                  <a:cubicBezTo>
                    <a:pt x="3322" y="6961"/>
                    <a:pt x="2933" y="4566"/>
                    <a:pt x="2561" y="2320"/>
                  </a:cubicBezTo>
                  <a:cubicBezTo>
                    <a:pt x="2394" y="1467"/>
                    <a:pt x="2320" y="706"/>
                    <a:pt x="2246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51"/>
            <p:cNvSpPr/>
            <p:nvPr/>
          </p:nvSpPr>
          <p:spPr>
            <a:xfrm>
              <a:off x="1110258" y="2782367"/>
              <a:ext cx="953009" cy="245784"/>
            </a:xfrm>
            <a:custGeom>
              <a:rect b="b" l="l" r="r" t="t"/>
              <a:pathLst>
                <a:path extrusionOk="0" h="11527" w="44695">
                  <a:moveTo>
                    <a:pt x="40667" y="0"/>
                  </a:moveTo>
                  <a:cubicBezTo>
                    <a:pt x="34560" y="2933"/>
                    <a:pt x="27841" y="4715"/>
                    <a:pt x="21178" y="5494"/>
                  </a:cubicBezTo>
                  <a:cubicBezTo>
                    <a:pt x="18709" y="5791"/>
                    <a:pt x="16241" y="5865"/>
                    <a:pt x="13754" y="5865"/>
                  </a:cubicBezTo>
                  <a:lnTo>
                    <a:pt x="13605" y="5865"/>
                  </a:lnTo>
                  <a:cubicBezTo>
                    <a:pt x="8650" y="5865"/>
                    <a:pt x="4009" y="5253"/>
                    <a:pt x="0" y="4102"/>
                  </a:cubicBezTo>
                  <a:lnTo>
                    <a:pt x="0" y="4102"/>
                  </a:lnTo>
                  <a:cubicBezTo>
                    <a:pt x="1615" y="6422"/>
                    <a:pt x="3248" y="8816"/>
                    <a:pt x="4789" y="11359"/>
                  </a:cubicBezTo>
                  <a:cubicBezTo>
                    <a:pt x="6107" y="11433"/>
                    <a:pt x="7499" y="11526"/>
                    <a:pt x="8965" y="11526"/>
                  </a:cubicBezTo>
                  <a:cubicBezTo>
                    <a:pt x="20250" y="11526"/>
                    <a:pt x="33706" y="8111"/>
                    <a:pt x="44694" y="1930"/>
                  </a:cubicBezTo>
                  <a:cubicBezTo>
                    <a:pt x="43377" y="1225"/>
                    <a:pt x="41984" y="613"/>
                    <a:pt x="40667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51"/>
            <p:cNvSpPr/>
            <p:nvPr/>
          </p:nvSpPr>
          <p:spPr>
            <a:xfrm>
              <a:off x="1977359" y="2719423"/>
              <a:ext cx="189983" cy="104118"/>
            </a:xfrm>
            <a:custGeom>
              <a:rect b="b" l="l" r="r" t="t"/>
              <a:pathLst>
                <a:path extrusionOk="0" h="4883" w="8910">
                  <a:moveTo>
                    <a:pt x="5272" y="1"/>
                  </a:moveTo>
                  <a:cubicBezTo>
                    <a:pt x="3564" y="1096"/>
                    <a:pt x="1783" y="2098"/>
                    <a:pt x="1" y="2952"/>
                  </a:cubicBezTo>
                  <a:cubicBezTo>
                    <a:pt x="1318" y="3565"/>
                    <a:pt x="2711" y="4177"/>
                    <a:pt x="4028" y="4882"/>
                  </a:cubicBezTo>
                  <a:cubicBezTo>
                    <a:pt x="5736" y="3880"/>
                    <a:pt x="7351" y="2878"/>
                    <a:pt x="8910" y="1783"/>
                  </a:cubicBezTo>
                  <a:cubicBezTo>
                    <a:pt x="7666" y="1245"/>
                    <a:pt x="6497" y="632"/>
                    <a:pt x="5272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51"/>
            <p:cNvSpPr/>
            <p:nvPr/>
          </p:nvSpPr>
          <p:spPr>
            <a:xfrm>
              <a:off x="239575" y="3984273"/>
              <a:ext cx="1621" cy="6759"/>
            </a:xfrm>
            <a:custGeom>
              <a:rect b="b" l="l" r="r" t="t"/>
              <a:pathLst>
                <a:path extrusionOk="0" h="317" w="76">
                  <a:moveTo>
                    <a:pt x="75" y="1"/>
                  </a:moveTo>
                  <a:cubicBezTo>
                    <a:pt x="75" y="168"/>
                    <a:pt x="1" y="242"/>
                    <a:pt x="1" y="316"/>
                  </a:cubicBezTo>
                  <a:lnTo>
                    <a:pt x="1" y="316"/>
                  </a:lnTo>
                  <a:cubicBezTo>
                    <a:pt x="1" y="242"/>
                    <a:pt x="75" y="168"/>
                    <a:pt x="75" y="1"/>
                  </a:cubicBezTo>
                  <a:close/>
                </a:path>
              </a:pathLst>
            </a:custGeom>
            <a:solidFill>
              <a:srgbClr val="D388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51"/>
            <p:cNvSpPr/>
            <p:nvPr/>
          </p:nvSpPr>
          <p:spPr>
            <a:xfrm>
              <a:off x="237997" y="3991011"/>
              <a:ext cx="87081" cy="47912"/>
            </a:xfrm>
            <a:custGeom>
              <a:rect b="b" l="l" r="r" t="t"/>
              <a:pathLst>
                <a:path extrusionOk="0" h="2247" w="4084">
                  <a:moveTo>
                    <a:pt x="75" y="0"/>
                  </a:moveTo>
                  <a:lnTo>
                    <a:pt x="75" y="0"/>
                  </a:lnTo>
                  <a:cubicBezTo>
                    <a:pt x="75" y="464"/>
                    <a:pt x="1" y="687"/>
                    <a:pt x="1" y="687"/>
                  </a:cubicBezTo>
                  <a:lnTo>
                    <a:pt x="4084" y="2246"/>
                  </a:lnTo>
                  <a:lnTo>
                    <a:pt x="4084" y="2246"/>
                  </a:lnTo>
                  <a:lnTo>
                    <a:pt x="1" y="687"/>
                  </a:lnTo>
                  <a:cubicBezTo>
                    <a:pt x="1" y="687"/>
                    <a:pt x="75" y="464"/>
                    <a:pt x="75" y="0"/>
                  </a:cubicBezTo>
                  <a:close/>
                </a:path>
              </a:pathLst>
            </a:custGeom>
            <a:solidFill>
              <a:srgbClr val="7961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51"/>
            <p:cNvSpPr/>
            <p:nvPr/>
          </p:nvSpPr>
          <p:spPr>
            <a:xfrm>
              <a:off x="237997" y="3001605"/>
              <a:ext cx="1269627" cy="1344021"/>
            </a:xfrm>
            <a:custGeom>
              <a:rect b="b" l="l" r="r" t="t"/>
              <a:pathLst>
                <a:path extrusionOk="0" h="63033" w="59544">
                  <a:moveTo>
                    <a:pt x="149" y="46087"/>
                  </a:moveTo>
                  <a:cubicBezTo>
                    <a:pt x="149" y="46254"/>
                    <a:pt x="75" y="46328"/>
                    <a:pt x="75" y="46402"/>
                  </a:cubicBezTo>
                  <a:cubicBezTo>
                    <a:pt x="75" y="46866"/>
                    <a:pt x="1" y="47089"/>
                    <a:pt x="1" y="47089"/>
                  </a:cubicBezTo>
                  <a:lnTo>
                    <a:pt x="4084" y="48648"/>
                  </a:lnTo>
                  <a:cubicBezTo>
                    <a:pt x="2543" y="47720"/>
                    <a:pt x="1226" y="46866"/>
                    <a:pt x="149" y="46087"/>
                  </a:cubicBezTo>
                  <a:close/>
                  <a:moveTo>
                    <a:pt x="39052" y="1"/>
                  </a:moveTo>
                  <a:lnTo>
                    <a:pt x="39052" y="1"/>
                  </a:lnTo>
                  <a:cubicBezTo>
                    <a:pt x="39201" y="75"/>
                    <a:pt x="39275" y="223"/>
                    <a:pt x="39349" y="390"/>
                  </a:cubicBezTo>
                  <a:cubicBezTo>
                    <a:pt x="39590" y="687"/>
                    <a:pt x="39813" y="1003"/>
                    <a:pt x="39980" y="1319"/>
                  </a:cubicBezTo>
                  <a:cubicBezTo>
                    <a:pt x="44305" y="7741"/>
                    <a:pt x="46476" y="13847"/>
                    <a:pt x="47479" y="19174"/>
                  </a:cubicBezTo>
                  <a:lnTo>
                    <a:pt x="47479" y="19248"/>
                  </a:lnTo>
                  <a:cubicBezTo>
                    <a:pt x="47869" y="21104"/>
                    <a:pt x="48017" y="22812"/>
                    <a:pt x="48091" y="24519"/>
                  </a:cubicBezTo>
                  <a:cubicBezTo>
                    <a:pt x="48166" y="25132"/>
                    <a:pt x="48166" y="25744"/>
                    <a:pt x="48166" y="26301"/>
                  </a:cubicBezTo>
                  <a:cubicBezTo>
                    <a:pt x="48166" y="28621"/>
                    <a:pt x="48017" y="30700"/>
                    <a:pt x="47794" y="32556"/>
                  </a:cubicBezTo>
                  <a:cubicBezTo>
                    <a:pt x="47701" y="32946"/>
                    <a:pt x="47627" y="33336"/>
                    <a:pt x="47553" y="33800"/>
                  </a:cubicBezTo>
                  <a:cubicBezTo>
                    <a:pt x="47479" y="34097"/>
                    <a:pt x="47479" y="34486"/>
                    <a:pt x="47405" y="34802"/>
                  </a:cubicBezTo>
                  <a:cubicBezTo>
                    <a:pt x="47943" y="34653"/>
                    <a:pt x="48407" y="34561"/>
                    <a:pt x="48871" y="34561"/>
                  </a:cubicBezTo>
                  <a:cubicBezTo>
                    <a:pt x="50022" y="34561"/>
                    <a:pt x="50801" y="35192"/>
                    <a:pt x="50578" y="35730"/>
                  </a:cubicBezTo>
                  <a:cubicBezTo>
                    <a:pt x="50263" y="36807"/>
                    <a:pt x="49409" y="39665"/>
                    <a:pt x="48091" y="41614"/>
                  </a:cubicBezTo>
                  <a:cubicBezTo>
                    <a:pt x="46773" y="43544"/>
                    <a:pt x="42597" y="44546"/>
                    <a:pt x="42597" y="44546"/>
                  </a:cubicBezTo>
                  <a:cubicBezTo>
                    <a:pt x="42597" y="44546"/>
                    <a:pt x="42449" y="45159"/>
                    <a:pt x="42300" y="45864"/>
                  </a:cubicBezTo>
                  <a:cubicBezTo>
                    <a:pt x="42226" y="46254"/>
                    <a:pt x="42226" y="46551"/>
                    <a:pt x="42133" y="46941"/>
                  </a:cubicBezTo>
                  <a:cubicBezTo>
                    <a:pt x="42059" y="48110"/>
                    <a:pt x="40834" y="49799"/>
                    <a:pt x="37345" y="51822"/>
                  </a:cubicBezTo>
                  <a:cubicBezTo>
                    <a:pt x="36027" y="52583"/>
                    <a:pt x="33781" y="52824"/>
                    <a:pt x="31461" y="52824"/>
                  </a:cubicBezTo>
                  <a:cubicBezTo>
                    <a:pt x="27600" y="52824"/>
                    <a:pt x="23740" y="52193"/>
                    <a:pt x="23740" y="52193"/>
                  </a:cubicBezTo>
                  <a:cubicBezTo>
                    <a:pt x="23573" y="52286"/>
                    <a:pt x="22106" y="53752"/>
                    <a:pt x="18468" y="53752"/>
                  </a:cubicBezTo>
                  <a:lnTo>
                    <a:pt x="18004" y="53752"/>
                  </a:lnTo>
                  <a:lnTo>
                    <a:pt x="43228" y="63033"/>
                  </a:lnTo>
                  <a:cubicBezTo>
                    <a:pt x="50486" y="53827"/>
                    <a:pt x="59543" y="38050"/>
                    <a:pt x="54662" y="21104"/>
                  </a:cubicBezTo>
                  <a:cubicBezTo>
                    <a:pt x="52657" y="13921"/>
                    <a:pt x="49409" y="7109"/>
                    <a:pt x="45697" y="1077"/>
                  </a:cubicBezTo>
                  <a:cubicBezTo>
                    <a:pt x="43303" y="855"/>
                    <a:pt x="41131" y="539"/>
                    <a:pt x="39052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51"/>
            <p:cNvSpPr/>
            <p:nvPr/>
          </p:nvSpPr>
          <p:spPr>
            <a:xfrm>
              <a:off x="750505" y="2713090"/>
              <a:ext cx="461867" cy="311500"/>
            </a:xfrm>
            <a:custGeom>
              <a:rect b="b" l="l" r="r" t="t"/>
              <a:pathLst>
                <a:path extrusionOk="0" h="14609" w="21661">
                  <a:moveTo>
                    <a:pt x="1" y="1"/>
                  </a:moveTo>
                  <a:cubicBezTo>
                    <a:pt x="1782" y="1003"/>
                    <a:pt x="3639" y="2247"/>
                    <a:pt x="5420" y="3639"/>
                  </a:cubicBezTo>
                  <a:cubicBezTo>
                    <a:pt x="8056" y="5643"/>
                    <a:pt x="10599" y="8112"/>
                    <a:pt x="13160" y="11063"/>
                  </a:cubicBezTo>
                  <a:lnTo>
                    <a:pt x="14478" y="12752"/>
                  </a:lnTo>
                  <a:lnTo>
                    <a:pt x="14942" y="13383"/>
                  </a:lnTo>
                  <a:cubicBezTo>
                    <a:pt x="15016" y="13383"/>
                    <a:pt x="15016" y="13457"/>
                    <a:pt x="15016" y="13532"/>
                  </a:cubicBezTo>
                  <a:cubicBezTo>
                    <a:pt x="17095" y="14070"/>
                    <a:pt x="19267" y="14386"/>
                    <a:pt x="21661" y="14608"/>
                  </a:cubicBezTo>
                  <a:cubicBezTo>
                    <a:pt x="20120" y="12065"/>
                    <a:pt x="18487" y="9671"/>
                    <a:pt x="16872" y="7351"/>
                  </a:cubicBezTo>
                  <a:cubicBezTo>
                    <a:pt x="11991" y="5959"/>
                    <a:pt x="8056" y="3787"/>
                    <a:pt x="5662" y="929"/>
                  </a:cubicBezTo>
                  <a:cubicBezTo>
                    <a:pt x="3806" y="613"/>
                    <a:pt x="1950" y="298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51"/>
            <p:cNvSpPr/>
            <p:nvPr/>
          </p:nvSpPr>
          <p:spPr>
            <a:xfrm>
              <a:off x="2470484" y="1619608"/>
              <a:ext cx="911857" cy="1063822"/>
            </a:xfrm>
            <a:custGeom>
              <a:rect b="b" l="l" r="r" t="t"/>
              <a:pathLst>
                <a:path extrusionOk="0" h="49892" w="42765">
                  <a:moveTo>
                    <a:pt x="0" y="1"/>
                  </a:moveTo>
                  <a:cubicBezTo>
                    <a:pt x="0" y="1"/>
                    <a:pt x="75" y="1634"/>
                    <a:pt x="390" y="4344"/>
                  </a:cubicBezTo>
                  <a:cubicBezTo>
                    <a:pt x="390" y="4957"/>
                    <a:pt x="464" y="5736"/>
                    <a:pt x="539" y="6497"/>
                  </a:cubicBezTo>
                  <a:cubicBezTo>
                    <a:pt x="1003" y="10840"/>
                    <a:pt x="1856" y="17021"/>
                    <a:pt x="3026" y="23517"/>
                  </a:cubicBezTo>
                  <a:cubicBezTo>
                    <a:pt x="3100" y="23907"/>
                    <a:pt x="3174" y="24297"/>
                    <a:pt x="3248" y="24668"/>
                  </a:cubicBezTo>
                  <a:cubicBezTo>
                    <a:pt x="4807" y="33262"/>
                    <a:pt x="10598" y="44398"/>
                    <a:pt x="13772" y="49892"/>
                  </a:cubicBezTo>
                  <a:cubicBezTo>
                    <a:pt x="13772" y="49892"/>
                    <a:pt x="18951" y="47034"/>
                    <a:pt x="24760" y="43470"/>
                  </a:cubicBezTo>
                  <a:cubicBezTo>
                    <a:pt x="25057" y="43321"/>
                    <a:pt x="25373" y="43080"/>
                    <a:pt x="25595" y="42932"/>
                  </a:cubicBezTo>
                  <a:cubicBezTo>
                    <a:pt x="27229" y="41929"/>
                    <a:pt x="28936" y="40909"/>
                    <a:pt x="30477" y="39832"/>
                  </a:cubicBezTo>
                  <a:cubicBezTo>
                    <a:pt x="35340" y="36658"/>
                    <a:pt x="39516" y="33651"/>
                    <a:pt x="40444" y="31870"/>
                  </a:cubicBezTo>
                  <a:cubicBezTo>
                    <a:pt x="42764" y="27545"/>
                    <a:pt x="36361" y="20195"/>
                    <a:pt x="29233" y="13773"/>
                  </a:cubicBezTo>
                  <a:cubicBezTo>
                    <a:pt x="28769" y="13309"/>
                    <a:pt x="28305" y="12919"/>
                    <a:pt x="27841" y="12455"/>
                  </a:cubicBezTo>
                  <a:cubicBezTo>
                    <a:pt x="27451" y="12140"/>
                    <a:pt x="27080" y="11843"/>
                    <a:pt x="26765" y="11527"/>
                  </a:cubicBezTo>
                  <a:cubicBezTo>
                    <a:pt x="22273" y="7741"/>
                    <a:pt x="17948" y="4567"/>
                    <a:pt x="15628" y="2859"/>
                  </a:cubicBezTo>
                  <a:cubicBezTo>
                    <a:pt x="15164" y="2488"/>
                    <a:pt x="14700" y="2172"/>
                    <a:pt x="14236" y="1857"/>
                  </a:cubicBezTo>
                  <a:lnTo>
                    <a:pt x="14162" y="1857"/>
                  </a:lnTo>
                  <a:cubicBezTo>
                    <a:pt x="13921" y="1708"/>
                    <a:pt x="13772" y="1560"/>
                    <a:pt x="13772" y="1560"/>
                  </a:cubicBezTo>
                  <a:cubicBezTo>
                    <a:pt x="13772" y="1560"/>
                    <a:pt x="11990" y="1393"/>
                    <a:pt x="9745" y="1170"/>
                  </a:cubicBezTo>
                  <a:lnTo>
                    <a:pt x="9132" y="1096"/>
                  </a:lnTo>
                  <a:cubicBezTo>
                    <a:pt x="9058" y="1003"/>
                    <a:pt x="8891" y="1003"/>
                    <a:pt x="8817" y="1003"/>
                  </a:cubicBezTo>
                  <a:lnTo>
                    <a:pt x="8204" y="929"/>
                  </a:lnTo>
                  <a:cubicBezTo>
                    <a:pt x="7666" y="929"/>
                    <a:pt x="7128" y="855"/>
                    <a:pt x="6571" y="780"/>
                  </a:cubicBezTo>
                  <a:lnTo>
                    <a:pt x="5958" y="706"/>
                  </a:lnTo>
                  <a:cubicBezTo>
                    <a:pt x="2859" y="39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51"/>
            <p:cNvSpPr/>
            <p:nvPr/>
          </p:nvSpPr>
          <p:spPr>
            <a:xfrm>
              <a:off x="2475623" y="1690463"/>
              <a:ext cx="736927" cy="780062"/>
            </a:xfrm>
            <a:custGeom>
              <a:rect b="b" l="l" r="r" t="t"/>
              <a:pathLst>
                <a:path extrusionOk="0" h="36584" w="34561">
                  <a:moveTo>
                    <a:pt x="1" y="0"/>
                  </a:moveTo>
                  <a:lnTo>
                    <a:pt x="1" y="0"/>
                  </a:lnTo>
                  <a:cubicBezTo>
                    <a:pt x="75" y="167"/>
                    <a:pt x="75" y="390"/>
                    <a:pt x="75" y="706"/>
                  </a:cubicBezTo>
                  <a:cubicBezTo>
                    <a:pt x="149" y="854"/>
                    <a:pt x="149" y="1021"/>
                    <a:pt x="223" y="1170"/>
                  </a:cubicBezTo>
                  <a:cubicBezTo>
                    <a:pt x="3861" y="5661"/>
                    <a:pt x="8112" y="11601"/>
                    <a:pt x="10673" y="16946"/>
                  </a:cubicBezTo>
                  <a:cubicBezTo>
                    <a:pt x="12603" y="21048"/>
                    <a:pt x="14385" y="25057"/>
                    <a:pt x="17169" y="28621"/>
                  </a:cubicBezTo>
                  <a:cubicBezTo>
                    <a:pt x="19786" y="32017"/>
                    <a:pt x="22812" y="35581"/>
                    <a:pt x="27062" y="36435"/>
                  </a:cubicBezTo>
                  <a:cubicBezTo>
                    <a:pt x="27600" y="36583"/>
                    <a:pt x="28231" y="36583"/>
                    <a:pt x="28844" y="36583"/>
                  </a:cubicBezTo>
                  <a:cubicBezTo>
                    <a:pt x="29308" y="36583"/>
                    <a:pt x="29772" y="36583"/>
                    <a:pt x="30236" y="36509"/>
                  </a:cubicBezTo>
                  <a:cubicBezTo>
                    <a:pt x="31776" y="35507"/>
                    <a:pt x="33243" y="34579"/>
                    <a:pt x="34561" y="33576"/>
                  </a:cubicBezTo>
                  <a:cubicBezTo>
                    <a:pt x="33168" y="32407"/>
                    <a:pt x="31702" y="30792"/>
                    <a:pt x="30162" y="28621"/>
                  </a:cubicBezTo>
                  <a:cubicBezTo>
                    <a:pt x="29531" y="27693"/>
                    <a:pt x="28844" y="26690"/>
                    <a:pt x="28231" y="25614"/>
                  </a:cubicBezTo>
                  <a:cubicBezTo>
                    <a:pt x="17466" y="25521"/>
                    <a:pt x="12529" y="13846"/>
                    <a:pt x="7258" y="7128"/>
                  </a:cubicBezTo>
                  <a:cubicBezTo>
                    <a:pt x="7184" y="7053"/>
                    <a:pt x="7109" y="6960"/>
                    <a:pt x="7035" y="6812"/>
                  </a:cubicBezTo>
                  <a:cubicBezTo>
                    <a:pt x="6423" y="6125"/>
                    <a:pt x="5866" y="5420"/>
                    <a:pt x="5179" y="4807"/>
                  </a:cubicBezTo>
                  <a:cubicBezTo>
                    <a:pt x="3713" y="3415"/>
                    <a:pt x="1857" y="1634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51"/>
            <p:cNvSpPr/>
            <p:nvPr/>
          </p:nvSpPr>
          <p:spPr>
            <a:xfrm>
              <a:off x="2513620" y="1995588"/>
              <a:ext cx="26141" cy="150004"/>
            </a:xfrm>
            <a:custGeom>
              <a:rect b="b" l="l" r="r" t="t"/>
              <a:pathLst>
                <a:path extrusionOk="0" h="7035" w="1226">
                  <a:moveTo>
                    <a:pt x="0" y="0"/>
                  </a:moveTo>
                  <a:cubicBezTo>
                    <a:pt x="297" y="1857"/>
                    <a:pt x="613" y="3880"/>
                    <a:pt x="1003" y="5884"/>
                  </a:cubicBezTo>
                  <a:cubicBezTo>
                    <a:pt x="1077" y="6274"/>
                    <a:pt x="1151" y="6664"/>
                    <a:pt x="1225" y="7035"/>
                  </a:cubicBezTo>
                  <a:cubicBezTo>
                    <a:pt x="761" y="4641"/>
                    <a:pt x="372" y="224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51"/>
            <p:cNvSpPr/>
            <p:nvPr/>
          </p:nvSpPr>
          <p:spPr>
            <a:xfrm>
              <a:off x="2495410" y="1784644"/>
              <a:ext cx="64138" cy="360947"/>
            </a:xfrm>
            <a:custGeom>
              <a:rect b="b" l="l" r="r" t="t"/>
              <a:pathLst>
                <a:path extrusionOk="0" h="16928" w="3008">
                  <a:moveTo>
                    <a:pt x="1" y="1"/>
                  </a:moveTo>
                  <a:cubicBezTo>
                    <a:pt x="298" y="2005"/>
                    <a:pt x="539" y="4177"/>
                    <a:pt x="539" y="6423"/>
                  </a:cubicBezTo>
                  <a:lnTo>
                    <a:pt x="539" y="7573"/>
                  </a:lnTo>
                  <a:cubicBezTo>
                    <a:pt x="613" y="8279"/>
                    <a:pt x="687" y="9040"/>
                    <a:pt x="854" y="9893"/>
                  </a:cubicBezTo>
                  <a:cubicBezTo>
                    <a:pt x="1151" y="11750"/>
                    <a:pt x="1467" y="13773"/>
                    <a:pt x="1857" y="15777"/>
                  </a:cubicBezTo>
                  <a:cubicBezTo>
                    <a:pt x="1931" y="16167"/>
                    <a:pt x="2005" y="16557"/>
                    <a:pt x="2079" y="16928"/>
                  </a:cubicBezTo>
                  <a:cubicBezTo>
                    <a:pt x="3007" y="9429"/>
                    <a:pt x="1615" y="3787"/>
                    <a:pt x="1" y="1"/>
                  </a:cubicBezTo>
                  <a:close/>
                </a:path>
              </a:pathLst>
            </a:custGeom>
            <a:solidFill>
              <a:srgbClr val="BC5F5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51"/>
            <p:cNvSpPr/>
            <p:nvPr/>
          </p:nvSpPr>
          <p:spPr>
            <a:xfrm>
              <a:off x="2615733" y="778180"/>
              <a:ext cx="1328967" cy="1683838"/>
            </a:xfrm>
            <a:custGeom>
              <a:rect b="b" l="l" r="r" t="t"/>
              <a:pathLst>
                <a:path extrusionOk="0" h="78970" w="62327">
                  <a:moveTo>
                    <a:pt x="31050" y="0"/>
                  </a:moveTo>
                  <a:cubicBezTo>
                    <a:pt x="27044" y="0"/>
                    <a:pt x="22738" y="619"/>
                    <a:pt x="18412" y="2267"/>
                  </a:cubicBezTo>
                  <a:cubicBezTo>
                    <a:pt x="1541" y="8763"/>
                    <a:pt x="0" y="36994"/>
                    <a:pt x="0" y="36994"/>
                  </a:cubicBezTo>
                  <a:cubicBezTo>
                    <a:pt x="0" y="36994"/>
                    <a:pt x="7647" y="44883"/>
                    <a:pt x="15164" y="56873"/>
                  </a:cubicBezTo>
                  <a:cubicBezTo>
                    <a:pt x="16853" y="59657"/>
                    <a:pt x="18635" y="62589"/>
                    <a:pt x="20268" y="65763"/>
                  </a:cubicBezTo>
                  <a:cubicBezTo>
                    <a:pt x="21345" y="68009"/>
                    <a:pt x="22496" y="69865"/>
                    <a:pt x="23591" y="71406"/>
                  </a:cubicBezTo>
                  <a:cubicBezTo>
                    <a:pt x="27652" y="77261"/>
                    <a:pt x="31321" y="78970"/>
                    <a:pt x="34274" y="78970"/>
                  </a:cubicBezTo>
                  <a:cubicBezTo>
                    <a:pt x="36543" y="78970"/>
                    <a:pt x="38390" y="77960"/>
                    <a:pt x="39664" y="77048"/>
                  </a:cubicBezTo>
                  <a:cubicBezTo>
                    <a:pt x="43154" y="74728"/>
                    <a:pt x="43154" y="72575"/>
                    <a:pt x="43154" y="72575"/>
                  </a:cubicBezTo>
                  <a:cubicBezTo>
                    <a:pt x="43154" y="72575"/>
                    <a:pt x="43213" y="72576"/>
                    <a:pt x="43318" y="72576"/>
                  </a:cubicBezTo>
                  <a:cubicBezTo>
                    <a:pt x="43980" y="72576"/>
                    <a:pt x="46476" y="72521"/>
                    <a:pt x="47868" y="71721"/>
                  </a:cubicBezTo>
                  <a:cubicBezTo>
                    <a:pt x="49408" y="70868"/>
                    <a:pt x="49408" y="65763"/>
                    <a:pt x="49408" y="65763"/>
                  </a:cubicBezTo>
                  <a:cubicBezTo>
                    <a:pt x="49408" y="65763"/>
                    <a:pt x="51376" y="67401"/>
                    <a:pt x="52665" y="67401"/>
                  </a:cubicBezTo>
                  <a:cubicBezTo>
                    <a:pt x="52935" y="67401"/>
                    <a:pt x="53176" y="67329"/>
                    <a:pt x="53362" y="67155"/>
                  </a:cubicBezTo>
                  <a:cubicBezTo>
                    <a:pt x="54438" y="66153"/>
                    <a:pt x="53362" y="60511"/>
                    <a:pt x="53362" y="55778"/>
                  </a:cubicBezTo>
                  <a:cubicBezTo>
                    <a:pt x="53362" y="51305"/>
                    <a:pt x="54049" y="51305"/>
                    <a:pt x="57390" y="47054"/>
                  </a:cubicBezTo>
                  <a:cubicBezTo>
                    <a:pt x="57538" y="46813"/>
                    <a:pt x="57687" y="46664"/>
                    <a:pt x="57854" y="46423"/>
                  </a:cubicBezTo>
                  <a:cubicBezTo>
                    <a:pt x="61473" y="41486"/>
                    <a:pt x="62327" y="24781"/>
                    <a:pt x="62327" y="24781"/>
                  </a:cubicBezTo>
                  <a:cubicBezTo>
                    <a:pt x="62252" y="24150"/>
                    <a:pt x="62178" y="23612"/>
                    <a:pt x="62178" y="23074"/>
                  </a:cubicBezTo>
                  <a:cubicBezTo>
                    <a:pt x="60471" y="9228"/>
                    <a:pt x="51265" y="6054"/>
                    <a:pt x="51506" y="5590"/>
                  </a:cubicBezTo>
                  <a:cubicBezTo>
                    <a:pt x="51740" y="5190"/>
                    <a:pt x="42653" y="0"/>
                    <a:pt x="31050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51"/>
            <p:cNvSpPr/>
            <p:nvPr/>
          </p:nvSpPr>
          <p:spPr>
            <a:xfrm>
              <a:off x="3077579" y="1776328"/>
              <a:ext cx="407260" cy="524406"/>
            </a:xfrm>
            <a:custGeom>
              <a:rect b="b" l="l" r="r" t="t"/>
              <a:pathLst>
                <a:path extrusionOk="0" h="24594" w="19100">
                  <a:moveTo>
                    <a:pt x="19099" y="1"/>
                  </a:moveTo>
                  <a:lnTo>
                    <a:pt x="18561" y="539"/>
                  </a:lnTo>
                  <a:cubicBezTo>
                    <a:pt x="17317" y="1708"/>
                    <a:pt x="16538" y="3249"/>
                    <a:pt x="16389" y="4957"/>
                  </a:cubicBezTo>
                  <a:lnTo>
                    <a:pt x="16241" y="6813"/>
                  </a:lnTo>
                  <a:lnTo>
                    <a:pt x="16148" y="8353"/>
                  </a:lnTo>
                  <a:lnTo>
                    <a:pt x="16000" y="10209"/>
                  </a:lnTo>
                  <a:lnTo>
                    <a:pt x="17633" y="11137"/>
                  </a:lnTo>
                  <a:cubicBezTo>
                    <a:pt x="17856" y="9987"/>
                    <a:pt x="18004" y="8594"/>
                    <a:pt x="18171" y="7202"/>
                  </a:cubicBezTo>
                  <a:cubicBezTo>
                    <a:pt x="18004" y="6646"/>
                    <a:pt x="17930" y="6107"/>
                    <a:pt x="17930" y="5569"/>
                  </a:cubicBezTo>
                  <a:cubicBezTo>
                    <a:pt x="17930" y="5105"/>
                    <a:pt x="18004" y="4715"/>
                    <a:pt x="18097" y="4251"/>
                  </a:cubicBezTo>
                  <a:lnTo>
                    <a:pt x="19099" y="1"/>
                  </a:lnTo>
                  <a:close/>
                  <a:moveTo>
                    <a:pt x="15313" y="13309"/>
                  </a:moveTo>
                  <a:cubicBezTo>
                    <a:pt x="14385" y="15555"/>
                    <a:pt x="12603" y="17411"/>
                    <a:pt x="10431" y="18562"/>
                  </a:cubicBezTo>
                  <a:cubicBezTo>
                    <a:pt x="6404" y="20659"/>
                    <a:pt x="3007" y="21587"/>
                    <a:pt x="75" y="21587"/>
                  </a:cubicBezTo>
                  <a:lnTo>
                    <a:pt x="0" y="21587"/>
                  </a:lnTo>
                  <a:cubicBezTo>
                    <a:pt x="613" y="22663"/>
                    <a:pt x="1300" y="23666"/>
                    <a:pt x="1931" y="24594"/>
                  </a:cubicBezTo>
                  <a:cubicBezTo>
                    <a:pt x="3397" y="24520"/>
                    <a:pt x="5012" y="24278"/>
                    <a:pt x="6719" y="23907"/>
                  </a:cubicBezTo>
                  <a:cubicBezTo>
                    <a:pt x="12362" y="22422"/>
                    <a:pt x="15313" y="19341"/>
                    <a:pt x="16853" y="14237"/>
                  </a:cubicBezTo>
                  <a:lnTo>
                    <a:pt x="15313" y="13309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51"/>
            <p:cNvSpPr/>
            <p:nvPr/>
          </p:nvSpPr>
          <p:spPr>
            <a:xfrm>
              <a:off x="3545757" y="1669076"/>
              <a:ext cx="328111" cy="112434"/>
            </a:xfrm>
            <a:custGeom>
              <a:rect b="b" l="l" r="r" t="t"/>
              <a:pathLst>
                <a:path extrusionOk="0" h="5273" w="15388">
                  <a:moveTo>
                    <a:pt x="4863" y="1"/>
                  </a:moveTo>
                  <a:cubicBezTo>
                    <a:pt x="4492" y="1"/>
                    <a:pt x="4177" y="75"/>
                    <a:pt x="3861" y="168"/>
                  </a:cubicBezTo>
                  <a:cubicBezTo>
                    <a:pt x="2543" y="391"/>
                    <a:pt x="1318" y="1003"/>
                    <a:pt x="316" y="1931"/>
                  </a:cubicBezTo>
                  <a:lnTo>
                    <a:pt x="1" y="2247"/>
                  </a:lnTo>
                  <a:cubicBezTo>
                    <a:pt x="75" y="2488"/>
                    <a:pt x="149" y="2711"/>
                    <a:pt x="223" y="2952"/>
                  </a:cubicBezTo>
                  <a:lnTo>
                    <a:pt x="1467" y="2952"/>
                  </a:lnTo>
                  <a:cubicBezTo>
                    <a:pt x="2395" y="2952"/>
                    <a:pt x="3249" y="3026"/>
                    <a:pt x="4177" y="3175"/>
                  </a:cubicBezTo>
                  <a:cubicBezTo>
                    <a:pt x="4641" y="3249"/>
                    <a:pt x="5179" y="3323"/>
                    <a:pt x="5643" y="3416"/>
                  </a:cubicBezTo>
                  <a:lnTo>
                    <a:pt x="6961" y="242"/>
                  </a:lnTo>
                  <a:lnTo>
                    <a:pt x="6887" y="242"/>
                  </a:lnTo>
                  <a:cubicBezTo>
                    <a:pt x="6348" y="75"/>
                    <a:pt x="5717" y="1"/>
                    <a:pt x="5179" y="1"/>
                  </a:cubicBezTo>
                  <a:close/>
                  <a:moveTo>
                    <a:pt x="9893" y="1003"/>
                  </a:moveTo>
                  <a:lnTo>
                    <a:pt x="8668" y="4029"/>
                  </a:lnTo>
                  <a:cubicBezTo>
                    <a:pt x="10357" y="4418"/>
                    <a:pt x="12065" y="4882"/>
                    <a:pt x="13773" y="5272"/>
                  </a:cubicBezTo>
                  <a:cubicBezTo>
                    <a:pt x="13921" y="5031"/>
                    <a:pt x="14070" y="4882"/>
                    <a:pt x="14237" y="4641"/>
                  </a:cubicBezTo>
                  <a:cubicBezTo>
                    <a:pt x="14608" y="4029"/>
                    <a:pt x="14998" y="3323"/>
                    <a:pt x="15387" y="2488"/>
                  </a:cubicBezTo>
                  <a:lnTo>
                    <a:pt x="9893" y="1003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51"/>
            <p:cNvSpPr/>
            <p:nvPr/>
          </p:nvSpPr>
          <p:spPr>
            <a:xfrm>
              <a:off x="2347006" y="677068"/>
              <a:ext cx="1719979" cy="1558824"/>
            </a:xfrm>
            <a:custGeom>
              <a:rect b="b" l="l" r="r" t="t"/>
              <a:pathLst>
                <a:path extrusionOk="0" h="73107" w="80665">
                  <a:moveTo>
                    <a:pt x="40649" y="0"/>
                  </a:moveTo>
                  <a:cubicBezTo>
                    <a:pt x="39654" y="0"/>
                    <a:pt x="38660" y="36"/>
                    <a:pt x="37660" y="123"/>
                  </a:cubicBezTo>
                  <a:cubicBezTo>
                    <a:pt x="37122" y="197"/>
                    <a:pt x="36583" y="290"/>
                    <a:pt x="35952" y="365"/>
                  </a:cubicBezTo>
                  <a:cubicBezTo>
                    <a:pt x="25911" y="1682"/>
                    <a:pt x="16389" y="6935"/>
                    <a:pt x="9967" y="15510"/>
                  </a:cubicBezTo>
                  <a:cubicBezTo>
                    <a:pt x="9745" y="15751"/>
                    <a:pt x="9578" y="15974"/>
                    <a:pt x="9355" y="16290"/>
                  </a:cubicBezTo>
                  <a:cubicBezTo>
                    <a:pt x="8817" y="17069"/>
                    <a:pt x="8353" y="17830"/>
                    <a:pt x="7814" y="18684"/>
                  </a:cubicBezTo>
                  <a:cubicBezTo>
                    <a:pt x="6961" y="20076"/>
                    <a:pt x="6181" y="21468"/>
                    <a:pt x="5569" y="22934"/>
                  </a:cubicBezTo>
                  <a:cubicBezTo>
                    <a:pt x="4863" y="24419"/>
                    <a:pt x="4325" y="25885"/>
                    <a:pt x="3861" y="27352"/>
                  </a:cubicBezTo>
                  <a:lnTo>
                    <a:pt x="3787" y="27426"/>
                  </a:lnTo>
                  <a:cubicBezTo>
                    <a:pt x="3471" y="28428"/>
                    <a:pt x="3248" y="29523"/>
                    <a:pt x="3007" y="30526"/>
                  </a:cubicBezTo>
                  <a:lnTo>
                    <a:pt x="149" y="41124"/>
                  </a:lnTo>
                  <a:cubicBezTo>
                    <a:pt x="0" y="41811"/>
                    <a:pt x="223" y="42516"/>
                    <a:pt x="761" y="42887"/>
                  </a:cubicBezTo>
                  <a:cubicBezTo>
                    <a:pt x="1077" y="43128"/>
                    <a:pt x="1467" y="43444"/>
                    <a:pt x="1931" y="43815"/>
                  </a:cubicBezTo>
                  <a:cubicBezTo>
                    <a:pt x="4399" y="45912"/>
                    <a:pt x="8501" y="49773"/>
                    <a:pt x="11285" y="52334"/>
                  </a:cubicBezTo>
                  <a:cubicBezTo>
                    <a:pt x="11991" y="53021"/>
                    <a:pt x="12677" y="53801"/>
                    <a:pt x="13290" y="54655"/>
                  </a:cubicBezTo>
                  <a:cubicBezTo>
                    <a:pt x="18522" y="61329"/>
                    <a:pt x="23502" y="73107"/>
                    <a:pt x="34348" y="73107"/>
                  </a:cubicBezTo>
                  <a:cubicBezTo>
                    <a:pt x="37316" y="73107"/>
                    <a:pt x="40723" y="72225"/>
                    <a:pt x="44694" y="70116"/>
                  </a:cubicBezTo>
                  <a:cubicBezTo>
                    <a:pt x="47720" y="68501"/>
                    <a:pt x="49947" y="65550"/>
                    <a:pt x="50188" y="62079"/>
                  </a:cubicBezTo>
                  <a:lnTo>
                    <a:pt x="50411" y="59907"/>
                  </a:lnTo>
                  <a:lnTo>
                    <a:pt x="50504" y="58367"/>
                  </a:lnTo>
                  <a:lnTo>
                    <a:pt x="50652" y="56511"/>
                  </a:lnTo>
                  <a:cubicBezTo>
                    <a:pt x="50801" y="54803"/>
                    <a:pt x="51580" y="53262"/>
                    <a:pt x="52824" y="52093"/>
                  </a:cubicBezTo>
                  <a:lnTo>
                    <a:pt x="56536" y="48455"/>
                  </a:lnTo>
                  <a:cubicBezTo>
                    <a:pt x="57538" y="47527"/>
                    <a:pt x="58763" y="46915"/>
                    <a:pt x="60081" y="46692"/>
                  </a:cubicBezTo>
                  <a:cubicBezTo>
                    <a:pt x="60397" y="46599"/>
                    <a:pt x="60712" y="46525"/>
                    <a:pt x="61083" y="46525"/>
                  </a:cubicBezTo>
                  <a:cubicBezTo>
                    <a:pt x="61715" y="46525"/>
                    <a:pt x="62401" y="46599"/>
                    <a:pt x="63107" y="46766"/>
                  </a:cubicBezTo>
                  <a:lnTo>
                    <a:pt x="76396" y="50237"/>
                  </a:lnTo>
                  <a:lnTo>
                    <a:pt x="76489" y="50311"/>
                  </a:lnTo>
                  <a:cubicBezTo>
                    <a:pt x="76647" y="50351"/>
                    <a:pt x="76809" y="50374"/>
                    <a:pt x="76973" y="50374"/>
                  </a:cubicBezTo>
                  <a:cubicBezTo>
                    <a:pt x="77193" y="50374"/>
                    <a:pt x="77416" y="50333"/>
                    <a:pt x="77640" y="50237"/>
                  </a:cubicBezTo>
                  <a:cubicBezTo>
                    <a:pt x="78178" y="50014"/>
                    <a:pt x="78642" y="49550"/>
                    <a:pt x="78883" y="48919"/>
                  </a:cubicBezTo>
                  <a:cubicBezTo>
                    <a:pt x="80665" y="41959"/>
                    <a:pt x="80498" y="34850"/>
                    <a:pt x="78568" y="28206"/>
                  </a:cubicBezTo>
                  <a:cubicBezTo>
                    <a:pt x="77176" y="23324"/>
                    <a:pt x="74855" y="18758"/>
                    <a:pt x="71607" y="14749"/>
                  </a:cubicBezTo>
                  <a:cubicBezTo>
                    <a:pt x="71459" y="14508"/>
                    <a:pt x="71218" y="14211"/>
                    <a:pt x="70995" y="13970"/>
                  </a:cubicBezTo>
                  <a:cubicBezTo>
                    <a:pt x="68285" y="10721"/>
                    <a:pt x="64963" y="7863"/>
                    <a:pt x="61083" y="5543"/>
                  </a:cubicBezTo>
                  <a:cubicBezTo>
                    <a:pt x="55367" y="2054"/>
                    <a:pt x="49019" y="290"/>
                    <a:pt x="42764" y="49"/>
                  </a:cubicBezTo>
                  <a:cubicBezTo>
                    <a:pt x="42057" y="18"/>
                    <a:pt x="41353" y="0"/>
                    <a:pt x="406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51"/>
            <p:cNvSpPr/>
            <p:nvPr/>
          </p:nvSpPr>
          <p:spPr>
            <a:xfrm>
              <a:off x="3113592" y="677068"/>
              <a:ext cx="920151" cy="1112352"/>
            </a:xfrm>
            <a:custGeom>
              <a:rect b="b" l="l" r="r" t="t"/>
              <a:pathLst>
                <a:path extrusionOk="0" h="52168" w="43154">
                  <a:moveTo>
                    <a:pt x="4697" y="0"/>
                  </a:moveTo>
                  <a:cubicBezTo>
                    <a:pt x="3702" y="0"/>
                    <a:pt x="2708" y="36"/>
                    <a:pt x="1708" y="123"/>
                  </a:cubicBezTo>
                  <a:cubicBezTo>
                    <a:pt x="1170" y="197"/>
                    <a:pt x="631" y="290"/>
                    <a:pt x="0" y="365"/>
                  </a:cubicBezTo>
                  <a:cubicBezTo>
                    <a:pt x="7128" y="587"/>
                    <a:pt x="14088" y="2610"/>
                    <a:pt x="20343" y="6155"/>
                  </a:cubicBezTo>
                  <a:cubicBezTo>
                    <a:pt x="24519" y="8550"/>
                    <a:pt x="28231" y="11575"/>
                    <a:pt x="31405" y="15046"/>
                  </a:cubicBezTo>
                  <a:cubicBezTo>
                    <a:pt x="31553" y="15287"/>
                    <a:pt x="31795" y="15603"/>
                    <a:pt x="32017" y="15826"/>
                  </a:cubicBezTo>
                  <a:cubicBezTo>
                    <a:pt x="35581" y="20076"/>
                    <a:pt x="38217" y="24883"/>
                    <a:pt x="39757" y="30062"/>
                  </a:cubicBezTo>
                  <a:cubicBezTo>
                    <a:pt x="41762" y="36632"/>
                    <a:pt x="42003" y="43592"/>
                    <a:pt x="40444" y="50237"/>
                  </a:cubicBezTo>
                  <a:cubicBezTo>
                    <a:pt x="40370" y="50868"/>
                    <a:pt x="40221" y="51406"/>
                    <a:pt x="40073" y="51945"/>
                  </a:cubicBezTo>
                  <a:lnTo>
                    <a:pt x="41149" y="52167"/>
                  </a:lnTo>
                  <a:cubicBezTo>
                    <a:pt x="41372" y="51555"/>
                    <a:pt x="41539" y="50942"/>
                    <a:pt x="41688" y="50237"/>
                  </a:cubicBezTo>
                  <a:cubicBezTo>
                    <a:pt x="43154" y="43518"/>
                    <a:pt x="42857" y="36391"/>
                    <a:pt x="40834" y="29746"/>
                  </a:cubicBezTo>
                  <a:cubicBezTo>
                    <a:pt x="39219" y="24419"/>
                    <a:pt x="36583" y="19538"/>
                    <a:pt x="32871" y="15139"/>
                  </a:cubicBezTo>
                  <a:cubicBezTo>
                    <a:pt x="32649" y="14898"/>
                    <a:pt x="32481" y="14582"/>
                    <a:pt x="32259" y="14359"/>
                  </a:cubicBezTo>
                  <a:cubicBezTo>
                    <a:pt x="29011" y="10721"/>
                    <a:pt x="25224" y="7622"/>
                    <a:pt x="20881" y="5227"/>
                  </a:cubicBezTo>
                  <a:cubicBezTo>
                    <a:pt x="16482" y="2685"/>
                    <a:pt x="11768" y="977"/>
                    <a:pt x="6812" y="49"/>
                  </a:cubicBezTo>
                  <a:cubicBezTo>
                    <a:pt x="6105" y="18"/>
                    <a:pt x="5401" y="0"/>
                    <a:pt x="469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51"/>
            <p:cNvSpPr/>
            <p:nvPr/>
          </p:nvSpPr>
          <p:spPr>
            <a:xfrm>
              <a:off x="3044337" y="1637817"/>
              <a:ext cx="303568" cy="303568"/>
            </a:xfrm>
            <a:custGeom>
              <a:rect b="b" l="l" r="r" t="t"/>
              <a:pathLst>
                <a:path extrusionOk="0" h="14237" w="14237">
                  <a:moveTo>
                    <a:pt x="7128" y="1"/>
                  </a:moveTo>
                  <a:cubicBezTo>
                    <a:pt x="3174" y="1"/>
                    <a:pt x="0" y="3175"/>
                    <a:pt x="0" y="7109"/>
                  </a:cubicBezTo>
                  <a:cubicBezTo>
                    <a:pt x="0" y="11063"/>
                    <a:pt x="3174" y="14237"/>
                    <a:pt x="7128" y="14237"/>
                  </a:cubicBezTo>
                  <a:cubicBezTo>
                    <a:pt x="11062" y="14237"/>
                    <a:pt x="14236" y="11063"/>
                    <a:pt x="14236" y="7109"/>
                  </a:cubicBezTo>
                  <a:cubicBezTo>
                    <a:pt x="14236" y="3175"/>
                    <a:pt x="11062" y="1"/>
                    <a:pt x="7128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51"/>
            <p:cNvSpPr/>
            <p:nvPr/>
          </p:nvSpPr>
          <p:spPr>
            <a:xfrm>
              <a:off x="3112014" y="1705495"/>
              <a:ext cx="168213" cy="168213"/>
            </a:xfrm>
            <a:custGeom>
              <a:rect b="b" l="l" r="r" t="t"/>
              <a:pathLst>
                <a:path extrusionOk="0" h="7889" w="7889">
                  <a:moveTo>
                    <a:pt x="3954" y="1"/>
                  </a:moveTo>
                  <a:cubicBezTo>
                    <a:pt x="1782" y="1"/>
                    <a:pt x="0" y="1782"/>
                    <a:pt x="0" y="3935"/>
                  </a:cubicBezTo>
                  <a:cubicBezTo>
                    <a:pt x="0" y="6107"/>
                    <a:pt x="1782" y="7889"/>
                    <a:pt x="3954" y="7889"/>
                  </a:cubicBezTo>
                  <a:cubicBezTo>
                    <a:pt x="6107" y="7889"/>
                    <a:pt x="7888" y="6107"/>
                    <a:pt x="7888" y="3935"/>
                  </a:cubicBezTo>
                  <a:cubicBezTo>
                    <a:pt x="7888" y="1782"/>
                    <a:pt x="6107" y="1"/>
                    <a:pt x="3954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51"/>
            <p:cNvSpPr/>
            <p:nvPr/>
          </p:nvSpPr>
          <p:spPr>
            <a:xfrm>
              <a:off x="2411122" y="683252"/>
              <a:ext cx="713963" cy="644707"/>
            </a:xfrm>
            <a:custGeom>
              <a:rect b="b" l="l" r="r" t="t"/>
              <a:pathLst>
                <a:path extrusionOk="0" h="30236" w="33484">
                  <a:moveTo>
                    <a:pt x="33484" y="0"/>
                  </a:moveTo>
                  <a:cubicBezTo>
                    <a:pt x="33353" y="0"/>
                    <a:pt x="33164" y="0"/>
                    <a:pt x="33006" y="51"/>
                  </a:cubicBezTo>
                  <a:lnTo>
                    <a:pt x="33006" y="51"/>
                  </a:lnTo>
                  <a:cubicBezTo>
                    <a:pt x="33165" y="33"/>
                    <a:pt x="33325" y="16"/>
                    <a:pt x="33484" y="0"/>
                  </a:cubicBezTo>
                  <a:close/>
                  <a:moveTo>
                    <a:pt x="33006" y="51"/>
                  </a:moveTo>
                  <a:lnTo>
                    <a:pt x="33006" y="51"/>
                  </a:lnTo>
                  <a:cubicBezTo>
                    <a:pt x="31700" y="198"/>
                    <a:pt x="30400" y="406"/>
                    <a:pt x="29159" y="687"/>
                  </a:cubicBezTo>
                  <a:cubicBezTo>
                    <a:pt x="30403" y="464"/>
                    <a:pt x="31720" y="223"/>
                    <a:pt x="32945" y="75"/>
                  </a:cubicBezTo>
                  <a:cubicBezTo>
                    <a:pt x="32965" y="66"/>
                    <a:pt x="32985" y="58"/>
                    <a:pt x="33006" y="51"/>
                  </a:cubicBezTo>
                  <a:close/>
                  <a:moveTo>
                    <a:pt x="24129" y="2228"/>
                  </a:moveTo>
                  <a:lnTo>
                    <a:pt x="24129" y="2228"/>
                  </a:lnTo>
                  <a:cubicBezTo>
                    <a:pt x="19844" y="3879"/>
                    <a:pt x="15814" y="6295"/>
                    <a:pt x="12287" y="9421"/>
                  </a:cubicBezTo>
                  <a:lnTo>
                    <a:pt x="12287" y="9421"/>
                  </a:lnTo>
                  <a:cubicBezTo>
                    <a:pt x="15822" y="6308"/>
                    <a:pt x="19854" y="3910"/>
                    <a:pt x="24129" y="2228"/>
                  </a:cubicBezTo>
                  <a:close/>
                  <a:moveTo>
                    <a:pt x="12287" y="9421"/>
                  </a:moveTo>
                  <a:lnTo>
                    <a:pt x="12287" y="9421"/>
                  </a:lnTo>
                  <a:cubicBezTo>
                    <a:pt x="10286" y="11182"/>
                    <a:pt x="8445" y="13173"/>
                    <a:pt x="6808" y="15392"/>
                  </a:cubicBezTo>
                  <a:lnTo>
                    <a:pt x="6808" y="15392"/>
                  </a:lnTo>
                  <a:cubicBezTo>
                    <a:pt x="6856" y="15336"/>
                    <a:pt x="6907" y="15278"/>
                    <a:pt x="6960" y="15220"/>
                  </a:cubicBezTo>
                  <a:cubicBezTo>
                    <a:pt x="8555" y="13078"/>
                    <a:pt x="10345" y="11142"/>
                    <a:pt x="12287" y="9421"/>
                  </a:cubicBezTo>
                  <a:close/>
                  <a:moveTo>
                    <a:pt x="6808" y="15392"/>
                  </a:moveTo>
                  <a:lnTo>
                    <a:pt x="6808" y="15392"/>
                  </a:lnTo>
                  <a:cubicBezTo>
                    <a:pt x="6658" y="15570"/>
                    <a:pt x="6535" y="15742"/>
                    <a:pt x="6422" y="15925"/>
                  </a:cubicBezTo>
                  <a:cubicBezTo>
                    <a:pt x="6550" y="15746"/>
                    <a:pt x="6678" y="15568"/>
                    <a:pt x="6808" y="15392"/>
                  </a:cubicBezTo>
                  <a:close/>
                  <a:moveTo>
                    <a:pt x="4806" y="18395"/>
                  </a:moveTo>
                  <a:cubicBezTo>
                    <a:pt x="4016" y="19684"/>
                    <a:pt x="3290" y="20972"/>
                    <a:pt x="2701" y="22319"/>
                  </a:cubicBezTo>
                  <a:lnTo>
                    <a:pt x="2701" y="22319"/>
                  </a:lnTo>
                  <a:cubicBezTo>
                    <a:pt x="3320" y="20988"/>
                    <a:pt x="4022" y="19674"/>
                    <a:pt x="4806" y="18395"/>
                  </a:cubicBezTo>
                  <a:close/>
                  <a:moveTo>
                    <a:pt x="2701" y="22319"/>
                  </a:moveTo>
                  <a:cubicBezTo>
                    <a:pt x="2548" y="22648"/>
                    <a:pt x="2399" y="22978"/>
                    <a:pt x="2256" y="23308"/>
                  </a:cubicBezTo>
                  <a:lnTo>
                    <a:pt x="2256" y="23308"/>
                  </a:lnTo>
                  <a:cubicBezTo>
                    <a:pt x="2355" y="23087"/>
                    <a:pt x="2456" y="22866"/>
                    <a:pt x="2562" y="22644"/>
                  </a:cubicBezTo>
                  <a:cubicBezTo>
                    <a:pt x="2607" y="22535"/>
                    <a:pt x="2653" y="22427"/>
                    <a:pt x="2701" y="22319"/>
                  </a:cubicBezTo>
                  <a:close/>
                  <a:moveTo>
                    <a:pt x="2256" y="23308"/>
                  </a:moveTo>
                  <a:lnTo>
                    <a:pt x="2256" y="23308"/>
                  </a:lnTo>
                  <a:cubicBezTo>
                    <a:pt x="1697" y="24567"/>
                    <a:pt x="1249" y="25814"/>
                    <a:pt x="854" y="27062"/>
                  </a:cubicBezTo>
                  <a:cubicBezTo>
                    <a:pt x="1250" y="25809"/>
                    <a:pt x="1718" y="24553"/>
                    <a:pt x="2256" y="23308"/>
                  </a:cubicBezTo>
                  <a:close/>
                  <a:moveTo>
                    <a:pt x="779" y="27137"/>
                  </a:moveTo>
                  <a:lnTo>
                    <a:pt x="779" y="27137"/>
                  </a:lnTo>
                  <a:cubicBezTo>
                    <a:pt x="464" y="28139"/>
                    <a:pt x="241" y="29141"/>
                    <a:pt x="0" y="30236"/>
                  </a:cubicBezTo>
                  <a:cubicBezTo>
                    <a:pt x="241" y="29234"/>
                    <a:pt x="464" y="28139"/>
                    <a:pt x="779" y="27137"/>
                  </a:cubicBezTo>
                  <a:close/>
                </a:path>
              </a:pathLst>
            </a:custGeom>
            <a:solidFill>
              <a:srgbClr val="D388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51"/>
            <p:cNvSpPr/>
            <p:nvPr/>
          </p:nvSpPr>
          <p:spPr>
            <a:xfrm>
              <a:off x="2360055" y="684830"/>
              <a:ext cx="875843" cy="1551788"/>
            </a:xfrm>
            <a:custGeom>
              <a:rect b="b" l="l" r="r" t="t"/>
              <a:pathLst>
                <a:path extrusionOk="0" h="72777" w="41076">
                  <a:moveTo>
                    <a:pt x="35340" y="1"/>
                  </a:moveTo>
                  <a:cubicBezTo>
                    <a:pt x="34115" y="149"/>
                    <a:pt x="32798" y="390"/>
                    <a:pt x="31554" y="613"/>
                  </a:cubicBezTo>
                  <a:lnTo>
                    <a:pt x="31554" y="687"/>
                  </a:lnTo>
                  <a:cubicBezTo>
                    <a:pt x="29846" y="1077"/>
                    <a:pt x="28232" y="1541"/>
                    <a:pt x="26598" y="2154"/>
                  </a:cubicBezTo>
                  <a:lnTo>
                    <a:pt x="26524" y="2154"/>
                  </a:lnTo>
                  <a:cubicBezTo>
                    <a:pt x="19879" y="4715"/>
                    <a:pt x="13847" y="9114"/>
                    <a:pt x="9355" y="15146"/>
                  </a:cubicBezTo>
                  <a:cubicBezTo>
                    <a:pt x="9133" y="15387"/>
                    <a:pt x="8966" y="15610"/>
                    <a:pt x="8817" y="15851"/>
                  </a:cubicBezTo>
                  <a:cubicBezTo>
                    <a:pt x="8743" y="15926"/>
                    <a:pt x="8669" y="16000"/>
                    <a:pt x="8594" y="16167"/>
                  </a:cubicBezTo>
                  <a:cubicBezTo>
                    <a:pt x="8130" y="16854"/>
                    <a:pt x="7666" y="17559"/>
                    <a:pt x="7202" y="18320"/>
                  </a:cubicBezTo>
                  <a:cubicBezTo>
                    <a:pt x="6349" y="19712"/>
                    <a:pt x="5569" y="21104"/>
                    <a:pt x="4957" y="22570"/>
                  </a:cubicBezTo>
                  <a:cubicBezTo>
                    <a:pt x="4251" y="24055"/>
                    <a:pt x="3713" y="25521"/>
                    <a:pt x="3249" y="26988"/>
                  </a:cubicBezTo>
                  <a:lnTo>
                    <a:pt x="3175" y="27062"/>
                  </a:lnTo>
                  <a:cubicBezTo>
                    <a:pt x="2859" y="28064"/>
                    <a:pt x="2636" y="29159"/>
                    <a:pt x="2395" y="30162"/>
                  </a:cubicBezTo>
                  <a:lnTo>
                    <a:pt x="1" y="38904"/>
                  </a:lnTo>
                  <a:cubicBezTo>
                    <a:pt x="465" y="39368"/>
                    <a:pt x="929" y="39665"/>
                    <a:pt x="1319" y="40054"/>
                  </a:cubicBezTo>
                  <a:cubicBezTo>
                    <a:pt x="1467" y="40203"/>
                    <a:pt x="1634" y="40444"/>
                    <a:pt x="1783" y="40593"/>
                  </a:cubicBezTo>
                  <a:lnTo>
                    <a:pt x="3100" y="33410"/>
                  </a:lnTo>
                  <a:lnTo>
                    <a:pt x="7351" y="34022"/>
                  </a:lnTo>
                  <a:cubicBezTo>
                    <a:pt x="7351" y="34022"/>
                    <a:pt x="12993" y="39442"/>
                    <a:pt x="13773" y="43915"/>
                  </a:cubicBezTo>
                  <a:cubicBezTo>
                    <a:pt x="14237" y="46699"/>
                    <a:pt x="13383" y="51265"/>
                    <a:pt x="12678" y="54291"/>
                  </a:cubicBezTo>
                  <a:cubicBezTo>
                    <a:pt x="17949" y="61009"/>
                    <a:pt x="22886" y="72777"/>
                    <a:pt x="33726" y="72777"/>
                  </a:cubicBezTo>
                  <a:cubicBezTo>
                    <a:pt x="35340" y="72777"/>
                    <a:pt x="37048" y="72461"/>
                    <a:pt x="38978" y="71923"/>
                  </a:cubicBezTo>
                  <a:cubicBezTo>
                    <a:pt x="38366" y="71459"/>
                    <a:pt x="37735" y="71069"/>
                    <a:pt x="37122" y="70605"/>
                  </a:cubicBezTo>
                  <a:cubicBezTo>
                    <a:pt x="18562" y="56147"/>
                    <a:pt x="15165" y="29382"/>
                    <a:pt x="29624" y="10821"/>
                  </a:cubicBezTo>
                  <a:cubicBezTo>
                    <a:pt x="32872" y="6571"/>
                    <a:pt x="36732" y="3174"/>
                    <a:pt x="41076" y="539"/>
                  </a:cubicBezTo>
                  <a:cubicBezTo>
                    <a:pt x="39127" y="223"/>
                    <a:pt x="37271" y="75"/>
                    <a:pt x="3534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51"/>
            <p:cNvSpPr/>
            <p:nvPr/>
          </p:nvSpPr>
          <p:spPr>
            <a:xfrm>
              <a:off x="3113592" y="676514"/>
              <a:ext cx="151987" cy="19809"/>
            </a:xfrm>
            <a:custGeom>
              <a:rect b="b" l="l" r="r" t="t"/>
              <a:pathLst>
                <a:path extrusionOk="0" h="929" w="7128">
                  <a:moveTo>
                    <a:pt x="5105" y="1"/>
                  </a:moveTo>
                  <a:cubicBezTo>
                    <a:pt x="3564" y="1"/>
                    <a:pt x="2023" y="75"/>
                    <a:pt x="539" y="316"/>
                  </a:cubicBezTo>
                  <a:cubicBezTo>
                    <a:pt x="390" y="316"/>
                    <a:pt x="167" y="316"/>
                    <a:pt x="0" y="391"/>
                  </a:cubicBezTo>
                  <a:cubicBezTo>
                    <a:pt x="1931" y="465"/>
                    <a:pt x="3787" y="613"/>
                    <a:pt x="5736" y="929"/>
                  </a:cubicBezTo>
                  <a:cubicBezTo>
                    <a:pt x="6200" y="688"/>
                    <a:pt x="6664" y="391"/>
                    <a:pt x="7128" y="75"/>
                  </a:cubicBezTo>
                  <a:lnTo>
                    <a:pt x="6886" y="75"/>
                  </a:lnTo>
                  <a:cubicBezTo>
                    <a:pt x="6274" y="1"/>
                    <a:pt x="5736" y="1"/>
                    <a:pt x="5105" y="1"/>
                  </a:cubicBezTo>
                  <a:close/>
                </a:path>
              </a:pathLst>
            </a:custGeom>
            <a:solidFill>
              <a:srgbClr val="C881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51"/>
            <p:cNvSpPr/>
            <p:nvPr/>
          </p:nvSpPr>
          <p:spPr>
            <a:xfrm>
              <a:off x="3890456" y="1726860"/>
              <a:ext cx="57805" cy="15075"/>
            </a:xfrm>
            <a:custGeom>
              <a:rect b="b" l="l" r="r" t="t"/>
              <a:pathLst>
                <a:path extrusionOk="0" h="707" w="2711">
                  <a:moveTo>
                    <a:pt x="1" y="1"/>
                  </a:moveTo>
                  <a:lnTo>
                    <a:pt x="1" y="1"/>
                  </a:lnTo>
                  <a:lnTo>
                    <a:pt x="2711" y="706"/>
                  </a:lnTo>
                  <a:lnTo>
                    <a:pt x="2711" y="706"/>
                  </a:lnTo>
                  <a:close/>
                </a:path>
              </a:pathLst>
            </a:custGeom>
            <a:solidFill>
              <a:srgbClr val="C159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51"/>
            <p:cNvSpPr/>
            <p:nvPr/>
          </p:nvSpPr>
          <p:spPr>
            <a:xfrm>
              <a:off x="3890456" y="1490991"/>
              <a:ext cx="158341" cy="250945"/>
            </a:xfrm>
            <a:custGeom>
              <a:rect b="b" l="l" r="r" t="t"/>
              <a:pathLst>
                <a:path extrusionOk="0" h="11769" w="7426">
                  <a:moveTo>
                    <a:pt x="7258" y="1"/>
                  </a:moveTo>
                  <a:cubicBezTo>
                    <a:pt x="7110" y="1"/>
                    <a:pt x="6646" y="75"/>
                    <a:pt x="6033" y="390"/>
                  </a:cubicBezTo>
                  <a:cubicBezTo>
                    <a:pt x="6107" y="539"/>
                    <a:pt x="6107" y="706"/>
                    <a:pt x="6107" y="854"/>
                  </a:cubicBezTo>
                  <a:cubicBezTo>
                    <a:pt x="6497" y="465"/>
                    <a:pt x="6961" y="168"/>
                    <a:pt x="7425" y="1"/>
                  </a:cubicBezTo>
                  <a:close/>
                  <a:moveTo>
                    <a:pt x="4938" y="1244"/>
                  </a:moveTo>
                  <a:cubicBezTo>
                    <a:pt x="4251" y="1931"/>
                    <a:pt x="3472" y="3174"/>
                    <a:pt x="2785" y="5031"/>
                  </a:cubicBezTo>
                  <a:cubicBezTo>
                    <a:pt x="2469" y="5959"/>
                    <a:pt x="2154" y="6812"/>
                    <a:pt x="1783" y="7499"/>
                  </a:cubicBezTo>
                  <a:lnTo>
                    <a:pt x="3546" y="7963"/>
                  </a:lnTo>
                  <a:cubicBezTo>
                    <a:pt x="4103" y="6033"/>
                    <a:pt x="4641" y="3713"/>
                    <a:pt x="5031" y="2488"/>
                  </a:cubicBezTo>
                  <a:cubicBezTo>
                    <a:pt x="5031" y="2098"/>
                    <a:pt x="5031" y="1634"/>
                    <a:pt x="4938" y="1244"/>
                  </a:cubicBezTo>
                  <a:close/>
                  <a:moveTo>
                    <a:pt x="391" y="10283"/>
                  </a:moveTo>
                  <a:cubicBezTo>
                    <a:pt x="224" y="10599"/>
                    <a:pt x="149" y="10840"/>
                    <a:pt x="1" y="11063"/>
                  </a:cubicBezTo>
                  <a:lnTo>
                    <a:pt x="2711" y="11768"/>
                  </a:lnTo>
                  <a:cubicBezTo>
                    <a:pt x="2711" y="11768"/>
                    <a:pt x="2785" y="11453"/>
                    <a:pt x="2859" y="10914"/>
                  </a:cubicBezTo>
                  <a:lnTo>
                    <a:pt x="391" y="10283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51"/>
            <p:cNvSpPr/>
            <p:nvPr/>
          </p:nvSpPr>
          <p:spPr>
            <a:xfrm>
              <a:off x="3995747" y="1499307"/>
              <a:ext cx="24947" cy="44735"/>
            </a:xfrm>
            <a:custGeom>
              <a:rect b="b" l="l" r="r" t="t"/>
              <a:pathLst>
                <a:path extrusionOk="0" h="2098" w="1170">
                  <a:moveTo>
                    <a:pt x="1095" y="0"/>
                  </a:moveTo>
                  <a:cubicBezTo>
                    <a:pt x="780" y="149"/>
                    <a:pt x="390" y="464"/>
                    <a:pt x="0" y="854"/>
                  </a:cubicBezTo>
                  <a:cubicBezTo>
                    <a:pt x="93" y="1244"/>
                    <a:pt x="93" y="1708"/>
                    <a:pt x="93" y="2098"/>
                  </a:cubicBezTo>
                  <a:cubicBezTo>
                    <a:pt x="316" y="1392"/>
                    <a:pt x="705" y="854"/>
                    <a:pt x="1169" y="464"/>
                  </a:cubicBezTo>
                  <a:cubicBezTo>
                    <a:pt x="1169" y="316"/>
                    <a:pt x="1169" y="149"/>
                    <a:pt x="109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51"/>
            <p:cNvSpPr/>
            <p:nvPr/>
          </p:nvSpPr>
          <p:spPr>
            <a:xfrm>
              <a:off x="3900350" y="1485937"/>
              <a:ext cx="184461" cy="292950"/>
            </a:xfrm>
            <a:custGeom>
              <a:rect b="b" l="l" r="r" t="t"/>
              <a:pathLst>
                <a:path extrusionOk="0" h="13739" w="8651">
                  <a:moveTo>
                    <a:pt x="7771" y="1"/>
                  </a:moveTo>
                  <a:cubicBezTo>
                    <a:pt x="7731" y="1"/>
                    <a:pt x="7689" y="5"/>
                    <a:pt x="7648" y="15"/>
                  </a:cubicBezTo>
                  <a:cubicBezTo>
                    <a:pt x="6720" y="238"/>
                    <a:pt x="5105" y="943"/>
                    <a:pt x="4567" y="2725"/>
                  </a:cubicBezTo>
                  <a:cubicBezTo>
                    <a:pt x="3787" y="5193"/>
                    <a:pt x="2247" y="12005"/>
                    <a:pt x="2247" y="12005"/>
                  </a:cubicBezTo>
                  <a:lnTo>
                    <a:pt x="1" y="11374"/>
                  </a:lnTo>
                  <a:lnTo>
                    <a:pt x="1" y="11374"/>
                  </a:lnTo>
                  <a:cubicBezTo>
                    <a:pt x="1" y="11374"/>
                    <a:pt x="75" y="12692"/>
                    <a:pt x="1077" y="13082"/>
                  </a:cubicBezTo>
                  <a:cubicBezTo>
                    <a:pt x="1467" y="13230"/>
                    <a:pt x="2154" y="13471"/>
                    <a:pt x="2934" y="13620"/>
                  </a:cubicBezTo>
                  <a:cubicBezTo>
                    <a:pt x="3229" y="13700"/>
                    <a:pt x="3527" y="13739"/>
                    <a:pt x="3821" y="13739"/>
                  </a:cubicBezTo>
                  <a:cubicBezTo>
                    <a:pt x="5223" y="13739"/>
                    <a:pt x="6529" y="12860"/>
                    <a:pt x="7035" y="11448"/>
                  </a:cubicBezTo>
                  <a:cubicBezTo>
                    <a:pt x="7815" y="9054"/>
                    <a:pt x="8650" y="5268"/>
                    <a:pt x="8279" y="479"/>
                  </a:cubicBezTo>
                  <a:cubicBezTo>
                    <a:pt x="8279" y="205"/>
                    <a:pt x="8041" y="1"/>
                    <a:pt x="7771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51"/>
            <p:cNvSpPr/>
            <p:nvPr/>
          </p:nvSpPr>
          <p:spPr>
            <a:xfrm>
              <a:off x="3369249" y="1403568"/>
              <a:ext cx="105696" cy="93968"/>
            </a:xfrm>
            <a:custGeom>
              <a:rect b="b" l="l" r="r" t="t"/>
              <a:pathLst>
                <a:path extrusionOk="0" h="4407" w="4957">
                  <a:moveTo>
                    <a:pt x="2480" y="0"/>
                  </a:moveTo>
                  <a:cubicBezTo>
                    <a:pt x="1737" y="0"/>
                    <a:pt x="1027" y="375"/>
                    <a:pt x="613" y="1094"/>
                  </a:cubicBezTo>
                  <a:cubicBezTo>
                    <a:pt x="1" y="2096"/>
                    <a:pt x="316" y="3488"/>
                    <a:pt x="1393" y="4101"/>
                  </a:cubicBezTo>
                  <a:cubicBezTo>
                    <a:pt x="1724" y="4310"/>
                    <a:pt x="2091" y="4407"/>
                    <a:pt x="2455" y="4407"/>
                  </a:cubicBezTo>
                  <a:cubicBezTo>
                    <a:pt x="3190" y="4407"/>
                    <a:pt x="3915" y="4010"/>
                    <a:pt x="4325" y="3340"/>
                  </a:cubicBezTo>
                  <a:cubicBezTo>
                    <a:pt x="4956" y="2245"/>
                    <a:pt x="4641" y="927"/>
                    <a:pt x="3638" y="314"/>
                  </a:cubicBezTo>
                  <a:cubicBezTo>
                    <a:pt x="3268" y="104"/>
                    <a:pt x="2869" y="0"/>
                    <a:pt x="2480" y="0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51"/>
            <p:cNvSpPr/>
            <p:nvPr/>
          </p:nvSpPr>
          <p:spPr>
            <a:xfrm>
              <a:off x="3146834" y="2045461"/>
              <a:ext cx="106868" cy="93776"/>
            </a:xfrm>
            <a:custGeom>
              <a:rect b="b" l="l" r="r" t="t"/>
              <a:pathLst>
                <a:path extrusionOk="0" h="4398" w="5012">
                  <a:moveTo>
                    <a:pt x="2543" y="0"/>
                  </a:moveTo>
                  <a:cubicBezTo>
                    <a:pt x="1784" y="0"/>
                    <a:pt x="1023" y="392"/>
                    <a:pt x="613" y="1077"/>
                  </a:cubicBezTo>
                  <a:cubicBezTo>
                    <a:pt x="0" y="2153"/>
                    <a:pt x="372" y="3471"/>
                    <a:pt x="1392" y="4083"/>
                  </a:cubicBezTo>
                  <a:cubicBezTo>
                    <a:pt x="1737" y="4294"/>
                    <a:pt x="2128" y="4397"/>
                    <a:pt x="2518" y="4397"/>
                  </a:cubicBezTo>
                  <a:cubicBezTo>
                    <a:pt x="3260" y="4397"/>
                    <a:pt x="3997" y="4022"/>
                    <a:pt x="4399" y="3304"/>
                  </a:cubicBezTo>
                  <a:cubicBezTo>
                    <a:pt x="5012" y="2302"/>
                    <a:pt x="4715" y="910"/>
                    <a:pt x="3620" y="297"/>
                  </a:cubicBezTo>
                  <a:cubicBezTo>
                    <a:pt x="3289" y="95"/>
                    <a:pt x="2916" y="0"/>
                    <a:pt x="2543" y="0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51"/>
            <p:cNvSpPr/>
            <p:nvPr/>
          </p:nvSpPr>
          <p:spPr>
            <a:xfrm>
              <a:off x="2684989" y="1758162"/>
              <a:ext cx="105674" cy="93776"/>
            </a:xfrm>
            <a:custGeom>
              <a:rect b="b" l="l" r="r" t="t"/>
              <a:pathLst>
                <a:path extrusionOk="0" h="4398" w="4956">
                  <a:moveTo>
                    <a:pt x="2471" y="1"/>
                  </a:moveTo>
                  <a:cubicBezTo>
                    <a:pt x="1728" y="1"/>
                    <a:pt x="1027" y="376"/>
                    <a:pt x="613" y="1094"/>
                  </a:cubicBezTo>
                  <a:cubicBezTo>
                    <a:pt x="0" y="2096"/>
                    <a:pt x="316" y="3488"/>
                    <a:pt x="1392" y="4101"/>
                  </a:cubicBezTo>
                  <a:cubicBezTo>
                    <a:pt x="1723" y="4303"/>
                    <a:pt x="2088" y="4398"/>
                    <a:pt x="2450" y="4398"/>
                  </a:cubicBezTo>
                  <a:cubicBezTo>
                    <a:pt x="3187" y="4398"/>
                    <a:pt x="3914" y="4006"/>
                    <a:pt x="4325" y="3321"/>
                  </a:cubicBezTo>
                  <a:cubicBezTo>
                    <a:pt x="4956" y="2245"/>
                    <a:pt x="4640" y="927"/>
                    <a:pt x="3638" y="315"/>
                  </a:cubicBezTo>
                  <a:cubicBezTo>
                    <a:pt x="3261" y="104"/>
                    <a:pt x="2861" y="1"/>
                    <a:pt x="2471" y="1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51"/>
            <p:cNvSpPr/>
            <p:nvPr/>
          </p:nvSpPr>
          <p:spPr>
            <a:xfrm>
              <a:off x="3987815" y="1585194"/>
              <a:ext cx="108851" cy="179066"/>
            </a:xfrm>
            <a:custGeom>
              <a:rect b="b" l="l" r="r" t="t"/>
              <a:pathLst>
                <a:path extrusionOk="0" h="8398" w="5105">
                  <a:moveTo>
                    <a:pt x="2395" y="0"/>
                  </a:moveTo>
                  <a:lnTo>
                    <a:pt x="1616" y="6422"/>
                  </a:lnTo>
                  <a:lnTo>
                    <a:pt x="1" y="6329"/>
                  </a:lnTo>
                  <a:lnTo>
                    <a:pt x="1" y="6329"/>
                  </a:lnTo>
                  <a:cubicBezTo>
                    <a:pt x="539" y="8037"/>
                    <a:pt x="2080" y="8352"/>
                    <a:pt x="2080" y="8352"/>
                  </a:cubicBezTo>
                  <a:cubicBezTo>
                    <a:pt x="2230" y="8383"/>
                    <a:pt x="2374" y="8397"/>
                    <a:pt x="2510" y="8397"/>
                  </a:cubicBezTo>
                  <a:cubicBezTo>
                    <a:pt x="4468" y="8397"/>
                    <a:pt x="4943" y="5402"/>
                    <a:pt x="5012" y="3007"/>
                  </a:cubicBezTo>
                  <a:cubicBezTo>
                    <a:pt x="5105" y="1466"/>
                    <a:pt x="3936" y="149"/>
                    <a:pt x="2395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51"/>
            <p:cNvSpPr/>
            <p:nvPr/>
          </p:nvSpPr>
          <p:spPr>
            <a:xfrm>
              <a:off x="3146834" y="1557154"/>
              <a:ext cx="906697" cy="1019429"/>
            </a:xfrm>
            <a:custGeom>
              <a:rect b="b" l="l" r="r" t="t"/>
              <a:pathLst>
                <a:path extrusionOk="0" h="47810" w="42523">
                  <a:moveTo>
                    <a:pt x="18635" y="3004"/>
                  </a:moveTo>
                  <a:lnTo>
                    <a:pt x="25893" y="4860"/>
                  </a:lnTo>
                  <a:lnTo>
                    <a:pt x="20176" y="18873"/>
                  </a:lnTo>
                  <a:lnTo>
                    <a:pt x="19025" y="18168"/>
                  </a:lnTo>
                  <a:cubicBezTo>
                    <a:pt x="18004" y="17556"/>
                    <a:pt x="17466" y="16386"/>
                    <a:pt x="17782" y="15236"/>
                  </a:cubicBezTo>
                  <a:lnTo>
                    <a:pt x="18858" y="10428"/>
                  </a:lnTo>
                  <a:cubicBezTo>
                    <a:pt x="19248" y="8814"/>
                    <a:pt x="18858" y="7180"/>
                    <a:pt x="17707" y="6029"/>
                  </a:cubicBezTo>
                  <a:lnTo>
                    <a:pt x="16074" y="4248"/>
                  </a:lnTo>
                  <a:lnTo>
                    <a:pt x="18394" y="3004"/>
                  </a:lnTo>
                  <a:close/>
                  <a:moveTo>
                    <a:pt x="13364" y="5714"/>
                  </a:moveTo>
                  <a:lnTo>
                    <a:pt x="15536" y="8034"/>
                  </a:lnTo>
                  <a:cubicBezTo>
                    <a:pt x="15925" y="8498"/>
                    <a:pt x="16074" y="9129"/>
                    <a:pt x="16000" y="9742"/>
                  </a:cubicBezTo>
                  <a:lnTo>
                    <a:pt x="14849" y="14530"/>
                  </a:lnTo>
                  <a:cubicBezTo>
                    <a:pt x="14292" y="16925"/>
                    <a:pt x="15313" y="19486"/>
                    <a:pt x="17466" y="20730"/>
                  </a:cubicBezTo>
                  <a:lnTo>
                    <a:pt x="19025" y="21658"/>
                  </a:lnTo>
                  <a:lnTo>
                    <a:pt x="18171" y="23736"/>
                  </a:lnTo>
                  <a:lnTo>
                    <a:pt x="7332" y="17240"/>
                  </a:lnTo>
                  <a:cubicBezTo>
                    <a:pt x="6645" y="16850"/>
                    <a:pt x="6107" y="16312"/>
                    <a:pt x="5791" y="15625"/>
                  </a:cubicBezTo>
                  <a:lnTo>
                    <a:pt x="3471" y="11282"/>
                  </a:lnTo>
                  <a:cubicBezTo>
                    <a:pt x="3397" y="11134"/>
                    <a:pt x="3471" y="10892"/>
                    <a:pt x="3620" y="10818"/>
                  </a:cubicBezTo>
                  <a:lnTo>
                    <a:pt x="13364" y="5714"/>
                  </a:lnTo>
                  <a:close/>
                  <a:moveTo>
                    <a:pt x="21568" y="23198"/>
                  </a:moveTo>
                  <a:lnTo>
                    <a:pt x="35340" y="31402"/>
                  </a:lnTo>
                  <a:lnTo>
                    <a:pt x="33948" y="33165"/>
                  </a:lnTo>
                  <a:lnTo>
                    <a:pt x="20714" y="25277"/>
                  </a:lnTo>
                  <a:lnTo>
                    <a:pt x="21568" y="23198"/>
                  </a:lnTo>
                  <a:close/>
                  <a:moveTo>
                    <a:pt x="19563" y="28061"/>
                  </a:moveTo>
                  <a:lnTo>
                    <a:pt x="32092" y="35578"/>
                  </a:lnTo>
                  <a:lnTo>
                    <a:pt x="25132" y="44617"/>
                  </a:lnTo>
                  <a:cubicBezTo>
                    <a:pt x="25057" y="44766"/>
                    <a:pt x="24890" y="44766"/>
                    <a:pt x="24816" y="44858"/>
                  </a:cubicBezTo>
                  <a:cubicBezTo>
                    <a:pt x="24742" y="44858"/>
                    <a:pt x="24593" y="44766"/>
                    <a:pt x="24500" y="44691"/>
                  </a:cubicBezTo>
                  <a:lnTo>
                    <a:pt x="16074" y="37267"/>
                  </a:lnTo>
                  <a:cubicBezTo>
                    <a:pt x="15925" y="37119"/>
                    <a:pt x="15925" y="36970"/>
                    <a:pt x="16000" y="36803"/>
                  </a:cubicBezTo>
                  <a:lnTo>
                    <a:pt x="19563" y="28061"/>
                  </a:lnTo>
                  <a:close/>
                  <a:moveTo>
                    <a:pt x="18660" y="0"/>
                  </a:moveTo>
                  <a:cubicBezTo>
                    <a:pt x="18108" y="0"/>
                    <a:pt x="17538" y="119"/>
                    <a:pt x="17002" y="387"/>
                  </a:cubicBezTo>
                  <a:lnTo>
                    <a:pt x="2228" y="8201"/>
                  </a:lnTo>
                  <a:cubicBezTo>
                    <a:pt x="613" y="9036"/>
                    <a:pt x="0" y="11059"/>
                    <a:pt x="836" y="12674"/>
                  </a:cubicBezTo>
                  <a:lnTo>
                    <a:pt x="3082" y="17017"/>
                  </a:lnTo>
                  <a:cubicBezTo>
                    <a:pt x="3713" y="18168"/>
                    <a:pt x="4641" y="19170"/>
                    <a:pt x="5791" y="19801"/>
                  </a:cubicBezTo>
                  <a:lnTo>
                    <a:pt x="17002" y="26520"/>
                  </a:lnTo>
                  <a:lnTo>
                    <a:pt x="13216" y="35652"/>
                  </a:lnTo>
                  <a:cubicBezTo>
                    <a:pt x="12677" y="36970"/>
                    <a:pt x="12993" y="38511"/>
                    <a:pt x="14069" y="39513"/>
                  </a:cubicBezTo>
                  <a:lnTo>
                    <a:pt x="22496" y="46937"/>
                  </a:lnTo>
                  <a:cubicBezTo>
                    <a:pt x="22644" y="47086"/>
                    <a:pt x="22811" y="47253"/>
                    <a:pt x="23034" y="47327"/>
                  </a:cubicBezTo>
                  <a:cubicBezTo>
                    <a:pt x="23561" y="47652"/>
                    <a:pt x="24126" y="47809"/>
                    <a:pt x="24752" y="47809"/>
                  </a:cubicBezTo>
                  <a:cubicBezTo>
                    <a:pt x="24876" y="47809"/>
                    <a:pt x="25003" y="47803"/>
                    <a:pt x="25132" y="47791"/>
                  </a:cubicBezTo>
                  <a:cubicBezTo>
                    <a:pt x="26060" y="47717"/>
                    <a:pt x="26913" y="47253"/>
                    <a:pt x="27526" y="46473"/>
                  </a:cubicBezTo>
                  <a:lnTo>
                    <a:pt x="34709" y="37119"/>
                  </a:lnTo>
                  <a:lnTo>
                    <a:pt x="35099" y="37341"/>
                  </a:lnTo>
                  <a:cubicBezTo>
                    <a:pt x="35377" y="37507"/>
                    <a:pt x="35674" y="37585"/>
                    <a:pt x="35958" y="37585"/>
                  </a:cubicBezTo>
                  <a:cubicBezTo>
                    <a:pt x="36472" y="37585"/>
                    <a:pt x="36945" y="37331"/>
                    <a:pt x="37196" y="36877"/>
                  </a:cubicBezTo>
                  <a:cubicBezTo>
                    <a:pt x="37660" y="36116"/>
                    <a:pt x="37419" y="35188"/>
                    <a:pt x="36658" y="34799"/>
                  </a:cubicBezTo>
                  <a:lnTo>
                    <a:pt x="36565" y="34724"/>
                  </a:lnTo>
                  <a:lnTo>
                    <a:pt x="37957" y="32868"/>
                  </a:lnTo>
                  <a:cubicBezTo>
                    <a:pt x="38031" y="32877"/>
                    <a:pt x="38106" y="32881"/>
                    <a:pt x="38179" y="32881"/>
                  </a:cubicBezTo>
                  <a:cubicBezTo>
                    <a:pt x="38729" y="32881"/>
                    <a:pt x="39238" y="32638"/>
                    <a:pt x="39516" y="32163"/>
                  </a:cubicBezTo>
                  <a:cubicBezTo>
                    <a:pt x="39906" y="31476"/>
                    <a:pt x="39665" y="30548"/>
                    <a:pt x="38978" y="30084"/>
                  </a:cubicBezTo>
                  <a:lnTo>
                    <a:pt x="22737" y="20414"/>
                  </a:lnTo>
                  <a:lnTo>
                    <a:pt x="28844" y="5565"/>
                  </a:lnTo>
                  <a:lnTo>
                    <a:pt x="40518" y="8498"/>
                  </a:lnTo>
                  <a:cubicBezTo>
                    <a:pt x="40658" y="8538"/>
                    <a:pt x="40796" y="8556"/>
                    <a:pt x="40929" y="8556"/>
                  </a:cubicBezTo>
                  <a:cubicBezTo>
                    <a:pt x="41608" y="8556"/>
                    <a:pt x="42173" y="8073"/>
                    <a:pt x="42374" y="7422"/>
                  </a:cubicBezTo>
                  <a:cubicBezTo>
                    <a:pt x="42523" y="6642"/>
                    <a:pt x="42059" y="5788"/>
                    <a:pt x="41298" y="5565"/>
                  </a:cubicBezTo>
                  <a:lnTo>
                    <a:pt x="19396" y="71"/>
                  </a:lnTo>
                  <a:cubicBezTo>
                    <a:pt x="19158" y="25"/>
                    <a:pt x="18911" y="0"/>
                    <a:pt x="18660" y="0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51"/>
            <p:cNvSpPr/>
            <p:nvPr/>
          </p:nvSpPr>
          <p:spPr>
            <a:xfrm>
              <a:off x="3489551" y="1647711"/>
              <a:ext cx="15075" cy="16653"/>
            </a:xfrm>
            <a:custGeom>
              <a:rect b="b" l="l" r="r" t="t"/>
              <a:pathLst>
                <a:path extrusionOk="0" h="781" w="707">
                  <a:moveTo>
                    <a:pt x="1" y="1"/>
                  </a:moveTo>
                  <a:lnTo>
                    <a:pt x="1" y="1"/>
                  </a:lnTo>
                  <a:lnTo>
                    <a:pt x="706" y="780"/>
                  </a:lnTo>
                  <a:lnTo>
                    <a:pt x="706" y="780"/>
                  </a:lnTo>
                  <a:close/>
                </a:path>
              </a:pathLst>
            </a:custGeom>
            <a:solidFill>
              <a:srgbClr val="780D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51"/>
            <p:cNvSpPr/>
            <p:nvPr/>
          </p:nvSpPr>
          <p:spPr>
            <a:xfrm>
              <a:off x="3459870" y="1776328"/>
              <a:ext cx="24969" cy="118766"/>
            </a:xfrm>
            <a:custGeom>
              <a:rect b="b" l="l" r="r" t="t"/>
              <a:pathLst>
                <a:path extrusionOk="0" h="5570" w="1171">
                  <a:moveTo>
                    <a:pt x="1170" y="1"/>
                  </a:moveTo>
                  <a:lnTo>
                    <a:pt x="1170" y="1"/>
                  </a:lnTo>
                  <a:lnTo>
                    <a:pt x="168" y="4251"/>
                  </a:lnTo>
                  <a:cubicBezTo>
                    <a:pt x="75" y="4715"/>
                    <a:pt x="1" y="5105"/>
                    <a:pt x="1" y="5569"/>
                  </a:cubicBezTo>
                  <a:cubicBezTo>
                    <a:pt x="1" y="5105"/>
                    <a:pt x="75" y="4715"/>
                    <a:pt x="168" y="4251"/>
                  </a:cubicBezTo>
                  <a:close/>
                </a:path>
              </a:pathLst>
            </a:custGeom>
            <a:solidFill>
              <a:srgbClr val="925A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51"/>
            <p:cNvSpPr/>
            <p:nvPr/>
          </p:nvSpPr>
          <p:spPr>
            <a:xfrm>
              <a:off x="3484817" y="1754963"/>
              <a:ext cx="3177" cy="21386"/>
            </a:xfrm>
            <a:custGeom>
              <a:rect b="b" l="l" r="r" t="t"/>
              <a:pathLst>
                <a:path extrusionOk="0" h="1003" w="149">
                  <a:moveTo>
                    <a:pt x="149" y="1"/>
                  </a:moveTo>
                  <a:lnTo>
                    <a:pt x="149" y="465"/>
                  </a:lnTo>
                  <a:lnTo>
                    <a:pt x="0" y="1003"/>
                  </a:lnTo>
                  <a:lnTo>
                    <a:pt x="0" y="1003"/>
                  </a:lnTo>
                  <a:lnTo>
                    <a:pt x="149" y="465"/>
                  </a:lnTo>
                  <a:close/>
                </a:path>
              </a:pathLst>
            </a:custGeom>
            <a:solidFill>
              <a:srgbClr val="780D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51"/>
            <p:cNvSpPr/>
            <p:nvPr/>
          </p:nvSpPr>
          <p:spPr>
            <a:xfrm>
              <a:off x="3164638" y="1791382"/>
              <a:ext cx="64543" cy="36035"/>
            </a:xfrm>
            <a:custGeom>
              <a:rect b="b" l="l" r="r" t="t"/>
              <a:pathLst>
                <a:path extrusionOk="0" h="1690" w="3027">
                  <a:moveTo>
                    <a:pt x="1" y="1689"/>
                  </a:moveTo>
                  <a:lnTo>
                    <a:pt x="1" y="1689"/>
                  </a:lnTo>
                  <a:lnTo>
                    <a:pt x="1" y="1689"/>
                  </a:lnTo>
                  <a:close/>
                  <a:moveTo>
                    <a:pt x="1" y="1689"/>
                  </a:moveTo>
                  <a:lnTo>
                    <a:pt x="1" y="1689"/>
                  </a:lnTo>
                  <a:lnTo>
                    <a:pt x="1" y="1689"/>
                  </a:lnTo>
                  <a:close/>
                  <a:moveTo>
                    <a:pt x="1" y="1689"/>
                  </a:moveTo>
                  <a:lnTo>
                    <a:pt x="1" y="1689"/>
                  </a:lnTo>
                  <a:lnTo>
                    <a:pt x="1" y="1689"/>
                  </a:lnTo>
                  <a:close/>
                  <a:moveTo>
                    <a:pt x="1" y="1689"/>
                  </a:moveTo>
                  <a:lnTo>
                    <a:pt x="1" y="1689"/>
                  </a:lnTo>
                  <a:lnTo>
                    <a:pt x="1" y="1689"/>
                  </a:lnTo>
                  <a:close/>
                  <a:moveTo>
                    <a:pt x="1" y="1615"/>
                  </a:moveTo>
                  <a:lnTo>
                    <a:pt x="1" y="1689"/>
                  </a:lnTo>
                  <a:lnTo>
                    <a:pt x="1" y="1615"/>
                  </a:lnTo>
                  <a:close/>
                  <a:moveTo>
                    <a:pt x="1" y="1615"/>
                  </a:moveTo>
                  <a:lnTo>
                    <a:pt x="1" y="1615"/>
                  </a:lnTo>
                  <a:lnTo>
                    <a:pt x="1" y="1615"/>
                  </a:lnTo>
                  <a:close/>
                  <a:moveTo>
                    <a:pt x="1" y="1615"/>
                  </a:moveTo>
                  <a:lnTo>
                    <a:pt x="1" y="1615"/>
                  </a:lnTo>
                  <a:lnTo>
                    <a:pt x="1" y="1615"/>
                  </a:lnTo>
                  <a:close/>
                  <a:moveTo>
                    <a:pt x="1" y="1615"/>
                  </a:moveTo>
                  <a:lnTo>
                    <a:pt x="1" y="1615"/>
                  </a:lnTo>
                  <a:lnTo>
                    <a:pt x="1" y="1615"/>
                  </a:lnTo>
                  <a:close/>
                  <a:moveTo>
                    <a:pt x="1" y="1615"/>
                  </a:moveTo>
                  <a:lnTo>
                    <a:pt x="1" y="1615"/>
                  </a:lnTo>
                  <a:lnTo>
                    <a:pt x="1" y="1615"/>
                  </a:lnTo>
                  <a:close/>
                  <a:moveTo>
                    <a:pt x="2636" y="0"/>
                  </a:moveTo>
                  <a:lnTo>
                    <a:pt x="2636" y="297"/>
                  </a:lnTo>
                  <a:lnTo>
                    <a:pt x="3026" y="928"/>
                  </a:lnTo>
                  <a:lnTo>
                    <a:pt x="3026" y="928"/>
                  </a:lnTo>
                  <a:lnTo>
                    <a:pt x="2636" y="297"/>
                  </a:lnTo>
                  <a:close/>
                </a:path>
              </a:pathLst>
            </a:custGeom>
            <a:solidFill>
              <a:srgbClr val="3906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51"/>
            <p:cNvSpPr/>
            <p:nvPr/>
          </p:nvSpPr>
          <p:spPr>
            <a:xfrm>
              <a:off x="3423856" y="2018936"/>
              <a:ext cx="182862" cy="314656"/>
            </a:xfrm>
            <a:custGeom>
              <a:rect b="b" l="l" r="r" t="t"/>
              <a:pathLst>
                <a:path extrusionOk="0" h="14757" w="8576">
                  <a:moveTo>
                    <a:pt x="6571" y="6404"/>
                  </a:moveTo>
                  <a:lnTo>
                    <a:pt x="5866" y="8260"/>
                  </a:lnTo>
                  <a:lnTo>
                    <a:pt x="5866" y="8260"/>
                  </a:lnTo>
                  <a:lnTo>
                    <a:pt x="6571" y="6404"/>
                  </a:lnTo>
                  <a:close/>
                  <a:moveTo>
                    <a:pt x="4010" y="4863"/>
                  </a:moveTo>
                  <a:lnTo>
                    <a:pt x="224" y="13995"/>
                  </a:lnTo>
                  <a:cubicBezTo>
                    <a:pt x="75" y="14218"/>
                    <a:pt x="1" y="14534"/>
                    <a:pt x="1" y="14756"/>
                  </a:cubicBezTo>
                  <a:cubicBezTo>
                    <a:pt x="1" y="14534"/>
                    <a:pt x="75" y="14218"/>
                    <a:pt x="224" y="13995"/>
                  </a:cubicBezTo>
                  <a:lnTo>
                    <a:pt x="4010" y="4863"/>
                  </a:lnTo>
                  <a:close/>
                  <a:moveTo>
                    <a:pt x="8576" y="1541"/>
                  </a:moveTo>
                  <a:lnTo>
                    <a:pt x="7889" y="3397"/>
                  </a:lnTo>
                  <a:lnTo>
                    <a:pt x="7889" y="3397"/>
                  </a:lnTo>
                  <a:lnTo>
                    <a:pt x="8576" y="1541"/>
                  </a:lnTo>
                  <a:close/>
                  <a:moveTo>
                    <a:pt x="6033" y="1"/>
                  </a:moveTo>
                  <a:lnTo>
                    <a:pt x="5179" y="2079"/>
                  </a:lnTo>
                  <a:lnTo>
                    <a:pt x="4864" y="1931"/>
                  </a:lnTo>
                  <a:lnTo>
                    <a:pt x="5179" y="2079"/>
                  </a:lnTo>
                  <a:close/>
                </a:path>
              </a:pathLst>
            </a:custGeom>
            <a:solidFill>
              <a:srgbClr val="9D70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51"/>
            <p:cNvSpPr/>
            <p:nvPr/>
          </p:nvSpPr>
          <p:spPr>
            <a:xfrm>
              <a:off x="3806168" y="2297557"/>
              <a:ext cx="122306" cy="51067"/>
            </a:xfrm>
            <a:custGeom>
              <a:rect b="b" l="l" r="r" t="t"/>
              <a:pathLst>
                <a:path extrusionOk="0" h="2395" w="5736">
                  <a:moveTo>
                    <a:pt x="1170" y="854"/>
                  </a:moveTo>
                  <a:lnTo>
                    <a:pt x="0" y="2395"/>
                  </a:lnTo>
                  <a:lnTo>
                    <a:pt x="0" y="2395"/>
                  </a:lnTo>
                  <a:lnTo>
                    <a:pt x="1170" y="854"/>
                  </a:lnTo>
                  <a:close/>
                  <a:moveTo>
                    <a:pt x="5643" y="0"/>
                  </a:moveTo>
                  <a:lnTo>
                    <a:pt x="5643" y="0"/>
                  </a:lnTo>
                  <a:lnTo>
                    <a:pt x="5736" y="75"/>
                  </a:lnTo>
                  <a:lnTo>
                    <a:pt x="5736" y="75"/>
                  </a:lnTo>
                  <a:lnTo>
                    <a:pt x="5736" y="75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51"/>
            <p:cNvSpPr/>
            <p:nvPr/>
          </p:nvSpPr>
          <p:spPr>
            <a:xfrm>
              <a:off x="3154745" y="1593488"/>
              <a:ext cx="874265" cy="982690"/>
            </a:xfrm>
            <a:custGeom>
              <a:rect b="b" l="l" r="r" t="t"/>
              <a:pathLst>
                <a:path extrusionOk="0" h="46087" w="41002">
                  <a:moveTo>
                    <a:pt x="18264" y="1300"/>
                  </a:moveTo>
                  <a:lnTo>
                    <a:pt x="25522" y="3156"/>
                  </a:lnTo>
                  <a:lnTo>
                    <a:pt x="19805" y="17169"/>
                  </a:lnTo>
                  <a:lnTo>
                    <a:pt x="19489" y="17002"/>
                  </a:lnTo>
                  <a:lnTo>
                    <a:pt x="18803" y="18784"/>
                  </a:lnTo>
                  <a:lnTo>
                    <a:pt x="17633" y="18172"/>
                  </a:lnTo>
                  <a:cubicBezTo>
                    <a:pt x="16631" y="17541"/>
                    <a:pt x="16093" y="16316"/>
                    <a:pt x="16408" y="15146"/>
                  </a:cubicBezTo>
                  <a:lnTo>
                    <a:pt x="17559" y="10358"/>
                  </a:lnTo>
                  <a:cubicBezTo>
                    <a:pt x="17875" y="8817"/>
                    <a:pt x="17485" y="7184"/>
                    <a:pt x="16334" y="5940"/>
                  </a:cubicBezTo>
                  <a:lnTo>
                    <a:pt x="14701" y="4251"/>
                  </a:lnTo>
                  <a:lnTo>
                    <a:pt x="16408" y="3323"/>
                  </a:lnTo>
                  <a:lnTo>
                    <a:pt x="15703" y="2544"/>
                  </a:lnTo>
                  <a:lnTo>
                    <a:pt x="18023" y="1300"/>
                  </a:lnTo>
                  <a:close/>
                  <a:moveTo>
                    <a:pt x="12993" y="4010"/>
                  </a:moveTo>
                  <a:lnTo>
                    <a:pt x="15165" y="6330"/>
                  </a:lnTo>
                  <a:cubicBezTo>
                    <a:pt x="15480" y="6720"/>
                    <a:pt x="15629" y="7184"/>
                    <a:pt x="15629" y="7574"/>
                  </a:cubicBezTo>
                  <a:lnTo>
                    <a:pt x="15629" y="8038"/>
                  </a:lnTo>
                  <a:lnTo>
                    <a:pt x="15480" y="8576"/>
                  </a:lnTo>
                  <a:lnTo>
                    <a:pt x="14478" y="12826"/>
                  </a:lnTo>
                  <a:cubicBezTo>
                    <a:pt x="14385" y="13290"/>
                    <a:pt x="14311" y="13680"/>
                    <a:pt x="14311" y="14144"/>
                  </a:cubicBezTo>
                  <a:cubicBezTo>
                    <a:pt x="14311" y="16149"/>
                    <a:pt x="15313" y="18005"/>
                    <a:pt x="17095" y="19026"/>
                  </a:cubicBezTo>
                  <a:lnTo>
                    <a:pt x="18654" y="19954"/>
                  </a:lnTo>
                  <a:lnTo>
                    <a:pt x="17800" y="22032"/>
                  </a:lnTo>
                  <a:lnTo>
                    <a:pt x="17485" y="21884"/>
                  </a:lnTo>
                  <a:lnTo>
                    <a:pt x="16798" y="23666"/>
                  </a:lnTo>
                  <a:lnTo>
                    <a:pt x="5959" y="17244"/>
                  </a:lnTo>
                  <a:cubicBezTo>
                    <a:pt x="5272" y="16854"/>
                    <a:pt x="4734" y="16241"/>
                    <a:pt x="4418" y="15610"/>
                  </a:cubicBezTo>
                  <a:lnTo>
                    <a:pt x="2172" y="11286"/>
                  </a:lnTo>
                  <a:cubicBezTo>
                    <a:pt x="2098" y="11137"/>
                    <a:pt x="2098" y="10896"/>
                    <a:pt x="2246" y="10822"/>
                  </a:cubicBezTo>
                  <a:lnTo>
                    <a:pt x="3490" y="10209"/>
                  </a:lnTo>
                  <a:lnTo>
                    <a:pt x="3100" y="9578"/>
                  </a:lnTo>
                  <a:lnTo>
                    <a:pt x="3100" y="9281"/>
                  </a:lnTo>
                  <a:cubicBezTo>
                    <a:pt x="3175" y="9281"/>
                    <a:pt x="3175" y="9188"/>
                    <a:pt x="3249" y="9114"/>
                  </a:cubicBezTo>
                  <a:lnTo>
                    <a:pt x="12993" y="4010"/>
                  </a:lnTo>
                  <a:close/>
                  <a:moveTo>
                    <a:pt x="21197" y="21494"/>
                  </a:moveTo>
                  <a:lnTo>
                    <a:pt x="34969" y="29698"/>
                  </a:lnTo>
                  <a:lnTo>
                    <a:pt x="33725" y="31238"/>
                  </a:lnTo>
                  <a:lnTo>
                    <a:pt x="33967" y="31387"/>
                  </a:lnTo>
                  <a:lnTo>
                    <a:pt x="32575" y="33095"/>
                  </a:lnTo>
                  <a:lnTo>
                    <a:pt x="19341" y="25206"/>
                  </a:lnTo>
                  <a:lnTo>
                    <a:pt x="20195" y="23202"/>
                  </a:lnTo>
                  <a:lnTo>
                    <a:pt x="20510" y="23350"/>
                  </a:lnTo>
                  <a:lnTo>
                    <a:pt x="21197" y="21494"/>
                  </a:lnTo>
                  <a:close/>
                  <a:moveTo>
                    <a:pt x="19192" y="26357"/>
                  </a:moveTo>
                  <a:lnTo>
                    <a:pt x="31721" y="33874"/>
                  </a:lnTo>
                  <a:lnTo>
                    <a:pt x="30551" y="35415"/>
                  </a:lnTo>
                  <a:lnTo>
                    <a:pt x="30719" y="35489"/>
                  </a:lnTo>
                  <a:lnTo>
                    <a:pt x="23758" y="44621"/>
                  </a:lnTo>
                  <a:cubicBezTo>
                    <a:pt x="23665" y="44769"/>
                    <a:pt x="23517" y="44769"/>
                    <a:pt x="23443" y="44769"/>
                  </a:cubicBezTo>
                  <a:cubicBezTo>
                    <a:pt x="23369" y="44769"/>
                    <a:pt x="23201" y="44769"/>
                    <a:pt x="23127" y="44695"/>
                  </a:cubicBezTo>
                  <a:lnTo>
                    <a:pt x="14701" y="37196"/>
                  </a:lnTo>
                  <a:cubicBezTo>
                    <a:pt x="14626" y="37122"/>
                    <a:pt x="14552" y="36881"/>
                    <a:pt x="14626" y="36732"/>
                  </a:cubicBezTo>
                  <a:lnTo>
                    <a:pt x="18190" y="28065"/>
                  </a:lnTo>
                  <a:lnTo>
                    <a:pt x="18487" y="28213"/>
                  </a:lnTo>
                  <a:lnTo>
                    <a:pt x="19192" y="26357"/>
                  </a:lnTo>
                  <a:close/>
                  <a:moveTo>
                    <a:pt x="17169" y="1"/>
                  </a:moveTo>
                  <a:cubicBezTo>
                    <a:pt x="16631" y="1"/>
                    <a:pt x="16093" y="75"/>
                    <a:pt x="15629" y="372"/>
                  </a:cubicBezTo>
                  <a:lnTo>
                    <a:pt x="854" y="8186"/>
                  </a:lnTo>
                  <a:cubicBezTo>
                    <a:pt x="632" y="8260"/>
                    <a:pt x="390" y="8427"/>
                    <a:pt x="168" y="8650"/>
                  </a:cubicBezTo>
                  <a:cubicBezTo>
                    <a:pt x="1" y="9355"/>
                    <a:pt x="93" y="10209"/>
                    <a:pt x="465" y="10896"/>
                  </a:cubicBezTo>
                  <a:lnTo>
                    <a:pt x="465" y="10970"/>
                  </a:lnTo>
                  <a:lnTo>
                    <a:pt x="2711" y="15313"/>
                  </a:lnTo>
                  <a:cubicBezTo>
                    <a:pt x="3342" y="16464"/>
                    <a:pt x="4270" y="17466"/>
                    <a:pt x="5420" y="18097"/>
                  </a:cubicBezTo>
                  <a:lnTo>
                    <a:pt x="16631" y="24816"/>
                  </a:lnTo>
                  <a:lnTo>
                    <a:pt x="12845" y="33948"/>
                  </a:lnTo>
                  <a:cubicBezTo>
                    <a:pt x="12696" y="34171"/>
                    <a:pt x="12622" y="34487"/>
                    <a:pt x="12622" y="34709"/>
                  </a:cubicBezTo>
                  <a:cubicBezTo>
                    <a:pt x="12455" y="35879"/>
                    <a:pt x="12845" y="37029"/>
                    <a:pt x="13698" y="37809"/>
                  </a:cubicBezTo>
                  <a:lnTo>
                    <a:pt x="22125" y="45233"/>
                  </a:lnTo>
                  <a:cubicBezTo>
                    <a:pt x="22273" y="45382"/>
                    <a:pt x="22440" y="45549"/>
                    <a:pt x="22663" y="45623"/>
                  </a:cubicBezTo>
                  <a:cubicBezTo>
                    <a:pt x="23201" y="45939"/>
                    <a:pt x="23833" y="46087"/>
                    <a:pt x="24445" y="46087"/>
                  </a:cubicBezTo>
                  <a:lnTo>
                    <a:pt x="24761" y="46087"/>
                  </a:lnTo>
                  <a:cubicBezTo>
                    <a:pt x="25689" y="46013"/>
                    <a:pt x="26542" y="45549"/>
                    <a:pt x="27155" y="44769"/>
                  </a:cubicBezTo>
                  <a:lnTo>
                    <a:pt x="34338" y="35415"/>
                  </a:lnTo>
                  <a:lnTo>
                    <a:pt x="34728" y="35637"/>
                  </a:lnTo>
                  <a:cubicBezTo>
                    <a:pt x="35043" y="35804"/>
                    <a:pt x="35266" y="35879"/>
                    <a:pt x="35507" y="35879"/>
                  </a:cubicBezTo>
                  <a:cubicBezTo>
                    <a:pt x="35730" y="35879"/>
                    <a:pt x="35897" y="35879"/>
                    <a:pt x="36045" y="35804"/>
                  </a:cubicBezTo>
                  <a:cubicBezTo>
                    <a:pt x="35971" y="35415"/>
                    <a:pt x="35730" y="35025"/>
                    <a:pt x="35266" y="34802"/>
                  </a:cubicBezTo>
                  <a:lnTo>
                    <a:pt x="35192" y="34635"/>
                  </a:lnTo>
                  <a:lnTo>
                    <a:pt x="36361" y="33095"/>
                  </a:lnTo>
                  <a:lnTo>
                    <a:pt x="36287" y="33095"/>
                  </a:lnTo>
                  <a:lnTo>
                    <a:pt x="36194" y="33020"/>
                  </a:lnTo>
                  <a:lnTo>
                    <a:pt x="37586" y="31164"/>
                  </a:lnTo>
                  <a:lnTo>
                    <a:pt x="37827" y="31164"/>
                  </a:lnTo>
                  <a:cubicBezTo>
                    <a:pt x="37976" y="31164"/>
                    <a:pt x="38143" y="31164"/>
                    <a:pt x="38291" y="31090"/>
                  </a:cubicBezTo>
                  <a:cubicBezTo>
                    <a:pt x="38217" y="30700"/>
                    <a:pt x="37976" y="30310"/>
                    <a:pt x="37586" y="30069"/>
                  </a:cubicBezTo>
                  <a:lnTo>
                    <a:pt x="21345" y="20325"/>
                  </a:lnTo>
                  <a:lnTo>
                    <a:pt x="27545" y="5569"/>
                  </a:lnTo>
                  <a:lnTo>
                    <a:pt x="27767" y="5643"/>
                  </a:lnTo>
                  <a:lnTo>
                    <a:pt x="28473" y="3861"/>
                  </a:lnTo>
                  <a:lnTo>
                    <a:pt x="40147" y="6794"/>
                  </a:lnTo>
                  <a:cubicBezTo>
                    <a:pt x="40296" y="6794"/>
                    <a:pt x="40370" y="6868"/>
                    <a:pt x="40537" y="6868"/>
                  </a:cubicBezTo>
                  <a:cubicBezTo>
                    <a:pt x="40686" y="6868"/>
                    <a:pt x="40834" y="6794"/>
                    <a:pt x="41001" y="6794"/>
                  </a:cubicBezTo>
                  <a:cubicBezTo>
                    <a:pt x="40927" y="6182"/>
                    <a:pt x="40537" y="5718"/>
                    <a:pt x="39906" y="5569"/>
                  </a:cubicBezTo>
                  <a:lnTo>
                    <a:pt x="18023" y="75"/>
                  </a:lnTo>
                  <a:cubicBezTo>
                    <a:pt x="17800" y="1"/>
                    <a:pt x="17485" y="1"/>
                    <a:pt x="17169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51"/>
            <p:cNvSpPr/>
            <p:nvPr/>
          </p:nvSpPr>
          <p:spPr>
            <a:xfrm>
              <a:off x="3229160" y="1653831"/>
              <a:ext cx="171369" cy="209707"/>
            </a:xfrm>
            <a:custGeom>
              <a:rect b="b" l="l" r="r" t="t"/>
              <a:pathLst>
                <a:path extrusionOk="0" h="9835" w="8037">
                  <a:moveTo>
                    <a:pt x="3921" y="0"/>
                  </a:moveTo>
                  <a:cubicBezTo>
                    <a:pt x="3873" y="0"/>
                    <a:pt x="3826" y="9"/>
                    <a:pt x="3786" y="29"/>
                  </a:cubicBezTo>
                  <a:lnTo>
                    <a:pt x="223" y="1885"/>
                  </a:lnTo>
                  <a:cubicBezTo>
                    <a:pt x="74" y="1959"/>
                    <a:pt x="0" y="2182"/>
                    <a:pt x="74" y="2349"/>
                  </a:cubicBezTo>
                  <a:lnTo>
                    <a:pt x="3712" y="8678"/>
                  </a:lnTo>
                  <a:cubicBezTo>
                    <a:pt x="4125" y="9417"/>
                    <a:pt x="4859" y="9835"/>
                    <a:pt x="5624" y="9835"/>
                  </a:cubicBezTo>
                  <a:cubicBezTo>
                    <a:pt x="5993" y="9835"/>
                    <a:pt x="6369" y="9738"/>
                    <a:pt x="6719" y="9532"/>
                  </a:cubicBezTo>
                  <a:cubicBezTo>
                    <a:pt x="7647" y="8920"/>
                    <a:pt x="8037" y="7676"/>
                    <a:pt x="7499" y="6674"/>
                  </a:cubicBezTo>
                  <a:lnTo>
                    <a:pt x="4250" y="178"/>
                  </a:lnTo>
                  <a:cubicBezTo>
                    <a:pt x="4196" y="69"/>
                    <a:pt x="4052" y="0"/>
                    <a:pt x="392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51"/>
            <p:cNvSpPr/>
            <p:nvPr/>
          </p:nvSpPr>
          <p:spPr>
            <a:xfrm>
              <a:off x="3318203" y="1782043"/>
              <a:ext cx="60961" cy="54692"/>
            </a:xfrm>
            <a:custGeom>
              <a:rect b="b" l="l" r="r" t="t"/>
              <a:pathLst>
                <a:path extrusionOk="0" h="2565" w="2859">
                  <a:moveTo>
                    <a:pt x="1406" y="1"/>
                  </a:moveTo>
                  <a:cubicBezTo>
                    <a:pt x="1139" y="1"/>
                    <a:pt x="866" y="85"/>
                    <a:pt x="613" y="271"/>
                  </a:cubicBezTo>
                  <a:cubicBezTo>
                    <a:pt x="74" y="661"/>
                    <a:pt x="0" y="1515"/>
                    <a:pt x="390" y="2053"/>
                  </a:cubicBezTo>
                  <a:cubicBezTo>
                    <a:pt x="668" y="2376"/>
                    <a:pt x="1053" y="2565"/>
                    <a:pt x="1436" y="2565"/>
                  </a:cubicBezTo>
                  <a:cubicBezTo>
                    <a:pt x="1693" y="2565"/>
                    <a:pt x="1949" y="2480"/>
                    <a:pt x="2172" y="2294"/>
                  </a:cubicBezTo>
                  <a:cubicBezTo>
                    <a:pt x="2784" y="1904"/>
                    <a:pt x="2859" y="1051"/>
                    <a:pt x="2469" y="512"/>
                  </a:cubicBezTo>
                  <a:cubicBezTo>
                    <a:pt x="2191" y="190"/>
                    <a:pt x="1806" y="1"/>
                    <a:pt x="1406" y="1"/>
                  </a:cubicBez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51"/>
            <p:cNvSpPr/>
            <p:nvPr/>
          </p:nvSpPr>
          <p:spPr>
            <a:xfrm>
              <a:off x="3321359" y="1786009"/>
              <a:ext cx="53050" cy="46760"/>
            </a:xfrm>
            <a:custGeom>
              <a:rect b="b" l="l" r="r" t="t"/>
              <a:pathLst>
                <a:path extrusionOk="0" h="2193" w="2488">
                  <a:moveTo>
                    <a:pt x="1321" y="1"/>
                  </a:moveTo>
                  <a:cubicBezTo>
                    <a:pt x="1078" y="1"/>
                    <a:pt x="834" y="83"/>
                    <a:pt x="632" y="252"/>
                  </a:cubicBezTo>
                  <a:cubicBezTo>
                    <a:pt x="168" y="549"/>
                    <a:pt x="1" y="1254"/>
                    <a:pt x="390" y="1793"/>
                  </a:cubicBezTo>
                  <a:cubicBezTo>
                    <a:pt x="611" y="2055"/>
                    <a:pt x="926" y="2193"/>
                    <a:pt x="1242" y="2193"/>
                  </a:cubicBezTo>
                  <a:cubicBezTo>
                    <a:pt x="1485" y="2193"/>
                    <a:pt x="1729" y="2111"/>
                    <a:pt x="1931" y="1941"/>
                  </a:cubicBezTo>
                  <a:cubicBezTo>
                    <a:pt x="2395" y="1644"/>
                    <a:pt x="2488" y="939"/>
                    <a:pt x="2172" y="401"/>
                  </a:cubicBezTo>
                  <a:cubicBezTo>
                    <a:pt x="1952" y="139"/>
                    <a:pt x="1637" y="1"/>
                    <a:pt x="1321" y="1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51"/>
            <p:cNvSpPr/>
            <p:nvPr/>
          </p:nvSpPr>
          <p:spPr>
            <a:xfrm>
              <a:off x="3331252" y="1794133"/>
              <a:ext cx="34862" cy="30512"/>
            </a:xfrm>
            <a:custGeom>
              <a:rect b="b" l="l" r="r" t="t"/>
              <a:pathLst>
                <a:path extrusionOk="0" h="1431" w="1635">
                  <a:moveTo>
                    <a:pt x="299" y="1"/>
                  </a:moveTo>
                  <a:cubicBezTo>
                    <a:pt x="274" y="1"/>
                    <a:pt x="255" y="7"/>
                    <a:pt x="242" y="20"/>
                  </a:cubicBezTo>
                  <a:cubicBezTo>
                    <a:pt x="168" y="20"/>
                    <a:pt x="316" y="335"/>
                    <a:pt x="539" y="706"/>
                  </a:cubicBezTo>
                  <a:cubicBezTo>
                    <a:pt x="242" y="948"/>
                    <a:pt x="1" y="1170"/>
                    <a:pt x="75" y="1263"/>
                  </a:cubicBezTo>
                  <a:cubicBezTo>
                    <a:pt x="98" y="1282"/>
                    <a:pt x="133" y="1291"/>
                    <a:pt x="178" y="1291"/>
                  </a:cubicBezTo>
                  <a:cubicBezTo>
                    <a:pt x="315" y="1291"/>
                    <a:pt x="542" y="1204"/>
                    <a:pt x="780" y="1022"/>
                  </a:cubicBezTo>
                  <a:cubicBezTo>
                    <a:pt x="965" y="1284"/>
                    <a:pt x="1214" y="1431"/>
                    <a:pt x="1335" y="1431"/>
                  </a:cubicBezTo>
                  <a:cubicBezTo>
                    <a:pt x="1360" y="1431"/>
                    <a:pt x="1380" y="1424"/>
                    <a:pt x="1393" y="1412"/>
                  </a:cubicBezTo>
                  <a:cubicBezTo>
                    <a:pt x="1467" y="1412"/>
                    <a:pt x="1319" y="1096"/>
                    <a:pt x="1096" y="799"/>
                  </a:cubicBezTo>
                  <a:cubicBezTo>
                    <a:pt x="1393" y="484"/>
                    <a:pt x="1634" y="242"/>
                    <a:pt x="1560" y="168"/>
                  </a:cubicBezTo>
                  <a:cubicBezTo>
                    <a:pt x="1537" y="150"/>
                    <a:pt x="1502" y="141"/>
                    <a:pt x="1457" y="141"/>
                  </a:cubicBezTo>
                  <a:cubicBezTo>
                    <a:pt x="1320" y="141"/>
                    <a:pt x="1092" y="228"/>
                    <a:pt x="854" y="409"/>
                  </a:cubicBezTo>
                  <a:cubicBezTo>
                    <a:pt x="670" y="148"/>
                    <a:pt x="421" y="1"/>
                    <a:pt x="299" y="1"/>
                  </a:cubicBezTo>
                  <a:close/>
                </a:path>
              </a:pathLst>
            </a:custGeom>
            <a:solidFill>
              <a:srgbClr val="7878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51"/>
            <p:cNvSpPr/>
            <p:nvPr/>
          </p:nvSpPr>
          <p:spPr>
            <a:xfrm>
              <a:off x="2472062" y="1685708"/>
              <a:ext cx="3582" cy="4776"/>
            </a:xfrm>
            <a:custGeom>
              <a:rect b="b" l="l" r="r" t="t"/>
              <a:pathLst>
                <a:path extrusionOk="0" h="224" w="168">
                  <a:moveTo>
                    <a:pt x="1" y="0"/>
                  </a:moveTo>
                  <a:lnTo>
                    <a:pt x="1" y="0"/>
                  </a:lnTo>
                  <a:cubicBezTo>
                    <a:pt x="1" y="75"/>
                    <a:pt x="93" y="149"/>
                    <a:pt x="168" y="223"/>
                  </a:cubicBezTo>
                  <a:lnTo>
                    <a:pt x="168" y="223"/>
                  </a:lnTo>
                  <a:cubicBezTo>
                    <a:pt x="93" y="149"/>
                    <a:pt x="1" y="7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51"/>
            <p:cNvSpPr/>
            <p:nvPr/>
          </p:nvSpPr>
          <p:spPr>
            <a:xfrm>
              <a:off x="2476369" y="1691124"/>
              <a:ext cx="149279" cy="144588"/>
            </a:xfrm>
            <a:custGeom>
              <a:rect b="b" l="l" r="r" t="t"/>
              <a:pathLst>
                <a:path extrusionOk="0" h="6781" w="7001">
                  <a:moveTo>
                    <a:pt x="1" y="0"/>
                  </a:moveTo>
                  <a:cubicBezTo>
                    <a:pt x="1845" y="1625"/>
                    <a:pt x="3687" y="3393"/>
                    <a:pt x="5144" y="4776"/>
                  </a:cubicBezTo>
                  <a:cubicBezTo>
                    <a:pt x="5831" y="5389"/>
                    <a:pt x="6388" y="6094"/>
                    <a:pt x="7000" y="6781"/>
                  </a:cubicBezTo>
                  <a:cubicBezTo>
                    <a:pt x="6388" y="6094"/>
                    <a:pt x="5831" y="5389"/>
                    <a:pt x="5218" y="4776"/>
                  </a:cubicBezTo>
                  <a:cubicBezTo>
                    <a:pt x="3687" y="3393"/>
                    <a:pt x="1845" y="1625"/>
                    <a:pt x="1" y="0"/>
                  </a:cubicBezTo>
                  <a:close/>
                </a:path>
              </a:pathLst>
            </a:custGeom>
            <a:solidFill>
              <a:srgbClr val="7612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51"/>
            <p:cNvSpPr/>
            <p:nvPr/>
          </p:nvSpPr>
          <p:spPr>
            <a:xfrm>
              <a:off x="2398052" y="1397193"/>
              <a:ext cx="265572" cy="445256"/>
            </a:xfrm>
            <a:custGeom>
              <a:rect b="b" l="l" r="r" t="t"/>
              <a:pathLst>
                <a:path extrusionOk="0" h="20882" w="12455">
                  <a:moveTo>
                    <a:pt x="1318" y="1"/>
                  </a:moveTo>
                  <a:lnTo>
                    <a:pt x="1" y="7184"/>
                  </a:lnTo>
                  <a:cubicBezTo>
                    <a:pt x="1393" y="8650"/>
                    <a:pt x="2543" y="10822"/>
                    <a:pt x="3472" y="13531"/>
                  </a:cubicBezTo>
                  <a:cubicBezTo>
                    <a:pt x="3472" y="13606"/>
                    <a:pt x="3564" y="13680"/>
                    <a:pt x="3639" y="13754"/>
                  </a:cubicBezTo>
                  <a:cubicBezTo>
                    <a:pt x="5495" y="15388"/>
                    <a:pt x="7351" y="17169"/>
                    <a:pt x="8891" y="18561"/>
                  </a:cubicBezTo>
                  <a:cubicBezTo>
                    <a:pt x="9504" y="19174"/>
                    <a:pt x="10061" y="19879"/>
                    <a:pt x="10673" y="20566"/>
                  </a:cubicBezTo>
                  <a:cubicBezTo>
                    <a:pt x="10747" y="20714"/>
                    <a:pt x="10822" y="20807"/>
                    <a:pt x="10896" y="20882"/>
                  </a:cubicBezTo>
                  <a:cubicBezTo>
                    <a:pt x="11601" y="17856"/>
                    <a:pt x="12455" y="13290"/>
                    <a:pt x="11991" y="10506"/>
                  </a:cubicBezTo>
                  <a:cubicBezTo>
                    <a:pt x="11211" y="6033"/>
                    <a:pt x="5569" y="613"/>
                    <a:pt x="5569" y="613"/>
                  </a:cubicBezTo>
                  <a:lnTo>
                    <a:pt x="1318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51"/>
            <p:cNvSpPr/>
            <p:nvPr/>
          </p:nvSpPr>
          <p:spPr>
            <a:xfrm>
              <a:off x="2322080" y="1303012"/>
              <a:ext cx="283760" cy="471526"/>
            </a:xfrm>
            <a:custGeom>
              <a:rect b="b" l="l" r="r" t="t"/>
              <a:pathLst>
                <a:path extrusionOk="0" h="22114" w="13308">
                  <a:moveTo>
                    <a:pt x="4417" y="0"/>
                  </a:moveTo>
                  <a:cubicBezTo>
                    <a:pt x="3564" y="390"/>
                    <a:pt x="2858" y="1170"/>
                    <a:pt x="2636" y="2098"/>
                  </a:cubicBezTo>
                  <a:lnTo>
                    <a:pt x="241" y="10988"/>
                  </a:lnTo>
                  <a:cubicBezTo>
                    <a:pt x="0" y="12065"/>
                    <a:pt x="316" y="13234"/>
                    <a:pt x="1169" y="13995"/>
                  </a:cubicBezTo>
                  <a:lnTo>
                    <a:pt x="4881" y="17169"/>
                  </a:lnTo>
                  <a:lnTo>
                    <a:pt x="9744" y="21735"/>
                  </a:lnTo>
                  <a:cubicBezTo>
                    <a:pt x="10008" y="21990"/>
                    <a:pt x="10349" y="22114"/>
                    <a:pt x="10690" y="22114"/>
                  </a:cubicBezTo>
                  <a:cubicBezTo>
                    <a:pt x="11167" y="22114"/>
                    <a:pt x="11646" y="21874"/>
                    <a:pt x="11916" y="21419"/>
                  </a:cubicBezTo>
                  <a:lnTo>
                    <a:pt x="12231" y="20807"/>
                  </a:lnTo>
                  <a:cubicBezTo>
                    <a:pt x="12231" y="20807"/>
                    <a:pt x="13234" y="18561"/>
                    <a:pt x="13234" y="13308"/>
                  </a:cubicBezTo>
                  <a:cubicBezTo>
                    <a:pt x="13308" y="8056"/>
                    <a:pt x="4417" y="0"/>
                    <a:pt x="441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51"/>
            <p:cNvSpPr/>
            <p:nvPr/>
          </p:nvSpPr>
          <p:spPr>
            <a:xfrm>
              <a:off x="1639376" y="3035209"/>
              <a:ext cx="677970" cy="828784"/>
            </a:xfrm>
            <a:custGeom>
              <a:rect b="b" l="l" r="r" t="t"/>
              <a:pathLst>
                <a:path extrusionOk="0" h="38869" w="31796">
                  <a:moveTo>
                    <a:pt x="22266" y="0"/>
                  </a:moveTo>
                  <a:cubicBezTo>
                    <a:pt x="21468" y="0"/>
                    <a:pt x="20674" y="120"/>
                    <a:pt x="19879" y="355"/>
                  </a:cubicBezTo>
                  <a:cubicBezTo>
                    <a:pt x="17244" y="1060"/>
                    <a:pt x="15091" y="2991"/>
                    <a:pt x="13383" y="6165"/>
                  </a:cubicBezTo>
                  <a:lnTo>
                    <a:pt x="12845" y="7000"/>
                  </a:lnTo>
                  <a:lnTo>
                    <a:pt x="17801" y="9784"/>
                  </a:lnTo>
                  <a:lnTo>
                    <a:pt x="18487" y="8485"/>
                  </a:lnTo>
                  <a:cubicBezTo>
                    <a:pt x="18951" y="7779"/>
                    <a:pt x="19341" y="7167"/>
                    <a:pt x="19879" y="6777"/>
                  </a:cubicBezTo>
                  <a:cubicBezTo>
                    <a:pt x="20796" y="5954"/>
                    <a:pt x="21712" y="5521"/>
                    <a:pt x="22610" y="5521"/>
                  </a:cubicBezTo>
                  <a:cubicBezTo>
                    <a:pt x="23149" y="5521"/>
                    <a:pt x="23682" y="5677"/>
                    <a:pt x="24204" y="5997"/>
                  </a:cubicBezTo>
                  <a:cubicBezTo>
                    <a:pt x="25132" y="6536"/>
                    <a:pt x="25763" y="7315"/>
                    <a:pt x="25986" y="8392"/>
                  </a:cubicBezTo>
                  <a:cubicBezTo>
                    <a:pt x="26153" y="9413"/>
                    <a:pt x="25912" y="10489"/>
                    <a:pt x="25373" y="11491"/>
                  </a:cubicBezTo>
                  <a:cubicBezTo>
                    <a:pt x="24668" y="12735"/>
                    <a:pt x="23666" y="13886"/>
                    <a:pt x="22199" y="14981"/>
                  </a:cubicBezTo>
                  <a:cubicBezTo>
                    <a:pt x="20492" y="16280"/>
                    <a:pt x="18265" y="17598"/>
                    <a:pt x="15480" y="18916"/>
                  </a:cubicBezTo>
                  <a:cubicBezTo>
                    <a:pt x="12604" y="20308"/>
                    <a:pt x="10451" y="21310"/>
                    <a:pt x="9133" y="21941"/>
                  </a:cubicBezTo>
                  <a:lnTo>
                    <a:pt x="6738" y="23092"/>
                  </a:lnTo>
                  <a:cubicBezTo>
                    <a:pt x="5959" y="23482"/>
                    <a:pt x="5272" y="23871"/>
                    <a:pt x="4641" y="24168"/>
                  </a:cubicBezTo>
                  <a:cubicBezTo>
                    <a:pt x="3323" y="24874"/>
                    <a:pt x="2637" y="25263"/>
                    <a:pt x="2562" y="25412"/>
                  </a:cubicBezTo>
                  <a:lnTo>
                    <a:pt x="1" y="29978"/>
                  </a:lnTo>
                  <a:lnTo>
                    <a:pt x="16019" y="38868"/>
                  </a:lnTo>
                  <a:lnTo>
                    <a:pt x="18729" y="33913"/>
                  </a:lnTo>
                  <a:lnTo>
                    <a:pt x="8817" y="28512"/>
                  </a:lnTo>
                  <a:cubicBezTo>
                    <a:pt x="8891" y="28437"/>
                    <a:pt x="9058" y="28270"/>
                    <a:pt x="9281" y="28122"/>
                  </a:cubicBezTo>
                  <a:cubicBezTo>
                    <a:pt x="9912" y="27806"/>
                    <a:pt x="10748" y="27342"/>
                    <a:pt x="11843" y="26730"/>
                  </a:cubicBezTo>
                  <a:lnTo>
                    <a:pt x="13457" y="25876"/>
                  </a:lnTo>
                  <a:cubicBezTo>
                    <a:pt x="15480" y="24874"/>
                    <a:pt x="16947" y="24094"/>
                    <a:pt x="17949" y="23630"/>
                  </a:cubicBezTo>
                  <a:cubicBezTo>
                    <a:pt x="21587" y="21848"/>
                    <a:pt x="23981" y="20623"/>
                    <a:pt x="25132" y="19695"/>
                  </a:cubicBezTo>
                  <a:cubicBezTo>
                    <a:pt x="27304" y="18136"/>
                    <a:pt x="29085" y="16280"/>
                    <a:pt x="30329" y="13960"/>
                  </a:cubicBezTo>
                  <a:cubicBezTo>
                    <a:pt x="31554" y="11807"/>
                    <a:pt x="31795" y="9413"/>
                    <a:pt x="31164" y="6926"/>
                  </a:cubicBezTo>
                  <a:cubicBezTo>
                    <a:pt x="30552" y="4457"/>
                    <a:pt x="29160" y="2527"/>
                    <a:pt x="26914" y="1357"/>
                  </a:cubicBezTo>
                  <a:cubicBezTo>
                    <a:pt x="25339" y="442"/>
                    <a:pt x="23797" y="0"/>
                    <a:pt x="222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51"/>
            <p:cNvSpPr/>
            <p:nvPr/>
          </p:nvSpPr>
          <p:spPr>
            <a:xfrm>
              <a:off x="2094505" y="3245534"/>
              <a:ext cx="618587" cy="776757"/>
            </a:xfrm>
            <a:custGeom>
              <a:rect b="b" l="l" r="r" t="t"/>
              <a:pathLst>
                <a:path extrusionOk="0" h="36429" w="29011">
                  <a:moveTo>
                    <a:pt x="19522" y="5638"/>
                  </a:moveTo>
                  <a:cubicBezTo>
                    <a:pt x="20064" y="5638"/>
                    <a:pt x="20578" y="5796"/>
                    <a:pt x="21123" y="6045"/>
                  </a:cubicBezTo>
                  <a:cubicBezTo>
                    <a:pt x="21884" y="6509"/>
                    <a:pt x="22440" y="7196"/>
                    <a:pt x="22663" y="8049"/>
                  </a:cubicBezTo>
                  <a:cubicBezTo>
                    <a:pt x="22904" y="8903"/>
                    <a:pt x="22812" y="9757"/>
                    <a:pt x="22348" y="10592"/>
                  </a:cubicBezTo>
                  <a:lnTo>
                    <a:pt x="12306" y="28782"/>
                  </a:lnTo>
                  <a:cubicBezTo>
                    <a:pt x="11842" y="29543"/>
                    <a:pt x="11137" y="30081"/>
                    <a:pt x="10283" y="30396"/>
                  </a:cubicBezTo>
                  <a:cubicBezTo>
                    <a:pt x="9987" y="30482"/>
                    <a:pt x="9689" y="30525"/>
                    <a:pt x="9390" y="30525"/>
                  </a:cubicBezTo>
                  <a:cubicBezTo>
                    <a:pt x="8843" y="30525"/>
                    <a:pt x="8292" y="30381"/>
                    <a:pt x="7740" y="30081"/>
                  </a:cubicBezTo>
                  <a:cubicBezTo>
                    <a:pt x="6961" y="29617"/>
                    <a:pt x="6423" y="29004"/>
                    <a:pt x="6200" y="28076"/>
                  </a:cubicBezTo>
                  <a:cubicBezTo>
                    <a:pt x="5959" y="27223"/>
                    <a:pt x="6033" y="26369"/>
                    <a:pt x="6497" y="25608"/>
                  </a:cubicBezTo>
                  <a:lnTo>
                    <a:pt x="16631" y="7344"/>
                  </a:lnTo>
                  <a:cubicBezTo>
                    <a:pt x="17095" y="6583"/>
                    <a:pt x="17708" y="6045"/>
                    <a:pt x="18561" y="5804"/>
                  </a:cubicBezTo>
                  <a:cubicBezTo>
                    <a:pt x="18897" y="5689"/>
                    <a:pt x="19214" y="5638"/>
                    <a:pt x="19522" y="5638"/>
                  </a:cubicBezTo>
                  <a:close/>
                  <a:moveTo>
                    <a:pt x="19713" y="1"/>
                  </a:moveTo>
                  <a:cubicBezTo>
                    <a:pt x="18853" y="1"/>
                    <a:pt x="17979" y="130"/>
                    <a:pt x="17095" y="384"/>
                  </a:cubicBezTo>
                  <a:cubicBezTo>
                    <a:pt x="14701" y="1089"/>
                    <a:pt x="12845" y="2481"/>
                    <a:pt x="11601" y="4727"/>
                  </a:cubicBezTo>
                  <a:lnTo>
                    <a:pt x="1560" y="22898"/>
                  </a:lnTo>
                  <a:cubicBezTo>
                    <a:pt x="316" y="25144"/>
                    <a:pt x="1" y="27464"/>
                    <a:pt x="706" y="29858"/>
                  </a:cubicBezTo>
                  <a:cubicBezTo>
                    <a:pt x="1393" y="32253"/>
                    <a:pt x="2859" y="34034"/>
                    <a:pt x="5105" y="35278"/>
                  </a:cubicBezTo>
                  <a:cubicBezTo>
                    <a:pt x="6348" y="35965"/>
                    <a:pt x="7592" y="36354"/>
                    <a:pt x="8891" y="36429"/>
                  </a:cubicBezTo>
                  <a:cubicBezTo>
                    <a:pt x="9597" y="35649"/>
                    <a:pt x="10209" y="34962"/>
                    <a:pt x="10840" y="34350"/>
                  </a:cubicBezTo>
                  <a:cubicBezTo>
                    <a:pt x="13234" y="31937"/>
                    <a:pt x="16483" y="29543"/>
                    <a:pt x="20195" y="26833"/>
                  </a:cubicBezTo>
                  <a:lnTo>
                    <a:pt x="27545" y="13543"/>
                  </a:lnTo>
                  <a:cubicBezTo>
                    <a:pt x="28770" y="11372"/>
                    <a:pt x="29011" y="9052"/>
                    <a:pt x="28380" y="6657"/>
                  </a:cubicBezTo>
                  <a:cubicBezTo>
                    <a:pt x="27693" y="4263"/>
                    <a:pt x="26227" y="2407"/>
                    <a:pt x="23981" y="1163"/>
                  </a:cubicBezTo>
                  <a:cubicBezTo>
                    <a:pt x="22611" y="379"/>
                    <a:pt x="21182" y="1"/>
                    <a:pt x="197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51"/>
            <p:cNvSpPr/>
            <p:nvPr/>
          </p:nvSpPr>
          <p:spPr>
            <a:xfrm>
              <a:off x="124028" y="2594793"/>
              <a:ext cx="1140988" cy="1310886"/>
            </a:xfrm>
            <a:custGeom>
              <a:rect b="b" l="l" r="r" t="t"/>
              <a:pathLst>
                <a:path extrusionOk="0" h="61479" w="53511">
                  <a:moveTo>
                    <a:pt x="9300" y="0"/>
                  </a:moveTo>
                  <a:cubicBezTo>
                    <a:pt x="8616" y="0"/>
                    <a:pt x="8012" y="22"/>
                    <a:pt x="7499" y="55"/>
                  </a:cubicBezTo>
                  <a:cubicBezTo>
                    <a:pt x="6886" y="55"/>
                    <a:pt x="6274" y="204"/>
                    <a:pt x="5717" y="371"/>
                  </a:cubicBezTo>
                  <a:cubicBezTo>
                    <a:pt x="5420" y="519"/>
                    <a:pt x="5104" y="593"/>
                    <a:pt x="4882" y="742"/>
                  </a:cubicBezTo>
                  <a:cubicBezTo>
                    <a:pt x="4492" y="983"/>
                    <a:pt x="4176" y="1132"/>
                    <a:pt x="3861" y="1447"/>
                  </a:cubicBezTo>
                  <a:cubicBezTo>
                    <a:pt x="2784" y="2227"/>
                    <a:pt x="2005" y="3303"/>
                    <a:pt x="1633" y="4621"/>
                  </a:cubicBezTo>
                  <a:cubicBezTo>
                    <a:pt x="928" y="6867"/>
                    <a:pt x="0" y="11043"/>
                    <a:pt x="74" y="16370"/>
                  </a:cubicBezTo>
                  <a:cubicBezTo>
                    <a:pt x="149" y="18541"/>
                    <a:pt x="316" y="20862"/>
                    <a:pt x="854" y="23404"/>
                  </a:cubicBezTo>
                  <a:cubicBezTo>
                    <a:pt x="854" y="23794"/>
                    <a:pt x="1002" y="24184"/>
                    <a:pt x="1077" y="24574"/>
                  </a:cubicBezTo>
                  <a:cubicBezTo>
                    <a:pt x="2246" y="30068"/>
                    <a:pt x="4715" y="36174"/>
                    <a:pt x="9280" y="42596"/>
                  </a:cubicBezTo>
                  <a:lnTo>
                    <a:pt x="11137" y="44916"/>
                  </a:lnTo>
                  <a:cubicBezTo>
                    <a:pt x="14069" y="48387"/>
                    <a:pt x="17095" y="51097"/>
                    <a:pt x="20194" y="53343"/>
                  </a:cubicBezTo>
                  <a:cubicBezTo>
                    <a:pt x="22737" y="55199"/>
                    <a:pt x="25206" y="56591"/>
                    <a:pt x="27693" y="57742"/>
                  </a:cubicBezTo>
                  <a:cubicBezTo>
                    <a:pt x="30013" y="58837"/>
                    <a:pt x="32259" y="59598"/>
                    <a:pt x="34337" y="60136"/>
                  </a:cubicBezTo>
                  <a:cubicBezTo>
                    <a:pt x="38484" y="61267"/>
                    <a:pt x="42067" y="61479"/>
                    <a:pt x="44549" y="61479"/>
                  </a:cubicBezTo>
                  <a:cubicBezTo>
                    <a:pt x="45123" y="61479"/>
                    <a:pt x="45637" y="61468"/>
                    <a:pt x="46086" y="61454"/>
                  </a:cubicBezTo>
                  <a:cubicBezTo>
                    <a:pt x="47404" y="61379"/>
                    <a:pt x="48722" y="60841"/>
                    <a:pt x="49724" y="60062"/>
                  </a:cubicBezTo>
                  <a:cubicBezTo>
                    <a:pt x="50040" y="59839"/>
                    <a:pt x="50355" y="59523"/>
                    <a:pt x="50578" y="59301"/>
                  </a:cubicBezTo>
                  <a:cubicBezTo>
                    <a:pt x="50819" y="59059"/>
                    <a:pt x="50968" y="58837"/>
                    <a:pt x="51116" y="58595"/>
                  </a:cubicBezTo>
                  <a:cubicBezTo>
                    <a:pt x="51116" y="58595"/>
                    <a:pt x="51116" y="58521"/>
                    <a:pt x="51190" y="58521"/>
                  </a:cubicBezTo>
                  <a:cubicBezTo>
                    <a:pt x="51506" y="57983"/>
                    <a:pt x="51747" y="57445"/>
                    <a:pt x="51970" y="56888"/>
                  </a:cubicBezTo>
                  <a:cubicBezTo>
                    <a:pt x="52360" y="55663"/>
                    <a:pt x="52824" y="53807"/>
                    <a:pt x="53139" y="51635"/>
                  </a:cubicBezTo>
                  <a:cubicBezTo>
                    <a:pt x="53362" y="49779"/>
                    <a:pt x="53511" y="47700"/>
                    <a:pt x="53511" y="45380"/>
                  </a:cubicBezTo>
                  <a:cubicBezTo>
                    <a:pt x="53511" y="43209"/>
                    <a:pt x="53288" y="40814"/>
                    <a:pt x="52824" y="38253"/>
                  </a:cubicBezTo>
                  <a:cubicBezTo>
                    <a:pt x="51821" y="32926"/>
                    <a:pt x="49650" y="26820"/>
                    <a:pt x="45325" y="20398"/>
                  </a:cubicBezTo>
                  <a:cubicBezTo>
                    <a:pt x="45010" y="19859"/>
                    <a:pt x="44694" y="19395"/>
                    <a:pt x="44323" y="18931"/>
                  </a:cubicBezTo>
                  <a:lnTo>
                    <a:pt x="42541" y="16611"/>
                  </a:lnTo>
                  <a:cubicBezTo>
                    <a:pt x="36973" y="10115"/>
                    <a:pt x="31089" y="6087"/>
                    <a:pt x="25762" y="3693"/>
                  </a:cubicBezTo>
                  <a:cubicBezTo>
                    <a:pt x="23349" y="2598"/>
                    <a:pt x="21122" y="1837"/>
                    <a:pt x="19025" y="1299"/>
                  </a:cubicBezTo>
                  <a:cubicBezTo>
                    <a:pt x="15108" y="272"/>
                    <a:pt x="11708" y="0"/>
                    <a:pt x="9300" y="0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51"/>
            <p:cNvSpPr/>
            <p:nvPr/>
          </p:nvSpPr>
          <p:spPr>
            <a:xfrm>
              <a:off x="1248769" y="3722284"/>
              <a:ext cx="3177" cy="21386"/>
            </a:xfrm>
            <a:custGeom>
              <a:rect b="b" l="l" r="r" t="t"/>
              <a:pathLst>
                <a:path extrusionOk="0" h="1003" w="149">
                  <a:moveTo>
                    <a:pt x="149" y="1"/>
                  </a:moveTo>
                  <a:cubicBezTo>
                    <a:pt x="75" y="298"/>
                    <a:pt x="75" y="687"/>
                    <a:pt x="1" y="1003"/>
                  </a:cubicBezTo>
                  <a:lnTo>
                    <a:pt x="1" y="1003"/>
                  </a:lnTo>
                  <a:cubicBezTo>
                    <a:pt x="75" y="687"/>
                    <a:pt x="75" y="298"/>
                    <a:pt x="149" y="1"/>
                  </a:cubicBezTo>
                  <a:close/>
                </a:path>
              </a:pathLst>
            </a:custGeom>
            <a:solidFill>
              <a:srgbClr val="6D05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51"/>
            <p:cNvSpPr/>
            <p:nvPr/>
          </p:nvSpPr>
          <p:spPr>
            <a:xfrm>
              <a:off x="218210" y="3031285"/>
              <a:ext cx="981112" cy="778484"/>
            </a:xfrm>
            <a:custGeom>
              <a:rect b="b" l="l" r="r" t="t"/>
              <a:pathLst>
                <a:path extrusionOk="0" h="36510" w="46013">
                  <a:moveTo>
                    <a:pt x="9188" y="1"/>
                  </a:moveTo>
                  <a:cubicBezTo>
                    <a:pt x="5717" y="780"/>
                    <a:pt x="2618" y="1783"/>
                    <a:pt x="1" y="2711"/>
                  </a:cubicBezTo>
                  <a:cubicBezTo>
                    <a:pt x="75" y="2859"/>
                    <a:pt x="149" y="3008"/>
                    <a:pt x="223" y="3175"/>
                  </a:cubicBezTo>
                  <a:cubicBezTo>
                    <a:pt x="1003" y="4251"/>
                    <a:pt x="1467" y="5884"/>
                    <a:pt x="1857" y="7499"/>
                  </a:cubicBezTo>
                  <a:cubicBezTo>
                    <a:pt x="3471" y="11211"/>
                    <a:pt x="5643" y="15072"/>
                    <a:pt x="8501" y="19025"/>
                  </a:cubicBezTo>
                  <a:lnTo>
                    <a:pt x="9281" y="19953"/>
                  </a:lnTo>
                  <a:lnTo>
                    <a:pt x="9819" y="20733"/>
                  </a:lnTo>
                  <a:lnTo>
                    <a:pt x="10506" y="21661"/>
                  </a:lnTo>
                  <a:cubicBezTo>
                    <a:pt x="10580" y="21735"/>
                    <a:pt x="10747" y="21810"/>
                    <a:pt x="10821" y="21884"/>
                  </a:cubicBezTo>
                  <a:cubicBezTo>
                    <a:pt x="11360" y="21884"/>
                    <a:pt x="11898" y="21810"/>
                    <a:pt x="12603" y="21735"/>
                  </a:cubicBezTo>
                  <a:cubicBezTo>
                    <a:pt x="14218" y="21420"/>
                    <a:pt x="18710" y="19489"/>
                    <a:pt x="21345" y="18097"/>
                  </a:cubicBezTo>
                  <a:cubicBezTo>
                    <a:pt x="19489" y="16241"/>
                    <a:pt x="17633" y="14070"/>
                    <a:pt x="15777" y="11675"/>
                  </a:cubicBezTo>
                  <a:lnTo>
                    <a:pt x="13828" y="8891"/>
                  </a:lnTo>
                  <a:cubicBezTo>
                    <a:pt x="11898" y="5792"/>
                    <a:pt x="10432" y="2859"/>
                    <a:pt x="9188" y="1"/>
                  </a:cubicBezTo>
                  <a:close/>
                  <a:moveTo>
                    <a:pt x="31387" y="25986"/>
                  </a:moveTo>
                  <a:cubicBezTo>
                    <a:pt x="30848" y="26375"/>
                    <a:pt x="30384" y="26840"/>
                    <a:pt x="29995" y="27452"/>
                  </a:cubicBezTo>
                  <a:cubicBezTo>
                    <a:pt x="28992" y="28993"/>
                    <a:pt x="29067" y="31090"/>
                    <a:pt x="29846" y="32705"/>
                  </a:cubicBezTo>
                  <a:cubicBezTo>
                    <a:pt x="29920" y="32872"/>
                    <a:pt x="29995" y="33020"/>
                    <a:pt x="30069" y="33169"/>
                  </a:cubicBezTo>
                  <a:cubicBezTo>
                    <a:pt x="32482" y="31628"/>
                    <a:pt x="34561" y="30162"/>
                    <a:pt x="36491" y="28696"/>
                  </a:cubicBezTo>
                  <a:cubicBezTo>
                    <a:pt x="35804" y="28380"/>
                    <a:pt x="35173" y="28065"/>
                    <a:pt x="34486" y="27693"/>
                  </a:cubicBezTo>
                  <a:cubicBezTo>
                    <a:pt x="33484" y="27136"/>
                    <a:pt x="32482" y="26598"/>
                    <a:pt x="31387" y="25986"/>
                  </a:cubicBezTo>
                  <a:close/>
                  <a:moveTo>
                    <a:pt x="42300" y="30849"/>
                  </a:moveTo>
                  <a:cubicBezTo>
                    <a:pt x="40203" y="32630"/>
                    <a:pt x="37734" y="34561"/>
                    <a:pt x="34802" y="36510"/>
                  </a:cubicBezTo>
                  <a:lnTo>
                    <a:pt x="34876" y="36510"/>
                  </a:lnTo>
                  <a:cubicBezTo>
                    <a:pt x="35878" y="36510"/>
                    <a:pt x="38662" y="36343"/>
                    <a:pt x="40908" y="36194"/>
                  </a:cubicBezTo>
                  <a:cubicBezTo>
                    <a:pt x="41298" y="35804"/>
                    <a:pt x="41595" y="35415"/>
                    <a:pt x="41911" y="35025"/>
                  </a:cubicBezTo>
                  <a:cubicBezTo>
                    <a:pt x="43061" y="33726"/>
                    <a:pt x="44453" y="32630"/>
                    <a:pt x="46012" y="31869"/>
                  </a:cubicBezTo>
                  <a:cubicBezTo>
                    <a:pt x="44843" y="31628"/>
                    <a:pt x="43618" y="31313"/>
                    <a:pt x="42300" y="30849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51"/>
            <p:cNvSpPr/>
            <p:nvPr/>
          </p:nvSpPr>
          <p:spPr>
            <a:xfrm>
              <a:off x="125606" y="2625646"/>
              <a:ext cx="547754" cy="468199"/>
            </a:xfrm>
            <a:custGeom>
              <a:rect b="b" l="l" r="r" t="t"/>
              <a:pathLst>
                <a:path extrusionOk="0" h="21958" w="25689">
                  <a:moveTo>
                    <a:pt x="19489" y="0"/>
                  </a:moveTo>
                  <a:cubicBezTo>
                    <a:pt x="15090" y="2246"/>
                    <a:pt x="8520" y="6571"/>
                    <a:pt x="390" y="14533"/>
                  </a:cubicBezTo>
                  <a:lnTo>
                    <a:pt x="0" y="14923"/>
                  </a:lnTo>
                  <a:cubicBezTo>
                    <a:pt x="75" y="17094"/>
                    <a:pt x="242" y="19415"/>
                    <a:pt x="780" y="21957"/>
                  </a:cubicBezTo>
                  <a:cubicBezTo>
                    <a:pt x="11211" y="10524"/>
                    <a:pt x="21271" y="4492"/>
                    <a:pt x="25688" y="2246"/>
                  </a:cubicBezTo>
                  <a:cubicBezTo>
                    <a:pt x="23517" y="1244"/>
                    <a:pt x="21419" y="538"/>
                    <a:pt x="19489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51"/>
            <p:cNvSpPr/>
            <p:nvPr/>
          </p:nvSpPr>
          <p:spPr>
            <a:xfrm>
              <a:off x="714491" y="3412020"/>
              <a:ext cx="550526" cy="465022"/>
            </a:xfrm>
            <a:custGeom>
              <a:rect b="b" l="l" r="r" t="t"/>
              <a:pathLst>
                <a:path extrusionOk="0" h="21809" w="25819">
                  <a:moveTo>
                    <a:pt x="25132" y="0"/>
                  </a:moveTo>
                  <a:cubicBezTo>
                    <a:pt x="21884" y="3638"/>
                    <a:pt x="13606" y="11990"/>
                    <a:pt x="1" y="19415"/>
                  </a:cubicBezTo>
                  <a:cubicBezTo>
                    <a:pt x="2321" y="20510"/>
                    <a:pt x="4567" y="21271"/>
                    <a:pt x="6645" y="21809"/>
                  </a:cubicBezTo>
                  <a:cubicBezTo>
                    <a:pt x="6794" y="21735"/>
                    <a:pt x="6961" y="21586"/>
                    <a:pt x="7109" y="21512"/>
                  </a:cubicBezTo>
                  <a:cubicBezTo>
                    <a:pt x="16779" y="15554"/>
                    <a:pt x="22496" y="10209"/>
                    <a:pt x="25819" y="6496"/>
                  </a:cubicBezTo>
                  <a:cubicBezTo>
                    <a:pt x="25744" y="4492"/>
                    <a:pt x="25596" y="2246"/>
                    <a:pt x="25132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51"/>
            <p:cNvSpPr/>
            <p:nvPr/>
          </p:nvSpPr>
          <p:spPr>
            <a:xfrm>
              <a:off x="1134800" y="3338010"/>
              <a:ext cx="54628" cy="145270"/>
            </a:xfrm>
            <a:custGeom>
              <a:rect b="b" l="l" r="r" t="t"/>
              <a:pathLst>
                <a:path extrusionOk="0" h="6813" w="2562">
                  <a:moveTo>
                    <a:pt x="390" y="0"/>
                  </a:moveTo>
                  <a:cubicBezTo>
                    <a:pt x="316" y="75"/>
                    <a:pt x="167" y="75"/>
                    <a:pt x="0" y="149"/>
                  </a:cubicBezTo>
                  <a:cubicBezTo>
                    <a:pt x="928" y="2469"/>
                    <a:pt x="1633" y="4715"/>
                    <a:pt x="2172" y="6812"/>
                  </a:cubicBezTo>
                  <a:cubicBezTo>
                    <a:pt x="2320" y="6719"/>
                    <a:pt x="2487" y="6571"/>
                    <a:pt x="2561" y="6422"/>
                  </a:cubicBezTo>
                  <a:cubicBezTo>
                    <a:pt x="2023" y="4251"/>
                    <a:pt x="1318" y="2172"/>
                    <a:pt x="390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51"/>
            <p:cNvSpPr/>
            <p:nvPr/>
          </p:nvSpPr>
          <p:spPr>
            <a:xfrm>
              <a:off x="1205634" y="3603560"/>
              <a:ext cx="16632" cy="102135"/>
            </a:xfrm>
            <a:custGeom>
              <a:rect b="b" l="l" r="r" t="t"/>
              <a:pathLst>
                <a:path extrusionOk="0" h="4790" w="780">
                  <a:moveTo>
                    <a:pt x="390" y="1"/>
                  </a:moveTo>
                  <a:cubicBezTo>
                    <a:pt x="316" y="149"/>
                    <a:pt x="167" y="297"/>
                    <a:pt x="0" y="390"/>
                  </a:cubicBezTo>
                  <a:cubicBezTo>
                    <a:pt x="242" y="1931"/>
                    <a:pt x="316" y="3397"/>
                    <a:pt x="316" y="4789"/>
                  </a:cubicBezTo>
                  <a:cubicBezTo>
                    <a:pt x="464" y="4715"/>
                    <a:pt x="631" y="4641"/>
                    <a:pt x="780" y="4641"/>
                  </a:cubicBezTo>
                  <a:cubicBezTo>
                    <a:pt x="780" y="3174"/>
                    <a:pt x="631" y="1615"/>
                    <a:pt x="390" y="75"/>
                  </a:cubicBezTo>
                  <a:lnTo>
                    <a:pt x="390" y="1"/>
                  </a:ln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51"/>
            <p:cNvSpPr/>
            <p:nvPr/>
          </p:nvSpPr>
          <p:spPr>
            <a:xfrm>
              <a:off x="1181091" y="3474943"/>
              <a:ext cx="32879" cy="136954"/>
            </a:xfrm>
            <a:custGeom>
              <a:rect b="b" l="l" r="r" t="t"/>
              <a:pathLst>
                <a:path extrusionOk="0" h="6423" w="1542">
                  <a:moveTo>
                    <a:pt x="390" y="0"/>
                  </a:moveTo>
                  <a:cubicBezTo>
                    <a:pt x="316" y="149"/>
                    <a:pt x="149" y="297"/>
                    <a:pt x="1" y="390"/>
                  </a:cubicBezTo>
                  <a:cubicBezTo>
                    <a:pt x="539" y="2543"/>
                    <a:pt x="929" y="4566"/>
                    <a:pt x="1151" y="6422"/>
                  </a:cubicBezTo>
                  <a:cubicBezTo>
                    <a:pt x="1318" y="6329"/>
                    <a:pt x="1467" y="6181"/>
                    <a:pt x="1541" y="6033"/>
                  </a:cubicBezTo>
                  <a:cubicBezTo>
                    <a:pt x="1318" y="4009"/>
                    <a:pt x="929" y="2005"/>
                    <a:pt x="390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51"/>
            <p:cNvSpPr/>
            <p:nvPr/>
          </p:nvSpPr>
          <p:spPr>
            <a:xfrm>
              <a:off x="709352" y="2786205"/>
              <a:ext cx="460289" cy="554790"/>
            </a:xfrm>
            <a:custGeom>
              <a:rect b="b" l="l" r="r" t="t"/>
              <a:pathLst>
                <a:path extrusionOk="0" h="26019" w="21587">
                  <a:moveTo>
                    <a:pt x="1203" y="0"/>
                  </a:moveTo>
                  <a:cubicBezTo>
                    <a:pt x="975" y="0"/>
                    <a:pt x="746" y="81"/>
                    <a:pt x="539" y="210"/>
                  </a:cubicBezTo>
                  <a:cubicBezTo>
                    <a:pt x="0" y="674"/>
                    <a:pt x="0" y="1361"/>
                    <a:pt x="464" y="1750"/>
                  </a:cubicBezTo>
                  <a:cubicBezTo>
                    <a:pt x="631" y="1899"/>
                    <a:pt x="854" y="2066"/>
                    <a:pt x="1003" y="2214"/>
                  </a:cubicBezTo>
                  <a:cubicBezTo>
                    <a:pt x="780" y="2437"/>
                    <a:pt x="539" y="2753"/>
                    <a:pt x="316" y="3068"/>
                  </a:cubicBezTo>
                  <a:cubicBezTo>
                    <a:pt x="75" y="3365"/>
                    <a:pt x="167" y="3681"/>
                    <a:pt x="316" y="3922"/>
                  </a:cubicBezTo>
                  <a:cubicBezTo>
                    <a:pt x="390" y="3996"/>
                    <a:pt x="464" y="4070"/>
                    <a:pt x="539" y="4145"/>
                  </a:cubicBezTo>
                  <a:cubicBezTo>
                    <a:pt x="637" y="4191"/>
                    <a:pt x="758" y="4216"/>
                    <a:pt x="884" y="4216"/>
                  </a:cubicBezTo>
                  <a:cubicBezTo>
                    <a:pt x="1162" y="4216"/>
                    <a:pt x="1468" y="4097"/>
                    <a:pt x="1634" y="3829"/>
                  </a:cubicBezTo>
                  <a:cubicBezTo>
                    <a:pt x="1782" y="3606"/>
                    <a:pt x="2023" y="3365"/>
                    <a:pt x="2172" y="3142"/>
                  </a:cubicBezTo>
                  <a:cubicBezTo>
                    <a:pt x="2951" y="3755"/>
                    <a:pt x="3712" y="4386"/>
                    <a:pt x="4492" y="5073"/>
                  </a:cubicBezTo>
                  <a:cubicBezTo>
                    <a:pt x="4102" y="5463"/>
                    <a:pt x="3787" y="5852"/>
                    <a:pt x="3490" y="6316"/>
                  </a:cubicBezTo>
                  <a:cubicBezTo>
                    <a:pt x="3248" y="6539"/>
                    <a:pt x="3248" y="6929"/>
                    <a:pt x="3490" y="7170"/>
                  </a:cubicBezTo>
                  <a:cubicBezTo>
                    <a:pt x="3564" y="7244"/>
                    <a:pt x="3564" y="7319"/>
                    <a:pt x="3638" y="7319"/>
                  </a:cubicBezTo>
                  <a:cubicBezTo>
                    <a:pt x="3783" y="7401"/>
                    <a:pt x="3937" y="7443"/>
                    <a:pt x="4086" y="7443"/>
                  </a:cubicBezTo>
                  <a:cubicBezTo>
                    <a:pt x="4339" y="7443"/>
                    <a:pt x="4575" y="7323"/>
                    <a:pt x="4715" y="7077"/>
                  </a:cubicBezTo>
                  <a:cubicBezTo>
                    <a:pt x="5030" y="6706"/>
                    <a:pt x="5272" y="6391"/>
                    <a:pt x="5569" y="6149"/>
                  </a:cubicBezTo>
                  <a:cubicBezTo>
                    <a:pt x="6274" y="6855"/>
                    <a:pt x="7035" y="7541"/>
                    <a:pt x="7740" y="8321"/>
                  </a:cubicBezTo>
                  <a:cubicBezTo>
                    <a:pt x="7425" y="8636"/>
                    <a:pt x="7128" y="9026"/>
                    <a:pt x="6886" y="9490"/>
                  </a:cubicBezTo>
                  <a:cubicBezTo>
                    <a:pt x="6664" y="9713"/>
                    <a:pt x="6664" y="10103"/>
                    <a:pt x="6886" y="10325"/>
                  </a:cubicBezTo>
                  <a:cubicBezTo>
                    <a:pt x="6961" y="10418"/>
                    <a:pt x="6961" y="10492"/>
                    <a:pt x="7035" y="10492"/>
                  </a:cubicBezTo>
                  <a:cubicBezTo>
                    <a:pt x="7179" y="10575"/>
                    <a:pt x="7334" y="10617"/>
                    <a:pt x="7484" y="10617"/>
                  </a:cubicBezTo>
                  <a:cubicBezTo>
                    <a:pt x="7738" y="10617"/>
                    <a:pt x="7978" y="10496"/>
                    <a:pt x="8130" y="10251"/>
                  </a:cubicBezTo>
                  <a:cubicBezTo>
                    <a:pt x="8353" y="9954"/>
                    <a:pt x="8594" y="9713"/>
                    <a:pt x="8817" y="9490"/>
                  </a:cubicBezTo>
                  <a:cubicBezTo>
                    <a:pt x="9281" y="10028"/>
                    <a:pt x="9745" y="10492"/>
                    <a:pt x="10209" y="11105"/>
                  </a:cubicBezTo>
                  <a:lnTo>
                    <a:pt x="10840" y="11810"/>
                  </a:lnTo>
                  <a:lnTo>
                    <a:pt x="9912" y="12571"/>
                  </a:lnTo>
                  <a:cubicBezTo>
                    <a:pt x="9522" y="12813"/>
                    <a:pt x="9448" y="13277"/>
                    <a:pt x="9745" y="13666"/>
                  </a:cubicBezTo>
                  <a:cubicBezTo>
                    <a:pt x="9880" y="13833"/>
                    <a:pt x="10086" y="13930"/>
                    <a:pt x="10309" y="13930"/>
                  </a:cubicBezTo>
                  <a:cubicBezTo>
                    <a:pt x="10484" y="13930"/>
                    <a:pt x="10669" y="13871"/>
                    <a:pt x="10840" y="13741"/>
                  </a:cubicBezTo>
                  <a:lnTo>
                    <a:pt x="11768" y="13035"/>
                  </a:lnTo>
                  <a:lnTo>
                    <a:pt x="12306" y="13815"/>
                  </a:lnTo>
                  <a:cubicBezTo>
                    <a:pt x="12770" y="14353"/>
                    <a:pt x="13160" y="14966"/>
                    <a:pt x="13531" y="15522"/>
                  </a:cubicBezTo>
                  <a:cubicBezTo>
                    <a:pt x="13308" y="15745"/>
                    <a:pt x="12993" y="15819"/>
                    <a:pt x="12603" y="15986"/>
                  </a:cubicBezTo>
                  <a:cubicBezTo>
                    <a:pt x="12232" y="16135"/>
                    <a:pt x="11991" y="16599"/>
                    <a:pt x="12139" y="16989"/>
                  </a:cubicBezTo>
                  <a:cubicBezTo>
                    <a:pt x="12139" y="17063"/>
                    <a:pt x="12232" y="17137"/>
                    <a:pt x="12232" y="17211"/>
                  </a:cubicBezTo>
                  <a:cubicBezTo>
                    <a:pt x="12400" y="17393"/>
                    <a:pt x="12620" y="17480"/>
                    <a:pt x="12846" y="17480"/>
                  </a:cubicBezTo>
                  <a:cubicBezTo>
                    <a:pt x="12920" y="17480"/>
                    <a:pt x="12994" y="17471"/>
                    <a:pt x="13067" y="17453"/>
                  </a:cubicBezTo>
                  <a:cubicBezTo>
                    <a:pt x="13624" y="17286"/>
                    <a:pt x="13995" y="17063"/>
                    <a:pt x="14385" y="16822"/>
                  </a:cubicBezTo>
                  <a:cubicBezTo>
                    <a:pt x="14923" y="17675"/>
                    <a:pt x="15480" y="18604"/>
                    <a:pt x="16018" y="19457"/>
                  </a:cubicBezTo>
                  <a:cubicBezTo>
                    <a:pt x="15703" y="19699"/>
                    <a:pt x="15313" y="19921"/>
                    <a:pt x="14849" y="20070"/>
                  </a:cubicBezTo>
                  <a:cubicBezTo>
                    <a:pt x="14459" y="20237"/>
                    <a:pt x="14236" y="20627"/>
                    <a:pt x="14385" y="20998"/>
                  </a:cubicBezTo>
                  <a:cubicBezTo>
                    <a:pt x="14385" y="21091"/>
                    <a:pt x="14459" y="21165"/>
                    <a:pt x="14459" y="21239"/>
                  </a:cubicBezTo>
                  <a:cubicBezTo>
                    <a:pt x="14632" y="21399"/>
                    <a:pt x="14843" y="21530"/>
                    <a:pt x="15085" y="21530"/>
                  </a:cubicBezTo>
                  <a:cubicBezTo>
                    <a:pt x="15181" y="21530"/>
                    <a:pt x="15282" y="21509"/>
                    <a:pt x="15387" y="21462"/>
                  </a:cubicBezTo>
                  <a:cubicBezTo>
                    <a:pt x="15851" y="21313"/>
                    <a:pt x="16315" y="21091"/>
                    <a:pt x="16705" y="20775"/>
                  </a:cubicBezTo>
                  <a:cubicBezTo>
                    <a:pt x="17243" y="21703"/>
                    <a:pt x="17707" y="22631"/>
                    <a:pt x="18097" y="23485"/>
                  </a:cubicBezTo>
                  <a:cubicBezTo>
                    <a:pt x="17874" y="23633"/>
                    <a:pt x="17559" y="23782"/>
                    <a:pt x="17243" y="23875"/>
                  </a:cubicBezTo>
                  <a:cubicBezTo>
                    <a:pt x="16872" y="24023"/>
                    <a:pt x="16631" y="24487"/>
                    <a:pt x="16779" y="24877"/>
                  </a:cubicBezTo>
                  <a:cubicBezTo>
                    <a:pt x="16779" y="24951"/>
                    <a:pt x="16872" y="25026"/>
                    <a:pt x="16872" y="25100"/>
                  </a:cubicBezTo>
                  <a:cubicBezTo>
                    <a:pt x="17040" y="25282"/>
                    <a:pt x="17260" y="25369"/>
                    <a:pt x="17486" y="25369"/>
                  </a:cubicBezTo>
                  <a:cubicBezTo>
                    <a:pt x="17560" y="25369"/>
                    <a:pt x="17634" y="25359"/>
                    <a:pt x="17707" y="25341"/>
                  </a:cubicBezTo>
                  <a:cubicBezTo>
                    <a:pt x="18097" y="25174"/>
                    <a:pt x="18413" y="25026"/>
                    <a:pt x="18728" y="24877"/>
                  </a:cubicBezTo>
                  <a:cubicBezTo>
                    <a:pt x="18877" y="25100"/>
                    <a:pt x="18951" y="25267"/>
                    <a:pt x="19025" y="25490"/>
                  </a:cubicBezTo>
                  <a:cubicBezTo>
                    <a:pt x="19176" y="25827"/>
                    <a:pt x="19532" y="26018"/>
                    <a:pt x="19890" y="26018"/>
                  </a:cubicBezTo>
                  <a:cubicBezTo>
                    <a:pt x="20104" y="26018"/>
                    <a:pt x="20318" y="25951"/>
                    <a:pt x="20491" y="25805"/>
                  </a:cubicBezTo>
                  <a:cubicBezTo>
                    <a:pt x="20881" y="25490"/>
                    <a:pt x="21048" y="24951"/>
                    <a:pt x="20881" y="24561"/>
                  </a:cubicBezTo>
                  <a:cubicBezTo>
                    <a:pt x="20733" y="24246"/>
                    <a:pt x="20584" y="23875"/>
                    <a:pt x="20417" y="23559"/>
                  </a:cubicBezTo>
                  <a:cubicBezTo>
                    <a:pt x="21122" y="22780"/>
                    <a:pt x="21345" y="22167"/>
                    <a:pt x="21419" y="22167"/>
                  </a:cubicBezTo>
                  <a:cubicBezTo>
                    <a:pt x="21586" y="21703"/>
                    <a:pt x="21419" y="21313"/>
                    <a:pt x="21048" y="21165"/>
                  </a:cubicBezTo>
                  <a:cubicBezTo>
                    <a:pt x="20927" y="21121"/>
                    <a:pt x="20811" y="21100"/>
                    <a:pt x="20701" y="21100"/>
                  </a:cubicBezTo>
                  <a:cubicBezTo>
                    <a:pt x="20390" y="21100"/>
                    <a:pt x="20131" y="21267"/>
                    <a:pt x="19953" y="21555"/>
                  </a:cubicBezTo>
                  <a:cubicBezTo>
                    <a:pt x="19953" y="21555"/>
                    <a:pt x="19879" y="21777"/>
                    <a:pt x="19730" y="22019"/>
                  </a:cubicBezTo>
                  <a:cubicBezTo>
                    <a:pt x="19266" y="21165"/>
                    <a:pt x="18877" y="20311"/>
                    <a:pt x="18338" y="19383"/>
                  </a:cubicBezTo>
                  <a:cubicBezTo>
                    <a:pt x="18951" y="18771"/>
                    <a:pt x="19192" y="18214"/>
                    <a:pt x="19266" y="18139"/>
                  </a:cubicBezTo>
                  <a:cubicBezTo>
                    <a:pt x="19415" y="17750"/>
                    <a:pt x="19266" y="17286"/>
                    <a:pt x="18877" y="17137"/>
                  </a:cubicBezTo>
                  <a:cubicBezTo>
                    <a:pt x="18777" y="17099"/>
                    <a:pt x="18672" y="17081"/>
                    <a:pt x="18568" y="17081"/>
                  </a:cubicBezTo>
                  <a:cubicBezTo>
                    <a:pt x="18265" y="17081"/>
                    <a:pt x="17966" y="17237"/>
                    <a:pt x="17800" y="17527"/>
                  </a:cubicBezTo>
                  <a:lnTo>
                    <a:pt x="17559" y="17991"/>
                  </a:lnTo>
                  <a:cubicBezTo>
                    <a:pt x="17095" y="17137"/>
                    <a:pt x="16556" y="16283"/>
                    <a:pt x="16018" y="15430"/>
                  </a:cubicBezTo>
                  <a:cubicBezTo>
                    <a:pt x="16556" y="14817"/>
                    <a:pt x="16779" y="14279"/>
                    <a:pt x="16779" y="14205"/>
                  </a:cubicBezTo>
                  <a:cubicBezTo>
                    <a:pt x="16946" y="13815"/>
                    <a:pt x="16779" y="13425"/>
                    <a:pt x="16408" y="13277"/>
                  </a:cubicBezTo>
                  <a:cubicBezTo>
                    <a:pt x="16300" y="13210"/>
                    <a:pt x="16187" y="13180"/>
                    <a:pt x="16074" y="13180"/>
                  </a:cubicBezTo>
                  <a:cubicBezTo>
                    <a:pt x="15779" y="13180"/>
                    <a:pt x="15487" y="13384"/>
                    <a:pt x="15313" y="13666"/>
                  </a:cubicBezTo>
                  <a:cubicBezTo>
                    <a:pt x="15313" y="13666"/>
                    <a:pt x="15239" y="13815"/>
                    <a:pt x="15090" y="14038"/>
                  </a:cubicBezTo>
                  <a:cubicBezTo>
                    <a:pt x="14775" y="13499"/>
                    <a:pt x="14385" y="13035"/>
                    <a:pt x="13995" y="12497"/>
                  </a:cubicBezTo>
                  <a:lnTo>
                    <a:pt x="13383" y="11717"/>
                  </a:lnTo>
                  <a:lnTo>
                    <a:pt x="14088" y="11179"/>
                  </a:lnTo>
                  <a:cubicBezTo>
                    <a:pt x="14459" y="10957"/>
                    <a:pt x="14552" y="10418"/>
                    <a:pt x="14236" y="10103"/>
                  </a:cubicBezTo>
                  <a:cubicBezTo>
                    <a:pt x="14092" y="9914"/>
                    <a:pt x="13868" y="9811"/>
                    <a:pt x="13631" y="9811"/>
                  </a:cubicBezTo>
                  <a:cubicBezTo>
                    <a:pt x="13473" y="9811"/>
                    <a:pt x="13309" y="9857"/>
                    <a:pt x="13160" y="9954"/>
                  </a:cubicBezTo>
                  <a:lnTo>
                    <a:pt x="12455" y="10492"/>
                  </a:lnTo>
                  <a:lnTo>
                    <a:pt x="11916" y="9787"/>
                  </a:lnTo>
                  <a:cubicBezTo>
                    <a:pt x="11452" y="9249"/>
                    <a:pt x="11062" y="8785"/>
                    <a:pt x="10598" y="8321"/>
                  </a:cubicBezTo>
                  <a:cubicBezTo>
                    <a:pt x="10840" y="8247"/>
                    <a:pt x="11062" y="8172"/>
                    <a:pt x="11062" y="8172"/>
                  </a:cubicBezTo>
                  <a:cubicBezTo>
                    <a:pt x="11527" y="8098"/>
                    <a:pt x="11768" y="7708"/>
                    <a:pt x="11768" y="7319"/>
                  </a:cubicBezTo>
                  <a:cubicBezTo>
                    <a:pt x="11675" y="6855"/>
                    <a:pt x="11304" y="6613"/>
                    <a:pt x="10840" y="6613"/>
                  </a:cubicBezTo>
                  <a:cubicBezTo>
                    <a:pt x="10840" y="6706"/>
                    <a:pt x="10209" y="6780"/>
                    <a:pt x="9522" y="7077"/>
                  </a:cubicBezTo>
                  <a:lnTo>
                    <a:pt x="7425" y="4999"/>
                  </a:lnTo>
                  <a:cubicBezTo>
                    <a:pt x="7666" y="4924"/>
                    <a:pt x="7889" y="4850"/>
                    <a:pt x="7889" y="4850"/>
                  </a:cubicBezTo>
                  <a:cubicBezTo>
                    <a:pt x="8353" y="4757"/>
                    <a:pt x="8594" y="4386"/>
                    <a:pt x="8520" y="3922"/>
                  </a:cubicBezTo>
                  <a:cubicBezTo>
                    <a:pt x="8443" y="3599"/>
                    <a:pt x="8175" y="3328"/>
                    <a:pt x="7865" y="3328"/>
                  </a:cubicBezTo>
                  <a:cubicBezTo>
                    <a:pt x="7800" y="3328"/>
                    <a:pt x="7733" y="3340"/>
                    <a:pt x="7666" y="3365"/>
                  </a:cubicBezTo>
                  <a:cubicBezTo>
                    <a:pt x="7592" y="3365"/>
                    <a:pt x="6961" y="3458"/>
                    <a:pt x="6200" y="3829"/>
                  </a:cubicBezTo>
                  <a:cubicBezTo>
                    <a:pt x="5494" y="3217"/>
                    <a:pt x="4715" y="2530"/>
                    <a:pt x="4028" y="1899"/>
                  </a:cubicBezTo>
                  <a:cubicBezTo>
                    <a:pt x="4251" y="1825"/>
                    <a:pt x="4492" y="1825"/>
                    <a:pt x="4492" y="1750"/>
                  </a:cubicBezTo>
                  <a:cubicBezTo>
                    <a:pt x="4956" y="1750"/>
                    <a:pt x="5272" y="1286"/>
                    <a:pt x="5179" y="897"/>
                  </a:cubicBezTo>
                  <a:cubicBezTo>
                    <a:pt x="5112" y="547"/>
                    <a:pt x="4792" y="273"/>
                    <a:pt x="4393" y="273"/>
                  </a:cubicBezTo>
                  <a:cubicBezTo>
                    <a:pt x="4347" y="273"/>
                    <a:pt x="4299" y="276"/>
                    <a:pt x="4251" y="284"/>
                  </a:cubicBezTo>
                  <a:cubicBezTo>
                    <a:pt x="4251" y="284"/>
                    <a:pt x="3564" y="433"/>
                    <a:pt x="2710" y="897"/>
                  </a:cubicBezTo>
                  <a:cubicBezTo>
                    <a:pt x="2395" y="674"/>
                    <a:pt x="2098" y="433"/>
                    <a:pt x="1782" y="210"/>
                  </a:cubicBezTo>
                  <a:cubicBezTo>
                    <a:pt x="1600" y="62"/>
                    <a:pt x="1402" y="0"/>
                    <a:pt x="1203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51"/>
            <p:cNvSpPr/>
            <p:nvPr/>
          </p:nvSpPr>
          <p:spPr>
            <a:xfrm>
              <a:off x="257785" y="3191183"/>
              <a:ext cx="191178" cy="308323"/>
            </a:xfrm>
            <a:custGeom>
              <a:rect b="b" l="l" r="r" t="t"/>
              <a:pathLst>
                <a:path extrusionOk="0" h="14460" w="8966">
                  <a:moveTo>
                    <a:pt x="1" y="0"/>
                  </a:moveTo>
                  <a:lnTo>
                    <a:pt x="1" y="0"/>
                  </a:lnTo>
                  <a:cubicBezTo>
                    <a:pt x="539" y="2562"/>
                    <a:pt x="836" y="5253"/>
                    <a:pt x="1226" y="6961"/>
                  </a:cubicBezTo>
                  <a:cubicBezTo>
                    <a:pt x="1393" y="7499"/>
                    <a:pt x="1541" y="7963"/>
                    <a:pt x="1690" y="8278"/>
                  </a:cubicBezTo>
                  <a:cubicBezTo>
                    <a:pt x="2785" y="10134"/>
                    <a:pt x="5643" y="14069"/>
                    <a:pt x="5643" y="14069"/>
                  </a:cubicBezTo>
                  <a:cubicBezTo>
                    <a:pt x="5866" y="14069"/>
                    <a:pt x="6033" y="14162"/>
                    <a:pt x="6256" y="14162"/>
                  </a:cubicBezTo>
                  <a:cubicBezTo>
                    <a:pt x="7109" y="14311"/>
                    <a:pt x="7796" y="14459"/>
                    <a:pt x="8576" y="14459"/>
                  </a:cubicBezTo>
                  <a:cubicBezTo>
                    <a:pt x="8724" y="14459"/>
                    <a:pt x="8817" y="14459"/>
                    <a:pt x="8965" y="14385"/>
                  </a:cubicBezTo>
                  <a:cubicBezTo>
                    <a:pt x="8891" y="14311"/>
                    <a:pt x="8724" y="14236"/>
                    <a:pt x="8650" y="14162"/>
                  </a:cubicBezTo>
                  <a:lnTo>
                    <a:pt x="7963" y="13234"/>
                  </a:lnTo>
                  <a:lnTo>
                    <a:pt x="7425" y="12454"/>
                  </a:lnTo>
                  <a:lnTo>
                    <a:pt x="6645" y="11526"/>
                  </a:lnTo>
                  <a:cubicBezTo>
                    <a:pt x="3787" y="7573"/>
                    <a:pt x="1615" y="3712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51"/>
            <p:cNvSpPr/>
            <p:nvPr/>
          </p:nvSpPr>
          <p:spPr>
            <a:xfrm>
              <a:off x="866073" y="2790661"/>
              <a:ext cx="193139" cy="194355"/>
            </a:xfrm>
            <a:custGeom>
              <a:rect b="b" l="l" r="r" t="t"/>
              <a:pathLst>
                <a:path extrusionOk="0" h="9115" w="9058">
                  <a:moveTo>
                    <a:pt x="0" y="1"/>
                  </a:moveTo>
                  <a:cubicBezTo>
                    <a:pt x="2636" y="2005"/>
                    <a:pt x="5179" y="4474"/>
                    <a:pt x="7740" y="7425"/>
                  </a:cubicBezTo>
                  <a:lnTo>
                    <a:pt x="9058" y="9114"/>
                  </a:lnTo>
                  <a:lnTo>
                    <a:pt x="7740" y="7425"/>
                  </a:lnTo>
                  <a:cubicBezTo>
                    <a:pt x="5179" y="4474"/>
                    <a:pt x="2636" y="2005"/>
                    <a:pt x="0" y="1"/>
                  </a:cubicBezTo>
                  <a:close/>
                </a:path>
              </a:pathLst>
            </a:custGeom>
            <a:solidFill>
              <a:srgbClr val="5A030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51"/>
            <p:cNvSpPr/>
            <p:nvPr/>
          </p:nvSpPr>
          <p:spPr>
            <a:xfrm>
              <a:off x="1077016" y="3009920"/>
              <a:ext cx="13476" cy="19809"/>
            </a:xfrm>
            <a:custGeom>
              <a:rect b="b" l="l" r="r" t="t"/>
              <a:pathLst>
                <a:path extrusionOk="0" h="929" w="632">
                  <a:moveTo>
                    <a:pt x="0" y="1"/>
                  </a:moveTo>
                  <a:cubicBezTo>
                    <a:pt x="242" y="298"/>
                    <a:pt x="390" y="613"/>
                    <a:pt x="631" y="929"/>
                  </a:cubicBezTo>
                  <a:cubicBezTo>
                    <a:pt x="464" y="613"/>
                    <a:pt x="242" y="298"/>
                    <a:pt x="0" y="1"/>
                  </a:cubicBezTo>
                  <a:close/>
                </a:path>
              </a:pathLst>
            </a:custGeom>
            <a:solidFill>
              <a:srgbClr val="6D05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51"/>
            <p:cNvSpPr/>
            <p:nvPr/>
          </p:nvSpPr>
          <p:spPr>
            <a:xfrm>
              <a:off x="330217" y="2643834"/>
              <a:ext cx="760275" cy="387472"/>
            </a:xfrm>
            <a:custGeom>
              <a:rect b="b" l="l" r="r" t="t"/>
              <a:pathLst>
                <a:path extrusionOk="0" h="18172" w="35656">
                  <a:moveTo>
                    <a:pt x="1467" y="1"/>
                  </a:moveTo>
                  <a:cubicBezTo>
                    <a:pt x="1077" y="224"/>
                    <a:pt x="538" y="539"/>
                    <a:pt x="0" y="762"/>
                  </a:cubicBezTo>
                  <a:cubicBezTo>
                    <a:pt x="0" y="1783"/>
                    <a:pt x="74" y="2859"/>
                    <a:pt x="223" y="3936"/>
                  </a:cubicBezTo>
                  <a:cubicBezTo>
                    <a:pt x="316" y="4400"/>
                    <a:pt x="316" y="4790"/>
                    <a:pt x="390" y="5254"/>
                  </a:cubicBezTo>
                  <a:cubicBezTo>
                    <a:pt x="2636" y="3546"/>
                    <a:pt x="4640" y="2247"/>
                    <a:pt x="6422" y="1077"/>
                  </a:cubicBezTo>
                  <a:cubicBezTo>
                    <a:pt x="6107" y="1003"/>
                    <a:pt x="5791" y="855"/>
                    <a:pt x="5420" y="762"/>
                  </a:cubicBezTo>
                  <a:cubicBezTo>
                    <a:pt x="3007" y="298"/>
                    <a:pt x="1467" y="1"/>
                    <a:pt x="1467" y="1"/>
                  </a:cubicBezTo>
                  <a:close/>
                  <a:moveTo>
                    <a:pt x="26598" y="16167"/>
                  </a:moveTo>
                  <a:cubicBezTo>
                    <a:pt x="26449" y="16316"/>
                    <a:pt x="26301" y="16390"/>
                    <a:pt x="26208" y="16538"/>
                  </a:cubicBezTo>
                  <a:cubicBezTo>
                    <a:pt x="26449" y="16631"/>
                    <a:pt x="26765" y="16631"/>
                    <a:pt x="27062" y="16631"/>
                  </a:cubicBezTo>
                  <a:cubicBezTo>
                    <a:pt x="26913" y="16464"/>
                    <a:pt x="26765" y="16316"/>
                    <a:pt x="26598" y="16167"/>
                  </a:cubicBezTo>
                  <a:close/>
                  <a:moveTo>
                    <a:pt x="14311" y="2321"/>
                  </a:moveTo>
                  <a:cubicBezTo>
                    <a:pt x="13679" y="2618"/>
                    <a:pt x="13067" y="3008"/>
                    <a:pt x="12454" y="3397"/>
                  </a:cubicBezTo>
                  <a:cubicBezTo>
                    <a:pt x="14385" y="4474"/>
                    <a:pt x="16315" y="5643"/>
                    <a:pt x="18171" y="7035"/>
                  </a:cubicBezTo>
                  <a:cubicBezTo>
                    <a:pt x="18245" y="6961"/>
                    <a:pt x="18245" y="6961"/>
                    <a:pt x="18320" y="6887"/>
                  </a:cubicBezTo>
                  <a:cubicBezTo>
                    <a:pt x="18561" y="6720"/>
                    <a:pt x="18784" y="6646"/>
                    <a:pt x="19025" y="6646"/>
                  </a:cubicBezTo>
                  <a:cubicBezTo>
                    <a:pt x="19173" y="6646"/>
                    <a:pt x="19415" y="6720"/>
                    <a:pt x="19563" y="6887"/>
                  </a:cubicBezTo>
                  <a:cubicBezTo>
                    <a:pt x="19879" y="7110"/>
                    <a:pt x="20176" y="7351"/>
                    <a:pt x="20491" y="7574"/>
                  </a:cubicBezTo>
                  <a:cubicBezTo>
                    <a:pt x="21345" y="7110"/>
                    <a:pt x="22032" y="6961"/>
                    <a:pt x="22032" y="6961"/>
                  </a:cubicBezTo>
                  <a:lnTo>
                    <a:pt x="22199" y="6961"/>
                  </a:lnTo>
                  <a:cubicBezTo>
                    <a:pt x="22589" y="6961"/>
                    <a:pt x="22886" y="7184"/>
                    <a:pt x="22960" y="7574"/>
                  </a:cubicBezTo>
                  <a:cubicBezTo>
                    <a:pt x="23053" y="7963"/>
                    <a:pt x="22737" y="8427"/>
                    <a:pt x="22273" y="8427"/>
                  </a:cubicBezTo>
                  <a:cubicBezTo>
                    <a:pt x="22273" y="8502"/>
                    <a:pt x="22032" y="8502"/>
                    <a:pt x="21809" y="8576"/>
                  </a:cubicBezTo>
                  <a:cubicBezTo>
                    <a:pt x="22496" y="9207"/>
                    <a:pt x="23275" y="9894"/>
                    <a:pt x="23981" y="10506"/>
                  </a:cubicBezTo>
                  <a:cubicBezTo>
                    <a:pt x="24742" y="10135"/>
                    <a:pt x="25373" y="10042"/>
                    <a:pt x="25447" y="10042"/>
                  </a:cubicBezTo>
                  <a:cubicBezTo>
                    <a:pt x="25447" y="9968"/>
                    <a:pt x="25521" y="9968"/>
                    <a:pt x="25595" y="9968"/>
                  </a:cubicBezTo>
                  <a:cubicBezTo>
                    <a:pt x="25911" y="9968"/>
                    <a:pt x="26208" y="10283"/>
                    <a:pt x="26301" y="10599"/>
                  </a:cubicBezTo>
                  <a:cubicBezTo>
                    <a:pt x="26375" y="11063"/>
                    <a:pt x="26134" y="11434"/>
                    <a:pt x="25670" y="11527"/>
                  </a:cubicBezTo>
                  <a:cubicBezTo>
                    <a:pt x="25670" y="11527"/>
                    <a:pt x="25447" y="11601"/>
                    <a:pt x="25206" y="11676"/>
                  </a:cubicBezTo>
                  <a:lnTo>
                    <a:pt x="27303" y="13754"/>
                  </a:lnTo>
                  <a:cubicBezTo>
                    <a:pt x="27990" y="13457"/>
                    <a:pt x="28621" y="13383"/>
                    <a:pt x="28621" y="13290"/>
                  </a:cubicBezTo>
                  <a:lnTo>
                    <a:pt x="28769" y="13290"/>
                  </a:lnTo>
                  <a:cubicBezTo>
                    <a:pt x="29159" y="13290"/>
                    <a:pt x="29456" y="13606"/>
                    <a:pt x="29549" y="13996"/>
                  </a:cubicBezTo>
                  <a:cubicBezTo>
                    <a:pt x="29549" y="14385"/>
                    <a:pt x="29308" y="14775"/>
                    <a:pt x="28843" y="14849"/>
                  </a:cubicBezTo>
                  <a:cubicBezTo>
                    <a:pt x="28843" y="14849"/>
                    <a:pt x="28621" y="14924"/>
                    <a:pt x="28379" y="14998"/>
                  </a:cubicBezTo>
                  <a:cubicBezTo>
                    <a:pt x="28843" y="15462"/>
                    <a:pt x="29233" y="15926"/>
                    <a:pt x="29697" y="16464"/>
                  </a:cubicBezTo>
                  <a:lnTo>
                    <a:pt x="30161" y="17002"/>
                  </a:lnTo>
                  <a:cubicBezTo>
                    <a:pt x="30236" y="17095"/>
                    <a:pt x="30310" y="17095"/>
                    <a:pt x="30384" y="17095"/>
                  </a:cubicBezTo>
                  <a:lnTo>
                    <a:pt x="30941" y="16631"/>
                  </a:lnTo>
                  <a:cubicBezTo>
                    <a:pt x="31089" y="16538"/>
                    <a:pt x="31238" y="16464"/>
                    <a:pt x="31479" y="16464"/>
                  </a:cubicBezTo>
                  <a:cubicBezTo>
                    <a:pt x="31628" y="16464"/>
                    <a:pt x="31869" y="16631"/>
                    <a:pt x="32017" y="16780"/>
                  </a:cubicBezTo>
                  <a:cubicBezTo>
                    <a:pt x="32166" y="16928"/>
                    <a:pt x="32240" y="17169"/>
                    <a:pt x="32166" y="17392"/>
                  </a:cubicBezTo>
                  <a:cubicBezTo>
                    <a:pt x="33335" y="17559"/>
                    <a:pt x="34486" y="17782"/>
                    <a:pt x="35655" y="18098"/>
                  </a:cubicBezTo>
                  <a:cubicBezTo>
                    <a:pt x="35414" y="17782"/>
                    <a:pt x="35265" y="17466"/>
                    <a:pt x="35024" y="17169"/>
                  </a:cubicBezTo>
                  <a:cubicBezTo>
                    <a:pt x="34876" y="16928"/>
                    <a:pt x="34801" y="16780"/>
                    <a:pt x="34653" y="16631"/>
                  </a:cubicBezTo>
                  <a:lnTo>
                    <a:pt x="34189" y="16000"/>
                  </a:lnTo>
                  <a:lnTo>
                    <a:pt x="32871" y="14311"/>
                  </a:lnTo>
                  <a:cubicBezTo>
                    <a:pt x="30310" y="11360"/>
                    <a:pt x="27767" y="8891"/>
                    <a:pt x="25131" y="6887"/>
                  </a:cubicBezTo>
                  <a:cubicBezTo>
                    <a:pt x="23350" y="5495"/>
                    <a:pt x="21493" y="4251"/>
                    <a:pt x="19712" y="3249"/>
                  </a:cubicBezTo>
                  <a:cubicBezTo>
                    <a:pt x="19025" y="3082"/>
                    <a:pt x="18245" y="3008"/>
                    <a:pt x="17484" y="2859"/>
                  </a:cubicBezTo>
                  <a:cubicBezTo>
                    <a:pt x="16389" y="2711"/>
                    <a:pt x="15313" y="2469"/>
                    <a:pt x="14311" y="2321"/>
                  </a:cubicBezTo>
                  <a:close/>
                  <a:moveTo>
                    <a:pt x="11990" y="3639"/>
                  </a:moveTo>
                  <a:cubicBezTo>
                    <a:pt x="9206" y="5402"/>
                    <a:pt x="5568" y="7889"/>
                    <a:pt x="1615" y="11137"/>
                  </a:cubicBezTo>
                  <a:cubicBezTo>
                    <a:pt x="2172" y="13457"/>
                    <a:pt x="2933" y="15777"/>
                    <a:pt x="3935" y="18172"/>
                  </a:cubicBezTo>
                  <a:cubicBezTo>
                    <a:pt x="8668" y="17095"/>
                    <a:pt x="14069" y="16316"/>
                    <a:pt x="20027" y="16316"/>
                  </a:cubicBezTo>
                  <a:cubicBezTo>
                    <a:pt x="21493" y="16316"/>
                    <a:pt x="22960" y="16316"/>
                    <a:pt x="24519" y="16464"/>
                  </a:cubicBezTo>
                  <a:cubicBezTo>
                    <a:pt x="24519" y="16316"/>
                    <a:pt x="24593" y="16241"/>
                    <a:pt x="24667" y="16167"/>
                  </a:cubicBezTo>
                  <a:cubicBezTo>
                    <a:pt x="24909" y="15703"/>
                    <a:pt x="25206" y="15313"/>
                    <a:pt x="25521" y="14998"/>
                  </a:cubicBezTo>
                  <a:cubicBezTo>
                    <a:pt x="24816" y="14218"/>
                    <a:pt x="24055" y="13532"/>
                    <a:pt x="23350" y="12826"/>
                  </a:cubicBezTo>
                  <a:cubicBezTo>
                    <a:pt x="23053" y="13068"/>
                    <a:pt x="22811" y="13383"/>
                    <a:pt x="22496" y="13754"/>
                  </a:cubicBezTo>
                  <a:cubicBezTo>
                    <a:pt x="22347" y="13996"/>
                    <a:pt x="22125" y="14144"/>
                    <a:pt x="21883" y="14144"/>
                  </a:cubicBezTo>
                  <a:cubicBezTo>
                    <a:pt x="21735" y="14144"/>
                    <a:pt x="21568" y="14070"/>
                    <a:pt x="21419" y="13996"/>
                  </a:cubicBezTo>
                  <a:cubicBezTo>
                    <a:pt x="21345" y="13996"/>
                    <a:pt x="21345" y="13921"/>
                    <a:pt x="21271" y="13847"/>
                  </a:cubicBezTo>
                  <a:cubicBezTo>
                    <a:pt x="21029" y="13606"/>
                    <a:pt x="21029" y="13216"/>
                    <a:pt x="21271" y="12993"/>
                  </a:cubicBezTo>
                  <a:cubicBezTo>
                    <a:pt x="21568" y="12529"/>
                    <a:pt x="21883" y="12140"/>
                    <a:pt x="22273" y="11750"/>
                  </a:cubicBezTo>
                  <a:cubicBezTo>
                    <a:pt x="21493" y="11063"/>
                    <a:pt x="20732" y="10432"/>
                    <a:pt x="19953" y="9819"/>
                  </a:cubicBezTo>
                  <a:cubicBezTo>
                    <a:pt x="19804" y="10042"/>
                    <a:pt x="19563" y="10283"/>
                    <a:pt x="19415" y="10506"/>
                  </a:cubicBezTo>
                  <a:cubicBezTo>
                    <a:pt x="19248" y="10747"/>
                    <a:pt x="18951" y="10896"/>
                    <a:pt x="18709" y="10896"/>
                  </a:cubicBezTo>
                  <a:cubicBezTo>
                    <a:pt x="18561" y="10896"/>
                    <a:pt x="18412" y="10896"/>
                    <a:pt x="18320" y="10822"/>
                  </a:cubicBezTo>
                  <a:cubicBezTo>
                    <a:pt x="18245" y="10747"/>
                    <a:pt x="18171" y="10673"/>
                    <a:pt x="18097" y="10599"/>
                  </a:cubicBezTo>
                  <a:cubicBezTo>
                    <a:pt x="17948" y="10358"/>
                    <a:pt x="17856" y="10042"/>
                    <a:pt x="18097" y="9745"/>
                  </a:cubicBezTo>
                  <a:cubicBezTo>
                    <a:pt x="18320" y="9430"/>
                    <a:pt x="18561" y="9114"/>
                    <a:pt x="18784" y="8891"/>
                  </a:cubicBezTo>
                  <a:cubicBezTo>
                    <a:pt x="18635" y="8743"/>
                    <a:pt x="18412" y="8576"/>
                    <a:pt x="18245" y="8427"/>
                  </a:cubicBezTo>
                  <a:cubicBezTo>
                    <a:pt x="17948" y="8186"/>
                    <a:pt x="17856" y="7815"/>
                    <a:pt x="17948" y="7425"/>
                  </a:cubicBezTo>
                  <a:cubicBezTo>
                    <a:pt x="15925" y="5959"/>
                    <a:pt x="13921" y="4715"/>
                    <a:pt x="11990" y="3639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51"/>
            <p:cNvSpPr/>
            <p:nvPr/>
          </p:nvSpPr>
          <p:spPr>
            <a:xfrm>
              <a:off x="206333" y="2660061"/>
              <a:ext cx="207809" cy="429030"/>
            </a:xfrm>
            <a:custGeom>
              <a:rect b="b" l="l" r="r" t="t"/>
              <a:pathLst>
                <a:path extrusionOk="0" h="20121" w="9746">
                  <a:moveTo>
                    <a:pt x="5810" y="1"/>
                  </a:moveTo>
                  <a:cubicBezTo>
                    <a:pt x="5031" y="391"/>
                    <a:pt x="4103" y="780"/>
                    <a:pt x="3342" y="1096"/>
                  </a:cubicBezTo>
                  <a:cubicBezTo>
                    <a:pt x="1950" y="1708"/>
                    <a:pt x="780" y="2172"/>
                    <a:pt x="780" y="2172"/>
                  </a:cubicBezTo>
                  <a:cubicBezTo>
                    <a:pt x="1096" y="3249"/>
                    <a:pt x="706" y="6200"/>
                    <a:pt x="391" y="9374"/>
                  </a:cubicBezTo>
                  <a:cubicBezTo>
                    <a:pt x="2414" y="7518"/>
                    <a:pt x="4418" y="5885"/>
                    <a:pt x="6200" y="4493"/>
                  </a:cubicBezTo>
                  <a:cubicBezTo>
                    <a:pt x="6126" y="4029"/>
                    <a:pt x="6126" y="3639"/>
                    <a:pt x="6033" y="3175"/>
                  </a:cubicBezTo>
                  <a:cubicBezTo>
                    <a:pt x="5884" y="2098"/>
                    <a:pt x="5810" y="1022"/>
                    <a:pt x="5810" y="1"/>
                  </a:cubicBezTo>
                  <a:close/>
                  <a:moveTo>
                    <a:pt x="7425" y="10376"/>
                  </a:moveTo>
                  <a:cubicBezTo>
                    <a:pt x="5031" y="12381"/>
                    <a:pt x="2562" y="14627"/>
                    <a:pt x="1" y="17169"/>
                  </a:cubicBezTo>
                  <a:cubicBezTo>
                    <a:pt x="94" y="18339"/>
                    <a:pt x="242" y="19415"/>
                    <a:pt x="558" y="20121"/>
                  </a:cubicBezTo>
                  <a:cubicBezTo>
                    <a:pt x="3175" y="19193"/>
                    <a:pt x="6274" y="18190"/>
                    <a:pt x="9745" y="17411"/>
                  </a:cubicBezTo>
                  <a:cubicBezTo>
                    <a:pt x="8743" y="15016"/>
                    <a:pt x="7982" y="12696"/>
                    <a:pt x="7425" y="10376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51"/>
            <p:cNvSpPr/>
            <p:nvPr/>
          </p:nvSpPr>
          <p:spPr>
            <a:xfrm>
              <a:off x="204728" y="2665236"/>
              <a:ext cx="432186" cy="359369"/>
            </a:xfrm>
            <a:custGeom>
              <a:rect b="b" l="l" r="r" t="t"/>
              <a:pathLst>
                <a:path extrusionOk="0" h="16854" w="20269">
                  <a:moveTo>
                    <a:pt x="13772" y="75"/>
                  </a:moveTo>
                  <a:lnTo>
                    <a:pt x="13772" y="75"/>
                  </a:lnTo>
                  <a:cubicBezTo>
                    <a:pt x="15387" y="780"/>
                    <a:pt x="16853" y="1467"/>
                    <a:pt x="18412" y="2320"/>
                  </a:cubicBezTo>
                  <a:cubicBezTo>
                    <a:pt x="19025" y="1931"/>
                    <a:pt x="19637" y="1541"/>
                    <a:pt x="20269" y="1244"/>
                  </a:cubicBezTo>
                  <a:cubicBezTo>
                    <a:pt x="17874" y="854"/>
                    <a:pt x="15703" y="464"/>
                    <a:pt x="13772" y="75"/>
                  </a:cubicBezTo>
                  <a:close/>
                  <a:moveTo>
                    <a:pt x="12380" y="0"/>
                  </a:moveTo>
                  <a:cubicBezTo>
                    <a:pt x="10598" y="1170"/>
                    <a:pt x="8594" y="2469"/>
                    <a:pt x="6348" y="4177"/>
                  </a:cubicBezTo>
                  <a:cubicBezTo>
                    <a:pt x="4566" y="5569"/>
                    <a:pt x="2562" y="7202"/>
                    <a:pt x="539" y="9058"/>
                  </a:cubicBezTo>
                  <a:cubicBezTo>
                    <a:pt x="242" y="11675"/>
                    <a:pt x="0" y="14533"/>
                    <a:pt x="149" y="16853"/>
                  </a:cubicBezTo>
                  <a:cubicBezTo>
                    <a:pt x="2710" y="14311"/>
                    <a:pt x="5179" y="12065"/>
                    <a:pt x="7573" y="10060"/>
                  </a:cubicBezTo>
                  <a:cubicBezTo>
                    <a:pt x="11526" y="6812"/>
                    <a:pt x="15164" y="4325"/>
                    <a:pt x="17948" y="2562"/>
                  </a:cubicBezTo>
                  <a:cubicBezTo>
                    <a:pt x="16018" y="1541"/>
                    <a:pt x="14162" y="706"/>
                    <a:pt x="1238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51"/>
            <p:cNvSpPr/>
            <p:nvPr/>
          </p:nvSpPr>
          <p:spPr>
            <a:xfrm>
              <a:off x="445785" y="2660061"/>
              <a:ext cx="271905" cy="142114"/>
            </a:xfrm>
            <a:custGeom>
              <a:rect b="b" l="l" r="r" t="t"/>
              <a:pathLst>
                <a:path extrusionOk="0" h="6665" w="12752">
                  <a:moveTo>
                    <a:pt x="0" y="1"/>
                  </a:moveTo>
                  <a:cubicBezTo>
                    <a:pt x="371" y="94"/>
                    <a:pt x="687" y="242"/>
                    <a:pt x="1002" y="316"/>
                  </a:cubicBezTo>
                  <a:cubicBezTo>
                    <a:pt x="1076" y="316"/>
                    <a:pt x="1151" y="242"/>
                    <a:pt x="1225" y="242"/>
                  </a:cubicBezTo>
                  <a:cubicBezTo>
                    <a:pt x="761" y="168"/>
                    <a:pt x="371" y="94"/>
                    <a:pt x="0" y="1"/>
                  </a:cubicBezTo>
                  <a:close/>
                  <a:moveTo>
                    <a:pt x="7034" y="2636"/>
                  </a:moveTo>
                  <a:cubicBezTo>
                    <a:pt x="6867" y="2711"/>
                    <a:pt x="6719" y="2785"/>
                    <a:pt x="6570" y="2878"/>
                  </a:cubicBezTo>
                  <a:cubicBezTo>
                    <a:pt x="8501" y="3954"/>
                    <a:pt x="10505" y="5198"/>
                    <a:pt x="12528" y="6664"/>
                  </a:cubicBezTo>
                  <a:cubicBezTo>
                    <a:pt x="12603" y="6497"/>
                    <a:pt x="12677" y="6423"/>
                    <a:pt x="12751" y="6274"/>
                  </a:cubicBezTo>
                  <a:cubicBezTo>
                    <a:pt x="10895" y="4882"/>
                    <a:pt x="8965" y="3713"/>
                    <a:pt x="7034" y="26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51"/>
            <p:cNvSpPr/>
            <p:nvPr/>
          </p:nvSpPr>
          <p:spPr>
            <a:xfrm>
              <a:off x="710930" y="2785522"/>
              <a:ext cx="306745" cy="229174"/>
            </a:xfrm>
            <a:custGeom>
              <a:rect b="b" l="l" r="r" t="t"/>
              <a:pathLst>
                <a:path extrusionOk="0" h="10748" w="14386">
                  <a:moveTo>
                    <a:pt x="1170" y="1"/>
                  </a:moveTo>
                  <a:cubicBezTo>
                    <a:pt x="929" y="1"/>
                    <a:pt x="706" y="75"/>
                    <a:pt x="465" y="242"/>
                  </a:cubicBezTo>
                  <a:cubicBezTo>
                    <a:pt x="390" y="316"/>
                    <a:pt x="390" y="316"/>
                    <a:pt x="316" y="390"/>
                  </a:cubicBezTo>
                  <a:cubicBezTo>
                    <a:pt x="242" y="539"/>
                    <a:pt x="168" y="613"/>
                    <a:pt x="93" y="780"/>
                  </a:cubicBezTo>
                  <a:cubicBezTo>
                    <a:pt x="1" y="1170"/>
                    <a:pt x="93" y="1541"/>
                    <a:pt x="390" y="1782"/>
                  </a:cubicBezTo>
                  <a:cubicBezTo>
                    <a:pt x="557" y="1931"/>
                    <a:pt x="780" y="2098"/>
                    <a:pt x="929" y="2246"/>
                  </a:cubicBezTo>
                  <a:cubicBezTo>
                    <a:pt x="706" y="2469"/>
                    <a:pt x="465" y="2785"/>
                    <a:pt x="242" y="3100"/>
                  </a:cubicBezTo>
                  <a:cubicBezTo>
                    <a:pt x="1" y="3397"/>
                    <a:pt x="93" y="3713"/>
                    <a:pt x="242" y="3954"/>
                  </a:cubicBezTo>
                  <a:cubicBezTo>
                    <a:pt x="316" y="4028"/>
                    <a:pt x="390" y="4102"/>
                    <a:pt x="465" y="4177"/>
                  </a:cubicBezTo>
                  <a:cubicBezTo>
                    <a:pt x="557" y="4251"/>
                    <a:pt x="706" y="4251"/>
                    <a:pt x="854" y="4251"/>
                  </a:cubicBezTo>
                  <a:cubicBezTo>
                    <a:pt x="1096" y="4251"/>
                    <a:pt x="1393" y="4102"/>
                    <a:pt x="1560" y="3861"/>
                  </a:cubicBezTo>
                  <a:cubicBezTo>
                    <a:pt x="1708" y="3638"/>
                    <a:pt x="1949" y="3397"/>
                    <a:pt x="2098" y="3174"/>
                  </a:cubicBezTo>
                  <a:cubicBezTo>
                    <a:pt x="2877" y="3787"/>
                    <a:pt x="3638" y="4418"/>
                    <a:pt x="4418" y="5105"/>
                  </a:cubicBezTo>
                  <a:cubicBezTo>
                    <a:pt x="4028" y="5495"/>
                    <a:pt x="3713" y="5884"/>
                    <a:pt x="3416" y="6348"/>
                  </a:cubicBezTo>
                  <a:cubicBezTo>
                    <a:pt x="3174" y="6571"/>
                    <a:pt x="3174" y="6961"/>
                    <a:pt x="3416" y="7202"/>
                  </a:cubicBezTo>
                  <a:cubicBezTo>
                    <a:pt x="3490" y="7276"/>
                    <a:pt x="3490" y="7351"/>
                    <a:pt x="3564" y="7351"/>
                  </a:cubicBezTo>
                  <a:cubicBezTo>
                    <a:pt x="3713" y="7425"/>
                    <a:pt x="3880" y="7499"/>
                    <a:pt x="4028" y="7499"/>
                  </a:cubicBezTo>
                  <a:cubicBezTo>
                    <a:pt x="4270" y="7499"/>
                    <a:pt x="4492" y="7351"/>
                    <a:pt x="4641" y="7109"/>
                  </a:cubicBezTo>
                  <a:cubicBezTo>
                    <a:pt x="4956" y="6738"/>
                    <a:pt x="5198" y="6423"/>
                    <a:pt x="5495" y="6181"/>
                  </a:cubicBezTo>
                  <a:cubicBezTo>
                    <a:pt x="6200" y="6887"/>
                    <a:pt x="6961" y="7573"/>
                    <a:pt x="7666" y="8353"/>
                  </a:cubicBezTo>
                  <a:cubicBezTo>
                    <a:pt x="7351" y="8668"/>
                    <a:pt x="7054" y="9058"/>
                    <a:pt x="6812" y="9522"/>
                  </a:cubicBezTo>
                  <a:cubicBezTo>
                    <a:pt x="6738" y="9596"/>
                    <a:pt x="6664" y="9671"/>
                    <a:pt x="6664" y="9819"/>
                  </a:cubicBezTo>
                  <a:cubicBezTo>
                    <a:pt x="7202" y="9819"/>
                    <a:pt x="7740" y="9893"/>
                    <a:pt x="8353" y="9893"/>
                  </a:cubicBezTo>
                  <a:cubicBezTo>
                    <a:pt x="8446" y="9745"/>
                    <a:pt x="8594" y="9671"/>
                    <a:pt x="8743" y="9522"/>
                  </a:cubicBezTo>
                  <a:cubicBezTo>
                    <a:pt x="8910" y="9671"/>
                    <a:pt x="9058" y="9819"/>
                    <a:pt x="9207" y="9986"/>
                  </a:cubicBezTo>
                  <a:cubicBezTo>
                    <a:pt x="10209" y="10135"/>
                    <a:pt x="11230" y="10209"/>
                    <a:pt x="12306" y="10357"/>
                  </a:cubicBezTo>
                  <a:lnTo>
                    <a:pt x="11842" y="9819"/>
                  </a:lnTo>
                  <a:cubicBezTo>
                    <a:pt x="11378" y="9281"/>
                    <a:pt x="10988" y="8817"/>
                    <a:pt x="10524" y="8353"/>
                  </a:cubicBezTo>
                  <a:cubicBezTo>
                    <a:pt x="10766" y="8279"/>
                    <a:pt x="10988" y="8204"/>
                    <a:pt x="10988" y="8204"/>
                  </a:cubicBezTo>
                  <a:cubicBezTo>
                    <a:pt x="11453" y="8130"/>
                    <a:pt x="11694" y="7740"/>
                    <a:pt x="11694" y="7351"/>
                  </a:cubicBezTo>
                  <a:cubicBezTo>
                    <a:pt x="11601" y="6961"/>
                    <a:pt x="11304" y="6645"/>
                    <a:pt x="10914" y="6645"/>
                  </a:cubicBezTo>
                  <a:lnTo>
                    <a:pt x="10766" y="6645"/>
                  </a:lnTo>
                  <a:cubicBezTo>
                    <a:pt x="10766" y="6738"/>
                    <a:pt x="10135" y="6812"/>
                    <a:pt x="9448" y="7109"/>
                  </a:cubicBezTo>
                  <a:lnTo>
                    <a:pt x="7351" y="5031"/>
                  </a:lnTo>
                  <a:cubicBezTo>
                    <a:pt x="7592" y="4956"/>
                    <a:pt x="7815" y="4882"/>
                    <a:pt x="7815" y="4882"/>
                  </a:cubicBezTo>
                  <a:cubicBezTo>
                    <a:pt x="8279" y="4789"/>
                    <a:pt x="8520" y="4418"/>
                    <a:pt x="8446" y="3954"/>
                  </a:cubicBezTo>
                  <a:cubicBezTo>
                    <a:pt x="8353" y="3638"/>
                    <a:pt x="8056" y="3323"/>
                    <a:pt x="7740" y="3323"/>
                  </a:cubicBezTo>
                  <a:cubicBezTo>
                    <a:pt x="7666" y="3323"/>
                    <a:pt x="7592" y="3323"/>
                    <a:pt x="7592" y="3397"/>
                  </a:cubicBezTo>
                  <a:cubicBezTo>
                    <a:pt x="7518" y="3397"/>
                    <a:pt x="6887" y="3490"/>
                    <a:pt x="6126" y="3861"/>
                  </a:cubicBezTo>
                  <a:cubicBezTo>
                    <a:pt x="5420" y="3249"/>
                    <a:pt x="4641" y="2562"/>
                    <a:pt x="3954" y="1931"/>
                  </a:cubicBezTo>
                  <a:cubicBezTo>
                    <a:pt x="4177" y="1857"/>
                    <a:pt x="4418" y="1857"/>
                    <a:pt x="4418" y="1782"/>
                  </a:cubicBezTo>
                  <a:cubicBezTo>
                    <a:pt x="4882" y="1782"/>
                    <a:pt x="5198" y="1318"/>
                    <a:pt x="5105" y="929"/>
                  </a:cubicBezTo>
                  <a:cubicBezTo>
                    <a:pt x="5031" y="539"/>
                    <a:pt x="4734" y="316"/>
                    <a:pt x="4344" y="316"/>
                  </a:cubicBezTo>
                  <a:lnTo>
                    <a:pt x="4177" y="316"/>
                  </a:lnTo>
                  <a:cubicBezTo>
                    <a:pt x="4177" y="316"/>
                    <a:pt x="3490" y="465"/>
                    <a:pt x="2636" y="929"/>
                  </a:cubicBezTo>
                  <a:cubicBezTo>
                    <a:pt x="2321" y="706"/>
                    <a:pt x="2024" y="465"/>
                    <a:pt x="1708" y="242"/>
                  </a:cubicBezTo>
                  <a:cubicBezTo>
                    <a:pt x="1560" y="75"/>
                    <a:pt x="1318" y="1"/>
                    <a:pt x="1170" y="1"/>
                  </a:cubicBezTo>
                  <a:close/>
                  <a:moveTo>
                    <a:pt x="13624" y="9819"/>
                  </a:moveTo>
                  <a:cubicBezTo>
                    <a:pt x="13383" y="9819"/>
                    <a:pt x="13234" y="9893"/>
                    <a:pt x="13086" y="9986"/>
                  </a:cubicBezTo>
                  <a:lnTo>
                    <a:pt x="12529" y="10450"/>
                  </a:lnTo>
                  <a:cubicBezTo>
                    <a:pt x="13160" y="10524"/>
                    <a:pt x="13698" y="10599"/>
                    <a:pt x="14311" y="10747"/>
                  </a:cubicBezTo>
                  <a:cubicBezTo>
                    <a:pt x="14385" y="10524"/>
                    <a:pt x="14311" y="10283"/>
                    <a:pt x="14162" y="10135"/>
                  </a:cubicBezTo>
                  <a:cubicBezTo>
                    <a:pt x="14014" y="9986"/>
                    <a:pt x="13773" y="9819"/>
                    <a:pt x="13624" y="9819"/>
                  </a:cubicBezTo>
                  <a:close/>
                </a:path>
              </a:pathLst>
            </a:custGeom>
            <a:solidFill>
              <a:srgbClr val="CA92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51"/>
            <p:cNvSpPr/>
            <p:nvPr/>
          </p:nvSpPr>
          <p:spPr>
            <a:xfrm>
              <a:off x="833215" y="3389056"/>
              <a:ext cx="267171" cy="196316"/>
            </a:xfrm>
            <a:custGeom>
              <a:rect b="b" l="l" r="r" t="t"/>
              <a:pathLst>
                <a:path extrusionOk="0" h="9207" w="12530">
                  <a:moveTo>
                    <a:pt x="11750" y="1"/>
                  </a:moveTo>
                  <a:cubicBezTo>
                    <a:pt x="11434" y="929"/>
                    <a:pt x="10673" y="2098"/>
                    <a:pt x="9207" y="3249"/>
                  </a:cubicBezTo>
                  <a:cubicBezTo>
                    <a:pt x="6423" y="5495"/>
                    <a:pt x="1003" y="5884"/>
                    <a:pt x="224" y="7202"/>
                  </a:cubicBezTo>
                  <a:cubicBezTo>
                    <a:pt x="149" y="7351"/>
                    <a:pt x="75" y="7425"/>
                    <a:pt x="1" y="7573"/>
                  </a:cubicBezTo>
                  <a:cubicBezTo>
                    <a:pt x="855" y="8130"/>
                    <a:pt x="1690" y="8743"/>
                    <a:pt x="2544" y="9207"/>
                  </a:cubicBezTo>
                  <a:cubicBezTo>
                    <a:pt x="4938" y="7666"/>
                    <a:pt x="8427" y="7499"/>
                    <a:pt x="10506" y="5495"/>
                  </a:cubicBezTo>
                  <a:cubicBezTo>
                    <a:pt x="11824" y="4251"/>
                    <a:pt x="12529" y="1708"/>
                    <a:pt x="1175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51"/>
            <p:cNvSpPr/>
            <p:nvPr/>
          </p:nvSpPr>
          <p:spPr>
            <a:xfrm>
              <a:off x="755644" y="3550531"/>
              <a:ext cx="131816" cy="216104"/>
            </a:xfrm>
            <a:custGeom>
              <a:rect b="b" l="l" r="r" t="t"/>
              <a:pathLst>
                <a:path extrusionOk="0" h="10135" w="6182">
                  <a:moveTo>
                    <a:pt x="3639" y="0"/>
                  </a:moveTo>
                  <a:cubicBezTo>
                    <a:pt x="2637" y="1559"/>
                    <a:pt x="1" y="5105"/>
                    <a:pt x="1" y="5105"/>
                  </a:cubicBezTo>
                  <a:cubicBezTo>
                    <a:pt x="1" y="5105"/>
                    <a:pt x="149" y="5494"/>
                    <a:pt x="316" y="6033"/>
                  </a:cubicBezTo>
                  <a:cubicBezTo>
                    <a:pt x="688" y="7276"/>
                    <a:pt x="1467" y="9206"/>
                    <a:pt x="2544" y="9986"/>
                  </a:cubicBezTo>
                  <a:cubicBezTo>
                    <a:pt x="2637" y="10060"/>
                    <a:pt x="2711" y="10060"/>
                    <a:pt x="2785" y="10135"/>
                  </a:cubicBezTo>
                  <a:cubicBezTo>
                    <a:pt x="3565" y="9670"/>
                    <a:pt x="4251" y="9281"/>
                    <a:pt x="4864" y="8817"/>
                  </a:cubicBezTo>
                  <a:cubicBezTo>
                    <a:pt x="4790" y="8668"/>
                    <a:pt x="4715" y="8520"/>
                    <a:pt x="4641" y="8353"/>
                  </a:cubicBezTo>
                  <a:cubicBezTo>
                    <a:pt x="3862" y="6738"/>
                    <a:pt x="3787" y="4641"/>
                    <a:pt x="4790" y="3100"/>
                  </a:cubicBezTo>
                  <a:cubicBezTo>
                    <a:pt x="5179" y="2488"/>
                    <a:pt x="5643" y="2023"/>
                    <a:pt x="6182" y="1634"/>
                  </a:cubicBezTo>
                  <a:cubicBezTo>
                    <a:pt x="5328" y="1170"/>
                    <a:pt x="4493" y="557"/>
                    <a:pt x="3639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51"/>
            <p:cNvSpPr/>
            <p:nvPr/>
          </p:nvSpPr>
          <p:spPr>
            <a:xfrm>
              <a:off x="815027" y="3738510"/>
              <a:ext cx="120323" cy="69277"/>
            </a:xfrm>
            <a:custGeom>
              <a:rect b="b" l="l" r="r" t="t"/>
              <a:pathLst>
                <a:path extrusionOk="0" h="3249" w="5643">
                  <a:moveTo>
                    <a:pt x="2079" y="1"/>
                  </a:moveTo>
                  <a:cubicBezTo>
                    <a:pt x="1466" y="465"/>
                    <a:pt x="780" y="854"/>
                    <a:pt x="0" y="1319"/>
                  </a:cubicBezTo>
                  <a:cubicBezTo>
                    <a:pt x="1392" y="2172"/>
                    <a:pt x="3861" y="2952"/>
                    <a:pt x="5642" y="3249"/>
                  </a:cubicBezTo>
                  <a:cubicBezTo>
                    <a:pt x="4250" y="2488"/>
                    <a:pt x="2933" y="1393"/>
                    <a:pt x="2079" y="1"/>
                  </a:cubicBezTo>
                  <a:close/>
                </a:path>
              </a:pathLst>
            </a:custGeom>
            <a:solidFill>
              <a:srgbClr val="CA92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51"/>
            <p:cNvSpPr/>
            <p:nvPr/>
          </p:nvSpPr>
          <p:spPr>
            <a:xfrm>
              <a:off x="1090471" y="3710812"/>
              <a:ext cx="161475" cy="92241"/>
            </a:xfrm>
            <a:custGeom>
              <a:rect b="b" l="l" r="r" t="t"/>
              <a:pathLst>
                <a:path extrusionOk="0" h="4326" w="7573">
                  <a:moveTo>
                    <a:pt x="6181" y="223"/>
                  </a:moveTo>
                  <a:lnTo>
                    <a:pt x="6181" y="2153"/>
                  </a:lnTo>
                  <a:cubicBezTo>
                    <a:pt x="6571" y="1857"/>
                    <a:pt x="7035" y="1689"/>
                    <a:pt x="7425" y="1541"/>
                  </a:cubicBezTo>
                  <a:cubicBezTo>
                    <a:pt x="7499" y="1225"/>
                    <a:pt x="7499" y="836"/>
                    <a:pt x="7573" y="539"/>
                  </a:cubicBezTo>
                  <a:cubicBezTo>
                    <a:pt x="7109" y="464"/>
                    <a:pt x="6645" y="297"/>
                    <a:pt x="6181" y="223"/>
                  </a:cubicBezTo>
                  <a:close/>
                  <a:moveTo>
                    <a:pt x="5104" y="0"/>
                  </a:moveTo>
                  <a:cubicBezTo>
                    <a:pt x="3545" y="761"/>
                    <a:pt x="2153" y="1857"/>
                    <a:pt x="1003" y="3156"/>
                  </a:cubicBezTo>
                  <a:cubicBezTo>
                    <a:pt x="687" y="3546"/>
                    <a:pt x="390" y="3935"/>
                    <a:pt x="0" y="4325"/>
                  </a:cubicBezTo>
                  <a:cubicBezTo>
                    <a:pt x="1689" y="4251"/>
                    <a:pt x="3081" y="4084"/>
                    <a:pt x="3081" y="4084"/>
                  </a:cubicBezTo>
                  <a:lnTo>
                    <a:pt x="5104" y="2933"/>
                  </a:lnTo>
                  <a:cubicBezTo>
                    <a:pt x="5253" y="2692"/>
                    <a:pt x="5494" y="2543"/>
                    <a:pt x="5717" y="2395"/>
                  </a:cubicBezTo>
                  <a:lnTo>
                    <a:pt x="5717" y="149"/>
                  </a:lnTo>
                  <a:cubicBezTo>
                    <a:pt x="5568" y="75"/>
                    <a:pt x="5327" y="75"/>
                    <a:pt x="5104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51"/>
            <p:cNvSpPr/>
            <p:nvPr/>
          </p:nvSpPr>
          <p:spPr>
            <a:xfrm>
              <a:off x="1212350" y="3702496"/>
              <a:ext cx="9915" cy="13092"/>
            </a:xfrm>
            <a:custGeom>
              <a:rect b="b" l="l" r="r" t="t"/>
              <a:pathLst>
                <a:path extrusionOk="0" h="614" w="465">
                  <a:moveTo>
                    <a:pt x="465" y="1"/>
                  </a:moveTo>
                  <a:cubicBezTo>
                    <a:pt x="316" y="1"/>
                    <a:pt x="149" y="75"/>
                    <a:pt x="1" y="149"/>
                  </a:cubicBezTo>
                  <a:lnTo>
                    <a:pt x="1" y="539"/>
                  </a:lnTo>
                  <a:cubicBezTo>
                    <a:pt x="149" y="539"/>
                    <a:pt x="316" y="613"/>
                    <a:pt x="465" y="613"/>
                  </a:cubicBezTo>
                  <a:lnTo>
                    <a:pt x="4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51"/>
            <p:cNvSpPr/>
            <p:nvPr/>
          </p:nvSpPr>
          <p:spPr>
            <a:xfrm>
              <a:off x="1212350" y="3713968"/>
              <a:ext cx="9915" cy="47912"/>
            </a:xfrm>
            <a:custGeom>
              <a:rect b="b" l="l" r="r" t="t"/>
              <a:pathLst>
                <a:path extrusionOk="0" h="2247" w="465">
                  <a:moveTo>
                    <a:pt x="1" y="1"/>
                  </a:moveTo>
                  <a:lnTo>
                    <a:pt x="1" y="2247"/>
                  </a:lnTo>
                  <a:cubicBezTo>
                    <a:pt x="149" y="2173"/>
                    <a:pt x="316" y="2080"/>
                    <a:pt x="465" y="2005"/>
                  </a:cubicBezTo>
                  <a:lnTo>
                    <a:pt x="465" y="75"/>
                  </a:lnTo>
                  <a:cubicBezTo>
                    <a:pt x="316" y="75"/>
                    <a:pt x="149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51"/>
            <p:cNvSpPr/>
            <p:nvPr/>
          </p:nvSpPr>
          <p:spPr>
            <a:xfrm>
              <a:off x="-48918" y="3327881"/>
              <a:ext cx="1369629" cy="819189"/>
            </a:xfrm>
            <a:custGeom>
              <a:rect b="b" l="l" r="r" t="t"/>
              <a:pathLst>
                <a:path extrusionOk="0" h="38419" w="64234">
                  <a:moveTo>
                    <a:pt x="42456" y="0"/>
                  </a:moveTo>
                  <a:cubicBezTo>
                    <a:pt x="41539" y="0"/>
                    <a:pt x="40557" y="291"/>
                    <a:pt x="39590" y="791"/>
                  </a:cubicBezTo>
                  <a:cubicBezTo>
                    <a:pt x="38049" y="1478"/>
                    <a:pt x="36490" y="2647"/>
                    <a:pt x="35414" y="3334"/>
                  </a:cubicBezTo>
                  <a:cubicBezTo>
                    <a:pt x="33558" y="4577"/>
                    <a:pt x="27136" y="7436"/>
                    <a:pt x="25131" y="7825"/>
                  </a:cubicBezTo>
                  <a:cubicBezTo>
                    <a:pt x="24350" y="7956"/>
                    <a:pt x="23704" y="8014"/>
                    <a:pt x="23088" y="8014"/>
                  </a:cubicBezTo>
                  <a:cubicBezTo>
                    <a:pt x="22298" y="8014"/>
                    <a:pt x="21557" y="7918"/>
                    <a:pt x="20640" y="7751"/>
                  </a:cubicBezTo>
                  <a:cubicBezTo>
                    <a:pt x="20417" y="7751"/>
                    <a:pt x="20250" y="7658"/>
                    <a:pt x="20027" y="7658"/>
                  </a:cubicBezTo>
                  <a:cubicBezTo>
                    <a:pt x="18004" y="7194"/>
                    <a:pt x="16779" y="5802"/>
                    <a:pt x="16779" y="5802"/>
                  </a:cubicBezTo>
                  <a:cubicBezTo>
                    <a:pt x="16779" y="5802"/>
                    <a:pt x="13828" y="5969"/>
                    <a:pt x="10357" y="7194"/>
                  </a:cubicBezTo>
                  <a:lnTo>
                    <a:pt x="10283" y="7194"/>
                  </a:lnTo>
                  <a:lnTo>
                    <a:pt x="10283" y="7287"/>
                  </a:lnTo>
                  <a:cubicBezTo>
                    <a:pt x="6719" y="8512"/>
                    <a:pt x="2469" y="10999"/>
                    <a:pt x="0" y="15547"/>
                  </a:cubicBezTo>
                  <a:lnTo>
                    <a:pt x="297" y="16475"/>
                  </a:lnTo>
                  <a:lnTo>
                    <a:pt x="2153" y="22043"/>
                  </a:lnTo>
                  <a:lnTo>
                    <a:pt x="6107" y="25142"/>
                  </a:lnTo>
                  <a:lnTo>
                    <a:pt x="10821" y="28929"/>
                  </a:lnTo>
                  <a:cubicBezTo>
                    <a:pt x="10821" y="28929"/>
                    <a:pt x="20565" y="36130"/>
                    <a:pt x="27600" y="37819"/>
                  </a:cubicBezTo>
                  <a:cubicBezTo>
                    <a:pt x="29335" y="38254"/>
                    <a:pt x="30799" y="38418"/>
                    <a:pt x="32018" y="38418"/>
                  </a:cubicBezTo>
                  <a:cubicBezTo>
                    <a:pt x="35586" y="38418"/>
                    <a:pt x="37071" y="37016"/>
                    <a:pt x="37196" y="36891"/>
                  </a:cubicBezTo>
                  <a:cubicBezTo>
                    <a:pt x="37196" y="36891"/>
                    <a:pt x="41088" y="37519"/>
                    <a:pt x="44874" y="37519"/>
                  </a:cubicBezTo>
                  <a:cubicBezTo>
                    <a:pt x="47197" y="37519"/>
                    <a:pt x="49481" y="37282"/>
                    <a:pt x="50801" y="36520"/>
                  </a:cubicBezTo>
                  <a:cubicBezTo>
                    <a:pt x="54290" y="34497"/>
                    <a:pt x="55515" y="32808"/>
                    <a:pt x="55589" y="31639"/>
                  </a:cubicBezTo>
                  <a:cubicBezTo>
                    <a:pt x="55682" y="31249"/>
                    <a:pt x="55682" y="30952"/>
                    <a:pt x="55756" y="30562"/>
                  </a:cubicBezTo>
                  <a:cubicBezTo>
                    <a:pt x="55905" y="29857"/>
                    <a:pt x="56053" y="29244"/>
                    <a:pt x="56053" y="29244"/>
                  </a:cubicBezTo>
                  <a:cubicBezTo>
                    <a:pt x="56053" y="29244"/>
                    <a:pt x="60229" y="28242"/>
                    <a:pt x="61547" y="26312"/>
                  </a:cubicBezTo>
                  <a:cubicBezTo>
                    <a:pt x="62865" y="24363"/>
                    <a:pt x="63719" y="21505"/>
                    <a:pt x="64034" y="20428"/>
                  </a:cubicBezTo>
                  <a:cubicBezTo>
                    <a:pt x="64234" y="19850"/>
                    <a:pt x="63502" y="19288"/>
                    <a:pt x="62316" y="19288"/>
                  </a:cubicBezTo>
                  <a:cubicBezTo>
                    <a:pt x="61293" y="19288"/>
                    <a:pt x="59933" y="19706"/>
                    <a:pt x="58540" y="20892"/>
                  </a:cubicBezTo>
                  <a:lnTo>
                    <a:pt x="56517" y="22043"/>
                  </a:lnTo>
                  <a:cubicBezTo>
                    <a:pt x="56517" y="22043"/>
                    <a:pt x="49093" y="22600"/>
                    <a:pt x="47404" y="22600"/>
                  </a:cubicBezTo>
                  <a:cubicBezTo>
                    <a:pt x="45622" y="22600"/>
                    <a:pt x="41836" y="21579"/>
                    <a:pt x="40277" y="20428"/>
                  </a:cubicBezTo>
                  <a:cubicBezTo>
                    <a:pt x="39200" y="19648"/>
                    <a:pt x="38421" y="17718"/>
                    <a:pt x="38049" y="16475"/>
                  </a:cubicBezTo>
                  <a:cubicBezTo>
                    <a:pt x="37882" y="15936"/>
                    <a:pt x="37734" y="15547"/>
                    <a:pt x="37734" y="15547"/>
                  </a:cubicBezTo>
                  <a:cubicBezTo>
                    <a:pt x="37734" y="15547"/>
                    <a:pt x="40834" y="11370"/>
                    <a:pt x="41595" y="10071"/>
                  </a:cubicBezTo>
                  <a:cubicBezTo>
                    <a:pt x="42374" y="8753"/>
                    <a:pt x="47794" y="8364"/>
                    <a:pt x="50578" y="6118"/>
                  </a:cubicBezTo>
                  <a:cubicBezTo>
                    <a:pt x="53269" y="3946"/>
                    <a:pt x="53511" y="1867"/>
                    <a:pt x="53195" y="1162"/>
                  </a:cubicBezTo>
                  <a:cubicBezTo>
                    <a:pt x="52861" y="573"/>
                    <a:pt x="52649" y="39"/>
                    <a:pt x="51426" y="39"/>
                  </a:cubicBezTo>
                  <a:cubicBezTo>
                    <a:pt x="51223" y="39"/>
                    <a:pt x="50991" y="54"/>
                    <a:pt x="50726" y="86"/>
                  </a:cubicBezTo>
                  <a:cubicBezTo>
                    <a:pt x="49991" y="211"/>
                    <a:pt x="48963" y="260"/>
                    <a:pt x="47842" y="260"/>
                  </a:cubicBezTo>
                  <a:cubicBezTo>
                    <a:pt x="46134" y="260"/>
                    <a:pt x="44209" y="146"/>
                    <a:pt x="42764" y="11"/>
                  </a:cubicBezTo>
                  <a:cubicBezTo>
                    <a:pt x="42662" y="4"/>
                    <a:pt x="42559" y="0"/>
                    <a:pt x="4245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51"/>
            <p:cNvSpPr/>
            <p:nvPr/>
          </p:nvSpPr>
          <p:spPr>
            <a:xfrm>
              <a:off x="-42586" y="3659361"/>
              <a:ext cx="895609" cy="487710"/>
            </a:xfrm>
            <a:custGeom>
              <a:rect b="b" l="l" r="r" t="t"/>
              <a:pathLst>
                <a:path extrusionOk="0" h="22873" w="42003">
                  <a:moveTo>
                    <a:pt x="390" y="1"/>
                  </a:moveTo>
                  <a:lnTo>
                    <a:pt x="0" y="929"/>
                  </a:lnTo>
                  <a:lnTo>
                    <a:pt x="1856" y="6497"/>
                  </a:lnTo>
                  <a:lnTo>
                    <a:pt x="5810" y="9596"/>
                  </a:lnTo>
                  <a:lnTo>
                    <a:pt x="10524" y="13383"/>
                  </a:lnTo>
                  <a:cubicBezTo>
                    <a:pt x="10524" y="13383"/>
                    <a:pt x="20268" y="20584"/>
                    <a:pt x="27303" y="22273"/>
                  </a:cubicBezTo>
                  <a:cubicBezTo>
                    <a:pt x="29038" y="22708"/>
                    <a:pt x="30502" y="22872"/>
                    <a:pt x="31721" y="22872"/>
                  </a:cubicBezTo>
                  <a:cubicBezTo>
                    <a:pt x="35289" y="22872"/>
                    <a:pt x="36774" y="21470"/>
                    <a:pt x="36899" y="21345"/>
                  </a:cubicBezTo>
                  <a:cubicBezTo>
                    <a:pt x="42003" y="12993"/>
                    <a:pt x="37901" y="10376"/>
                    <a:pt x="31943" y="7740"/>
                  </a:cubicBezTo>
                  <a:cubicBezTo>
                    <a:pt x="29938" y="6851"/>
                    <a:pt x="27463" y="6574"/>
                    <a:pt x="24940" y="6574"/>
                  </a:cubicBezTo>
                  <a:cubicBezTo>
                    <a:pt x="23094" y="6574"/>
                    <a:pt x="21222" y="6722"/>
                    <a:pt x="19489" y="6887"/>
                  </a:cubicBezTo>
                  <a:cubicBezTo>
                    <a:pt x="17709" y="7033"/>
                    <a:pt x="16066" y="7173"/>
                    <a:pt x="14759" y="7173"/>
                  </a:cubicBezTo>
                  <a:cubicBezTo>
                    <a:pt x="13912" y="7173"/>
                    <a:pt x="13206" y="7114"/>
                    <a:pt x="12696" y="6961"/>
                  </a:cubicBezTo>
                  <a:cubicBezTo>
                    <a:pt x="9355" y="5884"/>
                    <a:pt x="390" y="1"/>
                    <a:pt x="3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51"/>
            <p:cNvSpPr/>
            <p:nvPr/>
          </p:nvSpPr>
          <p:spPr>
            <a:xfrm>
              <a:off x="170320" y="3481276"/>
              <a:ext cx="21" cy="2004"/>
            </a:xfrm>
            <a:custGeom>
              <a:rect b="b" l="l" r="r" t="t"/>
              <a:pathLst>
                <a:path extrusionOk="0" h="94" w="1">
                  <a:moveTo>
                    <a:pt x="1" y="0"/>
                  </a:moveTo>
                  <a:lnTo>
                    <a:pt x="1" y="0"/>
                  </a:lnTo>
                  <a:lnTo>
                    <a:pt x="1" y="93"/>
                  </a:lnTo>
                  <a:close/>
                </a:path>
              </a:pathLst>
            </a:custGeom>
            <a:solidFill>
              <a:srgbClr val="A71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51"/>
            <p:cNvSpPr/>
            <p:nvPr/>
          </p:nvSpPr>
          <p:spPr>
            <a:xfrm>
              <a:off x="171897" y="3344726"/>
              <a:ext cx="649867" cy="224227"/>
            </a:xfrm>
            <a:custGeom>
              <a:rect b="b" l="l" r="r" t="t"/>
              <a:pathLst>
                <a:path extrusionOk="0" h="10516" w="30478">
                  <a:moveTo>
                    <a:pt x="29234" y="1"/>
                  </a:moveTo>
                  <a:cubicBezTo>
                    <a:pt x="27693" y="688"/>
                    <a:pt x="26134" y="1857"/>
                    <a:pt x="25058" y="2544"/>
                  </a:cubicBezTo>
                  <a:cubicBezTo>
                    <a:pt x="23202" y="3787"/>
                    <a:pt x="16780" y="6646"/>
                    <a:pt x="14775" y="7035"/>
                  </a:cubicBezTo>
                  <a:cubicBezTo>
                    <a:pt x="13994" y="7166"/>
                    <a:pt x="13348" y="7224"/>
                    <a:pt x="12732" y="7224"/>
                  </a:cubicBezTo>
                  <a:cubicBezTo>
                    <a:pt x="11942" y="7224"/>
                    <a:pt x="11201" y="7128"/>
                    <a:pt x="10284" y="6961"/>
                  </a:cubicBezTo>
                  <a:cubicBezTo>
                    <a:pt x="10061" y="6961"/>
                    <a:pt x="9894" y="6868"/>
                    <a:pt x="9671" y="6868"/>
                  </a:cubicBezTo>
                  <a:cubicBezTo>
                    <a:pt x="7648" y="6404"/>
                    <a:pt x="6423" y="5012"/>
                    <a:pt x="6423" y="5012"/>
                  </a:cubicBezTo>
                  <a:cubicBezTo>
                    <a:pt x="6423" y="5012"/>
                    <a:pt x="3472" y="5179"/>
                    <a:pt x="1" y="6404"/>
                  </a:cubicBezTo>
                  <a:cubicBezTo>
                    <a:pt x="380" y="6404"/>
                    <a:pt x="7120" y="10516"/>
                    <a:pt x="15314" y="10516"/>
                  </a:cubicBezTo>
                  <a:cubicBezTo>
                    <a:pt x="15542" y="10516"/>
                    <a:pt x="15771" y="10513"/>
                    <a:pt x="16000" y="10506"/>
                  </a:cubicBezTo>
                  <a:cubicBezTo>
                    <a:pt x="24668" y="10283"/>
                    <a:pt x="28918" y="7722"/>
                    <a:pt x="30014" y="4084"/>
                  </a:cubicBezTo>
                  <a:cubicBezTo>
                    <a:pt x="30478" y="2544"/>
                    <a:pt x="30014" y="1152"/>
                    <a:pt x="292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51"/>
            <p:cNvSpPr/>
            <p:nvPr/>
          </p:nvSpPr>
          <p:spPr>
            <a:xfrm>
              <a:off x="23493" y="3512939"/>
              <a:ext cx="273888" cy="237469"/>
            </a:xfrm>
            <a:custGeom>
              <a:rect b="b" l="l" r="r" t="t"/>
              <a:pathLst>
                <a:path extrusionOk="0" h="11137" w="12845">
                  <a:moveTo>
                    <a:pt x="10061" y="0"/>
                  </a:moveTo>
                  <a:cubicBezTo>
                    <a:pt x="4177" y="1763"/>
                    <a:pt x="1393" y="5476"/>
                    <a:pt x="1" y="8575"/>
                  </a:cubicBezTo>
                  <a:cubicBezTo>
                    <a:pt x="1244" y="9355"/>
                    <a:pt x="2711" y="10283"/>
                    <a:pt x="4177" y="11137"/>
                  </a:cubicBezTo>
                  <a:cubicBezTo>
                    <a:pt x="6348" y="5865"/>
                    <a:pt x="9968" y="2784"/>
                    <a:pt x="12845" y="1002"/>
                  </a:cubicBezTo>
                  <a:cubicBezTo>
                    <a:pt x="11824" y="687"/>
                    <a:pt x="10896" y="297"/>
                    <a:pt x="1006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51"/>
            <p:cNvSpPr/>
            <p:nvPr/>
          </p:nvSpPr>
          <p:spPr>
            <a:xfrm>
              <a:off x="-3011" y="3695780"/>
              <a:ext cx="115568" cy="168213"/>
            </a:xfrm>
            <a:custGeom>
              <a:rect b="b" l="l" r="r" t="t"/>
              <a:pathLst>
                <a:path extrusionOk="0" h="7889" w="5420">
                  <a:moveTo>
                    <a:pt x="1244" y="0"/>
                  </a:moveTo>
                  <a:cubicBezTo>
                    <a:pt x="74" y="2710"/>
                    <a:pt x="0" y="4789"/>
                    <a:pt x="0" y="4789"/>
                  </a:cubicBezTo>
                  <a:lnTo>
                    <a:pt x="3954" y="7888"/>
                  </a:lnTo>
                  <a:cubicBezTo>
                    <a:pt x="4251" y="5884"/>
                    <a:pt x="4715" y="4102"/>
                    <a:pt x="5420" y="2562"/>
                  </a:cubicBezTo>
                  <a:cubicBezTo>
                    <a:pt x="3954" y="1708"/>
                    <a:pt x="2487" y="780"/>
                    <a:pt x="1244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51"/>
            <p:cNvSpPr/>
            <p:nvPr/>
          </p:nvSpPr>
          <p:spPr>
            <a:xfrm>
              <a:off x="237997" y="3491169"/>
              <a:ext cx="153181" cy="43157"/>
            </a:xfrm>
            <a:custGeom>
              <a:rect b="b" l="l" r="r" t="t"/>
              <a:pathLst>
                <a:path extrusionOk="0" h="2024" w="7184">
                  <a:moveTo>
                    <a:pt x="6571" y="0"/>
                  </a:moveTo>
                  <a:cubicBezTo>
                    <a:pt x="4010" y="93"/>
                    <a:pt x="1857" y="390"/>
                    <a:pt x="1" y="1021"/>
                  </a:cubicBezTo>
                  <a:cubicBezTo>
                    <a:pt x="836" y="1318"/>
                    <a:pt x="1764" y="1708"/>
                    <a:pt x="2785" y="2023"/>
                  </a:cubicBezTo>
                  <a:cubicBezTo>
                    <a:pt x="5253" y="557"/>
                    <a:pt x="7184" y="93"/>
                    <a:pt x="7184" y="93"/>
                  </a:cubicBezTo>
                  <a:cubicBezTo>
                    <a:pt x="6961" y="93"/>
                    <a:pt x="6794" y="0"/>
                    <a:pt x="657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51"/>
            <p:cNvSpPr/>
            <p:nvPr/>
          </p:nvSpPr>
          <p:spPr>
            <a:xfrm>
              <a:off x="515040" y="3606716"/>
              <a:ext cx="247362" cy="74437"/>
            </a:xfrm>
            <a:custGeom>
              <a:rect b="b" l="l" r="r" t="t"/>
              <a:pathLst>
                <a:path extrusionOk="0" h="3491" w="11601">
                  <a:moveTo>
                    <a:pt x="0" y="1"/>
                  </a:moveTo>
                  <a:cubicBezTo>
                    <a:pt x="0" y="1"/>
                    <a:pt x="1856" y="3490"/>
                    <a:pt x="9503" y="3490"/>
                  </a:cubicBezTo>
                  <a:cubicBezTo>
                    <a:pt x="10208" y="3490"/>
                    <a:pt x="10895" y="3490"/>
                    <a:pt x="11600" y="3398"/>
                  </a:cubicBezTo>
                  <a:cubicBezTo>
                    <a:pt x="11433" y="2859"/>
                    <a:pt x="11285" y="2470"/>
                    <a:pt x="11285" y="2470"/>
                  </a:cubicBezTo>
                  <a:cubicBezTo>
                    <a:pt x="11285" y="2470"/>
                    <a:pt x="10283" y="2637"/>
                    <a:pt x="8724" y="2637"/>
                  </a:cubicBezTo>
                  <a:cubicBezTo>
                    <a:pt x="6403" y="2637"/>
                    <a:pt x="2858" y="2247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51"/>
            <p:cNvSpPr/>
            <p:nvPr/>
          </p:nvSpPr>
          <p:spPr>
            <a:xfrm>
              <a:off x="973325" y="3951437"/>
              <a:ext cx="172968" cy="41174"/>
            </a:xfrm>
            <a:custGeom>
              <a:rect b="b" l="l" r="r" t="t"/>
              <a:pathLst>
                <a:path extrusionOk="0" h="1931" w="8112">
                  <a:moveTo>
                    <a:pt x="8111" y="0"/>
                  </a:moveTo>
                  <a:cubicBezTo>
                    <a:pt x="8111" y="0"/>
                    <a:pt x="1931" y="1615"/>
                    <a:pt x="0" y="1931"/>
                  </a:cubicBezTo>
                  <a:cubicBezTo>
                    <a:pt x="0" y="1931"/>
                    <a:pt x="4789" y="1467"/>
                    <a:pt x="7814" y="1318"/>
                  </a:cubicBezTo>
                  <a:cubicBezTo>
                    <a:pt x="7963" y="613"/>
                    <a:pt x="8111" y="0"/>
                    <a:pt x="811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51"/>
            <p:cNvSpPr/>
            <p:nvPr/>
          </p:nvSpPr>
          <p:spPr>
            <a:xfrm>
              <a:off x="-519079" y="1832023"/>
              <a:ext cx="1922607" cy="1965871"/>
            </a:xfrm>
            <a:custGeom>
              <a:rect b="b" l="l" r="r" t="t"/>
              <a:pathLst>
                <a:path extrusionOk="0" h="92197" w="90168">
                  <a:moveTo>
                    <a:pt x="68154" y="0"/>
                  </a:moveTo>
                  <a:cubicBezTo>
                    <a:pt x="67246" y="0"/>
                    <a:pt x="63809" y="669"/>
                    <a:pt x="59543" y="1639"/>
                  </a:cubicBezTo>
                  <a:cubicBezTo>
                    <a:pt x="55459" y="2642"/>
                    <a:pt x="50652" y="3885"/>
                    <a:pt x="46550" y="5129"/>
                  </a:cubicBezTo>
                  <a:cubicBezTo>
                    <a:pt x="46550" y="5129"/>
                    <a:pt x="15777" y="11922"/>
                    <a:pt x="7888" y="18975"/>
                  </a:cubicBezTo>
                  <a:cubicBezTo>
                    <a:pt x="0" y="26009"/>
                    <a:pt x="1318" y="37536"/>
                    <a:pt x="4250" y="44106"/>
                  </a:cubicBezTo>
                  <a:cubicBezTo>
                    <a:pt x="4250" y="44106"/>
                    <a:pt x="12918" y="68309"/>
                    <a:pt x="15554" y="76197"/>
                  </a:cubicBezTo>
                  <a:cubicBezTo>
                    <a:pt x="16779" y="79984"/>
                    <a:pt x="17781" y="82081"/>
                    <a:pt x="18412" y="83232"/>
                  </a:cubicBezTo>
                  <a:cubicBezTo>
                    <a:pt x="19099" y="84476"/>
                    <a:pt x="19489" y="84624"/>
                    <a:pt x="19489" y="84624"/>
                  </a:cubicBezTo>
                  <a:lnTo>
                    <a:pt x="24203" y="92197"/>
                  </a:lnTo>
                  <a:cubicBezTo>
                    <a:pt x="24203" y="92197"/>
                    <a:pt x="24741" y="78276"/>
                    <a:pt x="42077" y="77812"/>
                  </a:cubicBezTo>
                  <a:cubicBezTo>
                    <a:pt x="42077" y="77812"/>
                    <a:pt x="39219" y="73877"/>
                    <a:pt x="38124" y="72021"/>
                  </a:cubicBezTo>
                  <a:cubicBezTo>
                    <a:pt x="37975" y="71706"/>
                    <a:pt x="37827" y="71242"/>
                    <a:pt x="37660" y="70704"/>
                  </a:cubicBezTo>
                  <a:cubicBezTo>
                    <a:pt x="37047" y="67845"/>
                    <a:pt x="36657" y="62277"/>
                    <a:pt x="34801" y="59419"/>
                  </a:cubicBezTo>
                  <a:cubicBezTo>
                    <a:pt x="32630" y="55929"/>
                    <a:pt x="35414" y="43642"/>
                    <a:pt x="34801" y="41006"/>
                  </a:cubicBezTo>
                  <a:cubicBezTo>
                    <a:pt x="34801" y="41006"/>
                    <a:pt x="35971" y="40542"/>
                    <a:pt x="37363" y="39930"/>
                  </a:cubicBezTo>
                  <a:cubicBezTo>
                    <a:pt x="38755" y="39392"/>
                    <a:pt x="40369" y="38612"/>
                    <a:pt x="41298" y="38074"/>
                  </a:cubicBezTo>
                  <a:cubicBezTo>
                    <a:pt x="41298" y="38074"/>
                    <a:pt x="48796" y="39540"/>
                    <a:pt x="57315" y="40932"/>
                  </a:cubicBezTo>
                  <a:cubicBezTo>
                    <a:pt x="63886" y="42009"/>
                    <a:pt x="71069" y="43178"/>
                    <a:pt x="76025" y="43642"/>
                  </a:cubicBezTo>
                  <a:cubicBezTo>
                    <a:pt x="76354" y="43673"/>
                    <a:pt x="76678" y="43688"/>
                    <a:pt x="76995" y="43688"/>
                  </a:cubicBezTo>
                  <a:cubicBezTo>
                    <a:pt x="78988" y="43688"/>
                    <a:pt x="80748" y="43104"/>
                    <a:pt x="82205" y="42176"/>
                  </a:cubicBezTo>
                  <a:cubicBezTo>
                    <a:pt x="88404" y="38222"/>
                    <a:pt x="90168" y="27865"/>
                    <a:pt x="90168" y="27865"/>
                  </a:cubicBezTo>
                  <a:lnTo>
                    <a:pt x="72312" y="4962"/>
                  </a:lnTo>
                  <a:lnTo>
                    <a:pt x="68359" y="24"/>
                  </a:lnTo>
                  <a:cubicBezTo>
                    <a:pt x="68322" y="8"/>
                    <a:pt x="68253" y="0"/>
                    <a:pt x="6815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51"/>
            <p:cNvSpPr/>
            <p:nvPr/>
          </p:nvSpPr>
          <p:spPr>
            <a:xfrm>
              <a:off x="598923" y="1858655"/>
              <a:ext cx="272310" cy="874265"/>
            </a:xfrm>
            <a:custGeom>
              <a:rect b="b" l="l" r="r" t="t"/>
              <a:pathLst>
                <a:path extrusionOk="0" h="41002" w="12771">
                  <a:moveTo>
                    <a:pt x="8891" y="0"/>
                  </a:moveTo>
                  <a:lnTo>
                    <a:pt x="8891" y="0"/>
                  </a:lnTo>
                  <a:cubicBezTo>
                    <a:pt x="8353" y="93"/>
                    <a:pt x="7741" y="242"/>
                    <a:pt x="7110" y="390"/>
                  </a:cubicBezTo>
                  <a:cubicBezTo>
                    <a:pt x="4882" y="6738"/>
                    <a:pt x="1" y="23517"/>
                    <a:pt x="4882" y="39683"/>
                  </a:cubicBezTo>
                  <a:cubicBezTo>
                    <a:pt x="7425" y="40147"/>
                    <a:pt x="10135" y="40537"/>
                    <a:pt x="12771" y="41001"/>
                  </a:cubicBezTo>
                  <a:cubicBezTo>
                    <a:pt x="12455" y="40611"/>
                    <a:pt x="12140" y="40221"/>
                    <a:pt x="11917" y="39832"/>
                  </a:cubicBezTo>
                  <a:cubicBezTo>
                    <a:pt x="9430" y="36045"/>
                    <a:pt x="7741" y="30013"/>
                    <a:pt x="7035" y="23053"/>
                  </a:cubicBezTo>
                  <a:cubicBezTo>
                    <a:pt x="6423" y="15777"/>
                    <a:pt x="6887" y="7592"/>
                    <a:pt x="889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51"/>
            <p:cNvSpPr/>
            <p:nvPr/>
          </p:nvSpPr>
          <p:spPr>
            <a:xfrm>
              <a:off x="15177" y="2341886"/>
              <a:ext cx="273888" cy="364508"/>
            </a:xfrm>
            <a:custGeom>
              <a:rect b="b" l="l" r="r" t="t"/>
              <a:pathLst>
                <a:path extrusionOk="0" h="17095" w="12845">
                  <a:moveTo>
                    <a:pt x="1" y="0"/>
                  </a:moveTo>
                  <a:lnTo>
                    <a:pt x="1" y="0"/>
                  </a:lnTo>
                  <a:cubicBezTo>
                    <a:pt x="1783" y="1095"/>
                    <a:pt x="6738" y="5104"/>
                    <a:pt x="9745" y="17094"/>
                  </a:cubicBezTo>
                  <a:cubicBezTo>
                    <a:pt x="9745" y="17094"/>
                    <a:pt x="10915" y="16630"/>
                    <a:pt x="12307" y="16018"/>
                  </a:cubicBezTo>
                  <a:cubicBezTo>
                    <a:pt x="12845" y="8519"/>
                    <a:pt x="10284" y="4882"/>
                    <a:pt x="10135" y="4640"/>
                  </a:cubicBezTo>
                  <a:lnTo>
                    <a:pt x="10135" y="4640"/>
                  </a:lnTo>
                  <a:cubicBezTo>
                    <a:pt x="11286" y="7888"/>
                    <a:pt x="11063" y="11768"/>
                    <a:pt x="10822" y="14088"/>
                  </a:cubicBezTo>
                  <a:cubicBezTo>
                    <a:pt x="9356" y="9819"/>
                    <a:pt x="6274" y="3489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51"/>
            <p:cNvSpPr/>
            <p:nvPr/>
          </p:nvSpPr>
          <p:spPr>
            <a:xfrm>
              <a:off x="-126490" y="3339588"/>
              <a:ext cx="504618" cy="458306"/>
            </a:xfrm>
            <a:custGeom>
              <a:rect b="b" l="l" r="r" t="t"/>
              <a:pathLst>
                <a:path extrusionOk="0" h="21494" w="23666">
                  <a:moveTo>
                    <a:pt x="19248" y="1"/>
                  </a:moveTo>
                  <a:cubicBezTo>
                    <a:pt x="12454" y="242"/>
                    <a:pt x="3174" y="2562"/>
                    <a:pt x="0" y="12529"/>
                  </a:cubicBezTo>
                  <a:cubicBezTo>
                    <a:pt x="687" y="13773"/>
                    <a:pt x="1077" y="13921"/>
                    <a:pt x="1077" y="13921"/>
                  </a:cubicBezTo>
                  <a:lnTo>
                    <a:pt x="5791" y="21494"/>
                  </a:lnTo>
                  <a:cubicBezTo>
                    <a:pt x="5791" y="21494"/>
                    <a:pt x="6329" y="7573"/>
                    <a:pt x="23665" y="7109"/>
                  </a:cubicBezTo>
                  <a:cubicBezTo>
                    <a:pt x="23665" y="7109"/>
                    <a:pt x="20807" y="3174"/>
                    <a:pt x="19712" y="1318"/>
                  </a:cubicBezTo>
                  <a:cubicBezTo>
                    <a:pt x="19563" y="1003"/>
                    <a:pt x="19415" y="539"/>
                    <a:pt x="192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51"/>
            <p:cNvSpPr/>
            <p:nvPr/>
          </p:nvSpPr>
          <p:spPr>
            <a:xfrm>
              <a:off x="710930" y="1277062"/>
              <a:ext cx="1817359" cy="1630915"/>
            </a:xfrm>
            <a:custGeom>
              <a:rect b="b" l="l" r="r" t="t"/>
              <a:pathLst>
                <a:path extrusionOk="0" h="76488" w="85232">
                  <a:moveTo>
                    <a:pt x="43088" y="0"/>
                  </a:moveTo>
                  <a:cubicBezTo>
                    <a:pt x="40351" y="0"/>
                    <a:pt x="37438" y="143"/>
                    <a:pt x="34338" y="456"/>
                  </a:cubicBezTo>
                  <a:cubicBezTo>
                    <a:pt x="32482" y="679"/>
                    <a:pt x="30551" y="920"/>
                    <a:pt x="28547" y="1217"/>
                  </a:cubicBezTo>
                  <a:cubicBezTo>
                    <a:pt x="28083" y="1292"/>
                    <a:pt x="27619" y="1384"/>
                    <a:pt x="27081" y="1533"/>
                  </a:cubicBezTo>
                  <a:cubicBezTo>
                    <a:pt x="6274" y="5932"/>
                    <a:pt x="1" y="31453"/>
                    <a:pt x="1782" y="50329"/>
                  </a:cubicBezTo>
                  <a:cubicBezTo>
                    <a:pt x="2488" y="57289"/>
                    <a:pt x="4177" y="63321"/>
                    <a:pt x="6664" y="67108"/>
                  </a:cubicBezTo>
                  <a:cubicBezTo>
                    <a:pt x="10673" y="73214"/>
                    <a:pt x="20807" y="76462"/>
                    <a:pt x="32333" y="76462"/>
                  </a:cubicBezTo>
                  <a:cubicBezTo>
                    <a:pt x="32796" y="76480"/>
                    <a:pt x="33261" y="76488"/>
                    <a:pt x="33730" y="76488"/>
                  </a:cubicBezTo>
                  <a:cubicBezTo>
                    <a:pt x="35761" y="76488"/>
                    <a:pt x="37840" y="76332"/>
                    <a:pt x="39906" y="76091"/>
                  </a:cubicBezTo>
                  <a:cubicBezTo>
                    <a:pt x="54383" y="74383"/>
                    <a:pt x="69380" y="67813"/>
                    <a:pt x="76805" y="55582"/>
                  </a:cubicBezTo>
                  <a:cubicBezTo>
                    <a:pt x="84155" y="43369"/>
                    <a:pt x="85231" y="31156"/>
                    <a:pt x="83449" y="22488"/>
                  </a:cubicBezTo>
                  <a:cubicBezTo>
                    <a:pt x="82521" y="17848"/>
                    <a:pt x="80665" y="14210"/>
                    <a:pt x="78661" y="12279"/>
                  </a:cubicBezTo>
                  <a:cubicBezTo>
                    <a:pt x="73951" y="7847"/>
                    <a:pt x="63376" y="0"/>
                    <a:pt x="43088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51"/>
            <p:cNvSpPr/>
            <p:nvPr/>
          </p:nvSpPr>
          <p:spPr>
            <a:xfrm>
              <a:off x="2534985" y="2121049"/>
              <a:ext cx="481270" cy="562381"/>
            </a:xfrm>
            <a:custGeom>
              <a:rect b="b" l="l" r="r" t="t"/>
              <a:pathLst>
                <a:path extrusionOk="0" h="26375" w="22571">
                  <a:moveTo>
                    <a:pt x="1" y="0"/>
                  </a:moveTo>
                  <a:lnTo>
                    <a:pt x="1" y="0"/>
                  </a:lnTo>
                  <a:cubicBezTo>
                    <a:pt x="75" y="390"/>
                    <a:pt x="149" y="780"/>
                    <a:pt x="223" y="1151"/>
                  </a:cubicBezTo>
                  <a:cubicBezTo>
                    <a:pt x="1782" y="9745"/>
                    <a:pt x="7573" y="20881"/>
                    <a:pt x="10747" y="26375"/>
                  </a:cubicBezTo>
                  <a:cubicBezTo>
                    <a:pt x="10747" y="26375"/>
                    <a:pt x="15926" y="23517"/>
                    <a:pt x="21735" y="19953"/>
                  </a:cubicBezTo>
                  <a:cubicBezTo>
                    <a:pt x="22032" y="19804"/>
                    <a:pt x="22348" y="19563"/>
                    <a:pt x="22570" y="19415"/>
                  </a:cubicBezTo>
                  <a:cubicBezTo>
                    <a:pt x="10283" y="17856"/>
                    <a:pt x="3082" y="6496"/>
                    <a:pt x="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51"/>
            <p:cNvSpPr/>
            <p:nvPr/>
          </p:nvSpPr>
          <p:spPr>
            <a:xfrm>
              <a:off x="2628783" y="2683409"/>
              <a:ext cx="168213" cy="201071"/>
            </a:xfrm>
            <a:custGeom>
              <a:rect b="b" l="l" r="r" t="t"/>
              <a:pathLst>
                <a:path extrusionOk="0" h="9430" w="7889">
                  <a:moveTo>
                    <a:pt x="3026" y="1"/>
                  </a:moveTo>
                  <a:lnTo>
                    <a:pt x="1" y="4938"/>
                  </a:lnTo>
                  <a:lnTo>
                    <a:pt x="1003" y="9430"/>
                  </a:lnTo>
                  <a:cubicBezTo>
                    <a:pt x="1003" y="9430"/>
                    <a:pt x="2488" y="9114"/>
                    <a:pt x="3416" y="8817"/>
                  </a:cubicBezTo>
                  <a:cubicBezTo>
                    <a:pt x="4028" y="8650"/>
                    <a:pt x="4715" y="8427"/>
                    <a:pt x="5179" y="8279"/>
                  </a:cubicBezTo>
                  <a:cubicBezTo>
                    <a:pt x="5959" y="7258"/>
                    <a:pt x="7889" y="3472"/>
                    <a:pt x="7889" y="3472"/>
                  </a:cubicBezTo>
                  <a:lnTo>
                    <a:pt x="3026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51"/>
            <p:cNvSpPr/>
            <p:nvPr/>
          </p:nvSpPr>
          <p:spPr>
            <a:xfrm>
              <a:off x="1732001" y="1689162"/>
              <a:ext cx="494703" cy="268450"/>
            </a:xfrm>
            <a:custGeom>
              <a:rect b="b" l="l" r="r" t="t"/>
              <a:pathLst>
                <a:path extrusionOk="0" h="12590" w="23201">
                  <a:moveTo>
                    <a:pt x="17130" y="0"/>
                  </a:moveTo>
                  <a:cubicBezTo>
                    <a:pt x="16771" y="0"/>
                    <a:pt x="16394" y="21"/>
                    <a:pt x="15999" y="61"/>
                  </a:cubicBezTo>
                  <a:lnTo>
                    <a:pt x="15461" y="154"/>
                  </a:lnTo>
                  <a:lnTo>
                    <a:pt x="15851" y="3476"/>
                  </a:lnTo>
                  <a:lnTo>
                    <a:pt x="16705" y="3309"/>
                  </a:lnTo>
                  <a:cubicBezTo>
                    <a:pt x="17169" y="3309"/>
                    <a:pt x="17633" y="3309"/>
                    <a:pt x="18004" y="3402"/>
                  </a:cubicBezTo>
                  <a:cubicBezTo>
                    <a:pt x="19099" y="3625"/>
                    <a:pt x="19712" y="4237"/>
                    <a:pt x="19860" y="5165"/>
                  </a:cubicBezTo>
                  <a:cubicBezTo>
                    <a:pt x="19953" y="5871"/>
                    <a:pt x="19712" y="6409"/>
                    <a:pt x="19322" y="6873"/>
                  </a:cubicBezTo>
                  <a:cubicBezTo>
                    <a:pt x="18858" y="7337"/>
                    <a:pt x="18319" y="7578"/>
                    <a:pt x="17633" y="7653"/>
                  </a:cubicBezTo>
                  <a:cubicBezTo>
                    <a:pt x="17434" y="7670"/>
                    <a:pt x="17231" y="7679"/>
                    <a:pt x="17024" y="7679"/>
                  </a:cubicBezTo>
                  <a:cubicBezTo>
                    <a:pt x="16342" y="7679"/>
                    <a:pt x="15617" y="7579"/>
                    <a:pt x="14849" y="7337"/>
                  </a:cubicBezTo>
                  <a:cubicBezTo>
                    <a:pt x="13605" y="6947"/>
                    <a:pt x="12213" y="6409"/>
                    <a:pt x="10672" y="5481"/>
                  </a:cubicBezTo>
                  <a:cubicBezTo>
                    <a:pt x="8965" y="4627"/>
                    <a:pt x="7796" y="3940"/>
                    <a:pt x="7035" y="3551"/>
                  </a:cubicBezTo>
                  <a:lnTo>
                    <a:pt x="5643" y="2771"/>
                  </a:lnTo>
                  <a:cubicBezTo>
                    <a:pt x="5179" y="2548"/>
                    <a:pt x="4789" y="2307"/>
                    <a:pt x="4399" y="2159"/>
                  </a:cubicBezTo>
                  <a:cubicBezTo>
                    <a:pt x="3619" y="1769"/>
                    <a:pt x="3155" y="1546"/>
                    <a:pt x="3081" y="1546"/>
                  </a:cubicBezTo>
                  <a:lnTo>
                    <a:pt x="0" y="1917"/>
                  </a:lnTo>
                  <a:lnTo>
                    <a:pt x="1299" y="12590"/>
                  </a:lnTo>
                  <a:lnTo>
                    <a:pt x="4547" y="12218"/>
                  </a:lnTo>
                  <a:lnTo>
                    <a:pt x="3786" y="5629"/>
                  </a:lnTo>
                  <a:cubicBezTo>
                    <a:pt x="3861" y="5629"/>
                    <a:pt x="3935" y="5629"/>
                    <a:pt x="4176" y="5722"/>
                  </a:cubicBezTo>
                  <a:cubicBezTo>
                    <a:pt x="4473" y="5871"/>
                    <a:pt x="5011" y="6186"/>
                    <a:pt x="5643" y="6483"/>
                  </a:cubicBezTo>
                  <a:lnTo>
                    <a:pt x="6645" y="6947"/>
                  </a:lnTo>
                  <a:cubicBezTo>
                    <a:pt x="7796" y="7578"/>
                    <a:pt x="8724" y="8042"/>
                    <a:pt x="9280" y="8265"/>
                  </a:cubicBezTo>
                  <a:cubicBezTo>
                    <a:pt x="11359" y="9434"/>
                    <a:pt x="12751" y="10121"/>
                    <a:pt x="13605" y="10437"/>
                  </a:cubicBezTo>
                  <a:cubicBezTo>
                    <a:pt x="14708" y="10786"/>
                    <a:pt x="15852" y="10956"/>
                    <a:pt x="17015" y="10956"/>
                  </a:cubicBezTo>
                  <a:cubicBezTo>
                    <a:pt x="17399" y="10956"/>
                    <a:pt x="17784" y="10937"/>
                    <a:pt x="18171" y="10901"/>
                  </a:cubicBezTo>
                  <a:cubicBezTo>
                    <a:pt x="19637" y="10734"/>
                    <a:pt x="20788" y="10047"/>
                    <a:pt x="21809" y="8878"/>
                  </a:cubicBezTo>
                  <a:cubicBezTo>
                    <a:pt x="22811" y="7727"/>
                    <a:pt x="23201" y="6409"/>
                    <a:pt x="23034" y="4943"/>
                  </a:cubicBezTo>
                  <a:cubicBezTo>
                    <a:pt x="22811" y="3309"/>
                    <a:pt x="22180" y="2084"/>
                    <a:pt x="21104" y="1231"/>
                  </a:cubicBezTo>
                  <a:cubicBezTo>
                    <a:pt x="20025" y="410"/>
                    <a:pt x="18748" y="0"/>
                    <a:pt x="171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51"/>
            <p:cNvSpPr/>
            <p:nvPr/>
          </p:nvSpPr>
          <p:spPr>
            <a:xfrm>
              <a:off x="1768015" y="1952068"/>
              <a:ext cx="494703" cy="260305"/>
            </a:xfrm>
            <a:custGeom>
              <a:rect b="b" l="l" r="r" t="t"/>
              <a:pathLst>
                <a:path extrusionOk="0" h="12208" w="23201">
                  <a:moveTo>
                    <a:pt x="17906" y="3334"/>
                  </a:moveTo>
                  <a:cubicBezTo>
                    <a:pt x="18299" y="3334"/>
                    <a:pt x="18647" y="3446"/>
                    <a:pt x="18951" y="3749"/>
                  </a:cubicBezTo>
                  <a:cubicBezTo>
                    <a:pt x="19415" y="4065"/>
                    <a:pt x="19656" y="4529"/>
                    <a:pt x="19730" y="4993"/>
                  </a:cubicBezTo>
                  <a:cubicBezTo>
                    <a:pt x="19804" y="5531"/>
                    <a:pt x="19656" y="6069"/>
                    <a:pt x="19266" y="6459"/>
                  </a:cubicBezTo>
                  <a:cubicBezTo>
                    <a:pt x="18951" y="6923"/>
                    <a:pt x="18561" y="7146"/>
                    <a:pt x="18023" y="7220"/>
                  </a:cubicBezTo>
                  <a:lnTo>
                    <a:pt x="5810" y="8612"/>
                  </a:lnTo>
                  <a:cubicBezTo>
                    <a:pt x="5709" y="8629"/>
                    <a:pt x="5611" y="8638"/>
                    <a:pt x="5514" y="8638"/>
                  </a:cubicBezTo>
                  <a:cubicBezTo>
                    <a:pt x="5097" y="8638"/>
                    <a:pt x="4720" y="8482"/>
                    <a:pt x="4343" y="8241"/>
                  </a:cubicBezTo>
                  <a:cubicBezTo>
                    <a:pt x="3954" y="7925"/>
                    <a:pt x="3712" y="7461"/>
                    <a:pt x="3638" y="6923"/>
                  </a:cubicBezTo>
                  <a:cubicBezTo>
                    <a:pt x="3564" y="6385"/>
                    <a:pt x="3712" y="5921"/>
                    <a:pt x="4028" y="5531"/>
                  </a:cubicBezTo>
                  <a:cubicBezTo>
                    <a:pt x="4418" y="5067"/>
                    <a:pt x="4807" y="4826"/>
                    <a:pt x="5346" y="4751"/>
                  </a:cubicBezTo>
                  <a:lnTo>
                    <a:pt x="17558" y="3359"/>
                  </a:lnTo>
                  <a:cubicBezTo>
                    <a:pt x="17678" y="3343"/>
                    <a:pt x="17794" y="3334"/>
                    <a:pt x="17906" y="3334"/>
                  </a:cubicBezTo>
                  <a:close/>
                  <a:moveTo>
                    <a:pt x="17792" y="1"/>
                  </a:moveTo>
                  <a:cubicBezTo>
                    <a:pt x="17563" y="1"/>
                    <a:pt x="17331" y="13"/>
                    <a:pt x="17094" y="37"/>
                  </a:cubicBezTo>
                  <a:lnTo>
                    <a:pt x="4882" y="1503"/>
                  </a:lnTo>
                  <a:cubicBezTo>
                    <a:pt x="3415" y="1652"/>
                    <a:pt x="2246" y="2357"/>
                    <a:pt x="1318" y="3508"/>
                  </a:cubicBezTo>
                  <a:cubicBezTo>
                    <a:pt x="390" y="4677"/>
                    <a:pt x="0" y="5995"/>
                    <a:pt x="241" y="7461"/>
                  </a:cubicBezTo>
                  <a:cubicBezTo>
                    <a:pt x="390" y="8927"/>
                    <a:pt x="1095" y="10097"/>
                    <a:pt x="2246" y="11025"/>
                  </a:cubicBezTo>
                  <a:cubicBezTo>
                    <a:pt x="3169" y="11821"/>
                    <a:pt x="4325" y="12207"/>
                    <a:pt x="5572" y="12207"/>
                  </a:cubicBezTo>
                  <a:cubicBezTo>
                    <a:pt x="5779" y="12207"/>
                    <a:pt x="5988" y="12197"/>
                    <a:pt x="6199" y="12176"/>
                  </a:cubicBezTo>
                  <a:lnTo>
                    <a:pt x="18338" y="10709"/>
                  </a:lnTo>
                  <a:cubicBezTo>
                    <a:pt x="19804" y="10468"/>
                    <a:pt x="21048" y="9856"/>
                    <a:pt x="21976" y="8705"/>
                  </a:cubicBezTo>
                  <a:cubicBezTo>
                    <a:pt x="22811" y="7535"/>
                    <a:pt x="23201" y="6218"/>
                    <a:pt x="23052" y="4751"/>
                  </a:cubicBezTo>
                  <a:cubicBezTo>
                    <a:pt x="22904" y="3285"/>
                    <a:pt x="22199" y="2041"/>
                    <a:pt x="21048" y="1113"/>
                  </a:cubicBezTo>
                  <a:cubicBezTo>
                    <a:pt x="20067" y="335"/>
                    <a:pt x="18982" y="1"/>
                    <a:pt x="177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51"/>
            <p:cNvSpPr/>
            <p:nvPr/>
          </p:nvSpPr>
          <p:spPr>
            <a:xfrm>
              <a:off x="1288344" y="1286785"/>
              <a:ext cx="418731" cy="1621192"/>
            </a:xfrm>
            <a:custGeom>
              <a:rect b="b" l="l" r="r" t="t"/>
              <a:pathLst>
                <a:path extrusionOk="0" h="76032" w="19638">
                  <a:moveTo>
                    <a:pt x="7258" y="0"/>
                  </a:moveTo>
                  <a:cubicBezTo>
                    <a:pt x="5402" y="223"/>
                    <a:pt x="3471" y="464"/>
                    <a:pt x="1467" y="761"/>
                  </a:cubicBezTo>
                  <a:cubicBezTo>
                    <a:pt x="1003" y="836"/>
                    <a:pt x="539" y="928"/>
                    <a:pt x="1" y="1077"/>
                  </a:cubicBezTo>
                  <a:cubicBezTo>
                    <a:pt x="4325" y="5791"/>
                    <a:pt x="10135" y="15777"/>
                    <a:pt x="11749" y="32778"/>
                  </a:cubicBezTo>
                  <a:cubicBezTo>
                    <a:pt x="13606" y="51655"/>
                    <a:pt x="8576" y="67895"/>
                    <a:pt x="5253" y="76006"/>
                  </a:cubicBezTo>
                  <a:cubicBezTo>
                    <a:pt x="5716" y="76024"/>
                    <a:pt x="6181" y="76032"/>
                    <a:pt x="6650" y="76032"/>
                  </a:cubicBezTo>
                  <a:cubicBezTo>
                    <a:pt x="8681" y="76032"/>
                    <a:pt x="10760" y="75876"/>
                    <a:pt x="12826" y="75635"/>
                  </a:cubicBezTo>
                  <a:cubicBezTo>
                    <a:pt x="15146" y="69046"/>
                    <a:pt x="19638" y="53121"/>
                    <a:pt x="18246" y="32481"/>
                  </a:cubicBezTo>
                  <a:cubicBezTo>
                    <a:pt x="17169" y="16148"/>
                    <a:pt x="11601" y="5717"/>
                    <a:pt x="72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51"/>
            <p:cNvSpPr/>
            <p:nvPr/>
          </p:nvSpPr>
          <p:spPr>
            <a:xfrm>
              <a:off x="1561826" y="1756541"/>
              <a:ext cx="945077" cy="1142993"/>
            </a:xfrm>
            <a:custGeom>
              <a:rect b="b" l="l" r="r" t="t"/>
              <a:pathLst>
                <a:path extrusionOk="0" h="53605" w="44323">
                  <a:moveTo>
                    <a:pt x="43543" y="1"/>
                  </a:moveTo>
                  <a:cubicBezTo>
                    <a:pt x="41297" y="3323"/>
                    <a:pt x="37678" y="8279"/>
                    <a:pt x="32648" y="13457"/>
                  </a:cubicBezTo>
                  <a:cubicBezTo>
                    <a:pt x="32648" y="13606"/>
                    <a:pt x="32722" y="13773"/>
                    <a:pt x="32722" y="13921"/>
                  </a:cubicBezTo>
                  <a:cubicBezTo>
                    <a:pt x="32871" y="15388"/>
                    <a:pt x="32481" y="16705"/>
                    <a:pt x="31646" y="17875"/>
                  </a:cubicBezTo>
                  <a:cubicBezTo>
                    <a:pt x="30718" y="19026"/>
                    <a:pt x="29474" y="19638"/>
                    <a:pt x="28008" y="19879"/>
                  </a:cubicBezTo>
                  <a:lnTo>
                    <a:pt x="25224" y="20195"/>
                  </a:lnTo>
                  <a:cubicBezTo>
                    <a:pt x="19581" y="24668"/>
                    <a:pt x="12844" y="28770"/>
                    <a:pt x="4956" y="31238"/>
                  </a:cubicBezTo>
                  <a:cubicBezTo>
                    <a:pt x="3805" y="41614"/>
                    <a:pt x="1485" y="49428"/>
                    <a:pt x="0" y="53604"/>
                  </a:cubicBezTo>
                  <a:cubicBezTo>
                    <a:pt x="14477" y="51896"/>
                    <a:pt x="29474" y="45326"/>
                    <a:pt x="36899" y="33095"/>
                  </a:cubicBezTo>
                  <a:cubicBezTo>
                    <a:pt x="42318" y="24204"/>
                    <a:pt x="44323" y="15313"/>
                    <a:pt x="44323" y="7741"/>
                  </a:cubicBezTo>
                  <a:cubicBezTo>
                    <a:pt x="44323" y="4957"/>
                    <a:pt x="44007" y="2321"/>
                    <a:pt x="43543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51"/>
            <p:cNvSpPr/>
            <p:nvPr/>
          </p:nvSpPr>
          <p:spPr>
            <a:xfrm>
              <a:off x="2099643" y="2043478"/>
              <a:ext cx="163074" cy="143671"/>
            </a:xfrm>
            <a:custGeom>
              <a:rect b="b" l="l" r="r" t="t"/>
              <a:pathLst>
                <a:path extrusionOk="0" h="6738" w="7648">
                  <a:moveTo>
                    <a:pt x="7425" y="0"/>
                  </a:moveTo>
                  <a:cubicBezTo>
                    <a:pt x="5254" y="2246"/>
                    <a:pt x="2785" y="4566"/>
                    <a:pt x="1" y="6738"/>
                  </a:cubicBezTo>
                  <a:lnTo>
                    <a:pt x="2785" y="6422"/>
                  </a:lnTo>
                  <a:cubicBezTo>
                    <a:pt x="4251" y="6181"/>
                    <a:pt x="5495" y="5569"/>
                    <a:pt x="6423" y="4418"/>
                  </a:cubicBezTo>
                  <a:cubicBezTo>
                    <a:pt x="7258" y="3248"/>
                    <a:pt x="7648" y="1931"/>
                    <a:pt x="7499" y="464"/>
                  </a:cubicBezTo>
                  <a:cubicBezTo>
                    <a:pt x="7499" y="316"/>
                    <a:pt x="7425" y="149"/>
                    <a:pt x="7425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51"/>
            <p:cNvSpPr/>
            <p:nvPr/>
          </p:nvSpPr>
          <p:spPr>
            <a:xfrm>
              <a:off x="748927" y="2350181"/>
              <a:ext cx="775307" cy="557264"/>
            </a:xfrm>
            <a:custGeom>
              <a:rect b="b" l="l" r="r" t="t"/>
              <a:pathLst>
                <a:path extrusionOk="0" h="26135" w="36361">
                  <a:moveTo>
                    <a:pt x="0" y="1"/>
                  </a:moveTo>
                  <a:lnTo>
                    <a:pt x="0" y="1"/>
                  </a:lnTo>
                  <a:cubicBezTo>
                    <a:pt x="706" y="6961"/>
                    <a:pt x="2395" y="12993"/>
                    <a:pt x="4882" y="16780"/>
                  </a:cubicBezTo>
                  <a:cubicBezTo>
                    <a:pt x="8891" y="22886"/>
                    <a:pt x="19025" y="26134"/>
                    <a:pt x="30551" y="26134"/>
                  </a:cubicBezTo>
                  <a:cubicBezTo>
                    <a:pt x="32482" y="21494"/>
                    <a:pt x="34969" y="14070"/>
                    <a:pt x="36361" y="5031"/>
                  </a:cubicBezTo>
                  <a:lnTo>
                    <a:pt x="36361" y="5031"/>
                  </a:lnTo>
                  <a:cubicBezTo>
                    <a:pt x="33261" y="5569"/>
                    <a:pt x="30013" y="5885"/>
                    <a:pt x="26616" y="5885"/>
                  </a:cubicBezTo>
                  <a:cubicBezTo>
                    <a:pt x="18561" y="5885"/>
                    <a:pt x="9745" y="4177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51"/>
            <p:cNvSpPr/>
            <p:nvPr/>
          </p:nvSpPr>
          <p:spPr>
            <a:xfrm>
              <a:off x="1400351" y="2422613"/>
              <a:ext cx="267150" cy="484831"/>
            </a:xfrm>
            <a:custGeom>
              <a:rect b="b" l="l" r="r" t="t"/>
              <a:pathLst>
                <a:path extrusionOk="0" h="22738" w="12529">
                  <a:moveTo>
                    <a:pt x="12529" y="0"/>
                  </a:moveTo>
                  <a:lnTo>
                    <a:pt x="12529" y="0"/>
                  </a:lnTo>
                  <a:cubicBezTo>
                    <a:pt x="10357" y="632"/>
                    <a:pt x="8130" y="1244"/>
                    <a:pt x="5810" y="1634"/>
                  </a:cubicBezTo>
                  <a:cubicBezTo>
                    <a:pt x="4418" y="10673"/>
                    <a:pt x="1931" y="18097"/>
                    <a:pt x="0" y="22737"/>
                  </a:cubicBezTo>
                  <a:lnTo>
                    <a:pt x="149" y="22737"/>
                  </a:lnTo>
                  <a:cubicBezTo>
                    <a:pt x="2636" y="22737"/>
                    <a:pt x="5104" y="22663"/>
                    <a:pt x="7573" y="22366"/>
                  </a:cubicBezTo>
                  <a:cubicBezTo>
                    <a:pt x="9058" y="18190"/>
                    <a:pt x="11378" y="10376"/>
                    <a:pt x="12529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5525" y="879713"/>
            <a:ext cx="3293463" cy="3999237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2"/>
          <p:cNvSpPr/>
          <p:nvPr/>
        </p:nvSpPr>
        <p:spPr>
          <a:xfrm>
            <a:off x="4976800" y="3383513"/>
            <a:ext cx="3907800" cy="8793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52"/>
          <p:cNvSpPr/>
          <p:nvPr/>
        </p:nvSpPr>
        <p:spPr>
          <a:xfrm>
            <a:off x="5251219" y="4612193"/>
            <a:ext cx="3637800" cy="238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7" name="Google Shape;737;p52"/>
          <p:cNvPicPr preferRelativeResize="0"/>
          <p:nvPr/>
        </p:nvPicPr>
        <p:blipFill rotWithShape="1">
          <a:blip r:embed="rId4">
            <a:alphaModFix/>
          </a:blip>
          <a:srcRect b="3091" l="0" r="0" t="0"/>
          <a:stretch/>
        </p:blipFill>
        <p:spPr>
          <a:xfrm>
            <a:off x="197150" y="753800"/>
            <a:ext cx="4779650" cy="288212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52"/>
          <p:cNvSpPr txBox="1"/>
          <p:nvPr>
            <p:ph idx="3" type="subTitle"/>
          </p:nvPr>
        </p:nvSpPr>
        <p:spPr>
          <a:xfrm>
            <a:off x="280825" y="3780175"/>
            <a:ext cx="4596600" cy="713400"/>
          </a:xfrm>
          <a:prstGeom prst="rect">
            <a:avLst/>
          </a:prstGeom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Now is the time to decide which path you are taking in high school!</a:t>
            </a:r>
            <a:r>
              <a:rPr lang="en" sz="2000">
                <a:solidFill>
                  <a:schemeClr val="accent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2000">
              <a:solidFill>
                <a:schemeClr val="accent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739" name="Google Shape;739;p52"/>
          <p:cNvSpPr txBox="1"/>
          <p:nvPr>
            <p:ph type="title"/>
          </p:nvPr>
        </p:nvSpPr>
        <p:spPr>
          <a:xfrm>
            <a:off x="720000" y="129375"/>
            <a:ext cx="7704000" cy="956400"/>
          </a:xfrm>
          <a:prstGeom prst="rect">
            <a:avLst/>
          </a:prstGeom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Graduation vs A-G Req’t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3"/>
          <p:cNvSpPr txBox="1"/>
          <p:nvPr>
            <p:ph type="title"/>
          </p:nvPr>
        </p:nvSpPr>
        <p:spPr>
          <a:xfrm>
            <a:off x="2855700" y="430950"/>
            <a:ext cx="34326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POST-HIGH SCHOOL</a:t>
            </a:r>
            <a:endParaRPr/>
          </a:p>
        </p:txBody>
      </p:sp>
      <p:grpSp>
        <p:nvGrpSpPr>
          <p:cNvPr id="745" name="Google Shape;745;p53"/>
          <p:cNvGrpSpPr/>
          <p:nvPr/>
        </p:nvGrpSpPr>
        <p:grpSpPr>
          <a:xfrm>
            <a:off x="3171825" y="1484975"/>
            <a:ext cx="2722312" cy="3658576"/>
            <a:chOff x="3171825" y="1484975"/>
            <a:chExt cx="2722312" cy="3658576"/>
          </a:xfrm>
        </p:grpSpPr>
        <p:sp>
          <p:nvSpPr>
            <p:cNvPr id="746" name="Google Shape;746;p53"/>
            <p:cNvSpPr/>
            <p:nvPr/>
          </p:nvSpPr>
          <p:spPr>
            <a:xfrm>
              <a:off x="5195764" y="2682154"/>
              <a:ext cx="698373" cy="1162097"/>
            </a:xfrm>
            <a:custGeom>
              <a:rect b="b" l="l" r="r" t="t"/>
              <a:pathLst>
                <a:path extrusionOk="0" h="30874" w="18554">
                  <a:moveTo>
                    <a:pt x="6963" y="0"/>
                  </a:moveTo>
                  <a:cubicBezTo>
                    <a:pt x="1857" y="2188"/>
                    <a:pt x="0" y="6243"/>
                    <a:pt x="0" y="6243"/>
                  </a:cubicBezTo>
                  <a:cubicBezTo>
                    <a:pt x="1984" y="8878"/>
                    <a:pt x="5310" y="13254"/>
                    <a:pt x="8907" y="14995"/>
                  </a:cubicBezTo>
                  <a:cubicBezTo>
                    <a:pt x="7935" y="16453"/>
                    <a:pt x="7167" y="18272"/>
                    <a:pt x="6438" y="19691"/>
                  </a:cubicBezTo>
                  <a:cubicBezTo>
                    <a:pt x="5183" y="22249"/>
                    <a:pt x="3851" y="24553"/>
                    <a:pt x="2392" y="26906"/>
                  </a:cubicBezTo>
                  <a:lnTo>
                    <a:pt x="2392" y="26945"/>
                  </a:lnTo>
                  <a:cubicBezTo>
                    <a:pt x="2470" y="26945"/>
                    <a:pt x="2587" y="26984"/>
                    <a:pt x="2713" y="27062"/>
                  </a:cubicBezTo>
                  <a:cubicBezTo>
                    <a:pt x="3608" y="27636"/>
                    <a:pt x="4376" y="28764"/>
                    <a:pt x="4697" y="29736"/>
                  </a:cubicBezTo>
                  <a:cubicBezTo>
                    <a:pt x="4823" y="30106"/>
                    <a:pt x="4862" y="30514"/>
                    <a:pt x="4823" y="30874"/>
                  </a:cubicBezTo>
                  <a:cubicBezTo>
                    <a:pt x="6039" y="29979"/>
                    <a:pt x="7206" y="29007"/>
                    <a:pt x="8305" y="28122"/>
                  </a:cubicBezTo>
                  <a:cubicBezTo>
                    <a:pt x="11426" y="25652"/>
                    <a:pt x="13526" y="23260"/>
                    <a:pt x="15841" y="20100"/>
                  </a:cubicBezTo>
                  <a:cubicBezTo>
                    <a:pt x="16648" y="18962"/>
                    <a:pt x="18554" y="17503"/>
                    <a:pt x="17824" y="16123"/>
                  </a:cubicBezTo>
                  <a:cubicBezTo>
                    <a:pt x="16531" y="13740"/>
                    <a:pt x="15675" y="11183"/>
                    <a:pt x="14304" y="8752"/>
                  </a:cubicBezTo>
                  <a:cubicBezTo>
                    <a:pt x="12233" y="5066"/>
                    <a:pt x="9598" y="2878"/>
                    <a:pt x="6963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53"/>
            <p:cNvSpPr/>
            <p:nvPr/>
          </p:nvSpPr>
          <p:spPr>
            <a:xfrm>
              <a:off x="5372512" y="3804623"/>
              <a:ext cx="6286" cy="38092"/>
            </a:xfrm>
            <a:custGeom>
              <a:rect b="b" l="l" r="r" t="t"/>
              <a:pathLst>
                <a:path extrusionOk="0" h="1012" w="167">
                  <a:moveTo>
                    <a:pt x="1" y="1"/>
                  </a:moveTo>
                  <a:cubicBezTo>
                    <a:pt x="127" y="322"/>
                    <a:pt x="166" y="691"/>
                    <a:pt x="127" y="1012"/>
                  </a:cubicBezTo>
                  <a:cubicBezTo>
                    <a:pt x="166" y="691"/>
                    <a:pt x="127" y="322"/>
                    <a:pt x="40" y="1"/>
                  </a:cubicBez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53"/>
            <p:cNvSpPr/>
            <p:nvPr/>
          </p:nvSpPr>
          <p:spPr>
            <a:xfrm>
              <a:off x="5203442" y="2701914"/>
              <a:ext cx="681547" cy="1142336"/>
            </a:xfrm>
            <a:custGeom>
              <a:rect b="b" l="l" r="r" t="t"/>
              <a:pathLst>
                <a:path extrusionOk="0" h="30349" w="18107">
                  <a:moveTo>
                    <a:pt x="7206" y="0"/>
                  </a:moveTo>
                  <a:cubicBezTo>
                    <a:pt x="6846" y="166"/>
                    <a:pt x="6477" y="282"/>
                    <a:pt x="6195" y="448"/>
                  </a:cubicBezTo>
                  <a:cubicBezTo>
                    <a:pt x="5913" y="613"/>
                    <a:pt x="5670" y="768"/>
                    <a:pt x="5426" y="934"/>
                  </a:cubicBezTo>
                  <a:cubicBezTo>
                    <a:pt x="4736" y="1381"/>
                    <a:pt x="4085" y="1906"/>
                    <a:pt x="3482" y="2470"/>
                  </a:cubicBezTo>
                  <a:cubicBezTo>
                    <a:pt x="3239" y="2674"/>
                    <a:pt x="3034" y="2917"/>
                    <a:pt x="2791" y="3122"/>
                  </a:cubicBezTo>
                  <a:lnTo>
                    <a:pt x="2752" y="3161"/>
                  </a:lnTo>
                  <a:cubicBezTo>
                    <a:pt x="2587" y="3326"/>
                    <a:pt x="2431" y="3443"/>
                    <a:pt x="2266" y="3608"/>
                  </a:cubicBezTo>
                  <a:cubicBezTo>
                    <a:pt x="1984" y="3890"/>
                    <a:pt x="1653" y="4172"/>
                    <a:pt x="1372" y="4502"/>
                  </a:cubicBezTo>
                  <a:cubicBezTo>
                    <a:pt x="1012" y="4823"/>
                    <a:pt x="681" y="5193"/>
                    <a:pt x="360" y="5553"/>
                  </a:cubicBezTo>
                  <a:lnTo>
                    <a:pt x="360" y="5592"/>
                  </a:lnTo>
                  <a:lnTo>
                    <a:pt x="321" y="5592"/>
                  </a:lnTo>
                  <a:cubicBezTo>
                    <a:pt x="321" y="5630"/>
                    <a:pt x="282" y="5630"/>
                    <a:pt x="282" y="5679"/>
                  </a:cubicBezTo>
                  <a:cubicBezTo>
                    <a:pt x="156" y="5796"/>
                    <a:pt x="78" y="5922"/>
                    <a:pt x="0" y="6039"/>
                  </a:cubicBezTo>
                  <a:cubicBezTo>
                    <a:pt x="681" y="6895"/>
                    <a:pt x="1498" y="7945"/>
                    <a:pt x="2383" y="8995"/>
                  </a:cubicBezTo>
                  <a:lnTo>
                    <a:pt x="2383" y="8995"/>
                  </a:lnTo>
                  <a:cubicBezTo>
                    <a:pt x="1615" y="6447"/>
                    <a:pt x="3764" y="3287"/>
                    <a:pt x="6399" y="3287"/>
                  </a:cubicBezTo>
                  <a:cubicBezTo>
                    <a:pt x="6885" y="3287"/>
                    <a:pt x="7371" y="3404"/>
                    <a:pt x="7857" y="3608"/>
                  </a:cubicBezTo>
                  <a:cubicBezTo>
                    <a:pt x="9841" y="4502"/>
                    <a:pt x="10940" y="6768"/>
                    <a:pt x="12233" y="8431"/>
                  </a:cubicBezTo>
                  <a:cubicBezTo>
                    <a:pt x="14013" y="10619"/>
                    <a:pt x="15880" y="13779"/>
                    <a:pt x="15112" y="16735"/>
                  </a:cubicBezTo>
                  <a:cubicBezTo>
                    <a:pt x="14830" y="17785"/>
                    <a:pt x="14052" y="18680"/>
                    <a:pt x="13449" y="19487"/>
                  </a:cubicBezTo>
                  <a:cubicBezTo>
                    <a:pt x="12515" y="20751"/>
                    <a:pt x="11582" y="21918"/>
                    <a:pt x="10609" y="23095"/>
                  </a:cubicBezTo>
                  <a:cubicBezTo>
                    <a:pt x="8791" y="25283"/>
                    <a:pt x="6720" y="27471"/>
                    <a:pt x="4532" y="29299"/>
                  </a:cubicBezTo>
                  <a:cubicBezTo>
                    <a:pt x="4619" y="29620"/>
                    <a:pt x="4658" y="29989"/>
                    <a:pt x="4619" y="30310"/>
                  </a:cubicBezTo>
                  <a:lnTo>
                    <a:pt x="4619" y="30349"/>
                  </a:lnTo>
                  <a:cubicBezTo>
                    <a:pt x="5835" y="29454"/>
                    <a:pt x="7002" y="28482"/>
                    <a:pt x="8101" y="27597"/>
                  </a:cubicBezTo>
                  <a:cubicBezTo>
                    <a:pt x="8548" y="27227"/>
                    <a:pt x="8995" y="26868"/>
                    <a:pt x="9433" y="26459"/>
                  </a:cubicBezTo>
                  <a:cubicBezTo>
                    <a:pt x="11864" y="24398"/>
                    <a:pt x="13653" y="22249"/>
                    <a:pt x="15637" y="19575"/>
                  </a:cubicBezTo>
                  <a:cubicBezTo>
                    <a:pt x="15919" y="19166"/>
                    <a:pt x="16366" y="18758"/>
                    <a:pt x="16726" y="18272"/>
                  </a:cubicBezTo>
                  <a:cubicBezTo>
                    <a:pt x="17455" y="17426"/>
                    <a:pt x="18107" y="16492"/>
                    <a:pt x="17620" y="15598"/>
                  </a:cubicBezTo>
                  <a:cubicBezTo>
                    <a:pt x="16366" y="13293"/>
                    <a:pt x="15510" y="10862"/>
                    <a:pt x="14256" y="8509"/>
                  </a:cubicBezTo>
                  <a:cubicBezTo>
                    <a:pt x="14217" y="8431"/>
                    <a:pt x="14178" y="8353"/>
                    <a:pt x="14100" y="8227"/>
                  </a:cubicBezTo>
                  <a:cubicBezTo>
                    <a:pt x="12155" y="4784"/>
                    <a:pt x="9763" y="2635"/>
                    <a:pt x="724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53"/>
            <p:cNvSpPr/>
            <p:nvPr/>
          </p:nvSpPr>
          <p:spPr>
            <a:xfrm>
              <a:off x="5531005" y="3246494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53"/>
            <p:cNvSpPr/>
            <p:nvPr/>
          </p:nvSpPr>
          <p:spPr>
            <a:xfrm>
              <a:off x="5406198" y="3157932"/>
              <a:ext cx="214887" cy="90073"/>
            </a:xfrm>
            <a:custGeom>
              <a:rect b="b" l="l" r="r" t="t"/>
              <a:pathLst>
                <a:path extrusionOk="0" h="2393" w="5709">
                  <a:moveTo>
                    <a:pt x="1" y="0"/>
                  </a:moveTo>
                  <a:lnTo>
                    <a:pt x="1" y="0"/>
                  </a:lnTo>
                  <a:cubicBezTo>
                    <a:pt x="1051" y="973"/>
                    <a:pt x="2188" y="1780"/>
                    <a:pt x="3316" y="2354"/>
                  </a:cubicBezTo>
                  <a:cubicBezTo>
                    <a:pt x="3316" y="2365"/>
                    <a:pt x="3316" y="2373"/>
                    <a:pt x="3315" y="2379"/>
                  </a:cubicBezTo>
                  <a:lnTo>
                    <a:pt x="3315" y="2379"/>
                  </a:lnTo>
                  <a:cubicBezTo>
                    <a:pt x="4080" y="2109"/>
                    <a:pt x="5115" y="2071"/>
                    <a:pt x="5709" y="2023"/>
                  </a:cubicBezTo>
                  <a:cubicBezTo>
                    <a:pt x="5106" y="1420"/>
                    <a:pt x="3686" y="1177"/>
                    <a:pt x="2879" y="895"/>
                  </a:cubicBezTo>
                  <a:cubicBezTo>
                    <a:pt x="2062" y="652"/>
                    <a:pt x="934" y="409"/>
                    <a:pt x="1" y="0"/>
                  </a:cubicBezTo>
                  <a:close/>
                  <a:moveTo>
                    <a:pt x="3315" y="2379"/>
                  </a:moveTo>
                  <a:cubicBezTo>
                    <a:pt x="3303" y="2383"/>
                    <a:pt x="3290" y="2388"/>
                    <a:pt x="3278" y="2392"/>
                  </a:cubicBezTo>
                  <a:cubicBezTo>
                    <a:pt x="3305" y="2392"/>
                    <a:pt x="3313" y="2392"/>
                    <a:pt x="3315" y="2379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53"/>
            <p:cNvSpPr/>
            <p:nvPr/>
          </p:nvSpPr>
          <p:spPr>
            <a:xfrm>
              <a:off x="5047885" y="2312251"/>
              <a:ext cx="469634" cy="646354"/>
            </a:xfrm>
            <a:custGeom>
              <a:rect b="b" l="l" r="r" t="t"/>
              <a:pathLst>
                <a:path extrusionOk="0" h="17172" w="12477">
                  <a:moveTo>
                    <a:pt x="1940" y="1"/>
                  </a:moveTo>
                  <a:cubicBezTo>
                    <a:pt x="1621" y="1"/>
                    <a:pt x="1303" y="20"/>
                    <a:pt x="973" y="65"/>
                  </a:cubicBezTo>
                  <a:cubicBezTo>
                    <a:pt x="705" y="128"/>
                    <a:pt x="417" y="301"/>
                    <a:pt x="167" y="301"/>
                  </a:cubicBezTo>
                  <a:cubicBezTo>
                    <a:pt x="109" y="301"/>
                    <a:pt x="54" y="291"/>
                    <a:pt x="1" y="269"/>
                  </a:cubicBezTo>
                  <a:lnTo>
                    <a:pt x="1" y="269"/>
                  </a:lnTo>
                  <a:cubicBezTo>
                    <a:pt x="526" y="551"/>
                    <a:pt x="1255" y="2088"/>
                    <a:pt x="1615" y="2700"/>
                  </a:cubicBezTo>
                  <a:cubicBezTo>
                    <a:pt x="2510" y="4402"/>
                    <a:pt x="2918" y="6551"/>
                    <a:pt x="2957" y="8447"/>
                  </a:cubicBezTo>
                  <a:cubicBezTo>
                    <a:pt x="2957" y="10441"/>
                    <a:pt x="2957" y="11977"/>
                    <a:pt x="2548" y="13961"/>
                  </a:cubicBezTo>
                  <a:cubicBezTo>
                    <a:pt x="2383" y="14612"/>
                    <a:pt x="2062" y="15789"/>
                    <a:pt x="1702" y="16392"/>
                  </a:cubicBezTo>
                  <a:cubicBezTo>
                    <a:pt x="1768" y="16300"/>
                    <a:pt x="1872" y="16247"/>
                    <a:pt x="1974" y="16247"/>
                  </a:cubicBezTo>
                  <a:cubicBezTo>
                    <a:pt x="2054" y="16247"/>
                    <a:pt x="2133" y="16280"/>
                    <a:pt x="2189" y="16353"/>
                  </a:cubicBezTo>
                  <a:cubicBezTo>
                    <a:pt x="2510" y="16635"/>
                    <a:pt x="2996" y="16917"/>
                    <a:pt x="3355" y="17121"/>
                  </a:cubicBezTo>
                  <a:cubicBezTo>
                    <a:pt x="3401" y="17156"/>
                    <a:pt x="3453" y="17172"/>
                    <a:pt x="3505" y="17172"/>
                  </a:cubicBezTo>
                  <a:cubicBezTo>
                    <a:pt x="3643" y="17172"/>
                    <a:pt x="3785" y="17065"/>
                    <a:pt x="3842" y="16917"/>
                  </a:cubicBezTo>
                  <a:cubicBezTo>
                    <a:pt x="3968" y="16596"/>
                    <a:pt x="4172" y="16314"/>
                    <a:pt x="4415" y="16032"/>
                  </a:cubicBezTo>
                  <a:cubicBezTo>
                    <a:pt x="4415" y="15983"/>
                    <a:pt x="4454" y="15983"/>
                    <a:pt x="4454" y="15945"/>
                  </a:cubicBezTo>
                  <a:cubicBezTo>
                    <a:pt x="5223" y="15060"/>
                    <a:pt x="6078" y="14282"/>
                    <a:pt x="6924" y="13475"/>
                  </a:cubicBezTo>
                  <a:cubicBezTo>
                    <a:pt x="7974" y="12463"/>
                    <a:pt x="9034" y="11530"/>
                    <a:pt x="10328" y="10801"/>
                  </a:cubicBezTo>
                  <a:cubicBezTo>
                    <a:pt x="10610" y="10635"/>
                    <a:pt x="10979" y="10519"/>
                    <a:pt x="11339" y="10353"/>
                  </a:cubicBezTo>
                  <a:cubicBezTo>
                    <a:pt x="11543" y="10314"/>
                    <a:pt x="11747" y="10198"/>
                    <a:pt x="11864" y="10071"/>
                  </a:cubicBezTo>
                  <a:cubicBezTo>
                    <a:pt x="12272" y="9663"/>
                    <a:pt x="12477" y="9099"/>
                    <a:pt x="12399" y="8535"/>
                  </a:cubicBezTo>
                  <a:cubicBezTo>
                    <a:pt x="12156" y="7475"/>
                    <a:pt x="11670" y="6386"/>
                    <a:pt x="11222" y="5491"/>
                  </a:cubicBezTo>
                  <a:cubicBezTo>
                    <a:pt x="10250" y="3634"/>
                    <a:pt x="8830" y="2253"/>
                    <a:pt x="6963" y="1281"/>
                  </a:cubicBezTo>
                  <a:cubicBezTo>
                    <a:pt x="5592" y="590"/>
                    <a:pt x="4172" y="143"/>
                    <a:pt x="2626" y="26"/>
                  </a:cubicBezTo>
                  <a:cubicBezTo>
                    <a:pt x="2393" y="10"/>
                    <a:pt x="2166" y="1"/>
                    <a:pt x="194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53"/>
            <p:cNvSpPr/>
            <p:nvPr/>
          </p:nvSpPr>
          <p:spPr>
            <a:xfrm>
              <a:off x="5133173" y="2471684"/>
              <a:ext cx="274546" cy="323252"/>
            </a:xfrm>
            <a:custGeom>
              <a:rect b="b" l="l" r="r" t="t"/>
              <a:pathLst>
                <a:path extrusionOk="0" h="8588" w="7294">
                  <a:moveTo>
                    <a:pt x="0" y="1"/>
                  </a:moveTo>
                  <a:lnTo>
                    <a:pt x="0" y="1"/>
                  </a:lnTo>
                  <a:cubicBezTo>
                    <a:pt x="360" y="1139"/>
                    <a:pt x="564" y="2354"/>
                    <a:pt x="652" y="3482"/>
                  </a:cubicBezTo>
                  <a:cubicBezTo>
                    <a:pt x="1867" y="4503"/>
                    <a:pt x="2995" y="5592"/>
                    <a:pt x="4007" y="6847"/>
                  </a:cubicBezTo>
                  <a:cubicBezTo>
                    <a:pt x="4415" y="7333"/>
                    <a:pt x="4940" y="7945"/>
                    <a:pt x="5349" y="8587"/>
                  </a:cubicBezTo>
                  <a:cubicBezTo>
                    <a:pt x="5952" y="8023"/>
                    <a:pt x="6603" y="7498"/>
                    <a:pt x="7293" y="7051"/>
                  </a:cubicBezTo>
                  <a:cubicBezTo>
                    <a:pt x="5913" y="3929"/>
                    <a:pt x="2879" y="1664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53"/>
            <p:cNvSpPr/>
            <p:nvPr/>
          </p:nvSpPr>
          <p:spPr>
            <a:xfrm>
              <a:off x="5216992" y="2871359"/>
              <a:ext cx="38092" cy="41028"/>
            </a:xfrm>
            <a:custGeom>
              <a:rect b="b" l="l" r="r" t="t"/>
              <a:pathLst>
                <a:path extrusionOk="0" h="1090" w="1012">
                  <a:moveTo>
                    <a:pt x="0" y="1051"/>
                  </a:moveTo>
                  <a:lnTo>
                    <a:pt x="0" y="1090"/>
                  </a:lnTo>
                  <a:lnTo>
                    <a:pt x="0" y="1051"/>
                  </a:lnTo>
                  <a:close/>
                  <a:moveTo>
                    <a:pt x="1012" y="0"/>
                  </a:moveTo>
                  <a:cubicBezTo>
                    <a:pt x="652" y="321"/>
                    <a:pt x="321" y="691"/>
                    <a:pt x="0" y="1051"/>
                  </a:cubicBezTo>
                  <a:cubicBezTo>
                    <a:pt x="321" y="691"/>
                    <a:pt x="652" y="321"/>
                    <a:pt x="1012" y="0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53"/>
            <p:cNvSpPr/>
            <p:nvPr/>
          </p:nvSpPr>
          <p:spPr>
            <a:xfrm>
              <a:off x="5130237" y="2927702"/>
              <a:ext cx="62257" cy="22735"/>
            </a:xfrm>
            <a:custGeom>
              <a:rect b="b" l="l" r="r" t="t"/>
              <a:pathLst>
                <a:path extrusionOk="0" h="604" w="1654">
                  <a:moveTo>
                    <a:pt x="1615" y="604"/>
                  </a:moveTo>
                  <a:lnTo>
                    <a:pt x="1615" y="604"/>
                  </a:lnTo>
                  <a:lnTo>
                    <a:pt x="1615" y="604"/>
                  </a:lnTo>
                  <a:close/>
                  <a:moveTo>
                    <a:pt x="1615" y="604"/>
                  </a:moveTo>
                  <a:lnTo>
                    <a:pt x="1615" y="604"/>
                  </a:lnTo>
                  <a:lnTo>
                    <a:pt x="1615" y="604"/>
                  </a:lnTo>
                  <a:close/>
                  <a:moveTo>
                    <a:pt x="1654" y="604"/>
                  </a:moveTo>
                  <a:lnTo>
                    <a:pt x="1654" y="604"/>
                  </a:lnTo>
                  <a:lnTo>
                    <a:pt x="1654" y="604"/>
                  </a:lnTo>
                  <a:close/>
                  <a:moveTo>
                    <a:pt x="1" y="1"/>
                  </a:moveTo>
                  <a:cubicBezTo>
                    <a:pt x="195" y="166"/>
                    <a:pt x="399" y="322"/>
                    <a:pt x="642" y="487"/>
                  </a:cubicBezTo>
                  <a:cubicBezTo>
                    <a:pt x="399" y="322"/>
                    <a:pt x="195" y="166"/>
                    <a:pt x="1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53"/>
            <p:cNvSpPr/>
            <p:nvPr/>
          </p:nvSpPr>
          <p:spPr>
            <a:xfrm>
              <a:off x="5128393" y="2615159"/>
              <a:ext cx="126696" cy="343013"/>
            </a:xfrm>
            <a:custGeom>
              <a:rect b="b" l="l" r="r" t="t"/>
              <a:pathLst>
                <a:path extrusionOk="0" h="9113" w="3366">
                  <a:moveTo>
                    <a:pt x="1178" y="1"/>
                  </a:moveTo>
                  <a:lnTo>
                    <a:pt x="1178" y="399"/>
                  </a:lnTo>
                  <a:cubicBezTo>
                    <a:pt x="1216" y="2393"/>
                    <a:pt x="1178" y="3929"/>
                    <a:pt x="779" y="5913"/>
                  </a:cubicBezTo>
                  <a:cubicBezTo>
                    <a:pt x="691" y="6156"/>
                    <a:pt x="652" y="6438"/>
                    <a:pt x="536" y="6769"/>
                  </a:cubicBezTo>
                  <a:cubicBezTo>
                    <a:pt x="409" y="7294"/>
                    <a:pt x="205" y="7858"/>
                    <a:pt x="1" y="8266"/>
                  </a:cubicBezTo>
                  <a:cubicBezTo>
                    <a:pt x="1" y="8266"/>
                    <a:pt x="50" y="8266"/>
                    <a:pt x="50" y="8305"/>
                  </a:cubicBezTo>
                  <a:cubicBezTo>
                    <a:pt x="244" y="8470"/>
                    <a:pt x="448" y="8626"/>
                    <a:pt x="691" y="8791"/>
                  </a:cubicBezTo>
                  <a:cubicBezTo>
                    <a:pt x="857" y="8869"/>
                    <a:pt x="1061" y="8995"/>
                    <a:pt x="1216" y="9073"/>
                  </a:cubicBezTo>
                  <a:cubicBezTo>
                    <a:pt x="1265" y="9112"/>
                    <a:pt x="1304" y="9112"/>
                    <a:pt x="1382" y="9112"/>
                  </a:cubicBezTo>
                  <a:cubicBezTo>
                    <a:pt x="1508" y="9112"/>
                    <a:pt x="1625" y="9034"/>
                    <a:pt x="1664" y="8908"/>
                  </a:cubicBezTo>
                  <a:lnTo>
                    <a:pt x="1703" y="8908"/>
                  </a:lnTo>
                  <a:lnTo>
                    <a:pt x="1703" y="8869"/>
                  </a:lnTo>
                  <a:cubicBezTo>
                    <a:pt x="1829" y="8548"/>
                    <a:pt x="2033" y="8266"/>
                    <a:pt x="2276" y="7984"/>
                  </a:cubicBezTo>
                  <a:cubicBezTo>
                    <a:pt x="2276" y="7935"/>
                    <a:pt x="2315" y="7935"/>
                    <a:pt x="2315" y="7897"/>
                  </a:cubicBezTo>
                  <a:lnTo>
                    <a:pt x="2354" y="7897"/>
                  </a:lnTo>
                  <a:lnTo>
                    <a:pt x="2354" y="7858"/>
                  </a:lnTo>
                  <a:cubicBezTo>
                    <a:pt x="2675" y="7498"/>
                    <a:pt x="3006" y="7128"/>
                    <a:pt x="3366" y="6807"/>
                  </a:cubicBezTo>
                  <a:cubicBezTo>
                    <a:pt x="3045" y="6321"/>
                    <a:pt x="2675" y="5913"/>
                    <a:pt x="2393" y="5388"/>
                  </a:cubicBezTo>
                  <a:cubicBezTo>
                    <a:pt x="1946" y="4620"/>
                    <a:pt x="2072" y="4094"/>
                    <a:pt x="2276" y="3239"/>
                  </a:cubicBezTo>
                  <a:cubicBezTo>
                    <a:pt x="2393" y="2636"/>
                    <a:pt x="2111" y="1576"/>
                    <a:pt x="1751" y="526"/>
                  </a:cubicBezTo>
                  <a:cubicBezTo>
                    <a:pt x="1547" y="322"/>
                    <a:pt x="1343" y="156"/>
                    <a:pt x="1178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53"/>
            <p:cNvSpPr/>
            <p:nvPr/>
          </p:nvSpPr>
          <p:spPr>
            <a:xfrm>
              <a:off x="5168289" y="2569429"/>
              <a:ext cx="26047" cy="65531"/>
            </a:xfrm>
            <a:custGeom>
              <a:rect b="b" l="l" r="r" t="t"/>
              <a:pathLst>
                <a:path extrusionOk="0" h="1741" w="692">
                  <a:moveTo>
                    <a:pt x="1" y="0"/>
                  </a:moveTo>
                  <a:lnTo>
                    <a:pt x="1" y="0"/>
                  </a:lnTo>
                  <a:cubicBezTo>
                    <a:pt x="79" y="399"/>
                    <a:pt x="79" y="846"/>
                    <a:pt x="118" y="1216"/>
                  </a:cubicBezTo>
                  <a:cubicBezTo>
                    <a:pt x="283" y="1371"/>
                    <a:pt x="487" y="1537"/>
                    <a:pt x="691" y="1741"/>
                  </a:cubicBezTo>
                  <a:cubicBezTo>
                    <a:pt x="448" y="1128"/>
                    <a:pt x="244" y="525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53"/>
            <p:cNvSpPr/>
            <p:nvPr/>
          </p:nvSpPr>
          <p:spPr>
            <a:xfrm>
              <a:off x="5308490" y="2360427"/>
              <a:ext cx="206079" cy="285161"/>
            </a:xfrm>
            <a:custGeom>
              <a:rect b="b" l="l" r="r" t="t"/>
              <a:pathLst>
                <a:path extrusionOk="0" h="7576" w="5475">
                  <a:moveTo>
                    <a:pt x="0" y="1"/>
                  </a:moveTo>
                  <a:lnTo>
                    <a:pt x="39" y="1"/>
                  </a:lnTo>
                  <a:cubicBezTo>
                    <a:pt x="1906" y="973"/>
                    <a:pt x="3326" y="2354"/>
                    <a:pt x="4298" y="4211"/>
                  </a:cubicBezTo>
                  <a:cubicBezTo>
                    <a:pt x="4746" y="5106"/>
                    <a:pt x="5232" y="6195"/>
                    <a:pt x="5475" y="7255"/>
                  </a:cubicBezTo>
                  <a:lnTo>
                    <a:pt x="5475" y="7576"/>
                  </a:lnTo>
                  <a:lnTo>
                    <a:pt x="5475" y="7255"/>
                  </a:lnTo>
                  <a:cubicBezTo>
                    <a:pt x="5232" y="6195"/>
                    <a:pt x="4746" y="5106"/>
                    <a:pt x="4298" y="4211"/>
                  </a:cubicBezTo>
                  <a:cubicBezTo>
                    <a:pt x="3326" y="2354"/>
                    <a:pt x="1906" y="973"/>
                    <a:pt x="39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53"/>
            <p:cNvSpPr/>
            <p:nvPr/>
          </p:nvSpPr>
          <p:spPr>
            <a:xfrm>
              <a:off x="5288730" y="282084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1"/>
                  </a:moveTo>
                  <a:cubicBezTo>
                    <a:pt x="321" y="166"/>
                    <a:pt x="165" y="283"/>
                    <a:pt x="0" y="448"/>
                  </a:cubicBezTo>
                  <a:lnTo>
                    <a:pt x="0" y="448"/>
                  </a:lnTo>
                  <a:cubicBezTo>
                    <a:pt x="165" y="283"/>
                    <a:pt x="321" y="166"/>
                    <a:pt x="486" y="1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53"/>
            <p:cNvSpPr/>
            <p:nvPr/>
          </p:nvSpPr>
          <p:spPr>
            <a:xfrm>
              <a:off x="5240026" y="2331522"/>
              <a:ext cx="274546" cy="506220"/>
            </a:xfrm>
            <a:custGeom>
              <a:rect b="b" l="l" r="r" t="t"/>
              <a:pathLst>
                <a:path extrusionOk="0" h="13449" w="7294">
                  <a:moveTo>
                    <a:pt x="1" y="1"/>
                  </a:moveTo>
                  <a:lnTo>
                    <a:pt x="1" y="1"/>
                  </a:lnTo>
                  <a:cubicBezTo>
                    <a:pt x="400" y="283"/>
                    <a:pt x="808" y="565"/>
                    <a:pt x="1216" y="847"/>
                  </a:cubicBezTo>
                  <a:cubicBezTo>
                    <a:pt x="2228" y="1663"/>
                    <a:pt x="3356" y="2344"/>
                    <a:pt x="4085" y="3482"/>
                  </a:cubicBezTo>
                  <a:cubicBezTo>
                    <a:pt x="4863" y="4697"/>
                    <a:pt x="5223" y="6234"/>
                    <a:pt x="5145" y="7653"/>
                  </a:cubicBezTo>
                  <a:cubicBezTo>
                    <a:pt x="5106" y="8626"/>
                    <a:pt x="4736" y="9316"/>
                    <a:pt x="4046" y="9929"/>
                  </a:cubicBezTo>
                  <a:cubicBezTo>
                    <a:pt x="4211" y="10211"/>
                    <a:pt x="4328" y="10454"/>
                    <a:pt x="4454" y="10775"/>
                  </a:cubicBezTo>
                  <a:cubicBezTo>
                    <a:pt x="4698" y="10609"/>
                    <a:pt x="4941" y="10454"/>
                    <a:pt x="5223" y="10289"/>
                  </a:cubicBezTo>
                  <a:cubicBezTo>
                    <a:pt x="5505" y="10123"/>
                    <a:pt x="5874" y="10007"/>
                    <a:pt x="6234" y="9841"/>
                  </a:cubicBezTo>
                  <a:cubicBezTo>
                    <a:pt x="6438" y="9802"/>
                    <a:pt x="6642" y="9686"/>
                    <a:pt x="6759" y="9559"/>
                  </a:cubicBezTo>
                  <a:cubicBezTo>
                    <a:pt x="7129" y="9238"/>
                    <a:pt x="7294" y="8791"/>
                    <a:pt x="7294" y="8344"/>
                  </a:cubicBezTo>
                  <a:lnTo>
                    <a:pt x="7294" y="8023"/>
                  </a:lnTo>
                  <a:cubicBezTo>
                    <a:pt x="7051" y="6963"/>
                    <a:pt x="6565" y="5874"/>
                    <a:pt x="6117" y="4979"/>
                  </a:cubicBezTo>
                  <a:cubicBezTo>
                    <a:pt x="5145" y="3122"/>
                    <a:pt x="3725" y="1741"/>
                    <a:pt x="1858" y="769"/>
                  </a:cubicBezTo>
                  <a:lnTo>
                    <a:pt x="1819" y="769"/>
                  </a:lnTo>
                  <a:cubicBezTo>
                    <a:pt x="1216" y="448"/>
                    <a:pt x="604" y="205"/>
                    <a:pt x="1" y="1"/>
                  </a:cubicBezTo>
                  <a:close/>
                  <a:moveTo>
                    <a:pt x="2062" y="11708"/>
                  </a:moveTo>
                  <a:cubicBezTo>
                    <a:pt x="1985" y="11825"/>
                    <a:pt x="1897" y="11912"/>
                    <a:pt x="1858" y="12029"/>
                  </a:cubicBezTo>
                  <a:cubicBezTo>
                    <a:pt x="1576" y="12476"/>
                    <a:pt x="1411" y="12963"/>
                    <a:pt x="1294" y="13449"/>
                  </a:cubicBezTo>
                  <a:lnTo>
                    <a:pt x="1294" y="13449"/>
                  </a:lnTo>
                  <a:cubicBezTo>
                    <a:pt x="1459" y="13284"/>
                    <a:pt x="1615" y="13167"/>
                    <a:pt x="1780" y="13002"/>
                  </a:cubicBezTo>
                  <a:lnTo>
                    <a:pt x="1819" y="12963"/>
                  </a:lnTo>
                  <a:cubicBezTo>
                    <a:pt x="2062" y="12758"/>
                    <a:pt x="2267" y="12515"/>
                    <a:pt x="2510" y="12311"/>
                  </a:cubicBezTo>
                  <a:cubicBezTo>
                    <a:pt x="2383" y="12117"/>
                    <a:pt x="2228" y="11912"/>
                    <a:pt x="2062" y="11708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53"/>
            <p:cNvSpPr/>
            <p:nvPr/>
          </p:nvSpPr>
          <p:spPr>
            <a:xfrm>
              <a:off x="5317636" y="2705189"/>
              <a:ext cx="90073" cy="89734"/>
            </a:xfrm>
            <a:custGeom>
              <a:rect b="b" l="l" r="r" t="t"/>
              <a:pathLst>
                <a:path extrusionOk="0" h="2384" w="2393">
                  <a:moveTo>
                    <a:pt x="1984" y="1"/>
                  </a:moveTo>
                  <a:cubicBezTo>
                    <a:pt x="1945" y="40"/>
                    <a:pt x="1906" y="40"/>
                    <a:pt x="1867" y="79"/>
                  </a:cubicBezTo>
                  <a:cubicBezTo>
                    <a:pt x="1216" y="643"/>
                    <a:pt x="525" y="1090"/>
                    <a:pt x="0" y="1780"/>
                  </a:cubicBezTo>
                  <a:cubicBezTo>
                    <a:pt x="166" y="1984"/>
                    <a:pt x="321" y="2189"/>
                    <a:pt x="448" y="2383"/>
                  </a:cubicBezTo>
                  <a:cubicBezTo>
                    <a:pt x="1051" y="1819"/>
                    <a:pt x="1702" y="1294"/>
                    <a:pt x="2392" y="847"/>
                  </a:cubicBezTo>
                  <a:cubicBezTo>
                    <a:pt x="2266" y="526"/>
                    <a:pt x="2149" y="283"/>
                    <a:pt x="1984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53"/>
            <p:cNvSpPr/>
            <p:nvPr/>
          </p:nvSpPr>
          <p:spPr>
            <a:xfrm>
              <a:off x="3171825" y="2682154"/>
              <a:ext cx="700217" cy="1162097"/>
            </a:xfrm>
            <a:custGeom>
              <a:rect b="b" l="l" r="r" t="t"/>
              <a:pathLst>
                <a:path extrusionOk="0" h="30874" w="18603">
                  <a:moveTo>
                    <a:pt x="11630" y="0"/>
                  </a:moveTo>
                  <a:cubicBezTo>
                    <a:pt x="8956" y="2878"/>
                    <a:pt x="6370" y="5066"/>
                    <a:pt x="4260" y="8752"/>
                  </a:cubicBezTo>
                  <a:cubicBezTo>
                    <a:pt x="2927" y="11183"/>
                    <a:pt x="2072" y="13740"/>
                    <a:pt x="778" y="16123"/>
                  </a:cubicBezTo>
                  <a:cubicBezTo>
                    <a:pt x="0" y="17503"/>
                    <a:pt x="1906" y="18962"/>
                    <a:pt x="2723" y="20100"/>
                  </a:cubicBezTo>
                  <a:cubicBezTo>
                    <a:pt x="5067" y="23260"/>
                    <a:pt x="7177" y="25652"/>
                    <a:pt x="10298" y="28122"/>
                  </a:cubicBezTo>
                  <a:cubicBezTo>
                    <a:pt x="11387" y="29007"/>
                    <a:pt x="12564" y="29979"/>
                    <a:pt x="13779" y="30874"/>
                  </a:cubicBezTo>
                  <a:cubicBezTo>
                    <a:pt x="13702" y="30514"/>
                    <a:pt x="13779" y="30106"/>
                    <a:pt x="13906" y="29736"/>
                  </a:cubicBezTo>
                  <a:cubicBezTo>
                    <a:pt x="14188" y="28764"/>
                    <a:pt x="14995" y="27636"/>
                    <a:pt x="15889" y="27062"/>
                  </a:cubicBezTo>
                  <a:cubicBezTo>
                    <a:pt x="16006" y="26984"/>
                    <a:pt x="16133" y="26945"/>
                    <a:pt x="16210" y="26945"/>
                  </a:cubicBezTo>
                  <a:lnTo>
                    <a:pt x="16210" y="26906"/>
                  </a:lnTo>
                  <a:cubicBezTo>
                    <a:pt x="14752" y="24553"/>
                    <a:pt x="13381" y="22249"/>
                    <a:pt x="12117" y="19691"/>
                  </a:cubicBezTo>
                  <a:cubicBezTo>
                    <a:pt x="11436" y="18272"/>
                    <a:pt x="10619" y="16453"/>
                    <a:pt x="9647" y="14995"/>
                  </a:cubicBezTo>
                  <a:cubicBezTo>
                    <a:pt x="13293" y="13254"/>
                    <a:pt x="16619" y="8878"/>
                    <a:pt x="18602" y="6243"/>
                  </a:cubicBezTo>
                  <a:cubicBezTo>
                    <a:pt x="18602" y="6243"/>
                    <a:pt x="16735" y="2188"/>
                    <a:pt x="11630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53"/>
            <p:cNvSpPr/>
            <p:nvPr/>
          </p:nvSpPr>
          <p:spPr>
            <a:xfrm>
              <a:off x="3194897" y="3318231"/>
              <a:ext cx="498881" cy="525981"/>
            </a:xfrm>
            <a:custGeom>
              <a:rect b="b" l="l" r="r" t="t"/>
              <a:pathLst>
                <a:path extrusionOk="0" h="13974" w="13254">
                  <a:moveTo>
                    <a:pt x="13166" y="13935"/>
                  </a:moveTo>
                  <a:lnTo>
                    <a:pt x="13166" y="13974"/>
                  </a:lnTo>
                  <a:lnTo>
                    <a:pt x="13166" y="13935"/>
                  </a:lnTo>
                  <a:close/>
                  <a:moveTo>
                    <a:pt x="13254" y="12924"/>
                  </a:moveTo>
                  <a:cubicBezTo>
                    <a:pt x="13166" y="13245"/>
                    <a:pt x="13127" y="13614"/>
                    <a:pt x="13166" y="13935"/>
                  </a:cubicBezTo>
                  <a:cubicBezTo>
                    <a:pt x="13127" y="13614"/>
                    <a:pt x="13166" y="13245"/>
                    <a:pt x="13254" y="12924"/>
                  </a:cubicBezTo>
                  <a:lnTo>
                    <a:pt x="13254" y="12924"/>
                  </a:lnTo>
                  <a:close/>
                  <a:moveTo>
                    <a:pt x="0" y="0"/>
                  </a:moveTo>
                  <a:cubicBezTo>
                    <a:pt x="78" y="1128"/>
                    <a:pt x="1459" y="2266"/>
                    <a:pt x="2110" y="3200"/>
                  </a:cubicBezTo>
                  <a:cubicBezTo>
                    <a:pt x="4094" y="5874"/>
                    <a:pt x="5912" y="8023"/>
                    <a:pt x="8343" y="10084"/>
                  </a:cubicBezTo>
                  <a:cubicBezTo>
                    <a:pt x="5912" y="8023"/>
                    <a:pt x="4094" y="5874"/>
                    <a:pt x="2110" y="3200"/>
                  </a:cubicBezTo>
                  <a:cubicBezTo>
                    <a:pt x="1459" y="2266"/>
                    <a:pt x="78" y="1128"/>
                    <a:pt x="0" y="0"/>
                  </a:cubicBez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53"/>
            <p:cNvSpPr/>
            <p:nvPr/>
          </p:nvSpPr>
          <p:spPr>
            <a:xfrm>
              <a:off x="3194897" y="2701914"/>
              <a:ext cx="669465" cy="1142336"/>
            </a:xfrm>
            <a:custGeom>
              <a:rect b="b" l="l" r="r" t="t"/>
              <a:pathLst>
                <a:path extrusionOk="0" h="30349" w="17786">
                  <a:moveTo>
                    <a:pt x="10492" y="0"/>
                  </a:moveTo>
                  <a:cubicBezTo>
                    <a:pt x="8022" y="2635"/>
                    <a:pt x="5591" y="4784"/>
                    <a:pt x="3647" y="8227"/>
                  </a:cubicBezTo>
                  <a:cubicBezTo>
                    <a:pt x="2314" y="10658"/>
                    <a:pt x="1459" y="13215"/>
                    <a:pt x="165" y="15598"/>
                  </a:cubicBezTo>
                  <a:cubicBezTo>
                    <a:pt x="39" y="15802"/>
                    <a:pt x="0" y="16045"/>
                    <a:pt x="0" y="16249"/>
                  </a:cubicBezTo>
                  <a:lnTo>
                    <a:pt x="0" y="16375"/>
                  </a:lnTo>
                  <a:cubicBezTo>
                    <a:pt x="78" y="17503"/>
                    <a:pt x="1459" y="18641"/>
                    <a:pt x="2110" y="19575"/>
                  </a:cubicBezTo>
                  <a:cubicBezTo>
                    <a:pt x="4094" y="22249"/>
                    <a:pt x="5912" y="24398"/>
                    <a:pt x="8343" y="26459"/>
                  </a:cubicBezTo>
                  <a:cubicBezTo>
                    <a:pt x="8752" y="26868"/>
                    <a:pt x="9199" y="27227"/>
                    <a:pt x="9685" y="27597"/>
                  </a:cubicBezTo>
                  <a:cubicBezTo>
                    <a:pt x="10774" y="28482"/>
                    <a:pt x="11951" y="29454"/>
                    <a:pt x="13166" y="30349"/>
                  </a:cubicBezTo>
                  <a:lnTo>
                    <a:pt x="13166" y="30310"/>
                  </a:lnTo>
                  <a:cubicBezTo>
                    <a:pt x="13127" y="29989"/>
                    <a:pt x="13166" y="29620"/>
                    <a:pt x="13254" y="29299"/>
                  </a:cubicBezTo>
                  <a:cubicBezTo>
                    <a:pt x="11066" y="27471"/>
                    <a:pt x="8995" y="25283"/>
                    <a:pt x="7176" y="23095"/>
                  </a:cubicBezTo>
                  <a:cubicBezTo>
                    <a:pt x="6204" y="21918"/>
                    <a:pt x="5232" y="20751"/>
                    <a:pt x="4337" y="19487"/>
                  </a:cubicBezTo>
                  <a:cubicBezTo>
                    <a:pt x="3724" y="18680"/>
                    <a:pt x="2956" y="17785"/>
                    <a:pt x="2674" y="16735"/>
                  </a:cubicBezTo>
                  <a:cubicBezTo>
                    <a:pt x="1906" y="13779"/>
                    <a:pt x="3724" y="10619"/>
                    <a:pt x="5514" y="8431"/>
                  </a:cubicBezTo>
                  <a:cubicBezTo>
                    <a:pt x="6846" y="6768"/>
                    <a:pt x="7945" y="4502"/>
                    <a:pt x="9889" y="3608"/>
                  </a:cubicBezTo>
                  <a:cubicBezTo>
                    <a:pt x="10414" y="3404"/>
                    <a:pt x="10901" y="3287"/>
                    <a:pt x="11348" y="3287"/>
                  </a:cubicBezTo>
                  <a:cubicBezTo>
                    <a:pt x="14022" y="3287"/>
                    <a:pt x="16171" y="6447"/>
                    <a:pt x="15393" y="8995"/>
                  </a:cubicBezTo>
                  <a:cubicBezTo>
                    <a:pt x="16288" y="7945"/>
                    <a:pt x="17095" y="6895"/>
                    <a:pt x="17785" y="6039"/>
                  </a:cubicBezTo>
                  <a:cubicBezTo>
                    <a:pt x="17746" y="5961"/>
                    <a:pt x="17707" y="5922"/>
                    <a:pt x="17630" y="5835"/>
                  </a:cubicBezTo>
                  <a:cubicBezTo>
                    <a:pt x="17581" y="5796"/>
                    <a:pt x="17542" y="5757"/>
                    <a:pt x="17503" y="5679"/>
                  </a:cubicBezTo>
                  <a:cubicBezTo>
                    <a:pt x="17503" y="5630"/>
                    <a:pt x="17464" y="5630"/>
                    <a:pt x="17425" y="5592"/>
                  </a:cubicBezTo>
                  <a:cubicBezTo>
                    <a:pt x="17095" y="5193"/>
                    <a:pt x="16735" y="4823"/>
                    <a:pt x="16414" y="4502"/>
                  </a:cubicBezTo>
                  <a:cubicBezTo>
                    <a:pt x="16084" y="4172"/>
                    <a:pt x="15802" y="3890"/>
                    <a:pt x="15520" y="3608"/>
                  </a:cubicBezTo>
                  <a:cubicBezTo>
                    <a:pt x="15354" y="3443"/>
                    <a:pt x="15199" y="3326"/>
                    <a:pt x="15033" y="3161"/>
                  </a:cubicBezTo>
                  <a:lnTo>
                    <a:pt x="14994" y="3122"/>
                  </a:lnTo>
                  <a:cubicBezTo>
                    <a:pt x="14751" y="2917"/>
                    <a:pt x="14508" y="2674"/>
                    <a:pt x="14304" y="2470"/>
                  </a:cubicBezTo>
                  <a:cubicBezTo>
                    <a:pt x="13653" y="1906"/>
                    <a:pt x="13011" y="1381"/>
                    <a:pt x="12320" y="934"/>
                  </a:cubicBezTo>
                  <a:cubicBezTo>
                    <a:pt x="12077" y="768"/>
                    <a:pt x="11834" y="613"/>
                    <a:pt x="11591" y="448"/>
                  </a:cubicBezTo>
                  <a:cubicBezTo>
                    <a:pt x="11260" y="282"/>
                    <a:pt x="10901" y="166"/>
                    <a:pt x="1053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53"/>
            <p:cNvSpPr/>
            <p:nvPr/>
          </p:nvSpPr>
          <p:spPr>
            <a:xfrm>
              <a:off x="3534880" y="3246494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53"/>
            <p:cNvSpPr/>
            <p:nvPr/>
          </p:nvSpPr>
          <p:spPr>
            <a:xfrm>
              <a:off x="3446695" y="3157932"/>
              <a:ext cx="214887" cy="90073"/>
            </a:xfrm>
            <a:custGeom>
              <a:rect b="b" l="l" r="r" t="t"/>
              <a:pathLst>
                <a:path extrusionOk="0" h="2393" w="5709">
                  <a:moveTo>
                    <a:pt x="5708" y="0"/>
                  </a:moveTo>
                  <a:lnTo>
                    <a:pt x="5708" y="0"/>
                  </a:lnTo>
                  <a:cubicBezTo>
                    <a:pt x="4775" y="409"/>
                    <a:pt x="3647" y="652"/>
                    <a:pt x="2830" y="895"/>
                  </a:cubicBezTo>
                  <a:cubicBezTo>
                    <a:pt x="2023" y="1177"/>
                    <a:pt x="603" y="1420"/>
                    <a:pt x="0" y="2023"/>
                  </a:cubicBezTo>
                  <a:cubicBezTo>
                    <a:pt x="603" y="2072"/>
                    <a:pt x="1614" y="2110"/>
                    <a:pt x="2383" y="2392"/>
                  </a:cubicBezTo>
                  <a:lnTo>
                    <a:pt x="2344" y="2354"/>
                  </a:lnTo>
                  <a:cubicBezTo>
                    <a:pt x="3520" y="1780"/>
                    <a:pt x="4658" y="973"/>
                    <a:pt x="570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53"/>
            <p:cNvSpPr/>
            <p:nvPr/>
          </p:nvSpPr>
          <p:spPr>
            <a:xfrm>
              <a:off x="3907081" y="2280673"/>
              <a:ext cx="1267188" cy="1636813"/>
            </a:xfrm>
            <a:custGeom>
              <a:rect b="b" l="l" r="r" t="t"/>
              <a:pathLst>
                <a:path extrusionOk="0" h="43486" w="33666">
                  <a:moveTo>
                    <a:pt x="8929" y="1"/>
                  </a:moveTo>
                  <a:cubicBezTo>
                    <a:pt x="7694" y="1"/>
                    <a:pt x="6673" y="117"/>
                    <a:pt x="5388" y="535"/>
                  </a:cubicBezTo>
                  <a:cubicBezTo>
                    <a:pt x="4542" y="826"/>
                    <a:pt x="3852" y="739"/>
                    <a:pt x="2996" y="1108"/>
                  </a:cubicBezTo>
                  <a:cubicBezTo>
                    <a:pt x="2432" y="1390"/>
                    <a:pt x="1703" y="2927"/>
                    <a:pt x="1382" y="3539"/>
                  </a:cubicBezTo>
                  <a:cubicBezTo>
                    <a:pt x="448" y="5241"/>
                    <a:pt x="79" y="7390"/>
                    <a:pt x="40" y="9286"/>
                  </a:cubicBezTo>
                  <a:cubicBezTo>
                    <a:pt x="1" y="11280"/>
                    <a:pt x="40" y="12816"/>
                    <a:pt x="448" y="14800"/>
                  </a:cubicBezTo>
                  <a:cubicBezTo>
                    <a:pt x="604" y="15451"/>
                    <a:pt x="934" y="16628"/>
                    <a:pt x="1294" y="17231"/>
                  </a:cubicBezTo>
                  <a:cubicBezTo>
                    <a:pt x="1294" y="17231"/>
                    <a:pt x="1294" y="17270"/>
                    <a:pt x="1333" y="17270"/>
                  </a:cubicBezTo>
                  <a:cubicBezTo>
                    <a:pt x="1625" y="17882"/>
                    <a:pt x="1985" y="18407"/>
                    <a:pt x="2471" y="18894"/>
                  </a:cubicBezTo>
                  <a:cubicBezTo>
                    <a:pt x="2918" y="19302"/>
                    <a:pt x="3161" y="19905"/>
                    <a:pt x="3161" y="20518"/>
                  </a:cubicBezTo>
                  <a:cubicBezTo>
                    <a:pt x="3200" y="21772"/>
                    <a:pt x="3327" y="23026"/>
                    <a:pt x="3404" y="24281"/>
                  </a:cubicBezTo>
                  <a:lnTo>
                    <a:pt x="3725" y="29668"/>
                  </a:lnTo>
                  <a:cubicBezTo>
                    <a:pt x="3725" y="30922"/>
                    <a:pt x="3764" y="32099"/>
                    <a:pt x="3482" y="33353"/>
                  </a:cubicBezTo>
                  <a:cubicBezTo>
                    <a:pt x="3239" y="34413"/>
                    <a:pt x="2840" y="35463"/>
                    <a:pt x="2549" y="36514"/>
                  </a:cubicBezTo>
                  <a:cubicBezTo>
                    <a:pt x="2267" y="37535"/>
                    <a:pt x="2062" y="38585"/>
                    <a:pt x="2354" y="39635"/>
                  </a:cubicBezTo>
                  <a:cubicBezTo>
                    <a:pt x="2597" y="40325"/>
                    <a:pt x="3083" y="40889"/>
                    <a:pt x="3725" y="41181"/>
                  </a:cubicBezTo>
                  <a:cubicBezTo>
                    <a:pt x="3813" y="41220"/>
                    <a:pt x="3929" y="41259"/>
                    <a:pt x="4007" y="41298"/>
                  </a:cubicBezTo>
                  <a:cubicBezTo>
                    <a:pt x="8957" y="43281"/>
                    <a:pt x="16853" y="43486"/>
                    <a:pt x="16853" y="43486"/>
                  </a:cubicBezTo>
                  <a:cubicBezTo>
                    <a:pt x="16853" y="43486"/>
                    <a:pt x="24719" y="43281"/>
                    <a:pt x="29659" y="41298"/>
                  </a:cubicBezTo>
                  <a:cubicBezTo>
                    <a:pt x="29776" y="41259"/>
                    <a:pt x="29863" y="41220"/>
                    <a:pt x="29941" y="41181"/>
                  </a:cubicBezTo>
                  <a:cubicBezTo>
                    <a:pt x="30593" y="40889"/>
                    <a:pt x="31079" y="40325"/>
                    <a:pt x="31322" y="39635"/>
                  </a:cubicBezTo>
                  <a:cubicBezTo>
                    <a:pt x="31604" y="38585"/>
                    <a:pt x="31400" y="37535"/>
                    <a:pt x="31118" y="36514"/>
                  </a:cubicBezTo>
                  <a:cubicBezTo>
                    <a:pt x="30836" y="35463"/>
                    <a:pt x="30427" y="34413"/>
                    <a:pt x="30184" y="33353"/>
                  </a:cubicBezTo>
                  <a:cubicBezTo>
                    <a:pt x="29902" y="32099"/>
                    <a:pt x="29941" y="30922"/>
                    <a:pt x="29941" y="29668"/>
                  </a:cubicBezTo>
                  <a:lnTo>
                    <a:pt x="30262" y="24281"/>
                  </a:lnTo>
                  <a:cubicBezTo>
                    <a:pt x="30350" y="23026"/>
                    <a:pt x="30466" y="21772"/>
                    <a:pt x="30505" y="20518"/>
                  </a:cubicBezTo>
                  <a:cubicBezTo>
                    <a:pt x="30505" y="19905"/>
                    <a:pt x="30748" y="19302"/>
                    <a:pt x="31196" y="18894"/>
                  </a:cubicBezTo>
                  <a:cubicBezTo>
                    <a:pt x="31682" y="18407"/>
                    <a:pt x="32051" y="17882"/>
                    <a:pt x="32333" y="17270"/>
                  </a:cubicBezTo>
                  <a:lnTo>
                    <a:pt x="32372" y="17231"/>
                  </a:lnTo>
                  <a:cubicBezTo>
                    <a:pt x="32615" y="16822"/>
                    <a:pt x="32820" y="16220"/>
                    <a:pt x="32985" y="15656"/>
                  </a:cubicBezTo>
                  <a:cubicBezTo>
                    <a:pt x="33101" y="15325"/>
                    <a:pt x="33140" y="15043"/>
                    <a:pt x="33228" y="14800"/>
                  </a:cubicBezTo>
                  <a:cubicBezTo>
                    <a:pt x="33627" y="12816"/>
                    <a:pt x="33665" y="11280"/>
                    <a:pt x="33627" y="9286"/>
                  </a:cubicBezTo>
                  <a:cubicBezTo>
                    <a:pt x="33588" y="7390"/>
                    <a:pt x="33228" y="5241"/>
                    <a:pt x="32294" y="3539"/>
                  </a:cubicBezTo>
                  <a:cubicBezTo>
                    <a:pt x="32129" y="3209"/>
                    <a:pt x="31847" y="2723"/>
                    <a:pt x="31565" y="2236"/>
                  </a:cubicBezTo>
                  <a:cubicBezTo>
                    <a:pt x="31283" y="1711"/>
                    <a:pt x="30952" y="1225"/>
                    <a:pt x="30670" y="1108"/>
                  </a:cubicBezTo>
                  <a:cubicBezTo>
                    <a:pt x="29825" y="739"/>
                    <a:pt x="29134" y="826"/>
                    <a:pt x="28278" y="535"/>
                  </a:cubicBezTo>
                  <a:cubicBezTo>
                    <a:pt x="26993" y="117"/>
                    <a:pt x="25973" y="1"/>
                    <a:pt x="24762" y="1"/>
                  </a:cubicBezTo>
                  <a:cubicBezTo>
                    <a:pt x="24563" y="1"/>
                    <a:pt x="24358" y="4"/>
                    <a:pt x="24146" y="10"/>
                  </a:cubicBezTo>
                  <a:cubicBezTo>
                    <a:pt x="24068" y="136"/>
                    <a:pt x="23990" y="253"/>
                    <a:pt x="23903" y="340"/>
                  </a:cubicBezTo>
                  <a:cubicBezTo>
                    <a:pt x="23903" y="379"/>
                    <a:pt x="23864" y="418"/>
                    <a:pt x="23825" y="457"/>
                  </a:cubicBezTo>
                  <a:lnTo>
                    <a:pt x="23786" y="457"/>
                  </a:lnTo>
                  <a:cubicBezTo>
                    <a:pt x="23747" y="583"/>
                    <a:pt x="22327" y="3783"/>
                    <a:pt x="17582" y="7429"/>
                  </a:cubicBezTo>
                  <a:cubicBezTo>
                    <a:pt x="17382" y="7586"/>
                    <a:pt x="17143" y="7667"/>
                    <a:pt x="16907" y="7667"/>
                  </a:cubicBezTo>
                  <a:cubicBezTo>
                    <a:pt x="16718" y="7667"/>
                    <a:pt x="16531" y="7615"/>
                    <a:pt x="16366" y="7507"/>
                  </a:cubicBezTo>
                  <a:cubicBezTo>
                    <a:pt x="12759" y="5358"/>
                    <a:pt x="9842" y="379"/>
                    <a:pt x="9842" y="379"/>
                  </a:cubicBezTo>
                  <a:cubicBezTo>
                    <a:pt x="9725" y="292"/>
                    <a:pt x="9647" y="175"/>
                    <a:pt x="9560" y="10"/>
                  </a:cubicBezTo>
                  <a:cubicBezTo>
                    <a:pt x="9342" y="4"/>
                    <a:pt x="9133" y="1"/>
                    <a:pt x="8929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53"/>
            <p:cNvSpPr/>
            <p:nvPr/>
          </p:nvSpPr>
          <p:spPr>
            <a:xfrm>
              <a:off x="4004827" y="3510371"/>
              <a:ext cx="1072062" cy="178301"/>
            </a:xfrm>
            <a:custGeom>
              <a:rect b="b" l="l" r="r" t="t"/>
              <a:pathLst>
                <a:path extrusionOk="0" h="4737" w="28482">
                  <a:moveTo>
                    <a:pt x="1012" y="1"/>
                  </a:moveTo>
                  <a:cubicBezTo>
                    <a:pt x="973" y="244"/>
                    <a:pt x="924" y="438"/>
                    <a:pt x="885" y="681"/>
                  </a:cubicBezTo>
                  <a:cubicBezTo>
                    <a:pt x="681" y="1702"/>
                    <a:pt x="282" y="2675"/>
                    <a:pt x="0" y="3686"/>
                  </a:cubicBezTo>
                  <a:cubicBezTo>
                    <a:pt x="4289" y="4376"/>
                    <a:pt x="9151" y="4736"/>
                    <a:pt x="14256" y="4736"/>
                  </a:cubicBezTo>
                  <a:cubicBezTo>
                    <a:pt x="19361" y="4736"/>
                    <a:pt x="24223" y="4376"/>
                    <a:pt x="28482" y="3725"/>
                  </a:cubicBezTo>
                  <a:cubicBezTo>
                    <a:pt x="28200" y="2714"/>
                    <a:pt x="27791" y="1702"/>
                    <a:pt x="27587" y="681"/>
                  </a:cubicBezTo>
                  <a:cubicBezTo>
                    <a:pt x="27548" y="438"/>
                    <a:pt x="27510" y="244"/>
                    <a:pt x="27471" y="39"/>
                  </a:cubicBezTo>
                  <a:cubicBezTo>
                    <a:pt x="23455" y="565"/>
                    <a:pt x="19001" y="885"/>
                    <a:pt x="14256" y="885"/>
                  </a:cubicBezTo>
                  <a:cubicBezTo>
                    <a:pt x="9559" y="885"/>
                    <a:pt x="5057" y="565"/>
                    <a:pt x="10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53"/>
            <p:cNvSpPr/>
            <p:nvPr/>
          </p:nvSpPr>
          <p:spPr>
            <a:xfrm>
              <a:off x="5043143" y="3536002"/>
              <a:ext cx="35156" cy="118980"/>
            </a:xfrm>
            <a:custGeom>
              <a:rect b="b" l="l" r="r" t="t"/>
              <a:pathLst>
                <a:path extrusionOk="0" h="3161" w="934">
                  <a:moveTo>
                    <a:pt x="0" y="0"/>
                  </a:moveTo>
                  <a:lnTo>
                    <a:pt x="0" y="49"/>
                  </a:lnTo>
                  <a:lnTo>
                    <a:pt x="0" y="88"/>
                  </a:lnTo>
                  <a:cubicBezTo>
                    <a:pt x="243" y="1138"/>
                    <a:pt x="652" y="2149"/>
                    <a:pt x="934" y="3161"/>
                  </a:cubicBezTo>
                  <a:cubicBezTo>
                    <a:pt x="652" y="2110"/>
                    <a:pt x="243" y="1060"/>
                    <a:pt x="0" y="0"/>
                  </a:cubicBezTo>
                  <a:close/>
                </a:path>
              </a:pathLst>
            </a:custGeom>
            <a:solidFill>
              <a:srgbClr val="9E9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53"/>
            <p:cNvSpPr/>
            <p:nvPr/>
          </p:nvSpPr>
          <p:spPr>
            <a:xfrm>
              <a:off x="4039604" y="3003843"/>
              <a:ext cx="1050834" cy="913598"/>
            </a:xfrm>
            <a:custGeom>
              <a:rect b="b" l="l" r="r" t="t"/>
              <a:pathLst>
                <a:path extrusionOk="0" h="24272" w="27918">
                  <a:moveTo>
                    <a:pt x="27393" y="1"/>
                  </a:moveTo>
                  <a:lnTo>
                    <a:pt x="27393" y="1"/>
                  </a:lnTo>
                  <a:cubicBezTo>
                    <a:pt x="25487" y="817"/>
                    <a:pt x="23017" y="856"/>
                    <a:pt x="21111" y="1012"/>
                  </a:cubicBezTo>
                  <a:cubicBezTo>
                    <a:pt x="19740" y="1099"/>
                    <a:pt x="16336" y="1012"/>
                    <a:pt x="16045" y="1177"/>
                  </a:cubicBezTo>
                  <a:cubicBezTo>
                    <a:pt x="15724" y="1381"/>
                    <a:pt x="15802" y="1906"/>
                    <a:pt x="16210" y="1945"/>
                  </a:cubicBezTo>
                  <a:cubicBezTo>
                    <a:pt x="16618" y="1984"/>
                    <a:pt x="17182" y="2033"/>
                    <a:pt x="17795" y="2033"/>
                  </a:cubicBezTo>
                  <a:cubicBezTo>
                    <a:pt x="18359" y="2033"/>
                    <a:pt x="18923" y="2033"/>
                    <a:pt x="19409" y="1984"/>
                  </a:cubicBezTo>
                  <a:cubicBezTo>
                    <a:pt x="19934" y="1984"/>
                    <a:pt x="20382" y="1945"/>
                    <a:pt x="20664" y="1945"/>
                  </a:cubicBezTo>
                  <a:cubicBezTo>
                    <a:pt x="20790" y="1945"/>
                    <a:pt x="20868" y="1945"/>
                    <a:pt x="20955" y="1984"/>
                  </a:cubicBezTo>
                  <a:lnTo>
                    <a:pt x="21198" y="1984"/>
                  </a:lnTo>
                  <a:cubicBezTo>
                    <a:pt x="21480" y="1984"/>
                    <a:pt x="21840" y="1945"/>
                    <a:pt x="22171" y="1906"/>
                  </a:cubicBezTo>
                  <a:cubicBezTo>
                    <a:pt x="22531" y="1906"/>
                    <a:pt x="22900" y="1868"/>
                    <a:pt x="23260" y="1868"/>
                  </a:cubicBezTo>
                  <a:cubicBezTo>
                    <a:pt x="23950" y="1868"/>
                    <a:pt x="24602" y="1984"/>
                    <a:pt x="25000" y="2393"/>
                  </a:cubicBezTo>
                  <a:cubicBezTo>
                    <a:pt x="25370" y="2762"/>
                    <a:pt x="25331" y="3083"/>
                    <a:pt x="25282" y="3608"/>
                  </a:cubicBezTo>
                  <a:cubicBezTo>
                    <a:pt x="25205" y="4824"/>
                    <a:pt x="25205" y="6078"/>
                    <a:pt x="25127" y="7332"/>
                  </a:cubicBezTo>
                  <a:cubicBezTo>
                    <a:pt x="25039" y="9326"/>
                    <a:pt x="25000" y="11630"/>
                    <a:pt x="24514" y="13741"/>
                  </a:cubicBezTo>
                  <a:cubicBezTo>
                    <a:pt x="25205" y="13653"/>
                    <a:pt x="25895" y="13575"/>
                    <a:pt x="26547" y="13497"/>
                  </a:cubicBezTo>
                  <a:cubicBezTo>
                    <a:pt x="26420" y="12603"/>
                    <a:pt x="26420" y="11708"/>
                    <a:pt x="26420" y="10784"/>
                  </a:cubicBezTo>
                  <a:lnTo>
                    <a:pt x="26420" y="10580"/>
                  </a:lnTo>
                  <a:lnTo>
                    <a:pt x="26420" y="10454"/>
                  </a:lnTo>
                  <a:lnTo>
                    <a:pt x="26741" y="5067"/>
                  </a:lnTo>
                  <a:cubicBezTo>
                    <a:pt x="26829" y="3812"/>
                    <a:pt x="26945" y="2558"/>
                    <a:pt x="26984" y="1304"/>
                  </a:cubicBezTo>
                  <a:cubicBezTo>
                    <a:pt x="26984" y="856"/>
                    <a:pt x="27149" y="370"/>
                    <a:pt x="27393" y="1"/>
                  </a:cubicBezTo>
                  <a:close/>
                  <a:moveTo>
                    <a:pt x="26663" y="14227"/>
                  </a:moveTo>
                  <a:cubicBezTo>
                    <a:pt x="26846" y="15017"/>
                    <a:pt x="27122" y="15785"/>
                    <a:pt x="27368" y="16547"/>
                  </a:cubicBezTo>
                  <a:lnTo>
                    <a:pt x="27368" y="16547"/>
                  </a:lnTo>
                  <a:cubicBezTo>
                    <a:pt x="27125" y="15771"/>
                    <a:pt x="26855" y="15023"/>
                    <a:pt x="26663" y="14227"/>
                  </a:cubicBezTo>
                  <a:close/>
                  <a:moveTo>
                    <a:pt x="27368" y="16547"/>
                  </a:moveTo>
                  <a:cubicBezTo>
                    <a:pt x="27434" y="16756"/>
                    <a:pt x="27498" y="16968"/>
                    <a:pt x="27558" y="17183"/>
                  </a:cubicBezTo>
                  <a:cubicBezTo>
                    <a:pt x="26012" y="17387"/>
                    <a:pt x="24398" y="17591"/>
                    <a:pt x="22735" y="17747"/>
                  </a:cubicBezTo>
                  <a:cubicBezTo>
                    <a:pt x="22696" y="17873"/>
                    <a:pt x="22657" y="17951"/>
                    <a:pt x="22657" y="18077"/>
                  </a:cubicBezTo>
                  <a:cubicBezTo>
                    <a:pt x="22569" y="18515"/>
                    <a:pt x="22900" y="18962"/>
                    <a:pt x="22813" y="19371"/>
                  </a:cubicBezTo>
                  <a:cubicBezTo>
                    <a:pt x="22657" y="20100"/>
                    <a:pt x="21636" y="20790"/>
                    <a:pt x="21033" y="21034"/>
                  </a:cubicBezTo>
                  <a:cubicBezTo>
                    <a:pt x="19049" y="21967"/>
                    <a:pt x="16900" y="22249"/>
                    <a:pt x="14712" y="22249"/>
                  </a:cubicBezTo>
                  <a:cubicBezTo>
                    <a:pt x="12116" y="22249"/>
                    <a:pt x="9442" y="21841"/>
                    <a:pt x="6933" y="21559"/>
                  </a:cubicBezTo>
                  <a:cubicBezTo>
                    <a:pt x="4784" y="21354"/>
                    <a:pt x="2596" y="21277"/>
                    <a:pt x="652" y="20343"/>
                  </a:cubicBezTo>
                  <a:cubicBezTo>
                    <a:pt x="447" y="20217"/>
                    <a:pt x="243" y="20139"/>
                    <a:pt x="0" y="20022"/>
                  </a:cubicBezTo>
                  <a:lnTo>
                    <a:pt x="0" y="20022"/>
                  </a:lnTo>
                  <a:cubicBezTo>
                    <a:pt x="292" y="20304"/>
                    <a:pt x="535" y="20664"/>
                    <a:pt x="729" y="21072"/>
                  </a:cubicBezTo>
                  <a:cubicBezTo>
                    <a:pt x="817" y="21238"/>
                    <a:pt x="895" y="21354"/>
                    <a:pt x="1021" y="21481"/>
                  </a:cubicBezTo>
                  <a:cubicBezTo>
                    <a:pt x="1264" y="21802"/>
                    <a:pt x="1585" y="22084"/>
                    <a:pt x="1906" y="22405"/>
                  </a:cubicBezTo>
                  <a:cubicBezTo>
                    <a:pt x="1993" y="22453"/>
                    <a:pt x="2032" y="22531"/>
                    <a:pt x="2071" y="22609"/>
                  </a:cubicBezTo>
                  <a:cubicBezTo>
                    <a:pt x="2392" y="22735"/>
                    <a:pt x="2723" y="22813"/>
                    <a:pt x="3083" y="22891"/>
                  </a:cubicBezTo>
                  <a:cubicBezTo>
                    <a:pt x="3812" y="23095"/>
                    <a:pt x="4619" y="23260"/>
                    <a:pt x="5397" y="23426"/>
                  </a:cubicBezTo>
                  <a:cubicBezTo>
                    <a:pt x="9403" y="24155"/>
                    <a:pt x="13332" y="24272"/>
                    <a:pt x="13332" y="24272"/>
                  </a:cubicBezTo>
                  <a:cubicBezTo>
                    <a:pt x="13332" y="24272"/>
                    <a:pt x="17221" y="24155"/>
                    <a:pt x="21237" y="23426"/>
                  </a:cubicBezTo>
                  <a:cubicBezTo>
                    <a:pt x="22005" y="23260"/>
                    <a:pt x="22813" y="23095"/>
                    <a:pt x="23542" y="22891"/>
                  </a:cubicBezTo>
                  <a:cubicBezTo>
                    <a:pt x="23746" y="22852"/>
                    <a:pt x="23950" y="22813"/>
                    <a:pt x="24154" y="22735"/>
                  </a:cubicBezTo>
                  <a:cubicBezTo>
                    <a:pt x="24154" y="22609"/>
                    <a:pt x="24232" y="22492"/>
                    <a:pt x="24359" y="22405"/>
                  </a:cubicBezTo>
                  <a:cubicBezTo>
                    <a:pt x="24680" y="22084"/>
                    <a:pt x="25000" y="21802"/>
                    <a:pt x="25244" y="21481"/>
                  </a:cubicBezTo>
                  <a:cubicBezTo>
                    <a:pt x="25331" y="21354"/>
                    <a:pt x="25409" y="21238"/>
                    <a:pt x="25487" y="21072"/>
                  </a:cubicBezTo>
                  <a:cubicBezTo>
                    <a:pt x="26138" y="19935"/>
                    <a:pt x="26867" y="19293"/>
                    <a:pt x="27918" y="19050"/>
                  </a:cubicBezTo>
                  <a:cubicBezTo>
                    <a:pt x="27918" y="18476"/>
                    <a:pt x="27762" y="17873"/>
                    <a:pt x="27597" y="17300"/>
                  </a:cubicBezTo>
                  <a:cubicBezTo>
                    <a:pt x="27527" y="17049"/>
                    <a:pt x="27449" y="16798"/>
                    <a:pt x="27368" y="16547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53"/>
            <p:cNvSpPr/>
            <p:nvPr/>
          </p:nvSpPr>
          <p:spPr>
            <a:xfrm>
              <a:off x="4895264" y="3511839"/>
              <a:ext cx="181575" cy="159970"/>
            </a:xfrm>
            <a:custGeom>
              <a:rect b="b" l="l" r="r" t="t"/>
              <a:pathLst>
                <a:path extrusionOk="0" h="4250" w="4824">
                  <a:moveTo>
                    <a:pt x="3813" y="0"/>
                  </a:moveTo>
                  <a:cubicBezTo>
                    <a:pt x="3161" y="78"/>
                    <a:pt x="2471" y="156"/>
                    <a:pt x="1780" y="244"/>
                  </a:cubicBezTo>
                  <a:cubicBezTo>
                    <a:pt x="1625" y="973"/>
                    <a:pt x="1420" y="1663"/>
                    <a:pt x="1139" y="2344"/>
                  </a:cubicBezTo>
                  <a:cubicBezTo>
                    <a:pt x="808" y="2995"/>
                    <a:pt x="205" y="3559"/>
                    <a:pt x="1" y="4250"/>
                  </a:cubicBezTo>
                  <a:cubicBezTo>
                    <a:pt x="1664" y="4094"/>
                    <a:pt x="3278" y="3890"/>
                    <a:pt x="4824" y="3686"/>
                  </a:cubicBezTo>
                  <a:cubicBezTo>
                    <a:pt x="4542" y="2675"/>
                    <a:pt x="4172" y="1741"/>
                    <a:pt x="3929" y="730"/>
                  </a:cubicBezTo>
                  <a:lnTo>
                    <a:pt x="3929" y="691"/>
                  </a:lnTo>
                  <a:lnTo>
                    <a:pt x="3929" y="642"/>
                  </a:lnTo>
                  <a:cubicBezTo>
                    <a:pt x="3929" y="603"/>
                    <a:pt x="3929" y="603"/>
                    <a:pt x="3890" y="564"/>
                  </a:cubicBezTo>
                  <a:cubicBezTo>
                    <a:pt x="3852" y="360"/>
                    <a:pt x="3852" y="156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53"/>
            <p:cNvSpPr/>
            <p:nvPr/>
          </p:nvSpPr>
          <p:spPr>
            <a:xfrm>
              <a:off x="4142054" y="3038997"/>
              <a:ext cx="307858" cy="41366"/>
            </a:xfrm>
            <a:custGeom>
              <a:rect b="b" l="l" r="r" t="t"/>
              <a:pathLst>
                <a:path extrusionOk="0" h="1099" w="8179">
                  <a:moveTo>
                    <a:pt x="1" y="0"/>
                  </a:moveTo>
                  <a:cubicBezTo>
                    <a:pt x="40" y="0"/>
                    <a:pt x="117" y="39"/>
                    <a:pt x="156" y="78"/>
                  </a:cubicBezTo>
                  <a:cubicBezTo>
                    <a:pt x="1459" y="729"/>
                    <a:pt x="2869" y="1050"/>
                    <a:pt x="4328" y="1099"/>
                  </a:cubicBezTo>
                  <a:lnTo>
                    <a:pt x="4863" y="1099"/>
                  </a:lnTo>
                  <a:cubicBezTo>
                    <a:pt x="5787" y="1099"/>
                    <a:pt x="7294" y="1050"/>
                    <a:pt x="7731" y="1011"/>
                  </a:cubicBezTo>
                  <a:cubicBezTo>
                    <a:pt x="8101" y="972"/>
                    <a:pt x="8179" y="447"/>
                    <a:pt x="7858" y="243"/>
                  </a:cubicBezTo>
                  <a:cubicBezTo>
                    <a:pt x="7576" y="78"/>
                    <a:pt x="2792" y="165"/>
                    <a:pt x="1411" y="78"/>
                  </a:cubicBezTo>
                  <a:cubicBezTo>
                    <a:pt x="973" y="39"/>
                    <a:pt x="487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53"/>
            <p:cNvSpPr/>
            <p:nvPr/>
          </p:nvSpPr>
          <p:spPr>
            <a:xfrm>
              <a:off x="3990901" y="3654938"/>
              <a:ext cx="12120" cy="70312"/>
            </a:xfrm>
            <a:custGeom>
              <a:rect b="b" l="l" r="r" t="t"/>
              <a:pathLst>
                <a:path extrusionOk="0" h="1868" w="322">
                  <a:moveTo>
                    <a:pt x="322" y="1"/>
                  </a:moveTo>
                  <a:lnTo>
                    <a:pt x="322" y="1"/>
                  </a:lnTo>
                  <a:cubicBezTo>
                    <a:pt x="166" y="613"/>
                    <a:pt x="1" y="1216"/>
                    <a:pt x="1" y="1868"/>
                  </a:cubicBezTo>
                  <a:lnTo>
                    <a:pt x="1" y="1868"/>
                  </a:lnTo>
                  <a:cubicBezTo>
                    <a:pt x="1" y="1216"/>
                    <a:pt x="166" y="613"/>
                    <a:pt x="322" y="1"/>
                  </a:cubicBezTo>
                  <a:close/>
                </a:path>
              </a:pathLst>
            </a:custGeom>
            <a:solidFill>
              <a:srgbClr val="9E9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53"/>
            <p:cNvSpPr/>
            <p:nvPr/>
          </p:nvSpPr>
          <p:spPr>
            <a:xfrm>
              <a:off x="3931621" y="2650313"/>
              <a:ext cx="345912" cy="1107218"/>
            </a:xfrm>
            <a:custGeom>
              <a:rect b="b" l="l" r="r" t="t"/>
              <a:pathLst>
                <a:path extrusionOk="0" h="29416" w="9190">
                  <a:moveTo>
                    <a:pt x="5106" y="15111"/>
                  </a:moveTo>
                  <a:cubicBezTo>
                    <a:pt x="5106" y="15111"/>
                    <a:pt x="5057" y="15228"/>
                    <a:pt x="5018" y="15393"/>
                  </a:cubicBezTo>
                  <a:lnTo>
                    <a:pt x="3968" y="15802"/>
                  </a:lnTo>
                  <a:cubicBezTo>
                    <a:pt x="3841" y="15841"/>
                    <a:pt x="3764" y="15957"/>
                    <a:pt x="3764" y="16084"/>
                  </a:cubicBezTo>
                  <a:cubicBezTo>
                    <a:pt x="3725" y="16327"/>
                    <a:pt x="3686" y="16852"/>
                    <a:pt x="3686" y="17212"/>
                  </a:cubicBezTo>
                  <a:cubicBezTo>
                    <a:pt x="3686" y="17260"/>
                    <a:pt x="3686" y="17299"/>
                    <a:pt x="3725" y="17338"/>
                  </a:cubicBezTo>
                  <a:cubicBezTo>
                    <a:pt x="3559" y="17299"/>
                    <a:pt x="3482" y="17173"/>
                    <a:pt x="3482" y="17056"/>
                  </a:cubicBezTo>
                  <a:cubicBezTo>
                    <a:pt x="3482" y="16687"/>
                    <a:pt x="3521" y="16161"/>
                    <a:pt x="3559" y="15879"/>
                  </a:cubicBezTo>
                  <a:cubicBezTo>
                    <a:pt x="3559" y="15753"/>
                    <a:pt x="3647" y="15675"/>
                    <a:pt x="3764" y="15636"/>
                  </a:cubicBezTo>
                  <a:lnTo>
                    <a:pt x="5106" y="15111"/>
                  </a:lnTo>
                  <a:close/>
                  <a:moveTo>
                    <a:pt x="1410" y="0"/>
                  </a:moveTo>
                  <a:cubicBezTo>
                    <a:pt x="1372" y="0"/>
                    <a:pt x="1333" y="0"/>
                    <a:pt x="1333" y="39"/>
                  </a:cubicBezTo>
                  <a:cubicBezTo>
                    <a:pt x="487" y="1011"/>
                    <a:pt x="156" y="2626"/>
                    <a:pt x="78" y="3841"/>
                  </a:cubicBezTo>
                  <a:cubicBezTo>
                    <a:pt x="39" y="4493"/>
                    <a:pt x="0" y="5105"/>
                    <a:pt x="0" y="5786"/>
                  </a:cubicBezTo>
                  <a:cubicBezTo>
                    <a:pt x="156" y="6233"/>
                    <a:pt x="321" y="6758"/>
                    <a:pt x="487" y="7167"/>
                  </a:cubicBezTo>
                  <a:cubicBezTo>
                    <a:pt x="564" y="7245"/>
                    <a:pt x="603" y="7332"/>
                    <a:pt x="642" y="7410"/>
                  </a:cubicBezTo>
                  <a:cubicBezTo>
                    <a:pt x="642" y="7410"/>
                    <a:pt x="642" y="7449"/>
                    <a:pt x="681" y="7449"/>
                  </a:cubicBezTo>
                  <a:cubicBezTo>
                    <a:pt x="973" y="8061"/>
                    <a:pt x="1333" y="8586"/>
                    <a:pt x="1819" y="9073"/>
                  </a:cubicBezTo>
                  <a:cubicBezTo>
                    <a:pt x="2266" y="9481"/>
                    <a:pt x="2509" y="10084"/>
                    <a:pt x="2509" y="10697"/>
                  </a:cubicBezTo>
                  <a:cubicBezTo>
                    <a:pt x="2548" y="11951"/>
                    <a:pt x="2675" y="13205"/>
                    <a:pt x="2752" y="14460"/>
                  </a:cubicBezTo>
                  <a:lnTo>
                    <a:pt x="3073" y="19847"/>
                  </a:lnTo>
                  <a:lnTo>
                    <a:pt x="3073" y="19973"/>
                  </a:lnTo>
                  <a:lnTo>
                    <a:pt x="3073" y="20372"/>
                  </a:lnTo>
                  <a:cubicBezTo>
                    <a:pt x="3073" y="21189"/>
                    <a:pt x="3073" y="22035"/>
                    <a:pt x="2957" y="22852"/>
                  </a:cubicBezTo>
                  <a:cubicBezTo>
                    <a:pt x="3239" y="22890"/>
                    <a:pt x="3482" y="22929"/>
                    <a:pt x="3764" y="22968"/>
                  </a:cubicBezTo>
                  <a:cubicBezTo>
                    <a:pt x="3841" y="22074"/>
                    <a:pt x="3841" y="21189"/>
                    <a:pt x="3890" y="20294"/>
                  </a:cubicBezTo>
                  <a:cubicBezTo>
                    <a:pt x="3890" y="20177"/>
                    <a:pt x="4007" y="20051"/>
                    <a:pt x="4133" y="20051"/>
                  </a:cubicBezTo>
                  <a:cubicBezTo>
                    <a:pt x="4172" y="20051"/>
                    <a:pt x="4211" y="20090"/>
                    <a:pt x="4250" y="20090"/>
                  </a:cubicBezTo>
                  <a:cubicBezTo>
                    <a:pt x="4415" y="20216"/>
                    <a:pt x="4532" y="20421"/>
                    <a:pt x="4619" y="20537"/>
                  </a:cubicBezTo>
                  <a:cubicBezTo>
                    <a:pt x="4814" y="20907"/>
                    <a:pt x="5349" y="22035"/>
                    <a:pt x="5592" y="22035"/>
                  </a:cubicBezTo>
                  <a:cubicBezTo>
                    <a:pt x="5708" y="22035"/>
                    <a:pt x="5747" y="21879"/>
                    <a:pt x="5747" y="21471"/>
                  </a:cubicBezTo>
                  <a:cubicBezTo>
                    <a:pt x="5747" y="20459"/>
                    <a:pt x="5670" y="19322"/>
                    <a:pt x="5504" y="18310"/>
                  </a:cubicBezTo>
                  <a:cubicBezTo>
                    <a:pt x="5465" y="17785"/>
                    <a:pt x="5465" y="17581"/>
                    <a:pt x="5592" y="17581"/>
                  </a:cubicBezTo>
                  <a:cubicBezTo>
                    <a:pt x="5708" y="17581"/>
                    <a:pt x="5952" y="17902"/>
                    <a:pt x="6272" y="18272"/>
                  </a:cubicBezTo>
                  <a:cubicBezTo>
                    <a:pt x="6603" y="18631"/>
                    <a:pt x="7167" y="19526"/>
                    <a:pt x="7692" y="19565"/>
                  </a:cubicBezTo>
                  <a:cubicBezTo>
                    <a:pt x="7692" y="18962"/>
                    <a:pt x="7050" y="18310"/>
                    <a:pt x="6759" y="17785"/>
                  </a:cubicBezTo>
                  <a:cubicBezTo>
                    <a:pt x="6564" y="17503"/>
                    <a:pt x="6156" y="17017"/>
                    <a:pt x="5990" y="16609"/>
                  </a:cubicBezTo>
                  <a:cubicBezTo>
                    <a:pt x="5952" y="16443"/>
                    <a:pt x="6078" y="16327"/>
                    <a:pt x="6195" y="16327"/>
                  </a:cubicBezTo>
                  <a:cubicBezTo>
                    <a:pt x="6234" y="16327"/>
                    <a:pt x="6272" y="16327"/>
                    <a:pt x="6272" y="16366"/>
                  </a:cubicBezTo>
                  <a:cubicBezTo>
                    <a:pt x="6807" y="16648"/>
                    <a:pt x="7371" y="17212"/>
                    <a:pt x="7896" y="17455"/>
                  </a:cubicBezTo>
                  <a:cubicBezTo>
                    <a:pt x="8062" y="17581"/>
                    <a:pt x="8460" y="17863"/>
                    <a:pt x="8752" y="17863"/>
                  </a:cubicBezTo>
                  <a:cubicBezTo>
                    <a:pt x="8830" y="17863"/>
                    <a:pt x="8869" y="17863"/>
                    <a:pt x="8947" y="17785"/>
                  </a:cubicBezTo>
                  <a:cubicBezTo>
                    <a:pt x="9190" y="17377"/>
                    <a:pt x="7974" y="16405"/>
                    <a:pt x="7780" y="16161"/>
                  </a:cubicBezTo>
                  <a:cubicBezTo>
                    <a:pt x="6078" y="14382"/>
                    <a:pt x="4862" y="12155"/>
                    <a:pt x="3521" y="10123"/>
                  </a:cubicBezTo>
                  <a:cubicBezTo>
                    <a:pt x="2995" y="9277"/>
                    <a:pt x="2509" y="8460"/>
                    <a:pt x="1819" y="7731"/>
                  </a:cubicBezTo>
                  <a:cubicBezTo>
                    <a:pt x="1819" y="7614"/>
                    <a:pt x="1780" y="7536"/>
                    <a:pt x="1780" y="7488"/>
                  </a:cubicBezTo>
                  <a:cubicBezTo>
                    <a:pt x="1654" y="6924"/>
                    <a:pt x="1819" y="6272"/>
                    <a:pt x="1945" y="5747"/>
                  </a:cubicBezTo>
                  <a:cubicBezTo>
                    <a:pt x="2062" y="5057"/>
                    <a:pt x="2470" y="4493"/>
                    <a:pt x="2675" y="3841"/>
                  </a:cubicBezTo>
                  <a:cubicBezTo>
                    <a:pt x="2752" y="3598"/>
                    <a:pt x="2752" y="3520"/>
                    <a:pt x="2675" y="3520"/>
                  </a:cubicBezTo>
                  <a:cubicBezTo>
                    <a:pt x="2509" y="3520"/>
                    <a:pt x="2023" y="4084"/>
                    <a:pt x="1945" y="4250"/>
                  </a:cubicBezTo>
                  <a:cubicBezTo>
                    <a:pt x="1654" y="4619"/>
                    <a:pt x="1537" y="5018"/>
                    <a:pt x="1372" y="5465"/>
                  </a:cubicBezTo>
                  <a:cubicBezTo>
                    <a:pt x="1333" y="5543"/>
                    <a:pt x="1255" y="5591"/>
                    <a:pt x="1167" y="5591"/>
                  </a:cubicBezTo>
                  <a:cubicBezTo>
                    <a:pt x="1090" y="5591"/>
                    <a:pt x="1012" y="5504"/>
                    <a:pt x="1012" y="5426"/>
                  </a:cubicBezTo>
                  <a:cubicBezTo>
                    <a:pt x="769" y="4775"/>
                    <a:pt x="846" y="3647"/>
                    <a:pt x="885" y="3112"/>
                  </a:cubicBezTo>
                  <a:cubicBezTo>
                    <a:pt x="1012" y="2139"/>
                    <a:pt x="1372" y="1128"/>
                    <a:pt x="1576" y="156"/>
                  </a:cubicBezTo>
                  <a:cubicBezTo>
                    <a:pt x="1576" y="78"/>
                    <a:pt x="1498" y="0"/>
                    <a:pt x="1410" y="0"/>
                  </a:cubicBezTo>
                  <a:close/>
                  <a:moveTo>
                    <a:pt x="2791" y="23775"/>
                  </a:moveTo>
                  <a:lnTo>
                    <a:pt x="2791" y="23775"/>
                  </a:lnTo>
                  <a:cubicBezTo>
                    <a:pt x="2675" y="24223"/>
                    <a:pt x="2540" y="24670"/>
                    <a:pt x="2401" y="25114"/>
                  </a:cubicBezTo>
                  <a:lnTo>
                    <a:pt x="2401" y="25114"/>
                  </a:lnTo>
                  <a:cubicBezTo>
                    <a:pt x="2544" y="24668"/>
                    <a:pt x="2680" y="24221"/>
                    <a:pt x="2791" y="23775"/>
                  </a:cubicBezTo>
                  <a:close/>
                  <a:moveTo>
                    <a:pt x="1576" y="28521"/>
                  </a:moveTo>
                  <a:lnTo>
                    <a:pt x="1576" y="28560"/>
                  </a:lnTo>
                  <a:cubicBezTo>
                    <a:pt x="1576" y="28547"/>
                    <a:pt x="1576" y="28534"/>
                    <a:pt x="1576" y="28521"/>
                  </a:cubicBezTo>
                  <a:lnTo>
                    <a:pt x="1576" y="28521"/>
                  </a:lnTo>
                  <a:lnTo>
                    <a:pt x="1576" y="28521"/>
                  </a:lnTo>
                  <a:close/>
                  <a:moveTo>
                    <a:pt x="2401" y="25114"/>
                  </a:moveTo>
                  <a:cubicBezTo>
                    <a:pt x="2232" y="25640"/>
                    <a:pt x="2055" y="26166"/>
                    <a:pt x="1897" y="26693"/>
                  </a:cubicBezTo>
                  <a:cubicBezTo>
                    <a:pt x="1744" y="27293"/>
                    <a:pt x="1582" y="27884"/>
                    <a:pt x="1576" y="28521"/>
                  </a:cubicBezTo>
                  <a:lnTo>
                    <a:pt x="1576" y="28521"/>
                  </a:lnTo>
                  <a:lnTo>
                    <a:pt x="1615" y="28560"/>
                  </a:lnTo>
                  <a:cubicBezTo>
                    <a:pt x="2101" y="28764"/>
                    <a:pt x="2509" y="29007"/>
                    <a:pt x="2830" y="29367"/>
                  </a:cubicBezTo>
                  <a:cubicBezTo>
                    <a:pt x="2843" y="29367"/>
                    <a:pt x="2852" y="29372"/>
                    <a:pt x="2858" y="29379"/>
                  </a:cubicBezTo>
                  <a:lnTo>
                    <a:pt x="2858" y="29379"/>
                  </a:lnTo>
                  <a:cubicBezTo>
                    <a:pt x="2744" y="29025"/>
                    <a:pt x="2623" y="28713"/>
                    <a:pt x="2548" y="28355"/>
                  </a:cubicBezTo>
                  <a:cubicBezTo>
                    <a:pt x="2431" y="27665"/>
                    <a:pt x="2509" y="27179"/>
                    <a:pt x="2675" y="26654"/>
                  </a:cubicBezTo>
                  <a:cubicBezTo>
                    <a:pt x="2431" y="26615"/>
                    <a:pt x="2188" y="26576"/>
                    <a:pt x="1945" y="26537"/>
                  </a:cubicBezTo>
                  <a:cubicBezTo>
                    <a:pt x="2092" y="26071"/>
                    <a:pt x="2249" y="25595"/>
                    <a:pt x="2401" y="25114"/>
                  </a:cubicBezTo>
                  <a:close/>
                  <a:moveTo>
                    <a:pt x="2858" y="29379"/>
                  </a:moveTo>
                  <a:cubicBezTo>
                    <a:pt x="2861" y="29391"/>
                    <a:pt x="2865" y="29403"/>
                    <a:pt x="2869" y="29415"/>
                  </a:cubicBezTo>
                  <a:cubicBezTo>
                    <a:pt x="2869" y="29415"/>
                    <a:pt x="2869" y="29394"/>
                    <a:pt x="2858" y="29379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53"/>
            <p:cNvSpPr/>
            <p:nvPr/>
          </p:nvSpPr>
          <p:spPr>
            <a:xfrm>
              <a:off x="4004827" y="3510371"/>
              <a:ext cx="68467" cy="143145"/>
            </a:xfrm>
            <a:custGeom>
              <a:rect b="b" l="l" r="r" t="t"/>
              <a:pathLst>
                <a:path extrusionOk="0" h="3803" w="1819">
                  <a:moveTo>
                    <a:pt x="1012" y="1"/>
                  </a:moveTo>
                  <a:cubicBezTo>
                    <a:pt x="973" y="244"/>
                    <a:pt x="924" y="438"/>
                    <a:pt x="885" y="681"/>
                  </a:cubicBezTo>
                  <a:lnTo>
                    <a:pt x="885" y="730"/>
                  </a:lnTo>
                  <a:lnTo>
                    <a:pt x="885" y="769"/>
                  </a:lnTo>
                  <a:lnTo>
                    <a:pt x="885" y="808"/>
                  </a:lnTo>
                  <a:lnTo>
                    <a:pt x="846" y="808"/>
                  </a:lnTo>
                  <a:lnTo>
                    <a:pt x="846" y="847"/>
                  </a:lnTo>
                  <a:lnTo>
                    <a:pt x="846" y="885"/>
                  </a:lnTo>
                  <a:lnTo>
                    <a:pt x="846" y="924"/>
                  </a:lnTo>
                  <a:cubicBezTo>
                    <a:pt x="603" y="1858"/>
                    <a:pt x="282" y="2791"/>
                    <a:pt x="0" y="3686"/>
                  </a:cubicBezTo>
                  <a:cubicBezTo>
                    <a:pt x="243" y="3725"/>
                    <a:pt x="486" y="3764"/>
                    <a:pt x="730" y="3803"/>
                  </a:cubicBezTo>
                  <a:cubicBezTo>
                    <a:pt x="885" y="3316"/>
                    <a:pt x="1128" y="2869"/>
                    <a:pt x="1332" y="2305"/>
                  </a:cubicBezTo>
                  <a:cubicBezTo>
                    <a:pt x="1614" y="1615"/>
                    <a:pt x="1741" y="847"/>
                    <a:pt x="1819" y="117"/>
                  </a:cubicBezTo>
                  <a:cubicBezTo>
                    <a:pt x="1537" y="78"/>
                    <a:pt x="1294" y="39"/>
                    <a:pt x="101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53"/>
            <p:cNvSpPr/>
            <p:nvPr/>
          </p:nvSpPr>
          <p:spPr>
            <a:xfrm>
              <a:off x="3990901" y="3723739"/>
              <a:ext cx="48744" cy="33725"/>
            </a:xfrm>
            <a:custGeom>
              <a:rect b="b" l="l" r="r" t="t"/>
              <a:pathLst>
                <a:path extrusionOk="0" h="896" w="1295">
                  <a:moveTo>
                    <a:pt x="1" y="1"/>
                  </a:moveTo>
                  <a:lnTo>
                    <a:pt x="1" y="40"/>
                  </a:lnTo>
                  <a:lnTo>
                    <a:pt x="40" y="40"/>
                  </a:lnTo>
                  <a:lnTo>
                    <a:pt x="1" y="1"/>
                  </a:lnTo>
                  <a:close/>
                  <a:moveTo>
                    <a:pt x="1255" y="847"/>
                  </a:moveTo>
                  <a:lnTo>
                    <a:pt x="1294" y="895"/>
                  </a:lnTo>
                  <a:cubicBezTo>
                    <a:pt x="1294" y="895"/>
                    <a:pt x="1294" y="847"/>
                    <a:pt x="1255" y="847"/>
                  </a:cubicBezTo>
                  <a:close/>
                </a:path>
              </a:pathLst>
            </a:custGeom>
            <a:solidFill>
              <a:srgbClr val="46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53"/>
            <p:cNvSpPr/>
            <p:nvPr/>
          </p:nvSpPr>
          <p:spPr>
            <a:xfrm>
              <a:off x="5044611" y="2692768"/>
              <a:ext cx="111301" cy="260996"/>
            </a:xfrm>
            <a:custGeom>
              <a:rect b="b" l="l" r="r" t="t"/>
              <a:pathLst>
                <a:path extrusionOk="0" h="6934" w="2957">
                  <a:moveTo>
                    <a:pt x="243" y="0"/>
                  </a:moveTo>
                  <a:cubicBezTo>
                    <a:pt x="127" y="0"/>
                    <a:pt x="0" y="88"/>
                    <a:pt x="39" y="243"/>
                  </a:cubicBezTo>
                  <a:cubicBezTo>
                    <a:pt x="127" y="691"/>
                    <a:pt x="486" y="1255"/>
                    <a:pt x="613" y="1585"/>
                  </a:cubicBezTo>
                  <a:cubicBezTo>
                    <a:pt x="856" y="2314"/>
                    <a:pt x="1138" y="3083"/>
                    <a:pt x="1342" y="3812"/>
                  </a:cubicBezTo>
                  <a:cubicBezTo>
                    <a:pt x="1546" y="4745"/>
                    <a:pt x="1867" y="5922"/>
                    <a:pt x="1789" y="6933"/>
                  </a:cubicBezTo>
                  <a:cubicBezTo>
                    <a:pt x="1906" y="6729"/>
                    <a:pt x="2033" y="6525"/>
                    <a:pt x="2110" y="6321"/>
                  </a:cubicBezTo>
                  <a:lnTo>
                    <a:pt x="2149" y="6282"/>
                  </a:lnTo>
                  <a:cubicBezTo>
                    <a:pt x="2392" y="5873"/>
                    <a:pt x="2597" y="5271"/>
                    <a:pt x="2762" y="4707"/>
                  </a:cubicBezTo>
                  <a:cubicBezTo>
                    <a:pt x="2801" y="4580"/>
                    <a:pt x="2840" y="4502"/>
                    <a:pt x="2840" y="4415"/>
                  </a:cubicBezTo>
                  <a:cubicBezTo>
                    <a:pt x="2878" y="4172"/>
                    <a:pt x="2878" y="3929"/>
                    <a:pt x="2878" y="3686"/>
                  </a:cubicBezTo>
                  <a:cubicBezTo>
                    <a:pt x="2917" y="3160"/>
                    <a:pt x="2956" y="2635"/>
                    <a:pt x="2917" y="2149"/>
                  </a:cubicBezTo>
                  <a:cubicBezTo>
                    <a:pt x="2878" y="1585"/>
                    <a:pt x="2635" y="1011"/>
                    <a:pt x="2392" y="525"/>
                  </a:cubicBezTo>
                  <a:cubicBezTo>
                    <a:pt x="2227" y="204"/>
                    <a:pt x="2188" y="88"/>
                    <a:pt x="2071" y="88"/>
                  </a:cubicBezTo>
                  <a:lnTo>
                    <a:pt x="1984" y="88"/>
                  </a:lnTo>
                  <a:cubicBezTo>
                    <a:pt x="1867" y="165"/>
                    <a:pt x="1867" y="282"/>
                    <a:pt x="1906" y="691"/>
                  </a:cubicBezTo>
                  <a:cubicBezTo>
                    <a:pt x="1945" y="1216"/>
                    <a:pt x="1906" y="1741"/>
                    <a:pt x="1984" y="2227"/>
                  </a:cubicBezTo>
                  <a:cubicBezTo>
                    <a:pt x="2033" y="2674"/>
                    <a:pt x="2033" y="3005"/>
                    <a:pt x="1945" y="3365"/>
                  </a:cubicBezTo>
                  <a:cubicBezTo>
                    <a:pt x="1741" y="3287"/>
                    <a:pt x="1702" y="2878"/>
                    <a:pt x="1663" y="2674"/>
                  </a:cubicBezTo>
                  <a:cubicBezTo>
                    <a:pt x="1546" y="2353"/>
                    <a:pt x="1420" y="2032"/>
                    <a:pt x="1303" y="1702"/>
                  </a:cubicBezTo>
                  <a:cubicBezTo>
                    <a:pt x="1099" y="1216"/>
                    <a:pt x="817" y="447"/>
                    <a:pt x="331" y="39"/>
                  </a:cubicBezTo>
                  <a:cubicBezTo>
                    <a:pt x="331" y="0"/>
                    <a:pt x="282" y="0"/>
                    <a:pt x="24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53"/>
            <p:cNvSpPr/>
            <p:nvPr/>
          </p:nvSpPr>
          <p:spPr>
            <a:xfrm>
              <a:off x="4230277" y="2853067"/>
              <a:ext cx="291371" cy="613080"/>
            </a:xfrm>
            <a:custGeom>
              <a:rect b="b" l="l" r="r" t="t"/>
              <a:pathLst>
                <a:path extrusionOk="0" h="16288" w="7741">
                  <a:moveTo>
                    <a:pt x="3851" y="282"/>
                  </a:moveTo>
                  <a:cubicBezTo>
                    <a:pt x="5028" y="282"/>
                    <a:pt x="5922" y="642"/>
                    <a:pt x="6525" y="1294"/>
                  </a:cubicBezTo>
                  <a:cubicBezTo>
                    <a:pt x="7089" y="1945"/>
                    <a:pt x="7420" y="2879"/>
                    <a:pt x="7420" y="4133"/>
                  </a:cubicBezTo>
                  <a:cubicBezTo>
                    <a:pt x="7420" y="4979"/>
                    <a:pt x="7254" y="5796"/>
                    <a:pt x="6972" y="6525"/>
                  </a:cubicBezTo>
                  <a:cubicBezTo>
                    <a:pt x="6690" y="7254"/>
                    <a:pt x="6360" y="7896"/>
                    <a:pt x="5961" y="8421"/>
                  </a:cubicBezTo>
                  <a:cubicBezTo>
                    <a:pt x="5553" y="8956"/>
                    <a:pt x="5028" y="9559"/>
                    <a:pt x="4376" y="10288"/>
                  </a:cubicBezTo>
                  <a:cubicBezTo>
                    <a:pt x="3734" y="10979"/>
                    <a:pt x="3248" y="11582"/>
                    <a:pt x="2956" y="12068"/>
                  </a:cubicBezTo>
                  <a:cubicBezTo>
                    <a:pt x="2635" y="12515"/>
                    <a:pt x="2470" y="13040"/>
                    <a:pt x="2470" y="13526"/>
                  </a:cubicBezTo>
                  <a:lnTo>
                    <a:pt x="2470" y="13896"/>
                  </a:lnTo>
                  <a:lnTo>
                    <a:pt x="2519" y="14013"/>
                  </a:lnTo>
                  <a:lnTo>
                    <a:pt x="7177" y="14013"/>
                  </a:lnTo>
                  <a:lnTo>
                    <a:pt x="7177" y="15957"/>
                  </a:lnTo>
                  <a:lnTo>
                    <a:pt x="331" y="15957"/>
                  </a:lnTo>
                  <a:lnTo>
                    <a:pt x="331" y="14178"/>
                  </a:lnTo>
                  <a:cubicBezTo>
                    <a:pt x="331" y="13487"/>
                    <a:pt x="409" y="12846"/>
                    <a:pt x="652" y="12272"/>
                  </a:cubicBezTo>
                  <a:cubicBezTo>
                    <a:pt x="856" y="11708"/>
                    <a:pt x="1138" y="11222"/>
                    <a:pt x="1459" y="10774"/>
                  </a:cubicBezTo>
                  <a:cubicBezTo>
                    <a:pt x="1789" y="10366"/>
                    <a:pt x="2227" y="9841"/>
                    <a:pt x="2762" y="9277"/>
                  </a:cubicBezTo>
                  <a:cubicBezTo>
                    <a:pt x="3326" y="8625"/>
                    <a:pt x="3773" y="8100"/>
                    <a:pt x="4094" y="7692"/>
                  </a:cubicBezTo>
                  <a:cubicBezTo>
                    <a:pt x="4415" y="7293"/>
                    <a:pt x="4658" y="6768"/>
                    <a:pt x="4901" y="6194"/>
                  </a:cubicBezTo>
                  <a:cubicBezTo>
                    <a:pt x="5144" y="5592"/>
                    <a:pt x="5232" y="4940"/>
                    <a:pt x="5232" y="4211"/>
                  </a:cubicBezTo>
                  <a:cubicBezTo>
                    <a:pt x="5232" y="3481"/>
                    <a:pt x="5105" y="2995"/>
                    <a:pt x="4862" y="2713"/>
                  </a:cubicBezTo>
                  <a:cubicBezTo>
                    <a:pt x="4619" y="2392"/>
                    <a:pt x="4259" y="2227"/>
                    <a:pt x="3812" y="2227"/>
                  </a:cubicBezTo>
                  <a:cubicBezTo>
                    <a:pt x="3122" y="2227"/>
                    <a:pt x="2353" y="2548"/>
                    <a:pt x="2353" y="3968"/>
                  </a:cubicBezTo>
                  <a:lnTo>
                    <a:pt x="2353" y="5504"/>
                  </a:lnTo>
                  <a:lnTo>
                    <a:pt x="331" y="5504"/>
                  </a:lnTo>
                  <a:lnTo>
                    <a:pt x="331" y="4133"/>
                  </a:lnTo>
                  <a:cubicBezTo>
                    <a:pt x="331" y="2879"/>
                    <a:pt x="613" y="1945"/>
                    <a:pt x="1216" y="1294"/>
                  </a:cubicBezTo>
                  <a:cubicBezTo>
                    <a:pt x="1828" y="642"/>
                    <a:pt x="2713" y="282"/>
                    <a:pt x="3851" y="282"/>
                  </a:cubicBezTo>
                  <a:close/>
                  <a:moveTo>
                    <a:pt x="3851" y="0"/>
                  </a:moveTo>
                  <a:cubicBezTo>
                    <a:pt x="2635" y="0"/>
                    <a:pt x="1663" y="360"/>
                    <a:pt x="973" y="1050"/>
                  </a:cubicBezTo>
                  <a:cubicBezTo>
                    <a:pt x="331" y="1780"/>
                    <a:pt x="0" y="2791"/>
                    <a:pt x="0" y="4133"/>
                  </a:cubicBezTo>
                  <a:lnTo>
                    <a:pt x="0" y="5796"/>
                  </a:lnTo>
                  <a:lnTo>
                    <a:pt x="2674" y="5796"/>
                  </a:lnTo>
                  <a:lnTo>
                    <a:pt x="2674" y="3968"/>
                  </a:lnTo>
                  <a:cubicBezTo>
                    <a:pt x="2674" y="2995"/>
                    <a:pt x="3044" y="2548"/>
                    <a:pt x="3812" y="2548"/>
                  </a:cubicBezTo>
                  <a:cubicBezTo>
                    <a:pt x="4172" y="2548"/>
                    <a:pt x="4464" y="2674"/>
                    <a:pt x="4619" y="2917"/>
                  </a:cubicBezTo>
                  <a:cubicBezTo>
                    <a:pt x="4823" y="3122"/>
                    <a:pt x="4950" y="3559"/>
                    <a:pt x="4950" y="4211"/>
                  </a:cubicBezTo>
                  <a:cubicBezTo>
                    <a:pt x="4950" y="4901"/>
                    <a:pt x="4823" y="5504"/>
                    <a:pt x="4619" y="6078"/>
                  </a:cubicBezTo>
                  <a:cubicBezTo>
                    <a:pt x="4415" y="6642"/>
                    <a:pt x="4133" y="7128"/>
                    <a:pt x="3851" y="7497"/>
                  </a:cubicBezTo>
                  <a:cubicBezTo>
                    <a:pt x="3530" y="7935"/>
                    <a:pt x="3083" y="8421"/>
                    <a:pt x="2519" y="9034"/>
                  </a:cubicBezTo>
                  <a:cubicBezTo>
                    <a:pt x="1984" y="9637"/>
                    <a:pt x="1546" y="10172"/>
                    <a:pt x="1216" y="10609"/>
                  </a:cubicBezTo>
                  <a:cubicBezTo>
                    <a:pt x="856" y="11056"/>
                    <a:pt x="574" y="11582"/>
                    <a:pt x="370" y="12155"/>
                  </a:cubicBezTo>
                  <a:cubicBezTo>
                    <a:pt x="127" y="12758"/>
                    <a:pt x="0" y="13449"/>
                    <a:pt x="0" y="14178"/>
                  </a:cubicBezTo>
                  <a:lnTo>
                    <a:pt x="0" y="16288"/>
                  </a:lnTo>
                  <a:lnTo>
                    <a:pt x="7497" y="16288"/>
                  </a:lnTo>
                  <a:lnTo>
                    <a:pt x="7497" y="13731"/>
                  </a:lnTo>
                  <a:lnTo>
                    <a:pt x="2801" y="13731"/>
                  </a:lnTo>
                  <a:lnTo>
                    <a:pt x="2801" y="13526"/>
                  </a:lnTo>
                  <a:cubicBezTo>
                    <a:pt x="2801" y="13089"/>
                    <a:pt x="2917" y="12641"/>
                    <a:pt x="3199" y="12233"/>
                  </a:cubicBezTo>
                  <a:cubicBezTo>
                    <a:pt x="3491" y="11786"/>
                    <a:pt x="3977" y="11183"/>
                    <a:pt x="4619" y="10492"/>
                  </a:cubicBezTo>
                  <a:cubicBezTo>
                    <a:pt x="5271" y="9763"/>
                    <a:pt x="5796" y="9151"/>
                    <a:pt x="6204" y="8587"/>
                  </a:cubicBezTo>
                  <a:cubicBezTo>
                    <a:pt x="6603" y="8061"/>
                    <a:pt x="6972" y="7371"/>
                    <a:pt x="7293" y="6642"/>
                  </a:cubicBezTo>
                  <a:cubicBezTo>
                    <a:pt x="7575" y="5874"/>
                    <a:pt x="7741" y="5018"/>
                    <a:pt x="7741" y="4133"/>
                  </a:cubicBezTo>
                  <a:cubicBezTo>
                    <a:pt x="7741" y="2791"/>
                    <a:pt x="7381" y="1780"/>
                    <a:pt x="6729" y="1050"/>
                  </a:cubicBezTo>
                  <a:cubicBezTo>
                    <a:pt x="6078" y="360"/>
                    <a:pt x="5105" y="0"/>
                    <a:pt x="3851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53"/>
            <p:cNvSpPr/>
            <p:nvPr/>
          </p:nvSpPr>
          <p:spPr>
            <a:xfrm>
              <a:off x="4562959" y="2858901"/>
              <a:ext cx="290995" cy="614962"/>
            </a:xfrm>
            <a:custGeom>
              <a:rect b="b" l="l" r="r" t="t"/>
              <a:pathLst>
                <a:path extrusionOk="0" h="16338" w="7731">
                  <a:moveTo>
                    <a:pt x="7002" y="331"/>
                  </a:moveTo>
                  <a:lnTo>
                    <a:pt x="7002" y="2276"/>
                  </a:lnTo>
                  <a:lnTo>
                    <a:pt x="2713" y="2276"/>
                  </a:lnTo>
                  <a:lnTo>
                    <a:pt x="2470" y="6808"/>
                  </a:lnTo>
                  <a:lnTo>
                    <a:pt x="2470" y="6808"/>
                  </a:lnTo>
                  <a:lnTo>
                    <a:pt x="2791" y="6283"/>
                  </a:lnTo>
                  <a:cubicBezTo>
                    <a:pt x="3200" y="5553"/>
                    <a:pt x="3890" y="5193"/>
                    <a:pt x="4814" y="5193"/>
                  </a:cubicBezTo>
                  <a:cubicBezTo>
                    <a:pt x="5669" y="5193"/>
                    <a:pt x="6321" y="5475"/>
                    <a:pt x="6720" y="6078"/>
                  </a:cubicBezTo>
                  <a:cubicBezTo>
                    <a:pt x="7167" y="6652"/>
                    <a:pt x="7410" y="7537"/>
                    <a:pt x="7410" y="8675"/>
                  </a:cubicBezTo>
                  <a:lnTo>
                    <a:pt x="7410" y="12204"/>
                  </a:lnTo>
                  <a:cubicBezTo>
                    <a:pt x="7410" y="13420"/>
                    <a:pt x="7089" y="14392"/>
                    <a:pt x="6515" y="15034"/>
                  </a:cubicBezTo>
                  <a:cubicBezTo>
                    <a:pt x="5913" y="15686"/>
                    <a:pt x="5018" y="16007"/>
                    <a:pt x="3841" y="16007"/>
                  </a:cubicBezTo>
                  <a:cubicBezTo>
                    <a:pt x="2713" y="16007"/>
                    <a:pt x="1819" y="15686"/>
                    <a:pt x="1216" y="15034"/>
                  </a:cubicBezTo>
                  <a:cubicBezTo>
                    <a:pt x="603" y="14392"/>
                    <a:pt x="321" y="13420"/>
                    <a:pt x="321" y="12204"/>
                  </a:cubicBezTo>
                  <a:lnTo>
                    <a:pt x="321" y="11028"/>
                  </a:lnTo>
                  <a:lnTo>
                    <a:pt x="2344" y="11028"/>
                  </a:lnTo>
                  <a:lnTo>
                    <a:pt x="2344" y="12360"/>
                  </a:lnTo>
                  <a:cubicBezTo>
                    <a:pt x="2344" y="13741"/>
                    <a:pt x="3112" y="14023"/>
                    <a:pt x="3802" y="14023"/>
                  </a:cubicBezTo>
                  <a:cubicBezTo>
                    <a:pt x="4454" y="14023"/>
                    <a:pt x="5222" y="13741"/>
                    <a:pt x="5222" y="12360"/>
                  </a:cubicBezTo>
                  <a:lnTo>
                    <a:pt x="5222" y="8879"/>
                  </a:lnTo>
                  <a:cubicBezTo>
                    <a:pt x="5222" y="7459"/>
                    <a:pt x="4454" y="7138"/>
                    <a:pt x="3802" y="7138"/>
                  </a:cubicBezTo>
                  <a:cubicBezTo>
                    <a:pt x="3112" y="7138"/>
                    <a:pt x="2344" y="7459"/>
                    <a:pt x="2344" y="8879"/>
                  </a:cubicBezTo>
                  <a:lnTo>
                    <a:pt x="2344" y="9200"/>
                  </a:lnTo>
                  <a:lnTo>
                    <a:pt x="321" y="9200"/>
                  </a:lnTo>
                  <a:lnTo>
                    <a:pt x="769" y="331"/>
                  </a:lnTo>
                  <a:close/>
                  <a:moveTo>
                    <a:pt x="438" y="1"/>
                  </a:moveTo>
                  <a:lnTo>
                    <a:pt x="0" y="9482"/>
                  </a:lnTo>
                  <a:lnTo>
                    <a:pt x="2674" y="9482"/>
                  </a:lnTo>
                  <a:lnTo>
                    <a:pt x="2674" y="8879"/>
                  </a:lnTo>
                  <a:cubicBezTo>
                    <a:pt x="2674" y="7906"/>
                    <a:pt x="3034" y="7459"/>
                    <a:pt x="3802" y="7459"/>
                  </a:cubicBezTo>
                  <a:cubicBezTo>
                    <a:pt x="4571" y="7459"/>
                    <a:pt x="4940" y="7906"/>
                    <a:pt x="4940" y="8879"/>
                  </a:cubicBezTo>
                  <a:lnTo>
                    <a:pt x="4940" y="12360"/>
                  </a:lnTo>
                  <a:cubicBezTo>
                    <a:pt x="4940" y="13294"/>
                    <a:pt x="4571" y="13741"/>
                    <a:pt x="3802" y="13741"/>
                  </a:cubicBezTo>
                  <a:cubicBezTo>
                    <a:pt x="3034" y="13741"/>
                    <a:pt x="2674" y="13294"/>
                    <a:pt x="2674" y="12360"/>
                  </a:cubicBezTo>
                  <a:lnTo>
                    <a:pt x="2674" y="10697"/>
                  </a:lnTo>
                  <a:lnTo>
                    <a:pt x="0" y="10697"/>
                  </a:lnTo>
                  <a:lnTo>
                    <a:pt x="0" y="12204"/>
                  </a:lnTo>
                  <a:cubicBezTo>
                    <a:pt x="0" y="13498"/>
                    <a:pt x="321" y="14509"/>
                    <a:pt x="1012" y="15238"/>
                  </a:cubicBezTo>
                  <a:cubicBezTo>
                    <a:pt x="1653" y="15968"/>
                    <a:pt x="2626" y="16337"/>
                    <a:pt x="3841" y="16337"/>
                  </a:cubicBezTo>
                  <a:cubicBezTo>
                    <a:pt x="5105" y="16337"/>
                    <a:pt x="6078" y="15968"/>
                    <a:pt x="6720" y="15238"/>
                  </a:cubicBezTo>
                  <a:cubicBezTo>
                    <a:pt x="7371" y="14509"/>
                    <a:pt x="7731" y="13498"/>
                    <a:pt x="7731" y="12204"/>
                  </a:cubicBezTo>
                  <a:lnTo>
                    <a:pt x="7731" y="8675"/>
                  </a:lnTo>
                  <a:cubicBezTo>
                    <a:pt x="7731" y="7459"/>
                    <a:pt x="7488" y="6526"/>
                    <a:pt x="7002" y="5884"/>
                  </a:cubicBezTo>
                  <a:cubicBezTo>
                    <a:pt x="6477" y="5232"/>
                    <a:pt x="5747" y="4911"/>
                    <a:pt x="4814" y="4911"/>
                  </a:cubicBezTo>
                  <a:cubicBezTo>
                    <a:pt x="3968" y="4911"/>
                    <a:pt x="3316" y="5155"/>
                    <a:pt x="2830" y="5680"/>
                  </a:cubicBezTo>
                  <a:lnTo>
                    <a:pt x="2995" y="2597"/>
                  </a:lnTo>
                  <a:lnTo>
                    <a:pt x="7332" y="2597"/>
                  </a:lnTo>
                  <a:lnTo>
                    <a:pt x="7332" y="1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53"/>
            <p:cNvSpPr/>
            <p:nvPr/>
          </p:nvSpPr>
          <p:spPr>
            <a:xfrm>
              <a:off x="4591865" y="1484975"/>
              <a:ext cx="320316" cy="817654"/>
            </a:xfrm>
            <a:custGeom>
              <a:rect b="b" l="l" r="r" t="t"/>
              <a:pathLst>
                <a:path extrusionOk="0" h="21723" w="8510">
                  <a:moveTo>
                    <a:pt x="1" y="1"/>
                  </a:moveTo>
                  <a:lnTo>
                    <a:pt x="1" y="8675"/>
                  </a:lnTo>
                  <a:lnTo>
                    <a:pt x="847" y="8675"/>
                  </a:lnTo>
                  <a:cubicBezTo>
                    <a:pt x="1129" y="8675"/>
                    <a:pt x="1372" y="8879"/>
                    <a:pt x="1372" y="9161"/>
                  </a:cubicBezTo>
                  <a:lnTo>
                    <a:pt x="1372" y="10454"/>
                  </a:lnTo>
                  <a:cubicBezTo>
                    <a:pt x="2470" y="10542"/>
                    <a:pt x="3764" y="10736"/>
                    <a:pt x="5018" y="11067"/>
                  </a:cubicBezTo>
                  <a:cubicBezTo>
                    <a:pt x="5670" y="11222"/>
                    <a:pt x="6117" y="11796"/>
                    <a:pt x="6156" y="12438"/>
                  </a:cubicBezTo>
                  <a:cubicBezTo>
                    <a:pt x="6195" y="13819"/>
                    <a:pt x="5952" y="15316"/>
                    <a:pt x="5747" y="16619"/>
                  </a:cubicBezTo>
                  <a:cubicBezTo>
                    <a:pt x="5553" y="18078"/>
                    <a:pt x="5310" y="19614"/>
                    <a:pt x="4697" y="20946"/>
                  </a:cubicBezTo>
                  <a:lnTo>
                    <a:pt x="4697" y="21151"/>
                  </a:lnTo>
                  <a:cubicBezTo>
                    <a:pt x="4697" y="21394"/>
                    <a:pt x="4824" y="21598"/>
                    <a:pt x="5018" y="21676"/>
                  </a:cubicBezTo>
                  <a:cubicBezTo>
                    <a:pt x="5093" y="21708"/>
                    <a:pt x="5168" y="21723"/>
                    <a:pt x="5241" y="21723"/>
                  </a:cubicBezTo>
                  <a:cubicBezTo>
                    <a:pt x="5367" y="21723"/>
                    <a:pt x="5487" y="21678"/>
                    <a:pt x="5592" y="21598"/>
                  </a:cubicBezTo>
                  <a:lnTo>
                    <a:pt x="5631" y="21598"/>
                  </a:lnTo>
                  <a:cubicBezTo>
                    <a:pt x="5670" y="21559"/>
                    <a:pt x="5709" y="21520"/>
                    <a:pt x="5709" y="21481"/>
                  </a:cubicBezTo>
                  <a:cubicBezTo>
                    <a:pt x="5796" y="21394"/>
                    <a:pt x="5874" y="21277"/>
                    <a:pt x="5952" y="21151"/>
                  </a:cubicBezTo>
                  <a:cubicBezTo>
                    <a:pt x="6195" y="20626"/>
                    <a:pt x="6438" y="20062"/>
                    <a:pt x="6603" y="19653"/>
                  </a:cubicBezTo>
                  <a:cubicBezTo>
                    <a:pt x="7206" y="17990"/>
                    <a:pt x="7819" y="16328"/>
                    <a:pt x="8101" y="14587"/>
                  </a:cubicBezTo>
                  <a:cubicBezTo>
                    <a:pt x="8422" y="12642"/>
                    <a:pt x="8509" y="10697"/>
                    <a:pt x="8470" y="8714"/>
                  </a:cubicBezTo>
                  <a:cubicBezTo>
                    <a:pt x="8470" y="7294"/>
                    <a:pt x="8062" y="5874"/>
                    <a:pt x="7449" y="4620"/>
                  </a:cubicBezTo>
                  <a:cubicBezTo>
                    <a:pt x="6156" y="2111"/>
                    <a:pt x="3851" y="934"/>
                    <a:pt x="1129" y="205"/>
                  </a:cubicBezTo>
                  <a:cubicBezTo>
                    <a:pt x="769" y="127"/>
                    <a:pt x="399" y="40"/>
                    <a:pt x="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53"/>
            <p:cNvSpPr/>
            <p:nvPr/>
          </p:nvSpPr>
          <p:spPr>
            <a:xfrm>
              <a:off x="4259183" y="1878439"/>
              <a:ext cx="565880" cy="542656"/>
            </a:xfrm>
            <a:custGeom>
              <a:rect b="b" l="l" r="r" t="t"/>
              <a:pathLst>
                <a:path extrusionOk="0" h="14417" w="15034">
                  <a:moveTo>
                    <a:pt x="4785" y="0"/>
                  </a:moveTo>
                  <a:cubicBezTo>
                    <a:pt x="4260" y="39"/>
                    <a:pt x="3696" y="127"/>
                    <a:pt x="3083" y="204"/>
                  </a:cubicBezTo>
                  <a:cubicBezTo>
                    <a:pt x="2431" y="331"/>
                    <a:pt x="1790" y="448"/>
                    <a:pt x="1138" y="613"/>
                  </a:cubicBezTo>
                  <a:cubicBezTo>
                    <a:pt x="487" y="768"/>
                    <a:pt x="49" y="1303"/>
                    <a:pt x="49" y="1945"/>
                  </a:cubicBezTo>
                  <a:cubicBezTo>
                    <a:pt x="0" y="3248"/>
                    <a:pt x="205" y="4580"/>
                    <a:pt x="409" y="5835"/>
                  </a:cubicBezTo>
                  <a:cubicBezTo>
                    <a:pt x="409" y="5961"/>
                    <a:pt x="409" y="6078"/>
                    <a:pt x="448" y="6165"/>
                  </a:cubicBezTo>
                  <a:cubicBezTo>
                    <a:pt x="652" y="7575"/>
                    <a:pt x="856" y="9121"/>
                    <a:pt x="1459" y="10454"/>
                  </a:cubicBezTo>
                  <a:cubicBezTo>
                    <a:pt x="1508" y="10454"/>
                    <a:pt x="1508" y="10492"/>
                    <a:pt x="1508" y="10541"/>
                  </a:cubicBezTo>
                  <a:cubicBezTo>
                    <a:pt x="1945" y="11426"/>
                    <a:pt x="2762" y="12243"/>
                    <a:pt x="3734" y="12923"/>
                  </a:cubicBezTo>
                  <a:cubicBezTo>
                    <a:pt x="4337" y="13371"/>
                    <a:pt x="4989" y="13740"/>
                    <a:pt x="5640" y="14022"/>
                  </a:cubicBezTo>
                  <a:cubicBezTo>
                    <a:pt x="6248" y="14285"/>
                    <a:pt x="6885" y="14416"/>
                    <a:pt x="7522" y="14416"/>
                  </a:cubicBezTo>
                  <a:cubicBezTo>
                    <a:pt x="8159" y="14416"/>
                    <a:pt x="8796" y="14285"/>
                    <a:pt x="9404" y="14022"/>
                  </a:cubicBezTo>
                  <a:cubicBezTo>
                    <a:pt x="10016" y="13740"/>
                    <a:pt x="10658" y="13410"/>
                    <a:pt x="11232" y="13011"/>
                  </a:cubicBezTo>
                  <a:cubicBezTo>
                    <a:pt x="12243" y="12321"/>
                    <a:pt x="13089" y="11426"/>
                    <a:pt x="13497" y="10541"/>
                  </a:cubicBezTo>
                  <a:lnTo>
                    <a:pt x="13536" y="10492"/>
                  </a:lnTo>
                  <a:cubicBezTo>
                    <a:pt x="14149" y="9160"/>
                    <a:pt x="14392" y="7624"/>
                    <a:pt x="14586" y="6165"/>
                  </a:cubicBezTo>
                  <a:cubicBezTo>
                    <a:pt x="14791" y="4862"/>
                    <a:pt x="15034" y="3365"/>
                    <a:pt x="14995" y="1984"/>
                  </a:cubicBezTo>
                  <a:cubicBezTo>
                    <a:pt x="14956" y="1342"/>
                    <a:pt x="14509" y="768"/>
                    <a:pt x="13857" y="613"/>
                  </a:cubicBezTo>
                  <a:cubicBezTo>
                    <a:pt x="12603" y="282"/>
                    <a:pt x="11309" y="88"/>
                    <a:pt x="10211" y="0"/>
                  </a:cubicBezTo>
                  <a:lnTo>
                    <a:pt x="10211" y="39"/>
                  </a:lnTo>
                  <a:cubicBezTo>
                    <a:pt x="10211" y="331"/>
                    <a:pt x="9968" y="574"/>
                    <a:pt x="9686" y="574"/>
                  </a:cubicBezTo>
                  <a:lnTo>
                    <a:pt x="5310" y="574"/>
                  </a:lnTo>
                  <a:cubicBezTo>
                    <a:pt x="5028" y="574"/>
                    <a:pt x="4785" y="331"/>
                    <a:pt x="4785" y="39"/>
                  </a:cubicBezTo>
                  <a:lnTo>
                    <a:pt x="4785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53"/>
            <p:cNvSpPr/>
            <p:nvPr/>
          </p:nvSpPr>
          <p:spPr>
            <a:xfrm>
              <a:off x="4277475" y="2271866"/>
              <a:ext cx="524890" cy="297431"/>
            </a:xfrm>
            <a:custGeom>
              <a:rect b="b" l="l" r="r" t="t"/>
              <a:pathLst>
                <a:path extrusionOk="0" h="7902" w="13945">
                  <a:moveTo>
                    <a:pt x="973" y="1"/>
                  </a:moveTo>
                  <a:cubicBezTo>
                    <a:pt x="973" y="88"/>
                    <a:pt x="1022" y="166"/>
                    <a:pt x="973" y="244"/>
                  </a:cubicBezTo>
                  <a:cubicBezTo>
                    <a:pt x="973" y="600"/>
                    <a:pt x="692" y="825"/>
                    <a:pt x="415" y="825"/>
                  </a:cubicBezTo>
                  <a:cubicBezTo>
                    <a:pt x="314" y="825"/>
                    <a:pt x="213" y="795"/>
                    <a:pt x="127" y="730"/>
                  </a:cubicBezTo>
                  <a:cubicBezTo>
                    <a:pt x="88" y="691"/>
                    <a:pt x="49" y="652"/>
                    <a:pt x="1" y="613"/>
                  </a:cubicBezTo>
                  <a:lnTo>
                    <a:pt x="1" y="613"/>
                  </a:lnTo>
                  <a:cubicBezTo>
                    <a:pt x="1" y="613"/>
                    <a:pt x="2918" y="5592"/>
                    <a:pt x="6525" y="7741"/>
                  </a:cubicBezTo>
                  <a:cubicBezTo>
                    <a:pt x="6690" y="7849"/>
                    <a:pt x="6877" y="7901"/>
                    <a:pt x="7066" y="7901"/>
                  </a:cubicBezTo>
                  <a:cubicBezTo>
                    <a:pt x="7302" y="7901"/>
                    <a:pt x="7541" y="7820"/>
                    <a:pt x="7741" y="7663"/>
                  </a:cubicBezTo>
                  <a:cubicBezTo>
                    <a:pt x="12486" y="4017"/>
                    <a:pt x="13906" y="817"/>
                    <a:pt x="13945" y="691"/>
                  </a:cubicBezTo>
                  <a:lnTo>
                    <a:pt x="13945" y="691"/>
                  </a:lnTo>
                  <a:cubicBezTo>
                    <a:pt x="13840" y="771"/>
                    <a:pt x="13720" y="816"/>
                    <a:pt x="13594" y="816"/>
                  </a:cubicBezTo>
                  <a:cubicBezTo>
                    <a:pt x="13521" y="816"/>
                    <a:pt x="13446" y="801"/>
                    <a:pt x="13371" y="769"/>
                  </a:cubicBezTo>
                  <a:cubicBezTo>
                    <a:pt x="13177" y="691"/>
                    <a:pt x="13050" y="487"/>
                    <a:pt x="13050" y="244"/>
                  </a:cubicBezTo>
                  <a:lnTo>
                    <a:pt x="13050" y="39"/>
                  </a:lnTo>
                  <a:lnTo>
                    <a:pt x="13011" y="88"/>
                  </a:lnTo>
                  <a:cubicBezTo>
                    <a:pt x="12603" y="973"/>
                    <a:pt x="11757" y="1868"/>
                    <a:pt x="10746" y="2558"/>
                  </a:cubicBezTo>
                  <a:cubicBezTo>
                    <a:pt x="10697" y="2597"/>
                    <a:pt x="10259" y="3248"/>
                    <a:pt x="7381" y="5592"/>
                  </a:cubicBezTo>
                  <a:cubicBezTo>
                    <a:pt x="7260" y="5674"/>
                    <a:pt x="7128" y="5716"/>
                    <a:pt x="6997" y="5716"/>
                  </a:cubicBezTo>
                  <a:cubicBezTo>
                    <a:pt x="6866" y="5716"/>
                    <a:pt x="6735" y="5674"/>
                    <a:pt x="6613" y="5592"/>
                  </a:cubicBezTo>
                  <a:cubicBezTo>
                    <a:pt x="5232" y="4464"/>
                    <a:pt x="4094" y="3443"/>
                    <a:pt x="3210" y="2519"/>
                  </a:cubicBezTo>
                  <a:lnTo>
                    <a:pt x="3248" y="2470"/>
                  </a:lnTo>
                  <a:cubicBezTo>
                    <a:pt x="2276" y="1790"/>
                    <a:pt x="1459" y="973"/>
                    <a:pt x="1022" y="88"/>
                  </a:cubicBezTo>
                  <a:cubicBezTo>
                    <a:pt x="1022" y="39"/>
                    <a:pt x="1022" y="1"/>
                    <a:pt x="97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53"/>
            <p:cNvSpPr/>
            <p:nvPr/>
          </p:nvSpPr>
          <p:spPr>
            <a:xfrm>
              <a:off x="4398255" y="2364831"/>
              <a:ext cx="283693" cy="122179"/>
            </a:xfrm>
            <a:custGeom>
              <a:rect b="b" l="l" r="r" t="t"/>
              <a:pathLst>
                <a:path extrusionOk="0" h="3246" w="7537">
                  <a:moveTo>
                    <a:pt x="39" y="0"/>
                  </a:moveTo>
                  <a:lnTo>
                    <a:pt x="1" y="49"/>
                  </a:lnTo>
                  <a:cubicBezTo>
                    <a:pt x="885" y="973"/>
                    <a:pt x="2023" y="1994"/>
                    <a:pt x="3404" y="3122"/>
                  </a:cubicBezTo>
                  <a:cubicBezTo>
                    <a:pt x="3526" y="3204"/>
                    <a:pt x="3657" y="3246"/>
                    <a:pt x="3788" y="3246"/>
                  </a:cubicBezTo>
                  <a:cubicBezTo>
                    <a:pt x="3919" y="3246"/>
                    <a:pt x="4051" y="3204"/>
                    <a:pt x="4172" y="3122"/>
                  </a:cubicBezTo>
                  <a:cubicBezTo>
                    <a:pt x="7050" y="778"/>
                    <a:pt x="7488" y="127"/>
                    <a:pt x="7537" y="88"/>
                  </a:cubicBezTo>
                  <a:lnTo>
                    <a:pt x="7537" y="88"/>
                  </a:lnTo>
                  <a:cubicBezTo>
                    <a:pt x="6963" y="487"/>
                    <a:pt x="6321" y="817"/>
                    <a:pt x="5709" y="1099"/>
                  </a:cubicBezTo>
                  <a:cubicBezTo>
                    <a:pt x="5101" y="1362"/>
                    <a:pt x="4464" y="1493"/>
                    <a:pt x="3827" y="1493"/>
                  </a:cubicBezTo>
                  <a:cubicBezTo>
                    <a:pt x="3190" y="1493"/>
                    <a:pt x="2553" y="1362"/>
                    <a:pt x="1945" y="1099"/>
                  </a:cubicBezTo>
                  <a:cubicBezTo>
                    <a:pt x="1294" y="817"/>
                    <a:pt x="642" y="448"/>
                    <a:pt x="39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53"/>
            <p:cNvSpPr/>
            <p:nvPr/>
          </p:nvSpPr>
          <p:spPr>
            <a:xfrm>
              <a:off x="4439243" y="1811444"/>
              <a:ext cx="204272" cy="88605"/>
            </a:xfrm>
            <a:custGeom>
              <a:rect b="b" l="l" r="r" t="t"/>
              <a:pathLst>
                <a:path extrusionOk="0" h="2354" w="5427">
                  <a:moveTo>
                    <a:pt x="526" y="1"/>
                  </a:moveTo>
                  <a:cubicBezTo>
                    <a:pt x="244" y="1"/>
                    <a:pt x="1" y="205"/>
                    <a:pt x="1" y="487"/>
                  </a:cubicBezTo>
                  <a:lnTo>
                    <a:pt x="1" y="1780"/>
                  </a:lnTo>
                  <a:lnTo>
                    <a:pt x="1" y="1819"/>
                  </a:lnTo>
                  <a:cubicBezTo>
                    <a:pt x="1" y="2111"/>
                    <a:pt x="244" y="2354"/>
                    <a:pt x="526" y="2354"/>
                  </a:cubicBezTo>
                  <a:lnTo>
                    <a:pt x="4902" y="2354"/>
                  </a:lnTo>
                  <a:cubicBezTo>
                    <a:pt x="5184" y="2354"/>
                    <a:pt x="5427" y="2111"/>
                    <a:pt x="5427" y="1819"/>
                  </a:cubicBezTo>
                  <a:lnTo>
                    <a:pt x="5427" y="1780"/>
                  </a:lnTo>
                  <a:lnTo>
                    <a:pt x="5427" y="487"/>
                  </a:lnTo>
                  <a:cubicBezTo>
                    <a:pt x="5427" y="205"/>
                    <a:pt x="5184" y="1"/>
                    <a:pt x="490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53"/>
            <p:cNvSpPr/>
            <p:nvPr/>
          </p:nvSpPr>
          <p:spPr>
            <a:xfrm>
              <a:off x="4491221" y="1484975"/>
              <a:ext cx="100687" cy="326527"/>
            </a:xfrm>
            <a:custGeom>
              <a:rect b="b" l="l" r="r" t="t"/>
              <a:pathLst>
                <a:path extrusionOk="0" h="8675" w="2675">
                  <a:moveTo>
                    <a:pt x="0" y="1"/>
                  </a:moveTo>
                  <a:lnTo>
                    <a:pt x="0" y="8675"/>
                  </a:lnTo>
                  <a:lnTo>
                    <a:pt x="2675" y="8675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53"/>
            <p:cNvSpPr/>
            <p:nvPr/>
          </p:nvSpPr>
          <p:spPr>
            <a:xfrm>
              <a:off x="4166218" y="1484975"/>
              <a:ext cx="325059" cy="818030"/>
            </a:xfrm>
            <a:custGeom>
              <a:rect b="b" l="l" r="r" t="t"/>
              <a:pathLst>
                <a:path extrusionOk="0" h="21733" w="8636">
                  <a:moveTo>
                    <a:pt x="8635" y="1"/>
                  </a:moveTo>
                  <a:cubicBezTo>
                    <a:pt x="3851" y="652"/>
                    <a:pt x="166" y="4056"/>
                    <a:pt x="166" y="9035"/>
                  </a:cubicBezTo>
                  <a:cubicBezTo>
                    <a:pt x="1" y="11349"/>
                    <a:pt x="244" y="13702"/>
                    <a:pt x="817" y="15929"/>
                  </a:cubicBezTo>
                  <a:cubicBezTo>
                    <a:pt x="1099" y="17057"/>
                    <a:pt x="1459" y="18156"/>
                    <a:pt x="1868" y="19245"/>
                  </a:cubicBezTo>
                  <a:cubicBezTo>
                    <a:pt x="2111" y="19780"/>
                    <a:pt x="2315" y="20587"/>
                    <a:pt x="2675" y="21151"/>
                  </a:cubicBezTo>
                  <a:cubicBezTo>
                    <a:pt x="2762" y="21316"/>
                    <a:pt x="2840" y="21433"/>
                    <a:pt x="2957" y="21520"/>
                  </a:cubicBezTo>
                  <a:cubicBezTo>
                    <a:pt x="3005" y="21559"/>
                    <a:pt x="3044" y="21598"/>
                    <a:pt x="3083" y="21637"/>
                  </a:cubicBezTo>
                  <a:cubicBezTo>
                    <a:pt x="3169" y="21702"/>
                    <a:pt x="3270" y="21732"/>
                    <a:pt x="3371" y="21732"/>
                  </a:cubicBezTo>
                  <a:cubicBezTo>
                    <a:pt x="3648" y="21732"/>
                    <a:pt x="3929" y="21507"/>
                    <a:pt x="3929" y="21151"/>
                  </a:cubicBezTo>
                  <a:cubicBezTo>
                    <a:pt x="3978" y="21073"/>
                    <a:pt x="3929" y="20995"/>
                    <a:pt x="3929" y="20908"/>
                  </a:cubicBezTo>
                  <a:cubicBezTo>
                    <a:pt x="3326" y="19575"/>
                    <a:pt x="3122" y="18029"/>
                    <a:pt x="2918" y="16619"/>
                  </a:cubicBezTo>
                  <a:cubicBezTo>
                    <a:pt x="2879" y="16532"/>
                    <a:pt x="2879" y="16415"/>
                    <a:pt x="2879" y="16289"/>
                  </a:cubicBezTo>
                  <a:cubicBezTo>
                    <a:pt x="2675" y="15034"/>
                    <a:pt x="2470" y="13702"/>
                    <a:pt x="2519" y="12399"/>
                  </a:cubicBezTo>
                  <a:cubicBezTo>
                    <a:pt x="2519" y="11757"/>
                    <a:pt x="2957" y="11222"/>
                    <a:pt x="3608" y="11067"/>
                  </a:cubicBezTo>
                  <a:cubicBezTo>
                    <a:pt x="4260" y="10902"/>
                    <a:pt x="4901" y="10785"/>
                    <a:pt x="5553" y="10658"/>
                  </a:cubicBezTo>
                  <a:cubicBezTo>
                    <a:pt x="6166" y="10581"/>
                    <a:pt x="6730" y="10493"/>
                    <a:pt x="7255" y="10454"/>
                  </a:cubicBezTo>
                  <a:lnTo>
                    <a:pt x="7255" y="9161"/>
                  </a:lnTo>
                  <a:cubicBezTo>
                    <a:pt x="7255" y="8879"/>
                    <a:pt x="7498" y="8675"/>
                    <a:pt x="7780" y="8675"/>
                  </a:cubicBezTo>
                  <a:lnTo>
                    <a:pt x="8635" y="8675"/>
                  </a:lnTo>
                  <a:lnTo>
                    <a:pt x="8635" y="1"/>
                  </a:ln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53"/>
            <p:cNvSpPr/>
            <p:nvPr/>
          </p:nvSpPr>
          <p:spPr>
            <a:xfrm>
              <a:off x="3548806" y="2312251"/>
              <a:ext cx="471065" cy="646354"/>
            </a:xfrm>
            <a:custGeom>
              <a:rect b="b" l="l" r="r" t="t"/>
              <a:pathLst>
                <a:path extrusionOk="0" h="17172" w="12515">
                  <a:moveTo>
                    <a:pt x="10549" y="1"/>
                  </a:moveTo>
                  <a:cubicBezTo>
                    <a:pt x="10314" y="1"/>
                    <a:pt x="10078" y="10"/>
                    <a:pt x="9841" y="26"/>
                  </a:cubicBezTo>
                  <a:cubicBezTo>
                    <a:pt x="8343" y="143"/>
                    <a:pt x="6924" y="590"/>
                    <a:pt x="5553" y="1281"/>
                  </a:cubicBezTo>
                  <a:cubicBezTo>
                    <a:pt x="3686" y="2253"/>
                    <a:pt x="2266" y="3634"/>
                    <a:pt x="1293" y="5491"/>
                  </a:cubicBezTo>
                  <a:cubicBezTo>
                    <a:pt x="807" y="6386"/>
                    <a:pt x="321" y="7475"/>
                    <a:pt x="117" y="8535"/>
                  </a:cubicBezTo>
                  <a:cubicBezTo>
                    <a:pt x="0" y="9099"/>
                    <a:pt x="204" y="9663"/>
                    <a:pt x="603" y="10071"/>
                  </a:cubicBezTo>
                  <a:cubicBezTo>
                    <a:pt x="768" y="10198"/>
                    <a:pt x="934" y="10314"/>
                    <a:pt x="1128" y="10353"/>
                  </a:cubicBezTo>
                  <a:cubicBezTo>
                    <a:pt x="1498" y="10519"/>
                    <a:pt x="1857" y="10635"/>
                    <a:pt x="2188" y="10801"/>
                  </a:cubicBezTo>
                  <a:cubicBezTo>
                    <a:pt x="3442" y="11530"/>
                    <a:pt x="4532" y="12463"/>
                    <a:pt x="5591" y="13475"/>
                  </a:cubicBezTo>
                  <a:cubicBezTo>
                    <a:pt x="6437" y="14282"/>
                    <a:pt x="7293" y="15060"/>
                    <a:pt x="8022" y="15945"/>
                  </a:cubicBezTo>
                  <a:cubicBezTo>
                    <a:pt x="8061" y="15983"/>
                    <a:pt x="8100" y="15983"/>
                    <a:pt x="8100" y="16032"/>
                  </a:cubicBezTo>
                  <a:cubicBezTo>
                    <a:pt x="8343" y="16314"/>
                    <a:pt x="8548" y="16596"/>
                    <a:pt x="8664" y="16917"/>
                  </a:cubicBezTo>
                  <a:cubicBezTo>
                    <a:pt x="8728" y="17065"/>
                    <a:pt x="8872" y="17172"/>
                    <a:pt x="9006" y="17172"/>
                  </a:cubicBezTo>
                  <a:cubicBezTo>
                    <a:pt x="9058" y="17172"/>
                    <a:pt x="9107" y="17156"/>
                    <a:pt x="9150" y="17121"/>
                  </a:cubicBezTo>
                  <a:cubicBezTo>
                    <a:pt x="9520" y="16917"/>
                    <a:pt x="10006" y="16635"/>
                    <a:pt x="10288" y="16353"/>
                  </a:cubicBezTo>
                  <a:cubicBezTo>
                    <a:pt x="10361" y="16280"/>
                    <a:pt x="10449" y="16247"/>
                    <a:pt x="10535" y="16247"/>
                  </a:cubicBezTo>
                  <a:cubicBezTo>
                    <a:pt x="10644" y="16247"/>
                    <a:pt x="10748" y="16300"/>
                    <a:pt x="10813" y="16392"/>
                  </a:cubicBezTo>
                  <a:cubicBezTo>
                    <a:pt x="10453" y="15789"/>
                    <a:pt x="10123" y="14612"/>
                    <a:pt x="9967" y="13961"/>
                  </a:cubicBezTo>
                  <a:cubicBezTo>
                    <a:pt x="9559" y="11977"/>
                    <a:pt x="9520" y="10441"/>
                    <a:pt x="9559" y="8447"/>
                  </a:cubicBezTo>
                  <a:cubicBezTo>
                    <a:pt x="9598" y="6551"/>
                    <a:pt x="9967" y="4402"/>
                    <a:pt x="10901" y="2700"/>
                  </a:cubicBezTo>
                  <a:cubicBezTo>
                    <a:pt x="11222" y="2088"/>
                    <a:pt x="11951" y="551"/>
                    <a:pt x="12515" y="269"/>
                  </a:cubicBezTo>
                  <a:lnTo>
                    <a:pt x="12515" y="269"/>
                  </a:lnTo>
                  <a:cubicBezTo>
                    <a:pt x="12462" y="291"/>
                    <a:pt x="12404" y="301"/>
                    <a:pt x="12344" y="301"/>
                  </a:cubicBezTo>
                  <a:cubicBezTo>
                    <a:pt x="12084" y="301"/>
                    <a:pt x="11772" y="128"/>
                    <a:pt x="11543" y="65"/>
                  </a:cubicBezTo>
                  <a:cubicBezTo>
                    <a:pt x="11212" y="20"/>
                    <a:pt x="10882" y="1"/>
                    <a:pt x="10549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53"/>
            <p:cNvSpPr/>
            <p:nvPr/>
          </p:nvSpPr>
          <p:spPr>
            <a:xfrm>
              <a:off x="3959059" y="3834996"/>
              <a:ext cx="1165071" cy="1308555"/>
            </a:xfrm>
            <a:custGeom>
              <a:rect b="b" l="l" r="r" t="t"/>
              <a:pathLst>
                <a:path extrusionOk="0" h="34765" w="30953">
                  <a:moveTo>
                    <a:pt x="2626" y="1"/>
                  </a:moveTo>
                  <a:cubicBezTo>
                    <a:pt x="2626" y="1"/>
                    <a:pt x="1" y="10094"/>
                    <a:pt x="156" y="18068"/>
                  </a:cubicBezTo>
                  <a:cubicBezTo>
                    <a:pt x="322" y="26090"/>
                    <a:pt x="117" y="34764"/>
                    <a:pt x="117" y="34764"/>
                  </a:cubicBezTo>
                  <a:lnTo>
                    <a:pt x="10007" y="34764"/>
                  </a:lnTo>
                  <a:lnTo>
                    <a:pt x="14830" y="20791"/>
                  </a:lnTo>
                  <a:cubicBezTo>
                    <a:pt x="14927" y="20484"/>
                    <a:pt x="15199" y="20331"/>
                    <a:pt x="15473" y="20331"/>
                  </a:cubicBezTo>
                  <a:cubicBezTo>
                    <a:pt x="15746" y="20331"/>
                    <a:pt x="16021" y="20484"/>
                    <a:pt x="16123" y="20791"/>
                  </a:cubicBezTo>
                  <a:lnTo>
                    <a:pt x="20946" y="34764"/>
                  </a:lnTo>
                  <a:lnTo>
                    <a:pt x="30826" y="34764"/>
                  </a:lnTo>
                  <a:cubicBezTo>
                    <a:pt x="30826" y="34764"/>
                    <a:pt x="30670" y="26090"/>
                    <a:pt x="30787" y="18068"/>
                  </a:cubicBezTo>
                  <a:cubicBezTo>
                    <a:pt x="30952" y="10094"/>
                    <a:pt x="28317" y="79"/>
                    <a:pt x="28317" y="79"/>
                  </a:cubicBezTo>
                  <a:lnTo>
                    <a:pt x="28278" y="1"/>
                  </a:lnTo>
                  <a:cubicBezTo>
                    <a:pt x="23338" y="1984"/>
                    <a:pt x="15472" y="2189"/>
                    <a:pt x="15472" y="2189"/>
                  </a:cubicBezTo>
                  <a:cubicBezTo>
                    <a:pt x="15472" y="2189"/>
                    <a:pt x="7576" y="1984"/>
                    <a:pt x="262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53"/>
            <p:cNvSpPr/>
            <p:nvPr/>
          </p:nvSpPr>
          <p:spPr>
            <a:xfrm>
              <a:off x="4838920" y="3865370"/>
              <a:ext cx="231712" cy="1278179"/>
            </a:xfrm>
            <a:custGeom>
              <a:rect b="b" l="l" r="r" t="t"/>
              <a:pathLst>
                <a:path extrusionOk="0" h="33958" w="6156">
                  <a:moveTo>
                    <a:pt x="2305" y="1"/>
                  </a:moveTo>
                  <a:lnTo>
                    <a:pt x="2305" y="1"/>
                  </a:lnTo>
                  <a:cubicBezTo>
                    <a:pt x="1576" y="205"/>
                    <a:pt x="768" y="370"/>
                    <a:pt x="0" y="536"/>
                  </a:cubicBezTo>
                  <a:cubicBezTo>
                    <a:pt x="39" y="3083"/>
                    <a:pt x="691" y="5835"/>
                    <a:pt x="1216" y="8072"/>
                  </a:cubicBezTo>
                  <a:cubicBezTo>
                    <a:pt x="1858" y="10658"/>
                    <a:pt x="2713" y="13216"/>
                    <a:pt x="3073" y="15851"/>
                  </a:cubicBezTo>
                  <a:cubicBezTo>
                    <a:pt x="3608" y="19410"/>
                    <a:pt x="3890" y="23018"/>
                    <a:pt x="3890" y="26625"/>
                  </a:cubicBezTo>
                  <a:cubicBezTo>
                    <a:pt x="3890" y="29056"/>
                    <a:pt x="3686" y="31526"/>
                    <a:pt x="3608" y="33957"/>
                  </a:cubicBezTo>
                  <a:lnTo>
                    <a:pt x="5874" y="33957"/>
                  </a:lnTo>
                  <a:cubicBezTo>
                    <a:pt x="5990" y="31526"/>
                    <a:pt x="6156" y="29056"/>
                    <a:pt x="6156" y="26625"/>
                  </a:cubicBezTo>
                  <a:cubicBezTo>
                    <a:pt x="6156" y="23018"/>
                    <a:pt x="5912" y="19410"/>
                    <a:pt x="5387" y="15851"/>
                  </a:cubicBezTo>
                  <a:cubicBezTo>
                    <a:pt x="4979" y="13216"/>
                    <a:pt x="4172" y="10658"/>
                    <a:pt x="3520" y="8072"/>
                  </a:cubicBezTo>
                  <a:cubicBezTo>
                    <a:pt x="2956" y="5680"/>
                    <a:pt x="2266" y="2675"/>
                    <a:pt x="2305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53"/>
            <p:cNvSpPr/>
            <p:nvPr/>
          </p:nvSpPr>
          <p:spPr>
            <a:xfrm>
              <a:off x="4010660" y="3865370"/>
              <a:ext cx="232088" cy="1278179"/>
            </a:xfrm>
            <a:custGeom>
              <a:rect b="b" l="l" r="r" t="t"/>
              <a:pathLst>
                <a:path extrusionOk="0" h="33958" w="6166">
                  <a:moveTo>
                    <a:pt x="3852" y="1"/>
                  </a:moveTo>
                  <a:lnTo>
                    <a:pt x="3852" y="1"/>
                  </a:lnTo>
                  <a:cubicBezTo>
                    <a:pt x="3890" y="2675"/>
                    <a:pt x="3200" y="5680"/>
                    <a:pt x="2636" y="8072"/>
                  </a:cubicBezTo>
                  <a:cubicBezTo>
                    <a:pt x="1985" y="10658"/>
                    <a:pt x="1177" y="13216"/>
                    <a:pt x="769" y="15851"/>
                  </a:cubicBezTo>
                  <a:cubicBezTo>
                    <a:pt x="244" y="19410"/>
                    <a:pt x="1" y="23018"/>
                    <a:pt x="1" y="26625"/>
                  </a:cubicBezTo>
                  <a:cubicBezTo>
                    <a:pt x="1" y="29056"/>
                    <a:pt x="205" y="31526"/>
                    <a:pt x="283" y="33957"/>
                  </a:cubicBezTo>
                  <a:lnTo>
                    <a:pt x="2558" y="33957"/>
                  </a:lnTo>
                  <a:cubicBezTo>
                    <a:pt x="2471" y="31526"/>
                    <a:pt x="2315" y="29056"/>
                    <a:pt x="2315" y="26625"/>
                  </a:cubicBezTo>
                  <a:cubicBezTo>
                    <a:pt x="2315" y="23018"/>
                    <a:pt x="2558" y="19410"/>
                    <a:pt x="3083" y="15851"/>
                  </a:cubicBezTo>
                  <a:cubicBezTo>
                    <a:pt x="3492" y="13216"/>
                    <a:pt x="4299" y="10658"/>
                    <a:pt x="4950" y="8072"/>
                  </a:cubicBezTo>
                  <a:cubicBezTo>
                    <a:pt x="5475" y="5835"/>
                    <a:pt x="6117" y="3083"/>
                    <a:pt x="6166" y="536"/>
                  </a:cubicBezTo>
                  <a:cubicBezTo>
                    <a:pt x="5388" y="370"/>
                    <a:pt x="4581" y="205"/>
                    <a:pt x="3852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53"/>
            <p:cNvSpPr/>
            <p:nvPr/>
          </p:nvSpPr>
          <p:spPr>
            <a:xfrm>
              <a:off x="4013973" y="3944785"/>
              <a:ext cx="1055237" cy="163282"/>
            </a:xfrm>
            <a:custGeom>
              <a:rect b="b" l="l" r="r" t="t"/>
              <a:pathLst>
                <a:path extrusionOk="0" h="4338" w="28035">
                  <a:moveTo>
                    <a:pt x="487" y="1"/>
                  </a:moveTo>
                  <a:cubicBezTo>
                    <a:pt x="321" y="730"/>
                    <a:pt x="156" y="1537"/>
                    <a:pt x="0" y="2432"/>
                  </a:cubicBezTo>
                  <a:cubicBezTo>
                    <a:pt x="3520" y="3609"/>
                    <a:pt x="8509" y="4338"/>
                    <a:pt x="14013" y="4338"/>
                  </a:cubicBezTo>
                  <a:cubicBezTo>
                    <a:pt x="19526" y="4338"/>
                    <a:pt x="24505" y="3609"/>
                    <a:pt x="28035" y="2432"/>
                  </a:cubicBezTo>
                  <a:cubicBezTo>
                    <a:pt x="27869" y="1537"/>
                    <a:pt x="27714" y="730"/>
                    <a:pt x="27548" y="1"/>
                  </a:cubicBezTo>
                  <a:cubicBezTo>
                    <a:pt x="24019" y="1100"/>
                    <a:pt x="19283" y="1742"/>
                    <a:pt x="14013" y="1742"/>
                  </a:cubicBezTo>
                  <a:cubicBezTo>
                    <a:pt x="8752" y="1742"/>
                    <a:pt x="4007" y="1100"/>
                    <a:pt x="487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53"/>
            <p:cNvSpPr/>
            <p:nvPr/>
          </p:nvSpPr>
          <p:spPr>
            <a:xfrm>
              <a:off x="4190758" y="3999699"/>
              <a:ext cx="147888" cy="131062"/>
            </a:xfrm>
            <a:custGeom>
              <a:rect b="b" l="l" r="r" t="t"/>
              <a:pathLst>
                <a:path extrusionOk="0" h="3482" w="3929">
                  <a:moveTo>
                    <a:pt x="3608" y="1"/>
                  </a:moveTo>
                  <a:cubicBezTo>
                    <a:pt x="3608" y="1"/>
                    <a:pt x="1498" y="321"/>
                    <a:pt x="0" y="1537"/>
                  </a:cubicBezTo>
                  <a:lnTo>
                    <a:pt x="1293" y="3482"/>
                  </a:lnTo>
                  <a:cubicBezTo>
                    <a:pt x="1293" y="3482"/>
                    <a:pt x="2062" y="2714"/>
                    <a:pt x="3929" y="2636"/>
                  </a:cubicBezTo>
                  <a:lnTo>
                    <a:pt x="360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53"/>
            <p:cNvSpPr/>
            <p:nvPr/>
          </p:nvSpPr>
          <p:spPr>
            <a:xfrm>
              <a:off x="4120495" y="3992058"/>
              <a:ext cx="207547" cy="85669"/>
            </a:xfrm>
            <a:custGeom>
              <a:rect b="b" l="l" r="r" t="t"/>
              <a:pathLst>
                <a:path extrusionOk="0" h="2276" w="5514">
                  <a:moveTo>
                    <a:pt x="3647" y="0"/>
                  </a:moveTo>
                  <a:cubicBezTo>
                    <a:pt x="2635" y="331"/>
                    <a:pt x="1177" y="934"/>
                    <a:pt x="0" y="1945"/>
                  </a:cubicBezTo>
                  <a:cubicBezTo>
                    <a:pt x="447" y="2033"/>
                    <a:pt x="895" y="2111"/>
                    <a:pt x="1342" y="2188"/>
                  </a:cubicBezTo>
                  <a:cubicBezTo>
                    <a:pt x="1459" y="2227"/>
                    <a:pt x="1537" y="2276"/>
                    <a:pt x="1663" y="2276"/>
                  </a:cubicBezTo>
                  <a:lnTo>
                    <a:pt x="1780" y="2276"/>
                  </a:lnTo>
                  <a:cubicBezTo>
                    <a:pt x="1780" y="2111"/>
                    <a:pt x="1828" y="1906"/>
                    <a:pt x="1906" y="1741"/>
                  </a:cubicBezTo>
                  <a:lnTo>
                    <a:pt x="1906" y="1702"/>
                  </a:lnTo>
                  <a:cubicBezTo>
                    <a:pt x="3404" y="525"/>
                    <a:pt x="5514" y="205"/>
                    <a:pt x="5514" y="205"/>
                  </a:cubicBezTo>
                  <a:cubicBezTo>
                    <a:pt x="4862" y="166"/>
                    <a:pt x="4259" y="88"/>
                    <a:pt x="364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53"/>
            <p:cNvSpPr/>
            <p:nvPr/>
          </p:nvSpPr>
          <p:spPr>
            <a:xfrm>
              <a:off x="4173896" y="4057510"/>
              <a:ext cx="65569" cy="73247"/>
            </a:xfrm>
            <a:custGeom>
              <a:rect b="b" l="l" r="r" t="t"/>
              <a:pathLst>
                <a:path extrusionOk="0" h="1946" w="1742">
                  <a:moveTo>
                    <a:pt x="448" y="1"/>
                  </a:moveTo>
                  <a:lnTo>
                    <a:pt x="448" y="1"/>
                  </a:lnTo>
                  <a:cubicBezTo>
                    <a:pt x="1" y="896"/>
                    <a:pt x="691" y="1946"/>
                    <a:pt x="1702" y="1946"/>
                  </a:cubicBezTo>
                  <a:lnTo>
                    <a:pt x="1741" y="1946"/>
                  </a:lnTo>
                  <a:lnTo>
                    <a:pt x="44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53"/>
            <p:cNvSpPr/>
            <p:nvPr/>
          </p:nvSpPr>
          <p:spPr>
            <a:xfrm>
              <a:off x="4010660" y="4036320"/>
              <a:ext cx="1066228" cy="116044"/>
            </a:xfrm>
            <a:custGeom>
              <a:rect b="b" l="l" r="r" t="t"/>
              <a:pathLst>
                <a:path extrusionOk="0" h="3083" w="28327">
                  <a:moveTo>
                    <a:pt x="88" y="0"/>
                  </a:moveTo>
                  <a:cubicBezTo>
                    <a:pt x="40" y="165"/>
                    <a:pt x="1" y="321"/>
                    <a:pt x="1" y="486"/>
                  </a:cubicBezTo>
                  <a:lnTo>
                    <a:pt x="1" y="525"/>
                  </a:lnTo>
                  <a:cubicBezTo>
                    <a:pt x="370" y="652"/>
                    <a:pt x="769" y="768"/>
                    <a:pt x="1139" y="934"/>
                  </a:cubicBezTo>
                  <a:cubicBezTo>
                    <a:pt x="1216" y="972"/>
                    <a:pt x="1343" y="1011"/>
                    <a:pt x="1421" y="1011"/>
                  </a:cubicBezTo>
                  <a:lnTo>
                    <a:pt x="1421" y="1050"/>
                  </a:lnTo>
                  <a:cubicBezTo>
                    <a:pt x="1907" y="1216"/>
                    <a:pt x="2432" y="1342"/>
                    <a:pt x="2957" y="1498"/>
                  </a:cubicBezTo>
                  <a:cubicBezTo>
                    <a:pt x="3006" y="1498"/>
                    <a:pt x="3044" y="1498"/>
                    <a:pt x="3083" y="1536"/>
                  </a:cubicBezTo>
                  <a:cubicBezTo>
                    <a:pt x="3161" y="1293"/>
                    <a:pt x="3200" y="1050"/>
                    <a:pt x="3249" y="856"/>
                  </a:cubicBezTo>
                  <a:cubicBezTo>
                    <a:pt x="2111" y="613"/>
                    <a:pt x="1061" y="321"/>
                    <a:pt x="88" y="0"/>
                  </a:cubicBezTo>
                  <a:close/>
                  <a:moveTo>
                    <a:pt x="28123" y="0"/>
                  </a:moveTo>
                  <a:cubicBezTo>
                    <a:pt x="27150" y="321"/>
                    <a:pt x="26100" y="613"/>
                    <a:pt x="24923" y="856"/>
                  </a:cubicBezTo>
                  <a:cubicBezTo>
                    <a:pt x="25001" y="1177"/>
                    <a:pt x="25040" y="1459"/>
                    <a:pt x="25128" y="1779"/>
                  </a:cubicBezTo>
                  <a:cubicBezTo>
                    <a:pt x="25283" y="1741"/>
                    <a:pt x="25449" y="1741"/>
                    <a:pt x="25614" y="1702"/>
                  </a:cubicBezTo>
                  <a:cubicBezTo>
                    <a:pt x="26538" y="1498"/>
                    <a:pt x="27432" y="1342"/>
                    <a:pt x="28327" y="1099"/>
                  </a:cubicBezTo>
                  <a:cubicBezTo>
                    <a:pt x="28239" y="729"/>
                    <a:pt x="28200" y="370"/>
                    <a:pt x="28123" y="0"/>
                  </a:cubicBezTo>
                  <a:close/>
                  <a:moveTo>
                    <a:pt x="22697" y="1254"/>
                  </a:moveTo>
                  <a:cubicBezTo>
                    <a:pt x="20100" y="1663"/>
                    <a:pt x="17183" y="1906"/>
                    <a:pt x="14101" y="1906"/>
                  </a:cubicBezTo>
                  <a:cubicBezTo>
                    <a:pt x="13537" y="1906"/>
                    <a:pt x="12973" y="1867"/>
                    <a:pt x="12438" y="1867"/>
                  </a:cubicBezTo>
                  <a:cubicBezTo>
                    <a:pt x="12525" y="1945"/>
                    <a:pt x="12642" y="2023"/>
                    <a:pt x="12768" y="2071"/>
                  </a:cubicBezTo>
                  <a:cubicBezTo>
                    <a:pt x="12525" y="2188"/>
                    <a:pt x="12282" y="2266"/>
                    <a:pt x="12000" y="2266"/>
                  </a:cubicBezTo>
                  <a:cubicBezTo>
                    <a:pt x="11553" y="2266"/>
                    <a:pt x="11145" y="2110"/>
                    <a:pt x="10863" y="1828"/>
                  </a:cubicBezTo>
                  <a:cubicBezTo>
                    <a:pt x="10133" y="1779"/>
                    <a:pt x="9443" y="1702"/>
                    <a:pt x="8714" y="1663"/>
                  </a:cubicBezTo>
                  <a:cubicBezTo>
                    <a:pt x="6934" y="1741"/>
                    <a:pt x="6205" y="2431"/>
                    <a:pt x="6117" y="2509"/>
                  </a:cubicBezTo>
                  <a:lnTo>
                    <a:pt x="5923" y="2509"/>
                  </a:lnTo>
                  <a:cubicBezTo>
                    <a:pt x="5680" y="2509"/>
                    <a:pt x="5437" y="2431"/>
                    <a:pt x="5232" y="2266"/>
                  </a:cubicBezTo>
                  <a:cubicBezTo>
                    <a:pt x="5193" y="2431"/>
                    <a:pt x="5145" y="2635"/>
                    <a:pt x="5106" y="2801"/>
                  </a:cubicBezTo>
                  <a:cubicBezTo>
                    <a:pt x="5437" y="2956"/>
                    <a:pt x="5796" y="3083"/>
                    <a:pt x="6117" y="3083"/>
                  </a:cubicBezTo>
                  <a:lnTo>
                    <a:pt x="6205" y="3083"/>
                  </a:lnTo>
                  <a:cubicBezTo>
                    <a:pt x="6565" y="3044"/>
                    <a:pt x="6847" y="2878"/>
                    <a:pt x="7216" y="2752"/>
                  </a:cubicBezTo>
                  <a:cubicBezTo>
                    <a:pt x="7945" y="2431"/>
                    <a:pt x="8675" y="2266"/>
                    <a:pt x="9482" y="2266"/>
                  </a:cubicBezTo>
                  <a:cubicBezTo>
                    <a:pt x="10299" y="2266"/>
                    <a:pt x="11028" y="2509"/>
                    <a:pt x="11796" y="2713"/>
                  </a:cubicBezTo>
                  <a:cubicBezTo>
                    <a:pt x="12243" y="2839"/>
                    <a:pt x="12681" y="2878"/>
                    <a:pt x="13167" y="2878"/>
                  </a:cubicBezTo>
                  <a:cubicBezTo>
                    <a:pt x="13459" y="2878"/>
                    <a:pt x="13780" y="2839"/>
                    <a:pt x="14062" y="2839"/>
                  </a:cubicBezTo>
                  <a:cubicBezTo>
                    <a:pt x="14470" y="2801"/>
                    <a:pt x="14917" y="2596"/>
                    <a:pt x="15316" y="2557"/>
                  </a:cubicBezTo>
                  <a:cubicBezTo>
                    <a:pt x="16133" y="2431"/>
                    <a:pt x="16940" y="2431"/>
                    <a:pt x="17786" y="2353"/>
                  </a:cubicBezTo>
                  <a:cubicBezTo>
                    <a:pt x="18963" y="2227"/>
                    <a:pt x="20178" y="2149"/>
                    <a:pt x="21355" y="2110"/>
                  </a:cubicBezTo>
                  <a:cubicBezTo>
                    <a:pt x="21880" y="2071"/>
                    <a:pt x="22366" y="2071"/>
                    <a:pt x="22891" y="2023"/>
                  </a:cubicBezTo>
                  <a:cubicBezTo>
                    <a:pt x="22813" y="1779"/>
                    <a:pt x="22774" y="1498"/>
                    <a:pt x="22697" y="1254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53"/>
            <p:cNvSpPr/>
            <p:nvPr/>
          </p:nvSpPr>
          <p:spPr>
            <a:xfrm>
              <a:off x="4864890" y="4068500"/>
              <a:ext cx="91540" cy="43964"/>
            </a:xfrm>
            <a:custGeom>
              <a:rect b="b" l="l" r="r" t="t"/>
              <a:pathLst>
                <a:path extrusionOk="0" h="1168" w="2432">
                  <a:moveTo>
                    <a:pt x="2227" y="1"/>
                  </a:moveTo>
                  <a:cubicBezTo>
                    <a:pt x="1537" y="156"/>
                    <a:pt x="769" y="283"/>
                    <a:pt x="1" y="399"/>
                  </a:cubicBezTo>
                  <a:cubicBezTo>
                    <a:pt x="78" y="643"/>
                    <a:pt x="117" y="924"/>
                    <a:pt x="195" y="1168"/>
                  </a:cubicBezTo>
                  <a:cubicBezTo>
                    <a:pt x="769" y="1129"/>
                    <a:pt x="1372" y="1090"/>
                    <a:pt x="1984" y="1012"/>
                  </a:cubicBezTo>
                  <a:cubicBezTo>
                    <a:pt x="2140" y="973"/>
                    <a:pt x="2266" y="973"/>
                    <a:pt x="2432" y="924"/>
                  </a:cubicBezTo>
                  <a:cubicBezTo>
                    <a:pt x="2344" y="604"/>
                    <a:pt x="2305" y="322"/>
                    <a:pt x="2227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53"/>
            <p:cNvSpPr/>
            <p:nvPr/>
          </p:nvSpPr>
          <p:spPr>
            <a:xfrm>
              <a:off x="4126698" y="4068500"/>
              <a:ext cx="80926" cy="73247"/>
            </a:xfrm>
            <a:custGeom>
              <a:rect b="b" l="l" r="r" t="t"/>
              <a:pathLst>
                <a:path extrusionOk="0" h="1946" w="2150">
                  <a:moveTo>
                    <a:pt x="166" y="1"/>
                  </a:moveTo>
                  <a:cubicBezTo>
                    <a:pt x="117" y="195"/>
                    <a:pt x="78" y="438"/>
                    <a:pt x="0" y="681"/>
                  </a:cubicBezTo>
                  <a:cubicBezTo>
                    <a:pt x="360" y="808"/>
                    <a:pt x="730" y="886"/>
                    <a:pt x="1012" y="1129"/>
                  </a:cubicBezTo>
                  <a:cubicBezTo>
                    <a:pt x="1294" y="1333"/>
                    <a:pt x="1537" y="1576"/>
                    <a:pt x="1780" y="1780"/>
                  </a:cubicBezTo>
                  <a:cubicBezTo>
                    <a:pt x="1867" y="1819"/>
                    <a:pt x="1945" y="1897"/>
                    <a:pt x="2023" y="1946"/>
                  </a:cubicBezTo>
                  <a:cubicBezTo>
                    <a:pt x="2062" y="1780"/>
                    <a:pt x="2110" y="1576"/>
                    <a:pt x="2149" y="1411"/>
                  </a:cubicBezTo>
                  <a:cubicBezTo>
                    <a:pt x="1780" y="1168"/>
                    <a:pt x="1537" y="730"/>
                    <a:pt x="1576" y="244"/>
                  </a:cubicBezTo>
                  <a:cubicBezTo>
                    <a:pt x="1089" y="156"/>
                    <a:pt x="603" y="79"/>
                    <a:pt x="166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53"/>
            <p:cNvSpPr/>
            <p:nvPr/>
          </p:nvSpPr>
          <p:spPr>
            <a:xfrm>
              <a:off x="4013973" y="4036320"/>
              <a:ext cx="1055237" cy="71742"/>
            </a:xfrm>
            <a:custGeom>
              <a:rect b="b" l="l" r="r" t="t"/>
              <a:pathLst>
                <a:path extrusionOk="0" h="1906" w="28035">
                  <a:moveTo>
                    <a:pt x="0" y="0"/>
                  </a:moveTo>
                  <a:cubicBezTo>
                    <a:pt x="101" y="34"/>
                    <a:pt x="203" y="67"/>
                    <a:pt x="306" y="99"/>
                  </a:cubicBezTo>
                  <a:lnTo>
                    <a:pt x="306" y="99"/>
                  </a:lnTo>
                  <a:cubicBezTo>
                    <a:pt x="204" y="66"/>
                    <a:pt x="102" y="33"/>
                    <a:pt x="0" y="0"/>
                  </a:cubicBezTo>
                  <a:close/>
                  <a:moveTo>
                    <a:pt x="28035" y="0"/>
                  </a:moveTo>
                  <a:cubicBezTo>
                    <a:pt x="27745" y="96"/>
                    <a:pt x="27448" y="189"/>
                    <a:pt x="27144" y="279"/>
                  </a:cubicBezTo>
                  <a:lnTo>
                    <a:pt x="27144" y="279"/>
                  </a:lnTo>
                  <a:cubicBezTo>
                    <a:pt x="27450" y="189"/>
                    <a:pt x="27747" y="96"/>
                    <a:pt x="28035" y="0"/>
                  </a:cubicBezTo>
                  <a:close/>
                  <a:moveTo>
                    <a:pt x="27144" y="279"/>
                  </a:moveTo>
                  <a:cubicBezTo>
                    <a:pt x="26563" y="449"/>
                    <a:pt x="25950" y="608"/>
                    <a:pt x="25307" y="754"/>
                  </a:cubicBezTo>
                  <a:lnTo>
                    <a:pt x="25307" y="754"/>
                  </a:lnTo>
                  <a:cubicBezTo>
                    <a:pt x="25955" y="609"/>
                    <a:pt x="26564" y="450"/>
                    <a:pt x="27144" y="279"/>
                  </a:cubicBezTo>
                  <a:close/>
                  <a:moveTo>
                    <a:pt x="306" y="99"/>
                  </a:moveTo>
                  <a:cubicBezTo>
                    <a:pt x="1192" y="381"/>
                    <a:pt x="2141" y="638"/>
                    <a:pt x="3161" y="856"/>
                  </a:cubicBezTo>
                  <a:cubicBezTo>
                    <a:pt x="3484" y="913"/>
                    <a:pt x="3834" y="971"/>
                    <a:pt x="4191" y="1032"/>
                  </a:cubicBezTo>
                  <a:lnTo>
                    <a:pt x="4191" y="1032"/>
                  </a:lnTo>
                  <a:cubicBezTo>
                    <a:pt x="4172" y="1025"/>
                    <a:pt x="4153" y="1018"/>
                    <a:pt x="4133" y="1011"/>
                  </a:cubicBezTo>
                  <a:cubicBezTo>
                    <a:pt x="3686" y="934"/>
                    <a:pt x="3238" y="856"/>
                    <a:pt x="2791" y="768"/>
                  </a:cubicBezTo>
                  <a:cubicBezTo>
                    <a:pt x="1900" y="554"/>
                    <a:pt x="1070" y="340"/>
                    <a:pt x="306" y="99"/>
                  </a:cubicBezTo>
                  <a:close/>
                  <a:moveTo>
                    <a:pt x="4191" y="1032"/>
                  </a:moveTo>
                  <a:lnTo>
                    <a:pt x="4191" y="1032"/>
                  </a:lnTo>
                  <a:cubicBezTo>
                    <a:pt x="4278" y="1066"/>
                    <a:pt x="4349" y="1099"/>
                    <a:pt x="4454" y="1099"/>
                  </a:cubicBezTo>
                  <a:lnTo>
                    <a:pt x="4571" y="1099"/>
                  </a:lnTo>
                  <a:cubicBezTo>
                    <a:pt x="4444" y="1076"/>
                    <a:pt x="4317" y="1054"/>
                    <a:pt x="4191" y="1032"/>
                  </a:cubicBezTo>
                  <a:close/>
                  <a:moveTo>
                    <a:pt x="8629" y="1663"/>
                  </a:moveTo>
                  <a:cubicBezTo>
                    <a:pt x="9357" y="1702"/>
                    <a:pt x="10046" y="1780"/>
                    <a:pt x="10775" y="1828"/>
                  </a:cubicBezTo>
                  <a:lnTo>
                    <a:pt x="10775" y="1779"/>
                  </a:lnTo>
                  <a:cubicBezTo>
                    <a:pt x="10046" y="1779"/>
                    <a:pt x="9357" y="1702"/>
                    <a:pt x="8629" y="1663"/>
                  </a:cubicBezTo>
                  <a:close/>
                  <a:moveTo>
                    <a:pt x="25307" y="754"/>
                  </a:moveTo>
                  <a:lnTo>
                    <a:pt x="25307" y="754"/>
                  </a:lnTo>
                  <a:cubicBezTo>
                    <a:pt x="25152" y="789"/>
                    <a:pt x="24995" y="823"/>
                    <a:pt x="24835" y="856"/>
                  </a:cubicBezTo>
                  <a:cubicBezTo>
                    <a:pt x="24145" y="1011"/>
                    <a:pt x="23377" y="1138"/>
                    <a:pt x="22609" y="1254"/>
                  </a:cubicBezTo>
                  <a:cubicBezTo>
                    <a:pt x="20012" y="1663"/>
                    <a:pt x="17095" y="1906"/>
                    <a:pt x="14013" y="1906"/>
                  </a:cubicBezTo>
                  <a:cubicBezTo>
                    <a:pt x="18226" y="1906"/>
                    <a:pt x="22126" y="1480"/>
                    <a:pt x="25307" y="754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53"/>
            <p:cNvSpPr/>
            <p:nvPr/>
          </p:nvSpPr>
          <p:spPr>
            <a:xfrm>
              <a:off x="4239423" y="4098874"/>
              <a:ext cx="99219" cy="31881"/>
            </a:xfrm>
            <a:custGeom>
              <a:rect b="b" l="l" r="r" t="t"/>
              <a:pathLst>
                <a:path extrusionOk="0" h="847" w="2636">
                  <a:moveTo>
                    <a:pt x="39" y="847"/>
                  </a:moveTo>
                  <a:lnTo>
                    <a:pt x="0" y="847"/>
                  </a:lnTo>
                  <a:lnTo>
                    <a:pt x="0" y="847"/>
                  </a:lnTo>
                  <a:lnTo>
                    <a:pt x="39" y="847"/>
                  </a:lnTo>
                  <a:close/>
                  <a:moveTo>
                    <a:pt x="2636" y="1"/>
                  </a:moveTo>
                  <a:lnTo>
                    <a:pt x="2636" y="1"/>
                  </a:lnTo>
                  <a:lnTo>
                    <a:pt x="2636" y="1"/>
                  </a:lnTo>
                  <a:lnTo>
                    <a:pt x="2636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53"/>
            <p:cNvSpPr/>
            <p:nvPr/>
          </p:nvSpPr>
          <p:spPr>
            <a:xfrm>
              <a:off x="4119020" y="4065226"/>
              <a:ext cx="64063" cy="12459"/>
            </a:xfrm>
            <a:custGeom>
              <a:rect b="b" l="l" r="r" t="t"/>
              <a:pathLst>
                <a:path extrusionOk="0" h="331" w="1702">
                  <a:moveTo>
                    <a:pt x="1663" y="331"/>
                  </a:moveTo>
                  <a:lnTo>
                    <a:pt x="1702" y="331"/>
                  </a:lnTo>
                  <a:lnTo>
                    <a:pt x="1663" y="331"/>
                  </a:lnTo>
                  <a:close/>
                  <a:moveTo>
                    <a:pt x="1342" y="243"/>
                  </a:moveTo>
                  <a:cubicBezTo>
                    <a:pt x="1459" y="282"/>
                    <a:pt x="1537" y="331"/>
                    <a:pt x="1663" y="331"/>
                  </a:cubicBezTo>
                  <a:cubicBezTo>
                    <a:pt x="1537" y="331"/>
                    <a:pt x="1459" y="282"/>
                    <a:pt x="1342" y="243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1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53"/>
            <p:cNvSpPr/>
            <p:nvPr/>
          </p:nvSpPr>
          <p:spPr>
            <a:xfrm>
              <a:off x="4541355" y="4600659"/>
              <a:ext cx="10652" cy="1506"/>
            </a:xfrm>
            <a:custGeom>
              <a:rect b="b" l="l" r="r" t="t"/>
              <a:pathLst>
                <a:path extrusionOk="0" h="40" w="283">
                  <a:moveTo>
                    <a:pt x="1" y="0"/>
                  </a:moveTo>
                  <a:cubicBezTo>
                    <a:pt x="88" y="0"/>
                    <a:pt x="166" y="39"/>
                    <a:pt x="283" y="39"/>
                  </a:cubicBezTo>
                  <a:cubicBezTo>
                    <a:pt x="166" y="0"/>
                    <a:pt x="88" y="0"/>
                    <a:pt x="1" y="0"/>
                  </a:cubicBezTo>
                  <a:close/>
                </a:path>
              </a:pathLst>
            </a:custGeom>
            <a:solidFill>
              <a:srgbClr val="A9A7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53"/>
            <p:cNvSpPr/>
            <p:nvPr/>
          </p:nvSpPr>
          <p:spPr>
            <a:xfrm>
              <a:off x="4152668" y="4312242"/>
              <a:ext cx="399360" cy="831279"/>
            </a:xfrm>
            <a:custGeom>
              <a:rect b="b" l="l" r="r" t="t"/>
              <a:pathLst>
                <a:path extrusionOk="0" h="22085" w="10610">
                  <a:moveTo>
                    <a:pt x="6769" y="1"/>
                  </a:moveTo>
                  <a:cubicBezTo>
                    <a:pt x="6078" y="1"/>
                    <a:pt x="5466" y="1382"/>
                    <a:pt x="5223" y="1829"/>
                  </a:cubicBezTo>
                  <a:cubicBezTo>
                    <a:pt x="4250" y="3531"/>
                    <a:pt x="3560" y="5796"/>
                    <a:pt x="3482" y="7819"/>
                  </a:cubicBezTo>
                  <a:lnTo>
                    <a:pt x="4250" y="8597"/>
                  </a:lnTo>
                  <a:cubicBezTo>
                    <a:pt x="4415" y="8791"/>
                    <a:pt x="4620" y="8996"/>
                    <a:pt x="4736" y="9200"/>
                  </a:cubicBezTo>
                  <a:cubicBezTo>
                    <a:pt x="4902" y="9404"/>
                    <a:pt x="5067" y="9647"/>
                    <a:pt x="5184" y="9890"/>
                  </a:cubicBezTo>
                  <a:cubicBezTo>
                    <a:pt x="5223" y="10007"/>
                    <a:pt x="5261" y="10133"/>
                    <a:pt x="5349" y="10250"/>
                  </a:cubicBezTo>
                  <a:cubicBezTo>
                    <a:pt x="5388" y="10376"/>
                    <a:pt x="5427" y="10493"/>
                    <a:pt x="5466" y="10620"/>
                  </a:cubicBezTo>
                  <a:cubicBezTo>
                    <a:pt x="5553" y="10902"/>
                    <a:pt x="5631" y="11145"/>
                    <a:pt x="5670" y="11388"/>
                  </a:cubicBezTo>
                  <a:cubicBezTo>
                    <a:pt x="5796" y="11874"/>
                    <a:pt x="5913" y="12399"/>
                    <a:pt x="5874" y="12924"/>
                  </a:cubicBezTo>
                  <a:cubicBezTo>
                    <a:pt x="5748" y="12438"/>
                    <a:pt x="5592" y="11952"/>
                    <a:pt x="5427" y="11466"/>
                  </a:cubicBezTo>
                  <a:cubicBezTo>
                    <a:pt x="5349" y="11222"/>
                    <a:pt x="5261" y="10979"/>
                    <a:pt x="5184" y="10736"/>
                  </a:cubicBezTo>
                  <a:lnTo>
                    <a:pt x="5018" y="10376"/>
                  </a:lnTo>
                  <a:cubicBezTo>
                    <a:pt x="4979" y="10250"/>
                    <a:pt x="4941" y="10133"/>
                    <a:pt x="4902" y="10056"/>
                  </a:cubicBezTo>
                  <a:cubicBezTo>
                    <a:pt x="4659" y="9569"/>
                    <a:pt x="4377" y="9161"/>
                    <a:pt x="4046" y="8753"/>
                  </a:cubicBezTo>
                  <a:cubicBezTo>
                    <a:pt x="3851" y="8509"/>
                    <a:pt x="3647" y="8266"/>
                    <a:pt x="3482" y="7984"/>
                  </a:cubicBezTo>
                  <a:lnTo>
                    <a:pt x="3482" y="8023"/>
                  </a:lnTo>
                  <a:cubicBezTo>
                    <a:pt x="3443" y="8996"/>
                    <a:pt x="3521" y="10007"/>
                    <a:pt x="3482" y="10979"/>
                  </a:cubicBezTo>
                  <a:cubicBezTo>
                    <a:pt x="3404" y="12000"/>
                    <a:pt x="3122" y="13012"/>
                    <a:pt x="2792" y="13984"/>
                  </a:cubicBezTo>
                  <a:cubicBezTo>
                    <a:pt x="2548" y="14713"/>
                    <a:pt x="2305" y="15404"/>
                    <a:pt x="2062" y="16133"/>
                  </a:cubicBezTo>
                  <a:cubicBezTo>
                    <a:pt x="2266" y="16250"/>
                    <a:pt x="2471" y="16376"/>
                    <a:pt x="2636" y="16493"/>
                  </a:cubicBezTo>
                  <a:cubicBezTo>
                    <a:pt x="3035" y="16775"/>
                    <a:pt x="3404" y="17144"/>
                    <a:pt x="3647" y="17543"/>
                  </a:cubicBezTo>
                  <a:cubicBezTo>
                    <a:pt x="3317" y="17222"/>
                    <a:pt x="2918" y="16940"/>
                    <a:pt x="2510" y="16736"/>
                  </a:cubicBezTo>
                  <a:cubicBezTo>
                    <a:pt x="2344" y="16619"/>
                    <a:pt x="2150" y="16532"/>
                    <a:pt x="1946" y="16415"/>
                  </a:cubicBezTo>
                  <a:cubicBezTo>
                    <a:pt x="1294" y="18321"/>
                    <a:pt x="604" y="20178"/>
                    <a:pt x="1" y="22084"/>
                  </a:cubicBezTo>
                  <a:lnTo>
                    <a:pt x="4863" y="22084"/>
                  </a:lnTo>
                  <a:lnTo>
                    <a:pt x="9686" y="8111"/>
                  </a:lnTo>
                  <a:cubicBezTo>
                    <a:pt x="9725" y="8062"/>
                    <a:pt x="9725" y="8023"/>
                    <a:pt x="9764" y="7945"/>
                  </a:cubicBezTo>
                  <a:cubicBezTo>
                    <a:pt x="9880" y="7741"/>
                    <a:pt x="10123" y="7663"/>
                    <a:pt x="10328" y="7663"/>
                  </a:cubicBezTo>
                  <a:cubicBezTo>
                    <a:pt x="10415" y="7663"/>
                    <a:pt x="10493" y="7663"/>
                    <a:pt x="10610" y="7702"/>
                  </a:cubicBezTo>
                  <a:cubicBezTo>
                    <a:pt x="10532" y="7537"/>
                    <a:pt x="10415" y="7498"/>
                    <a:pt x="10250" y="7498"/>
                  </a:cubicBezTo>
                  <a:lnTo>
                    <a:pt x="10172" y="7498"/>
                  </a:lnTo>
                  <a:cubicBezTo>
                    <a:pt x="9968" y="7498"/>
                    <a:pt x="9803" y="7537"/>
                    <a:pt x="9637" y="7537"/>
                  </a:cubicBezTo>
                  <a:cubicBezTo>
                    <a:pt x="9482" y="7576"/>
                    <a:pt x="9316" y="7625"/>
                    <a:pt x="9151" y="7625"/>
                  </a:cubicBezTo>
                  <a:cubicBezTo>
                    <a:pt x="9034" y="7625"/>
                    <a:pt x="8957" y="7625"/>
                    <a:pt x="8830" y="7576"/>
                  </a:cubicBezTo>
                  <a:cubicBezTo>
                    <a:pt x="7294" y="7177"/>
                    <a:pt x="7255" y="4863"/>
                    <a:pt x="7372" y="3609"/>
                  </a:cubicBezTo>
                  <a:cubicBezTo>
                    <a:pt x="7449" y="2801"/>
                    <a:pt x="7984" y="487"/>
                    <a:pt x="6963" y="40"/>
                  </a:cubicBezTo>
                  <a:cubicBezTo>
                    <a:pt x="6885" y="1"/>
                    <a:pt x="6808" y="1"/>
                    <a:pt x="676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53"/>
            <p:cNvSpPr/>
            <p:nvPr/>
          </p:nvSpPr>
          <p:spPr>
            <a:xfrm>
              <a:off x="5117779" y="4496704"/>
              <a:ext cx="1506" cy="16900"/>
            </a:xfrm>
            <a:custGeom>
              <a:rect b="b" l="l" r="r" t="t"/>
              <a:pathLst>
                <a:path extrusionOk="0" h="449" w="40">
                  <a:moveTo>
                    <a:pt x="1" y="448"/>
                  </a:moveTo>
                  <a:lnTo>
                    <a:pt x="1" y="448"/>
                  </a:lnTo>
                  <a:lnTo>
                    <a:pt x="1" y="448"/>
                  </a:lnTo>
                  <a:close/>
                  <a:moveTo>
                    <a:pt x="1" y="448"/>
                  </a:moveTo>
                  <a:lnTo>
                    <a:pt x="1" y="448"/>
                  </a:lnTo>
                  <a:lnTo>
                    <a:pt x="1" y="448"/>
                  </a:lnTo>
                  <a:close/>
                  <a:moveTo>
                    <a:pt x="1" y="409"/>
                  </a:moveTo>
                  <a:lnTo>
                    <a:pt x="1" y="409"/>
                  </a:lnTo>
                  <a:lnTo>
                    <a:pt x="1" y="409"/>
                  </a:lnTo>
                  <a:close/>
                  <a:moveTo>
                    <a:pt x="40" y="370"/>
                  </a:moveTo>
                  <a:lnTo>
                    <a:pt x="40" y="409"/>
                  </a:lnTo>
                  <a:lnTo>
                    <a:pt x="40" y="370"/>
                  </a:lnTo>
                  <a:close/>
                  <a:moveTo>
                    <a:pt x="40" y="370"/>
                  </a:moveTo>
                  <a:lnTo>
                    <a:pt x="40" y="370"/>
                  </a:lnTo>
                  <a:lnTo>
                    <a:pt x="40" y="370"/>
                  </a:lnTo>
                  <a:close/>
                  <a:moveTo>
                    <a:pt x="40" y="331"/>
                  </a:moveTo>
                  <a:lnTo>
                    <a:pt x="40" y="370"/>
                  </a:lnTo>
                  <a:lnTo>
                    <a:pt x="40" y="331"/>
                  </a:lnTo>
                  <a:close/>
                  <a:moveTo>
                    <a:pt x="40" y="331"/>
                  </a:moveTo>
                  <a:lnTo>
                    <a:pt x="40" y="331"/>
                  </a:lnTo>
                  <a:lnTo>
                    <a:pt x="40" y="331"/>
                  </a:lnTo>
                  <a:close/>
                  <a:moveTo>
                    <a:pt x="40" y="293"/>
                  </a:moveTo>
                  <a:lnTo>
                    <a:pt x="40" y="293"/>
                  </a:lnTo>
                  <a:lnTo>
                    <a:pt x="40" y="293"/>
                  </a:lnTo>
                  <a:close/>
                  <a:moveTo>
                    <a:pt x="40" y="293"/>
                  </a:moveTo>
                  <a:lnTo>
                    <a:pt x="40" y="293"/>
                  </a:lnTo>
                  <a:lnTo>
                    <a:pt x="40" y="293"/>
                  </a:lnTo>
                  <a:close/>
                  <a:moveTo>
                    <a:pt x="40" y="244"/>
                  </a:moveTo>
                  <a:lnTo>
                    <a:pt x="40" y="244"/>
                  </a:lnTo>
                  <a:lnTo>
                    <a:pt x="40" y="244"/>
                  </a:lnTo>
                  <a:close/>
                  <a:moveTo>
                    <a:pt x="40" y="205"/>
                  </a:moveTo>
                  <a:lnTo>
                    <a:pt x="40" y="244"/>
                  </a:lnTo>
                  <a:lnTo>
                    <a:pt x="40" y="205"/>
                  </a:lnTo>
                  <a:close/>
                  <a:moveTo>
                    <a:pt x="40" y="205"/>
                  </a:moveTo>
                  <a:lnTo>
                    <a:pt x="40" y="205"/>
                  </a:lnTo>
                  <a:lnTo>
                    <a:pt x="40" y="205"/>
                  </a:lnTo>
                  <a:close/>
                  <a:moveTo>
                    <a:pt x="40" y="166"/>
                  </a:moveTo>
                  <a:lnTo>
                    <a:pt x="40" y="205"/>
                  </a:lnTo>
                  <a:lnTo>
                    <a:pt x="40" y="166"/>
                  </a:lnTo>
                  <a:close/>
                  <a:moveTo>
                    <a:pt x="40" y="166"/>
                  </a:moveTo>
                  <a:lnTo>
                    <a:pt x="40" y="166"/>
                  </a:lnTo>
                  <a:lnTo>
                    <a:pt x="40" y="166"/>
                  </a:lnTo>
                  <a:close/>
                  <a:moveTo>
                    <a:pt x="40" y="127"/>
                  </a:moveTo>
                  <a:lnTo>
                    <a:pt x="40" y="127"/>
                  </a:lnTo>
                  <a:lnTo>
                    <a:pt x="40" y="127"/>
                  </a:lnTo>
                  <a:close/>
                  <a:moveTo>
                    <a:pt x="40" y="127"/>
                  </a:moveTo>
                  <a:lnTo>
                    <a:pt x="40" y="127"/>
                  </a:lnTo>
                  <a:lnTo>
                    <a:pt x="40" y="127"/>
                  </a:lnTo>
                  <a:close/>
                  <a:moveTo>
                    <a:pt x="40" y="88"/>
                  </a:move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40" y="88"/>
                  </a:move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40" y="49"/>
                  </a:moveTo>
                  <a:lnTo>
                    <a:pt x="40" y="49"/>
                  </a:lnTo>
                  <a:lnTo>
                    <a:pt x="40" y="49"/>
                  </a:lnTo>
                  <a:close/>
                  <a:moveTo>
                    <a:pt x="40" y="1"/>
                  </a:moveTo>
                  <a:lnTo>
                    <a:pt x="40" y="49"/>
                  </a:lnTo>
                  <a:lnTo>
                    <a:pt x="40" y="1"/>
                  </a:lnTo>
                  <a:close/>
                  <a:moveTo>
                    <a:pt x="40" y="1"/>
                  </a:moveTo>
                  <a:lnTo>
                    <a:pt x="40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53"/>
            <p:cNvSpPr/>
            <p:nvPr/>
          </p:nvSpPr>
          <p:spPr>
            <a:xfrm>
              <a:off x="4956387" y="4077646"/>
              <a:ext cx="162906" cy="849196"/>
            </a:xfrm>
            <a:custGeom>
              <a:rect b="b" l="l" r="r" t="t"/>
              <a:pathLst>
                <a:path extrusionOk="0" h="22561" w="4328">
                  <a:moveTo>
                    <a:pt x="3200" y="1"/>
                  </a:moveTo>
                  <a:cubicBezTo>
                    <a:pt x="2305" y="244"/>
                    <a:pt x="1411" y="400"/>
                    <a:pt x="487" y="604"/>
                  </a:cubicBezTo>
                  <a:cubicBezTo>
                    <a:pt x="322" y="643"/>
                    <a:pt x="156" y="643"/>
                    <a:pt x="1" y="681"/>
                  </a:cubicBezTo>
                  <a:cubicBezTo>
                    <a:pt x="117" y="1294"/>
                    <a:pt x="283" y="1858"/>
                    <a:pt x="399" y="2432"/>
                  </a:cubicBezTo>
                  <a:cubicBezTo>
                    <a:pt x="1051" y="5018"/>
                    <a:pt x="1858" y="7576"/>
                    <a:pt x="2266" y="10211"/>
                  </a:cubicBezTo>
                  <a:cubicBezTo>
                    <a:pt x="2791" y="13770"/>
                    <a:pt x="3035" y="17378"/>
                    <a:pt x="3035" y="20985"/>
                  </a:cubicBezTo>
                  <a:lnTo>
                    <a:pt x="3035" y="22561"/>
                  </a:lnTo>
                  <a:cubicBezTo>
                    <a:pt x="4085" y="19809"/>
                    <a:pt x="3968" y="16609"/>
                    <a:pt x="4289" y="13653"/>
                  </a:cubicBezTo>
                  <a:lnTo>
                    <a:pt x="4289" y="11621"/>
                  </a:lnTo>
                  <a:lnTo>
                    <a:pt x="4289" y="11582"/>
                  </a:lnTo>
                  <a:lnTo>
                    <a:pt x="4289" y="11543"/>
                  </a:lnTo>
                  <a:lnTo>
                    <a:pt x="4328" y="11543"/>
                  </a:lnTo>
                  <a:lnTo>
                    <a:pt x="4328" y="11504"/>
                  </a:lnTo>
                  <a:lnTo>
                    <a:pt x="4328" y="11465"/>
                  </a:lnTo>
                  <a:lnTo>
                    <a:pt x="4328" y="11427"/>
                  </a:lnTo>
                  <a:lnTo>
                    <a:pt x="4328" y="11378"/>
                  </a:lnTo>
                  <a:lnTo>
                    <a:pt x="4328" y="11339"/>
                  </a:lnTo>
                  <a:lnTo>
                    <a:pt x="4328" y="11300"/>
                  </a:lnTo>
                  <a:lnTo>
                    <a:pt x="4328" y="11261"/>
                  </a:lnTo>
                  <a:lnTo>
                    <a:pt x="4328" y="11222"/>
                  </a:lnTo>
                  <a:lnTo>
                    <a:pt x="4328" y="11183"/>
                  </a:lnTo>
                  <a:lnTo>
                    <a:pt x="4328" y="11135"/>
                  </a:lnTo>
                  <a:cubicBezTo>
                    <a:pt x="4328" y="7411"/>
                    <a:pt x="3803" y="3278"/>
                    <a:pt x="320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53"/>
            <p:cNvSpPr/>
            <p:nvPr/>
          </p:nvSpPr>
          <p:spPr>
            <a:xfrm>
              <a:off x="4938095" y="4103278"/>
              <a:ext cx="132530" cy="916910"/>
            </a:xfrm>
            <a:custGeom>
              <a:rect b="b" l="l" r="r" t="t"/>
              <a:pathLst>
                <a:path extrusionOk="0" h="24360" w="3521">
                  <a:moveTo>
                    <a:pt x="487" y="0"/>
                  </a:moveTo>
                  <a:cubicBezTo>
                    <a:pt x="321" y="49"/>
                    <a:pt x="195" y="49"/>
                    <a:pt x="39" y="88"/>
                  </a:cubicBezTo>
                  <a:cubicBezTo>
                    <a:pt x="1" y="1663"/>
                    <a:pt x="399" y="3209"/>
                    <a:pt x="1051" y="4785"/>
                  </a:cubicBezTo>
                  <a:cubicBezTo>
                    <a:pt x="1410" y="5640"/>
                    <a:pt x="1897" y="6448"/>
                    <a:pt x="2140" y="7381"/>
                  </a:cubicBezTo>
                  <a:cubicBezTo>
                    <a:pt x="2470" y="8879"/>
                    <a:pt x="2344" y="10454"/>
                    <a:pt x="2266" y="11961"/>
                  </a:cubicBezTo>
                  <a:cubicBezTo>
                    <a:pt x="2062" y="15559"/>
                    <a:pt x="2266" y="19205"/>
                    <a:pt x="2140" y="22813"/>
                  </a:cubicBezTo>
                  <a:cubicBezTo>
                    <a:pt x="2101" y="23338"/>
                    <a:pt x="2101" y="23824"/>
                    <a:pt x="2062" y="24359"/>
                  </a:cubicBezTo>
                  <a:cubicBezTo>
                    <a:pt x="2714" y="23630"/>
                    <a:pt x="3161" y="22774"/>
                    <a:pt x="3521" y="21880"/>
                  </a:cubicBezTo>
                  <a:lnTo>
                    <a:pt x="3521" y="20304"/>
                  </a:lnTo>
                  <a:cubicBezTo>
                    <a:pt x="3521" y="16697"/>
                    <a:pt x="3277" y="13089"/>
                    <a:pt x="2752" y="9530"/>
                  </a:cubicBezTo>
                  <a:cubicBezTo>
                    <a:pt x="2344" y="6895"/>
                    <a:pt x="1537" y="4337"/>
                    <a:pt x="885" y="1751"/>
                  </a:cubicBezTo>
                  <a:cubicBezTo>
                    <a:pt x="769" y="1177"/>
                    <a:pt x="603" y="613"/>
                    <a:pt x="48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53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53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53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53"/>
            <p:cNvSpPr/>
            <p:nvPr/>
          </p:nvSpPr>
          <p:spPr>
            <a:xfrm>
              <a:off x="4956387" y="4077646"/>
              <a:ext cx="120448" cy="25670"/>
            </a:xfrm>
            <a:custGeom>
              <a:rect b="b" l="l" r="r" t="t"/>
              <a:pathLst>
                <a:path extrusionOk="0" h="682" w="3200">
                  <a:moveTo>
                    <a:pt x="3200" y="1"/>
                  </a:moveTo>
                  <a:cubicBezTo>
                    <a:pt x="2305" y="244"/>
                    <a:pt x="1411" y="400"/>
                    <a:pt x="487" y="604"/>
                  </a:cubicBezTo>
                  <a:cubicBezTo>
                    <a:pt x="322" y="643"/>
                    <a:pt x="156" y="643"/>
                    <a:pt x="1" y="681"/>
                  </a:cubicBezTo>
                  <a:lnTo>
                    <a:pt x="1" y="681"/>
                  </a:lnTo>
                  <a:cubicBezTo>
                    <a:pt x="156" y="643"/>
                    <a:pt x="322" y="643"/>
                    <a:pt x="487" y="604"/>
                  </a:cubicBezTo>
                  <a:cubicBezTo>
                    <a:pt x="1411" y="400"/>
                    <a:pt x="2305" y="244"/>
                    <a:pt x="3200" y="1"/>
                  </a:cubicBezTo>
                  <a:close/>
                </a:path>
              </a:pathLst>
            </a:custGeom>
            <a:solidFill>
              <a:srgbClr val="0D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53"/>
            <p:cNvSpPr/>
            <p:nvPr/>
          </p:nvSpPr>
          <p:spPr>
            <a:xfrm>
              <a:off x="4939563" y="4103278"/>
              <a:ext cx="16863" cy="3350"/>
            </a:xfrm>
            <a:custGeom>
              <a:rect b="b" l="l" r="r" t="t"/>
              <a:pathLst>
                <a:path extrusionOk="0" h="89" w="448">
                  <a:moveTo>
                    <a:pt x="448" y="0"/>
                  </a:moveTo>
                  <a:cubicBezTo>
                    <a:pt x="282" y="49"/>
                    <a:pt x="156" y="49"/>
                    <a:pt x="0" y="88"/>
                  </a:cubicBezTo>
                  <a:lnTo>
                    <a:pt x="0" y="88"/>
                  </a:lnTo>
                  <a:cubicBezTo>
                    <a:pt x="156" y="49"/>
                    <a:pt x="282" y="49"/>
                    <a:pt x="448" y="0"/>
                  </a:cubicBezTo>
                  <a:close/>
                </a:path>
              </a:pathLst>
            </a:custGeom>
            <a:solidFill>
              <a:srgbClr val="3C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53"/>
            <p:cNvSpPr/>
            <p:nvPr/>
          </p:nvSpPr>
          <p:spPr>
            <a:xfrm>
              <a:off x="4012128" y="4036320"/>
              <a:ext cx="1882" cy="4780"/>
            </a:xfrm>
            <a:custGeom>
              <a:rect b="b" l="l" r="r" t="t"/>
              <a:pathLst>
                <a:path extrusionOk="0" h="127" w="50">
                  <a:moveTo>
                    <a:pt x="49" y="0"/>
                  </a:moveTo>
                  <a:cubicBezTo>
                    <a:pt x="49" y="39"/>
                    <a:pt x="49" y="78"/>
                    <a:pt x="1" y="126"/>
                  </a:cubicBezTo>
                  <a:cubicBezTo>
                    <a:pt x="49" y="78"/>
                    <a:pt x="49" y="39"/>
                    <a:pt x="49" y="0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53"/>
            <p:cNvSpPr/>
            <p:nvPr/>
          </p:nvSpPr>
          <p:spPr>
            <a:xfrm>
              <a:off x="3963463" y="4341185"/>
              <a:ext cx="7716" cy="173859"/>
            </a:xfrm>
            <a:custGeom>
              <a:rect b="b" l="l" r="r" t="t"/>
              <a:pathLst>
                <a:path extrusionOk="0" h="4619" w="205">
                  <a:moveTo>
                    <a:pt x="39" y="4619"/>
                  </a:moveTo>
                  <a:lnTo>
                    <a:pt x="39" y="4619"/>
                  </a:lnTo>
                  <a:lnTo>
                    <a:pt x="39" y="4619"/>
                  </a:lnTo>
                  <a:close/>
                  <a:moveTo>
                    <a:pt x="39" y="4580"/>
                  </a:moveTo>
                  <a:lnTo>
                    <a:pt x="39" y="4580"/>
                  </a:lnTo>
                  <a:lnTo>
                    <a:pt x="39" y="4580"/>
                  </a:lnTo>
                  <a:close/>
                  <a:moveTo>
                    <a:pt x="39" y="4541"/>
                  </a:moveTo>
                  <a:lnTo>
                    <a:pt x="39" y="4580"/>
                  </a:lnTo>
                  <a:lnTo>
                    <a:pt x="39" y="4541"/>
                  </a:lnTo>
                  <a:close/>
                  <a:moveTo>
                    <a:pt x="39" y="4541"/>
                  </a:moveTo>
                  <a:lnTo>
                    <a:pt x="39" y="4541"/>
                  </a:lnTo>
                  <a:lnTo>
                    <a:pt x="39" y="4541"/>
                  </a:lnTo>
                  <a:close/>
                  <a:moveTo>
                    <a:pt x="39" y="4502"/>
                  </a:moveTo>
                  <a:lnTo>
                    <a:pt x="39" y="4502"/>
                  </a:lnTo>
                  <a:lnTo>
                    <a:pt x="39" y="4502"/>
                  </a:lnTo>
                  <a:close/>
                  <a:moveTo>
                    <a:pt x="39" y="4463"/>
                  </a:moveTo>
                  <a:lnTo>
                    <a:pt x="39" y="4502"/>
                  </a:lnTo>
                  <a:lnTo>
                    <a:pt x="39" y="4463"/>
                  </a:lnTo>
                  <a:close/>
                  <a:moveTo>
                    <a:pt x="39" y="4463"/>
                  </a:moveTo>
                  <a:lnTo>
                    <a:pt x="39" y="4463"/>
                  </a:lnTo>
                  <a:lnTo>
                    <a:pt x="39" y="4463"/>
                  </a:lnTo>
                  <a:close/>
                  <a:moveTo>
                    <a:pt x="0" y="4425"/>
                  </a:moveTo>
                  <a:lnTo>
                    <a:pt x="0" y="4463"/>
                  </a:lnTo>
                  <a:lnTo>
                    <a:pt x="0" y="4425"/>
                  </a:lnTo>
                  <a:close/>
                  <a:moveTo>
                    <a:pt x="0" y="4425"/>
                  </a:moveTo>
                  <a:lnTo>
                    <a:pt x="0" y="4425"/>
                  </a:lnTo>
                  <a:lnTo>
                    <a:pt x="0" y="4425"/>
                  </a:lnTo>
                  <a:close/>
                  <a:moveTo>
                    <a:pt x="0" y="4376"/>
                  </a:moveTo>
                  <a:lnTo>
                    <a:pt x="0" y="4376"/>
                  </a:lnTo>
                  <a:lnTo>
                    <a:pt x="0" y="4376"/>
                  </a:lnTo>
                  <a:close/>
                  <a:moveTo>
                    <a:pt x="0" y="4337"/>
                  </a:moveTo>
                  <a:lnTo>
                    <a:pt x="0" y="4376"/>
                  </a:lnTo>
                  <a:lnTo>
                    <a:pt x="0" y="4337"/>
                  </a:lnTo>
                  <a:close/>
                  <a:moveTo>
                    <a:pt x="0" y="4337"/>
                  </a:moveTo>
                  <a:lnTo>
                    <a:pt x="0" y="4337"/>
                  </a:lnTo>
                  <a:lnTo>
                    <a:pt x="0" y="4337"/>
                  </a:lnTo>
                  <a:close/>
                  <a:moveTo>
                    <a:pt x="0" y="4181"/>
                  </a:moveTo>
                  <a:lnTo>
                    <a:pt x="0" y="4337"/>
                  </a:lnTo>
                  <a:lnTo>
                    <a:pt x="0" y="4181"/>
                  </a:lnTo>
                  <a:close/>
                  <a:moveTo>
                    <a:pt x="0" y="4181"/>
                  </a:moveTo>
                  <a:lnTo>
                    <a:pt x="0" y="4181"/>
                  </a:lnTo>
                  <a:lnTo>
                    <a:pt x="0" y="4181"/>
                  </a:lnTo>
                  <a:close/>
                  <a:moveTo>
                    <a:pt x="0" y="4133"/>
                  </a:moveTo>
                  <a:lnTo>
                    <a:pt x="0" y="4181"/>
                  </a:lnTo>
                  <a:lnTo>
                    <a:pt x="0" y="4133"/>
                  </a:lnTo>
                  <a:close/>
                  <a:moveTo>
                    <a:pt x="0" y="4133"/>
                  </a:moveTo>
                  <a:lnTo>
                    <a:pt x="0" y="4133"/>
                  </a:lnTo>
                  <a:lnTo>
                    <a:pt x="0" y="4133"/>
                  </a:lnTo>
                  <a:close/>
                  <a:moveTo>
                    <a:pt x="0" y="4094"/>
                  </a:moveTo>
                  <a:lnTo>
                    <a:pt x="0" y="4094"/>
                  </a:lnTo>
                  <a:lnTo>
                    <a:pt x="0" y="4094"/>
                  </a:lnTo>
                  <a:close/>
                  <a:moveTo>
                    <a:pt x="0" y="4055"/>
                  </a:moveTo>
                  <a:lnTo>
                    <a:pt x="0" y="4094"/>
                  </a:lnTo>
                  <a:lnTo>
                    <a:pt x="0" y="4055"/>
                  </a:lnTo>
                  <a:close/>
                  <a:moveTo>
                    <a:pt x="0" y="4055"/>
                  </a:moveTo>
                  <a:lnTo>
                    <a:pt x="0" y="4055"/>
                  </a:lnTo>
                  <a:lnTo>
                    <a:pt x="0" y="4055"/>
                  </a:lnTo>
                  <a:close/>
                  <a:moveTo>
                    <a:pt x="0" y="4016"/>
                  </a:moveTo>
                  <a:lnTo>
                    <a:pt x="0" y="4055"/>
                  </a:lnTo>
                  <a:lnTo>
                    <a:pt x="0" y="4016"/>
                  </a:lnTo>
                  <a:close/>
                  <a:moveTo>
                    <a:pt x="0" y="4016"/>
                  </a:moveTo>
                  <a:lnTo>
                    <a:pt x="0" y="4016"/>
                  </a:lnTo>
                  <a:lnTo>
                    <a:pt x="0" y="4016"/>
                  </a:lnTo>
                  <a:close/>
                  <a:moveTo>
                    <a:pt x="166" y="535"/>
                  </a:moveTo>
                  <a:cubicBezTo>
                    <a:pt x="78" y="1702"/>
                    <a:pt x="0" y="2878"/>
                    <a:pt x="0" y="4016"/>
                  </a:cubicBezTo>
                  <a:cubicBezTo>
                    <a:pt x="0" y="2878"/>
                    <a:pt x="78" y="1702"/>
                    <a:pt x="166" y="535"/>
                  </a:cubicBezTo>
                  <a:close/>
                  <a:moveTo>
                    <a:pt x="166" y="486"/>
                  </a:moveTo>
                  <a:lnTo>
                    <a:pt x="166" y="535"/>
                  </a:lnTo>
                  <a:lnTo>
                    <a:pt x="166" y="486"/>
                  </a:lnTo>
                  <a:close/>
                  <a:moveTo>
                    <a:pt x="166" y="447"/>
                  </a:moveTo>
                  <a:lnTo>
                    <a:pt x="166" y="486"/>
                  </a:lnTo>
                  <a:lnTo>
                    <a:pt x="166" y="447"/>
                  </a:lnTo>
                  <a:close/>
                  <a:moveTo>
                    <a:pt x="166" y="409"/>
                  </a:moveTo>
                  <a:lnTo>
                    <a:pt x="166" y="447"/>
                  </a:lnTo>
                  <a:lnTo>
                    <a:pt x="166" y="409"/>
                  </a:lnTo>
                  <a:close/>
                  <a:moveTo>
                    <a:pt x="166" y="331"/>
                  </a:moveTo>
                  <a:lnTo>
                    <a:pt x="166" y="409"/>
                  </a:lnTo>
                  <a:lnTo>
                    <a:pt x="166" y="331"/>
                  </a:lnTo>
                  <a:close/>
                  <a:moveTo>
                    <a:pt x="166" y="292"/>
                  </a:moveTo>
                  <a:lnTo>
                    <a:pt x="166" y="331"/>
                  </a:lnTo>
                  <a:lnTo>
                    <a:pt x="166" y="292"/>
                  </a:lnTo>
                  <a:close/>
                  <a:moveTo>
                    <a:pt x="166" y="243"/>
                  </a:moveTo>
                  <a:lnTo>
                    <a:pt x="166" y="243"/>
                  </a:lnTo>
                  <a:lnTo>
                    <a:pt x="166" y="243"/>
                  </a:lnTo>
                  <a:close/>
                  <a:moveTo>
                    <a:pt x="166" y="204"/>
                  </a:moveTo>
                  <a:lnTo>
                    <a:pt x="166" y="243"/>
                  </a:lnTo>
                  <a:lnTo>
                    <a:pt x="166" y="204"/>
                  </a:lnTo>
                  <a:close/>
                  <a:moveTo>
                    <a:pt x="166" y="204"/>
                  </a:moveTo>
                  <a:lnTo>
                    <a:pt x="166" y="204"/>
                  </a:lnTo>
                  <a:lnTo>
                    <a:pt x="166" y="204"/>
                  </a:lnTo>
                  <a:close/>
                  <a:moveTo>
                    <a:pt x="166" y="165"/>
                  </a:moveTo>
                  <a:lnTo>
                    <a:pt x="166" y="165"/>
                  </a:lnTo>
                  <a:lnTo>
                    <a:pt x="166" y="165"/>
                  </a:lnTo>
                  <a:close/>
                  <a:moveTo>
                    <a:pt x="166" y="127"/>
                  </a:moveTo>
                  <a:lnTo>
                    <a:pt x="166" y="165"/>
                  </a:lnTo>
                  <a:lnTo>
                    <a:pt x="166" y="127"/>
                  </a:lnTo>
                  <a:close/>
                  <a:moveTo>
                    <a:pt x="205" y="127"/>
                  </a:moveTo>
                  <a:lnTo>
                    <a:pt x="205" y="127"/>
                  </a:lnTo>
                  <a:lnTo>
                    <a:pt x="205" y="127"/>
                  </a:lnTo>
                  <a:close/>
                  <a:moveTo>
                    <a:pt x="205" y="88"/>
                  </a:move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05" y="88"/>
                  </a:move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05" y="49"/>
                  </a:moveTo>
                  <a:lnTo>
                    <a:pt x="205" y="49"/>
                  </a:lnTo>
                  <a:lnTo>
                    <a:pt x="205" y="49"/>
                  </a:lnTo>
                  <a:close/>
                  <a:moveTo>
                    <a:pt x="205" y="0"/>
                  </a:moveTo>
                  <a:lnTo>
                    <a:pt x="205" y="0"/>
                  </a:lnTo>
                  <a:lnTo>
                    <a:pt x="205" y="0"/>
                  </a:lnTo>
                  <a:close/>
                  <a:moveTo>
                    <a:pt x="205" y="0"/>
                  </a:moveTo>
                  <a:lnTo>
                    <a:pt x="205" y="0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53"/>
            <p:cNvSpPr/>
            <p:nvPr/>
          </p:nvSpPr>
          <p:spPr>
            <a:xfrm>
              <a:off x="3963463" y="4041062"/>
              <a:ext cx="100687" cy="1102476"/>
            </a:xfrm>
            <a:custGeom>
              <a:rect b="b" l="l" r="r" t="t"/>
              <a:pathLst>
                <a:path extrusionOk="0" h="29290" w="2675">
                  <a:moveTo>
                    <a:pt x="1294" y="0"/>
                  </a:moveTo>
                  <a:lnTo>
                    <a:pt x="1294" y="0"/>
                  </a:lnTo>
                  <a:cubicBezTo>
                    <a:pt x="895" y="2305"/>
                    <a:pt x="448" y="5144"/>
                    <a:pt x="205" y="7974"/>
                  </a:cubicBezTo>
                  <a:lnTo>
                    <a:pt x="205" y="8023"/>
                  </a:lnTo>
                  <a:lnTo>
                    <a:pt x="205" y="8062"/>
                  </a:lnTo>
                  <a:lnTo>
                    <a:pt x="205" y="8101"/>
                  </a:lnTo>
                  <a:lnTo>
                    <a:pt x="166" y="8101"/>
                  </a:lnTo>
                  <a:lnTo>
                    <a:pt x="166" y="8139"/>
                  </a:lnTo>
                  <a:lnTo>
                    <a:pt x="166" y="8178"/>
                  </a:lnTo>
                  <a:lnTo>
                    <a:pt x="166" y="8217"/>
                  </a:lnTo>
                  <a:lnTo>
                    <a:pt x="166" y="8266"/>
                  </a:lnTo>
                  <a:lnTo>
                    <a:pt x="166" y="8305"/>
                  </a:lnTo>
                  <a:lnTo>
                    <a:pt x="166" y="8383"/>
                  </a:lnTo>
                  <a:lnTo>
                    <a:pt x="166" y="8421"/>
                  </a:lnTo>
                  <a:lnTo>
                    <a:pt x="166" y="8460"/>
                  </a:lnTo>
                  <a:lnTo>
                    <a:pt x="166" y="8509"/>
                  </a:lnTo>
                  <a:cubicBezTo>
                    <a:pt x="78" y="9676"/>
                    <a:pt x="0" y="10852"/>
                    <a:pt x="0" y="11990"/>
                  </a:cubicBezTo>
                  <a:lnTo>
                    <a:pt x="0" y="12029"/>
                  </a:lnTo>
                  <a:lnTo>
                    <a:pt x="0" y="12068"/>
                  </a:lnTo>
                  <a:lnTo>
                    <a:pt x="0" y="12107"/>
                  </a:lnTo>
                  <a:lnTo>
                    <a:pt x="0" y="12155"/>
                  </a:lnTo>
                  <a:lnTo>
                    <a:pt x="0" y="12311"/>
                  </a:lnTo>
                  <a:lnTo>
                    <a:pt x="0" y="12350"/>
                  </a:lnTo>
                  <a:lnTo>
                    <a:pt x="0" y="12399"/>
                  </a:lnTo>
                  <a:lnTo>
                    <a:pt x="0" y="12437"/>
                  </a:lnTo>
                  <a:lnTo>
                    <a:pt x="39" y="12437"/>
                  </a:lnTo>
                  <a:lnTo>
                    <a:pt x="39" y="12476"/>
                  </a:lnTo>
                  <a:lnTo>
                    <a:pt x="39" y="12515"/>
                  </a:lnTo>
                  <a:lnTo>
                    <a:pt x="39" y="12554"/>
                  </a:lnTo>
                  <a:lnTo>
                    <a:pt x="39" y="12593"/>
                  </a:lnTo>
                  <a:cubicBezTo>
                    <a:pt x="78" y="15189"/>
                    <a:pt x="78" y="17863"/>
                    <a:pt x="78" y="20294"/>
                  </a:cubicBezTo>
                  <a:cubicBezTo>
                    <a:pt x="78" y="25322"/>
                    <a:pt x="0" y="29289"/>
                    <a:pt x="0" y="29289"/>
                  </a:cubicBezTo>
                  <a:lnTo>
                    <a:pt x="1342" y="29289"/>
                  </a:lnTo>
                  <a:cubicBezTo>
                    <a:pt x="1381" y="28929"/>
                    <a:pt x="1420" y="28599"/>
                    <a:pt x="1498" y="28239"/>
                  </a:cubicBezTo>
                  <a:cubicBezTo>
                    <a:pt x="1381" y="26129"/>
                    <a:pt x="1255" y="24067"/>
                    <a:pt x="1255" y="21957"/>
                  </a:cubicBezTo>
                  <a:cubicBezTo>
                    <a:pt x="1255" y="18875"/>
                    <a:pt x="1420" y="15753"/>
                    <a:pt x="1829" y="12719"/>
                  </a:cubicBezTo>
                  <a:cubicBezTo>
                    <a:pt x="1702" y="8703"/>
                    <a:pt x="1624" y="4775"/>
                    <a:pt x="2675" y="924"/>
                  </a:cubicBezTo>
                  <a:cubicBezTo>
                    <a:pt x="2597" y="885"/>
                    <a:pt x="2470" y="846"/>
                    <a:pt x="2393" y="808"/>
                  </a:cubicBezTo>
                  <a:cubicBezTo>
                    <a:pt x="2023" y="642"/>
                    <a:pt x="1624" y="526"/>
                    <a:pt x="1255" y="399"/>
                  </a:cubicBezTo>
                  <a:lnTo>
                    <a:pt x="1255" y="360"/>
                  </a:lnTo>
                  <a:cubicBezTo>
                    <a:pt x="1255" y="244"/>
                    <a:pt x="1294" y="117"/>
                    <a:pt x="1294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53"/>
            <p:cNvSpPr/>
            <p:nvPr/>
          </p:nvSpPr>
          <p:spPr>
            <a:xfrm>
              <a:off x="4010660" y="4519776"/>
              <a:ext cx="27515" cy="584173"/>
            </a:xfrm>
            <a:custGeom>
              <a:rect b="b" l="l" r="r" t="t"/>
              <a:pathLst>
                <a:path extrusionOk="0" h="15520" w="731">
                  <a:moveTo>
                    <a:pt x="575" y="0"/>
                  </a:moveTo>
                  <a:cubicBezTo>
                    <a:pt x="166" y="3034"/>
                    <a:pt x="1" y="6156"/>
                    <a:pt x="1" y="9238"/>
                  </a:cubicBezTo>
                  <a:cubicBezTo>
                    <a:pt x="1" y="11348"/>
                    <a:pt x="127" y="13410"/>
                    <a:pt x="244" y="15520"/>
                  </a:cubicBezTo>
                  <a:cubicBezTo>
                    <a:pt x="370" y="14548"/>
                    <a:pt x="526" y="13575"/>
                    <a:pt x="575" y="12642"/>
                  </a:cubicBezTo>
                  <a:cubicBezTo>
                    <a:pt x="730" y="9890"/>
                    <a:pt x="652" y="7089"/>
                    <a:pt x="652" y="4337"/>
                  </a:cubicBezTo>
                  <a:cubicBezTo>
                    <a:pt x="652" y="2879"/>
                    <a:pt x="613" y="1420"/>
                    <a:pt x="57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53"/>
            <p:cNvSpPr/>
            <p:nvPr/>
          </p:nvSpPr>
          <p:spPr>
            <a:xfrm>
              <a:off x="4283686" y="4606531"/>
              <a:ext cx="91540" cy="192190"/>
            </a:xfrm>
            <a:custGeom>
              <a:rect b="b" l="l" r="r" t="t"/>
              <a:pathLst>
                <a:path extrusionOk="0" h="5106" w="2432">
                  <a:moveTo>
                    <a:pt x="1" y="0"/>
                  </a:moveTo>
                  <a:lnTo>
                    <a:pt x="1" y="165"/>
                  </a:lnTo>
                  <a:cubicBezTo>
                    <a:pt x="166" y="447"/>
                    <a:pt x="370" y="690"/>
                    <a:pt x="565" y="934"/>
                  </a:cubicBezTo>
                  <a:cubicBezTo>
                    <a:pt x="896" y="1342"/>
                    <a:pt x="1178" y="1750"/>
                    <a:pt x="1421" y="2237"/>
                  </a:cubicBezTo>
                  <a:cubicBezTo>
                    <a:pt x="1460" y="2314"/>
                    <a:pt x="1498" y="2431"/>
                    <a:pt x="1537" y="2557"/>
                  </a:cubicBezTo>
                  <a:lnTo>
                    <a:pt x="1703" y="2917"/>
                  </a:lnTo>
                  <a:cubicBezTo>
                    <a:pt x="1780" y="3160"/>
                    <a:pt x="1868" y="3403"/>
                    <a:pt x="1946" y="3647"/>
                  </a:cubicBezTo>
                  <a:cubicBezTo>
                    <a:pt x="2111" y="4133"/>
                    <a:pt x="2267" y="4619"/>
                    <a:pt x="2393" y="5105"/>
                  </a:cubicBezTo>
                  <a:cubicBezTo>
                    <a:pt x="2432" y="4580"/>
                    <a:pt x="2315" y="4055"/>
                    <a:pt x="2189" y="3569"/>
                  </a:cubicBezTo>
                  <a:cubicBezTo>
                    <a:pt x="2150" y="3326"/>
                    <a:pt x="2072" y="3083"/>
                    <a:pt x="1985" y="2801"/>
                  </a:cubicBezTo>
                  <a:cubicBezTo>
                    <a:pt x="1946" y="2674"/>
                    <a:pt x="1907" y="2557"/>
                    <a:pt x="1868" y="2431"/>
                  </a:cubicBezTo>
                  <a:cubicBezTo>
                    <a:pt x="1780" y="2314"/>
                    <a:pt x="1742" y="2188"/>
                    <a:pt x="1703" y="2071"/>
                  </a:cubicBezTo>
                  <a:cubicBezTo>
                    <a:pt x="1586" y="1828"/>
                    <a:pt x="1421" y="1585"/>
                    <a:pt x="1255" y="1381"/>
                  </a:cubicBezTo>
                  <a:cubicBezTo>
                    <a:pt x="1139" y="1177"/>
                    <a:pt x="934" y="972"/>
                    <a:pt x="769" y="77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53"/>
            <p:cNvSpPr/>
            <p:nvPr/>
          </p:nvSpPr>
          <p:spPr>
            <a:xfrm>
              <a:off x="4093012" y="4896379"/>
              <a:ext cx="4818" cy="38"/>
            </a:xfrm>
            <a:custGeom>
              <a:rect b="b" l="l" r="r" t="t"/>
              <a:pathLst>
                <a:path extrusionOk="0" h="1" w="128">
                  <a:moveTo>
                    <a:pt x="127" y="0"/>
                  </a:moveTo>
                  <a:lnTo>
                    <a:pt x="1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1D04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53"/>
            <p:cNvSpPr/>
            <p:nvPr/>
          </p:nvSpPr>
          <p:spPr>
            <a:xfrm>
              <a:off x="4225874" y="4919450"/>
              <a:ext cx="64101" cy="53110"/>
            </a:xfrm>
            <a:custGeom>
              <a:rect b="b" l="l" r="r" t="t"/>
              <a:pathLst>
                <a:path extrusionOk="0" h="1411" w="1703">
                  <a:moveTo>
                    <a:pt x="117" y="0"/>
                  </a:moveTo>
                  <a:cubicBezTo>
                    <a:pt x="78" y="117"/>
                    <a:pt x="39" y="195"/>
                    <a:pt x="1" y="282"/>
                  </a:cubicBezTo>
                  <a:cubicBezTo>
                    <a:pt x="205" y="399"/>
                    <a:pt x="399" y="486"/>
                    <a:pt x="565" y="603"/>
                  </a:cubicBezTo>
                  <a:cubicBezTo>
                    <a:pt x="973" y="807"/>
                    <a:pt x="1372" y="1089"/>
                    <a:pt x="1702" y="1410"/>
                  </a:cubicBezTo>
                  <a:cubicBezTo>
                    <a:pt x="1459" y="1011"/>
                    <a:pt x="1090" y="642"/>
                    <a:pt x="691" y="360"/>
                  </a:cubicBezTo>
                  <a:cubicBezTo>
                    <a:pt x="526" y="243"/>
                    <a:pt x="321" y="117"/>
                    <a:pt x="11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53"/>
            <p:cNvSpPr/>
            <p:nvPr/>
          </p:nvSpPr>
          <p:spPr>
            <a:xfrm>
              <a:off x="4561114" y="3859536"/>
              <a:ext cx="387654" cy="56385"/>
            </a:xfrm>
            <a:custGeom>
              <a:rect b="b" l="l" r="r" t="t"/>
              <a:pathLst>
                <a:path extrusionOk="0" h="1498" w="10299">
                  <a:moveTo>
                    <a:pt x="7381" y="691"/>
                  </a:moveTo>
                  <a:cubicBezTo>
                    <a:pt x="4260" y="1255"/>
                    <a:pt x="1216" y="1459"/>
                    <a:pt x="1" y="1498"/>
                  </a:cubicBezTo>
                  <a:cubicBezTo>
                    <a:pt x="1216" y="1459"/>
                    <a:pt x="4260" y="1255"/>
                    <a:pt x="7381" y="691"/>
                  </a:cubicBezTo>
                  <a:lnTo>
                    <a:pt x="7381" y="691"/>
                  </a:lnTo>
                  <a:close/>
                  <a:moveTo>
                    <a:pt x="10298" y="0"/>
                  </a:moveTo>
                  <a:cubicBezTo>
                    <a:pt x="10094" y="78"/>
                    <a:pt x="9890" y="117"/>
                    <a:pt x="9686" y="156"/>
                  </a:cubicBezTo>
                  <a:lnTo>
                    <a:pt x="9686" y="156"/>
                  </a:lnTo>
                  <a:cubicBezTo>
                    <a:pt x="9890" y="117"/>
                    <a:pt x="10094" y="78"/>
                    <a:pt x="10298" y="0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53"/>
            <p:cNvSpPr/>
            <p:nvPr/>
          </p:nvSpPr>
          <p:spPr>
            <a:xfrm>
              <a:off x="4091544" y="3853318"/>
              <a:ext cx="886159" cy="108403"/>
            </a:xfrm>
            <a:custGeom>
              <a:rect b="b" l="l" r="r" t="t"/>
              <a:pathLst>
                <a:path extrusionOk="0" h="2880" w="23543">
                  <a:moveTo>
                    <a:pt x="22774" y="127"/>
                  </a:moveTo>
                  <a:lnTo>
                    <a:pt x="22774" y="127"/>
                  </a:lnTo>
                  <a:cubicBezTo>
                    <a:pt x="22570" y="205"/>
                    <a:pt x="22366" y="244"/>
                    <a:pt x="22162" y="283"/>
                  </a:cubicBezTo>
                  <a:cubicBezTo>
                    <a:pt x="22162" y="730"/>
                    <a:pt x="22162" y="1139"/>
                    <a:pt x="22201" y="1586"/>
                  </a:cubicBezTo>
                  <a:cubicBezTo>
                    <a:pt x="22648" y="1459"/>
                    <a:pt x="23095" y="1304"/>
                    <a:pt x="23543" y="1177"/>
                  </a:cubicBezTo>
                  <a:cubicBezTo>
                    <a:pt x="23543" y="1177"/>
                    <a:pt x="23504" y="1139"/>
                    <a:pt x="23465" y="1139"/>
                  </a:cubicBezTo>
                  <a:cubicBezTo>
                    <a:pt x="23018" y="1012"/>
                    <a:pt x="22687" y="575"/>
                    <a:pt x="22774" y="127"/>
                  </a:cubicBezTo>
                  <a:close/>
                  <a:moveTo>
                    <a:pt x="691" y="1"/>
                  </a:moveTo>
                  <a:lnTo>
                    <a:pt x="691" y="1"/>
                  </a:lnTo>
                  <a:cubicBezTo>
                    <a:pt x="895" y="487"/>
                    <a:pt x="487" y="1061"/>
                    <a:pt x="1" y="1139"/>
                  </a:cubicBezTo>
                  <a:cubicBezTo>
                    <a:pt x="127" y="1177"/>
                    <a:pt x="283" y="1216"/>
                    <a:pt x="409" y="1255"/>
                  </a:cubicBezTo>
                  <a:cubicBezTo>
                    <a:pt x="808" y="1382"/>
                    <a:pt x="1255" y="1498"/>
                    <a:pt x="1664" y="1625"/>
                  </a:cubicBezTo>
                  <a:cubicBezTo>
                    <a:pt x="1703" y="1177"/>
                    <a:pt x="1703" y="730"/>
                    <a:pt x="1703" y="283"/>
                  </a:cubicBezTo>
                  <a:cubicBezTo>
                    <a:pt x="1343" y="205"/>
                    <a:pt x="1012" y="127"/>
                    <a:pt x="691" y="1"/>
                  </a:cubicBezTo>
                  <a:close/>
                  <a:moveTo>
                    <a:pt x="4017" y="818"/>
                  </a:moveTo>
                  <a:cubicBezTo>
                    <a:pt x="4017" y="1216"/>
                    <a:pt x="3968" y="1664"/>
                    <a:pt x="3929" y="2111"/>
                  </a:cubicBezTo>
                  <a:cubicBezTo>
                    <a:pt x="6156" y="2558"/>
                    <a:pt x="8432" y="2801"/>
                    <a:pt x="10658" y="2879"/>
                  </a:cubicBezTo>
                  <a:lnTo>
                    <a:pt x="11913" y="2879"/>
                  </a:lnTo>
                  <a:cubicBezTo>
                    <a:pt x="14587" y="2879"/>
                    <a:pt x="17300" y="2636"/>
                    <a:pt x="19935" y="2111"/>
                  </a:cubicBezTo>
                  <a:cubicBezTo>
                    <a:pt x="19896" y="1664"/>
                    <a:pt x="19896" y="1216"/>
                    <a:pt x="19857" y="818"/>
                  </a:cubicBezTo>
                  <a:cubicBezTo>
                    <a:pt x="16736" y="1382"/>
                    <a:pt x="13692" y="1586"/>
                    <a:pt x="12477" y="1625"/>
                  </a:cubicBezTo>
                  <a:cubicBezTo>
                    <a:pt x="12156" y="1625"/>
                    <a:pt x="11991" y="1625"/>
                    <a:pt x="11952" y="1664"/>
                  </a:cubicBezTo>
                  <a:cubicBezTo>
                    <a:pt x="11952" y="1664"/>
                    <a:pt x="8023" y="1547"/>
                    <a:pt x="4017" y="818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53"/>
            <p:cNvSpPr/>
            <p:nvPr/>
          </p:nvSpPr>
          <p:spPr>
            <a:xfrm>
              <a:off x="4838920" y="3865370"/>
              <a:ext cx="88228" cy="68844"/>
            </a:xfrm>
            <a:custGeom>
              <a:rect b="b" l="l" r="r" t="t"/>
              <a:pathLst>
                <a:path extrusionOk="0" h="1829" w="2344">
                  <a:moveTo>
                    <a:pt x="2305" y="1"/>
                  </a:moveTo>
                  <a:cubicBezTo>
                    <a:pt x="1576" y="205"/>
                    <a:pt x="768" y="370"/>
                    <a:pt x="0" y="536"/>
                  </a:cubicBezTo>
                  <a:cubicBezTo>
                    <a:pt x="39" y="934"/>
                    <a:pt x="39" y="1382"/>
                    <a:pt x="78" y="1829"/>
                  </a:cubicBezTo>
                  <a:cubicBezTo>
                    <a:pt x="846" y="1664"/>
                    <a:pt x="1614" y="1508"/>
                    <a:pt x="2344" y="1304"/>
                  </a:cubicBezTo>
                  <a:cubicBezTo>
                    <a:pt x="2305" y="857"/>
                    <a:pt x="2305" y="448"/>
                    <a:pt x="2305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53"/>
            <p:cNvSpPr/>
            <p:nvPr/>
          </p:nvSpPr>
          <p:spPr>
            <a:xfrm>
              <a:off x="4154136" y="3865370"/>
              <a:ext cx="88605" cy="68844"/>
            </a:xfrm>
            <a:custGeom>
              <a:rect b="b" l="l" r="r" t="t"/>
              <a:pathLst>
                <a:path extrusionOk="0" h="1829" w="2354">
                  <a:moveTo>
                    <a:pt x="40" y="1"/>
                  </a:moveTo>
                  <a:cubicBezTo>
                    <a:pt x="40" y="448"/>
                    <a:pt x="40" y="895"/>
                    <a:pt x="1" y="1343"/>
                  </a:cubicBezTo>
                  <a:cubicBezTo>
                    <a:pt x="691" y="1508"/>
                    <a:pt x="1420" y="1664"/>
                    <a:pt x="2111" y="1829"/>
                  </a:cubicBezTo>
                  <a:lnTo>
                    <a:pt x="2266" y="1829"/>
                  </a:lnTo>
                  <a:cubicBezTo>
                    <a:pt x="2305" y="1382"/>
                    <a:pt x="2354" y="934"/>
                    <a:pt x="2354" y="536"/>
                  </a:cubicBezTo>
                  <a:cubicBezTo>
                    <a:pt x="1576" y="370"/>
                    <a:pt x="769" y="205"/>
                    <a:pt x="4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53"/>
            <p:cNvSpPr/>
            <p:nvPr/>
          </p:nvSpPr>
          <p:spPr>
            <a:xfrm>
              <a:off x="3658596" y="2471684"/>
              <a:ext cx="276014" cy="323252"/>
            </a:xfrm>
            <a:custGeom>
              <a:rect b="b" l="l" r="r" t="t"/>
              <a:pathLst>
                <a:path extrusionOk="0" h="8588" w="7333">
                  <a:moveTo>
                    <a:pt x="7332" y="1"/>
                  </a:moveTo>
                  <a:cubicBezTo>
                    <a:pt x="4454" y="1664"/>
                    <a:pt x="1420" y="3929"/>
                    <a:pt x="0" y="7051"/>
                  </a:cubicBezTo>
                  <a:cubicBezTo>
                    <a:pt x="691" y="7498"/>
                    <a:pt x="1333" y="8023"/>
                    <a:pt x="1984" y="8587"/>
                  </a:cubicBezTo>
                  <a:cubicBezTo>
                    <a:pt x="2392" y="7945"/>
                    <a:pt x="2918" y="7333"/>
                    <a:pt x="3277" y="6847"/>
                  </a:cubicBezTo>
                  <a:cubicBezTo>
                    <a:pt x="4337" y="5592"/>
                    <a:pt x="5426" y="4503"/>
                    <a:pt x="6681" y="3482"/>
                  </a:cubicBezTo>
                  <a:cubicBezTo>
                    <a:pt x="6720" y="2354"/>
                    <a:pt x="6963" y="1139"/>
                    <a:pt x="73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53"/>
            <p:cNvSpPr/>
            <p:nvPr/>
          </p:nvSpPr>
          <p:spPr>
            <a:xfrm>
              <a:off x="4404127" y="2368106"/>
              <a:ext cx="277821" cy="51680"/>
            </a:xfrm>
            <a:custGeom>
              <a:rect b="b" l="l" r="r" t="t"/>
              <a:pathLst>
                <a:path extrusionOk="0" h="1373" w="7381"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02" y="973"/>
                  </a:moveTo>
                  <a:lnTo>
                    <a:pt x="1702" y="973"/>
                  </a:lnTo>
                  <a:lnTo>
                    <a:pt x="1702" y="973"/>
                  </a:lnTo>
                  <a:close/>
                  <a:moveTo>
                    <a:pt x="1702" y="973"/>
                  </a:moveTo>
                  <a:lnTo>
                    <a:pt x="1702" y="973"/>
                  </a:lnTo>
                  <a:lnTo>
                    <a:pt x="1702" y="973"/>
                  </a:lnTo>
                  <a:close/>
                  <a:moveTo>
                    <a:pt x="1663" y="973"/>
                  </a:moveTo>
                  <a:lnTo>
                    <a:pt x="1663" y="973"/>
                  </a:lnTo>
                  <a:lnTo>
                    <a:pt x="1663" y="973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177" y="730"/>
                  </a:moveTo>
                  <a:lnTo>
                    <a:pt x="1177" y="730"/>
                  </a:lnTo>
                  <a:lnTo>
                    <a:pt x="1177" y="730"/>
                  </a:lnTo>
                  <a:close/>
                  <a:moveTo>
                    <a:pt x="1177" y="730"/>
                  </a:moveTo>
                  <a:lnTo>
                    <a:pt x="1177" y="730"/>
                  </a:lnTo>
                  <a:lnTo>
                    <a:pt x="1177" y="730"/>
                  </a:lnTo>
                  <a:close/>
                  <a:moveTo>
                    <a:pt x="1177" y="691"/>
                  </a:moveTo>
                  <a:lnTo>
                    <a:pt x="1177" y="691"/>
                  </a:lnTo>
                  <a:lnTo>
                    <a:pt x="1177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099" y="691"/>
                  </a:moveTo>
                  <a:lnTo>
                    <a:pt x="1099" y="691"/>
                  </a:lnTo>
                  <a:lnTo>
                    <a:pt x="1099" y="691"/>
                  </a:lnTo>
                  <a:close/>
                  <a:moveTo>
                    <a:pt x="1060" y="643"/>
                  </a:moveTo>
                  <a:cubicBezTo>
                    <a:pt x="1099" y="643"/>
                    <a:pt x="1099" y="691"/>
                    <a:pt x="1099" y="691"/>
                  </a:cubicBezTo>
                  <a:cubicBezTo>
                    <a:pt x="1099" y="691"/>
                    <a:pt x="1099" y="643"/>
                    <a:pt x="1060" y="643"/>
                  </a:cubicBezTo>
                  <a:close/>
                  <a:moveTo>
                    <a:pt x="1060" y="643"/>
                  </a:moveTo>
                  <a:lnTo>
                    <a:pt x="1060" y="643"/>
                  </a:lnTo>
                  <a:lnTo>
                    <a:pt x="1060" y="643"/>
                  </a:lnTo>
                  <a:close/>
                  <a:moveTo>
                    <a:pt x="1060" y="643"/>
                  </a:moveTo>
                  <a:lnTo>
                    <a:pt x="1060" y="643"/>
                  </a:lnTo>
                  <a:lnTo>
                    <a:pt x="1060" y="643"/>
                  </a:lnTo>
                  <a:close/>
                  <a:moveTo>
                    <a:pt x="1011" y="643"/>
                  </a:moveTo>
                  <a:lnTo>
                    <a:pt x="1011" y="643"/>
                  </a:lnTo>
                  <a:lnTo>
                    <a:pt x="1011" y="643"/>
                  </a:lnTo>
                  <a:close/>
                  <a:moveTo>
                    <a:pt x="1011" y="604"/>
                  </a:moveTo>
                  <a:lnTo>
                    <a:pt x="1011" y="643"/>
                  </a:lnTo>
                  <a:lnTo>
                    <a:pt x="1011" y="604"/>
                  </a:lnTo>
                  <a:close/>
                  <a:moveTo>
                    <a:pt x="973" y="604"/>
                  </a:moveTo>
                  <a:lnTo>
                    <a:pt x="1011" y="604"/>
                  </a:lnTo>
                  <a:lnTo>
                    <a:pt x="973" y="604"/>
                  </a:lnTo>
                  <a:close/>
                  <a:moveTo>
                    <a:pt x="973" y="604"/>
                  </a:moveTo>
                  <a:lnTo>
                    <a:pt x="973" y="604"/>
                  </a:lnTo>
                  <a:lnTo>
                    <a:pt x="973" y="604"/>
                  </a:lnTo>
                  <a:close/>
                  <a:moveTo>
                    <a:pt x="88" y="79"/>
                  </a:moveTo>
                  <a:cubicBezTo>
                    <a:pt x="370" y="244"/>
                    <a:pt x="652" y="448"/>
                    <a:pt x="973" y="604"/>
                  </a:cubicBezTo>
                  <a:cubicBezTo>
                    <a:pt x="652" y="448"/>
                    <a:pt x="370" y="244"/>
                    <a:pt x="88" y="79"/>
                  </a:cubicBezTo>
                  <a:close/>
                  <a:moveTo>
                    <a:pt x="39" y="40"/>
                  </a:moveTo>
                  <a:lnTo>
                    <a:pt x="88" y="79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7381" y="1"/>
                  </a:moveTo>
                  <a:cubicBezTo>
                    <a:pt x="6807" y="400"/>
                    <a:pt x="6165" y="730"/>
                    <a:pt x="5553" y="1012"/>
                  </a:cubicBezTo>
                  <a:cubicBezTo>
                    <a:pt x="4950" y="1255"/>
                    <a:pt x="4298" y="1372"/>
                    <a:pt x="3647" y="1372"/>
                  </a:cubicBezTo>
                  <a:cubicBezTo>
                    <a:pt x="3044" y="1372"/>
                    <a:pt x="2392" y="1255"/>
                    <a:pt x="1789" y="1012"/>
                  </a:cubicBezTo>
                  <a:lnTo>
                    <a:pt x="1789" y="1012"/>
                  </a:lnTo>
                  <a:lnTo>
                    <a:pt x="1789" y="1012"/>
                  </a:lnTo>
                  <a:cubicBezTo>
                    <a:pt x="2392" y="1255"/>
                    <a:pt x="3044" y="1372"/>
                    <a:pt x="3647" y="1372"/>
                  </a:cubicBezTo>
                  <a:cubicBezTo>
                    <a:pt x="4298" y="1372"/>
                    <a:pt x="4950" y="1255"/>
                    <a:pt x="5553" y="1012"/>
                  </a:cubicBezTo>
                  <a:cubicBezTo>
                    <a:pt x="6165" y="730"/>
                    <a:pt x="6807" y="400"/>
                    <a:pt x="7381" y="1"/>
                  </a:cubicBezTo>
                  <a:close/>
                </a:path>
              </a:pathLst>
            </a:custGeom>
            <a:solidFill>
              <a:srgbClr val="F59B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53"/>
            <p:cNvSpPr/>
            <p:nvPr/>
          </p:nvSpPr>
          <p:spPr>
            <a:xfrm>
              <a:off x="4398255" y="2366675"/>
              <a:ext cx="283693" cy="1468"/>
            </a:xfrm>
            <a:custGeom>
              <a:rect b="b" l="l" r="r" t="t"/>
              <a:pathLst>
                <a:path extrusionOk="0" h="39" w="7537">
                  <a:moveTo>
                    <a:pt x="7537" y="39"/>
                  </a:moveTo>
                  <a:lnTo>
                    <a:pt x="7537" y="39"/>
                  </a:lnTo>
                  <a:lnTo>
                    <a:pt x="7537" y="39"/>
                  </a:lnTo>
                  <a:close/>
                  <a:moveTo>
                    <a:pt x="7537" y="39"/>
                  </a:moveTo>
                  <a:lnTo>
                    <a:pt x="7537" y="39"/>
                  </a:lnTo>
                  <a:lnTo>
                    <a:pt x="7537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AC7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53"/>
            <p:cNvSpPr/>
            <p:nvPr/>
          </p:nvSpPr>
          <p:spPr>
            <a:xfrm>
              <a:off x="4398255" y="2366675"/>
              <a:ext cx="283693" cy="86760"/>
            </a:xfrm>
            <a:custGeom>
              <a:rect b="b" l="l" r="r" t="t"/>
              <a:pathLst>
                <a:path extrusionOk="0" h="2305" w="7537">
                  <a:moveTo>
                    <a:pt x="1" y="0"/>
                  </a:moveTo>
                  <a:cubicBezTo>
                    <a:pt x="603" y="603"/>
                    <a:pt x="1333" y="1293"/>
                    <a:pt x="2140" y="2023"/>
                  </a:cubicBezTo>
                  <a:cubicBezTo>
                    <a:pt x="2675" y="2227"/>
                    <a:pt x="3239" y="2305"/>
                    <a:pt x="3803" y="2305"/>
                  </a:cubicBezTo>
                  <a:cubicBezTo>
                    <a:pt x="4328" y="2305"/>
                    <a:pt x="4901" y="2227"/>
                    <a:pt x="5388" y="2062"/>
                  </a:cubicBezTo>
                  <a:cubicBezTo>
                    <a:pt x="7167" y="525"/>
                    <a:pt x="7488" y="78"/>
                    <a:pt x="7537" y="39"/>
                  </a:cubicBezTo>
                  <a:lnTo>
                    <a:pt x="7537" y="39"/>
                  </a:lnTo>
                  <a:cubicBezTo>
                    <a:pt x="6963" y="438"/>
                    <a:pt x="6321" y="768"/>
                    <a:pt x="5709" y="1050"/>
                  </a:cubicBezTo>
                  <a:cubicBezTo>
                    <a:pt x="5106" y="1293"/>
                    <a:pt x="4454" y="1410"/>
                    <a:pt x="3803" y="1410"/>
                  </a:cubicBezTo>
                  <a:cubicBezTo>
                    <a:pt x="3200" y="1410"/>
                    <a:pt x="2548" y="1293"/>
                    <a:pt x="1945" y="1050"/>
                  </a:cubicBezTo>
                  <a:cubicBezTo>
                    <a:pt x="1897" y="1050"/>
                    <a:pt x="1897" y="1011"/>
                    <a:pt x="1897" y="1011"/>
                  </a:cubicBezTo>
                  <a:lnTo>
                    <a:pt x="1819" y="1011"/>
                  </a:lnTo>
                  <a:cubicBezTo>
                    <a:pt x="1702" y="924"/>
                    <a:pt x="1537" y="846"/>
                    <a:pt x="1372" y="768"/>
                  </a:cubicBezTo>
                  <a:lnTo>
                    <a:pt x="1333" y="768"/>
                  </a:lnTo>
                  <a:lnTo>
                    <a:pt x="1333" y="729"/>
                  </a:lnTo>
                  <a:lnTo>
                    <a:pt x="1255" y="729"/>
                  </a:lnTo>
                  <a:cubicBezTo>
                    <a:pt x="1255" y="729"/>
                    <a:pt x="1255" y="681"/>
                    <a:pt x="1216" y="681"/>
                  </a:cubicBezTo>
                  <a:lnTo>
                    <a:pt x="1167" y="681"/>
                  </a:lnTo>
                  <a:lnTo>
                    <a:pt x="1167" y="642"/>
                  </a:lnTo>
                  <a:lnTo>
                    <a:pt x="1129" y="642"/>
                  </a:lnTo>
                  <a:cubicBezTo>
                    <a:pt x="808" y="486"/>
                    <a:pt x="526" y="282"/>
                    <a:pt x="244" y="117"/>
                  </a:cubicBezTo>
                  <a:lnTo>
                    <a:pt x="195" y="78"/>
                  </a:lnTo>
                  <a:lnTo>
                    <a:pt x="156" y="78"/>
                  </a:lnTo>
                  <a:cubicBezTo>
                    <a:pt x="156" y="39"/>
                    <a:pt x="117" y="39"/>
                    <a:pt x="117" y="39"/>
                  </a:cubicBezTo>
                  <a:cubicBezTo>
                    <a:pt x="78" y="39"/>
                    <a:pt x="39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53"/>
            <p:cNvSpPr/>
            <p:nvPr/>
          </p:nvSpPr>
          <p:spPr>
            <a:xfrm>
              <a:off x="4780731" y="1901474"/>
              <a:ext cx="42834" cy="50212"/>
            </a:xfrm>
            <a:custGeom>
              <a:rect b="b" l="l" r="r" t="t"/>
              <a:pathLst>
                <a:path extrusionOk="0" h="1334" w="1138"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0" y="1"/>
                  </a:moveTo>
                  <a:cubicBezTo>
                    <a:pt x="447" y="118"/>
                    <a:pt x="778" y="400"/>
                    <a:pt x="973" y="769"/>
                  </a:cubicBezTo>
                  <a:lnTo>
                    <a:pt x="973" y="769"/>
                  </a:lnTo>
                  <a:cubicBezTo>
                    <a:pt x="778" y="400"/>
                    <a:pt x="447" y="118"/>
                    <a:pt x="0" y="1"/>
                  </a:cubicBezTo>
                  <a:close/>
                </a:path>
              </a:pathLst>
            </a:custGeom>
            <a:solidFill>
              <a:srgbClr val="23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53"/>
            <p:cNvSpPr/>
            <p:nvPr/>
          </p:nvSpPr>
          <p:spPr>
            <a:xfrm>
              <a:off x="4259183" y="1878439"/>
              <a:ext cx="564412" cy="541376"/>
            </a:xfrm>
            <a:custGeom>
              <a:rect b="b" l="l" r="r" t="t"/>
              <a:pathLst>
                <a:path extrusionOk="0" h="14383" w="14995">
                  <a:moveTo>
                    <a:pt x="4785" y="0"/>
                  </a:moveTo>
                  <a:cubicBezTo>
                    <a:pt x="4337" y="39"/>
                    <a:pt x="3851" y="88"/>
                    <a:pt x="3326" y="166"/>
                  </a:cubicBezTo>
                  <a:cubicBezTo>
                    <a:pt x="3248" y="204"/>
                    <a:pt x="3161" y="204"/>
                    <a:pt x="3083" y="204"/>
                  </a:cubicBezTo>
                  <a:cubicBezTo>
                    <a:pt x="2431" y="331"/>
                    <a:pt x="1790" y="448"/>
                    <a:pt x="1138" y="613"/>
                  </a:cubicBezTo>
                  <a:cubicBezTo>
                    <a:pt x="1060" y="652"/>
                    <a:pt x="973" y="652"/>
                    <a:pt x="895" y="691"/>
                  </a:cubicBezTo>
                  <a:cubicBezTo>
                    <a:pt x="370" y="934"/>
                    <a:pt x="49" y="1420"/>
                    <a:pt x="49" y="1945"/>
                  </a:cubicBezTo>
                  <a:cubicBezTo>
                    <a:pt x="0" y="2392"/>
                    <a:pt x="49" y="2801"/>
                    <a:pt x="88" y="3248"/>
                  </a:cubicBezTo>
                  <a:cubicBezTo>
                    <a:pt x="127" y="3199"/>
                    <a:pt x="205" y="3199"/>
                    <a:pt x="292" y="3161"/>
                  </a:cubicBezTo>
                  <a:cubicBezTo>
                    <a:pt x="1751" y="2674"/>
                    <a:pt x="3209" y="2276"/>
                    <a:pt x="4746" y="2071"/>
                  </a:cubicBezTo>
                  <a:cubicBezTo>
                    <a:pt x="5553" y="1945"/>
                    <a:pt x="6370" y="1906"/>
                    <a:pt x="7177" y="1906"/>
                  </a:cubicBezTo>
                  <a:cubicBezTo>
                    <a:pt x="8752" y="1906"/>
                    <a:pt x="10298" y="2110"/>
                    <a:pt x="11835" y="2392"/>
                  </a:cubicBezTo>
                  <a:cubicBezTo>
                    <a:pt x="12447" y="2470"/>
                    <a:pt x="12846" y="3044"/>
                    <a:pt x="12768" y="3608"/>
                  </a:cubicBezTo>
                  <a:cubicBezTo>
                    <a:pt x="12690" y="4094"/>
                    <a:pt x="12603" y="4541"/>
                    <a:pt x="12564" y="5028"/>
                  </a:cubicBezTo>
                  <a:cubicBezTo>
                    <a:pt x="12360" y="6447"/>
                    <a:pt x="12117" y="7984"/>
                    <a:pt x="11475" y="9364"/>
                  </a:cubicBezTo>
                  <a:cubicBezTo>
                    <a:pt x="11066" y="10298"/>
                    <a:pt x="10211" y="11144"/>
                    <a:pt x="9199" y="11834"/>
                  </a:cubicBezTo>
                  <a:cubicBezTo>
                    <a:pt x="8635" y="12243"/>
                    <a:pt x="7984" y="12564"/>
                    <a:pt x="7381" y="12846"/>
                  </a:cubicBezTo>
                  <a:cubicBezTo>
                    <a:pt x="6768" y="13089"/>
                    <a:pt x="6127" y="13254"/>
                    <a:pt x="5475" y="13254"/>
                  </a:cubicBezTo>
                  <a:cubicBezTo>
                    <a:pt x="4824" y="13254"/>
                    <a:pt x="4221" y="13089"/>
                    <a:pt x="3608" y="12846"/>
                  </a:cubicBezTo>
                  <a:lnTo>
                    <a:pt x="3608" y="12846"/>
                  </a:lnTo>
                  <a:cubicBezTo>
                    <a:pt x="3647" y="12885"/>
                    <a:pt x="3696" y="12923"/>
                    <a:pt x="3734" y="12923"/>
                  </a:cubicBezTo>
                  <a:cubicBezTo>
                    <a:pt x="3773" y="12972"/>
                    <a:pt x="3773" y="12972"/>
                    <a:pt x="3812" y="13011"/>
                  </a:cubicBezTo>
                  <a:cubicBezTo>
                    <a:pt x="4376" y="13371"/>
                    <a:pt x="4989" y="13740"/>
                    <a:pt x="5592" y="13983"/>
                  </a:cubicBezTo>
                  <a:cubicBezTo>
                    <a:pt x="5592" y="14022"/>
                    <a:pt x="5640" y="14022"/>
                    <a:pt x="5640" y="14022"/>
                  </a:cubicBezTo>
                  <a:cubicBezTo>
                    <a:pt x="6243" y="14265"/>
                    <a:pt x="6895" y="14382"/>
                    <a:pt x="7498" y="14382"/>
                  </a:cubicBezTo>
                  <a:cubicBezTo>
                    <a:pt x="8149" y="14382"/>
                    <a:pt x="8801" y="14265"/>
                    <a:pt x="9404" y="14022"/>
                  </a:cubicBezTo>
                  <a:cubicBezTo>
                    <a:pt x="10016" y="13740"/>
                    <a:pt x="10658" y="13410"/>
                    <a:pt x="11232" y="13011"/>
                  </a:cubicBezTo>
                  <a:cubicBezTo>
                    <a:pt x="12243" y="12321"/>
                    <a:pt x="13089" y="11426"/>
                    <a:pt x="13497" y="10541"/>
                  </a:cubicBezTo>
                  <a:lnTo>
                    <a:pt x="13536" y="10492"/>
                  </a:lnTo>
                  <a:cubicBezTo>
                    <a:pt x="14149" y="9160"/>
                    <a:pt x="14392" y="7624"/>
                    <a:pt x="14586" y="6165"/>
                  </a:cubicBezTo>
                  <a:lnTo>
                    <a:pt x="14586" y="6117"/>
                  </a:lnTo>
                  <a:cubicBezTo>
                    <a:pt x="14752" y="4989"/>
                    <a:pt x="14956" y="3773"/>
                    <a:pt x="14995" y="2558"/>
                  </a:cubicBezTo>
                  <a:lnTo>
                    <a:pt x="14995" y="2519"/>
                  </a:lnTo>
                  <a:lnTo>
                    <a:pt x="14995" y="1984"/>
                  </a:lnTo>
                  <a:lnTo>
                    <a:pt x="14995" y="1945"/>
                  </a:lnTo>
                  <a:cubicBezTo>
                    <a:pt x="14956" y="1741"/>
                    <a:pt x="14917" y="1546"/>
                    <a:pt x="14830" y="1381"/>
                  </a:cubicBezTo>
                  <a:cubicBezTo>
                    <a:pt x="14635" y="1012"/>
                    <a:pt x="14304" y="730"/>
                    <a:pt x="13857" y="613"/>
                  </a:cubicBezTo>
                  <a:cubicBezTo>
                    <a:pt x="13702" y="574"/>
                    <a:pt x="13536" y="525"/>
                    <a:pt x="13371" y="486"/>
                  </a:cubicBezTo>
                  <a:lnTo>
                    <a:pt x="13332" y="486"/>
                  </a:lnTo>
                  <a:lnTo>
                    <a:pt x="12846" y="370"/>
                  </a:lnTo>
                  <a:cubicBezTo>
                    <a:pt x="11912" y="204"/>
                    <a:pt x="11027" y="88"/>
                    <a:pt x="10211" y="0"/>
                  </a:cubicBezTo>
                  <a:lnTo>
                    <a:pt x="10211" y="39"/>
                  </a:lnTo>
                  <a:cubicBezTo>
                    <a:pt x="10211" y="331"/>
                    <a:pt x="9968" y="574"/>
                    <a:pt x="9686" y="574"/>
                  </a:cubicBezTo>
                  <a:lnTo>
                    <a:pt x="5310" y="574"/>
                  </a:lnTo>
                  <a:cubicBezTo>
                    <a:pt x="5028" y="574"/>
                    <a:pt x="4785" y="331"/>
                    <a:pt x="4785" y="39"/>
                  </a:cubicBezTo>
                  <a:lnTo>
                    <a:pt x="4785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53"/>
            <p:cNvSpPr/>
            <p:nvPr/>
          </p:nvSpPr>
          <p:spPr>
            <a:xfrm>
              <a:off x="4394981" y="2361895"/>
              <a:ext cx="4780" cy="2974"/>
            </a:xfrm>
            <a:custGeom>
              <a:rect b="b" l="l" r="r" t="t"/>
              <a:pathLst>
                <a:path extrusionOk="0" h="79" w="127">
                  <a:moveTo>
                    <a:pt x="0" y="1"/>
                  </a:moveTo>
                  <a:lnTo>
                    <a:pt x="0" y="1"/>
                  </a:lnTo>
                  <a:cubicBezTo>
                    <a:pt x="39" y="40"/>
                    <a:pt x="88" y="78"/>
                    <a:pt x="126" y="78"/>
                  </a:cubicBezTo>
                  <a:lnTo>
                    <a:pt x="126" y="78"/>
                  </a:lnTo>
                  <a:cubicBezTo>
                    <a:pt x="88" y="78"/>
                    <a:pt x="39" y="40"/>
                    <a:pt x="0" y="1"/>
                  </a:cubicBezTo>
                  <a:close/>
                </a:path>
              </a:pathLst>
            </a:custGeom>
            <a:solidFill>
              <a:srgbClr val="E3C5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53"/>
            <p:cNvSpPr/>
            <p:nvPr/>
          </p:nvSpPr>
          <p:spPr>
            <a:xfrm>
              <a:off x="4469617" y="2404727"/>
              <a:ext cx="1882" cy="1506"/>
            </a:xfrm>
            <a:custGeom>
              <a:rect b="b" l="l" r="r" t="t"/>
              <a:pathLst>
                <a:path extrusionOk="0" h="40" w="50">
                  <a:moveTo>
                    <a:pt x="1" y="0"/>
                  </a:moveTo>
                  <a:cubicBezTo>
                    <a:pt x="1" y="39"/>
                    <a:pt x="1" y="39"/>
                    <a:pt x="49" y="39"/>
                  </a:cubicBezTo>
                  <a:cubicBezTo>
                    <a:pt x="49" y="39"/>
                    <a:pt x="1" y="39"/>
                    <a:pt x="1" y="0"/>
                  </a:cubicBezTo>
                  <a:close/>
                </a:path>
              </a:pathLst>
            </a:custGeom>
            <a:solidFill>
              <a:srgbClr val="DE99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53"/>
            <p:cNvSpPr/>
            <p:nvPr/>
          </p:nvSpPr>
          <p:spPr>
            <a:xfrm>
              <a:off x="4439243" y="1878439"/>
              <a:ext cx="204272" cy="21605"/>
            </a:xfrm>
            <a:custGeom>
              <a:rect b="b" l="l" r="r" t="t"/>
              <a:pathLst>
                <a:path extrusionOk="0" h="574" w="5427">
                  <a:moveTo>
                    <a:pt x="4902" y="574"/>
                  </a:moveTo>
                  <a:lnTo>
                    <a:pt x="4902" y="574"/>
                  </a:lnTo>
                  <a:lnTo>
                    <a:pt x="526" y="574"/>
                  </a:lnTo>
                  <a:lnTo>
                    <a:pt x="526" y="574"/>
                  </a:lnTo>
                  <a:lnTo>
                    <a:pt x="526" y="574"/>
                  </a:lnTo>
                  <a:lnTo>
                    <a:pt x="4902" y="574"/>
                  </a:lnTo>
                  <a:lnTo>
                    <a:pt x="4902" y="574"/>
                  </a:lnTo>
                  <a:close/>
                  <a:moveTo>
                    <a:pt x="5427" y="39"/>
                  </a:moveTo>
                  <a:cubicBezTo>
                    <a:pt x="5427" y="331"/>
                    <a:pt x="5184" y="574"/>
                    <a:pt x="4902" y="574"/>
                  </a:cubicBezTo>
                  <a:cubicBezTo>
                    <a:pt x="5184" y="574"/>
                    <a:pt x="5427" y="331"/>
                    <a:pt x="5427" y="39"/>
                  </a:cubicBezTo>
                  <a:close/>
                  <a:moveTo>
                    <a:pt x="5427" y="39"/>
                  </a:moveTo>
                  <a:lnTo>
                    <a:pt x="5427" y="39"/>
                  </a:lnTo>
                  <a:lnTo>
                    <a:pt x="5427" y="39"/>
                  </a:lnTo>
                  <a:lnTo>
                    <a:pt x="5427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9"/>
                  </a:lnTo>
                  <a:close/>
                </a:path>
              </a:pathLst>
            </a:custGeom>
            <a:solidFill>
              <a:srgbClr val="E3C5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53"/>
            <p:cNvSpPr/>
            <p:nvPr/>
          </p:nvSpPr>
          <p:spPr>
            <a:xfrm>
              <a:off x="4292869" y="1884650"/>
              <a:ext cx="91540" cy="19799"/>
            </a:xfrm>
            <a:custGeom>
              <a:rect b="b" l="l" r="r" t="t"/>
              <a:pathLst>
                <a:path extrusionOk="0" h="526" w="2432">
                  <a:moveTo>
                    <a:pt x="2431" y="1"/>
                  </a:moveTo>
                  <a:cubicBezTo>
                    <a:pt x="2353" y="39"/>
                    <a:pt x="2266" y="39"/>
                    <a:pt x="2188" y="39"/>
                  </a:cubicBezTo>
                  <a:lnTo>
                    <a:pt x="2188" y="39"/>
                  </a:lnTo>
                  <a:cubicBezTo>
                    <a:pt x="1536" y="166"/>
                    <a:pt x="895" y="283"/>
                    <a:pt x="243" y="448"/>
                  </a:cubicBezTo>
                  <a:cubicBezTo>
                    <a:pt x="165" y="487"/>
                    <a:pt x="78" y="487"/>
                    <a:pt x="0" y="526"/>
                  </a:cubicBezTo>
                  <a:cubicBezTo>
                    <a:pt x="78" y="487"/>
                    <a:pt x="165" y="487"/>
                    <a:pt x="243" y="448"/>
                  </a:cubicBezTo>
                  <a:cubicBezTo>
                    <a:pt x="895" y="283"/>
                    <a:pt x="1536" y="166"/>
                    <a:pt x="2188" y="39"/>
                  </a:cubicBezTo>
                  <a:lnTo>
                    <a:pt x="2188" y="39"/>
                  </a:lnTo>
                  <a:cubicBezTo>
                    <a:pt x="2266" y="39"/>
                    <a:pt x="2353" y="39"/>
                    <a:pt x="2431" y="1"/>
                  </a:cubicBezTo>
                  <a:close/>
                </a:path>
              </a:pathLst>
            </a:custGeom>
            <a:solidFill>
              <a:srgbClr val="23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53"/>
            <p:cNvSpPr/>
            <p:nvPr/>
          </p:nvSpPr>
          <p:spPr>
            <a:xfrm>
              <a:off x="4402659" y="2368106"/>
              <a:ext cx="66999" cy="36661"/>
            </a:xfrm>
            <a:custGeom>
              <a:rect b="b" l="l" r="r" t="t"/>
              <a:pathLst>
                <a:path extrusionOk="0" h="974" w="1780">
                  <a:moveTo>
                    <a:pt x="0" y="1"/>
                  </a:moveTo>
                  <a:lnTo>
                    <a:pt x="0" y="1"/>
                  </a:lnTo>
                  <a:cubicBezTo>
                    <a:pt x="12" y="9"/>
                    <a:pt x="24" y="16"/>
                    <a:pt x="37" y="24"/>
                  </a:cubicBezTo>
                  <a:lnTo>
                    <a:pt x="37" y="24"/>
                  </a:lnTo>
                  <a:cubicBezTo>
                    <a:pt x="28" y="1"/>
                    <a:pt x="0" y="1"/>
                    <a:pt x="0" y="1"/>
                  </a:cubicBezTo>
                  <a:close/>
                  <a:moveTo>
                    <a:pt x="37" y="24"/>
                  </a:moveTo>
                  <a:cubicBezTo>
                    <a:pt x="38" y="28"/>
                    <a:pt x="39" y="34"/>
                    <a:pt x="39" y="40"/>
                  </a:cubicBezTo>
                  <a:lnTo>
                    <a:pt x="61" y="40"/>
                  </a:lnTo>
                  <a:cubicBezTo>
                    <a:pt x="53" y="35"/>
                    <a:pt x="45" y="29"/>
                    <a:pt x="37" y="24"/>
                  </a:cubicBezTo>
                  <a:close/>
                  <a:moveTo>
                    <a:pt x="61" y="40"/>
                  </a:moveTo>
                  <a:lnTo>
                    <a:pt x="61" y="40"/>
                  </a:lnTo>
                  <a:cubicBezTo>
                    <a:pt x="220" y="141"/>
                    <a:pt x="383" y="242"/>
                    <a:pt x="548" y="341"/>
                  </a:cubicBezTo>
                  <a:lnTo>
                    <a:pt x="548" y="341"/>
                  </a:lnTo>
                  <a:cubicBezTo>
                    <a:pt x="405" y="251"/>
                    <a:pt x="266" y="160"/>
                    <a:pt x="127" y="79"/>
                  </a:cubicBezTo>
                  <a:lnTo>
                    <a:pt x="78" y="40"/>
                  </a:lnTo>
                  <a:close/>
                  <a:moveTo>
                    <a:pt x="548" y="341"/>
                  </a:moveTo>
                  <a:cubicBezTo>
                    <a:pt x="683" y="425"/>
                    <a:pt x="822" y="509"/>
                    <a:pt x="969" y="583"/>
                  </a:cubicBezTo>
                  <a:lnTo>
                    <a:pt x="969" y="583"/>
                  </a:lnTo>
                  <a:cubicBezTo>
                    <a:pt x="827" y="505"/>
                    <a:pt x="687" y="424"/>
                    <a:pt x="548" y="341"/>
                  </a:cubicBezTo>
                  <a:close/>
                  <a:moveTo>
                    <a:pt x="969" y="583"/>
                  </a:moveTo>
                  <a:lnTo>
                    <a:pt x="969" y="583"/>
                  </a:lnTo>
                  <a:cubicBezTo>
                    <a:pt x="996" y="598"/>
                    <a:pt x="1023" y="612"/>
                    <a:pt x="1050" y="627"/>
                  </a:cubicBezTo>
                  <a:lnTo>
                    <a:pt x="1050" y="627"/>
                  </a:lnTo>
                  <a:lnTo>
                    <a:pt x="1050" y="604"/>
                  </a:lnTo>
                  <a:lnTo>
                    <a:pt x="1012" y="604"/>
                  </a:lnTo>
                  <a:cubicBezTo>
                    <a:pt x="997" y="597"/>
                    <a:pt x="983" y="590"/>
                    <a:pt x="969" y="583"/>
                  </a:cubicBezTo>
                  <a:close/>
                  <a:moveTo>
                    <a:pt x="1050" y="627"/>
                  </a:moveTo>
                  <a:lnTo>
                    <a:pt x="1050" y="643"/>
                  </a:lnTo>
                  <a:lnTo>
                    <a:pt x="1080" y="643"/>
                  </a:lnTo>
                  <a:cubicBezTo>
                    <a:pt x="1070" y="638"/>
                    <a:pt x="1060" y="632"/>
                    <a:pt x="1050" y="627"/>
                  </a:cubicBezTo>
                  <a:close/>
                  <a:moveTo>
                    <a:pt x="1080" y="643"/>
                  </a:moveTo>
                  <a:cubicBezTo>
                    <a:pt x="1098" y="652"/>
                    <a:pt x="1116" y="662"/>
                    <a:pt x="1135" y="672"/>
                  </a:cubicBezTo>
                  <a:lnTo>
                    <a:pt x="1135" y="672"/>
                  </a:lnTo>
                  <a:cubicBezTo>
                    <a:pt x="1131" y="658"/>
                    <a:pt x="1121" y="643"/>
                    <a:pt x="1099" y="643"/>
                  </a:cubicBezTo>
                  <a:close/>
                  <a:moveTo>
                    <a:pt x="1135" y="672"/>
                  </a:moveTo>
                  <a:cubicBezTo>
                    <a:pt x="1138" y="682"/>
                    <a:pt x="1138" y="691"/>
                    <a:pt x="1138" y="691"/>
                  </a:cubicBezTo>
                  <a:lnTo>
                    <a:pt x="1172" y="691"/>
                  </a:lnTo>
                  <a:cubicBezTo>
                    <a:pt x="1160" y="685"/>
                    <a:pt x="1147" y="678"/>
                    <a:pt x="1135" y="672"/>
                  </a:cubicBezTo>
                  <a:close/>
                  <a:moveTo>
                    <a:pt x="1172" y="691"/>
                  </a:moveTo>
                  <a:lnTo>
                    <a:pt x="1172" y="691"/>
                  </a:lnTo>
                  <a:cubicBezTo>
                    <a:pt x="1187" y="699"/>
                    <a:pt x="1201" y="706"/>
                    <a:pt x="1216" y="714"/>
                  </a:cubicBezTo>
                  <a:lnTo>
                    <a:pt x="1216" y="714"/>
                  </a:lnTo>
                  <a:lnTo>
                    <a:pt x="1216" y="691"/>
                  </a:lnTo>
                  <a:close/>
                  <a:moveTo>
                    <a:pt x="1216" y="714"/>
                  </a:moveTo>
                  <a:lnTo>
                    <a:pt x="1216" y="730"/>
                  </a:lnTo>
                  <a:lnTo>
                    <a:pt x="1248" y="730"/>
                  </a:lnTo>
                  <a:cubicBezTo>
                    <a:pt x="1237" y="725"/>
                    <a:pt x="1227" y="719"/>
                    <a:pt x="1216" y="714"/>
                  </a:cubicBezTo>
                  <a:close/>
                  <a:moveTo>
                    <a:pt x="1248" y="730"/>
                  </a:moveTo>
                  <a:cubicBezTo>
                    <a:pt x="1342" y="778"/>
                    <a:pt x="1436" y="823"/>
                    <a:pt x="1530" y="866"/>
                  </a:cubicBezTo>
                  <a:lnTo>
                    <a:pt x="1530" y="866"/>
                  </a:lnTo>
                  <a:cubicBezTo>
                    <a:pt x="1444" y="819"/>
                    <a:pt x="1349" y="775"/>
                    <a:pt x="1255" y="730"/>
                  </a:cubicBezTo>
                  <a:close/>
                  <a:moveTo>
                    <a:pt x="1530" y="866"/>
                  </a:moveTo>
                  <a:lnTo>
                    <a:pt x="1530" y="866"/>
                  </a:lnTo>
                  <a:cubicBezTo>
                    <a:pt x="1593" y="900"/>
                    <a:pt x="1652" y="936"/>
                    <a:pt x="1702" y="973"/>
                  </a:cubicBezTo>
                  <a:lnTo>
                    <a:pt x="1780" y="973"/>
                  </a:lnTo>
                  <a:cubicBezTo>
                    <a:pt x="1697" y="940"/>
                    <a:pt x="1613" y="904"/>
                    <a:pt x="1530" y="866"/>
                  </a:cubicBez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53"/>
            <p:cNvSpPr/>
            <p:nvPr/>
          </p:nvSpPr>
          <p:spPr>
            <a:xfrm>
              <a:off x="4402659" y="2368106"/>
              <a:ext cx="66999" cy="36661"/>
            </a:xfrm>
            <a:custGeom>
              <a:rect b="b" l="l" r="r" t="t"/>
              <a:pathLst>
                <a:path extrusionOk="0" h="974" w="1780">
                  <a:moveTo>
                    <a:pt x="1780" y="973"/>
                  </a:moveTo>
                  <a:lnTo>
                    <a:pt x="1780" y="973"/>
                  </a:lnTo>
                  <a:lnTo>
                    <a:pt x="1780" y="973"/>
                  </a:lnTo>
                  <a:close/>
                  <a:moveTo>
                    <a:pt x="1741" y="973"/>
                  </a:moveTo>
                  <a:lnTo>
                    <a:pt x="1780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02" y="973"/>
                  </a:moveTo>
                  <a:lnTo>
                    <a:pt x="1741" y="973"/>
                  </a:lnTo>
                  <a:lnTo>
                    <a:pt x="1702" y="973"/>
                  </a:lnTo>
                  <a:close/>
                  <a:moveTo>
                    <a:pt x="1255" y="730"/>
                  </a:moveTo>
                  <a:cubicBezTo>
                    <a:pt x="1420" y="808"/>
                    <a:pt x="1585" y="886"/>
                    <a:pt x="1702" y="973"/>
                  </a:cubicBezTo>
                  <a:cubicBezTo>
                    <a:pt x="1585" y="886"/>
                    <a:pt x="1420" y="808"/>
                    <a:pt x="1255" y="730"/>
                  </a:cubicBezTo>
                  <a:close/>
                  <a:moveTo>
                    <a:pt x="1255" y="730"/>
                  </a:moveTo>
                  <a:lnTo>
                    <a:pt x="1255" y="730"/>
                  </a:lnTo>
                  <a:lnTo>
                    <a:pt x="1255" y="730"/>
                  </a:lnTo>
                  <a:close/>
                  <a:moveTo>
                    <a:pt x="1255" y="730"/>
                  </a:moveTo>
                  <a:lnTo>
                    <a:pt x="1255" y="730"/>
                  </a:lnTo>
                  <a:lnTo>
                    <a:pt x="1255" y="730"/>
                  </a:lnTo>
                  <a:close/>
                  <a:moveTo>
                    <a:pt x="1216" y="730"/>
                  </a:moveTo>
                  <a:lnTo>
                    <a:pt x="1255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691"/>
                  </a:moveTo>
                  <a:lnTo>
                    <a:pt x="1216" y="730"/>
                  </a:lnTo>
                  <a:lnTo>
                    <a:pt x="1216" y="691"/>
                  </a:lnTo>
                  <a:close/>
                  <a:moveTo>
                    <a:pt x="1177" y="691"/>
                  </a:moveTo>
                  <a:lnTo>
                    <a:pt x="1216" y="691"/>
                  </a:lnTo>
                  <a:lnTo>
                    <a:pt x="1177" y="691"/>
                  </a:lnTo>
                  <a:close/>
                  <a:moveTo>
                    <a:pt x="1177" y="691"/>
                  </a:moveTo>
                  <a:lnTo>
                    <a:pt x="1177" y="691"/>
                  </a:lnTo>
                  <a:lnTo>
                    <a:pt x="1177" y="691"/>
                  </a:lnTo>
                  <a:close/>
                  <a:moveTo>
                    <a:pt x="1138" y="691"/>
                  </a:moveTo>
                  <a:lnTo>
                    <a:pt x="1177" y="691"/>
                  </a:lnTo>
                  <a:lnTo>
                    <a:pt x="1138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099" y="643"/>
                  </a:moveTo>
                  <a:lnTo>
                    <a:pt x="1099" y="643"/>
                  </a:lnTo>
                  <a:lnTo>
                    <a:pt x="1099" y="643"/>
                  </a:lnTo>
                  <a:close/>
                  <a:moveTo>
                    <a:pt x="1099" y="643"/>
                  </a:moveTo>
                  <a:lnTo>
                    <a:pt x="1099" y="643"/>
                  </a:lnTo>
                  <a:lnTo>
                    <a:pt x="1099" y="643"/>
                  </a:lnTo>
                  <a:close/>
                  <a:moveTo>
                    <a:pt x="1050" y="643"/>
                  </a:moveTo>
                  <a:lnTo>
                    <a:pt x="1099" y="643"/>
                  </a:lnTo>
                  <a:lnTo>
                    <a:pt x="1050" y="643"/>
                  </a:lnTo>
                  <a:close/>
                  <a:moveTo>
                    <a:pt x="1050" y="643"/>
                  </a:moveTo>
                  <a:lnTo>
                    <a:pt x="1050" y="643"/>
                  </a:lnTo>
                  <a:lnTo>
                    <a:pt x="1050" y="643"/>
                  </a:lnTo>
                  <a:close/>
                  <a:moveTo>
                    <a:pt x="1050" y="604"/>
                  </a:moveTo>
                  <a:lnTo>
                    <a:pt x="1050" y="604"/>
                  </a:lnTo>
                  <a:lnTo>
                    <a:pt x="1050" y="604"/>
                  </a:lnTo>
                  <a:close/>
                  <a:moveTo>
                    <a:pt x="1012" y="604"/>
                  </a:moveTo>
                  <a:lnTo>
                    <a:pt x="1012" y="604"/>
                  </a:lnTo>
                  <a:lnTo>
                    <a:pt x="1012" y="604"/>
                  </a:lnTo>
                  <a:close/>
                  <a:moveTo>
                    <a:pt x="1012" y="604"/>
                  </a:moveTo>
                  <a:lnTo>
                    <a:pt x="1012" y="604"/>
                  </a:lnTo>
                  <a:lnTo>
                    <a:pt x="1012" y="604"/>
                  </a:lnTo>
                  <a:close/>
                  <a:moveTo>
                    <a:pt x="127" y="79"/>
                  </a:moveTo>
                  <a:lnTo>
                    <a:pt x="127" y="79"/>
                  </a:lnTo>
                  <a:lnTo>
                    <a:pt x="127" y="79"/>
                  </a:lnTo>
                  <a:close/>
                  <a:moveTo>
                    <a:pt x="78" y="40"/>
                  </a:moveTo>
                  <a:lnTo>
                    <a:pt x="78" y="40"/>
                  </a:lnTo>
                  <a:lnTo>
                    <a:pt x="78" y="40"/>
                  </a:lnTo>
                  <a:close/>
                  <a:moveTo>
                    <a:pt x="78" y="40"/>
                  </a:moveTo>
                  <a:lnTo>
                    <a:pt x="78" y="40"/>
                  </a:lnTo>
                  <a:lnTo>
                    <a:pt x="78" y="40"/>
                  </a:lnTo>
                  <a:close/>
                  <a:moveTo>
                    <a:pt x="39" y="40"/>
                  </a:moveTo>
                  <a:lnTo>
                    <a:pt x="78" y="40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0" y="1"/>
                  </a:moveTo>
                  <a:cubicBezTo>
                    <a:pt x="0" y="1"/>
                    <a:pt x="39" y="1"/>
                    <a:pt x="39" y="40"/>
                  </a:cubicBezTo>
                  <a:cubicBezTo>
                    <a:pt x="39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53"/>
            <p:cNvSpPr/>
            <p:nvPr/>
          </p:nvSpPr>
          <p:spPr>
            <a:xfrm>
              <a:off x="4469617" y="2404727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53"/>
            <p:cNvSpPr/>
            <p:nvPr/>
          </p:nvSpPr>
          <p:spPr>
            <a:xfrm>
              <a:off x="4469617" y="2404727"/>
              <a:ext cx="1882" cy="1506"/>
            </a:xfrm>
            <a:custGeom>
              <a:rect b="b" l="l" r="r" t="t"/>
              <a:pathLst>
                <a:path extrusionOk="0" h="40" w="50">
                  <a:moveTo>
                    <a:pt x="49" y="39"/>
                  </a:moveTo>
                  <a:lnTo>
                    <a:pt x="49" y="39"/>
                  </a:lnTo>
                  <a:lnTo>
                    <a:pt x="49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53"/>
            <p:cNvSpPr/>
            <p:nvPr/>
          </p:nvSpPr>
          <p:spPr>
            <a:xfrm>
              <a:off x="4381431" y="2040658"/>
              <a:ext cx="321747" cy="60713"/>
            </a:xfrm>
            <a:custGeom>
              <a:rect b="b" l="l" r="r" t="t"/>
              <a:pathLst>
                <a:path extrusionOk="0" h="1613" w="8548">
                  <a:moveTo>
                    <a:pt x="4256" y="0"/>
                  </a:moveTo>
                  <a:cubicBezTo>
                    <a:pt x="4038" y="0"/>
                    <a:pt x="3827" y="51"/>
                    <a:pt x="3647" y="154"/>
                  </a:cubicBezTo>
                  <a:lnTo>
                    <a:pt x="3404" y="270"/>
                  </a:lnTo>
                  <a:cubicBezTo>
                    <a:pt x="3073" y="397"/>
                    <a:pt x="2752" y="474"/>
                    <a:pt x="2392" y="474"/>
                  </a:cubicBezTo>
                  <a:lnTo>
                    <a:pt x="564" y="474"/>
                  </a:lnTo>
                  <a:cubicBezTo>
                    <a:pt x="243" y="474"/>
                    <a:pt x="0" y="718"/>
                    <a:pt x="0" y="1038"/>
                  </a:cubicBezTo>
                  <a:cubicBezTo>
                    <a:pt x="0" y="1204"/>
                    <a:pt x="39" y="1320"/>
                    <a:pt x="156" y="1447"/>
                  </a:cubicBezTo>
                  <a:cubicBezTo>
                    <a:pt x="243" y="1525"/>
                    <a:pt x="399" y="1612"/>
                    <a:pt x="564" y="1612"/>
                  </a:cubicBezTo>
                  <a:lnTo>
                    <a:pt x="2344" y="1612"/>
                  </a:lnTo>
                  <a:cubicBezTo>
                    <a:pt x="2713" y="1612"/>
                    <a:pt x="3073" y="1525"/>
                    <a:pt x="3404" y="1369"/>
                  </a:cubicBezTo>
                  <a:lnTo>
                    <a:pt x="3559" y="1282"/>
                  </a:lnTo>
                  <a:cubicBezTo>
                    <a:pt x="3783" y="1160"/>
                    <a:pt x="4016" y="1099"/>
                    <a:pt x="4250" y="1099"/>
                  </a:cubicBezTo>
                  <a:cubicBezTo>
                    <a:pt x="4483" y="1099"/>
                    <a:pt x="4716" y="1160"/>
                    <a:pt x="4940" y="1282"/>
                  </a:cubicBezTo>
                  <a:lnTo>
                    <a:pt x="5105" y="1369"/>
                  </a:lnTo>
                  <a:cubicBezTo>
                    <a:pt x="5426" y="1525"/>
                    <a:pt x="5796" y="1612"/>
                    <a:pt x="6156" y="1612"/>
                  </a:cubicBezTo>
                  <a:lnTo>
                    <a:pt x="7984" y="1612"/>
                  </a:lnTo>
                  <a:cubicBezTo>
                    <a:pt x="8266" y="1612"/>
                    <a:pt x="8548" y="1369"/>
                    <a:pt x="8548" y="1038"/>
                  </a:cubicBezTo>
                  <a:cubicBezTo>
                    <a:pt x="8548" y="883"/>
                    <a:pt x="8470" y="756"/>
                    <a:pt x="8382" y="640"/>
                  </a:cubicBezTo>
                  <a:cubicBezTo>
                    <a:pt x="8266" y="552"/>
                    <a:pt x="8139" y="474"/>
                    <a:pt x="7984" y="474"/>
                  </a:cubicBezTo>
                  <a:lnTo>
                    <a:pt x="6117" y="474"/>
                  </a:lnTo>
                  <a:cubicBezTo>
                    <a:pt x="5796" y="474"/>
                    <a:pt x="5426" y="397"/>
                    <a:pt x="5144" y="270"/>
                  </a:cubicBezTo>
                  <a:lnTo>
                    <a:pt x="4901" y="154"/>
                  </a:lnTo>
                  <a:cubicBezTo>
                    <a:pt x="4697" y="51"/>
                    <a:pt x="4473" y="0"/>
                    <a:pt x="4256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53"/>
            <p:cNvSpPr/>
            <p:nvPr/>
          </p:nvSpPr>
          <p:spPr>
            <a:xfrm>
              <a:off x="4381431" y="2083000"/>
              <a:ext cx="321747" cy="31881"/>
            </a:xfrm>
            <a:custGeom>
              <a:rect b="b" l="l" r="r" t="t"/>
              <a:pathLst>
                <a:path extrusionOk="0" h="847" w="8548">
                  <a:moveTo>
                    <a:pt x="4250" y="1"/>
                  </a:moveTo>
                  <a:cubicBezTo>
                    <a:pt x="4007" y="1"/>
                    <a:pt x="3802" y="40"/>
                    <a:pt x="3559" y="157"/>
                  </a:cubicBezTo>
                  <a:lnTo>
                    <a:pt x="3404" y="244"/>
                  </a:lnTo>
                  <a:cubicBezTo>
                    <a:pt x="3073" y="400"/>
                    <a:pt x="2713" y="487"/>
                    <a:pt x="2344" y="487"/>
                  </a:cubicBezTo>
                  <a:lnTo>
                    <a:pt x="564" y="487"/>
                  </a:lnTo>
                  <a:cubicBezTo>
                    <a:pt x="399" y="487"/>
                    <a:pt x="243" y="400"/>
                    <a:pt x="156" y="322"/>
                  </a:cubicBezTo>
                  <a:cubicBezTo>
                    <a:pt x="78" y="244"/>
                    <a:pt x="39" y="195"/>
                    <a:pt x="0" y="79"/>
                  </a:cubicBezTo>
                  <a:lnTo>
                    <a:pt x="0" y="283"/>
                  </a:lnTo>
                  <a:cubicBezTo>
                    <a:pt x="0" y="400"/>
                    <a:pt x="39" y="565"/>
                    <a:pt x="156" y="682"/>
                  </a:cubicBezTo>
                  <a:cubicBezTo>
                    <a:pt x="243" y="769"/>
                    <a:pt x="399" y="847"/>
                    <a:pt x="564" y="847"/>
                  </a:cubicBezTo>
                  <a:lnTo>
                    <a:pt x="2344" y="847"/>
                  </a:lnTo>
                  <a:cubicBezTo>
                    <a:pt x="2713" y="847"/>
                    <a:pt x="3073" y="730"/>
                    <a:pt x="3404" y="565"/>
                  </a:cubicBezTo>
                  <a:lnTo>
                    <a:pt x="3559" y="487"/>
                  </a:lnTo>
                  <a:cubicBezTo>
                    <a:pt x="3802" y="361"/>
                    <a:pt x="4007" y="322"/>
                    <a:pt x="4250" y="322"/>
                  </a:cubicBezTo>
                  <a:cubicBezTo>
                    <a:pt x="4493" y="322"/>
                    <a:pt x="4736" y="361"/>
                    <a:pt x="4940" y="487"/>
                  </a:cubicBezTo>
                  <a:lnTo>
                    <a:pt x="5105" y="565"/>
                  </a:lnTo>
                  <a:cubicBezTo>
                    <a:pt x="5426" y="730"/>
                    <a:pt x="5796" y="847"/>
                    <a:pt x="6156" y="847"/>
                  </a:cubicBezTo>
                  <a:lnTo>
                    <a:pt x="7984" y="847"/>
                  </a:lnTo>
                  <a:cubicBezTo>
                    <a:pt x="8266" y="847"/>
                    <a:pt x="8548" y="565"/>
                    <a:pt x="8548" y="283"/>
                  </a:cubicBezTo>
                  <a:cubicBezTo>
                    <a:pt x="8548" y="195"/>
                    <a:pt x="8509" y="157"/>
                    <a:pt x="8509" y="79"/>
                  </a:cubicBezTo>
                  <a:cubicBezTo>
                    <a:pt x="8421" y="322"/>
                    <a:pt x="8227" y="487"/>
                    <a:pt x="7984" y="487"/>
                  </a:cubicBezTo>
                  <a:lnTo>
                    <a:pt x="6156" y="487"/>
                  </a:lnTo>
                  <a:cubicBezTo>
                    <a:pt x="5796" y="487"/>
                    <a:pt x="5426" y="400"/>
                    <a:pt x="5105" y="244"/>
                  </a:cubicBezTo>
                  <a:lnTo>
                    <a:pt x="4940" y="157"/>
                  </a:lnTo>
                  <a:cubicBezTo>
                    <a:pt x="4736" y="40"/>
                    <a:pt x="4493" y="1"/>
                    <a:pt x="42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53"/>
            <p:cNvSpPr/>
            <p:nvPr/>
          </p:nvSpPr>
          <p:spPr>
            <a:xfrm>
              <a:off x="4703122" y="2079726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07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53"/>
            <p:cNvSpPr/>
            <p:nvPr/>
          </p:nvSpPr>
          <p:spPr>
            <a:xfrm>
              <a:off x="4381431" y="2062902"/>
              <a:ext cx="321747" cy="38468"/>
            </a:xfrm>
            <a:custGeom>
              <a:rect b="b" l="l" r="r" t="t"/>
              <a:pathLst>
                <a:path extrusionOk="0" h="1022" w="8548">
                  <a:moveTo>
                    <a:pt x="4133" y="0"/>
                  </a:moveTo>
                  <a:cubicBezTo>
                    <a:pt x="3890" y="0"/>
                    <a:pt x="3647" y="49"/>
                    <a:pt x="3443" y="165"/>
                  </a:cubicBezTo>
                  <a:lnTo>
                    <a:pt x="3277" y="243"/>
                  </a:lnTo>
                  <a:cubicBezTo>
                    <a:pt x="2956" y="409"/>
                    <a:pt x="2587" y="535"/>
                    <a:pt x="2227" y="535"/>
                  </a:cubicBezTo>
                  <a:lnTo>
                    <a:pt x="399" y="535"/>
                  </a:lnTo>
                  <a:cubicBezTo>
                    <a:pt x="243" y="535"/>
                    <a:pt x="117" y="447"/>
                    <a:pt x="0" y="370"/>
                  </a:cubicBezTo>
                  <a:lnTo>
                    <a:pt x="0" y="447"/>
                  </a:lnTo>
                  <a:lnTo>
                    <a:pt x="0" y="613"/>
                  </a:lnTo>
                  <a:cubicBezTo>
                    <a:pt x="39" y="691"/>
                    <a:pt x="78" y="778"/>
                    <a:pt x="156" y="856"/>
                  </a:cubicBezTo>
                  <a:cubicBezTo>
                    <a:pt x="243" y="934"/>
                    <a:pt x="399" y="1021"/>
                    <a:pt x="564" y="1021"/>
                  </a:cubicBezTo>
                  <a:lnTo>
                    <a:pt x="2344" y="1021"/>
                  </a:lnTo>
                  <a:cubicBezTo>
                    <a:pt x="2713" y="1021"/>
                    <a:pt x="3073" y="934"/>
                    <a:pt x="3404" y="778"/>
                  </a:cubicBezTo>
                  <a:lnTo>
                    <a:pt x="3559" y="691"/>
                  </a:lnTo>
                  <a:cubicBezTo>
                    <a:pt x="3802" y="574"/>
                    <a:pt x="4007" y="535"/>
                    <a:pt x="4250" y="535"/>
                  </a:cubicBezTo>
                  <a:cubicBezTo>
                    <a:pt x="4493" y="535"/>
                    <a:pt x="4736" y="574"/>
                    <a:pt x="4940" y="691"/>
                  </a:cubicBezTo>
                  <a:lnTo>
                    <a:pt x="5105" y="778"/>
                  </a:lnTo>
                  <a:cubicBezTo>
                    <a:pt x="5426" y="934"/>
                    <a:pt x="5796" y="1021"/>
                    <a:pt x="6156" y="1021"/>
                  </a:cubicBezTo>
                  <a:lnTo>
                    <a:pt x="7984" y="1021"/>
                  </a:lnTo>
                  <a:cubicBezTo>
                    <a:pt x="8227" y="1021"/>
                    <a:pt x="8421" y="856"/>
                    <a:pt x="8509" y="613"/>
                  </a:cubicBezTo>
                  <a:cubicBezTo>
                    <a:pt x="8509" y="574"/>
                    <a:pt x="8548" y="535"/>
                    <a:pt x="8548" y="447"/>
                  </a:cubicBezTo>
                  <a:cubicBezTo>
                    <a:pt x="8548" y="292"/>
                    <a:pt x="8470" y="165"/>
                    <a:pt x="8382" y="88"/>
                  </a:cubicBezTo>
                  <a:cubicBezTo>
                    <a:pt x="8343" y="331"/>
                    <a:pt x="8100" y="535"/>
                    <a:pt x="7818" y="535"/>
                  </a:cubicBezTo>
                  <a:lnTo>
                    <a:pt x="6039" y="535"/>
                  </a:lnTo>
                  <a:cubicBezTo>
                    <a:pt x="5669" y="535"/>
                    <a:pt x="5310" y="409"/>
                    <a:pt x="4979" y="243"/>
                  </a:cubicBezTo>
                  <a:lnTo>
                    <a:pt x="4775" y="165"/>
                  </a:lnTo>
                  <a:cubicBezTo>
                    <a:pt x="4580" y="49"/>
                    <a:pt x="4337" y="0"/>
                    <a:pt x="413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53"/>
            <p:cNvSpPr/>
            <p:nvPr/>
          </p:nvSpPr>
          <p:spPr>
            <a:xfrm>
              <a:off x="4381431" y="2085936"/>
              <a:ext cx="5872" cy="9184"/>
            </a:xfrm>
            <a:custGeom>
              <a:rect b="b" l="l" r="r" t="t"/>
              <a:pathLst>
                <a:path extrusionOk="0" h="244" w="156">
                  <a:moveTo>
                    <a:pt x="0" y="1"/>
                  </a:moveTo>
                  <a:cubicBezTo>
                    <a:pt x="39" y="117"/>
                    <a:pt x="78" y="166"/>
                    <a:pt x="156" y="244"/>
                  </a:cubicBezTo>
                  <a:cubicBezTo>
                    <a:pt x="78" y="166"/>
                    <a:pt x="39" y="79"/>
                    <a:pt x="0" y="1"/>
                  </a:cubicBezTo>
                  <a:close/>
                </a:path>
              </a:pathLst>
            </a:custGeom>
            <a:solidFill>
              <a:srgbClr val="1611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53"/>
            <p:cNvSpPr/>
            <p:nvPr/>
          </p:nvSpPr>
          <p:spPr>
            <a:xfrm>
              <a:off x="4789877" y="1649678"/>
              <a:ext cx="122292" cy="653016"/>
            </a:xfrm>
            <a:custGeom>
              <a:rect b="b" l="l" r="r" t="t"/>
              <a:pathLst>
                <a:path extrusionOk="0" h="17349" w="3249">
                  <a:moveTo>
                    <a:pt x="331" y="17261"/>
                  </a:moveTo>
                  <a:cubicBezTo>
                    <a:pt x="243" y="17300"/>
                    <a:pt x="127" y="17348"/>
                    <a:pt x="0" y="17348"/>
                  </a:cubicBezTo>
                  <a:cubicBezTo>
                    <a:pt x="127" y="17348"/>
                    <a:pt x="243" y="17300"/>
                    <a:pt x="331" y="17261"/>
                  </a:cubicBezTo>
                  <a:close/>
                  <a:moveTo>
                    <a:pt x="691" y="16775"/>
                  </a:moveTo>
                  <a:cubicBezTo>
                    <a:pt x="652" y="16862"/>
                    <a:pt x="613" y="16901"/>
                    <a:pt x="535" y="16979"/>
                  </a:cubicBezTo>
                  <a:cubicBezTo>
                    <a:pt x="613" y="16901"/>
                    <a:pt x="652" y="16862"/>
                    <a:pt x="691" y="16775"/>
                  </a:cubicBezTo>
                  <a:close/>
                  <a:moveTo>
                    <a:pt x="2033" y="1"/>
                  </a:moveTo>
                  <a:cubicBezTo>
                    <a:pt x="2071" y="88"/>
                    <a:pt x="2149" y="166"/>
                    <a:pt x="2188" y="244"/>
                  </a:cubicBezTo>
                  <a:cubicBezTo>
                    <a:pt x="2801" y="1498"/>
                    <a:pt x="3209" y="2918"/>
                    <a:pt x="3209" y="4338"/>
                  </a:cubicBezTo>
                  <a:cubicBezTo>
                    <a:pt x="3209" y="4620"/>
                    <a:pt x="3248" y="4902"/>
                    <a:pt x="3248" y="5145"/>
                  </a:cubicBezTo>
                  <a:cubicBezTo>
                    <a:pt x="3248" y="4902"/>
                    <a:pt x="3209" y="4620"/>
                    <a:pt x="3209" y="4338"/>
                  </a:cubicBezTo>
                  <a:cubicBezTo>
                    <a:pt x="3209" y="2918"/>
                    <a:pt x="2801" y="1498"/>
                    <a:pt x="2188" y="244"/>
                  </a:cubicBezTo>
                  <a:cubicBezTo>
                    <a:pt x="2149" y="166"/>
                    <a:pt x="2071" y="88"/>
                    <a:pt x="2033" y="1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53"/>
            <p:cNvSpPr/>
            <p:nvPr/>
          </p:nvSpPr>
          <p:spPr>
            <a:xfrm>
              <a:off x="4591865" y="1484975"/>
              <a:ext cx="320316" cy="817729"/>
            </a:xfrm>
            <a:custGeom>
              <a:rect b="b" l="l" r="r" t="t"/>
              <a:pathLst>
                <a:path extrusionOk="0" h="21725" w="8510">
                  <a:moveTo>
                    <a:pt x="1" y="1"/>
                  </a:moveTo>
                  <a:lnTo>
                    <a:pt x="1" y="1255"/>
                  </a:lnTo>
                  <a:cubicBezTo>
                    <a:pt x="2150" y="1985"/>
                    <a:pt x="3929" y="3161"/>
                    <a:pt x="4979" y="5232"/>
                  </a:cubicBezTo>
                  <a:cubicBezTo>
                    <a:pt x="5631" y="6487"/>
                    <a:pt x="5991" y="7945"/>
                    <a:pt x="6039" y="9365"/>
                  </a:cubicBezTo>
                  <a:cubicBezTo>
                    <a:pt x="6039" y="10172"/>
                    <a:pt x="6039" y="11028"/>
                    <a:pt x="5991" y="11835"/>
                  </a:cubicBezTo>
                  <a:cubicBezTo>
                    <a:pt x="6078" y="12039"/>
                    <a:pt x="6117" y="12195"/>
                    <a:pt x="6156" y="12399"/>
                  </a:cubicBezTo>
                  <a:lnTo>
                    <a:pt x="6156" y="12438"/>
                  </a:lnTo>
                  <a:lnTo>
                    <a:pt x="6156" y="12807"/>
                  </a:lnTo>
                  <a:cubicBezTo>
                    <a:pt x="6156" y="14062"/>
                    <a:pt x="5952" y="15355"/>
                    <a:pt x="5747" y="16571"/>
                  </a:cubicBezTo>
                  <a:lnTo>
                    <a:pt x="5747" y="16619"/>
                  </a:lnTo>
                  <a:cubicBezTo>
                    <a:pt x="5553" y="18078"/>
                    <a:pt x="5310" y="19614"/>
                    <a:pt x="4697" y="20946"/>
                  </a:cubicBezTo>
                  <a:lnTo>
                    <a:pt x="4697" y="21151"/>
                  </a:lnTo>
                  <a:lnTo>
                    <a:pt x="4697" y="21277"/>
                  </a:lnTo>
                  <a:cubicBezTo>
                    <a:pt x="4736" y="21481"/>
                    <a:pt x="4863" y="21598"/>
                    <a:pt x="5018" y="21676"/>
                  </a:cubicBezTo>
                  <a:cubicBezTo>
                    <a:pt x="5106" y="21724"/>
                    <a:pt x="5183" y="21724"/>
                    <a:pt x="5261" y="21724"/>
                  </a:cubicBezTo>
                  <a:cubicBezTo>
                    <a:pt x="5388" y="21724"/>
                    <a:pt x="5504" y="21676"/>
                    <a:pt x="5592" y="21637"/>
                  </a:cubicBezTo>
                  <a:lnTo>
                    <a:pt x="5592" y="21598"/>
                  </a:lnTo>
                  <a:lnTo>
                    <a:pt x="5631" y="21598"/>
                  </a:lnTo>
                  <a:cubicBezTo>
                    <a:pt x="5670" y="21559"/>
                    <a:pt x="5709" y="21520"/>
                    <a:pt x="5709" y="21481"/>
                  </a:cubicBezTo>
                  <a:cubicBezTo>
                    <a:pt x="5747" y="21433"/>
                    <a:pt x="5796" y="21394"/>
                    <a:pt x="5796" y="21355"/>
                  </a:cubicBezTo>
                  <a:cubicBezTo>
                    <a:pt x="5874" y="21277"/>
                    <a:pt x="5913" y="21238"/>
                    <a:pt x="5952" y="21151"/>
                  </a:cubicBezTo>
                  <a:cubicBezTo>
                    <a:pt x="6195" y="20626"/>
                    <a:pt x="6438" y="20062"/>
                    <a:pt x="6603" y="19653"/>
                  </a:cubicBezTo>
                  <a:cubicBezTo>
                    <a:pt x="7206" y="17990"/>
                    <a:pt x="7819" y="16328"/>
                    <a:pt x="8101" y="14587"/>
                  </a:cubicBezTo>
                  <a:cubicBezTo>
                    <a:pt x="8383" y="12924"/>
                    <a:pt x="8509" y="11222"/>
                    <a:pt x="8509" y="9521"/>
                  </a:cubicBezTo>
                  <a:cubicBezTo>
                    <a:pt x="8509" y="9278"/>
                    <a:pt x="8470" y="8996"/>
                    <a:pt x="8470" y="8714"/>
                  </a:cubicBezTo>
                  <a:cubicBezTo>
                    <a:pt x="8470" y="7294"/>
                    <a:pt x="8062" y="5874"/>
                    <a:pt x="7449" y="4620"/>
                  </a:cubicBezTo>
                  <a:cubicBezTo>
                    <a:pt x="7410" y="4542"/>
                    <a:pt x="7332" y="4464"/>
                    <a:pt x="7294" y="4377"/>
                  </a:cubicBezTo>
                  <a:cubicBezTo>
                    <a:pt x="6039" y="2033"/>
                    <a:pt x="3764" y="896"/>
                    <a:pt x="1129" y="205"/>
                  </a:cubicBezTo>
                  <a:cubicBezTo>
                    <a:pt x="769" y="127"/>
                    <a:pt x="399" y="40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53"/>
            <p:cNvSpPr/>
            <p:nvPr/>
          </p:nvSpPr>
          <p:spPr>
            <a:xfrm>
              <a:off x="4808169" y="1953075"/>
              <a:ext cx="15395" cy="157448"/>
            </a:xfrm>
            <a:custGeom>
              <a:rect b="b" l="l" r="r" t="t"/>
              <a:pathLst>
                <a:path extrusionOk="0" h="4183" w="409">
                  <a:moveTo>
                    <a:pt x="0" y="4182"/>
                  </a:moveTo>
                  <a:lnTo>
                    <a:pt x="0" y="4182"/>
                  </a:lnTo>
                  <a:lnTo>
                    <a:pt x="0" y="4182"/>
                  </a:lnTo>
                  <a:lnTo>
                    <a:pt x="0" y="4182"/>
                  </a:lnTo>
                  <a:lnTo>
                    <a:pt x="0" y="4182"/>
                  </a:lnTo>
                  <a:close/>
                  <a:moveTo>
                    <a:pt x="409" y="370"/>
                  </a:moveTo>
                  <a:cubicBezTo>
                    <a:pt x="409" y="1625"/>
                    <a:pt x="205" y="2918"/>
                    <a:pt x="0" y="4134"/>
                  </a:cubicBezTo>
                  <a:lnTo>
                    <a:pt x="0" y="4134"/>
                  </a:lnTo>
                  <a:cubicBezTo>
                    <a:pt x="205" y="2918"/>
                    <a:pt x="409" y="1625"/>
                    <a:pt x="409" y="370"/>
                  </a:cubicBezTo>
                  <a:lnTo>
                    <a:pt x="409" y="370"/>
                  </a:lnTo>
                  <a:close/>
                  <a:moveTo>
                    <a:pt x="409" y="1"/>
                  </a:moveTo>
                  <a:lnTo>
                    <a:pt x="409" y="1"/>
                  </a:lnTo>
                  <a:lnTo>
                    <a:pt x="409" y="1"/>
                  </a:lnTo>
                  <a:close/>
                </a:path>
              </a:pathLst>
            </a:custGeom>
            <a:solidFill>
              <a:srgbClr val="907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53"/>
            <p:cNvSpPr/>
            <p:nvPr/>
          </p:nvSpPr>
          <p:spPr>
            <a:xfrm>
              <a:off x="4789877" y="2297836"/>
              <a:ext cx="12459" cy="4818"/>
            </a:xfrm>
            <a:custGeom>
              <a:rect b="b" l="l" r="r" t="t"/>
              <a:pathLst>
                <a:path extrusionOk="0" h="128" w="331">
                  <a:moveTo>
                    <a:pt x="331" y="1"/>
                  </a:moveTo>
                  <a:cubicBezTo>
                    <a:pt x="243" y="79"/>
                    <a:pt x="127" y="127"/>
                    <a:pt x="0" y="127"/>
                  </a:cubicBezTo>
                  <a:cubicBezTo>
                    <a:pt x="127" y="127"/>
                    <a:pt x="243" y="79"/>
                    <a:pt x="331" y="40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53"/>
            <p:cNvSpPr/>
            <p:nvPr/>
          </p:nvSpPr>
          <p:spPr>
            <a:xfrm>
              <a:off x="4817315" y="1930417"/>
              <a:ext cx="6248" cy="21267"/>
            </a:xfrm>
            <a:custGeom>
              <a:rect b="b" l="l" r="r" t="t"/>
              <a:pathLst>
                <a:path extrusionOk="0" h="565" w="166">
                  <a:moveTo>
                    <a:pt x="1" y="0"/>
                  </a:moveTo>
                  <a:cubicBezTo>
                    <a:pt x="88" y="204"/>
                    <a:pt x="127" y="360"/>
                    <a:pt x="166" y="564"/>
                  </a:cubicBezTo>
                  <a:cubicBezTo>
                    <a:pt x="127" y="360"/>
                    <a:pt x="88" y="165"/>
                    <a:pt x="1" y="0"/>
                  </a:cubicBez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53"/>
            <p:cNvSpPr/>
            <p:nvPr/>
          </p:nvSpPr>
          <p:spPr>
            <a:xfrm>
              <a:off x="4817315" y="1930417"/>
              <a:ext cx="6248" cy="22697"/>
            </a:xfrm>
            <a:custGeom>
              <a:rect b="b" l="l" r="r" t="t"/>
              <a:pathLst>
                <a:path extrusionOk="0" h="603" w="166">
                  <a:moveTo>
                    <a:pt x="166" y="564"/>
                  </a:moveTo>
                  <a:lnTo>
                    <a:pt x="166" y="603"/>
                  </a:lnTo>
                  <a:lnTo>
                    <a:pt x="166" y="603"/>
                  </a:lnTo>
                  <a:lnTo>
                    <a:pt x="166" y="564"/>
                  </a:lnTo>
                  <a:close/>
                  <a:moveTo>
                    <a:pt x="166" y="564"/>
                  </a:moveTo>
                  <a:lnTo>
                    <a:pt x="166" y="564"/>
                  </a:lnTo>
                  <a:lnTo>
                    <a:pt x="166" y="564"/>
                  </a:lnTo>
                  <a:close/>
                  <a:moveTo>
                    <a:pt x="166" y="564"/>
                  </a:moveTo>
                  <a:lnTo>
                    <a:pt x="166" y="564"/>
                  </a:lnTo>
                  <a:lnTo>
                    <a:pt x="166" y="564"/>
                  </a:lnTo>
                  <a:close/>
                  <a:moveTo>
                    <a:pt x="1" y="0"/>
                  </a:moveTo>
                  <a:lnTo>
                    <a:pt x="1" y="0"/>
                  </a:lnTo>
                  <a:cubicBezTo>
                    <a:pt x="88" y="165"/>
                    <a:pt x="127" y="360"/>
                    <a:pt x="166" y="564"/>
                  </a:cubicBezTo>
                  <a:cubicBezTo>
                    <a:pt x="127" y="360"/>
                    <a:pt x="88" y="165"/>
                    <a:pt x="1" y="0"/>
                  </a:cubicBezTo>
                  <a:close/>
                </a:path>
              </a:pathLst>
            </a:custGeom>
            <a:solidFill>
              <a:srgbClr val="8056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53"/>
            <p:cNvSpPr/>
            <p:nvPr/>
          </p:nvSpPr>
          <p:spPr>
            <a:xfrm>
              <a:off x="4808169" y="2108631"/>
              <a:ext cx="38" cy="1882"/>
            </a:xfrm>
            <a:custGeom>
              <a:rect b="b" l="l" r="r" t="t"/>
              <a:pathLst>
                <a:path extrusionOk="0" h="50" w="1">
                  <a:moveTo>
                    <a:pt x="0" y="1"/>
                  </a:moveTo>
                  <a:lnTo>
                    <a:pt x="0" y="49"/>
                  </a:ln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53"/>
            <p:cNvSpPr/>
            <p:nvPr/>
          </p:nvSpPr>
          <p:spPr>
            <a:xfrm>
              <a:off x="4808169" y="2110476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53"/>
            <p:cNvSpPr/>
            <p:nvPr/>
          </p:nvSpPr>
          <p:spPr>
            <a:xfrm>
              <a:off x="4491221" y="1784006"/>
              <a:ext cx="100687" cy="27477"/>
            </a:xfrm>
            <a:custGeom>
              <a:rect b="b" l="l" r="r" t="t"/>
              <a:pathLst>
                <a:path extrusionOk="0" h="730" w="2675">
                  <a:moveTo>
                    <a:pt x="0" y="0"/>
                  </a:moveTo>
                  <a:lnTo>
                    <a:pt x="0" y="730"/>
                  </a:lnTo>
                  <a:lnTo>
                    <a:pt x="2675" y="730"/>
                  </a:lnTo>
                  <a:lnTo>
                    <a:pt x="2675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53"/>
            <p:cNvSpPr/>
            <p:nvPr/>
          </p:nvSpPr>
          <p:spPr>
            <a:xfrm>
              <a:off x="4439243" y="1811444"/>
              <a:ext cx="204272" cy="88605"/>
            </a:xfrm>
            <a:custGeom>
              <a:rect b="b" l="l" r="r" t="t"/>
              <a:pathLst>
                <a:path extrusionOk="0" h="2354" w="5427">
                  <a:moveTo>
                    <a:pt x="4824" y="1"/>
                  </a:moveTo>
                  <a:lnTo>
                    <a:pt x="4824" y="1051"/>
                  </a:lnTo>
                  <a:lnTo>
                    <a:pt x="4824" y="1138"/>
                  </a:lnTo>
                  <a:cubicBezTo>
                    <a:pt x="4824" y="1420"/>
                    <a:pt x="4581" y="1625"/>
                    <a:pt x="4299" y="1625"/>
                  </a:cubicBezTo>
                  <a:lnTo>
                    <a:pt x="1" y="1625"/>
                  </a:lnTo>
                  <a:lnTo>
                    <a:pt x="1" y="1780"/>
                  </a:lnTo>
                  <a:lnTo>
                    <a:pt x="1" y="1819"/>
                  </a:lnTo>
                  <a:cubicBezTo>
                    <a:pt x="1" y="2111"/>
                    <a:pt x="244" y="2354"/>
                    <a:pt x="526" y="2354"/>
                  </a:cubicBezTo>
                  <a:lnTo>
                    <a:pt x="4902" y="2354"/>
                  </a:lnTo>
                  <a:cubicBezTo>
                    <a:pt x="5184" y="2354"/>
                    <a:pt x="5427" y="2111"/>
                    <a:pt x="5427" y="1819"/>
                  </a:cubicBezTo>
                  <a:lnTo>
                    <a:pt x="5427" y="1780"/>
                  </a:lnTo>
                  <a:lnTo>
                    <a:pt x="5427" y="487"/>
                  </a:lnTo>
                  <a:cubicBezTo>
                    <a:pt x="5427" y="205"/>
                    <a:pt x="5184" y="1"/>
                    <a:pt x="490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53"/>
            <p:cNvSpPr/>
            <p:nvPr/>
          </p:nvSpPr>
          <p:spPr>
            <a:xfrm>
              <a:off x="4172428" y="1822058"/>
              <a:ext cx="141715" cy="480625"/>
            </a:xfrm>
            <a:custGeom>
              <a:rect b="b" l="l" r="r" t="t"/>
              <a:pathLst>
                <a:path extrusionOk="0" h="12769" w="3765">
                  <a:moveTo>
                    <a:pt x="3200" y="12768"/>
                  </a:moveTo>
                  <a:lnTo>
                    <a:pt x="3200" y="12768"/>
                  </a:lnTo>
                  <a:lnTo>
                    <a:pt x="3200" y="12768"/>
                  </a:lnTo>
                  <a:lnTo>
                    <a:pt x="3200" y="12768"/>
                  </a:lnTo>
                  <a:close/>
                  <a:moveTo>
                    <a:pt x="2918" y="12681"/>
                  </a:moveTo>
                  <a:lnTo>
                    <a:pt x="2918" y="12681"/>
                  </a:lnTo>
                  <a:lnTo>
                    <a:pt x="2918" y="12681"/>
                  </a:lnTo>
                  <a:close/>
                  <a:moveTo>
                    <a:pt x="2510" y="12234"/>
                  </a:moveTo>
                  <a:cubicBezTo>
                    <a:pt x="2597" y="12360"/>
                    <a:pt x="2675" y="12477"/>
                    <a:pt x="2792" y="12564"/>
                  </a:cubicBezTo>
                  <a:lnTo>
                    <a:pt x="2792" y="12564"/>
                  </a:lnTo>
                  <a:lnTo>
                    <a:pt x="2792" y="12564"/>
                  </a:lnTo>
                  <a:cubicBezTo>
                    <a:pt x="2840" y="12603"/>
                    <a:pt x="2840" y="12642"/>
                    <a:pt x="2879" y="12642"/>
                  </a:cubicBezTo>
                  <a:lnTo>
                    <a:pt x="2879" y="12642"/>
                  </a:lnTo>
                  <a:cubicBezTo>
                    <a:pt x="2840" y="12642"/>
                    <a:pt x="2840" y="12603"/>
                    <a:pt x="2792" y="12564"/>
                  </a:cubicBezTo>
                  <a:cubicBezTo>
                    <a:pt x="2675" y="12477"/>
                    <a:pt x="2597" y="12360"/>
                    <a:pt x="2510" y="12234"/>
                  </a:cubicBezTo>
                  <a:close/>
                  <a:moveTo>
                    <a:pt x="3764" y="12195"/>
                  </a:moveTo>
                  <a:cubicBezTo>
                    <a:pt x="3764" y="12564"/>
                    <a:pt x="3521" y="12768"/>
                    <a:pt x="3239" y="12768"/>
                  </a:cubicBezTo>
                  <a:cubicBezTo>
                    <a:pt x="3521" y="12768"/>
                    <a:pt x="3764" y="12564"/>
                    <a:pt x="3764" y="12195"/>
                  </a:cubicBezTo>
                  <a:close/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CD8E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53"/>
            <p:cNvSpPr/>
            <p:nvPr/>
          </p:nvSpPr>
          <p:spPr>
            <a:xfrm>
              <a:off x="4308226" y="2253574"/>
              <a:ext cx="5909" cy="18331"/>
            </a:xfrm>
            <a:custGeom>
              <a:rect b="b" l="l" r="r" t="t"/>
              <a:pathLst>
                <a:path extrusionOk="0" h="487" w="157">
                  <a:moveTo>
                    <a:pt x="0" y="0"/>
                  </a:moveTo>
                  <a:cubicBezTo>
                    <a:pt x="39" y="166"/>
                    <a:pt x="117" y="331"/>
                    <a:pt x="156" y="487"/>
                  </a:cubicBezTo>
                  <a:lnTo>
                    <a:pt x="156" y="487"/>
                  </a:lnTo>
                  <a:lnTo>
                    <a:pt x="156" y="487"/>
                  </a:lnTo>
                  <a:lnTo>
                    <a:pt x="156" y="487"/>
                  </a:lnTo>
                  <a:cubicBezTo>
                    <a:pt x="117" y="331"/>
                    <a:pt x="39" y="166"/>
                    <a:pt x="0" y="0"/>
                  </a:cubicBezTo>
                  <a:close/>
                </a:path>
              </a:pathLst>
            </a:custGeom>
            <a:solidFill>
              <a:srgbClr val="C96F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53"/>
            <p:cNvSpPr/>
            <p:nvPr/>
          </p:nvSpPr>
          <p:spPr>
            <a:xfrm>
              <a:off x="4277475" y="2294938"/>
              <a:ext cx="3350" cy="2936"/>
            </a:xfrm>
            <a:custGeom>
              <a:rect b="b" l="l" r="r" t="t"/>
              <a:pathLst>
                <a:path extrusionOk="0" h="78" w="89">
                  <a:moveTo>
                    <a:pt x="1" y="0"/>
                  </a:moveTo>
                  <a:lnTo>
                    <a:pt x="1" y="0"/>
                  </a:lnTo>
                  <a:cubicBezTo>
                    <a:pt x="49" y="39"/>
                    <a:pt x="49" y="78"/>
                    <a:pt x="88" y="78"/>
                  </a:cubicBezTo>
                  <a:cubicBezTo>
                    <a:pt x="49" y="78"/>
                    <a:pt x="49" y="39"/>
                    <a:pt x="1" y="0"/>
                  </a:cubicBezTo>
                  <a:close/>
                </a:path>
              </a:pathLst>
            </a:custGeom>
            <a:solidFill>
              <a:srgbClr val="CD8E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53"/>
            <p:cNvSpPr/>
            <p:nvPr/>
          </p:nvSpPr>
          <p:spPr>
            <a:xfrm>
              <a:off x="4170960" y="1649678"/>
              <a:ext cx="143183" cy="653016"/>
            </a:xfrm>
            <a:custGeom>
              <a:rect b="b" l="l" r="r" t="t"/>
              <a:pathLst>
                <a:path extrusionOk="0" h="17349" w="3804">
                  <a:moveTo>
                    <a:pt x="1333" y="1"/>
                  </a:moveTo>
                  <a:cubicBezTo>
                    <a:pt x="526" y="1304"/>
                    <a:pt x="40" y="2840"/>
                    <a:pt x="40" y="4581"/>
                  </a:cubicBezTo>
                  <a:lnTo>
                    <a:pt x="40" y="4620"/>
                  </a:lnTo>
                  <a:lnTo>
                    <a:pt x="40" y="4659"/>
                  </a:lnTo>
                  <a:cubicBezTo>
                    <a:pt x="1" y="5106"/>
                    <a:pt x="1" y="5553"/>
                    <a:pt x="1" y="6000"/>
                  </a:cubicBezTo>
                  <a:cubicBezTo>
                    <a:pt x="1" y="7867"/>
                    <a:pt x="244" y="9725"/>
                    <a:pt x="691" y="11553"/>
                  </a:cubicBezTo>
                  <a:cubicBezTo>
                    <a:pt x="973" y="12681"/>
                    <a:pt x="1333" y="13780"/>
                    <a:pt x="1742" y="14869"/>
                  </a:cubicBezTo>
                  <a:cubicBezTo>
                    <a:pt x="1985" y="15404"/>
                    <a:pt x="2189" y="16211"/>
                    <a:pt x="2549" y="16775"/>
                  </a:cubicBezTo>
                  <a:lnTo>
                    <a:pt x="2549" y="16814"/>
                  </a:lnTo>
                  <a:cubicBezTo>
                    <a:pt x="2636" y="16940"/>
                    <a:pt x="2714" y="17057"/>
                    <a:pt x="2831" y="17144"/>
                  </a:cubicBezTo>
                  <a:cubicBezTo>
                    <a:pt x="2879" y="17183"/>
                    <a:pt x="2879" y="17222"/>
                    <a:pt x="2918" y="17222"/>
                  </a:cubicBezTo>
                  <a:lnTo>
                    <a:pt x="2957" y="17261"/>
                  </a:lnTo>
                  <a:cubicBezTo>
                    <a:pt x="3035" y="17300"/>
                    <a:pt x="3161" y="17348"/>
                    <a:pt x="3239" y="17348"/>
                  </a:cubicBezTo>
                  <a:lnTo>
                    <a:pt x="3278" y="17348"/>
                  </a:lnTo>
                  <a:cubicBezTo>
                    <a:pt x="3560" y="17348"/>
                    <a:pt x="3803" y="17144"/>
                    <a:pt x="3803" y="16775"/>
                  </a:cubicBezTo>
                  <a:lnTo>
                    <a:pt x="3803" y="16736"/>
                  </a:lnTo>
                  <a:lnTo>
                    <a:pt x="3803" y="16532"/>
                  </a:lnTo>
                  <a:cubicBezTo>
                    <a:pt x="3764" y="16376"/>
                    <a:pt x="3686" y="16211"/>
                    <a:pt x="3647" y="16045"/>
                  </a:cubicBezTo>
                  <a:cubicBezTo>
                    <a:pt x="3609" y="16045"/>
                    <a:pt x="3609" y="16045"/>
                    <a:pt x="3560" y="16006"/>
                  </a:cubicBezTo>
                  <a:cubicBezTo>
                    <a:pt x="3521" y="16006"/>
                    <a:pt x="3482" y="15968"/>
                    <a:pt x="3443" y="15929"/>
                  </a:cubicBezTo>
                  <a:cubicBezTo>
                    <a:pt x="3365" y="15802"/>
                    <a:pt x="3278" y="15686"/>
                    <a:pt x="3161" y="15559"/>
                  </a:cubicBezTo>
                  <a:cubicBezTo>
                    <a:pt x="2831" y="14995"/>
                    <a:pt x="2588" y="14188"/>
                    <a:pt x="2393" y="13653"/>
                  </a:cubicBezTo>
                  <a:cubicBezTo>
                    <a:pt x="1946" y="12564"/>
                    <a:pt x="1576" y="11465"/>
                    <a:pt x="1333" y="10337"/>
                  </a:cubicBezTo>
                  <a:cubicBezTo>
                    <a:pt x="769" y="8062"/>
                    <a:pt x="526" y="5757"/>
                    <a:pt x="643" y="3443"/>
                  </a:cubicBezTo>
                  <a:cubicBezTo>
                    <a:pt x="643" y="2189"/>
                    <a:pt x="886" y="1012"/>
                    <a:pt x="1333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53"/>
            <p:cNvSpPr/>
            <p:nvPr/>
          </p:nvSpPr>
          <p:spPr>
            <a:xfrm>
              <a:off x="4286621" y="2271866"/>
              <a:ext cx="508065" cy="244095"/>
            </a:xfrm>
            <a:custGeom>
              <a:rect b="b" l="l" r="r" t="t"/>
              <a:pathLst>
                <a:path extrusionOk="0" h="6485" w="13498">
                  <a:moveTo>
                    <a:pt x="730" y="1"/>
                  </a:moveTo>
                  <a:cubicBezTo>
                    <a:pt x="730" y="88"/>
                    <a:pt x="779" y="166"/>
                    <a:pt x="730" y="244"/>
                  </a:cubicBezTo>
                  <a:cubicBezTo>
                    <a:pt x="730" y="571"/>
                    <a:pt x="474" y="817"/>
                    <a:pt x="203" y="817"/>
                  </a:cubicBezTo>
                  <a:cubicBezTo>
                    <a:pt x="135" y="817"/>
                    <a:pt x="67" y="802"/>
                    <a:pt x="1" y="769"/>
                  </a:cubicBezTo>
                  <a:lnTo>
                    <a:pt x="1" y="769"/>
                  </a:lnTo>
                  <a:cubicBezTo>
                    <a:pt x="1586" y="2393"/>
                    <a:pt x="3569" y="4221"/>
                    <a:pt x="6078" y="6243"/>
                  </a:cubicBezTo>
                  <a:cubicBezTo>
                    <a:pt x="6282" y="6404"/>
                    <a:pt x="6526" y="6484"/>
                    <a:pt x="6769" y="6484"/>
                  </a:cubicBezTo>
                  <a:cubicBezTo>
                    <a:pt x="7012" y="6484"/>
                    <a:pt x="7255" y="6404"/>
                    <a:pt x="7459" y="6243"/>
                  </a:cubicBezTo>
                  <a:cubicBezTo>
                    <a:pt x="12156" y="2393"/>
                    <a:pt x="13293" y="1099"/>
                    <a:pt x="13498" y="817"/>
                  </a:cubicBezTo>
                  <a:lnTo>
                    <a:pt x="13498" y="817"/>
                  </a:lnTo>
                  <a:cubicBezTo>
                    <a:pt x="13462" y="828"/>
                    <a:pt x="13426" y="833"/>
                    <a:pt x="13391" y="833"/>
                  </a:cubicBezTo>
                  <a:cubicBezTo>
                    <a:pt x="13304" y="833"/>
                    <a:pt x="13218" y="803"/>
                    <a:pt x="13128" y="769"/>
                  </a:cubicBezTo>
                  <a:cubicBezTo>
                    <a:pt x="12934" y="691"/>
                    <a:pt x="12807" y="487"/>
                    <a:pt x="12807" y="244"/>
                  </a:cubicBezTo>
                  <a:lnTo>
                    <a:pt x="12807" y="39"/>
                  </a:lnTo>
                  <a:lnTo>
                    <a:pt x="12768" y="88"/>
                  </a:lnTo>
                  <a:cubicBezTo>
                    <a:pt x="12360" y="973"/>
                    <a:pt x="11514" y="1868"/>
                    <a:pt x="10503" y="2558"/>
                  </a:cubicBezTo>
                  <a:cubicBezTo>
                    <a:pt x="10454" y="2597"/>
                    <a:pt x="10016" y="3248"/>
                    <a:pt x="7138" y="5592"/>
                  </a:cubicBezTo>
                  <a:cubicBezTo>
                    <a:pt x="7017" y="5674"/>
                    <a:pt x="6885" y="5716"/>
                    <a:pt x="6754" y="5716"/>
                  </a:cubicBezTo>
                  <a:cubicBezTo>
                    <a:pt x="6623" y="5716"/>
                    <a:pt x="6492" y="5674"/>
                    <a:pt x="6370" y="5592"/>
                  </a:cubicBezTo>
                  <a:cubicBezTo>
                    <a:pt x="4989" y="4464"/>
                    <a:pt x="3851" y="3443"/>
                    <a:pt x="2967" y="2519"/>
                  </a:cubicBezTo>
                  <a:lnTo>
                    <a:pt x="3005" y="2470"/>
                  </a:lnTo>
                  <a:cubicBezTo>
                    <a:pt x="2033" y="1790"/>
                    <a:pt x="1216" y="973"/>
                    <a:pt x="779" y="88"/>
                  </a:cubicBezTo>
                  <a:cubicBezTo>
                    <a:pt x="779" y="39"/>
                    <a:pt x="779" y="1"/>
                    <a:pt x="73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53"/>
            <p:cNvSpPr/>
            <p:nvPr/>
          </p:nvSpPr>
          <p:spPr>
            <a:xfrm>
              <a:off x="3864287" y="2611885"/>
              <a:ext cx="87137" cy="327957"/>
            </a:xfrm>
            <a:custGeom>
              <a:rect b="b" l="l" r="r" t="t"/>
              <a:pathLst>
                <a:path extrusionOk="0" h="8713" w="2315">
                  <a:moveTo>
                    <a:pt x="0" y="8431"/>
                  </a:moveTo>
                  <a:lnTo>
                    <a:pt x="0" y="8431"/>
                  </a:lnTo>
                  <a:cubicBezTo>
                    <a:pt x="39" y="8509"/>
                    <a:pt x="127" y="8596"/>
                    <a:pt x="166" y="8713"/>
                  </a:cubicBezTo>
                  <a:cubicBezTo>
                    <a:pt x="127" y="8596"/>
                    <a:pt x="39" y="8509"/>
                    <a:pt x="0" y="8431"/>
                  </a:cubicBezTo>
                  <a:close/>
                  <a:moveTo>
                    <a:pt x="1177" y="1507"/>
                  </a:moveTo>
                  <a:cubicBezTo>
                    <a:pt x="1177" y="3044"/>
                    <a:pt x="1255" y="4376"/>
                    <a:pt x="1585" y="6000"/>
                  </a:cubicBezTo>
                  <a:cubicBezTo>
                    <a:pt x="1702" y="6564"/>
                    <a:pt x="1984" y="7585"/>
                    <a:pt x="2315" y="8188"/>
                  </a:cubicBezTo>
                  <a:cubicBezTo>
                    <a:pt x="1984" y="7585"/>
                    <a:pt x="1702" y="6564"/>
                    <a:pt x="1585" y="6000"/>
                  </a:cubicBezTo>
                  <a:cubicBezTo>
                    <a:pt x="1255" y="4376"/>
                    <a:pt x="1177" y="3044"/>
                    <a:pt x="1177" y="1507"/>
                  </a:cubicBezTo>
                  <a:close/>
                  <a:moveTo>
                    <a:pt x="1177" y="165"/>
                  </a:moveTo>
                  <a:lnTo>
                    <a:pt x="1177" y="486"/>
                  </a:lnTo>
                  <a:lnTo>
                    <a:pt x="1177" y="486"/>
                  </a:lnTo>
                  <a:lnTo>
                    <a:pt x="1177" y="331"/>
                  </a:lnTo>
                  <a:lnTo>
                    <a:pt x="1177" y="243"/>
                  </a:lnTo>
                  <a:lnTo>
                    <a:pt x="1177" y="204"/>
                  </a:lnTo>
                  <a:lnTo>
                    <a:pt x="1177" y="165"/>
                  </a:lnTo>
                  <a:close/>
                  <a:moveTo>
                    <a:pt x="1177" y="127"/>
                  </a:moveTo>
                  <a:lnTo>
                    <a:pt x="1177" y="127"/>
                  </a:lnTo>
                  <a:lnTo>
                    <a:pt x="1177" y="127"/>
                  </a:lnTo>
                  <a:close/>
                  <a:moveTo>
                    <a:pt x="1177" y="0"/>
                  </a:moveTo>
                  <a:lnTo>
                    <a:pt x="1177" y="0"/>
                  </a:ln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53"/>
            <p:cNvSpPr/>
            <p:nvPr/>
          </p:nvSpPr>
          <p:spPr>
            <a:xfrm>
              <a:off x="3864287" y="2929170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6B5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53"/>
            <p:cNvSpPr/>
            <p:nvPr/>
          </p:nvSpPr>
          <p:spPr>
            <a:xfrm>
              <a:off x="3812685" y="2871359"/>
              <a:ext cx="51642" cy="57853"/>
            </a:xfrm>
            <a:custGeom>
              <a:rect b="b" l="l" r="r" t="t"/>
              <a:pathLst>
                <a:path extrusionOk="0" h="1537" w="1372">
                  <a:moveTo>
                    <a:pt x="1216" y="1333"/>
                  </a:moveTo>
                  <a:cubicBezTo>
                    <a:pt x="1293" y="1420"/>
                    <a:pt x="1332" y="1459"/>
                    <a:pt x="1371" y="1537"/>
                  </a:cubicBezTo>
                  <a:lnTo>
                    <a:pt x="1371" y="1537"/>
                  </a:lnTo>
                  <a:cubicBezTo>
                    <a:pt x="1332" y="1459"/>
                    <a:pt x="1293" y="1420"/>
                    <a:pt x="1216" y="1333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321" y="321"/>
                    <a:pt x="681" y="691"/>
                    <a:pt x="1011" y="1090"/>
                  </a:cubicBezTo>
                  <a:cubicBezTo>
                    <a:pt x="681" y="691"/>
                    <a:pt x="321" y="321"/>
                    <a:pt x="0" y="0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53"/>
            <p:cNvSpPr/>
            <p:nvPr/>
          </p:nvSpPr>
          <p:spPr>
            <a:xfrm>
              <a:off x="3923943" y="2837673"/>
              <a:ext cx="31881" cy="91540"/>
            </a:xfrm>
            <a:custGeom>
              <a:rect b="b" l="l" r="r" t="t"/>
              <a:pathLst>
                <a:path extrusionOk="0" h="2432" w="847">
                  <a:moveTo>
                    <a:pt x="0" y="1"/>
                  </a:moveTo>
                  <a:cubicBezTo>
                    <a:pt x="101" y="487"/>
                    <a:pt x="325" y="1314"/>
                    <a:pt x="596" y="1919"/>
                  </a:cubicBezTo>
                  <a:lnTo>
                    <a:pt x="596" y="1919"/>
                  </a:lnTo>
                  <a:cubicBezTo>
                    <a:pt x="339" y="1299"/>
                    <a:pt x="119" y="497"/>
                    <a:pt x="0" y="1"/>
                  </a:cubicBezTo>
                  <a:close/>
                  <a:moveTo>
                    <a:pt x="596" y="1919"/>
                  </a:moveTo>
                  <a:cubicBezTo>
                    <a:pt x="677" y="2112"/>
                    <a:pt x="761" y="2288"/>
                    <a:pt x="846" y="2432"/>
                  </a:cubicBezTo>
                  <a:cubicBezTo>
                    <a:pt x="807" y="2354"/>
                    <a:pt x="768" y="2267"/>
                    <a:pt x="730" y="2189"/>
                  </a:cubicBezTo>
                  <a:cubicBezTo>
                    <a:pt x="684" y="2106"/>
                    <a:pt x="640" y="2015"/>
                    <a:pt x="596" y="1919"/>
                  </a:cubicBezTo>
                  <a:close/>
                </a:path>
              </a:pathLst>
            </a:custGeom>
            <a:solidFill>
              <a:srgbClr val="6510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53"/>
            <p:cNvSpPr/>
            <p:nvPr/>
          </p:nvSpPr>
          <p:spPr>
            <a:xfrm>
              <a:off x="3812685" y="2602739"/>
              <a:ext cx="143145" cy="355435"/>
            </a:xfrm>
            <a:custGeom>
              <a:rect b="b" l="l" r="r" t="t"/>
              <a:pathLst>
                <a:path extrusionOk="0" h="9443" w="3803">
                  <a:moveTo>
                    <a:pt x="2587" y="0"/>
                  </a:moveTo>
                  <a:cubicBezTo>
                    <a:pt x="2266" y="292"/>
                    <a:pt x="1945" y="574"/>
                    <a:pt x="1614" y="856"/>
                  </a:cubicBezTo>
                  <a:cubicBezTo>
                    <a:pt x="1255" y="1906"/>
                    <a:pt x="973" y="2966"/>
                    <a:pt x="1089" y="3569"/>
                  </a:cubicBezTo>
                  <a:cubicBezTo>
                    <a:pt x="1255" y="4424"/>
                    <a:pt x="1410" y="4950"/>
                    <a:pt x="973" y="5718"/>
                  </a:cubicBezTo>
                  <a:cubicBezTo>
                    <a:pt x="681" y="6243"/>
                    <a:pt x="321" y="6651"/>
                    <a:pt x="0" y="7137"/>
                  </a:cubicBezTo>
                  <a:cubicBezTo>
                    <a:pt x="321" y="7458"/>
                    <a:pt x="681" y="7828"/>
                    <a:pt x="1011" y="8227"/>
                  </a:cubicBezTo>
                  <a:cubicBezTo>
                    <a:pt x="1050" y="8265"/>
                    <a:pt x="1089" y="8265"/>
                    <a:pt x="1089" y="8314"/>
                  </a:cubicBezTo>
                  <a:cubicBezTo>
                    <a:pt x="1128" y="8392"/>
                    <a:pt x="1167" y="8431"/>
                    <a:pt x="1216" y="8470"/>
                  </a:cubicBezTo>
                  <a:cubicBezTo>
                    <a:pt x="1293" y="8557"/>
                    <a:pt x="1332" y="8596"/>
                    <a:pt x="1371" y="8674"/>
                  </a:cubicBezTo>
                  <a:cubicBezTo>
                    <a:pt x="1410" y="8752"/>
                    <a:pt x="1498" y="8839"/>
                    <a:pt x="1537" y="8956"/>
                  </a:cubicBezTo>
                  <a:cubicBezTo>
                    <a:pt x="1575" y="9043"/>
                    <a:pt x="1614" y="9121"/>
                    <a:pt x="1653" y="9199"/>
                  </a:cubicBezTo>
                  <a:cubicBezTo>
                    <a:pt x="1702" y="9364"/>
                    <a:pt x="1819" y="9442"/>
                    <a:pt x="1984" y="9442"/>
                  </a:cubicBezTo>
                  <a:cubicBezTo>
                    <a:pt x="2023" y="9442"/>
                    <a:pt x="2101" y="9442"/>
                    <a:pt x="2139" y="9403"/>
                  </a:cubicBezTo>
                  <a:cubicBezTo>
                    <a:pt x="2509" y="9199"/>
                    <a:pt x="2995" y="8917"/>
                    <a:pt x="3277" y="8635"/>
                  </a:cubicBezTo>
                  <a:cubicBezTo>
                    <a:pt x="3355" y="8557"/>
                    <a:pt x="3442" y="8557"/>
                    <a:pt x="3520" y="8557"/>
                  </a:cubicBezTo>
                  <a:cubicBezTo>
                    <a:pt x="3647" y="8557"/>
                    <a:pt x="3724" y="8596"/>
                    <a:pt x="3802" y="8674"/>
                  </a:cubicBezTo>
                  <a:cubicBezTo>
                    <a:pt x="3763" y="8596"/>
                    <a:pt x="3724" y="8509"/>
                    <a:pt x="3686" y="8431"/>
                  </a:cubicBezTo>
                  <a:cubicBezTo>
                    <a:pt x="3355" y="7828"/>
                    <a:pt x="3073" y="6807"/>
                    <a:pt x="2956" y="6243"/>
                  </a:cubicBezTo>
                  <a:cubicBezTo>
                    <a:pt x="2626" y="4619"/>
                    <a:pt x="2548" y="3287"/>
                    <a:pt x="2548" y="1750"/>
                  </a:cubicBezTo>
                  <a:lnTo>
                    <a:pt x="2548" y="729"/>
                  </a:lnTo>
                  <a:lnTo>
                    <a:pt x="2548" y="408"/>
                  </a:lnTo>
                  <a:lnTo>
                    <a:pt x="2548" y="370"/>
                  </a:lnTo>
                  <a:lnTo>
                    <a:pt x="2548" y="243"/>
                  </a:lnTo>
                  <a:cubicBezTo>
                    <a:pt x="2548" y="165"/>
                    <a:pt x="2587" y="88"/>
                    <a:pt x="258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53"/>
            <p:cNvSpPr/>
            <p:nvPr/>
          </p:nvSpPr>
          <p:spPr>
            <a:xfrm>
              <a:off x="3873433" y="2518920"/>
              <a:ext cx="47238" cy="116044"/>
            </a:xfrm>
            <a:custGeom>
              <a:rect b="b" l="l" r="r" t="t"/>
              <a:pathLst>
                <a:path extrusionOk="0" h="3083" w="1255">
                  <a:moveTo>
                    <a:pt x="1255" y="0"/>
                  </a:moveTo>
                  <a:cubicBezTo>
                    <a:pt x="1255" y="0"/>
                    <a:pt x="525" y="1546"/>
                    <a:pt x="0" y="3083"/>
                  </a:cubicBezTo>
                  <a:cubicBezTo>
                    <a:pt x="331" y="2801"/>
                    <a:pt x="652" y="2519"/>
                    <a:pt x="973" y="2227"/>
                  </a:cubicBezTo>
                  <a:cubicBezTo>
                    <a:pt x="1012" y="1498"/>
                    <a:pt x="1099" y="730"/>
                    <a:pt x="125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53"/>
            <p:cNvSpPr/>
            <p:nvPr/>
          </p:nvSpPr>
          <p:spPr>
            <a:xfrm>
              <a:off x="3910017" y="2471684"/>
              <a:ext cx="1261316" cy="323252"/>
            </a:xfrm>
            <a:custGeom>
              <a:rect b="b" l="l" r="r" t="t"/>
              <a:pathLst>
                <a:path extrusionOk="0" h="8588" w="33510">
                  <a:moveTo>
                    <a:pt x="652" y="1"/>
                  </a:moveTo>
                  <a:cubicBezTo>
                    <a:pt x="283" y="1139"/>
                    <a:pt x="40" y="2354"/>
                    <a:pt x="1" y="3482"/>
                  </a:cubicBezTo>
                  <a:lnTo>
                    <a:pt x="7537" y="4377"/>
                  </a:lnTo>
                  <a:cubicBezTo>
                    <a:pt x="8995" y="4542"/>
                    <a:pt x="10337" y="5310"/>
                    <a:pt x="11271" y="6487"/>
                  </a:cubicBezTo>
                  <a:cubicBezTo>
                    <a:pt x="12360" y="7819"/>
                    <a:pt x="13984" y="8587"/>
                    <a:pt x="15686" y="8587"/>
                  </a:cubicBezTo>
                  <a:lnTo>
                    <a:pt x="17786" y="8587"/>
                  </a:lnTo>
                  <a:cubicBezTo>
                    <a:pt x="19488" y="8587"/>
                    <a:pt x="21112" y="7819"/>
                    <a:pt x="22210" y="6487"/>
                  </a:cubicBezTo>
                  <a:cubicBezTo>
                    <a:pt x="23134" y="5310"/>
                    <a:pt x="24476" y="4542"/>
                    <a:pt x="25974" y="4377"/>
                  </a:cubicBezTo>
                  <a:lnTo>
                    <a:pt x="33510" y="3482"/>
                  </a:lnTo>
                  <a:cubicBezTo>
                    <a:pt x="33432" y="2354"/>
                    <a:pt x="33228" y="1139"/>
                    <a:pt x="32819" y="1"/>
                  </a:cubicBezTo>
                  <a:lnTo>
                    <a:pt x="25205" y="934"/>
                  </a:lnTo>
                  <a:cubicBezTo>
                    <a:pt x="23747" y="1100"/>
                    <a:pt x="22366" y="1829"/>
                    <a:pt x="21481" y="2996"/>
                  </a:cubicBezTo>
                  <a:lnTo>
                    <a:pt x="21432" y="2996"/>
                  </a:lnTo>
                  <a:cubicBezTo>
                    <a:pt x="20382" y="4338"/>
                    <a:pt x="18758" y="5145"/>
                    <a:pt x="17018" y="5145"/>
                  </a:cubicBezTo>
                  <a:lnTo>
                    <a:pt x="16454" y="5145"/>
                  </a:lnTo>
                  <a:cubicBezTo>
                    <a:pt x="14713" y="5145"/>
                    <a:pt x="13089" y="4338"/>
                    <a:pt x="12039" y="2996"/>
                  </a:cubicBezTo>
                  <a:cubicBezTo>
                    <a:pt x="11106" y="1829"/>
                    <a:pt x="9764" y="1100"/>
                    <a:pt x="8266" y="934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53"/>
            <p:cNvSpPr/>
            <p:nvPr/>
          </p:nvSpPr>
          <p:spPr>
            <a:xfrm>
              <a:off x="4218196" y="1831204"/>
              <a:ext cx="646768" cy="547587"/>
            </a:xfrm>
            <a:custGeom>
              <a:rect b="b" l="l" r="r" t="t"/>
              <a:pathLst>
                <a:path extrusionOk="0" h="14548" w="17183">
                  <a:moveTo>
                    <a:pt x="8587" y="154"/>
                  </a:moveTo>
                  <a:cubicBezTo>
                    <a:pt x="10055" y="154"/>
                    <a:pt x="11523" y="346"/>
                    <a:pt x="12962" y="730"/>
                  </a:cubicBezTo>
                  <a:lnTo>
                    <a:pt x="16249" y="1625"/>
                  </a:lnTo>
                  <a:cubicBezTo>
                    <a:pt x="16696" y="1780"/>
                    <a:pt x="17017" y="2228"/>
                    <a:pt x="16940" y="2714"/>
                  </a:cubicBezTo>
                  <a:lnTo>
                    <a:pt x="16813" y="3570"/>
                  </a:lnTo>
                  <a:cubicBezTo>
                    <a:pt x="14081" y="3001"/>
                    <a:pt x="11336" y="2716"/>
                    <a:pt x="8590" y="2716"/>
                  </a:cubicBezTo>
                  <a:cubicBezTo>
                    <a:pt x="5844" y="2716"/>
                    <a:pt x="3097" y="3001"/>
                    <a:pt x="360" y="3570"/>
                  </a:cubicBezTo>
                  <a:lnTo>
                    <a:pt x="243" y="2714"/>
                  </a:lnTo>
                  <a:cubicBezTo>
                    <a:pt x="166" y="2228"/>
                    <a:pt x="487" y="1780"/>
                    <a:pt x="973" y="1625"/>
                  </a:cubicBezTo>
                  <a:lnTo>
                    <a:pt x="4211" y="730"/>
                  </a:lnTo>
                  <a:cubicBezTo>
                    <a:pt x="5650" y="346"/>
                    <a:pt x="7118" y="154"/>
                    <a:pt x="8587" y="154"/>
                  </a:cubicBezTo>
                  <a:close/>
                  <a:moveTo>
                    <a:pt x="8592" y="2879"/>
                  </a:moveTo>
                  <a:cubicBezTo>
                    <a:pt x="11326" y="2879"/>
                    <a:pt x="14061" y="3161"/>
                    <a:pt x="16774" y="3725"/>
                  </a:cubicBezTo>
                  <a:lnTo>
                    <a:pt x="16045" y="8587"/>
                  </a:lnTo>
                  <a:cubicBezTo>
                    <a:pt x="15919" y="8432"/>
                    <a:pt x="15763" y="8305"/>
                    <a:pt x="15559" y="8227"/>
                  </a:cubicBezTo>
                  <a:cubicBezTo>
                    <a:pt x="13269" y="7741"/>
                    <a:pt x="10928" y="7498"/>
                    <a:pt x="8593" y="7498"/>
                  </a:cubicBezTo>
                  <a:cubicBezTo>
                    <a:pt x="6258" y="7498"/>
                    <a:pt x="3929" y="7741"/>
                    <a:pt x="1663" y="8227"/>
                  </a:cubicBezTo>
                  <a:cubicBezTo>
                    <a:pt x="1420" y="8305"/>
                    <a:pt x="1255" y="8432"/>
                    <a:pt x="1138" y="8636"/>
                  </a:cubicBezTo>
                  <a:lnTo>
                    <a:pt x="409" y="3725"/>
                  </a:lnTo>
                  <a:cubicBezTo>
                    <a:pt x="3122" y="3161"/>
                    <a:pt x="5857" y="2879"/>
                    <a:pt x="8592" y="2879"/>
                  </a:cubicBezTo>
                  <a:close/>
                  <a:moveTo>
                    <a:pt x="8593" y="7663"/>
                  </a:moveTo>
                  <a:cubicBezTo>
                    <a:pt x="10918" y="7663"/>
                    <a:pt x="13249" y="7906"/>
                    <a:pt x="15520" y="8393"/>
                  </a:cubicBezTo>
                  <a:cubicBezTo>
                    <a:pt x="15763" y="8470"/>
                    <a:pt x="15967" y="8675"/>
                    <a:pt x="16006" y="8918"/>
                  </a:cubicBezTo>
                  <a:lnTo>
                    <a:pt x="16006" y="8996"/>
                  </a:lnTo>
                  <a:lnTo>
                    <a:pt x="16006" y="10581"/>
                  </a:lnTo>
                  <a:cubicBezTo>
                    <a:pt x="13575" y="10012"/>
                    <a:pt x="11083" y="9727"/>
                    <a:pt x="8596" y="9727"/>
                  </a:cubicBezTo>
                  <a:cubicBezTo>
                    <a:pt x="6109" y="9727"/>
                    <a:pt x="3627" y="10012"/>
                    <a:pt x="1216" y="10581"/>
                  </a:cubicBezTo>
                  <a:lnTo>
                    <a:pt x="1216" y="8996"/>
                  </a:lnTo>
                  <a:cubicBezTo>
                    <a:pt x="1216" y="8714"/>
                    <a:pt x="1420" y="8470"/>
                    <a:pt x="1702" y="8393"/>
                  </a:cubicBezTo>
                  <a:cubicBezTo>
                    <a:pt x="3948" y="7906"/>
                    <a:pt x="6267" y="7663"/>
                    <a:pt x="8593" y="7663"/>
                  </a:cubicBezTo>
                  <a:close/>
                  <a:moveTo>
                    <a:pt x="8606" y="9890"/>
                  </a:moveTo>
                  <a:cubicBezTo>
                    <a:pt x="11083" y="9890"/>
                    <a:pt x="13556" y="10172"/>
                    <a:pt x="15967" y="10736"/>
                  </a:cubicBezTo>
                  <a:lnTo>
                    <a:pt x="15481" y="11913"/>
                  </a:lnTo>
                  <a:cubicBezTo>
                    <a:pt x="14946" y="13128"/>
                    <a:pt x="13818" y="13984"/>
                    <a:pt x="12515" y="14140"/>
                  </a:cubicBezTo>
                  <a:cubicBezTo>
                    <a:pt x="11222" y="14305"/>
                    <a:pt x="9916" y="14387"/>
                    <a:pt x="8610" y="14387"/>
                  </a:cubicBezTo>
                  <a:cubicBezTo>
                    <a:pt x="7303" y="14387"/>
                    <a:pt x="5995" y="14305"/>
                    <a:pt x="4697" y="14140"/>
                  </a:cubicBezTo>
                  <a:cubicBezTo>
                    <a:pt x="3404" y="13984"/>
                    <a:pt x="2266" y="13128"/>
                    <a:pt x="1741" y="11913"/>
                  </a:cubicBezTo>
                  <a:lnTo>
                    <a:pt x="1216" y="10736"/>
                  </a:lnTo>
                  <a:cubicBezTo>
                    <a:pt x="3647" y="10172"/>
                    <a:pt x="6129" y="9890"/>
                    <a:pt x="8606" y="9890"/>
                  </a:cubicBezTo>
                  <a:close/>
                  <a:moveTo>
                    <a:pt x="8590" y="1"/>
                  </a:moveTo>
                  <a:cubicBezTo>
                    <a:pt x="7101" y="1"/>
                    <a:pt x="5611" y="205"/>
                    <a:pt x="4172" y="613"/>
                  </a:cubicBezTo>
                  <a:lnTo>
                    <a:pt x="934" y="1498"/>
                  </a:lnTo>
                  <a:cubicBezTo>
                    <a:pt x="360" y="1625"/>
                    <a:pt x="0" y="2189"/>
                    <a:pt x="78" y="2753"/>
                  </a:cubicBezTo>
                  <a:lnTo>
                    <a:pt x="1051" y="8996"/>
                  </a:lnTo>
                  <a:lnTo>
                    <a:pt x="1051" y="10697"/>
                  </a:lnTo>
                  <a:lnTo>
                    <a:pt x="1576" y="11991"/>
                  </a:lnTo>
                  <a:cubicBezTo>
                    <a:pt x="2149" y="13255"/>
                    <a:pt x="3326" y="14140"/>
                    <a:pt x="4697" y="14305"/>
                  </a:cubicBezTo>
                  <a:cubicBezTo>
                    <a:pt x="6000" y="14470"/>
                    <a:pt x="7293" y="14548"/>
                    <a:pt x="8587" y="14548"/>
                  </a:cubicBezTo>
                  <a:cubicBezTo>
                    <a:pt x="9929" y="14548"/>
                    <a:pt x="11222" y="14470"/>
                    <a:pt x="12515" y="14305"/>
                  </a:cubicBezTo>
                  <a:cubicBezTo>
                    <a:pt x="13896" y="14140"/>
                    <a:pt x="15073" y="13255"/>
                    <a:pt x="15598" y="11991"/>
                  </a:cubicBezTo>
                  <a:lnTo>
                    <a:pt x="16162" y="10697"/>
                  </a:lnTo>
                  <a:lnTo>
                    <a:pt x="16162" y="8996"/>
                  </a:lnTo>
                  <a:lnTo>
                    <a:pt x="16162" y="8918"/>
                  </a:lnTo>
                  <a:lnTo>
                    <a:pt x="17095" y="2753"/>
                  </a:lnTo>
                  <a:cubicBezTo>
                    <a:pt x="17183" y="2189"/>
                    <a:pt x="16852" y="1625"/>
                    <a:pt x="16288" y="1498"/>
                  </a:cubicBezTo>
                  <a:lnTo>
                    <a:pt x="13001" y="613"/>
                  </a:lnTo>
                  <a:cubicBezTo>
                    <a:pt x="11567" y="205"/>
                    <a:pt x="10079" y="1"/>
                    <a:pt x="8590" y="1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9525">
              <a:solidFill>
                <a:srgbClr val="F2F2F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53"/>
            <p:cNvSpPr/>
            <p:nvPr/>
          </p:nvSpPr>
          <p:spPr>
            <a:xfrm>
              <a:off x="4062638" y="3219056"/>
              <a:ext cx="61165" cy="83862"/>
            </a:xfrm>
            <a:custGeom>
              <a:rect b="b" l="l" r="r" t="t"/>
              <a:pathLst>
                <a:path extrusionOk="0" h="2228" w="1625">
                  <a:moveTo>
                    <a:pt x="1625" y="0"/>
                  </a:moveTo>
                  <a:lnTo>
                    <a:pt x="283" y="525"/>
                  </a:lnTo>
                  <a:cubicBezTo>
                    <a:pt x="166" y="564"/>
                    <a:pt x="78" y="642"/>
                    <a:pt x="78" y="768"/>
                  </a:cubicBezTo>
                  <a:cubicBezTo>
                    <a:pt x="40" y="1050"/>
                    <a:pt x="1" y="1576"/>
                    <a:pt x="1" y="1945"/>
                  </a:cubicBezTo>
                  <a:cubicBezTo>
                    <a:pt x="1" y="2062"/>
                    <a:pt x="78" y="2188"/>
                    <a:pt x="244" y="2227"/>
                  </a:cubicBezTo>
                  <a:cubicBezTo>
                    <a:pt x="205" y="2188"/>
                    <a:pt x="205" y="2149"/>
                    <a:pt x="205" y="2101"/>
                  </a:cubicBezTo>
                  <a:cubicBezTo>
                    <a:pt x="205" y="1741"/>
                    <a:pt x="244" y="1216"/>
                    <a:pt x="283" y="973"/>
                  </a:cubicBezTo>
                  <a:cubicBezTo>
                    <a:pt x="283" y="846"/>
                    <a:pt x="360" y="730"/>
                    <a:pt x="487" y="691"/>
                  </a:cubicBezTo>
                  <a:lnTo>
                    <a:pt x="1537" y="282"/>
                  </a:lnTo>
                  <a:cubicBezTo>
                    <a:pt x="1576" y="117"/>
                    <a:pt x="1625" y="0"/>
                    <a:pt x="162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53"/>
            <p:cNvSpPr/>
            <p:nvPr/>
          </p:nvSpPr>
          <p:spPr>
            <a:xfrm>
              <a:off x="3551704" y="2358960"/>
              <a:ext cx="210521" cy="286629"/>
            </a:xfrm>
            <a:custGeom>
              <a:rect b="b" l="l" r="r" t="t"/>
              <a:pathLst>
                <a:path extrusionOk="0" h="7615" w="5593">
                  <a:moveTo>
                    <a:pt x="5592" y="1"/>
                  </a:moveTo>
                  <a:cubicBezTo>
                    <a:pt x="5553" y="1"/>
                    <a:pt x="5514" y="40"/>
                    <a:pt x="5476" y="40"/>
                  </a:cubicBezTo>
                  <a:cubicBezTo>
                    <a:pt x="3609" y="1012"/>
                    <a:pt x="2189" y="2393"/>
                    <a:pt x="1216" y="4250"/>
                  </a:cubicBezTo>
                  <a:cubicBezTo>
                    <a:pt x="730" y="5145"/>
                    <a:pt x="244" y="6234"/>
                    <a:pt x="40" y="7294"/>
                  </a:cubicBezTo>
                  <a:cubicBezTo>
                    <a:pt x="40" y="7411"/>
                    <a:pt x="1" y="7537"/>
                    <a:pt x="1" y="7615"/>
                  </a:cubicBezTo>
                  <a:cubicBezTo>
                    <a:pt x="1" y="7537"/>
                    <a:pt x="40" y="7411"/>
                    <a:pt x="40" y="7294"/>
                  </a:cubicBezTo>
                  <a:cubicBezTo>
                    <a:pt x="244" y="6234"/>
                    <a:pt x="730" y="5145"/>
                    <a:pt x="1216" y="4250"/>
                  </a:cubicBezTo>
                  <a:cubicBezTo>
                    <a:pt x="2189" y="2393"/>
                    <a:pt x="3609" y="1012"/>
                    <a:pt x="5476" y="40"/>
                  </a:cubicBezTo>
                  <a:cubicBezTo>
                    <a:pt x="5514" y="40"/>
                    <a:pt x="5553" y="1"/>
                    <a:pt x="5592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53"/>
            <p:cNvSpPr/>
            <p:nvPr/>
          </p:nvSpPr>
          <p:spPr>
            <a:xfrm>
              <a:off x="3551704" y="2331522"/>
              <a:ext cx="276014" cy="405571"/>
            </a:xfrm>
            <a:custGeom>
              <a:rect b="b" l="l" r="r" t="t"/>
              <a:pathLst>
                <a:path extrusionOk="0" h="10775" w="7333">
                  <a:moveTo>
                    <a:pt x="7333" y="1"/>
                  </a:moveTo>
                  <a:lnTo>
                    <a:pt x="7333" y="1"/>
                  </a:lnTo>
                  <a:cubicBezTo>
                    <a:pt x="6730" y="205"/>
                    <a:pt x="6156" y="448"/>
                    <a:pt x="5592" y="730"/>
                  </a:cubicBezTo>
                  <a:cubicBezTo>
                    <a:pt x="5553" y="730"/>
                    <a:pt x="5514" y="769"/>
                    <a:pt x="5476" y="769"/>
                  </a:cubicBezTo>
                  <a:cubicBezTo>
                    <a:pt x="3609" y="1741"/>
                    <a:pt x="2189" y="3122"/>
                    <a:pt x="1216" y="4979"/>
                  </a:cubicBezTo>
                  <a:cubicBezTo>
                    <a:pt x="730" y="5874"/>
                    <a:pt x="244" y="6963"/>
                    <a:pt x="40" y="8023"/>
                  </a:cubicBezTo>
                  <a:cubicBezTo>
                    <a:pt x="40" y="8140"/>
                    <a:pt x="1" y="8266"/>
                    <a:pt x="1" y="8344"/>
                  </a:cubicBezTo>
                  <a:cubicBezTo>
                    <a:pt x="1" y="8791"/>
                    <a:pt x="205" y="9238"/>
                    <a:pt x="526" y="9559"/>
                  </a:cubicBezTo>
                  <a:cubicBezTo>
                    <a:pt x="691" y="9686"/>
                    <a:pt x="857" y="9802"/>
                    <a:pt x="1051" y="9841"/>
                  </a:cubicBezTo>
                  <a:cubicBezTo>
                    <a:pt x="1421" y="10007"/>
                    <a:pt x="1780" y="10123"/>
                    <a:pt x="2111" y="10289"/>
                  </a:cubicBezTo>
                  <a:cubicBezTo>
                    <a:pt x="2354" y="10454"/>
                    <a:pt x="2597" y="10609"/>
                    <a:pt x="2840" y="10775"/>
                  </a:cubicBezTo>
                  <a:cubicBezTo>
                    <a:pt x="2957" y="10454"/>
                    <a:pt x="3122" y="10211"/>
                    <a:pt x="3288" y="9929"/>
                  </a:cubicBezTo>
                  <a:cubicBezTo>
                    <a:pt x="2597" y="9316"/>
                    <a:pt x="2228" y="8626"/>
                    <a:pt x="2189" y="7653"/>
                  </a:cubicBezTo>
                  <a:cubicBezTo>
                    <a:pt x="2111" y="6234"/>
                    <a:pt x="2432" y="4697"/>
                    <a:pt x="3239" y="3482"/>
                  </a:cubicBezTo>
                  <a:cubicBezTo>
                    <a:pt x="3968" y="2344"/>
                    <a:pt x="5067" y="1663"/>
                    <a:pt x="6117" y="847"/>
                  </a:cubicBezTo>
                  <a:cubicBezTo>
                    <a:pt x="6526" y="565"/>
                    <a:pt x="6934" y="283"/>
                    <a:pt x="7333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53"/>
            <p:cNvSpPr/>
            <p:nvPr/>
          </p:nvSpPr>
          <p:spPr>
            <a:xfrm>
              <a:off x="3760707" y="282084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0" y="1"/>
                  </a:moveTo>
                  <a:cubicBezTo>
                    <a:pt x="166" y="166"/>
                    <a:pt x="321" y="283"/>
                    <a:pt x="487" y="448"/>
                  </a:cubicBezTo>
                  <a:lnTo>
                    <a:pt x="487" y="448"/>
                  </a:lnTo>
                  <a:cubicBezTo>
                    <a:pt x="321" y="283"/>
                    <a:pt x="166" y="166"/>
                    <a:pt x="0" y="1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53"/>
            <p:cNvSpPr/>
            <p:nvPr/>
          </p:nvSpPr>
          <p:spPr>
            <a:xfrm>
              <a:off x="3733269" y="2772184"/>
              <a:ext cx="45770" cy="65531"/>
            </a:xfrm>
            <a:custGeom>
              <a:rect b="b" l="l" r="r" t="t"/>
              <a:pathLst>
                <a:path extrusionOk="0" h="1741" w="1216">
                  <a:moveTo>
                    <a:pt x="408" y="0"/>
                  </a:moveTo>
                  <a:cubicBezTo>
                    <a:pt x="282" y="204"/>
                    <a:pt x="117" y="409"/>
                    <a:pt x="0" y="603"/>
                  </a:cubicBezTo>
                  <a:cubicBezTo>
                    <a:pt x="204" y="807"/>
                    <a:pt x="447" y="1050"/>
                    <a:pt x="690" y="1255"/>
                  </a:cubicBezTo>
                  <a:lnTo>
                    <a:pt x="729" y="1294"/>
                  </a:lnTo>
                  <a:cubicBezTo>
                    <a:pt x="895" y="1459"/>
                    <a:pt x="1050" y="1576"/>
                    <a:pt x="1216" y="1741"/>
                  </a:cubicBezTo>
                  <a:cubicBezTo>
                    <a:pt x="1089" y="1255"/>
                    <a:pt x="934" y="768"/>
                    <a:pt x="652" y="321"/>
                  </a:cubicBezTo>
                  <a:cubicBezTo>
                    <a:pt x="564" y="204"/>
                    <a:pt x="486" y="117"/>
                    <a:pt x="40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53"/>
            <p:cNvSpPr/>
            <p:nvPr/>
          </p:nvSpPr>
          <p:spPr>
            <a:xfrm>
              <a:off x="3658596" y="2705189"/>
              <a:ext cx="90073" cy="89734"/>
            </a:xfrm>
            <a:custGeom>
              <a:rect b="b" l="l" r="r" t="t"/>
              <a:pathLst>
                <a:path extrusionOk="0" h="2384" w="2393">
                  <a:moveTo>
                    <a:pt x="448" y="1"/>
                  </a:moveTo>
                  <a:cubicBezTo>
                    <a:pt x="282" y="283"/>
                    <a:pt x="117" y="526"/>
                    <a:pt x="0" y="847"/>
                  </a:cubicBezTo>
                  <a:cubicBezTo>
                    <a:pt x="691" y="1294"/>
                    <a:pt x="1333" y="1819"/>
                    <a:pt x="1984" y="2383"/>
                  </a:cubicBezTo>
                  <a:cubicBezTo>
                    <a:pt x="2101" y="2189"/>
                    <a:pt x="2266" y="1984"/>
                    <a:pt x="2392" y="1780"/>
                  </a:cubicBezTo>
                  <a:cubicBezTo>
                    <a:pt x="1858" y="1090"/>
                    <a:pt x="1216" y="643"/>
                    <a:pt x="525" y="79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53"/>
            <p:cNvSpPr/>
            <p:nvPr/>
          </p:nvSpPr>
          <p:spPr>
            <a:xfrm>
              <a:off x="4299080" y="2378719"/>
              <a:ext cx="484991" cy="286629"/>
            </a:xfrm>
            <a:custGeom>
              <a:rect b="b" l="l" r="r" t="t"/>
              <a:pathLst>
                <a:path extrusionOk="0" h="7615" w="12885">
                  <a:moveTo>
                    <a:pt x="0" y="1"/>
                  </a:moveTo>
                  <a:lnTo>
                    <a:pt x="0" y="1"/>
                  </a:lnTo>
                  <a:cubicBezTo>
                    <a:pt x="399" y="1333"/>
                    <a:pt x="846" y="2675"/>
                    <a:pt x="1420" y="3968"/>
                  </a:cubicBezTo>
                  <a:cubicBezTo>
                    <a:pt x="1741" y="4737"/>
                    <a:pt x="2149" y="5514"/>
                    <a:pt x="2587" y="6283"/>
                  </a:cubicBezTo>
                  <a:cubicBezTo>
                    <a:pt x="2587" y="6322"/>
                    <a:pt x="2636" y="6360"/>
                    <a:pt x="2674" y="6438"/>
                  </a:cubicBezTo>
                  <a:cubicBezTo>
                    <a:pt x="3647" y="7168"/>
                    <a:pt x="4862" y="7615"/>
                    <a:pt x="6117" y="7615"/>
                  </a:cubicBezTo>
                  <a:lnTo>
                    <a:pt x="6681" y="7615"/>
                  </a:lnTo>
                  <a:cubicBezTo>
                    <a:pt x="8062" y="7615"/>
                    <a:pt x="9316" y="7129"/>
                    <a:pt x="10327" y="6283"/>
                  </a:cubicBezTo>
                  <a:cubicBezTo>
                    <a:pt x="10736" y="5514"/>
                    <a:pt x="11144" y="4737"/>
                    <a:pt x="11504" y="3968"/>
                  </a:cubicBezTo>
                  <a:cubicBezTo>
                    <a:pt x="12068" y="2675"/>
                    <a:pt x="12515" y="1333"/>
                    <a:pt x="12885" y="1"/>
                  </a:cubicBezTo>
                  <a:lnTo>
                    <a:pt x="12885" y="1"/>
                  </a:lnTo>
                  <a:cubicBezTo>
                    <a:pt x="12116" y="1255"/>
                    <a:pt x="10901" y="3161"/>
                    <a:pt x="9880" y="4737"/>
                  </a:cubicBezTo>
                  <a:cubicBezTo>
                    <a:pt x="9112" y="5913"/>
                    <a:pt x="7818" y="6681"/>
                    <a:pt x="6438" y="6769"/>
                  </a:cubicBezTo>
                  <a:cubicBezTo>
                    <a:pt x="5105" y="6681"/>
                    <a:pt x="3802" y="5913"/>
                    <a:pt x="3034" y="4737"/>
                  </a:cubicBezTo>
                  <a:cubicBezTo>
                    <a:pt x="2023" y="3161"/>
                    <a:pt x="769" y="1255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53"/>
            <p:cNvSpPr/>
            <p:nvPr/>
          </p:nvSpPr>
          <p:spPr>
            <a:xfrm>
              <a:off x="4399723" y="2615159"/>
              <a:ext cx="288097" cy="118980"/>
            </a:xfrm>
            <a:custGeom>
              <a:rect b="b" l="l" r="r" t="t"/>
              <a:pathLst>
                <a:path extrusionOk="0" h="3161" w="7654">
                  <a:moveTo>
                    <a:pt x="7653" y="1"/>
                  </a:moveTo>
                  <a:lnTo>
                    <a:pt x="7653" y="1"/>
                  </a:lnTo>
                  <a:cubicBezTo>
                    <a:pt x="6642" y="847"/>
                    <a:pt x="5388" y="1333"/>
                    <a:pt x="4007" y="1333"/>
                  </a:cubicBezTo>
                  <a:lnTo>
                    <a:pt x="3443" y="1333"/>
                  </a:lnTo>
                  <a:cubicBezTo>
                    <a:pt x="2188" y="1333"/>
                    <a:pt x="973" y="886"/>
                    <a:pt x="0" y="156"/>
                  </a:cubicBezTo>
                  <a:lnTo>
                    <a:pt x="0" y="156"/>
                  </a:lnTo>
                  <a:cubicBezTo>
                    <a:pt x="321" y="808"/>
                    <a:pt x="642" y="1537"/>
                    <a:pt x="1177" y="2062"/>
                  </a:cubicBezTo>
                  <a:cubicBezTo>
                    <a:pt x="1819" y="2753"/>
                    <a:pt x="2830" y="3122"/>
                    <a:pt x="3764" y="3161"/>
                  </a:cubicBezTo>
                  <a:cubicBezTo>
                    <a:pt x="4736" y="3122"/>
                    <a:pt x="5747" y="2753"/>
                    <a:pt x="6399" y="2062"/>
                  </a:cubicBezTo>
                  <a:cubicBezTo>
                    <a:pt x="6924" y="1498"/>
                    <a:pt x="7293" y="691"/>
                    <a:pt x="7653" y="1"/>
                  </a:cubicBezTo>
                  <a:close/>
                </a:path>
              </a:pathLst>
            </a:custGeom>
            <a:solidFill>
              <a:srgbClr val="BEBC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53"/>
            <p:cNvSpPr/>
            <p:nvPr/>
          </p:nvSpPr>
          <p:spPr>
            <a:xfrm>
              <a:off x="5115031" y="4591513"/>
              <a:ext cx="4253" cy="551991"/>
            </a:xfrm>
            <a:custGeom>
              <a:rect b="b" l="l" r="r" t="t"/>
              <a:pathLst>
                <a:path extrusionOk="0" h="14665" w="113">
                  <a:moveTo>
                    <a:pt x="74" y="0"/>
                  </a:moveTo>
                  <a:cubicBezTo>
                    <a:pt x="52" y="1109"/>
                    <a:pt x="42" y="2205"/>
                    <a:pt x="38" y="3273"/>
                  </a:cubicBezTo>
                  <a:lnTo>
                    <a:pt x="38" y="3273"/>
                  </a:lnTo>
                  <a:cubicBezTo>
                    <a:pt x="45" y="2200"/>
                    <a:pt x="56" y="1101"/>
                    <a:pt x="74" y="0"/>
                  </a:cubicBezTo>
                  <a:close/>
                  <a:moveTo>
                    <a:pt x="38" y="3273"/>
                  </a:moveTo>
                  <a:cubicBezTo>
                    <a:pt x="1" y="9270"/>
                    <a:pt x="113" y="14458"/>
                    <a:pt x="113" y="14664"/>
                  </a:cubicBezTo>
                  <a:cubicBezTo>
                    <a:pt x="113" y="14460"/>
                    <a:pt x="35" y="10570"/>
                    <a:pt x="35" y="5631"/>
                  </a:cubicBezTo>
                  <a:cubicBezTo>
                    <a:pt x="35" y="4866"/>
                    <a:pt x="35" y="4077"/>
                    <a:pt x="38" y="3273"/>
                  </a:cubicBezTo>
                  <a:close/>
                </a:path>
              </a:pathLst>
            </a:custGeom>
            <a:solidFill>
              <a:srgbClr val="DEF6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53"/>
            <p:cNvSpPr/>
            <p:nvPr/>
          </p:nvSpPr>
          <p:spPr>
            <a:xfrm>
              <a:off x="4585654" y="4676800"/>
              <a:ext cx="392021" cy="466698"/>
            </a:xfrm>
            <a:custGeom>
              <a:rect b="b" l="l" r="r" t="t"/>
              <a:pathLst>
                <a:path extrusionOk="0" h="12399" w="10415">
                  <a:moveTo>
                    <a:pt x="0" y="0"/>
                  </a:moveTo>
                  <a:lnTo>
                    <a:pt x="4298" y="12398"/>
                  </a:lnTo>
                  <a:lnTo>
                    <a:pt x="10337" y="12398"/>
                  </a:lnTo>
                  <a:cubicBezTo>
                    <a:pt x="10337" y="11591"/>
                    <a:pt x="10376" y="10823"/>
                    <a:pt x="10415" y="10006"/>
                  </a:cubicBezTo>
                  <a:lnTo>
                    <a:pt x="10415" y="10006"/>
                  </a:lnTo>
                  <a:cubicBezTo>
                    <a:pt x="9967" y="10288"/>
                    <a:pt x="9481" y="10337"/>
                    <a:pt x="8791" y="10337"/>
                  </a:cubicBezTo>
                  <a:lnTo>
                    <a:pt x="8509" y="10337"/>
                  </a:lnTo>
                  <a:cubicBezTo>
                    <a:pt x="6846" y="10288"/>
                    <a:pt x="5514" y="9559"/>
                    <a:pt x="4415" y="8343"/>
                  </a:cubicBezTo>
                  <a:cubicBezTo>
                    <a:pt x="3083" y="6846"/>
                    <a:pt x="2353" y="4784"/>
                    <a:pt x="1459" y="2995"/>
                  </a:cubicBezTo>
                  <a:cubicBezTo>
                    <a:pt x="1177" y="2392"/>
                    <a:pt x="652" y="729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53"/>
            <p:cNvSpPr/>
            <p:nvPr/>
          </p:nvSpPr>
          <p:spPr>
            <a:xfrm>
              <a:off x="4974679" y="5020094"/>
              <a:ext cx="41028" cy="123384"/>
            </a:xfrm>
            <a:custGeom>
              <a:rect b="b" l="l" r="r" t="t"/>
              <a:pathLst>
                <a:path extrusionOk="0" h="3278" w="1090">
                  <a:moveTo>
                    <a:pt x="1090" y="0"/>
                  </a:moveTo>
                  <a:lnTo>
                    <a:pt x="1090" y="0"/>
                  </a:lnTo>
                  <a:cubicBezTo>
                    <a:pt x="1051" y="78"/>
                    <a:pt x="1012" y="117"/>
                    <a:pt x="973" y="156"/>
                  </a:cubicBezTo>
                  <a:cubicBezTo>
                    <a:pt x="643" y="525"/>
                    <a:pt x="361" y="768"/>
                    <a:pt x="79" y="885"/>
                  </a:cubicBezTo>
                  <a:cubicBezTo>
                    <a:pt x="40" y="1702"/>
                    <a:pt x="1" y="2470"/>
                    <a:pt x="1" y="3277"/>
                  </a:cubicBezTo>
                  <a:lnTo>
                    <a:pt x="1012" y="3277"/>
                  </a:lnTo>
                  <a:cubicBezTo>
                    <a:pt x="1012" y="2188"/>
                    <a:pt x="1051" y="1089"/>
                    <a:pt x="1090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53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DEF6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53"/>
            <p:cNvSpPr/>
            <p:nvPr/>
          </p:nvSpPr>
          <p:spPr>
            <a:xfrm>
              <a:off x="5059967" y="4591513"/>
              <a:ext cx="59321" cy="551991"/>
            </a:xfrm>
            <a:custGeom>
              <a:rect b="b" l="l" r="r" t="t"/>
              <a:pathLst>
                <a:path extrusionOk="0" h="14665" w="1576">
                  <a:moveTo>
                    <a:pt x="1537" y="0"/>
                  </a:moveTo>
                  <a:cubicBezTo>
                    <a:pt x="1216" y="2956"/>
                    <a:pt x="1333" y="6156"/>
                    <a:pt x="283" y="8908"/>
                  </a:cubicBezTo>
                  <a:cubicBezTo>
                    <a:pt x="205" y="10852"/>
                    <a:pt x="78" y="12758"/>
                    <a:pt x="1" y="14664"/>
                  </a:cubicBezTo>
                  <a:lnTo>
                    <a:pt x="1576" y="14664"/>
                  </a:lnTo>
                  <a:cubicBezTo>
                    <a:pt x="1576" y="14460"/>
                    <a:pt x="1498" y="10570"/>
                    <a:pt x="1498" y="5631"/>
                  </a:cubicBezTo>
                  <a:cubicBezTo>
                    <a:pt x="1498" y="3851"/>
                    <a:pt x="1498" y="1945"/>
                    <a:pt x="153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53"/>
            <p:cNvSpPr/>
            <p:nvPr/>
          </p:nvSpPr>
          <p:spPr>
            <a:xfrm>
              <a:off x="5012769" y="4926752"/>
              <a:ext cx="57853" cy="216731"/>
            </a:xfrm>
            <a:custGeom>
              <a:rect b="b" l="l" r="r" t="t"/>
              <a:pathLst>
                <a:path extrusionOk="0" h="5758" w="1537">
                  <a:moveTo>
                    <a:pt x="1537" y="1"/>
                  </a:moveTo>
                  <a:lnTo>
                    <a:pt x="1537" y="1"/>
                  </a:lnTo>
                  <a:cubicBezTo>
                    <a:pt x="1177" y="895"/>
                    <a:pt x="730" y="1751"/>
                    <a:pt x="78" y="2480"/>
                  </a:cubicBezTo>
                  <a:cubicBezTo>
                    <a:pt x="39" y="3569"/>
                    <a:pt x="0" y="4668"/>
                    <a:pt x="0" y="5757"/>
                  </a:cubicBezTo>
                  <a:lnTo>
                    <a:pt x="1255" y="5757"/>
                  </a:lnTo>
                  <a:cubicBezTo>
                    <a:pt x="1332" y="3851"/>
                    <a:pt x="1459" y="1945"/>
                    <a:pt x="1537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53"/>
            <p:cNvSpPr/>
            <p:nvPr/>
          </p:nvSpPr>
          <p:spPr>
            <a:xfrm>
              <a:off x="4410337" y="1736809"/>
              <a:ext cx="31881" cy="31881"/>
            </a:xfrm>
            <a:custGeom>
              <a:rect b="b" l="l" r="r" t="t"/>
              <a:pathLst>
                <a:path extrusionOk="0" h="847" w="847"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cubicBezTo>
                    <a:pt x="0" y="642"/>
                    <a:pt x="205" y="846"/>
                    <a:pt x="448" y="846"/>
                  </a:cubicBezTo>
                  <a:cubicBezTo>
                    <a:pt x="652" y="846"/>
                    <a:pt x="846" y="642"/>
                    <a:pt x="846" y="447"/>
                  </a:cubicBezTo>
                  <a:cubicBezTo>
                    <a:pt x="846" y="204"/>
                    <a:pt x="652" y="0"/>
                    <a:pt x="44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53"/>
            <p:cNvSpPr/>
            <p:nvPr/>
          </p:nvSpPr>
          <p:spPr>
            <a:xfrm>
              <a:off x="4410337" y="1736809"/>
              <a:ext cx="16863" cy="16863"/>
            </a:xfrm>
            <a:custGeom>
              <a:rect b="b" l="l" r="r" t="t"/>
              <a:pathLst>
                <a:path extrusionOk="0" h="448" w="448"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lnTo>
                    <a:pt x="0" y="447"/>
                  </a:lnTo>
                  <a:cubicBezTo>
                    <a:pt x="0" y="204"/>
                    <a:pt x="205" y="0"/>
                    <a:pt x="448" y="0"/>
                  </a:cubicBezTo>
                  <a:lnTo>
                    <a:pt x="448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53"/>
            <p:cNvSpPr/>
            <p:nvPr/>
          </p:nvSpPr>
          <p:spPr>
            <a:xfrm>
              <a:off x="4410337" y="1736809"/>
              <a:ext cx="30413" cy="28945"/>
            </a:xfrm>
            <a:custGeom>
              <a:rect b="b" l="l" r="r" t="t"/>
              <a:pathLst>
                <a:path extrusionOk="0" h="769" w="808"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cubicBezTo>
                    <a:pt x="0" y="564"/>
                    <a:pt x="78" y="690"/>
                    <a:pt x="166" y="768"/>
                  </a:cubicBezTo>
                  <a:cubicBezTo>
                    <a:pt x="117" y="690"/>
                    <a:pt x="117" y="642"/>
                    <a:pt x="117" y="603"/>
                  </a:cubicBezTo>
                  <a:cubicBezTo>
                    <a:pt x="117" y="360"/>
                    <a:pt x="321" y="204"/>
                    <a:pt x="526" y="204"/>
                  </a:cubicBezTo>
                  <a:cubicBezTo>
                    <a:pt x="652" y="204"/>
                    <a:pt x="730" y="243"/>
                    <a:pt x="808" y="282"/>
                  </a:cubicBezTo>
                  <a:cubicBezTo>
                    <a:pt x="769" y="156"/>
                    <a:pt x="603" y="39"/>
                    <a:pt x="44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53"/>
            <p:cNvSpPr/>
            <p:nvPr/>
          </p:nvSpPr>
          <p:spPr>
            <a:xfrm>
              <a:off x="4410337" y="1631386"/>
              <a:ext cx="31881" cy="32257"/>
            </a:xfrm>
            <a:custGeom>
              <a:rect b="b" l="l" r="r" t="t"/>
              <a:pathLst>
                <a:path extrusionOk="0" h="857" w="847"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cubicBezTo>
                    <a:pt x="0" y="691"/>
                    <a:pt x="205" y="856"/>
                    <a:pt x="448" y="856"/>
                  </a:cubicBezTo>
                  <a:cubicBezTo>
                    <a:pt x="652" y="856"/>
                    <a:pt x="846" y="691"/>
                    <a:pt x="846" y="448"/>
                  </a:cubicBezTo>
                  <a:cubicBezTo>
                    <a:pt x="846" y="205"/>
                    <a:pt x="652" y="1"/>
                    <a:pt x="44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53"/>
            <p:cNvSpPr/>
            <p:nvPr/>
          </p:nvSpPr>
          <p:spPr>
            <a:xfrm>
              <a:off x="4410337" y="1631386"/>
              <a:ext cx="16863" cy="16863"/>
            </a:xfrm>
            <a:custGeom>
              <a:rect b="b" l="l" r="r" t="t"/>
              <a:pathLst>
                <a:path extrusionOk="0" h="448" w="448"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lnTo>
                    <a:pt x="0" y="448"/>
                  </a:lnTo>
                  <a:cubicBezTo>
                    <a:pt x="0" y="205"/>
                    <a:pt x="205" y="1"/>
                    <a:pt x="448" y="1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53"/>
            <p:cNvSpPr/>
            <p:nvPr/>
          </p:nvSpPr>
          <p:spPr>
            <a:xfrm>
              <a:off x="4410337" y="1631386"/>
              <a:ext cx="30413" cy="28945"/>
            </a:xfrm>
            <a:custGeom>
              <a:rect b="b" l="l" r="r" t="t"/>
              <a:pathLst>
                <a:path extrusionOk="0" h="769" w="808"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cubicBezTo>
                    <a:pt x="0" y="570"/>
                    <a:pt x="73" y="683"/>
                    <a:pt x="157" y="761"/>
                  </a:cubicBezTo>
                  <a:lnTo>
                    <a:pt x="157" y="761"/>
                  </a:lnTo>
                  <a:cubicBezTo>
                    <a:pt x="117" y="720"/>
                    <a:pt x="117" y="649"/>
                    <a:pt x="117" y="613"/>
                  </a:cubicBezTo>
                  <a:cubicBezTo>
                    <a:pt x="117" y="370"/>
                    <a:pt x="321" y="205"/>
                    <a:pt x="526" y="205"/>
                  </a:cubicBezTo>
                  <a:cubicBezTo>
                    <a:pt x="652" y="205"/>
                    <a:pt x="730" y="244"/>
                    <a:pt x="808" y="283"/>
                  </a:cubicBezTo>
                  <a:cubicBezTo>
                    <a:pt x="769" y="166"/>
                    <a:pt x="603" y="39"/>
                    <a:pt x="448" y="1"/>
                  </a:cubicBezTo>
                  <a:close/>
                  <a:moveTo>
                    <a:pt x="157" y="761"/>
                  </a:moveTo>
                  <a:lnTo>
                    <a:pt x="157" y="761"/>
                  </a:lnTo>
                  <a:cubicBezTo>
                    <a:pt x="160" y="763"/>
                    <a:pt x="163" y="766"/>
                    <a:pt x="166" y="769"/>
                  </a:cubicBezTo>
                  <a:cubicBezTo>
                    <a:pt x="163" y="766"/>
                    <a:pt x="160" y="763"/>
                    <a:pt x="157" y="76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53"/>
            <p:cNvSpPr/>
            <p:nvPr/>
          </p:nvSpPr>
          <p:spPr>
            <a:xfrm>
              <a:off x="4641998" y="1736809"/>
              <a:ext cx="32257" cy="31881"/>
            </a:xfrm>
            <a:custGeom>
              <a:rect b="b" l="l" r="r" t="t"/>
              <a:pathLst>
                <a:path extrusionOk="0" h="847" w="857">
                  <a:moveTo>
                    <a:pt x="409" y="0"/>
                  </a:moveTo>
                  <a:cubicBezTo>
                    <a:pt x="166" y="0"/>
                    <a:pt x="1" y="204"/>
                    <a:pt x="1" y="447"/>
                  </a:cubicBezTo>
                  <a:cubicBezTo>
                    <a:pt x="1" y="642"/>
                    <a:pt x="166" y="846"/>
                    <a:pt x="409" y="846"/>
                  </a:cubicBezTo>
                  <a:cubicBezTo>
                    <a:pt x="652" y="846"/>
                    <a:pt x="856" y="642"/>
                    <a:pt x="856" y="447"/>
                  </a:cubicBezTo>
                  <a:cubicBezTo>
                    <a:pt x="856" y="204"/>
                    <a:pt x="652" y="0"/>
                    <a:pt x="40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53"/>
            <p:cNvSpPr/>
            <p:nvPr/>
          </p:nvSpPr>
          <p:spPr>
            <a:xfrm>
              <a:off x="4655924" y="173680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ubicBezTo>
                    <a:pt x="282" y="0"/>
                    <a:pt x="486" y="204"/>
                    <a:pt x="486" y="447"/>
                  </a:cubicBezTo>
                  <a:lnTo>
                    <a:pt x="486" y="447"/>
                  </a:lnTo>
                  <a:cubicBezTo>
                    <a:pt x="486" y="204"/>
                    <a:pt x="282" y="0"/>
                    <a:pt x="39" y="0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53"/>
            <p:cNvSpPr/>
            <p:nvPr/>
          </p:nvSpPr>
          <p:spPr>
            <a:xfrm>
              <a:off x="4641998" y="1736809"/>
              <a:ext cx="32257" cy="28945"/>
            </a:xfrm>
            <a:custGeom>
              <a:rect b="b" l="l" r="r" t="t"/>
              <a:pathLst>
                <a:path extrusionOk="0" h="769" w="857">
                  <a:moveTo>
                    <a:pt x="370" y="0"/>
                  </a:moveTo>
                  <a:cubicBezTo>
                    <a:pt x="205" y="39"/>
                    <a:pt x="88" y="156"/>
                    <a:pt x="1" y="282"/>
                  </a:cubicBezTo>
                  <a:cubicBezTo>
                    <a:pt x="88" y="243"/>
                    <a:pt x="205" y="204"/>
                    <a:pt x="283" y="204"/>
                  </a:cubicBezTo>
                  <a:cubicBezTo>
                    <a:pt x="526" y="204"/>
                    <a:pt x="730" y="360"/>
                    <a:pt x="730" y="603"/>
                  </a:cubicBezTo>
                  <a:cubicBezTo>
                    <a:pt x="730" y="642"/>
                    <a:pt x="691" y="690"/>
                    <a:pt x="691" y="768"/>
                  </a:cubicBezTo>
                  <a:cubicBezTo>
                    <a:pt x="769" y="690"/>
                    <a:pt x="818" y="564"/>
                    <a:pt x="856" y="447"/>
                  </a:cubicBezTo>
                  <a:cubicBezTo>
                    <a:pt x="856" y="204"/>
                    <a:pt x="652" y="0"/>
                    <a:pt x="409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53"/>
            <p:cNvSpPr/>
            <p:nvPr/>
          </p:nvSpPr>
          <p:spPr>
            <a:xfrm>
              <a:off x="4641998" y="1631386"/>
              <a:ext cx="32257" cy="32257"/>
            </a:xfrm>
            <a:custGeom>
              <a:rect b="b" l="l" r="r" t="t"/>
              <a:pathLst>
                <a:path extrusionOk="0" h="857" w="857">
                  <a:moveTo>
                    <a:pt x="409" y="1"/>
                  </a:moveTo>
                  <a:cubicBezTo>
                    <a:pt x="166" y="1"/>
                    <a:pt x="1" y="205"/>
                    <a:pt x="1" y="448"/>
                  </a:cubicBezTo>
                  <a:cubicBezTo>
                    <a:pt x="1" y="691"/>
                    <a:pt x="166" y="856"/>
                    <a:pt x="409" y="856"/>
                  </a:cubicBezTo>
                  <a:cubicBezTo>
                    <a:pt x="652" y="856"/>
                    <a:pt x="856" y="691"/>
                    <a:pt x="856" y="448"/>
                  </a:cubicBezTo>
                  <a:cubicBezTo>
                    <a:pt x="856" y="205"/>
                    <a:pt x="652" y="1"/>
                    <a:pt x="409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53"/>
            <p:cNvSpPr/>
            <p:nvPr/>
          </p:nvSpPr>
          <p:spPr>
            <a:xfrm>
              <a:off x="4655924" y="1631386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ubicBezTo>
                    <a:pt x="282" y="1"/>
                    <a:pt x="486" y="205"/>
                    <a:pt x="486" y="448"/>
                  </a:cubicBezTo>
                  <a:lnTo>
                    <a:pt x="486" y="448"/>
                  </a:lnTo>
                  <a:cubicBezTo>
                    <a:pt x="486" y="205"/>
                    <a:pt x="282" y="1"/>
                    <a:pt x="39" y="1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53"/>
            <p:cNvSpPr/>
            <p:nvPr/>
          </p:nvSpPr>
          <p:spPr>
            <a:xfrm>
              <a:off x="4641998" y="1631386"/>
              <a:ext cx="32257" cy="28945"/>
            </a:xfrm>
            <a:custGeom>
              <a:rect b="b" l="l" r="r" t="t"/>
              <a:pathLst>
                <a:path extrusionOk="0" h="769" w="857">
                  <a:moveTo>
                    <a:pt x="370" y="1"/>
                  </a:moveTo>
                  <a:cubicBezTo>
                    <a:pt x="205" y="39"/>
                    <a:pt x="88" y="166"/>
                    <a:pt x="1" y="283"/>
                  </a:cubicBezTo>
                  <a:cubicBezTo>
                    <a:pt x="88" y="244"/>
                    <a:pt x="205" y="205"/>
                    <a:pt x="283" y="205"/>
                  </a:cubicBezTo>
                  <a:cubicBezTo>
                    <a:pt x="526" y="205"/>
                    <a:pt x="730" y="370"/>
                    <a:pt x="730" y="613"/>
                  </a:cubicBezTo>
                  <a:cubicBezTo>
                    <a:pt x="730" y="652"/>
                    <a:pt x="691" y="730"/>
                    <a:pt x="691" y="769"/>
                  </a:cubicBezTo>
                  <a:cubicBezTo>
                    <a:pt x="769" y="691"/>
                    <a:pt x="818" y="574"/>
                    <a:pt x="856" y="448"/>
                  </a:cubicBezTo>
                  <a:cubicBezTo>
                    <a:pt x="856" y="205"/>
                    <a:pt x="652" y="1"/>
                    <a:pt x="40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53"/>
            <p:cNvSpPr/>
            <p:nvPr/>
          </p:nvSpPr>
          <p:spPr>
            <a:xfrm>
              <a:off x="4266862" y="1570638"/>
              <a:ext cx="172429" cy="290995"/>
            </a:xfrm>
            <a:custGeom>
              <a:rect b="b" l="l" r="r" t="t"/>
              <a:pathLst>
                <a:path extrusionOk="0" h="7731" w="4581">
                  <a:moveTo>
                    <a:pt x="574" y="0"/>
                  </a:moveTo>
                  <a:cubicBezTo>
                    <a:pt x="409" y="195"/>
                    <a:pt x="205" y="360"/>
                    <a:pt x="1" y="525"/>
                  </a:cubicBezTo>
                  <a:cubicBezTo>
                    <a:pt x="127" y="846"/>
                    <a:pt x="244" y="1128"/>
                    <a:pt x="370" y="1410"/>
                  </a:cubicBezTo>
                  <a:cubicBezTo>
                    <a:pt x="973" y="2713"/>
                    <a:pt x="1702" y="3968"/>
                    <a:pt x="2519" y="5144"/>
                  </a:cubicBezTo>
                  <a:cubicBezTo>
                    <a:pt x="3005" y="5951"/>
                    <a:pt x="3608" y="6720"/>
                    <a:pt x="4260" y="7410"/>
                  </a:cubicBezTo>
                  <a:cubicBezTo>
                    <a:pt x="4376" y="7536"/>
                    <a:pt x="4464" y="7653"/>
                    <a:pt x="4581" y="7731"/>
                  </a:cubicBezTo>
                  <a:lnTo>
                    <a:pt x="4581" y="6924"/>
                  </a:lnTo>
                  <a:cubicBezTo>
                    <a:pt x="4133" y="6360"/>
                    <a:pt x="3686" y="5747"/>
                    <a:pt x="3287" y="5144"/>
                  </a:cubicBezTo>
                  <a:cubicBezTo>
                    <a:pt x="2471" y="3968"/>
                    <a:pt x="1741" y="2713"/>
                    <a:pt x="1177" y="1410"/>
                  </a:cubicBezTo>
                  <a:cubicBezTo>
                    <a:pt x="973" y="973"/>
                    <a:pt x="769" y="487"/>
                    <a:pt x="57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53"/>
            <p:cNvSpPr/>
            <p:nvPr/>
          </p:nvSpPr>
          <p:spPr>
            <a:xfrm>
              <a:off x="4643466" y="1565859"/>
              <a:ext cx="175741" cy="295775"/>
            </a:xfrm>
            <a:custGeom>
              <a:rect b="b" l="l" r="r" t="t"/>
              <a:pathLst>
                <a:path extrusionOk="0" h="7858" w="4669">
                  <a:moveTo>
                    <a:pt x="4056" y="1"/>
                  </a:moveTo>
                  <a:cubicBezTo>
                    <a:pt x="3851" y="487"/>
                    <a:pt x="3647" y="1100"/>
                    <a:pt x="3453" y="1537"/>
                  </a:cubicBezTo>
                  <a:cubicBezTo>
                    <a:pt x="2840" y="2840"/>
                    <a:pt x="2111" y="4095"/>
                    <a:pt x="1304" y="5271"/>
                  </a:cubicBezTo>
                  <a:cubicBezTo>
                    <a:pt x="934" y="5874"/>
                    <a:pt x="487" y="6487"/>
                    <a:pt x="1" y="7051"/>
                  </a:cubicBezTo>
                  <a:lnTo>
                    <a:pt x="1" y="7858"/>
                  </a:lnTo>
                  <a:cubicBezTo>
                    <a:pt x="127" y="7780"/>
                    <a:pt x="244" y="7663"/>
                    <a:pt x="370" y="7537"/>
                  </a:cubicBezTo>
                  <a:cubicBezTo>
                    <a:pt x="1022" y="6847"/>
                    <a:pt x="1586" y="6078"/>
                    <a:pt x="2111" y="5271"/>
                  </a:cubicBezTo>
                  <a:cubicBezTo>
                    <a:pt x="2879" y="4095"/>
                    <a:pt x="3608" y="2840"/>
                    <a:pt x="4221" y="1537"/>
                  </a:cubicBezTo>
                  <a:cubicBezTo>
                    <a:pt x="4338" y="1255"/>
                    <a:pt x="4542" y="808"/>
                    <a:pt x="4668" y="526"/>
                  </a:cubicBezTo>
                  <a:cubicBezTo>
                    <a:pt x="4464" y="370"/>
                    <a:pt x="4260" y="166"/>
                    <a:pt x="405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53"/>
            <p:cNvSpPr/>
            <p:nvPr/>
          </p:nvSpPr>
          <p:spPr>
            <a:xfrm>
              <a:off x="4048750" y="3812301"/>
              <a:ext cx="82394" cy="86798"/>
            </a:xfrm>
            <a:custGeom>
              <a:rect b="b" l="l" r="r" t="t"/>
              <a:pathLst>
                <a:path extrusionOk="0" h="2306" w="2189">
                  <a:moveTo>
                    <a:pt x="778" y="1"/>
                  </a:moveTo>
                  <a:lnTo>
                    <a:pt x="0" y="195"/>
                  </a:lnTo>
                  <a:cubicBezTo>
                    <a:pt x="486" y="769"/>
                    <a:pt x="895" y="1372"/>
                    <a:pt x="1021" y="1985"/>
                  </a:cubicBezTo>
                  <a:cubicBezTo>
                    <a:pt x="1060" y="2062"/>
                    <a:pt x="1060" y="2189"/>
                    <a:pt x="1060" y="2305"/>
                  </a:cubicBezTo>
                  <a:cubicBezTo>
                    <a:pt x="1663" y="2228"/>
                    <a:pt x="2188" y="1411"/>
                    <a:pt x="1663" y="925"/>
                  </a:cubicBezTo>
                  <a:cubicBezTo>
                    <a:pt x="1342" y="604"/>
                    <a:pt x="1021" y="322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53"/>
            <p:cNvSpPr/>
            <p:nvPr/>
          </p:nvSpPr>
          <p:spPr>
            <a:xfrm>
              <a:off x="3743883" y="3718771"/>
              <a:ext cx="344820" cy="327920"/>
            </a:xfrm>
            <a:custGeom>
              <a:rect b="b" l="l" r="r" t="t"/>
              <a:pathLst>
                <a:path extrusionOk="0" h="8712" w="9161">
                  <a:moveTo>
                    <a:pt x="5271" y="0"/>
                  </a:moveTo>
                  <a:cubicBezTo>
                    <a:pt x="5179" y="0"/>
                    <a:pt x="5085" y="2"/>
                    <a:pt x="4988" y="6"/>
                  </a:cubicBezTo>
                  <a:cubicBezTo>
                    <a:pt x="4055" y="55"/>
                    <a:pt x="3160" y="94"/>
                    <a:pt x="2353" y="492"/>
                  </a:cubicBezTo>
                  <a:cubicBezTo>
                    <a:pt x="2149" y="619"/>
                    <a:pt x="1984" y="697"/>
                    <a:pt x="1780" y="862"/>
                  </a:cubicBezTo>
                  <a:cubicBezTo>
                    <a:pt x="564" y="1834"/>
                    <a:pt x="0" y="3410"/>
                    <a:pt x="408" y="4917"/>
                  </a:cubicBezTo>
                  <a:cubicBezTo>
                    <a:pt x="447" y="4956"/>
                    <a:pt x="447" y="4995"/>
                    <a:pt x="447" y="5034"/>
                  </a:cubicBezTo>
                  <a:cubicBezTo>
                    <a:pt x="690" y="5685"/>
                    <a:pt x="1177" y="6288"/>
                    <a:pt x="1663" y="6696"/>
                  </a:cubicBezTo>
                  <a:cubicBezTo>
                    <a:pt x="2314" y="7260"/>
                    <a:pt x="3044" y="7669"/>
                    <a:pt x="3812" y="8029"/>
                  </a:cubicBezTo>
                  <a:cubicBezTo>
                    <a:pt x="4300" y="8280"/>
                    <a:pt x="4889" y="8711"/>
                    <a:pt x="5464" y="8711"/>
                  </a:cubicBezTo>
                  <a:cubicBezTo>
                    <a:pt x="5645" y="8711"/>
                    <a:pt x="5825" y="8668"/>
                    <a:pt x="6000" y="8563"/>
                  </a:cubicBezTo>
                  <a:cubicBezTo>
                    <a:pt x="6398" y="8272"/>
                    <a:pt x="6603" y="7785"/>
                    <a:pt x="7011" y="7542"/>
                  </a:cubicBezTo>
                  <a:cubicBezTo>
                    <a:pt x="7497" y="7260"/>
                    <a:pt x="7701" y="7056"/>
                    <a:pt x="7983" y="6570"/>
                  </a:cubicBezTo>
                  <a:cubicBezTo>
                    <a:pt x="8431" y="5841"/>
                    <a:pt x="9160" y="5598"/>
                    <a:pt x="9160" y="4790"/>
                  </a:cubicBezTo>
                  <a:cubicBezTo>
                    <a:pt x="9160" y="4674"/>
                    <a:pt x="9160" y="4547"/>
                    <a:pt x="9121" y="4470"/>
                  </a:cubicBezTo>
                  <a:cubicBezTo>
                    <a:pt x="8995" y="3857"/>
                    <a:pt x="8586" y="3254"/>
                    <a:pt x="8100" y="2680"/>
                  </a:cubicBezTo>
                  <a:lnTo>
                    <a:pt x="8878" y="2486"/>
                  </a:lnTo>
                  <a:cubicBezTo>
                    <a:pt x="8752" y="2359"/>
                    <a:pt x="8674" y="2243"/>
                    <a:pt x="8586" y="2077"/>
                  </a:cubicBezTo>
                  <a:cubicBezTo>
                    <a:pt x="7785" y="660"/>
                    <a:pt x="6906" y="0"/>
                    <a:pt x="527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53"/>
            <p:cNvSpPr/>
            <p:nvPr/>
          </p:nvSpPr>
          <p:spPr>
            <a:xfrm>
              <a:off x="3681291" y="3685424"/>
              <a:ext cx="151200" cy="222829"/>
            </a:xfrm>
            <a:custGeom>
              <a:rect b="b" l="l" r="r" t="t"/>
              <a:pathLst>
                <a:path extrusionOk="0" h="5920" w="4017">
                  <a:moveTo>
                    <a:pt x="2818" y="0"/>
                  </a:moveTo>
                  <a:cubicBezTo>
                    <a:pt x="2784" y="0"/>
                    <a:pt x="2749" y="3"/>
                    <a:pt x="2713" y="7"/>
                  </a:cubicBezTo>
                  <a:cubicBezTo>
                    <a:pt x="2597" y="7"/>
                    <a:pt x="2470" y="85"/>
                    <a:pt x="2353" y="163"/>
                  </a:cubicBezTo>
                  <a:cubicBezTo>
                    <a:pt x="1381" y="737"/>
                    <a:pt x="525" y="1952"/>
                    <a:pt x="204" y="3041"/>
                  </a:cubicBezTo>
                  <a:cubicBezTo>
                    <a:pt x="88" y="3411"/>
                    <a:pt x="0" y="3858"/>
                    <a:pt x="88" y="4257"/>
                  </a:cubicBezTo>
                  <a:cubicBezTo>
                    <a:pt x="127" y="4626"/>
                    <a:pt x="282" y="4947"/>
                    <a:pt x="652" y="5190"/>
                  </a:cubicBezTo>
                  <a:cubicBezTo>
                    <a:pt x="1099" y="5472"/>
                    <a:pt x="2071" y="5920"/>
                    <a:pt x="2110" y="5920"/>
                  </a:cubicBezTo>
                  <a:cubicBezTo>
                    <a:pt x="2110" y="5881"/>
                    <a:pt x="2110" y="5842"/>
                    <a:pt x="2071" y="5803"/>
                  </a:cubicBezTo>
                  <a:cubicBezTo>
                    <a:pt x="1663" y="4296"/>
                    <a:pt x="2227" y="2720"/>
                    <a:pt x="3443" y="1748"/>
                  </a:cubicBezTo>
                  <a:cubicBezTo>
                    <a:pt x="3647" y="1583"/>
                    <a:pt x="3812" y="1505"/>
                    <a:pt x="4016" y="1378"/>
                  </a:cubicBezTo>
                  <a:cubicBezTo>
                    <a:pt x="3773" y="1058"/>
                    <a:pt x="3734" y="737"/>
                    <a:pt x="3443" y="406"/>
                  </a:cubicBezTo>
                  <a:cubicBezTo>
                    <a:pt x="3272" y="125"/>
                    <a:pt x="3064" y="0"/>
                    <a:pt x="281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53"/>
            <p:cNvSpPr/>
            <p:nvPr/>
          </p:nvSpPr>
          <p:spPr>
            <a:xfrm>
              <a:off x="3819987" y="3784148"/>
              <a:ext cx="139117" cy="125567"/>
            </a:xfrm>
            <a:custGeom>
              <a:rect b="b" l="l" r="r" t="t"/>
              <a:pathLst>
                <a:path extrusionOk="0" h="3336" w="3696">
                  <a:moveTo>
                    <a:pt x="1579" y="1"/>
                  </a:moveTo>
                  <a:cubicBezTo>
                    <a:pt x="1461" y="1"/>
                    <a:pt x="1338" y="50"/>
                    <a:pt x="1216" y="136"/>
                  </a:cubicBezTo>
                  <a:cubicBezTo>
                    <a:pt x="934" y="418"/>
                    <a:pt x="448" y="943"/>
                    <a:pt x="127" y="1391"/>
                  </a:cubicBezTo>
                  <a:cubicBezTo>
                    <a:pt x="1" y="1595"/>
                    <a:pt x="1" y="1838"/>
                    <a:pt x="166" y="2003"/>
                  </a:cubicBezTo>
                  <a:cubicBezTo>
                    <a:pt x="574" y="2402"/>
                    <a:pt x="1343" y="3131"/>
                    <a:pt x="1420" y="3335"/>
                  </a:cubicBezTo>
                  <a:cubicBezTo>
                    <a:pt x="2150" y="1517"/>
                    <a:pt x="3696" y="584"/>
                    <a:pt x="3696" y="584"/>
                  </a:cubicBezTo>
                  <a:lnTo>
                    <a:pt x="1702" y="20"/>
                  </a:lnTo>
                  <a:cubicBezTo>
                    <a:pt x="1662" y="7"/>
                    <a:pt x="1621" y="1"/>
                    <a:pt x="1579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53"/>
            <p:cNvSpPr/>
            <p:nvPr/>
          </p:nvSpPr>
          <p:spPr>
            <a:xfrm>
              <a:off x="3710197" y="3714593"/>
              <a:ext cx="122292" cy="193658"/>
            </a:xfrm>
            <a:custGeom>
              <a:rect b="b" l="l" r="r" t="t"/>
              <a:pathLst>
                <a:path extrusionOk="0" h="5145" w="3249">
                  <a:moveTo>
                    <a:pt x="2918" y="1"/>
                  </a:moveTo>
                  <a:cubicBezTo>
                    <a:pt x="2723" y="78"/>
                    <a:pt x="2558" y="166"/>
                    <a:pt x="2354" y="244"/>
                  </a:cubicBezTo>
                  <a:cubicBezTo>
                    <a:pt x="2149" y="360"/>
                    <a:pt x="1994" y="448"/>
                    <a:pt x="1790" y="603"/>
                  </a:cubicBezTo>
                  <a:cubicBezTo>
                    <a:pt x="574" y="1576"/>
                    <a:pt x="0" y="3161"/>
                    <a:pt x="409" y="4658"/>
                  </a:cubicBezTo>
                  <a:cubicBezTo>
                    <a:pt x="448" y="4697"/>
                    <a:pt x="448" y="4697"/>
                    <a:pt x="448" y="4736"/>
                  </a:cubicBezTo>
                  <a:cubicBezTo>
                    <a:pt x="856" y="4940"/>
                    <a:pt x="1303" y="5145"/>
                    <a:pt x="1342" y="5145"/>
                  </a:cubicBezTo>
                  <a:cubicBezTo>
                    <a:pt x="1342" y="5106"/>
                    <a:pt x="1342" y="5067"/>
                    <a:pt x="1303" y="5028"/>
                  </a:cubicBezTo>
                  <a:cubicBezTo>
                    <a:pt x="895" y="3521"/>
                    <a:pt x="1459" y="1945"/>
                    <a:pt x="2675" y="973"/>
                  </a:cubicBezTo>
                  <a:cubicBezTo>
                    <a:pt x="2879" y="808"/>
                    <a:pt x="3044" y="730"/>
                    <a:pt x="3248" y="603"/>
                  </a:cubicBezTo>
                  <a:cubicBezTo>
                    <a:pt x="3083" y="409"/>
                    <a:pt x="3005" y="205"/>
                    <a:pt x="2918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53"/>
            <p:cNvSpPr/>
            <p:nvPr/>
          </p:nvSpPr>
          <p:spPr>
            <a:xfrm>
              <a:off x="4015440" y="3758893"/>
              <a:ext cx="91540" cy="140209"/>
            </a:xfrm>
            <a:custGeom>
              <a:rect b="b" l="l" r="r" t="t"/>
              <a:pathLst>
                <a:path extrusionOk="0" h="3725" w="2432">
                  <a:moveTo>
                    <a:pt x="0" y="0"/>
                  </a:moveTo>
                  <a:lnTo>
                    <a:pt x="0" y="0"/>
                  </a:lnTo>
                  <a:cubicBezTo>
                    <a:pt x="39" y="360"/>
                    <a:pt x="78" y="729"/>
                    <a:pt x="282" y="1050"/>
                  </a:cubicBezTo>
                  <a:cubicBezTo>
                    <a:pt x="360" y="1216"/>
                    <a:pt x="486" y="1293"/>
                    <a:pt x="642" y="1420"/>
                  </a:cubicBezTo>
                  <a:cubicBezTo>
                    <a:pt x="768" y="1537"/>
                    <a:pt x="768" y="1537"/>
                    <a:pt x="885" y="1614"/>
                  </a:cubicBezTo>
                  <a:cubicBezTo>
                    <a:pt x="1371" y="2188"/>
                    <a:pt x="1780" y="2791"/>
                    <a:pt x="1906" y="3404"/>
                  </a:cubicBezTo>
                  <a:cubicBezTo>
                    <a:pt x="1945" y="3481"/>
                    <a:pt x="1945" y="3608"/>
                    <a:pt x="1945" y="3724"/>
                  </a:cubicBezTo>
                  <a:cubicBezTo>
                    <a:pt x="2101" y="3686"/>
                    <a:pt x="2305" y="3608"/>
                    <a:pt x="2431" y="3481"/>
                  </a:cubicBezTo>
                  <a:cubicBezTo>
                    <a:pt x="2431" y="3122"/>
                    <a:pt x="2266" y="2713"/>
                    <a:pt x="2101" y="2392"/>
                  </a:cubicBezTo>
                  <a:cubicBezTo>
                    <a:pt x="1906" y="2023"/>
                    <a:pt x="1614" y="1741"/>
                    <a:pt x="1332" y="1498"/>
                  </a:cubicBezTo>
                  <a:cubicBezTo>
                    <a:pt x="1050" y="1293"/>
                    <a:pt x="807" y="1089"/>
                    <a:pt x="564" y="885"/>
                  </a:cubicBezTo>
                  <a:cubicBezTo>
                    <a:pt x="282" y="603"/>
                    <a:pt x="156" y="282"/>
                    <a:pt x="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53"/>
            <p:cNvSpPr/>
            <p:nvPr/>
          </p:nvSpPr>
          <p:spPr>
            <a:xfrm>
              <a:off x="3754497" y="3854756"/>
              <a:ext cx="334206" cy="191926"/>
            </a:xfrm>
            <a:custGeom>
              <a:rect b="b" l="l" r="r" t="t"/>
              <a:pathLst>
                <a:path extrusionOk="0" h="5099" w="8879">
                  <a:moveTo>
                    <a:pt x="8509" y="1"/>
                  </a:moveTo>
                  <a:cubicBezTo>
                    <a:pt x="8431" y="730"/>
                    <a:pt x="7740" y="1012"/>
                    <a:pt x="7332" y="1703"/>
                  </a:cubicBezTo>
                  <a:cubicBezTo>
                    <a:pt x="7050" y="2150"/>
                    <a:pt x="6846" y="2393"/>
                    <a:pt x="6408" y="2675"/>
                  </a:cubicBezTo>
                  <a:cubicBezTo>
                    <a:pt x="5961" y="2918"/>
                    <a:pt x="5757" y="3404"/>
                    <a:pt x="5348" y="3647"/>
                  </a:cubicBezTo>
                  <a:cubicBezTo>
                    <a:pt x="5160" y="3773"/>
                    <a:pt x="4967" y="3823"/>
                    <a:pt x="4772" y="3823"/>
                  </a:cubicBezTo>
                  <a:cubicBezTo>
                    <a:pt x="4213" y="3823"/>
                    <a:pt x="3644" y="3407"/>
                    <a:pt x="3160" y="3161"/>
                  </a:cubicBezTo>
                  <a:cubicBezTo>
                    <a:pt x="2431" y="2801"/>
                    <a:pt x="1663" y="2393"/>
                    <a:pt x="1060" y="1829"/>
                  </a:cubicBezTo>
                  <a:cubicBezTo>
                    <a:pt x="652" y="1498"/>
                    <a:pt x="282" y="1061"/>
                    <a:pt x="0" y="614"/>
                  </a:cubicBezTo>
                  <a:lnTo>
                    <a:pt x="0" y="614"/>
                  </a:lnTo>
                  <a:cubicBezTo>
                    <a:pt x="39" y="857"/>
                    <a:pt x="88" y="1061"/>
                    <a:pt x="126" y="1304"/>
                  </a:cubicBezTo>
                  <a:cubicBezTo>
                    <a:pt x="165" y="1343"/>
                    <a:pt x="165" y="1382"/>
                    <a:pt x="165" y="1421"/>
                  </a:cubicBezTo>
                  <a:cubicBezTo>
                    <a:pt x="408" y="2072"/>
                    <a:pt x="895" y="2675"/>
                    <a:pt x="1381" y="3083"/>
                  </a:cubicBezTo>
                  <a:cubicBezTo>
                    <a:pt x="2032" y="3647"/>
                    <a:pt x="2762" y="4056"/>
                    <a:pt x="3530" y="4416"/>
                  </a:cubicBezTo>
                  <a:cubicBezTo>
                    <a:pt x="4018" y="4667"/>
                    <a:pt x="4607" y="5098"/>
                    <a:pt x="5182" y="5098"/>
                  </a:cubicBezTo>
                  <a:cubicBezTo>
                    <a:pt x="5363" y="5098"/>
                    <a:pt x="5543" y="5055"/>
                    <a:pt x="5718" y="4950"/>
                  </a:cubicBezTo>
                  <a:cubicBezTo>
                    <a:pt x="6116" y="4659"/>
                    <a:pt x="6321" y="4172"/>
                    <a:pt x="6729" y="3929"/>
                  </a:cubicBezTo>
                  <a:cubicBezTo>
                    <a:pt x="7215" y="3647"/>
                    <a:pt x="7419" y="3443"/>
                    <a:pt x="7701" y="2957"/>
                  </a:cubicBezTo>
                  <a:cubicBezTo>
                    <a:pt x="8149" y="2228"/>
                    <a:pt x="8878" y="1985"/>
                    <a:pt x="8878" y="1177"/>
                  </a:cubicBezTo>
                  <a:cubicBezTo>
                    <a:pt x="8878" y="1061"/>
                    <a:pt x="8878" y="934"/>
                    <a:pt x="8839" y="857"/>
                  </a:cubicBezTo>
                  <a:cubicBezTo>
                    <a:pt x="8791" y="575"/>
                    <a:pt x="8674" y="283"/>
                    <a:pt x="850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53"/>
            <p:cNvSpPr/>
            <p:nvPr/>
          </p:nvSpPr>
          <p:spPr>
            <a:xfrm>
              <a:off x="4065574" y="3815236"/>
              <a:ext cx="41404" cy="74715"/>
            </a:xfrm>
            <a:custGeom>
              <a:rect b="b" l="l" r="r" t="t"/>
              <a:pathLst>
                <a:path extrusionOk="0" h="1985" w="1100">
                  <a:moveTo>
                    <a:pt x="0" y="1"/>
                  </a:moveTo>
                  <a:lnTo>
                    <a:pt x="0" y="1"/>
                  </a:lnTo>
                  <a:cubicBezTo>
                    <a:pt x="282" y="244"/>
                    <a:pt x="574" y="526"/>
                    <a:pt x="769" y="895"/>
                  </a:cubicBezTo>
                  <a:cubicBezTo>
                    <a:pt x="934" y="1216"/>
                    <a:pt x="1099" y="1625"/>
                    <a:pt x="1099" y="1984"/>
                  </a:cubicBezTo>
                  <a:lnTo>
                    <a:pt x="1099" y="1984"/>
                  </a:lnTo>
                  <a:cubicBezTo>
                    <a:pt x="1099" y="1625"/>
                    <a:pt x="934" y="1216"/>
                    <a:pt x="769" y="895"/>
                  </a:cubicBezTo>
                  <a:cubicBezTo>
                    <a:pt x="574" y="526"/>
                    <a:pt x="282" y="244"/>
                    <a:pt x="0" y="1"/>
                  </a:cubicBezTo>
                  <a:close/>
                </a:path>
              </a:pathLst>
            </a:custGeom>
            <a:solidFill>
              <a:srgbClr val="EE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53"/>
            <p:cNvSpPr/>
            <p:nvPr/>
          </p:nvSpPr>
          <p:spPr>
            <a:xfrm>
              <a:off x="4015440" y="3757680"/>
              <a:ext cx="91540" cy="140209"/>
            </a:xfrm>
            <a:custGeom>
              <a:rect b="b" l="l" r="r" t="t"/>
              <a:pathLst>
                <a:path extrusionOk="0" h="3725" w="2432">
                  <a:moveTo>
                    <a:pt x="0" y="0"/>
                  </a:moveTo>
                  <a:lnTo>
                    <a:pt x="0" y="0"/>
                  </a:lnTo>
                  <a:cubicBezTo>
                    <a:pt x="39" y="360"/>
                    <a:pt x="78" y="729"/>
                    <a:pt x="282" y="1050"/>
                  </a:cubicBezTo>
                  <a:cubicBezTo>
                    <a:pt x="360" y="1216"/>
                    <a:pt x="486" y="1293"/>
                    <a:pt x="642" y="1420"/>
                  </a:cubicBezTo>
                  <a:cubicBezTo>
                    <a:pt x="768" y="1537"/>
                    <a:pt x="768" y="1537"/>
                    <a:pt x="885" y="1614"/>
                  </a:cubicBezTo>
                  <a:cubicBezTo>
                    <a:pt x="1371" y="2149"/>
                    <a:pt x="1780" y="2752"/>
                    <a:pt x="1906" y="3365"/>
                  </a:cubicBezTo>
                  <a:lnTo>
                    <a:pt x="1906" y="3404"/>
                  </a:lnTo>
                  <a:cubicBezTo>
                    <a:pt x="1945" y="3481"/>
                    <a:pt x="1945" y="3608"/>
                    <a:pt x="1945" y="3724"/>
                  </a:cubicBezTo>
                  <a:cubicBezTo>
                    <a:pt x="2101" y="3686"/>
                    <a:pt x="2305" y="3608"/>
                    <a:pt x="2431" y="3481"/>
                  </a:cubicBezTo>
                  <a:cubicBezTo>
                    <a:pt x="2431" y="3122"/>
                    <a:pt x="2266" y="2713"/>
                    <a:pt x="2101" y="2392"/>
                  </a:cubicBezTo>
                  <a:cubicBezTo>
                    <a:pt x="1906" y="2023"/>
                    <a:pt x="1614" y="1741"/>
                    <a:pt x="1332" y="1498"/>
                  </a:cubicBezTo>
                  <a:cubicBezTo>
                    <a:pt x="1050" y="1293"/>
                    <a:pt x="807" y="1089"/>
                    <a:pt x="564" y="885"/>
                  </a:cubicBezTo>
                  <a:cubicBezTo>
                    <a:pt x="282" y="603"/>
                    <a:pt x="156" y="282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53"/>
            <p:cNvSpPr/>
            <p:nvPr/>
          </p:nvSpPr>
          <p:spPr>
            <a:xfrm>
              <a:off x="4087178" y="3885506"/>
              <a:ext cx="38" cy="1506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CF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53"/>
            <p:cNvSpPr/>
            <p:nvPr/>
          </p:nvSpPr>
          <p:spPr>
            <a:xfrm>
              <a:off x="4936251" y="3812301"/>
              <a:ext cx="82394" cy="86798"/>
            </a:xfrm>
            <a:custGeom>
              <a:rect b="b" l="l" r="r" t="t"/>
              <a:pathLst>
                <a:path extrusionOk="0" h="2306" w="2189">
                  <a:moveTo>
                    <a:pt x="1421" y="1"/>
                  </a:moveTo>
                  <a:cubicBezTo>
                    <a:pt x="1177" y="322"/>
                    <a:pt x="857" y="604"/>
                    <a:pt x="536" y="925"/>
                  </a:cubicBezTo>
                  <a:cubicBezTo>
                    <a:pt x="1" y="1411"/>
                    <a:pt x="536" y="2228"/>
                    <a:pt x="1139" y="2305"/>
                  </a:cubicBezTo>
                  <a:cubicBezTo>
                    <a:pt x="1139" y="2189"/>
                    <a:pt x="1139" y="2062"/>
                    <a:pt x="1177" y="1985"/>
                  </a:cubicBezTo>
                  <a:cubicBezTo>
                    <a:pt x="1265" y="1372"/>
                    <a:pt x="1703" y="769"/>
                    <a:pt x="2189" y="195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53"/>
            <p:cNvSpPr/>
            <p:nvPr/>
          </p:nvSpPr>
          <p:spPr>
            <a:xfrm>
              <a:off x="4979083" y="3718771"/>
              <a:ext cx="343352" cy="327920"/>
            </a:xfrm>
            <a:custGeom>
              <a:rect b="b" l="l" r="r" t="t"/>
              <a:pathLst>
                <a:path extrusionOk="0" h="8712" w="9122">
                  <a:moveTo>
                    <a:pt x="3857" y="0"/>
                  </a:moveTo>
                  <a:cubicBezTo>
                    <a:pt x="2255" y="0"/>
                    <a:pt x="1373" y="660"/>
                    <a:pt x="526" y="2077"/>
                  </a:cubicBezTo>
                  <a:cubicBezTo>
                    <a:pt x="448" y="2243"/>
                    <a:pt x="370" y="2359"/>
                    <a:pt x="283" y="2486"/>
                  </a:cubicBezTo>
                  <a:lnTo>
                    <a:pt x="1051" y="2680"/>
                  </a:lnTo>
                  <a:cubicBezTo>
                    <a:pt x="565" y="3254"/>
                    <a:pt x="127" y="3857"/>
                    <a:pt x="39" y="4470"/>
                  </a:cubicBezTo>
                  <a:cubicBezTo>
                    <a:pt x="1" y="4547"/>
                    <a:pt x="1" y="4674"/>
                    <a:pt x="1" y="4790"/>
                  </a:cubicBezTo>
                  <a:cubicBezTo>
                    <a:pt x="1" y="5598"/>
                    <a:pt x="730" y="5841"/>
                    <a:pt x="1177" y="6570"/>
                  </a:cubicBezTo>
                  <a:cubicBezTo>
                    <a:pt x="1459" y="7056"/>
                    <a:pt x="1663" y="7260"/>
                    <a:pt x="2111" y="7542"/>
                  </a:cubicBezTo>
                  <a:cubicBezTo>
                    <a:pt x="2558" y="7785"/>
                    <a:pt x="2752" y="8272"/>
                    <a:pt x="3161" y="8563"/>
                  </a:cubicBezTo>
                  <a:cubicBezTo>
                    <a:pt x="3336" y="8668"/>
                    <a:pt x="3515" y="8711"/>
                    <a:pt x="3696" y="8711"/>
                  </a:cubicBezTo>
                  <a:cubicBezTo>
                    <a:pt x="4268" y="8711"/>
                    <a:pt x="4853" y="8280"/>
                    <a:pt x="5349" y="8029"/>
                  </a:cubicBezTo>
                  <a:cubicBezTo>
                    <a:pt x="6078" y="7669"/>
                    <a:pt x="6846" y="7260"/>
                    <a:pt x="7498" y="6696"/>
                  </a:cubicBezTo>
                  <a:cubicBezTo>
                    <a:pt x="7984" y="6288"/>
                    <a:pt x="8470" y="5685"/>
                    <a:pt x="8674" y="5034"/>
                  </a:cubicBezTo>
                  <a:cubicBezTo>
                    <a:pt x="8713" y="4995"/>
                    <a:pt x="8713" y="4956"/>
                    <a:pt x="8713" y="4917"/>
                  </a:cubicBezTo>
                  <a:cubicBezTo>
                    <a:pt x="9122" y="3410"/>
                    <a:pt x="8587" y="1834"/>
                    <a:pt x="7371" y="862"/>
                  </a:cubicBezTo>
                  <a:cubicBezTo>
                    <a:pt x="7177" y="697"/>
                    <a:pt x="7012" y="619"/>
                    <a:pt x="6807" y="492"/>
                  </a:cubicBezTo>
                  <a:cubicBezTo>
                    <a:pt x="6000" y="94"/>
                    <a:pt x="5106" y="55"/>
                    <a:pt x="4133" y="6"/>
                  </a:cubicBezTo>
                  <a:cubicBezTo>
                    <a:pt x="4039" y="2"/>
                    <a:pt x="3947" y="0"/>
                    <a:pt x="38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53"/>
            <p:cNvSpPr/>
            <p:nvPr/>
          </p:nvSpPr>
          <p:spPr>
            <a:xfrm>
              <a:off x="5235284" y="3685424"/>
              <a:ext cx="149356" cy="222829"/>
            </a:xfrm>
            <a:custGeom>
              <a:rect b="b" l="l" r="r" t="t"/>
              <a:pathLst>
                <a:path extrusionOk="0" h="5920" w="3968">
                  <a:moveTo>
                    <a:pt x="1192" y="0"/>
                  </a:moveTo>
                  <a:cubicBezTo>
                    <a:pt x="952" y="0"/>
                    <a:pt x="739" y="125"/>
                    <a:pt x="526" y="406"/>
                  </a:cubicBezTo>
                  <a:cubicBezTo>
                    <a:pt x="282" y="737"/>
                    <a:pt x="244" y="1058"/>
                    <a:pt x="0" y="1378"/>
                  </a:cubicBezTo>
                  <a:cubicBezTo>
                    <a:pt x="205" y="1505"/>
                    <a:pt x="370" y="1583"/>
                    <a:pt x="564" y="1748"/>
                  </a:cubicBezTo>
                  <a:cubicBezTo>
                    <a:pt x="1780" y="2720"/>
                    <a:pt x="2315" y="4296"/>
                    <a:pt x="1906" y="5803"/>
                  </a:cubicBezTo>
                  <a:cubicBezTo>
                    <a:pt x="1906" y="5842"/>
                    <a:pt x="1906" y="5881"/>
                    <a:pt x="1867" y="5920"/>
                  </a:cubicBezTo>
                  <a:cubicBezTo>
                    <a:pt x="1945" y="5920"/>
                    <a:pt x="2918" y="5472"/>
                    <a:pt x="3365" y="5190"/>
                  </a:cubicBezTo>
                  <a:cubicBezTo>
                    <a:pt x="3686" y="4947"/>
                    <a:pt x="3890" y="4626"/>
                    <a:pt x="3929" y="4257"/>
                  </a:cubicBezTo>
                  <a:cubicBezTo>
                    <a:pt x="3968" y="3858"/>
                    <a:pt x="3929" y="3411"/>
                    <a:pt x="3812" y="3041"/>
                  </a:cubicBezTo>
                  <a:cubicBezTo>
                    <a:pt x="3482" y="1952"/>
                    <a:pt x="2636" y="737"/>
                    <a:pt x="1663" y="163"/>
                  </a:cubicBezTo>
                  <a:cubicBezTo>
                    <a:pt x="1537" y="85"/>
                    <a:pt x="1420" y="7"/>
                    <a:pt x="1294" y="7"/>
                  </a:cubicBezTo>
                  <a:cubicBezTo>
                    <a:pt x="1259" y="3"/>
                    <a:pt x="1225" y="0"/>
                    <a:pt x="1192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53"/>
            <p:cNvSpPr/>
            <p:nvPr/>
          </p:nvSpPr>
          <p:spPr>
            <a:xfrm>
              <a:off x="5108633" y="3784148"/>
              <a:ext cx="138779" cy="125567"/>
            </a:xfrm>
            <a:custGeom>
              <a:rect b="b" l="l" r="r" t="t"/>
              <a:pathLst>
                <a:path extrusionOk="0" h="3336" w="3687">
                  <a:moveTo>
                    <a:pt x="2113" y="1"/>
                  </a:moveTo>
                  <a:cubicBezTo>
                    <a:pt x="2071" y="1"/>
                    <a:pt x="2028" y="7"/>
                    <a:pt x="1985" y="20"/>
                  </a:cubicBezTo>
                  <a:lnTo>
                    <a:pt x="1" y="584"/>
                  </a:lnTo>
                  <a:cubicBezTo>
                    <a:pt x="1" y="584"/>
                    <a:pt x="1498" y="1517"/>
                    <a:pt x="2276" y="3335"/>
                  </a:cubicBezTo>
                  <a:cubicBezTo>
                    <a:pt x="2354" y="3131"/>
                    <a:pt x="3122" y="2402"/>
                    <a:pt x="3531" y="2003"/>
                  </a:cubicBezTo>
                  <a:cubicBezTo>
                    <a:pt x="3647" y="1838"/>
                    <a:pt x="3686" y="1595"/>
                    <a:pt x="3570" y="1391"/>
                  </a:cubicBezTo>
                  <a:cubicBezTo>
                    <a:pt x="3249" y="943"/>
                    <a:pt x="2714" y="418"/>
                    <a:pt x="2432" y="136"/>
                  </a:cubicBezTo>
                  <a:cubicBezTo>
                    <a:pt x="2346" y="50"/>
                    <a:pt x="2233" y="1"/>
                    <a:pt x="2113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53"/>
            <p:cNvSpPr/>
            <p:nvPr/>
          </p:nvSpPr>
          <p:spPr>
            <a:xfrm>
              <a:off x="5235284" y="3714593"/>
              <a:ext cx="120448" cy="193658"/>
            </a:xfrm>
            <a:custGeom>
              <a:rect b="b" l="l" r="r" t="t"/>
              <a:pathLst>
                <a:path extrusionOk="0" h="5145" w="3200">
                  <a:moveTo>
                    <a:pt x="321" y="1"/>
                  </a:moveTo>
                  <a:cubicBezTo>
                    <a:pt x="205" y="205"/>
                    <a:pt x="127" y="409"/>
                    <a:pt x="0" y="603"/>
                  </a:cubicBezTo>
                  <a:cubicBezTo>
                    <a:pt x="205" y="730"/>
                    <a:pt x="370" y="808"/>
                    <a:pt x="564" y="973"/>
                  </a:cubicBezTo>
                  <a:cubicBezTo>
                    <a:pt x="1780" y="1945"/>
                    <a:pt x="2315" y="3521"/>
                    <a:pt x="1906" y="5028"/>
                  </a:cubicBezTo>
                  <a:cubicBezTo>
                    <a:pt x="1906" y="5067"/>
                    <a:pt x="1906" y="5106"/>
                    <a:pt x="1867" y="5145"/>
                  </a:cubicBezTo>
                  <a:cubicBezTo>
                    <a:pt x="1906" y="5145"/>
                    <a:pt x="2354" y="4940"/>
                    <a:pt x="2801" y="4736"/>
                  </a:cubicBezTo>
                  <a:lnTo>
                    <a:pt x="2801" y="4658"/>
                  </a:lnTo>
                  <a:cubicBezTo>
                    <a:pt x="3200" y="3161"/>
                    <a:pt x="2675" y="1576"/>
                    <a:pt x="1459" y="603"/>
                  </a:cubicBezTo>
                  <a:cubicBezTo>
                    <a:pt x="1255" y="448"/>
                    <a:pt x="1051" y="360"/>
                    <a:pt x="895" y="244"/>
                  </a:cubicBezTo>
                  <a:cubicBezTo>
                    <a:pt x="691" y="166"/>
                    <a:pt x="487" y="78"/>
                    <a:pt x="321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53"/>
            <p:cNvSpPr/>
            <p:nvPr/>
          </p:nvSpPr>
          <p:spPr>
            <a:xfrm>
              <a:off x="4959323" y="3758893"/>
              <a:ext cx="93008" cy="140209"/>
            </a:xfrm>
            <a:custGeom>
              <a:rect b="b" l="l" r="r" t="t"/>
              <a:pathLst>
                <a:path extrusionOk="0" h="3725" w="2471">
                  <a:moveTo>
                    <a:pt x="2470" y="0"/>
                  </a:moveTo>
                  <a:lnTo>
                    <a:pt x="2470" y="0"/>
                  </a:lnTo>
                  <a:cubicBezTo>
                    <a:pt x="2266" y="282"/>
                    <a:pt x="2150" y="603"/>
                    <a:pt x="1868" y="885"/>
                  </a:cubicBezTo>
                  <a:cubicBezTo>
                    <a:pt x="1663" y="1089"/>
                    <a:pt x="1381" y="1293"/>
                    <a:pt x="1138" y="1498"/>
                  </a:cubicBezTo>
                  <a:cubicBezTo>
                    <a:pt x="846" y="1741"/>
                    <a:pt x="564" y="2023"/>
                    <a:pt x="360" y="2392"/>
                  </a:cubicBezTo>
                  <a:cubicBezTo>
                    <a:pt x="166" y="2713"/>
                    <a:pt x="0" y="3122"/>
                    <a:pt x="0" y="3481"/>
                  </a:cubicBezTo>
                  <a:cubicBezTo>
                    <a:pt x="166" y="3608"/>
                    <a:pt x="321" y="3686"/>
                    <a:pt x="526" y="3724"/>
                  </a:cubicBezTo>
                  <a:cubicBezTo>
                    <a:pt x="526" y="3608"/>
                    <a:pt x="526" y="3481"/>
                    <a:pt x="564" y="3404"/>
                  </a:cubicBezTo>
                  <a:cubicBezTo>
                    <a:pt x="652" y="2791"/>
                    <a:pt x="1090" y="2188"/>
                    <a:pt x="1576" y="1614"/>
                  </a:cubicBezTo>
                  <a:cubicBezTo>
                    <a:pt x="1702" y="1537"/>
                    <a:pt x="1702" y="1537"/>
                    <a:pt x="1819" y="1420"/>
                  </a:cubicBezTo>
                  <a:cubicBezTo>
                    <a:pt x="1945" y="1293"/>
                    <a:pt x="2062" y="1216"/>
                    <a:pt x="2188" y="1050"/>
                  </a:cubicBezTo>
                  <a:cubicBezTo>
                    <a:pt x="2393" y="729"/>
                    <a:pt x="2431" y="360"/>
                    <a:pt x="247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53"/>
            <p:cNvSpPr/>
            <p:nvPr/>
          </p:nvSpPr>
          <p:spPr>
            <a:xfrm>
              <a:off x="4979083" y="3854756"/>
              <a:ext cx="332361" cy="191926"/>
            </a:xfrm>
            <a:custGeom>
              <a:rect b="b" l="l" r="r" t="t"/>
              <a:pathLst>
                <a:path extrusionOk="0" h="5099" w="8830">
                  <a:moveTo>
                    <a:pt x="370" y="1"/>
                  </a:moveTo>
                  <a:cubicBezTo>
                    <a:pt x="205" y="283"/>
                    <a:pt x="78" y="575"/>
                    <a:pt x="39" y="857"/>
                  </a:cubicBezTo>
                  <a:cubicBezTo>
                    <a:pt x="1" y="934"/>
                    <a:pt x="1" y="1061"/>
                    <a:pt x="1" y="1177"/>
                  </a:cubicBezTo>
                  <a:cubicBezTo>
                    <a:pt x="1" y="1985"/>
                    <a:pt x="730" y="2228"/>
                    <a:pt x="1177" y="2957"/>
                  </a:cubicBezTo>
                  <a:cubicBezTo>
                    <a:pt x="1459" y="3443"/>
                    <a:pt x="1663" y="3647"/>
                    <a:pt x="2111" y="3929"/>
                  </a:cubicBezTo>
                  <a:cubicBezTo>
                    <a:pt x="2558" y="4172"/>
                    <a:pt x="2752" y="4659"/>
                    <a:pt x="3161" y="4950"/>
                  </a:cubicBezTo>
                  <a:cubicBezTo>
                    <a:pt x="3336" y="5055"/>
                    <a:pt x="3515" y="5098"/>
                    <a:pt x="3696" y="5098"/>
                  </a:cubicBezTo>
                  <a:cubicBezTo>
                    <a:pt x="4268" y="5098"/>
                    <a:pt x="4853" y="4667"/>
                    <a:pt x="5349" y="4416"/>
                  </a:cubicBezTo>
                  <a:cubicBezTo>
                    <a:pt x="6078" y="4056"/>
                    <a:pt x="6846" y="3647"/>
                    <a:pt x="7498" y="3083"/>
                  </a:cubicBezTo>
                  <a:cubicBezTo>
                    <a:pt x="7984" y="2675"/>
                    <a:pt x="8470" y="2072"/>
                    <a:pt x="8674" y="1421"/>
                  </a:cubicBezTo>
                  <a:cubicBezTo>
                    <a:pt x="8713" y="1382"/>
                    <a:pt x="8713" y="1343"/>
                    <a:pt x="8713" y="1304"/>
                  </a:cubicBezTo>
                  <a:cubicBezTo>
                    <a:pt x="8791" y="1061"/>
                    <a:pt x="8830" y="857"/>
                    <a:pt x="8830" y="614"/>
                  </a:cubicBezTo>
                  <a:lnTo>
                    <a:pt x="8830" y="614"/>
                  </a:lnTo>
                  <a:cubicBezTo>
                    <a:pt x="8587" y="1061"/>
                    <a:pt x="8227" y="1498"/>
                    <a:pt x="7819" y="1829"/>
                  </a:cubicBezTo>
                  <a:cubicBezTo>
                    <a:pt x="7216" y="2393"/>
                    <a:pt x="6448" y="2801"/>
                    <a:pt x="5718" y="3161"/>
                  </a:cubicBezTo>
                  <a:cubicBezTo>
                    <a:pt x="5235" y="3407"/>
                    <a:pt x="4666" y="3823"/>
                    <a:pt x="4106" y="3823"/>
                  </a:cubicBezTo>
                  <a:cubicBezTo>
                    <a:pt x="3912" y="3823"/>
                    <a:pt x="3719" y="3773"/>
                    <a:pt x="3530" y="3647"/>
                  </a:cubicBezTo>
                  <a:cubicBezTo>
                    <a:pt x="3083" y="3404"/>
                    <a:pt x="2918" y="2918"/>
                    <a:pt x="2470" y="2675"/>
                  </a:cubicBezTo>
                  <a:cubicBezTo>
                    <a:pt x="1984" y="2393"/>
                    <a:pt x="1829" y="2150"/>
                    <a:pt x="1537" y="1703"/>
                  </a:cubicBezTo>
                  <a:cubicBezTo>
                    <a:pt x="1099" y="1012"/>
                    <a:pt x="448" y="730"/>
                    <a:pt x="37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53"/>
            <p:cNvSpPr/>
            <p:nvPr/>
          </p:nvSpPr>
          <p:spPr>
            <a:xfrm>
              <a:off x="4959323" y="3757680"/>
              <a:ext cx="93008" cy="140209"/>
            </a:xfrm>
            <a:custGeom>
              <a:rect b="b" l="l" r="r" t="t"/>
              <a:pathLst>
                <a:path extrusionOk="0" h="3725" w="2471">
                  <a:moveTo>
                    <a:pt x="2470" y="0"/>
                  </a:moveTo>
                  <a:lnTo>
                    <a:pt x="2470" y="0"/>
                  </a:lnTo>
                  <a:cubicBezTo>
                    <a:pt x="2266" y="282"/>
                    <a:pt x="2150" y="603"/>
                    <a:pt x="1868" y="885"/>
                  </a:cubicBezTo>
                  <a:cubicBezTo>
                    <a:pt x="1663" y="1089"/>
                    <a:pt x="1381" y="1293"/>
                    <a:pt x="1138" y="1498"/>
                  </a:cubicBezTo>
                  <a:cubicBezTo>
                    <a:pt x="846" y="1741"/>
                    <a:pt x="564" y="2023"/>
                    <a:pt x="360" y="2392"/>
                  </a:cubicBezTo>
                  <a:cubicBezTo>
                    <a:pt x="166" y="2713"/>
                    <a:pt x="0" y="3122"/>
                    <a:pt x="0" y="3481"/>
                  </a:cubicBezTo>
                  <a:cubicBezTo>
                    <a:pt x="166" y="3608"/>
                    <a:pt x="321" y="3686"/>
                    <a:pt x="526" y="3724"/>
                  </a:cubicBezTo>
                  <a:cubicBezTo>
                    <a:pt x="526" y="3608"/>
                    <a:pt x="526" y="3481"/>
                    <a:pt x="564" y="3404"/>
                  </a:cubicBezTo>
                  <a:lnTo>
                    <a:pt x="564" y="3365"/>
                  </a:lnTo>
                  <a:cubicBezTo>
                    <a:pt x="652" y="2791"/>
                    <a:pt x="1090" y="2188"/>
                    <a:pt x="1576" y="1614"/>
                  </a:cubicBezTo>
                  <a:cubicBezTo>
                    <a:pt x="1702" y="1537"/>
                    <a:pt x="1702" y="1537"/>
                    <a:pt x="1819" y="1420"/>
                  </a:cubicBezTo>
                  <a:cubicBezTo>
                    <a:pt x="1945" y="1293"/>
                    <a:pt x="2062" y="1216"/>
                    <a:pt x="2188" y="1050"/>
                  </a:cubicBezTo>
                  <a:cubicBezTo>
                    <a:pt x="2393" y="729"/>
                    <a:pt x="2431" y="360"/>
                    <a:pt x="247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53"/>
            <p:cNvSpPr/>
            <p:nvPr/>
          </p:nvSpPr>
          <p:spPr>
            <a:xfrm>
              <a:off x="4980551" y="3885506"/>
              <a:ext cx="38" cy="1506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close/>
                </a:path>
              </a:pathLst>
            </a:custGeom>
            <a:solidFill>
              <a:srgbClr val="CF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0" name="Google Shape;910;p53"/>
          <p:cNvGrpSpPr/>
          <p:nvPr/>
        </p:nvGrpSpPr>
        <p:grpSpPr>
          <a:xfrm>
            <a:off x="3219938" y="998385"/>
            <a:ext cx="2613357" cy="284589"/>
            <a:chOff x="3446700" y="998531"/>
            <a:chExt cx="2233639" cy="284589"/>
          </a:xfrm>
        </p:grpSpPr>
        <p:sp>
          <p:nvSpPr>
            <p:cNvPr id="911" name="Google Shape;911;p53"/>
            <p:cNvSpPr/>
            <p:nvPr/>
          </p:nvSpPr>
          <p:spPr>
            <a:xfrm>
              <a:off x="3446700" y="9985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53"/>
            <p:cNvSpPr/>
            <p:nvPr/>
          </p:nvSpPr>
          <p:spPr>
            <a:xfrm>
              <a:off x="5381688" y="9985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3" name="Google Shape;913;p53"/>
          <p:cNvSpPr txBox="1"/>
          <p:nvPr/>
        </p:nvSpPr>
        <p:spPr>
          <a:xfrm flipH="1">
            <a:off x="376100" y="1404811"/>
            <a:ext cx="2952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TRADE SCHOOL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914" name="Google Shape;914;p53"/>
          <p:cNvSpPr txBox="1"/>
          <p:nvPr/>
        </p:nvSpPr>
        <p:spPr>
          <a:xfrm flipH="1">
            <a:off x="718092" y="2028600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Certification Options, Specialized Training</a:t>
            </a:r>
            <a:endParaRPr i="0" sz="1300" u="none" cap="none" strike="noStrike">
              <a:solidFill>
                <a:schemeClr val="accen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15" name="Google Shape;915;p53"/>
          <p:cNvSpPr txBox="1"/>
          <p:nvPr/>
        </p:nvSpPr>
        <p:spPr>
          <a:xfrm flipH="1">
            <a:off x="5797825" y="1454188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COMMUNITY COLLEGE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916" name="Google Shape;916;p53"/>
          <p:cNvSpPr txBox="1"/>
          <p:nvPr/>
        </p:nvSpPr>
        <p:spPr>
          <a:xfrm flipH="1">
            <a:off x="5970317" y="2039313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300" u="none" cap="none" strike="noStrike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Certification, AA, Transfer to 4-Year university</a:t>
            </a:r>
            <a:endParaRPr i="0" sz="1400" u="none" cap="none" strike="noStrike">
              <a:solidFill>
                <a:srgbClr val="43434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17" name="Google Shape;917;p53"/>
          <p:cNvSpPr txBox="1"/>
          <p:nvPr/>
        </p:nvSpPr>
        <p:spPr>
          <a:xfrm flipH="1">
            <a:off x="715100" y="3439013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4-YEAR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918" name="Google Shape;918;p53"/>
          <p:cNvSpPr txBox="1"/>
          <p:nvPr/>
        </p:nvSpPr>
        <p:spPr>
          <a:xfrm flipH="1">
            <a:off x="869567" y="387567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Bachelors Degrees &amp; Beyond </a:t>
            </a:r>
            <a:endParaRPr i="0" sz="1400" u="none" cap="none" strike="noStrike">
              <a:solidFill>
                <a:srgbClr val="43434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19" name="Google Shape;919;p53"/>
          <p:cNvSpPr txBox="1"/>
          <p:nvPr/>
        </p:nvSpPr>
        <p:spPr>
          <a:xfrm flipH="1">
            <a:off x="5815600" y="3439013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POST GRAD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920" name="Google Shape;920;p53"/>
          <p:cNvSpPr txBox="1"/>
          <p:nvPr/>
        </p:nvSpPr>
        <p:spPr>
          <a:xfrm flipH="1">
            <a:off x="5970067" y="387567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300" u="none" cap="none" strike="noStrike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Masters, Doctorate, Law School, Medical School</a:t>
            </a:r>
            <a:endParaRPr i="0" sz="1300" u="none" cap="none" strike="noStrike">
              <a:solidFill>
                <a:schemeClr val="accen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921" name="Google Shape;921;p53"/>
          <p:cNvCxnSpPr>
            <a:stCxn id="913" idx="1"/>
          </p:cNvCxnSpPr>
          <p:nvPr/>
        </p:nvCxnSpPr>
        <p:spPr>
          <a:xfrm flipH="1" rot="10800000">
            <a:off x="3328400" y="1483111"/>
            <a:ext cx="777000" cy="288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922" name="Google Shape;922;p53"/>
          <p:cNvCxnSpPr>
            <a:stCxn id="915" idx="3"/>
          </p:cNvCxnSpPr>
          <p:nvPr/>
        </p:nvCxnSpPr>
        <p:spPr>
          <a:xfrm flipH="1">
            <a:off x="5487625" y="1646638"/>
            <a:ext cx="310200" cy="388200"/>
          </a:xfrm>
          <a:prstGeom prst="bentConnector2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923" name="Google Shape;923;p53"/>
          <p:cNvCxnSpPr>
            <a:stCxn id="917" idx="1"/>
          </p:cNvCxnSpPr>
          <p:nvPr/>
        </p:nvCxnSpPr>
        <p:spPr>
          <a:xfrm flipH="1" rot="10800000">
            <a:off x="3328400" y="3295763"/>
            <a:ext cx="643500" cy="3357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924" name="Google Shape;924;p53"/>
          <p:cNvCxnSpPr>
            <a:stCxn id="919" idx="3"/>
          </p:cNvCxnSpPr>
          <p:nvPr/>
        </p:nvCxnSpPr>
        <p:spPr>
          <a:xfrm flipH="1">
            <a:off x="5276800" y="3631463"/>
            <a:ext cx="538800" cy="978600"/>
          </a:xfrm>
          <a:prstGeom prst="bentConnector2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sp>
        <p:nvSpPr>
          <p:cNvPr id="925" name="Google Shape;925;p53"/>
          <p:cNvSpPr txBox="1"/>
          <p:nvPr/>
        </p:nvSpPr>
        <p:spPr>
          <a:xfrm flipH="1">
            <a:off x="718092" y="2563213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chemeClr val="lt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Plumbing, Piloting, Cosmetology, Electrician, Culinary etc.  </a:t>
            </a:r>
            <a:endParaRPr i="0" sz="1300" u="none" cap="none" strike="noStrike">
              <a:solidFill>
                <a:schemeClr val="lt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26" name="Google Shape;926;p53"/>
          <p:cNvSpPr txBox="1"/>
          <p:nvPr/>
        </p:nvSpPr>
        <p:spPr>
          <a:xfrm flipH="1">
            <a:off x="869567" y="437802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chemeClr val="lt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Accounting, Teaching, Nursing, Business etc</a:t>
            </a:r>
            <a:endParaRPr i="0" sz="1300" u="none" cap="none" strike="noStrike">
              <a:solidFill>
                <a:schemeClr val="lt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27" name="Google Shape;927;p53"/>
          <p:cNvSpPr txBox="1"/>
          <p:nvPr/>
        </p:nvSpPr>
        <p:spPr>
          <a:xfrm>
            <a:off x="5725650" y="2444425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chemeClr val="lt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Flight Attendant, Auto, Mortuary, Police, Paramedic, Firefighter etc </a:t>
            </a:r>
            <a:endParaRPr i="0" sz="1300" u="none" cap="none" strike="noStrike">
              <a:solidFill>
                <a:schemeClr val="lt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28" name="Google Shape;928;p53"/>
          <p:cNvSpPr txBox="1"/>
          <p:nvPr/>
        </p:nvSpPr>
        <p:spPr>
          <a:xfrm flipH="1">
            <a:off x="6091492" y="432627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i="0" lang="en" sz="1300" u="none" cap="none" strike="noStrike">
                <a:solidFill>
                  <a:schemeClr val="lt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Surgeon, Psychologist, Pharmacist, Lawyer etc </a:t>
            </a:r>
            <a:endParaRPr i="0" sz="1300" u="none" cap="none" strike="noStrike">
              <a:solidFill>
                <a:schemeClr val="lt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54"/>
          <p:cNvSpPr txBox="1"/>
          <p:nvPr>
            <p:ph type="title"/>
          </p:nvPr>
        </p:nvSpPr>
        <p:spPr>
          <a:xfrm>
            <a:off x="720000" y="493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Military Options</a:t>
            </a:r>
            <a:endParaRPr/>
          </a:p>
        </p:txBody>
      </p:sp>
      <p:cxnSp>
        <p:nvCxnSpPr>
          <p:cNvPr id="934" name="Google Shape;934;p54"/>
          <p:cNvCxnSpPr>
            <a:stCxn id="933" idx="2"/>
          </p:cNvCxnSpPr>
          <p:nvPr/>
        </p:nvCxnSpPr>
        <p:spPr>
          <a:xfrm flipH="1">
            <a:off x="4569300" y="622050"/>
            <a:ext cx="2700" cy="453120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35" name="Google Shape;935;p54"/>
          <p:cNvSpPr txBox="1"/>
          <p:nvPr>
            <p:ph type="title"/>
          </p:nvPr>
        </p:nvSpPr>
        <p:spPr>
          <a:xfrm>
            <a:off x="1597925" y="1505800"/>
            <a:ext cx="2590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2400"/>
              <a:t>ARMY</a:t>
            </a:r>
            <a:endParaRPr sz="2400"/>
          </a:p>
        </p:txBody>
      </p:sp>
      <p:sp>
        <p:nvSpPr>
          <p:cNvPr id="936" name="Google Shape;936;p54"/>
          <p:cNvSpPr txBox="1"/>
          <p:nvPr>
            <p:ph idx="4294967295" type="title"/>
          </p:nvPr>
        </p:nvSpPr>
        <p:spPr>
          <a:xfrm>
            <a:off x="1595025" y="1076525"/>
            <a:ext cx="1557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1400">
                <a:solidFill>
                  <a:schemeClr val="lt2"/>
                </a:solidFill>
              </a:rPr>
              <a:t>National Guard and Reserves</a:t>
            </a:r>
            <a:endParaRPr sz="1400">
              <a:solidFill>
                <a:schemeClr val="lt2"/>
              </a:solidFill>
            </a:endParaRPr>
          </a:p>
        </p:txBody>
      </p:sp>
      <p:sp>
        <p:nvSpPr>
          <p:cNvPr id="937" name="Google Shape;937;p54"/>
          <p:cNvSpPr txBox="1"/>
          <p:nvPr>
            <p:ph idx="4294967295" type="subTitle"/>
          </p:nvPr>
        </p:nvSpPr>
        <p:spPr>
          <a:xfrm>
            <a:off x="1597925" y="1839550"/>
            <a:ext cx="2235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2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Main area of service is the ground; serve in a foreign country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38" name="Google Shape;938;p54"/>
          <p:cNvSpPr txBox="1"/>
          <p:nvPr>
            <p:ph type="title"/>
          </p:nvPr>
        </p:nvSpPr>
        <p:spPr>
          <a:xfrm>
            <a:off x="4569175" y="2367575"/>
            <a:ext cx="25908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2400"/>
              <a:t>NAVY</a:t>
            </a:r>
            <a:endParaRPr sz="2400"/>
          </a:p>
        </p:txBody>
      </p:sp>
      <p:sp>
        <p:nvSpPr>
          <p:cNvPr id="939" name="Google Shape;939;p54"/>
          <p:cNvSpPr txBox="1"/>
          <p:nvPr>
            <p:ph idx="4294967295" type="title"/>
          </p:nvPr>
        </p:nvSpPr>
        <p:spPr>
          <a:xfrm>
            <a:off x="5717725" y="2102350"/>
            <a:ext cx="14163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1400">
                <a:solidFill>
                  <a:schemeClr val="lt2"/>
                </a:solidFill>
              </a:rPr>
              <a:t>Defender of the Seas </a:t>
            </a:r>
            <a:endParaRPr sz="1400">
              <a:solidFill>
                <a:schemeClr val="lt2"/>
              </a:solidFill>
            </a:endParaRPr>
          </a:p>
        </p:txBody>
      </p:sp>
      <p:sp>
        <p:nvSpPr>
          <p:cNvPr id="940" name="Google Shape;940;p54"/>
          <p:cNvSpPr txBox="1"/>
          <p:nvPr>
            <p:ph idx="4294967295" type="subTitle"/>
          </p:nvPr>
        </p:nvSpPr>
        <p:spPr>
          <a:xfrm>
            <a:off x="5211775" y="2820738"/>
            <a:ext cx="2235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2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Mainly responsible for various coasts; provides crucial support to all branches of the military</a:t>
            </a:r>
            <a:endParaRPr b="0" i="0" sz="12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41" name="Google Shape;941;p54"/>
          <p:cNvSpPr txBox="1"/>
          <p:nvPr>
            <p:ph type="title"/>
          </p:nvPr>
        </p:nvSpPr>
        <p:spPr>
          <a:xfrm>
            <a:off x="1546200" y="3145800"/>
            <a:ext cx="2590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2400"/>
              <a:t>AIR FORCE</a:t>
            </a:r>
            <a:endParaRPr sz="2400"/>
          </a:p>
        </p:txBody>
      </p:sp>
      <p:sp>
        <p:nvSpPr>
          <p:cNvPr id="942" name="Google Shape;942;p54"/>
          <p:cNvSpPr txBox="1"/>
          <p:nvPr>
            <p:ph idx="4294967295" type="title"/>
          </p:nvPr>
        </p:nvSpPr>
        <p:spPr>
          <a:xfrm>
            <a:off x="1595025" y="2808938"/>
            <a:ext cx="15579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1400">
                <a:solidFill>
                  <a:schemeClr val="lt2"/>
                </a:solidFill>
              </a:rPr>
              <a:t>Protect U.S. in the Air</a:t>
            </a:r>
            <a:endParaRPr sz="1400">
              <a:solidFill>
                <a:schemeClr val="lt2"/>
              </a:solidFill>
            </a:endParaRPr>
          </a:p>
        </p:txBody>
      </p:sp>
      <p:sp>
        <p:nvSpPr>
          <p:cNvPr id="943" name="Google Shape;943;p54"/>
          <p:cNvSpPr txBox="1"/>
          <p:nvPr>
            <p:ph idx="4294967295" type="subTitle"/>
          </p:nvPr>
        </p:nvSpPr>
        <p:spPr>
          <a:xfrm>
            <a:off x="1597925" y="3529125"/>
            <a:ext cx="2235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2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Provide air support in critical missions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44" name="Google Shape;944;p54"/>
          <p:cNvSpPr txBox="1"/>
          <p:nvPr>
            <p:ph type="title"/>
          </p:nvPr>
        </p:nvSpPr>
        <p:spPr>
          <a:xfrm>
            <a:off x="5033875" y="4146125"/>
            <a:ext cx="25908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2400"/>
              <a:t>MARINES</a:t>
            </a:r>
            <a:endParaRPr sz="2400"/>
          </a:p>
        </p:txBody>
      </p:sp>
      <p:sp>
        <p:nvSpPr>
          <p:cNvPr id="945" name="Google Shape;945;p54"/>
          <p:cNvSpPr txBox="1"/>
          <p:nvPr>
            <p:ph idx="4294967295" type="title"/>
          </p:nvPr>
        </p:nvSpPr>
        <p:spPr>
          <a:xfrm>
            <a:off x="6127075" y="3867752"/>
            <a:ext cx="14163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1400">
                <a:solidFill>
                  <a:schemeClr val="lt2"/>
                </a:solidFill>
              </a:rPr>
              <a:t>Called in First to Fight</a:t>
            </a:r>
            <a:endParaRPr sz="1400">
              <a:solidFill>
                <a:schemeClr val="lt2"/>
              </a:solidFill>
            </a:endParaRPr>
          </a:p>
        </p:txBody>
      </p:sp>
      <p:sp>
        <p:nvSpPr>
          <p:cNvPr id="946" name="Google Shape;946;p54"/>
          <p:cNvSpPr txBox="1"/>
          <p:nvPr>
            <p:ph idx="4294967295" type="subTitle"/>
          </p:nvPr>
        </p:nvSpPr>
        <p:spPr>
          <a:xfrm>
            <a:off x="5308375" y="4521825"/>
            <a:ext cx="22350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2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Ground Fighting Force; physical and mental toughness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47" name="Google Shape;947;p54"/>
          <p:cNvCxnSpPr/>
          <p:nvPr/>
        </p:nvCxnSpPr>
        <p:spPr>
          <a:xfrm>
            <a:off x="3152925" y="1354950"/>
            <a:ext cx="14163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8" name="Google Shape;948;p54"/>
          <p:cNvCxnSpPr/>
          <p:nvPr/>
        </p:nvCxnSpPr>
        <p:spPr>
          <a:xfrm rot="10800000">
            <a:off x="4577425" y="2372375"/>
            <a:ext cx="15414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9" name="Google Shape;949;p54"/>
          <p:cNvCxnSpPr/>
          <p:nvPr/>
        </p:nvCxnSpPr>
        <p:spPr>
          <a:xfrm>
            <a:off x="3152925" y="3063150"/>
            <a:ext cx="14163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0" name="Google Shape;950;p54"/>
          <p:cNvCxnSpPr/>
          <p:nvPr/>
        </p:nvCxnSpPr>
        <p:spPr>
          <a:xfrm rot="10800000">
            <a:off x="4569175" y="4064625"/>
            <a:ext cx="15579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951" name="Google Shape;951;p54"/>
          <p:cNvGrpSpPr/>
          <p:nvPr/>
        </p:nvGrpSpPr>
        <p:grpSpPr>
          <a:xfrm>
            <a:off x="2066750" y="193406"/>
            <a:ext cx="4689639" cy="284589"/>
            <a:chOff x="2224650" y="544106"/>
            <a:chExt cx="4689639" cy="284589"/>
          </a:xfrm>
        </p:grpSpPr>
        <p:sp>
          <p:nvSpPr>
            <p:cNvPr id="952" name="Google Shape;952;p54"/>
            <p:cNvSpPr/>
            <p:nvPr/>
          </p:nvSpPr>
          <p:spPr>
            <a:xfrm>
              <a:off x="2224650" y="5441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54"/>
            <p:cNvSpPr/>
            <p:nvPr/>
          </p:nvSpPr>
          <p:spPr>
            <a:xfrm>
              <a:off x="6615638" y="5441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54" name="Google Shape;954;p54"/>
          <p:cNvCxnSpPr/>
          <p:nvPr/>
        </p:nvCxnSpPr>
        <p:spPr>
          <a:xfrm rot="10800000">
            <a:off x="4577425" y="892825"/>
            <a:ext cx="15414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5" name="Google Shape;955;p54"/>
          <p:cNvSpPr txBox="1"/>
          <p:nvPr>
            <p:ph idx="4294967295" type="title"/>
          </p:nvPr>
        </p:nvSpPr>
        <p:spPr>
          <a:xfrm>
            <a:off x="5907400" y="710375"/>
            <a:ext cx="14163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1400">
                <a:solidFill>
                  <a:schemeClr val="lt2"/>
                </a:solidFill>
              </a:rPr>
              <a:t>Defender of the Coasts </a:t>
            </a:r>
            <a:endParaRPr sz="1400">
              <a:solidFill>
                <a:schemeClr val="lt2"/>
              </a:solidFill>
            </a:endParaRPr>
          </a:p>
        </p:txBody>
      </p:sp>
      <p:sp>
        <p:nvSpPr>
          <p:cNvPr id="956" name="Google Shape;956;p54"/>
          <p:cNvSpPr txBox="1"/>
          <p:nvPr/>
        </p:nvSpPr>
        <p:spPr>
          <a:xfrm>
            <a:off x="5434075" y="1009238"/>
            <a:ext cx="2673300" cy="4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COAST GUARD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57" name="Google Shape;957;p54"/>
          <p:cNvSpPr txBox="1"/>
          <p:nvPr>
            <p:ph idx="4294967295" type="subTitle"/>
          </p:nvPr>
        </p:nvSpPr>
        <p:spPr>
          <a:xfrm>
            <a:off x="5500925" y="1439275"/>
            <a:ext cx="29838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200"/>
              <a:t>Responsible</a:t>
            </a:r>
            <a:r>
              <a:rPr lang="en" sz="1200"/>
              <a:t> for marine safety, rescue, and </a:t>
            </a:r>
            <a:r>
              <a:rPr lang="en" sz="1200"/>
              <a:t>international laws</a:t>
            </a:r>
            <a:r>
              <a:rPr lang="en" sz="1200"/>
              <a:t> </a:t>
            </a:r>
            <a:endParaRPr b="0" i="0" sz="12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958" name="Google Shape;958;p54"/>
          <p:cNvCxnSpPr/>
          <p:nvPr/>
        </p:nvCxnSpPr>
        <p:spPr>
          <a:xfrm>
            <a:off x="3152925" y="4565525"/>
            <a:ext cx="1416300" cy="0"/>
          </a:xfrm>
          <a:prstGeom prst="straightConnector1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9" name="Google Shape;959;p54"/>
          <p:cNvSpPr txBox="1"/>
          <p:nvPr/>
        </p:nvSpPr>
        <p:spPr>
          <a:xfrm>
            <a:off x="1256475" y="4089625"/>
            <a:ext cx="22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Alfa Slab One"/>
                <a:ea typeface="Alfa Slab One"/>
                <a:cs typeface="Alfa Slab One"/>
                <a:sym typeface="Alfa Slab One"/>
              </a:rPr>
              <a:t>Protect U.S. in Space</a:t>
            </a:r>
            <a:endParaRPr>
              <a:solidFill>
                <a:schemeClr val="lt2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960" name="Google Shape;960;p54"/>
          <p:cNvSpPr txBox="1"/>
          <p:nvPr/>
        </p:nvSpPr>
        <p:spPr>
          <a:xfrm>
            <a:off x="726375" y="4251300"/>
            <a:ext cx="2590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SPACE FORCE</a:t>
            </a:r>
            <a:endParaRPr sz="2400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961" name="Google Shape;961;p54"/>
          <p:cNvSpPr txBox="1"/>
          <p:nvPr/>
        </p:nvSpPr>
        <p:spPr>
          <a:xfrm>
            <a:off x="758400" y="45655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Provide support and protection of the universe in space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55"/>
          <p:cNvSpPr txBox="1"/>
          <p:nvPr>
            <p:ph type="title"/>
          </p:nvPr>
        </p:nvSpPr>
        <p:spPr>
          <a:xfrm>
            <a:off x="1194450" y="300150"/>
            <a:ext cx="6755100" cy="16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SOME POINTS TO CONSIDER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 sz="11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1300">
                <a:solidFill>
                  <a:schemeClr val="lt2"/>
                </a:solidFill>
              </a:rPr>
              <a:t>Students are likely to have over 3-5 possible occupational changes and/or careers in their lifetime.</a:t>
            </a:r>
            <a:endParaRPr sz="1300">
              <a:solidFill>
                <a:schemeClr val="lt2"/>
              </a:solidFill>
            </a:endParaRPr>
          </a:p>
        </p:txBody>
      </p:sp>
      <p:sp>
        <p:nvSpPr>
          <p:cNvPr id="967" name="Google Shape;967;p55"/>
          <p:cNvSpPr txBox="1"/>
          <p:nvPr>
            <p:ph idx="1" type="body"/>
          </p:nvPr>
        </p:nvSpPr>
        <p:spPr>
          <a:xfrm>
            <a:off x="1280975" y="2118450"/>
            <a:ext cx="4827900" cy="20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Investigation Options:</a:t>
            </a:r>
            <a:br>
              <a:rPr lang="en">
                <a:latin typeface="Poppins Medium"/>
                <a:ea typeface="Poppins Medium"/>
                <a:cs typeface="Poppins Medium"/>
                <a:sym typeface="Poppins Medium"/>
              </a:rPr>
            </a:b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ROP/CTE Classes 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Interview/Network with professionals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Job Shadow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Volunteer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Join Special Programs/Extracurriculars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>
                <a:latin typeface="Poppins Medium"/>
                <a:ea typeface="Poppins Medium"/>
                <a:cs typeface="Poppins Medium"/>
                <a:sym typeface="Poppins Medium"/>
              </a:rPr>
              <a:t>These are other great ways to explore your career interests &amp;  potential!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968" name="Google Shape;968;p55"/>
          <p:cNvGrpSpPr/>
          <p:nvPr/>
        </p:nvGrpSpPr>
        <p:grpSpPr>
          <a:xfrm flipH="1">
            <a:off x="6108748" y="2423173"/>
            <a:ext cx="2700220" cy="2419069"/>
            <a:chOff x="9494825" y="2704300"/>
            <a:chExt cx="2563825" cy="2296875"/>
          </a:xfrm>
        </p:grpSpPr>
        <p:sp>
          <p:nvSpPr>
            <p:cNvPr id="969" name="Google Shape;969;p55"/>
            <p:cNvSpPr/>
            <p:nvPr/>
          </p:nvSpPr>
          <p:spPr>
            <a:xfrm>
              <a:off x="9608850" y="2704300"/>
              <a:ext cx="2010325" cy="2183550"/>
            </a:xfrm>
            <a:custGeom>
              <a:rect b="b" l="l" r="r" t="t"/>
              <a:pathLst>
                <a:path extrusionOk="0" h="87342" w="80413">
                  <a:moveTo>
                    <a:pt x="43152" y="1"/>
                  </a:moveTo>
                  <a:cubicBezTo>
                    <a:pt x="41150" y="1"/>
                    <a:pt x="39121" y="157"/>
                    <a:pt x="37078" y="476"/>
                  </a:cubicBezTo>
                  <a:cubicBezTo>
                    <a:pt x="36106" y="623"/>
                    <a:pt x="35135" y="832"/>
                    <a:pt x="34164" y="1029"/>
                  </a:cubicBezTo>
                  <a:cubicBezTo>
                    <a:pt x="28939" y="2258"/>
                    <a:pt x="23665" y="4520"/>
                    <a:pt x="18539" y="7999"/>
                  </a:cubicBezTo>
                  <a:cubicBezTo>
                    <a:pt x="17310" y="8872"/>
                    <a:pt x="16130" y="9696"/>
                    <a:pt x="15060" y="10618"/>
                  </a:cubicBezTo>
                  <a:cubicBezTo>
                    <a:pt x="14494" y="11073"/>
                    <a:pt x="13978" y="11540"/>
                    <a:pt x="13413" y="11995"/>
                  </a:cubicBezTo>
                  <a:cubicBezTo>
                    <a:pt x="11372" y="13839"/>
                    <a:pt x="9577" y="15843"/>
                    <a:pt x="8040" y="17883"/>
                  </a:cubicBezTo>
                  <a:cubicBezTo>
                    <a:pt x="6246" y="20244"/>
                    <a:pt x="4807" y="22752"/>
                    <a:pt x="3639" y="25370"/>
                  </a:cubicBezTo>
                  <a:cubicBezTo>
                    <a:pt x="3074" y="26649"/>
                    <a:pt x="2558" y="28025"/>
                    <a:pt x="2152" y="29365"/>
                  </a:cubicBezTo>
                  <a:cubicBezTo>
                    <a:pt x="357" y="35205"/>
                    <a:pt x="0" y="41351"/>
                    <a:pt x="763" y="47498"/>
                  </a:cubicBezTo>
                  <a:cubicBezTo>
                    <a:pt x="1070" y="49797"/>
                    <a:pt x="1488" y="52108"/>
                    <a:pt x="2103" y="54407"/>
                  </a:cubicBezTo>
                  <a:cubicBezTo>
                    <a:pt x="2299" y="55071"/>
                    <a:pt x="2459" y="55735"/>
                    <a:pt x="2656" y="56411"/>
                  </a:cubicBezTo>
                  <a:cubicBezTo>
                    <a:pt x="5065" y="64451"/>
                    <a:pt x="9270" y="72183"/>
                    <a:pt x="14593" y="78945"/>
                  </a:cubicBezTo>
                  <a:cubicBezTo>
                    <a:pt x="20592" y="81760"/>
                    <a:pt x="26579" y="84526"/>
                    <a:pt x="32578" y="87341"/>
                  </a:cubicBezTo>
                  <a:cubicBezTo>
                    <a:pt x="33144" y="86936"/>
                    <a:pt x="33648" y="86468"/>
                    <a:pt x="34213" y="86063"/>
                  </a:cubicBezTo>
                  <a:cubicBezTo>
                    <a:pt x="34779" y="85657"/>
                    <a:pt x="35295" y="85190"/>
                    <a:pt x="35799" y="84784"/>
                  </a:cubicBezTo>
                  <a:cubicBezTo>
                    <a:pt x="39081" y="82018"/>
                    <a:pt x="42106" y="78896"/>
                    <a:pt x="44921" y="75613"/>
                  </a:cubicBezTo>
                  <a:cubicBezTo>
                    <a:pt x="44712" y="75257"/>
                    <a:pt x="44515" y="74851"/>
                    <a:pt x="44306" y="74482"/>
                  </a:cubicBezTo>
                  <a:cubicBezTo>
                    <a:pt x="43999" y="73929"/>
                    <a:pt x="43642" y="73314"/>
                    <a:pt x="43286" y="72749"/>
                  </a:cubicBezTo>
                  <a:cubicBezTo>
                    <a:pt x="43077" y="72331"/>
                    <a:pt x="42868" y="71925"/>
                    <a:pt x="42610" y="71569"/>
                  </a:cubicBezTo>
                  <a:cubicBezTo>
                    <a:pt x="42057" y="70598"/>
                    <a:pt x="41491" y="69626"/>
                    <a:pt x="40926" y="68704"/>
                  </a:cubicBezTo>
                  <a:cubicBezTo>
                    <a:pt x="40827" y="68545"/>
                    <a:pt x="40717" y="68397"/>
                    <a:pt x="40667" y="68237"/>
                  </a:cubicBezTo>
                  <a:cubicBezTo>
                    <a:pt x="40311" y="67672"/>
                    <a:pt x="39954" y="67106"/>
                    <a:pt x="39647" y="66553"/>
                  </a:cubicBezTo>
                  <a:cubicBezTo>
                    <a:pt x="39438" y="66295"/>
                    <a:pt x="39290" y="65988"/>
                    <a:pt x="39081" y="65680"/>
                  </a:cubicBezTo>
                  <a:cubicBezTo>
                    <a:pt x="36832" y="62091"/>
                    <a:pt x="34471" y="58562"/>
                    <a:pt x="32013" y="55071"/>
                  </a:cubicBezTo>
                  <a:cubicBezTo>
                    <a:pt x="32836" y="51383"/>
                    <a:pt x="33697" y="47806"/>
                    <a:pt x="34730" y="44216"/>
                  </a:cubicBezTo>
                  <a:cubicBezTo>
                    <a:pt x="34926" y="43503"/>
                    <a:pt x="35135" y="42778"/>
                    <a:pt x="35344" y="42065"/>
                  </a:cubicBezTo>
                  <a:cubicBezTo>
                    <a:pt x="35393" y="41856"/>
                    <a:pt x="35443" y="41659"/>
                    <a:pt x="35541" y="41499"/>
                  </a:cubicBezTo>
                  <a:cubicBezTo>
                    <a:pt x="36832" y="41143"/>
                    <a:pt x="38061" y="40835"/>
                    <a:pt x="39340" y="40577"/>
                  </a:cubicBezTo>
                  <a:lnTo>
                    <a:pt x="41184" y="40122"/>
                  </a:lnTo>
                  <a:cubicBezTo>
                    <a:pt x="42302" y="39864"/>
                    <a:pt x="43433" y="39606"/>
                    <a:pt x="44614" y="39298"/>
                  </a:cubicBezTo>
                  <a:cubicBezTo>
                    <a:pt x="50908" y="37860"/>
                    <a:pt x="57264" y="36483"/>
                    <a:pt x="63668" y="35143"/>
                  </a:cubicBezTo>
                  <a:cubicBezTo>
                    <a:pt x="65771" y="34688"/>
                    <a:pt x="67873" y="34283"/>
                    <a:pt x="69963" y="33865"/>
                  </a:cubicBezTo>
                  <a:cubicBezTo>
                    <a:pt x="71143" y="33607"/>
                    <a:pt x="72323" y="33410"/>
                    <a:pt x="73503" y="33152"/>
                  </a:cubicBezTo>
                  <a:cubicBezTo>
                    <a:pt x="73860" y="33103"/>
                    <a:pt x="74167" y="33053"/>
                    <a:pt x="74524" y="32943"/>
                  </a:cubicBezTo>
                  <a:cubicBezTo>
                    <a:pt x="74733" y="32894"/>
                    <a:pt x="74991" y="32894"/>
                    <a:pt x="75187" y="32844"/>
                  </a:cubicBezTo>
                  <a:cubicBezTo>
                    <a:pt x="76675" y="32537"/>
                    <a:pt x="78163" y="32279"/>
                    <a:pt x="79650" y="31972"/>
                  </a:cubicBezTo>
                  <a:cubicBezTo>
                    <a:pt x="79908" y="31922"/>
                    <a:pt x="80166" y="31873"/>
                    <a:pt x="80412" y="31873"/>
                  </a:cubicBezTo>
                  <a:cubicBezTo>
                    <a:pt x="80265" y="31209"/>
                    <a:pt x="80166" y="30595"/>
                    <a:pt x="80007" y="30029"/>
                  </a:cubicBezTo>
                  <a:cubicBezTo>
                    <a:pt x="79859" y="29415"/>
                    <a:pt x="79699" y="28800"/>
                    <a:pt x="79552" y="28234"/>
                  </a:cubicBezTo>
                  <a:cubicBezTo>
                    <a:pt x="74558" y="10806"/>
                    <a:pt x="59815" y="1"/>
                    <a:pt x="431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55"/>
            <p:cNvSpPr/>
            <p:nvPr/>
          </p:nvSpPr>
          <p:spPr>
            <a:xfrm>
              <a:off x="10234900" y="3319150"/>
              <a:ext cx="1537925" cy="1406475"/>
            </a:xfrm>
            <a:custGeom>
              <a:rect b="b" l="l" r="r" t="t"/>
              <a:pathLst>
                <a:path extrusionOk="0" h="56259" w="61517">
                  <a:moveTo>
                    <a:pt x="29809" y="0"/>
                  </a:moveTo>
                  <a:cubicBezTo>
                    <a:pt x="27014" y="0"/>
                    <a:pt x="24216" y="248"/>
                    <a:pt x="21465" y="741"/>
                  </a:cubicBezTo>
                  <a:cubicBezTo>
                    <a:pt x="13830" y="2167"/>
                    <a:pt x="6049" y="5966"/>
                    <a:pt x="2508" y="12875"/>
                  </a:cubicBezTo>
                  <a:cubicBezTo>
                    <a:pt x="418" y="16919"/>
                    <a:pt x="0" y="21689"/>
                    <a:pt x="566" y="26201"/>
                  </a:cubicBezTo>
                  <a:cubicBezTo>
                    <a:pt x="1180" y="30749"/>
                    <a:pt x="2717" y="35114"/>
                    <a:pt x="4352" y="39355"/>
                  </a:cubicBezTo>
                  <a:cubicBezTo>
                    <a:pt x="5643" y="42490"/>
                    <a:pt x="7069" y="45711"/>
                    <a:pt x="9073" y="48378"/>
                  </a:cubicBezTo>
                  <a:cubicBezTo>
                    <a:pt x="16191" y="46940"/>
                    <a:pt x="23407" y="45920"/>
                    <a:pt x="30636" y="45194"/>
                  </a:cubicBezTo>
                  <a:cubicBezTo>
                    <a:pt x="35553" y="49091"/>
                    <a:pt x="40569" y="52730"/>
                    <a:pt x="45695" y="56258"/>
                  </a:cubicBezTo>
                  <a:cubicBezTo>
                    <a:pt x="51326" y="51648"/>
                    <a:pt x="56661" y="46633"/>
                    <a:pt x="61517" y="41260"/>
                  </a:cubicBezTo>
                  <a:cubicBezTo>
                    <a:pt x="59169" y="35618"/>
                    <a:pt x="56501" y="30086"/>
                    <a:pt x="53588" y="24713"/>
                  </a:cubicBezTo>
                  <a:cubicBezTo>
                    <a:pt x="54043" y="18616"/>
                    <a:pt x="54399" y="12518"/>
                    <a:pt x="54657" y="6372"/>
                  </a:cubicBezTo>
                  <a:cubicBezTo>
                    <a:pt x="50096" y="4319"/>
                    <a:pt x="45437" y="2376"/>
                    <a:pt x="40520" y="1245"/>
                  </a:cubicBezTo>
                  <a:cubicBezTo>
                    <a:pt x="37027" y="414"/>
                    <a:pt x="33421" y="0"/>
                    <a:pt x="298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55"/>
            <p:cNvSpPr/>
            <p:nvPr/>
          </p:nvSpPr>
          <p:spPr>
            <a:xfrm>
              <a:off x="10585875" y="3501475"/>
              <a:ext cx="1186950" cy="1224150"/>
            </a:xfrm>
            <a:custGeom>
              <a:rect b="b" l="l" r="r" t="t"/>
              <a:pathLst>
                <a:path extrusionOk="0" h="48966" w="47478">
                  <a:moveTo>
                    <a:pt x="34828" y="40569"/>
                  </a:moveTo>
                  <a:lnTo>
                    <a:pt x="34779" y="40618"/>
                  </a:lnTo>
                  <a:lnTo>
                    <a:pt x="34828" y="40618"/>
                  </a:lnTo>
                  <a:lnTo>
                    <a:pt x="34828" y="40569"/>
                  </a:lnTo>
                  <a:close/>
                  <a:moveTo>
                    <a:pt x="34779" y="40618"/>
                  </a:moveTo>
                  <a:cubicBezTo>
                    <a:pt x="34730" y="40618"/>
                    <a:pt x="34779" y="40667"/>
                    <a:pt x="34779" y="40667"/>
                  </a:cubicBezTo>
                  <a:lnTo>
                    <a:pt x="34779" y="40618"/>
                  </a:lnTo>
                  <a:close/>
                  <a:moveTo>
                    <a:pt x="34828" y="39081"/>
                  </a:moveTo>
                  <a:cubicBezTo>
                    <a:pt x="35910" y="39131"/>
                    <a:pt x="36524" y="40729"/>
                    <a:pt x="35553" y="41393"/>
                  </a:cubicBezTo>
                  <a:cubicBezTo>
                    <a:pt x="35344" y="41540"/>
                    <a:pt x="35086" y="41589"/>
                    <a:pt x="34828" y="41589"/>
                  </a:cubicBezTo>
                  <a:cubicBezTo>
                    <a:pt x="34570" y="41589"/>
                    <a:pt x="34324" y="41540"/>
                    <a:pt x="34115" y="41343"/>
                  </a:cubicBezTo>
                  <a:cubicBezTo>
                    <a:pt x="34115" y="41343"/>
                    <a:pt x="34066" y="41282"/>
                    <a:pt x="34017" y="41233"/>
                  </a:cubicBezTo>
                  <a:cubicBezTo>
                    <a:pt x="33857" y="41134"/>
                    <a:pt x="33758" y="41036"/>
                    <a:pt x="33709" y="40925"/>
                  </a:cubicBezTo>
                  <a:cubicBezTo>
                    <a:pt x="33549" y="40667"/>
                    <a:pt x="33549" y="40360"/>
                    <a:pt x="33599" y="40053"/>
                  </a:cubicBezTo>
                  <a:cubicBezTo>
                    <a:pt x="33758" y="39549"/>
                    <a:pt x="34213" y="39081"/>
                    <a:pt x="34779" y="39081"/>
                  </a:cubicBezTo>
                  <a:close/>
                  <a:moveTo>
                    <a:pt x="40569" y="1"/>
                  </a:moveTo>
                  <a:cubicBezTo>
                    <a:pt x="39082" y="308"/>
                    <a:pt x="37594" y="566"/>
                    <a:pt x="36106" y="873"/>
                  </a:cubicBezTo>
                  <a:cubicBezTo>
                    <a:pt x="35910" y="923"/>
                    <a:pt x="35652" y="923"/>
                    <a:pt x="35443" y="972"/>
                  </a:cubicBezTo>
                  <a:cubicBezTo>
                    <a:pt x="35086" y="1082"/>
                    <a:pt x="34779" y="1132"/>
                    <a:pt x="34422" y="1181"/>
                  </a:cubicBezTo>
                  <a:cubicBezTo>
                    <a:pt x="33242" y="1439"/>
                    <a:pt x="32062" y="1636"/>
                    <a:pt x="30882" y="1894"/>
                  </a:cubicBezTo>
                  <a:cubicBezTo>
                    <a:pt x="28792" y="2312"/>
                    <a:pt x="26690" y="2717"/>
                    <a:pt x="24587" y="3172"/>
                  </a:cubicBezTo>
                  <a:cubicBezTo>
                    <a:pt x="25350" y="6307"/>
                    <a:pt x="25964" y="9528"/>
                    <a:pt x="26026" y="12761"/>
                  </a:cubicBezTo>
                  <a:cubicBezTo>
                    <a:pt x="26124" y="16904"/>
                    <a:pt x="25251" y="21158"/>
                    <a:pt x="22952" y="24587"/>
                  </a:cubicBezTo>
                  <a:cubicBezTo>
                    <a:pt x="19105" y="30476"/>
                    <a:pt x="11728" y="33144"/>
                    <a:pt x="4709" y="33660"/>
                  </a:cubicBezTo>
                  <a:cubicBezTo>
                    <a:pt x="3689" y="33709"/>
                    <a:pt x="2717" y="33758"/>
                    <a:pt x="1685" y="33758"/>
                  </a:cubicBezTo>
                  <a:cubicBezTo>
                    <a:pt x="1131" y="33758"/>
                    <a:pt x="566" y="33758"/>
                    <a:pt x="0" y="33709"/>
                  </a:cubicBezTo>
                  <a:lnTo>
                    <a:pt x="0" y="33709"/>
                  </a:lnTo>
                  <a:cubicBezTo>
                    <a:pt x="209" y="34017"/>
                    <a:pt x="357" y="34324"/>
                    <a:pt x="566" y="34582"/>
                  </a:cubicBezTo>
                  <a:cubicBezTo>
                    <a:pt x="873" y="35135"/>
                    <a:pt x="1230" y="35701"/>
                    <a:pt x="1586" y="36266"/>
                  </a:cubicBezTo>
                  <a:cubicBezTo>
                    <a:pt x="1636" y="36426"/>
                    <a:pt x="1746" y="36574"/>
                    <a:pt x="1845" y="36733"/>
                  </a:cubicBezTo>
                  <a:cubicBezTo>
                    <a:pt x="2410" y="37655"/>
                    <a:pt x="2976" y="38627"/>
                    <a:pt x="3529" y="39598"/>
                  </a:cubicBezTo>
                  <a:cubicBezTo>
                    <a:pt x="7893" y="38885"/>
                    <a:pt x="12245" y="38319"/>
                    <a:pt x="16597" y="37901"/>
                  </a:cubicBezTo>
                  <a:cubicBezTo>
                    <a:pt x="21514" y="41798"/>
                    <a:pt x="26530" y="45437"/>
                    <a:pt x="31656" y="48965"/>
                  </a:cubicBezTo>
                  <a:cubicBezTo>
                    <a:pt x="37287" y="44355"/>
                    <a:pt x="42622" y="39340"/>
                    <a:pt x="47478" y="33967"/>
                  </a:cubicBezTo>
                  <a:cubicBezTo>
                    <a:pt x="45130" y="28325"/>
                    <a:pt x="42462" y="22793"/>
                    <a:pt x="39549" y="17420"/>
                  </a:cubicBezTo>
                  <a:cubicBezTo>
                    <a:pt x="39954" y="11630"/>
                    <a:pt x="40311" y="5791"/>
                    <a:pt x="4056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55"/>
            <p:cNvSpPr/>
            <p:nvPr/>
          </p:nvSpPr>
          <p:spPr>
            <a:xfrm>
              <a:off x="10409150" y="3580775"/>
              <a:ext cx="829850" cy="764675"/>
            </a:xfrm>
            <a:custGeom>
              <a:rect b="b" l="l" r="r" t="t"/>
              <a:pathLst>
                <a:path extrusionOk="0" h="30587" w="33194">
                  <a:moveTo>
                    <a:pt x="31656" y="0"/>
                  </a:moveTo>
                  <a:cubicBezTo>
                    <a:pt x="25252" y="1340"/>
                    <a:pt x="18896" y="2717"/>
                    <a:pt x="12602" y="4155"/>
                  </a:cubicBezTo>
                  <a:cubicBezTo>
                    <a:pt x="11421" y="4463"/>
                    <a:pt x="10290" y="4721"/>
                    <a:pt x="9172" y="4979"/>
                  </a:cubicBezTo>
                  <a:lnTo>
                    <a:pt x="7328" y="5434"/>
                  </a:lnTo>
                  <a:cubicBezTo>
                    <a:pt x="6049" y="5692"/>
                    <a:pt x="4820" y="6000"/>
                    <a:pt x="3529" y="6356"/>
                  </a:cubicBezTo>
                  <a:cubicBezTo>
                    <a:pt x="3431" y="6516"/>
                    <a:pt x="3381" y="6713"/>
                    <a:pt x="3332" y="6922"/>
                  </a:cubicBezTo>
                  <a:cubicBezTo>
                    <a:pt x="3123" y="7635"/>
                    <a:pt x="2914" y="8360"/>
                    <a:pt x="2718" y="9073"/>
                  </a:cubicBezTo>
                  <a:cubicBezTo>
                    <a:pt x="1685" y="12663"/>
                    <a:pt x="824" y="16240"/>
                    <a:pt x="1" y="19928"/>
                  </a:cubicBezTo>
                  <a:cubicBezTo>
                    <a:pt x="2459" y="23419"/>
                    <a:pt x="4820" y="26948"/>
                    <a:pt x="7069" y="30537"/>
                  </a:cubicBezTo>
                  <a:cubicBezTo>
                    <a:pt x="7635" y="30586"/>
                    <a:pt x="8200" y="30586"/>
                    <a:pt x="8754" y="30586"/>
                  </a:cubicBezTo>
                  <a:cubicBezTo>
                    <a:pt x="9786" y="30586"/>
                    <a:pt x="10758" y="30537"/>
                    <a:pt x="11778" y="30488"/>
                  </a:cubicBezTo>
                  <a:cubicBezTo>
                    <a:pt x="18797" y="29972"/>
                    <a:pt x="26174" y="27304"/>
                    <a:pt x="30021" y="21415"/>
                  </a:cubicBezTo>
                  <a:cubicBezTo>
                    <a:pt x="32320" y="17986"/>
                    <a:pt x="33193" y="13732"/>
                    <a:pt x="33095" y="9589"/>
                  </a:cubicBezTo>
                  <a:cubicBezTo>
                    <a:pt x="33033" y="6356"/>
                    <a:pt x="32419" y="3135"/>
                    <a:pt x="316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55"/>
            <p:cNvSpPr/>
            <p:nvPr/>
          </p:nvSpPr>
          <p:spPr>
            <a:xfrm>
              <a:off x="9608850" y="2704300"/>
              <a:ext cx="2010325" cy="2183550"/>
            </a:xfrm>
            <a:custGeom>
              <a:rect b="b" l="l" r="r" t="t"/>
              <a:pathLst>
                <a:path extrusionOk="0" h="87342" w="80413">
                  <a:moveTo>
                    <a:pt x="43152" y="1"/>
                  </a:moveTo>
                  <a:cubicBezTo>
                    <a:pt x="41150" y="1"/>
                    <a:pt x="39121" y="157"/>
                    <a:pt x="37078" y="476"/>
                  </a:cubicBezTo>
                  <a:cubicBezTo>
                    <a:pt x="36106" y="623"/>
                    <a:pt x="35135" y="832"/>
                    <a:pt x="34164" y="1029"/>
                  </a:cubicBezTo>
                  <a:cubicBezTo>
                    <a:pt x="28939" y="2258"/>
                    <a:pt x="23665" y="4520"/>
                    <a:pt x="18539" y="7999"/>
                  </a:cubicBezTo>
                  <a:cubicBezTo>
                    <a:pt x="17310" y="8872"/>
                    <a:pt x="16130" y="9696"/>
                    <a:pt x="15060" y="10618"/>
                  </a:cubicBezTo>
                  <a:cubicBezTo>
                    <a:pt x="14494" y="11073"/>
                    <a:pt x="13978" y="11540"/>
                    <a:pt x="13413" y="11995"/>
                  </a:cubicBezTo>
                  <a:cubicBezTo>
                    <a:pt x="11372" y="13839"/>
                    <a:pt x="9577" y="15843"/>
                    <a:pt x="8040" y="17883"/>
                  </a:cubicBezTo>
                  <a:cubicBezTo>
                    <a:pt x="6246" y="20244"/>
                    <a:pt x="4807" y="22752"/>
                    <a:pt x="3639" y="25370"/>
                  </a:cubicBezTo>
                  <a:cubicBezTo>
                    <a:pt x="3074" y="26649"/>
                    <a:pt x="2558" y="28025"/>
                    <a:pt x="2152" y="29365"/>
                  </a:cubicBezTo>
                  <a:cubicBezTo>
                    <a:pt x="357" y="35205"/>
                    <a:pt x="0" y="41351"/>
                    <a:pt x="763" y="47498"/>
                  </a:cubicBezTo>
                  <a:cubicBezTo>
                    <a:pt x="1070" y="49797"/>
                    <a:pt x="1488" y="52108"/>
                    <a:pt x="2103" y="54407"/>
                  </a:cubicBezTo>
                  <a:cubicBezTo>
                    <a:pt x="2299" y="55071"/>
                    <a:pt x="2459" y="55735"/>
                    <a:pt x="2656" y="56411"/>
                  </a:cubicBezTo>
                  <a:cubicBezTo>
                    <a:pt x="5065" y="64451"/>
                    <a:pt x="9270" y="72183"/>
                    <a:pt x="14593" y="78945"/>
                  </a:cubicBezTo>
                  <a:cubicBezTo>
                    <a:pt x="20592" y="81760"/>
                    <a:pt x="26579" y="84526"/>
                    <a:pt x="32578" y="87341"/>
                  </a:cubicBezTo>
                  <a:cubicBezTo>
                    <a:pt x="33144" y="86936"/>
                    <a:pt x="33648" y="86468"/>
                    <a:pt x="34213" y="86063"/>
                  </a:cubicBezTo>
                  <a:cubicBezTo>
                    <a:pt x="34779" y="85657"/>
                    <a:pt x="35295" y="85190"/>
                    <a:pt x="35799" y="84784"/>
                  </a:cubicBezTo>
                  <a:cubicBezTo>
                    <a:pt x="39081" y="82018"/>
                    <a:pt x="42106" y="78896"/>
                    <a:pt x="44921" y="75613"/>
                  </a:cubicBezTo>
                  <a:cubicBezTo>
                    <a:pt x="44712" y="75257"/>
                    <a:pt x="44515" y="74851"/>
                    <a:pt x="44306" y="74482"/>
                  </a:cubicBezTo>
                  <a:cubicBezTo>
                    <a:pt x="43999" y="73929"/>
                    <a:pt x="43642" y="73314"/>
                    <a:pt x="43286" y="72749"/>
                  </a:cubicBezTo>
                  <a:cubicBezTo>
                    <a:pt x="43077" y="72331"/>
                    <a:pt x="42868" y="71925"/>
                    <a:pt x="42610" y="71569"/>
                  </a:cubicBezTo>
                  <a:cubicBezTo>
                    <a:pt x="42057" y="70598"/>
                    <a:pt x="41491" y="69626"/>
                    <a:pt x="40926" y="68704"/>
                  </a:cubicBezTo>
                  <a:cubicBezTo>
                    <a:pt x="40827" y="68545"/>
                    <a:pt x="40717" y="68397"/>
                    <a:pt x="40667" y="68237"/>
                  </a:cubicBezTo>
                  <a:cubicBezTo>
                    <a:pt x="40311" y="67672"/>
                    <a:pt x="39954" y="67106"/>
                    <a:pt x="39647" y="66553"/>
                  </a:cubicBezTo>
                  <a:cubicBezTo>
                    <a:pt x="39438" y="66295"/>
                    <a:pt x="39290" y="65988"/>
                    <a:pt x="39081" y="65680"/>
                  </a:cubicBezTo>
                  <a:cubicBezTo>
                    <a:pt x="36832" y="62091"/>
                    <a:pt x="34471" y="58562"/>
                    <a:pt x="32013" y="55071"/>
                  </a:cubicBezTo>
                  <a:cubicBezTo>
                    <a:pt x="32836" y="51383"/>
                    <a:pt x="33697" y="47806"/>
                    <a:pt x="34730" y="44216"/>
                  </a:cubicBezTo>
                  <a:cubicBezTo>
                    <a:pt x="34926" y="43503"/>
                    <a:pt x="35135" y="42778"/>
                    <a:pt x="35344" y="42065"/>
                  </a:cubicBezTo>
                  <a:cubicBezTo>
                    <a:pt x="35393" y="41856"/>
                    <a:pt x="35443" y="41659"/>
                    <a:pt x="35541" y="41499"/>
                  </a:cubicBezTo>
                  <a:cubicBezTo>
                    <a:pt x="36832" y="41143"/>
                    <a:pt x="38061" y="40835"/>
                    <a:pt x="39340" y="40577"/>
                  </a:cubicBezTo>
                  <a:lnTo>
                    <a:pt x="41184" y="40122"/>
                  </a:lnTo>
                  <a:cubicBezTo>
                    <a:pt x="42302" y="39864"/>
                    <a:pt x="43433" y="39606"/>
                    <a:pt x="44614" y="39298"/>
                  </a:cubicBezTo>
                  <a:cubicBezTo>
                    <a:pt x="50908" y="37860"/>
                    <a:pt x="57264" y="36483"/>
                    <a:pt x="63668" y="35143"/>
                  </a:cubicBezTo>
                  <a:cubicBezTo>
                    <a:pt x="65771" y="34688"/>
                    <a:pt x="67873" y="34283"/>
                    <a:pt x="69963" y="33865"/>
                  </a:cubicBezTo>
                  <a:cubicBezTo>
                    <a:pt x="71143" y="33607"/>
                    <a:pt x="72323" y="33410"/>
                    <a:pt x="73503" y="33152"/>
                  </a:cubicBezTo>
                  <a:cubicBezTo>
                    <a:pt x="73860" y="33103"/>
                    <a:pt x="74167" y="33053"/>
                    <a:pt x="74524" y="32943"/>
                  </a:cubicBezTo>
                  <a:cubicBezTo>
                    <a:pt x="74733" y="32894"/>
                    <a:pt x="74991" y="32894"/>
                    <a:pt x="75187" y="32844"/>
                  </a:cubicBezTo>
                  <a:cubicBezTo>
                    <a:pt x="76675" y="32537"/>
                    <a:pt x="78163" y="32279"/>
                    <a:pt x="79650" y="31972"/>
                  </a:cubicBezTo>
                  <a:cubicBezTo>
                    <a:pt x="79908" y="31922"/>
                    <a:pt x="80166" y="31873"/>
                    <a:pt x="80412" y="31873"/>
                  </a:cubicBezTo>
                  <a:cubicBezTo>
                    <a:pt x="80265" y="31209"/>
                    <a:pt x="80166" y="30595"/>
                    <a:pt x="80007" y="30029"/>
                  </a:cubicBezTo>
                  <a:cubicBezTo>
                    <a:pt x="79859" y="29415"/>
                    <a:pt x="79699" y="28800"/>
                    <a:pt x="79552" y="28234"/>
                  </a:cubicBezTo>
                  <a:cubicBezTo>
                    <a:pt x="74558" y="10806"/>
                    <a:pt x="59815" y="1"/>
                    <a:pt x="4315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55"/>
            <p:cNvSpPr/>
            <p:nvPr/>
          </p:nvSpPr>
          <p:spPr>
            <a:xfrm>
              <a:off x="9494825" y="2808750"/>
              <a:ext cx="2011850" cy="1974650"/>
            </a:xfrm>
            <a:custGeom>
              <a:rect b="b" l="l" r="r" t="t"/>
              <a:pathLst>
                <a:path extrusionOk="0" h="78986" w="80474">
                  <a:moveTo>
                    <a:pt x="38725" y="74375"/>
                  </a:moveTo>
                  <a:cubicBezTo>
                    <a:pt x="38676" y="74425"/>
                    <a:pt x="38565" y="74474"/>
                    <a:pt x="38516" y="74523"/>
                  </a:cubicBezTo>
                  <a:lnTo>
                    <a:pt x="38516" y="74634"/>
                  </a:lnTo>
                  <a:lnTo>
                    <a:pt x="38516" y="74781"/>
                  </a:lnTo>
                  <a:cubicBezTo>
                    <a:pt x="38676" y="74830"/>
                    <a:pt x="38774" y="74990"/>
                    <a:pt x="38774" y="75138"/>
                  </a:cubicBezTo>
                  <a:cubicBezTo>
                    <a:pt x="38823" y="75199"/>
                    <a:pt x="38934" y="75199"/>
                    <a:pt x="38983" y="75199"/>
                  </a:cubicBezTo>
                  <a:lnTo>
                    <a:pt x="39131" y="75199"/>
                  </a:lnTo>
                  <a:cubicBezTo>
                    <a:pt x="39340" y="74990"/>
                    <a:pt x="39291" y="74781"/>
                    <a:pt x="39131" y="74584"/>
                  </a:cubicBezTo>
                  <a:cubicBezTo>
                    <a:pt x="39082" y="74523"/>
                    <a:pt x="38873" y="74425"/>
                    <a:pt x="38725" y="74375"/>
                  </a:cubicBezTo>
                  <a:close/>
                  <a:moveTo>
                    <a:pt x="38627" y="73552"/>
                  </a:moveTo>
                  <a:cubicBezTo>
                    <a:pt x="38774" y="73552"/>
                    <a:pt x="38934" y="73601"/>
                    <a:pt x="39082" y="73601"/>
                  </a:cubicBezTo>
                  <a:cubicBezTo>
                    <a:pt x="39131" y="73662"/>
                    <a:pt x="39180" y="73662"/>
                    <a:pt x="39241" y="73712"/>
                  </a:cubicBezTo>
                  <a:cubicBezTo>
                    <a:pt x="39438" y="73761"/>
                    <a:pt x="39598" y="73859"/>
                    <a:pt x="39696" y="73970"/>
                  </a:cubicBezTo>
                  <a:cubicBezTo>
                    <a:pt x="39745" y="74019"/>
                    <a:pt x="39745" y="74068"/>
                    <a:pt x="39795" y="74117"/>
                  </a:cubicBezTo>
                  <a:cubicBezTo>
                    <a:pt x="40004" y="74326"/>
                    <a:pt x="40102" y="74634"/>
                    <a:pt x="40102" y="74941"/>
                  </a:cubicBezTo>
                  <a:cubicBezTo>
                    <a:pt x="40053" y="75506"/>
                    <a:pt x="39598" y="76010"/>
                    <a:pt x="39032" y="76060"/>
                  </a:cubicBezTo>
                  <a:lnTo>
                    <a:pt x="38934" y="76060"/>
                  </a:lnTo>
                  <a:cubicBezTo>
                    <a:pt x="38418" y="76060"/>
                    <a:pt x="37951" y="75752"/>
                    <a:pt x="37754" y="75297"/>
                  </a:cubicBezTo>
                  <a:cubicBezTo>
                    <a:pt x="37545" y="75039"/>
                    <a:pt x="37447" y="74683"/>
                    <a:pt x="37545" y="74375"/>
                  </a:cubicBezTo>
                  <a:cubicBezTo>
                    <a:pt x="37643" y="73810"/>
                    <a:pt x="38160" y="73552"/>
                    <a:pt x="38627" y="73552"/>
                  </a:cubicBezTo>
                  <a:close/>
                  <a:moveTo>
                    <a:pt x="47994" y="0"/>
                  </a:moveTo>
                  <a:cubicBezTo>
                    <a:pt x="40360" y="0"/>
                    <a:pt x="32628" y="2410"/>
                    <a:pt x="26173" y="6860"/>
                  </a:cubicBezTo>
                  <a:cubicBezTo>
                    <a:pt x="1" y="24796"/>
                    <a:pt x="9934" y="51780"/>
                    <a:pt x="21207" y="70589"/>
                  </a:cubicBezTo>
                  <a:cubicBezTo>
                    <a:pt x="27194" y="73355"/>
                    <a:pt x="39131" y="78986"/>
                    <a:pt x="39131" y="78986"/>
                  </a:cubicBezTo>
                  <a:lnTo>
                    <a:pt x="46458" y="71093"/>
                  </a:lnTo>
                  <a:cubicBezTo>
                    <a:pt x="46458" y="71093"/>
                    <a:pt x="36783" y="55468"/>
                    <a:pt x="32111" y="48867"/>
                  </a:cubicBezTo>
                  <a:cubicBezTo>
                    <a:pt x="33095" y="44257"/>
                    <a:pt x="34263" y="39745"/>
                    <a:pt x="35603" y="35295"/>
                  </a:cubicBezTo>
                  <a:cubicBezTo>
                    <a:pt x="50453" y="31656"/>
                    <a:pt x="65414" y="28423"/>
                    <a:pt x="80474" y="25657"/>
                  </a:cubicBezTo>
                  <a:cubicBezTo>
                    <a:pt x="74991" y="7782"/>
                    <a:pt x="61616" y="0"/>
                    <a:pt x="479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55"/>
            <p:cNvSpPr/>
            <p:nvPr/>
          </p:nvSpPr>
          <p:spPr>
            <a:xfrm>
              <a:off x="10430975" y="4647525"/>
              <a:ext cx="66400" cy="62725"/>
            </a:xfrm>
            <a:custGeom>
              <a:rect b="b" l="l" r="r" t="t"/>
              <a:pathLst>
                <a:path extrusionOk="0" h="2509" w="2656">
                  <a:moveTo>
                    <a:pt x="1279" y="824"/>
                  </a:moveTo>
                  <a:cubicBezTo>
                    <a:pt x="1427" y="874"/>
                    <a:pt x="1636" y="972"/>
                    <a:pt x="1685" y="1033"/>
                  </a:cubicBezTo>
                  <a:cubicBezTo>
                    <a:pt x="1845" y="1230"/>
                    <a:pt x="1894" y="1439"/>
                    <a:pt x="1685" y="1648"/>
                  </a:cubicBezTo>
                  <a:lnTo>
                    <a:pt x="1537" y="1648"/>
                  </a:lnTo>
                  <a:cubicBezTo>
                    <a:pt x="1488" y="1648"/>
                    <a:pt x="1377" y="1648"/>
                    <a:pt x="1328" y="1587"/>
                  </a:cubicBezTo>
                  <a:cubicBezTo>
                    <a:pt x="1328" y="1439"/>
                    <a:pt x="1230" y="1279"/>
                    <a:pt x="1070" y="1230"/>
                  </a:cubicBezTo>
                  <a:lnTo>
                    <a:pt x="1070" y="1083"/>
                  </a:lnTo>
                  <a:lnTo>
                    <a:pt x="1070" y="972"/>
                  </a:lnTo>
                  <a:cubicBezTo>
                    <a:pt x="1119" y="923"/>
                    <a:pt x="1230" y="874"/>
                    <a:pt x="1279" y="824"/>
                  </a:cubicBezTo>
                  <a:close/>
                  <a:moveTo>
                    <a:pt x="1181" y="1"/>
                  </a:moveTo>
                  <a:cubicBezTo>
                    <a:pt x="714" y="1"/>
                    <a:pt x="197" y="259"/>
                    <a:pt x="99" y="824"/>
                  </a:cubicBezTo>
                  <a:cubicBezTo>
                    <a:pt x="1" y="1132"/>
                    <a:pt x="99" y="1488"/>
                    <a:pt x="308" y="1746"/>
                  </a:cubicBezTo>
                  <a:cubicBezTo>
                    <a:pt x="505" y="2201"/>
                    <a:pt x="972" y="2509"/>
                    <a:pt x="1488" y="2509"/>
                  </a:cubicBezTo>
                  <a:lnTo>
                    <a:pt x="1586" y="2509"/>
                  </a:lnTo>
                  <a:cubicBezTo>
                    <a:pt x="2152" y="2459"/>
                    <a:pt x="2607" y="1955"/>
                    <a:pt x="2656" y="1390"/>
                  </a:cubicBezTo>
                  <a:cubicBezTo>
                    <a:pt x="2656" y="1083"/>
                    <a:pt x="2558" y="775"/>
                    <a:pt x="2349" y="566"/>
                  </a:cubicBezTo>
                  <a:cubicBezTo>
                    <a:pt x="2299" y="517"/>
                    <a:pt x="2299" y="468"/>
                    <a:pt x="2250" y="419"/>
                  </a:cubicBezTo>
                  <a:cubicBezTo>
                    <a:pt x="2152" y="308"/>
                    <a:pt x="1992" y="210"/>
                    <a:pt x="1795" y="161"/>
                  </a:cubicBezTo>
                  <a:cubicBezTo>
                    <a:pt x="1734" y="111"/>
                    <a:pt x="1685" y="111"/>
                    <a:pt x="1636" y="50"/>
                  </a:cubicBezTo>
                  <a:cubicBezTo>
                    <a:pt x="1488" y="50"/>
                    <a:pt x="1328" y="1"/>
                    <a:pt x="11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55"/>
            <p:cNvSpPr/>
            <p:nvPr/>
          </p:nvSpPr>
          <p:spPr>
            <a:xfrm>
              <a:off x="11424600" y="4478500"/>
              <a:ext cx="74400" cy="62725"/>
            </a:xfrm>
            <a:custGeom>
              <a:rect b="b" l="l" r="r" t="t"/>
              <a:pathLst>
                <a:path extrusionOk="0" h="2509" w="2976">
                  <a:moveTo>
                    <a:pt x="1279" y="1488"/>
                  </a:moveTo>
                  <a:lnTo>
                    <a:pt x="1279" y="1537"/>
                  </a:lnTo>
                  <a:lnTo>
                    <a:pt x="1230" y="1537"/>
                  </a:lnTo>
                  <a:lnTo>
                    <a:pt x="1230" y="1586"/>
                  </a:lnTo>
                  <a:cubicBezTo>
                    <a:pt x="1230" y="1586"/>
                    <a:pt x="1181" y="1537"/>
                    <a:pt x="1230" y="1537"/>
                  </a:cubicBezTo>
                  <a:lnTo>
                    <a:pt x="1279" y="1488"/>
                  </a:lnTo>
                  <a:close/>
                  <a:moveTo>
                    <a:pt x="1230" y="0"/>
                  </a:moveTo>
                  <a:cubicBezTo>
                    <a:pt x="664" y="0"/>
                    <a:pt x="209" y="468"/>
                    <a:pt x="50" y="972"/>
                  </a:cubicBezTo>
                  <a:cubicBezTo>
                    <a:pt x="0" y="1279"/>
                    <a:pt x="0" y="1586"/>
                    <a:pt x="160" y="1844"/>
                  </a:cubicBezTo>
                  <a:cubicBezTo>
                    <a:pt x="209" y="1955"/>
                    <a:pt x="308" y="2053"/>
                    <a:pt x="468" y="2152"/>
                  </a:cubicBezTo>
                  <a:cubicBezTo>
                    <a:pt x="517" y="2201"/>
                    <a:pt x="566" y="2262"/>
                    <a:pt x="566" y="2262"/>
                  </a:cubicBezTo>
                  <a:cubicBezTo>
                    <a:pt x="775" y="2459"/>
                    <a:pt x="1021" y="2508"/>
                    <a:pt x="1279" y="2508"/>
                  </a:cubicBezTo>
                  <a:cubicBezTo>
                    <a:pt x="1537" y="2508"/>
                    <a:pt x="1795" y="2459"/>
                    <a:pt x="2004" y="2312"/>
                  </a:cubicBezTo>
                  <a:cubicBezTo>
                    <a:pt x="2975" y="1648"/>
                    <a:pt x="2361" y="50"/>
                    <a:pt x="12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55"/>
            <p:cNvSpPr/>
            <p:nvPr/>
          </p:nvSpPr>
          <p:spPr>
            <a:xfrm>
              <a:off x="10462950" y="2714075"/>
              <a:ext cx="1009000" cy="772050"/>
            </a:xfrm>
            <a:custGeom>
              <a:rect b="b" l="l" r="r" t="t"/>
              <a:pathLst>
                <a:path extrusionOk="0" h="30882" w="40360">
                  <a:moveTo>
                    <a:pt x="2914" y="1"/>
                  </a:moveTo>
                  <a:cubicBezTo>
                    <a:pt x="1942" y="148"/>
                    <a:pt x="971" y="357"/>
                    <a:pt x="0" y="554"/>
                  </a:cubicBezTo>
                  <a:cubicBezTo>
                    <a:pt x="922" y="616"/>
                    <a:pt x="1844" y="665"/>
                    <a:pt x="2815" y="763"/>
                  </a:cubicBezTo>
                  <a:cubicBezTo>
                    <a:pt x="6602" y="1329"/>
                    <a:pt x="10351" y="2460"/>
                    <a:pt x="13830" y="4095"/>
                  </a:cubicBezTo>
                  <a:cubicBezTo>
                    <a:pt x="15416" y="4857"/>
                    <a:pt x="16953" y="5730"/>
                    <a:pt x="18440" y="6701"/>
                  </a:cubicBezTo>
                  <a:cubicBezTo>
                    <a:pt x="25411" y="11311"/>
                    <a:pt x="30168" y="18281"/>
                    <a:pt x="33291" y="25915"/>
                  </a:cubicBezTo>
                  <a:cubicBezTo>
                    <a:pt x="33709" y="26936"/>
                    <a:pt x="34115" y="28018"/>
                    <a:pt x="34471" y="29038"/>
                  </a:cubicBezTo>
                  <a:lnTo>
                    <a:pt x="34471" y="29087"/>
                  </a:lnTo>
                  <a:cubicBezTo>
                    <a:pt x="34680" y="29653"/>
                    <a:pt x="34828" y="30169"/>
                    <a:pt x="35037" y="30734"/>
                  </a:cubicBezTo>
                  <a:lnTo>
                    <a:pt x="35037" y="30882"/>
                  </a:lnTo>
                  <a:cubicBezTo>
                    <a:pt x="35393" y="30833"/>
                    <a:pt x="35750" y="30734"/>
                    <a:pt x="36057" y="30734"/>
                  </a:cubicBezTo>
                  <a:cubicBezTo>
                    <a:pt x="36524" y="30624"/>
                    <a:pt x="36930" y="30575"/>
                    <a:pt x="37335" y="30525"/>
                  </a:cubicBezTo>
                  <a:cubicBezTo>
                    <a:pt x="37495" y="30476"/>
                    <a:pt x="37704" y="30476"/>
                    <a:pt x="37852" y="30476"/>
                  </a:cubicBezTo>
                  <a:lnTo>
                    <a:pt x="37901" y="30427"/>
                  </a:lnTo>
                  <a:lnTo>
                    <a:pt x="38208" y="30427"/>
                  </a:lnTo>
                  <a:cubicBezTo>
                    <a:pt x="38208" y="30427"/>
                    <a:pt x="38257" y="30427"/>
                    <a:pt x="38257" y="30366"/>
                  </a:cubicBezTo>
                  <a:lnTo>
                    <a:pt x="38368" y="30366"/>
                  </a:lnTo>
                  <a:cubicBezTo>
                    <a:pt x="39032" y="30267"/>
                    <a:pt x="39696" y="30218"/>
                    <a:pt x="40360" y="30120"/>
                  </a:cubicBezTo>
                  <a:cubicBezTo>
                    <a:pt x="40310" y="30009"/>
                    <a:pt x="40261" y="29862"/>
                    <a:pt x="40212" y="29702"/>
                  </a:cubicBezTo>
                  <a:cubicBezTo>
                    <a:pt x="40052" y="29247"/>
                    <a:pt x="39905" y="28780"/>
                    <a:pt x="39745" y="28374"/>
                  </a:cubicBezTo>
                  <a:cubicBezTo>
                    <a:pt x="39696" y="28276"/>
                    <a:pt x="39696" y="28165"/>
                    <a:pt x="39647" y="28067"/>
                  </a:cubicBezTo>
                  <a:cubicBezTo>
                    <a:pt x="38368" y="24588"/>
                    <a:pt x="36782" y="21146"/>
                    <a:pt x="34729" y="17925"/>
                  </a:cubicBezTo>
                  <a:cubicBezTo>
                    <a:pt x="32418" y="14335"/>
                    <a:pt x="29603" y="11065"/>
                    <a:pt x="26271" y="8397"/>
                  </a:cubicBezTo>
                  <a:cubicBezTo>
                    <a:pt x="25042" y="7377"/>
                    <a:pt x="23714" y="6455"/>
                    <a:pt x="22337" y="5631"/>
                  </a:cubicBezTo>
                  <a:cubicBezTo>
                    <a:pt x="17002" y="2460"/>
                    <a:pt x="10966" y="714"/>
                    <a:pt x="4868" y="148"/>
                  </a:cubicBezTo>
                  <a:cubicBezTo>
                    <a:pt x="4204" y="99"/>
                    <a:pt x="3590" y="50"/>
                    <a:pt x="2914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55"/>
            <p:cNvSpPr/>
            <p:nvPr/>
          </p:nvSpPr>
          <p:spPr>
            <a:xfrm>
              <a:off x="9661400" y="2967625"/>
              <a:ext cx="777275" cy="1144850"/>
            </a:xfrm>
            <a:custGeom>
              <a:rect b="b" l="l" r="r" t="t"/>
              <a:pathLst>
                <a:path extrusionOk="0" h="45794" w="31091">
                  <a:moveTo>
                    <a:pt x="12958" y="1"/>
                  </a:moveTo>
                  <a:cubicBezTo>
                    <a:pt x="12392" y="456"/>
                    <a:pt x="11876" y="923"/>
                    <a:pt x="11311" y="1378"/>
                  </a:cubicBezTo>
                  <a:cubicBezTo>
                    <a:pt x="11729" y="1636"/>
                    <a:pt x="12134" y="1894"/>
                    <a:pt x="12540" y="2152"/>
                  </a:cubicBezTo>
                  <a:cubicBezTo>
                    <a:pt x="13315" y="2705"/>
                    <a:pt x="14077" y="3222"/>
                    <a:pt x="14851" y="3787"/>
                  </a:cubicBezTo>
                  <a:cubicBezTo>
                    <a:pt x="14950" y="3836"/>
                    <a:pt x="14999" y="3886"/>
                    <a:pt x="15060" y="3935"/>
                  </a:cubicBezTo>
                  <a:cubicBezTo>
                    <a:pt x="15368" y="4144"/>
                    <a:pt x="15675" y="4353"/>
                    <a:pt x="15982" y="4611"/>
                  </a:cubicBezTo>
                  <a:cubicBezTo>
                    <a:pt x="16130" y="4709"/>
                    <a:pt x="16339" y="4857"/>
                    <a:pt x="16535" y="5017"/>
                  </a:cubicBezTo>
                  <a:lnTo>
                    <a:pt x="16535" y="5066"/>
                  </a:lnTo>
                  <a:lnTo>
                    <a:pt x="16597" y="5066"/>
                  </a:lnTo>
                  <a:lnTo>
                    <a:pt x="16646" y="5115"/>
                  </a:lnTo>
                  <a:cubicBezTo>
                    <a:pt x="16744" y="5164"/>
                    <a:pt x="16843" y="5275"/>
                    <a:pt x="16953" y="5373"/>
                  </a:cubicBezTo>
                  <a:cubicBezTo>
                    <a:pt x="17666" y="5889"/>
                    <a:pt x="18330" y="6455"/>
                    <a:pt x="18994" y="7008"/>
                  </a:cubicBezTo>
                  <a:cubicBezTo>
                    <a:pt x="21207" y="8852"/>
                    <a:pt x="23248" y="10856"/>
                    <a:pt x="25202" y="12909"/>
                  </a:cubicBezTo>
                  <a:cubicBezTo>
                    <a:pt x="26481" y="14286"/>
                    <a:pt x="27759" y="15724"/>
                    <a:pt x="28940" y="17212"/>
                  </a:cubicBezTo>
                  <a:cubicBezTo>
                    <a:pt x="27907" y="20174"/>
                    <a:pt x="26887" y="23149"/>
                    <a:pt x="25866" y="26174"/>
                  </a:cubicBezTo>
                  <a:cubicBezTo>
                    <a:pt x="25092" y="28473"/>
                    <a:pt x="24329" y="30784"/>
                    <a:pt x="23506" y="33083"/>
                  </a:cubicBezTo>
                  <a:cubicBezTo>
                    <a:pt x="23506" y="33132"/>
                    <a:pt x="23457" y="33242"/>
                    <a:pt x="23457" y="33341"/>
                  </a:cubicBezTo>
                  <a:cubicBezTo>
                    <a:pt x="23149" y="34115"/>
                    <a:pt x="22891" y="34927"/>
                    <a:pt x="22633" y="35701"/>
                  </a:cubicBezTo>
                  <a:cubicBezTo>
                    <a:pt x="22129" y="37287"/>
                    <a:pt x="21563" y="38873"/>
                    <a:pt x="21047" y="40409"/>
                  </a:cubicBezTo>
                  <a:cubicBezTo>
                    <a:pt x="18379" y="41184"/>
                    <a:pt x="15724" y="41848"/>
                    <a:pt x="13056" y="42352"/>
                  </a:cubicBezTo>
                  <a:cubicBezTo>
                    <a:pt x="12540" y="42462"/>
                    <a:pt x="12036" y="42512"/>
                    <a:pt x="11520" y="42610"/>
                  </a:cubicBezTo>
                  <a:cubicBezTo>
                    <a:pt x="10647" y="42770"/>
                    <a:pt x="9835" y="42917"/>
                    <a:pt x="8963" y="43028"/>
                  </a:cubicBezTo>
                  <a:lnTo>
                    <a:pt x="8655" y="43077"/>
                  </a:lnTo>
                  <a:lnTo>
                    <a:pt x="8495" y="43077"/>
                  </a:lnTo>
                  <a:cubicBezTo>
                    <a:pt x="8299" y="43126"/>
                    <a:pt x="8090" y="43126"/>
                    <a:pt x="7881" y="43175"/>
                  </a:cubicBezTo>
                  <a:cubicBezTo>
                    <a:pt x="7426" y="43225"/>
                    <a:pt x="7008" y="43274"/>
                    <a:pt x="6553" y="43335"/>
                  </a:cubicBezTo>
                  <a:cubicBezTo>
                    <a:pt x="6037" y="43384"/>
                    <a:pt x="5533" y="43434"/>
                    <a:pt x="5066" y="43483"/>
                  </a:cubicBezTo>
                  <a:cubicBezTo>
                    <a:pt x="3836" y="43581"/>
                    <a:pt x="2656" y="43692"/>
                    <a:pt x="1476" y="43741"/>
                  </a:cubicBezTo>
                  <a:cubicBezTo>
                    <a:pt x="972" y="43741"/>
                    <a:pt x="505" y="43790"/>
                    <a:pt x="1" y="43790"/>
                  </a:cubicBezTo>
                  <a:cubicBezTo>
                    <a:pt x="197" y="44454"/>
                    <a:pt x="357" y="45118"/>
                    <a:pt x="554" y="45794"/>
                  </a:cubicBezTo>
                  <a:cubicBezTo>
                    <a:pt x="1021" y="45794"/>
                    <a:pt x="1427" y="45794"/>
                    <a:pt x="1894" y="45732"/>
                  </a:cubicBezTo>
                  <a:cubicBezTo>
                    <a:pt x="3123" y="45683"/>
                    <a:pt x="4402" y="45585"/>
                    <a:pt x="5680" y="45487"/>
                  </a:cubicBezTo>
                  <a:cubicBezTo>
                    <a:pt x="8041" y="45228"/>
                    <a:pt x="10389" y="44921"/>
                    <a:pt x="12700" y="44454"/>
                  </a:cubicBezTo>
                  <a:lnTo>
                    <a:pt x="12798" y="44454"/>
                  </a:lnTo>
                  <a:cubicBezTo>
                    <a:pt x="14593" y="44147"/>
                    <a:pt x="16339" y="43741"/>
                    <a:pt x="18072" y="43335"/>
                  </a:cubicBezTo>
                  <a:cubicBezTo>
                    <a:pt x="18945" y="43126"/>
                    <a:pt x="19818" y="42917"/>
                    <a:pt x="20691" y="42659"/>
                  </a:cubicBezTo>
                  <a:cubicBezTo>
                    <a:pt x="21145" y="42561"/>
                    <a:pt x="21563" y="42413"/>
                    <a:pt x="22018" y="42303"/>
                  </a:cubicBezTo>
                  <a:cubicBezTo>
                    <a:pt x="22276" y="42204"/>
                    <a:pt x="22485" y="42106"/>
                    <a:pt x="22633" y="41897"/>
                  </a:cubicBezTo>
                  <a:cubicBezTo>
                    <a:pt x="22744" y="41737"/>
                    <a:pt x="22793" y="41590"/>
                    <a:pt x="22891" y="41381"/>
                  </a:cubicBezTo>
                  <a:cubicBezTo>
                    <a:pt x="22940" y="41184"/>
                    <a:pt x="23051" y="40926"/>
                    <a:pt x="23100" y="40668"/>
                  </a:cubicBezTo>
                  <a:cubicBezTo>
                    <a:pt x="23198" y="40360"/>
                    <a:pt x="23358" y="40004"/>
                    <a:pt x="23457" y="39696"/>
                  </a:cubicBezTo>
                  <a:cubicBezTo>
                    <a:pt x="23457" y="39647"/>
                    <a:pt x="23506" y="39537"/>
                    <a:pt x="23506" y="39487"/>
                  </a:cubicBezTo>
                  <a:cubicBezTo>
                    <a:pt x="24588" y="36316"/>
                    <a:pt x="25657" y="33193"/>
                    <a:pt x="26739" y="30009"/>
                  </a:cubicBezTo>
                  <a:cubicBezTo>
                    <a:pt x="27600" y="27354"/>
                    <a:pt x="28522" y="24735"/>
                    <a:pt x="29394" y="22068"/>
                  </a:cubicBezTo>
                  <a:cubicBezTo>
                    <a:pt x="29444" y="21920"/>
                    <a:pt x="29554" y="21760"/>
                    <a:pt x="29603" y="21613"/>
                  </a:cubicBezTo>
                  <a:cubicBezTo>
                    <a:pt x="29812" y="20838"/>
                    <a:pt x="30058" y="20125"/>
                    <a:pt x="30316" y="19363"/>
                  </a:cubicBezTo>
                  <a:cubicBezTo>
                    <a:pt x="30476" y="18945"/>
                    <a:pt x="30624" y="18490"/>
                    <a:pt x="30784" y="18023"/>
                  </a:cubicBezTo>
                  <a:cubicBezTo>
                    <a:pt x="30882" y="17826"/>
                    <a:pt x="30931" y="17617"/>
                    <a:pt x="31042" y="17359"/>
                  </a:cubicBezTo>
                  <a:cubicBezTo>
                    <a:pt x="31091" y="17150"/>
                    <a:pt x="31091" y="16954"/>
                    <a:pt x="31042" y="16745"/>
                  </a:cubicBezTo>
                  <a:cubicBezTo>
                    <a:pt x="30980" y="16486"/>
                    <a:pt x="30833" y="16339"/>
                    <a:pt x="30673" y="16130"/>
                  </a:cubicBezTo>
                  <a:cubicBezTo>
                    <a:pt x="30169" y="15515"/>
                    <a:pt x="29653" y="14901"/>
                    <a:pt x="29136" y="14286"/>
                  </a:cubicBezTo>
                  <a:cubicBezTo>
                    <a:pt x="28116" y="13057"/>
                    <a:pt x="27046" y="11876"/>
                    <a:pt x="25965" y="10696"/>
                  </a:cubicBezTo>
                  <a:cubicBezTo>
                    <a:pt x="24280" y="9012"/>
                    <a:pt x="22535" y="7377"/>
                    <a:pt x="20740" y="5779"/>
                  </a:cubicBezTo>
                  <a:cubicBezTo>
                    <a:pt x="20125" y="5275"/>
                    <a:pt x="19461" y="4758"/>
                    <a:pt x="18847" y="4242"/>
                  </a:cubicBezTo>
                  <a:cubicBezTo>
                    <a:pt x="18134" y="3689"/>
                    <a:pt x="17408" y="3123"/>
                    <a:pt x="16695" y="2607"/>
                  </a:cubicBezTo>
                  <a:cubicBezTo>
                    <a:pt x="15466" y="1685"/>
                    <a:pt x="14237" y="812"/>
                    <a:pt x="1295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55"/>
            <p:cNvSpPr/>
            <p:nvPr/>
          </p:nvSpPr>
          <p:spPr>
            <a:xfrm>
              <a:off x="9608850" y="3140350"/>
              <a:ext cx="329175" cy="749325"/>
            </a:xfrm>
            <a:custGeom>
              <a:rect b="b" l="l" r="r" t="t"/>
              <a:pathLst>
                <a:path extrusionOk="0" h="29973" w="13167">
                  <a:moveTo>
                    <a:pt x="8962" y="1"/>
                  </a:moveTo>
                  <a:cubicBezTo>
                    <a:pt x="8655" y="99"/>
                    <a:pt x="8348" y="210"/>
                    <a:pt x="8040" y="357"/>
                  </a:cubicBezTo>
                  <a:cubicBezTo>
                    <a:pt x="6246" y="2718"/>
                    <a:pt x="4807" y="5226"/>
                    <a:pt x="3639" y="7844"/>
                  </a:cubicBezTo>
                  <a:cubicBezTo>
                    <a:pt x="4045" y="8041"/>
                    <a:pt x="4451" y="8250"/>
                    <a:pt x="4869" y="8459"/>
                  </a:cubicBezTo>
                  <a:cubicBezTo>
                    <a:pt x="5324" y="7537"/>
                    <a:pt x="5791" y="6553"/>
                    <a:pt x="6246" y="5693"/>
                  </a:cubicBezTo>
                  <a:cubicBezTo>
                    <a:pt x="7118" y="6197"/>
                    <a:pt x="7942" y="6762"/>
                    <a:pt x="8803" y="7279"/>
                  </a:cubicBezTo>
                  <a:cubicBezTo>
                    <a:pt x="9012" y="7426"/>
                    <a:pt x="9221" y="7586"/>
                    <a:pt x="9479" y="7733"/>
                  </a:cubicBezTo>
                  <a:cubicBezTo>
                    <a:pt x="8557" y="9381"/>
                    <a:pt x="7782" y="11065"/>
                    <a:pt x="7118" y="12811"/>
                  </a:cubicBezTo>
                  <a:cubicBezTo>
                    <a:pt x="6959" y="12761"/>
                    <a:pt x="6762" y="12651"/>
                    <a:pt x="6553" y="12602"/>
                  </a:cubicBezTo>
                  <a:cubicBezTo>
                    <a:pt x="5373" y="12085"/>
                    <a:pt x="4193" y="11630"/>
                    <a:pt x="2963" y="11114"/>
                  </a:cubicBezTo>
                  <a:cubicBezTo>
                    <a:pt x="2717" y="11372"/>
                    <a:pt x="2410" y="11581"/>
                    <a:pt x="2152" y="11839"/>
                  </a:cubicBezTo>
                  <a:cubicBezTo>
                    <a:pt x="357" y="17679"/>
                    <a:pt x="0" y="23825"/>
                    <a:pt x="763" y="29972"/>
                  </a:cubicBezTo>
                  <a:cubicBezTo>
                    <a:pt x="2349" y="29714"/>
                    <a:pt x="3947" y="29456"/>
                    <a:pt x="5533" y="29247"/>
                  </a:cubicBezTo>
                  <a:cubicBezTo>
                    <a:pt x="6553" y="29099"/>
                    <a:pt x="7635" y="28940"/>
                    <a:pt x="8704" y="28792"/>
                  </a:cubicBezTo>
                  <a:cubicBezTo>
                    <a:pt x="8446" y="26383"/>
                    <a:pt x="8446" y="23924"/>
                    <a:pt x="8803" y="21465"/>
                  </a:cubicBezTo>
                  <a:cubicBezTo>
                    <a:pt x="7573" y="21305"/>
                    <a:pt x="6295" y="21207"/>
                    <a:pt x="5065" y="21059"/>
                  </a:cubicBezTo>
                  <a:lnTo>
                    <a:pt x="5065" y="21109"/>
                  </a:lnTo>
                  <a:cubicBezTo>
                    <a:pt x="4967" y="22031"/>
                    <a:pt x="4869" y="22953"/>
                    <a:pt x="4807" y="23825"/>
                  </a:cubicBezTo>
                  <a:cubicBezTo>
                    <a:pt x="3529" y="23825"/>
                    <a:pt x="2250" y="23825"/>
                    <a:pt x="1021" y="23764"/>
                  </a:cubicBezTo>
                  <a:cubicBezTo>
                    <a:pt x="1181" y="21723"/>
                    <a:pt x="1488" y="19621"/>
                    <a:pt x="1894" y="17519"/>
                  </a:cubicBezTo>
                  <a:cubicBezTo>
                    <a:pt x="3074" y="17777"/>
                    <a:pt x="4193" y="17986"/>
                    <a:pt x="5324" y="18232"/>
                  </a:cubicBezTo>
                  <a:cubicBezTo>
                    <a:pt x="5631" y="18293"/>
                    <a:pt x="5987" y="18343"/>
                    <a:pt x="6295" y="18392"/>
                  </a:cubicBezTo>
                  <a:cubicBezTo>
                    <a:pt x="7573" y="17162"/>
                    <a:pt x="8913" y="16081"/>
                    <a:pt x="10290" y="15159"/>
                  </a:cubicBezTo>
                  <a:cubicBezTo>
                    <a:pt x="10856" y="13425"/>
                    <a:pt x="11569" y="11729"/>
                    <a:pt x="12441" y="10143"/>
                  </a:cubicBezTo>
                  <a:cubicBezTo>
                    <a:pt x="12700" y="9688"/>
                    <a:pt x="12909" y="9270"/>
                    <a:pt x="13167" y="8864"/>
                  </a:cubicBezTo>
                  <a:cubicBezTo>
                    <a:pt x="13105" y="8090"/>
                    <a:pt x="13056" y="7328"/>
                    <a:pt x="13007" y="6553"/>
                  </a:cubicBezTo>
                  <a:cubicBezTo>
                    <a:pt x="13007" y="5631"/>
                    <a:pt x="13007" y="4660"/>
                    <a:pt x="13056" y="3689"/>
                  </a:cubicBezTo>
                  <a:cubicBezTo>
                    <a:pt x="12650" y="3332"/>
                    <a:pt x="12245" y="2976"/>
                    <a:pt x="11827" y="2619"/>
                  </a:cubicBezTo>
                  <a:cubicBezTo>
                    <a:pt x="10856" y="1746"/>
                    <a:pt x="9934" y="874"/>
                    <a:pt x="896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55"/>
            <p:cNvSpPr/>
            <p:nvPr/>
          </p:nvSpPr>
          <p:spPr>
            <a:xfrm>
              <a:off x="9866100" y="3344125"/>
              <a:ext cx="274150" cy="509575"/>
            </a:xfrm>
            <a:custGeom>
              <a:rect b="b" l="l" r="r" t="t"/>
              <a:pathLst>
                <a:path extrusionOk="0" h="20383" w="10966">
                  <a:moveTo>
                    <a:pt x="7991" y="0"/>
                  </a:moveTo>
                  <a:cubicBezTo>
                    <a:pt x="6811" y="406"/>
                    <a:pt x="5692" y="922"/>
                    <a:pt x="4561" y="1537"/>
                  </a:cubicBezTo>
                  <a:cubicBezTo>
                    <a:pt x="3946" y="2459"/>
                    <a:pt x="3430" y="3430"/>
                    <a:pt x="2975" y="4401"/>
                  </a:cubicBezTo>
                  <a:cubicBezTo>
                    <a:pt x="2926" y="4451"/>
                    <a:pt x="2926" y="4549"/>
                    <a:pt x="2877" y="4610"/>
                  </a:cubicBezTo>
                  <a:cubicBezTo>
                    <a:pt x="2926" y="4610"/>
                    <a:pt x="2975" y="4660"/>
                    <a:pt x="3024" y="4660"/>
                  </a:cubicBezTo>
                  <a:lnTo>
                    <a:pt x="3073" y="4660"/>
                  </a:lnTo>
                  <a:cubicBezTo>
                    <a:pt x="3541" y="4918"/>
                    <a:pt x="4045" y="5164"/>
                    <a:pt x="4561" y="5422"/>
                  </a:cubicBezTo>
                  <a:cubicBezTo>
                    <a:pt x="4303" y="5938"/>
                    <a:pt x="4106" y="6504"/>
                    <a:pt x="3848" y="7069"/>
                  </a:cubicBezTo>
                  <a:cubicBezTo>
                    <a:pt x="2766" y="9884"/>
                    <a:pt x="2102" y="12908"/>
                    <a:pt x="1955" y="15920"/>
                  </a:cubicBezTo>
                  <a:cubicBezTo>
                    <a:pt x="1340" y="15920"/>
                    <a:pt x="725" y="15871"/>
                    <a:pt x="111" y="15822"/>
                  </a:cubicBezTo>
                  <a:lnTo>
                    <a:pt x="111" y="15822"/>
                  </a:lnTo>
                  <a:cubicBezTo>
                    <a:pt x="0" y="17359"/>
                    <a:pt x="49" y="18895"/>
                    <a:pt x="258" y="20383"/>
                  </a:cubicBezTo>
                  <a:cubicBezTo>
                    <a:pt x="2201" y="20174"/>
                    <a:pt x="4204" y="20026"/>
                    <a:pt x="6147" y="19817"/>
                  </a:cubicBezTo>
                  <a:cubicBezTo>
                    <a:pt x="6663" y="19817"/>
                    <a:pt x="7229" y="19768"/>
                    <a:pt x="7794" y="19719"/>
                  </a:cubicBezTo>
                  <a:cubicBezTo>
                    <a:pt x="7634" y="18588"/>
                    <a:pt x="7536" y="17408"/>
                    <a:pt x="7585" y="16289"/>
                  </a:cubicBezTo>
                  <a:cubicBezTo>
                    <a:pt x="7327" y="16228"/>
                    <a:pt x="7069" y="16228"/>
                    <a:pt x="6811" y="16228"/>
                  </a:cubicBezTo>
                  <a:cubicBezTo>
                    <a:pt x="6405" y="16179"/>
                    <a:pt x="6049" y="16179"/>
                    <a:pt x="5692" y="16129"/>
                  </a:cubicBezTo>
                  <a:cubicBezTo>
                    <a:pt x="5741" y="15060"/>
                    <a:pt x="5840" y="13978"/>
                    <a:pt x="6049" y="12908"/>
                  </a:cubicBezTo>
                  <a:cubicBezTo>
                    <a:pt x="6712" y="9011"/>
                    <a:pt x="8409" y="5422"/>
                    <a:pt x="10966" y="2398"/>
                  </a:cubicBezTo>
                  <a:cubicBezTo>
                    <a:pt x="9995" y="1635"/>
                    <a:pt x="8962" y="812"/>
                    <a:pt x="799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55"/>
            <p:cNvSpPr/>
            <p:nvPr/>
          </p:nvSpPr>
          <p:spPr>
            <a:xfrm>
              <a:off x="10409138" y="3580775"/>
              <a:ext cx="829850" cy="764675"/>
            </a:xfrm>
            <a:custGeom>
              <a:rect b="b" l="l" r="r" t="t"/>
              <a:pathLst>
                <a:path extrusionOk="0" h="30587" w="33194">
                  <a:moveTo>
                    <a:pt x="31656" y="0"/>
                  </a:moveTo>
                  <a:cubicBezTo>
                    <a:pt x="25252" y="1340"/>
                    <a:pt x="18896" y="2717"/>
                    <a:pt x="12602" y="4155"/>
                  </a:cubicBezTo>
                  <a:cubicBezTo>
                    <a:pt x="11421" y="4463"/>
                    <a:pt x="10290" y="4721"/>
                    <a:pt x="9172" y="4979"/>
                  </a:cubicBezTo>
                  <a:lnTo>
                    <a:pt x="7328" y="5434"/>
                  </a:lnTo>
                  <a:cubicBezTo>
                    <a:pt x="6049" y="5692"/>
                    <a:pt x="4820" y="6000"/>
                    <a:pt x="3529" y="6356"/>
                  </a:cubicBezTo>
                  <a:cubicBezTo>
                    <a:pt x="3431" y="6516"/>
                    <a:pt x="3381" y="6713"/>
                    <a:pt x="3332" y="6922"/>
                  </a:cubicBezTo>
                  <a:cubicBezTo>
                    <a:pt x="3123" y="7635"/>
                    <a:pt x="2914" y="8360"/>
                    <a:pt x="2718" y="9073"/>
                  </a:cubicBezTo>
                  <a:cubicBezTo>
                    <a:pt x="1685" y="12663"/>
                    <a:pt x="824" y="16240"/>
                    <a:pt x="1" y="19928"/>
                  </a:cubicBezTo>
                  <a:cubicBezTo>
                    <a:pt x="2459" y="23419"/>
                    <a:pt x="4820" y="26948"/>
                    <a:pt x="7069" y="30537"/>
                  </a:cubicBezTo>
                  <a:cubicBezTo>
                    <a:pt x="7635" y="30586"/>
                    <a:pt x="8200" y="30586"/>
                    <a:pt x="8754" y="30586"/>
                  </a:cubicBezTo>
                  <a:cubicBezTo>
                    <a:pt x="9786" y="30586"/>
                    <a:pt x="10758" y="30537"/>
                    <a:pt x="11778" y="30488"/>
                  </a:cubicBezTo>
                  <a:cubicBezTo>
                    <a:pt x="18797" y="29972"/>
                    <a:pt x="26174" y="27304"/>
                    <a:pt x="30021" y="21415"/>
                  </a:cubicBezTo>
                  <a:cubicBezTo>
                    <a:pt x="32320" y="17986"/>
                    <a:pt x="33193" y="13732"/>
                    <a:pt x="33095" y="9589"/>
                  </a:cubicBezTo>
                  <a:cubicBezTo>
                    <a:pt x="33033" y="6356"/>
                    <a:pt x="32419" y="3135"/>
                    <a:pt x="31656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55"/>
            <p:cNvSpPr/>
            <p:nvPr/>
          </p:nvSpPr>
          <p:spPr>
            <a:xfrm>
              <a:off x="10273300" y="3397775"/>
              <a:ext cx="1785350" cy="1603400"/>
            </a:xfrm>
            <a:custGeom>
              <a:rect b="b" l="l" r="r" t="t"/>
              <a:pathLst>
                <a:path extrusionOk="0" h="64136" w="71414">
                  <a:moveTo>
                    <a:pt x="56662" y="1899"/>
                  </a:moveTo>
                  <a:cubicBezTo>
                    <a:pt x="56809" y="2661"/>
                    <a:pt x="57018" y="3436"/>
                    <a:pt x="57166" y="4149"/>
                  </a:cubicBezTo>
                  <a:cubicBezTo>
                    <a:pt x="55789" y="4308"/>
                    <a:pt x="54449" y="4407"/>
                    <a:pt x="53072" y="4554"/>
                  </a:cubicBezTo>
                  <a:cubicBezTo>
                    <a:pt x="51941" y="4714"/>
                    <a:pt x="50822" y="4812"/>
                    <a:pt x="49642" y="4972"/>
                  </a:cubicBezTo>
                  <a:cubicBezTo>
                    <a:pt x="49335" y="5021"/>
                    <a:pt x="48978" y="5071"/>
                    <a:pt x="48609" y="5120"/>
                  </a:cubicBezTo>
                  <a:cubicBezTo>
                    <a:pt x="48413" y="5120"/>
                    <a:pt x="48155" y="5169"/>
                    <a:pt x="47946" y="5230"/>
                  </a:cubicBezTo>
                  <a:cubicBezTo>
                    <a:pt x="47589" y="5230"/>
                    <a:pt x="47282" y="5280"/>
                    <a:pt x="46925" y="5329"/>
                  </a:cubicBezTo>
                  <a:cubicBezTo>
                    <a:pt x="45696" y="5476"/>
                    <a:pt x="44516" y="5685"/>
                    <a:pt x="43336" y="5894"/>
                  </a:cubicBezTo>
                  <a:cubicBezTo>
                    <a:pt x="41799" y="6091"/>
                    <a:pt x="40262" y="6349"/>
                    <a:pt x="38775" y="6656"/>
                  </a:cubicBezTo>
                  <a:cubicBezTo>
                    <a:pt x="38160" y="6767"/>
                    <a:pt x="37545" y="6865"/>
                    <a:pt x="36992" y="6964"/>
                  </a:cubicBezTo>
                  <a:cubicBezTo>
                    <a:pt x="34066" y="7529"/>
                    <a:pt x="31153" y="8144"/>
                    <a:pt x="28276" y="8808"/>
                  </a:cubicBezTo>
                  <a:cubicBezTo>
                    <a:pt x="24846" y="9631"/>
                    <a:pt x="21416" y="10553"/>
                    <a:pt x="18036" y="11475"/>
                  </a:cubicBezTo>
                  <a:cubicBezTo>
                    <a:pt x="17827" y="11574"/>
                    <a:pt x="17630" y="11623"/>
                    <a:pt x="17421" y="11684"/>
                  </a:cubicBezTo>
                  <a:cubicBezTo>
                    <a:pt x="16499" y="11930"/>
                    <a:pt x="15528" y="12189"/>
                    <a:pt x="14606" y="12496"/>
                  </a:cubicBezTo>
                  <a:lnTo>
                    <a:pt x="14606" y="12299"/>
                  </a:lnTo>
                  <a:cubicBezTo>
                    <a:pt x="14446" y="11832"/>
                    <a:pt x="14348" y="11377"/>
                    <a:pt x="14188" y="10910"/>
                  </a:cubicBezTo>
                  <a:cubicBezTo>
                    <a:pt x="14139" y="10652"/>
                    <a:pt x="14040" y="10455"/>
                    <a:pt x="13991" y="10197"/>
                  </a:cubicBezTo>
                  <a:cubicBezTo>
                    <a:pt x="15011" y="9890"/>
                    <a:pt x="16032" y="9582"/>
                    <a:pt x="17064" y="9275"/>
                  </a:cubicBezTo>
                  <a:cubicBezTo>
                    <a:pt x="20334" y="8353"/>
                    <a:pt x="23617" y="7431"/>
                    <a:pt x="26948" y="6656"/>
                  </a:cubicBezTo>
                  <a:cubicBezTo>
                    <a:pt x="28079" y="6349"/>
                    <a:pt x="29247" y="6091"/>
                    <a:pt x="30427" y="5845"/>
                  </a:cubicBezTo>
                  <a:cubicBezTo>
                    <a:pt x="32382" y="5378"/>
                    <a:pt x="34374" y="4972"/>
                    <a:pt x="36377" y="4616"/>
                  </a:cubicBezTo>
                  <a:cubicBezTo>
                    <a:pt x="36377" y="4554"/>
                    <a:pt x="36427" y="4554"/>
                    <a:pt x="36476" y="4554"/>
                  </a:cubicBezTo>
                  <a:cubicBezTo>
                    <a:pt x="36623" y="4554"/>
                    <a:pt x="36783" y="4505"/>
                    <a:pt x="36992" y="4456"/>
                  </a:cubicBezTo>
                  <a:lnTo>
                    <a:pt x="37041" y="4456"/>
                  </a:lnTo>
                  <a:cubicBezTo>
                    <a:pt x="38418" y="4198"/>
                    <a:pt x="39857" y="3940"/>
                    <a:pt x="41233" y="3743"/>
                  </a:cubicBezTo>
                  <a:cubicBezTo>
                    <a:pt x="41701" y="3632"/>
                    <a:pt x="42155" y="3583"/>
                    <a:pt x="42623" y="3534"/>
                  </a:cubicBezTo>
                  <a:cubicBezTo>
                    <a:pt x="42979" y="3485"/>
                    <a:pt x="43336" y="3386"/>
                    <a:pt x="43643" y="3386"/>
                  </a:cubicBezTo>
                  <a:cubicBezTo>
                    <a:pt x="44110" y="3276"/>
                    <a:pt x="44516" y="3227"/>
                    <a:pt x="44921" y="3177"/>
                  </a:cubicBezTo>
                  <a:cubicBezTo>
                    <a:pt x="45081" y="3128"/>
                    <a:pt x="45290" y="3128"/>
                    <a:pt x="45438" y="3128"/>
                  </a:cubicBezTo>
                  <a:lnTo>
                    <a:pt x="45487" y="3079"/>
                  </a:lnTo>
                  <a:lnTo>
                    <a:pt x="45794" y="3079"/>
                  </a:lnTo>
                  <a:cubicBezTo>
                    <a:pt x="45794" y="3079"/>
                    <a:pt x="45843" y="3079"/>
                    <a:pt x="45843" y="3018"/>
                  </a:cubicBezTo>
                  <a:lnTo>
                    <a:pt x="45954" y="3018"/>
                  </a:lnTo>
                  <a:cubicBezTo>
                    <a:pt x="46618" y="2919"/>
                    <a:pt x="47282" y="2870"/>
                    <a:pt x="47946" y="2772"/>
                  </a:cubicBezTo>
                  <a:cubicBezTo>
                    <a:pt x="49027" y="2661"/>
                    <a:pt x="50097" y="2514"/>
                    <a:pt x="51228" y="2403"/>
                  </a:cubicBezTo>
                  <a:cubicBezTo>
                    <a:pt x="51941" y="2305"/>
                    <a:pt x="52716" y="2255"/>
                    <a:pt x="53429" y="2206"/>
                  </a:cubicBezTo>
                  <a:cubicBezTo>
                    <a:pt x="54351" y="2096"/>
                    <a:pt x="55322" y="1997"/>
                    <a:pt x="56293" y="1948"/>
                  </a:cubicBezTo>
                  <a:cubicBezTo>
                    <a:pt x="56404" y="1899"/>
                    <a:pt x="56502" y="1899"/>
                    <a:pt x="56662" y="1899"/>
                  </a:cubicBezTo>
                  <a:close/>
                  <a:moveTo>
                    <a:pt x="12196" y="10701"/>
                  </a:moveTo>
                  <a:cubicBezTo>
                    <a:pt x="12405" y="11377"/>
                    <a:pt x="12602" y="12041"/>
                    <a:pt x="12762" y="12754"/>
                  </a:cubicBezTo>
                  <a:cubicBezTo>
                    <a:pt x="12811" y="12803"/>
                    <a:pt x="12811" y="12914"/>
                    <a:pt x="12860" y="13012"/>
                  </a:cubicBezTo>
                  <a:cubicBezTo>
                    <a:pt x="11483" y="13418"/>
                    <a:pt x="10143" y="13836"/>
                    <a:pt x="8766" y="14242"/>
                  </a:cubicBezTo>
                  <a:cubicBezTo>
                    <a:pt x="7844" y="14549"/>
                    <a:pt x="6922" y="14807"/>
                    <a:pt x="6049" y="15114"/>
                  </a:cubicBezTo>
                  <a:cubicBezTo>
                    <a:pt x="6099" y="15004"/>
                    <a:pt x="6099" y="14905"/>
                    <a:pt x="6148" y="14807"/>
                  </a:cubicBezTo>
                  <a:cubicBezTo>
                    <a:pt x="6308" y="14500"/>
                    <a:pt x="6406" y="14242"/>
                    <a:pt x="6566" y="13934"/>
                  </a:cubicBezTo>
                  <a:cubicBezTo>
                    <a:pt x="6812" y="13369"/>
                    <a:pt x="7070" y="12803"/>
                    <a:pt x="7377" y="12238"/>
                  </a:cubicBezTo>
                  <a:cubicBezTo>
                    <a:pt x="8963" y="11734"/>
                    <a:pt x="10610" y="11217"/>
                    <a:pt x="12196" y="10701"/>
                  </a:cubicBezTo>
                  <a:close/>
                  <a:moveTo>
                    <a:pt x="56969" y="6042"/>
                  </a:moveTo>
                  <a:cubicBezTo>
                    <a:pt x="55629" y="6509"/>
                    <a:pt x="54301" y="6915"/>
                    <a:pt x="52912" y="7222"/>
                  </a:cubicBezTo>
                  <a:cubicBezTo>
                    <a:pt x="52716" y="7271"/>
                    <a:pt x="52507" y="7320"/>
                    <a:pt x="52248" y="7382"/>
                  </a:cubicBezTo>
                  <a:cubicBezTo>
                    <a:pt x="51793" y="7529"/>
                    <a:pt x="51486" y="8095"/>
                    <a:pt x="51634" y="8550"/>
                  </a:cubicBezTo>
                  <a:cubicBezTo>
                    <a:pt x="51769" y="8944"/>
                    <a:pt x="52114" y="9190"/>
                    <a:pt x="52530" y="9190"/>
                  </a:cubicBezTo>
                  <a:cubicBezTo>
                    <a:pt x="52606" y="9190"/>
                    <a:pt x="52685" y="9182"/>
                    <a:pt x="52765" y="9164"/>
                  </a:cubicBezTo>
                  <a:lnTo>
                    <a:pt x="52814" y="9164"/>
                  </a:lnTo>
                  <a:cubicBezTo>
                    <a:pt x="54510" y="8759"/>
                    <a:pt x="56195" y="8242"/>
                    <a:pt x="57830" y="7689"/>
                  </a:cubicBezTo>
                  <a:cubicBezTo>
                    <a:pt x="57891" y="7689"/>
                    <a:pt x="57891" y="7628"/>
                    <a:pt x="57940" y="7628"/>
                  </a:cubicBezTo>
                  <a:cubicBezTo>
                    <a:pt x="58137" y="8660"/>
                    <a:pt x="58297" y="9631"/>
                    <a:pt x="58506" y="10652"/>
                  </a:cubicBezTo>
                  <a:cubicBezTo>
                    <a:pt x="58752" y="12238"/>
                    <a:pt x="59010" y="13885"/>
                    <a:pt x="59219" y="15520"/>
                  </a:cubicBezTo>
                  <a:cubicBezTo>
                    <a:pt x="59219" y="15520"/>
                    <a:pt x="59219" y="15569"/>
                    <a:pt x="59268" y="15618"/>
                  </a:cubicBezTo>
                  <a:lnTo>
                    <a:pt x="59268" y="15680"/>
                  </a:lnTo>
                  <a:lnTo>
                    <a:pt x="59268" y="15926"/>
                  </a:lnTo>
                  <a:cubicBezTo>
                    <a:pt x="59317" y="16135"/>
                    <a:pt x="59317" y="16393"/>
                    <a:pt x="59366" y="16602"/>
                  </a:cubicBezTo>
                  <a:cubicBezTo>
                    <a:pt x="59428" y="17008"/>
                    <a:pt x="59477" y="17413"/>
                    <a:pt x="59526" y="17831"/>
                  </a:cubicBezTo>
                  <a:cubicBezTo>
                    <a:pt x="59624" y="18643"/>
                    <a:pt x="59735" y="19466"/>
                    <a:pt x="59784" y="20290"/>
                  </a:cubicBezTo>
                  <a:cubicBezTo>
                    <a:pt x="60092" y="23363"/>
                    <a:pt x="60288" y="26437"/>
                    <a:pt x="60448" y="29510"/>
                  </a:cubicBezTo>
                  <a:cubicBezTo>
                    <a:pt x="59317" y="29657"/>
                    <a:pt x="58248" y="29866"/>
                    <a:pt x="57166" y="30014"/>
                  </a:cubicBezTo>
                  <a:cubicBezTo>
                    <a:pt x="56908" y="30063"/>
                    <a:pt x="56662" y="30125"/>
                    <a:pt x="56404" y="30125"/>
                  </a:cubicBezTo>
                  <a:cubicBezTo>
                    <a:pt x="54965" y="30370"/>
                    <a:pt x="53478" y="30629"/>
                    <a:pt x="52052" y="30887"/>
                  </a:cubicBezTo>
                  <a:cubicBezTo>
                    <a:pt x="49900" y="31243"/>
                    <a:pt x="47749" y="31661"/>
                    <a:pt x="45598" y="32018"/>
                  </a:cubicBezTo>
                  <a:cubicBezTo>
                    <a:pt x="41701" y="32731"/>
                    <a:pt x="37853" y="33444"/>
                    <a:pt x="34017" y="34218"/>
                  </a:cubicBezTo>
                  <a:cubicBezTo>
                    <a:pt x="31399" y="34784"/>
                    <a:pt x="28792" y="35288"/>
                    <a:pt x="26174" y="35853"/>
                  </a:cubicBezTo>
                  <a:lnTo>
                    <a:pt x="26125" y="35853"/>
                  </a:lnTo>
                  <a:cubicBezTo>
                    <a:pt x="24944" y="36112"/>
                    <a:pt x="23715" y="36370"/>
                    <a:pt x="22486" y="36628"/>
                  </a:cubicBezTo>
                  <a:cubicBezTo>
                    <a:pt x="22031" y="36726"/>
                    <a:pt x="21625" y="36825"/>
                    <a:pt x="21207" y="36935"/>
                  </a:cubicBezTo>
                  <a:cubicBezTo>
                    <a:pt x="20703" y="35497"/>
                    <a:pt x="20236" y="34120"/>
                    <a:pt x="19781" y="32731"/>
                  </a:cubicBezTo>
                  <a:cubicBezTo>
                    <a:pt x="18650" y="29141"/>
                    <a:pt x="17679" y="25515"/>
                    <a:pt x="16806" y="21827"/>
                  </a:cubicBezTo>
                  <a:cubicBezTo>
                    <a:pt x="16241" y="19306"/>
                    <a:pt x="15675" y="16799"/>
                    <a:pt x="15061" y="14291"/>
                  </a:cubicBezTo>
                  <a:cubicBezTo>
                    <a:pt x="15528" y="14143"/>
                    <a:pt x="16032" y="13983"/>
                    <a:pt x="16499" y="13836"/>
                  </a:cubicBezTo>
                  <a:cubicBezTo>
                    <a:pt x="20089" y="12803"/>
                    <a:pt x="23666" y="11832"/>
                    <a:pt x="27305" y="10959"/>
                  </a:cubicBezTo>
                  <a:cubicBezTo>
                    <a:pt x="30686" y="10148"/>
                    <a:pt x="34017" y="9422"/>
                    <a:pt x="37398" y="8759"/>
                  </a:cubicBezTo>
                  <a:cubicBezTo>
                    <a:pt x="37545" y="8709"/>
                    <a:pt x="37705" y="8709"/>
                    <a:pt x="37853" y="8660"/>
                  </a:cubicBezTo>
                  <a:cubicBezTo>
                    <a:pt x="39598" y="8353"/>
                    <a:pt x="41344" y="8046"/>
                    <a:pt x="43077" y="7738"/>
                  </a:cubicBezTo>
                  <a:cubicBezTo>
                    <a:pt x="43336" y="7738"/>
                    <a:pt x="43594" y="7689"/>
                    <a:pt x="43803" y="7628"/>
                  </a:cubicBezTo>
                  <a:cubicBezTo>
                    <a:pt x="44467" y="7529"/>
                    <a:pt x="45130" y="7431"/>
                    <a:pt x="45794" y="7320"/>
                  </a:cubicBezTo>
                  <a:cubicBezTo>
                    <a:pt x="46261" y="7271"/>
                    <a:pt x="46716" y="7222"/>
                    <a:pt x="47134" y="7173"/>
                  </a:cubicBezTo>
                  <a:cubicBezTo>
                    <a:pt x="47380" y="7124"/>
                    <a:pt x="47589" y="7074"/>
                    <a:pt x="47798" y="7074"/>
                  </a:cubicBezTo>
                  <a:lnTo>
                    <a:pt x="47847" y="7074"/>
                  </a:lnTo>
                  <a:cubicBezTo>
                    <a:pt x="47896" y="7074"/>
                    <a:pt x="47896" y="7074"/>
                    <a:pt x="47946" y="7013"/>
                  </a:cubicBezTo>
                  <a:lnTo>
                    <a:pt x="47995" y="7013"/>
                  </a:lnTo>
                  <a:cubicBezTo>
                    <a:pt x="48105" y="7013"/>
                    <a:pt x="48253" y="7013"/>
                    <a:pt x="48364" y="6964"/>
                  </a:cubicBezTo>
                  <a:cubicBezTo>
                    <a:pt x="48609" y="6964"/>
                    <a:pt x="48868" y="6915"/>
                    <a:pt x="49126" y="6865"/>
                  </a:cubicBezTo>
                  <a:cubicBezTo>
                    <a:pt x="50404" y="6706"/>
                    <a:pt x="51683" y="6558"/>
                    <a:pt x="52974" y="6460"/>
                  </a:cubicBezTo>
                  <a:cubicBezTo>
                    <a:pt x="54301" y="6300"/>
                    <a:pt x="55629" y="6152"/>
                    <a:pt x="56969" y="6042"/>
                  </a:cubicBezTo>
                  <a:close/>
                  <a:moveTo>
                    <a:pt x="13327" y="14807"/>
                  </a:moveTo>
                  <a:cubicBezTo>
                    <a:pt x="13831" y="16848"/>
                    <a:pt x="14298" y="18901"/>
                    <a:pt x="14753" y="21003"/>
                  </a:cubicBezTo>
                  <a:cubicBezTo>
                    <a:pt x="15577" y="24642"/>
                    <a:pt x="16450" y="28281"/>
                    <a:pt x="17568" y="31858"/>
                  </a:cubicBezTo>
                  <a:cubicBezTo>
                    <a:pt x="18134" y="33702"/>
                    <a:pt x="18749" y="35497"/>
                    <a:pt x="19363" y="37341"/>
                  </a:cubicBezTo>
                  <a:cubicBezTo>
                    <a:pt x="18699" y="37501"/>
                    <a:pt x="17986" y="37648"/>
                    <a:pt x="17323" y="37808"/>
                  </a:cubicBezTo>
                  <a:cubicBezTo>
                    <a:pt x="15884" y="38115"/>
                    <a:pt x="14446" y="38423"/>
                    <a:pt x="13069" y="38730"/>
                  </a:cubicBezTo>
                  <a:cubicBezTo>
                    <a:pt x="12405" y="38927"/>
                    <a:pt x="11680" y="39087"/>
                    <a:pt x="11016" y="39234"/>
                  </a:cubicBezTo>
                  <a:cubicBezTo>
                    <a:pt x="10758" y="39283"/>
                    <a:pt x="10450" y="39345"/>
                    <a:pt x="10192" y="39394"/>
                  </a:cubicBezTo>
                  <a:cubicBezTo>
                    <a:pt x="10143" y="39443"/>
                    <a:pt x="10045" y="39443"/>
                    <a:pt x="9946" y="39492"/>
                  </a:cubicBezTo>
                  <a:cubicBezTo>
                    <a:pt x="9578" y="38828"/>
                    <a:pt x="9172" y="38165"/>
                    <a:pt x="8766" y="37550"/>
                  </a:cubicBezTo>
                  <a:cubicBezTo>
                    <a:pt x="7180" y="35091"/>
                    <a:pt x="5484" y="32682"/>
                    <a:pt x="3689" y="30321"/>
                  </a:cubicBezTo>
                  <a:cubicBezTo>
                    <a:pt x="3185" y="29657"/>
                    <a:pt x="2669" y="28944"/>
                    <a:pt x="2103" y="28281"/>
                  </a:cubicBezTo>
                  <a:cubicBezTo>
                    <a:pt x="2152" y="27912"/>
                    <a:pt x="2202" y="27555"/>
                    <a:pt x="2312" y="27248"/>
                  </a:cubicBezTo>
                  <a:cubicBezTo>
                    <a:pt x="2976" y="23867"/>
                    <a:pt x="3898" y="20536"/>
                    <a:pt x="5127" y="17315"/>
                  </a:cubicBezTo>
                  <a:cubicBezTo>
                    <a:pt x="6148" y="17008"/>
                    <a:pt x="7119" y="16700"/>
                    <a:pt x="8152" y="16393"/>
                  </a:cubicBezTo>
                  <a:cubicBezTo>
                    <a:pt x="9885" y="15827"/>
                    <a:pt x="11581" y="15311"/>
                    <a:pt x="13327" y="14807"/>
                  </a:cubicBezTo>
                  <a:close/>
                  <a:moveTo>
                    <a:pt x="68341" y="30125"/>
                  </a:moveTo>
                  <a:cubicBezTo>
                    <a:pt x="68537" y="31096"/>
                    <a:pt x="68746" y="32116"/>
                    <a:pt x="68894" y="33087"/>
                  </a:cubicBezTo>
                  <a:cubicBezTo>
                    <a:pt x="68894" y="33198"/>
                    <a:pt x="68894" y="33346"/>
                    <a:pt x="68955" y="33444"/>
                  </a:cubicBezTo>
                  <a:lnTo>
                    <a:pt x="68955" y="33554"/>
                  </a:lnTo>
                  <a:lnTo>
                    <a:pt x="68955" y="33653"/>
                  </a:lnTo>
                  <a:cubicBezTo>
                    <a:pt x="69004" y="33911"/>
                    <a:pt x="69054" y="34169"/>
                    <a:pt x="69054" y="34427"/>
                  </a:cubicBezTo>
                  <a:cubicBezTo>
                    <a:pt x="69103" y="34931"/>
                    <a:pt x="69152" y="35448"/>
                    <a:pt x="69201" y="35964"/>
                  </a:cubicBezTo>
                  <a:cubicBezTo>
                    <a:pt x="69361" y="38005"/>
                    <a:pt x="69410" y="40009"/>
                    <a:pt x="69361" y="42049"/>
                  </a:cubicBezTo>
                  <a:cubicBezTo>
                    <a:pt x="69312" y="43082"/>
                    <a:pt x="69263" y="44053"/>
                    <a:pt x="69152" y="45073"/>
                  </a:cubicBezTo>
                  <a:cubicBezTo>
                    <a:pt x="69103" y="45590"/>
                    <a:pt x="69054" y="46106"/>
                    <a:pt x="68955" y="46610"/>
                  </a:cubicBezTo>
                  <a:lnTo>
                    <a:pt x="68955" y="46770"/>
                  </a:lnTo>
                  <a:lnTo>
                    <a:pt x="68955" y="46819"/>
                  </a:lnTo>
                  <a:cubicBezTo>
                    <a:pt x="68955" y="46917"/>
                    <a:pt x="68894" y="47028"/>
                    <a:pt x="68894" y="47176"/>
                  </a:cubicBezTo>
                  <a:cubicBezTo>
                    <a:pt x="68845" y="47434"/>
                    <a:pt x="68795" y="47692"/>
                    <a:pt x="68795" y="47950"/>
                  </a:cubicBezTo>
                  <a:cubicBezTo>
                    <a:pt x="68439" y="49942"/>
                    <a:pt x="68033" y="51945"/>
                    <a:pt x="67468" y="53888"/>
                  </a:cubicBezTo>
                  <a:cubicBezTo>
                    <a:pt x="67160" y="54957"/>
                    <a:pt x="66804" y="56039"/>
                    <a:pt x="66435" y="57109"/>
                  </a:cubicBezTo>
                  <a:cubicBezTo>
                    <a:pt x="66337" y="57416"/>
                    <a:pt x="66189" y="57674"/>
                    <a:pt x="66079" y="57982"/>
                  </a:cubicBezTo>
                  <a:cubicBezTo>
                    <a:pt x="65415" y="56187"/>
                    <a:pt x="64284" y="54552"/>
                    <a:pt x="63263" y="53015"/>
                  </a:cubicBezTo>
                  <a:cubicBezTo>
                    <a:pt x="62747" y="52253"/>
                    <a:pt x="62243" y="51527"/>
                    <a:pt x="61727" y="50814"/>
                  </a:cubicBezTo>
                  <a:cubicBezTo>
                    <a:pt x="62034" y="47692"/>
                    <a:pt x="62243" y="44569"/>
                    <a:pt x="62341" y="41435"/>
                  </a:cubicBezTo>
                  <a:cubicBezTo>
                    <a:pt x="62440" y="38115"/>
                    <a:pt x="62440" y="34784"/>
                    <a:pt x="62341" y="31403"/>
                  </a:cubicBezTo>
                  <a:lnTo>
                    <a:pt x="62341" y="31047"/>
                  </a:lnTo>
                  <a:cubicBezTo>
                    <a:pt x="64185" y="30739"/>
                    <a:pt x="65980" y="30481"/>
                    <a:pt x="67824" y="30174"/>
                  </a:cubicBezTo>
                  <a:cubicBezTo>
                    <a:pt x="67972" y="30174"/>
                    <a:pt x="68181" y="30125"/>
                    <a:pt x="68341" y="30125"/>
                  </a:cubicBezTo>
                  <a:close/>
                  <a:moveTo>
                    <a:pt x="60497" y="31354"/>
                  </a:moveTo>
                  <a:cubicBezTo>
                    <a:pt x="60596" y="34317"/>
                    <a:pt x="60596" y="37243"/>
                    <a:pt x="60546" y="40205"/>
                  </a:cubicBezTo>
                  <a:cubicBezTo>
                    <a:pt x="60448" y="43033"/>
                    <a:pt x="60288" y="45848"/>
                    <a:pt x="60092" y="48614"/>
                  </a:cubicBezTo>
                  <a:cubicBezTo>
                    <a:pt x="59526" y="47889"/>
                    <a:pt x="58911" y="47176"/>
                    <a:pt x="58297" y="46463"/>
                  </a:cubicBezTo>
                  <a:cubicBezTo>
                    <a:pt x="57326" y="45282"/>
                    <a:pt x="56293" y="44151"/>
                    <a:pt x="55273" y="43082"/>
                  </a:cubicBezTo>
                  <a:lnTo>
                    <a:pt x="55223" y="43033"/>
                  </a:lnTo>
                  <a:cubicBezTo>
                    <a:pt x="55070" y="42848"/>
                    <a:pt x="54827" y="42756"/>
                    <a:pt x="54584" y="42756"/>
                  </a:cubicBezTo>
                  <a:cubicBezTo>
                    <a:pt x="54341" y="42756"/>
                    <a:pt x="54099" y="42848"/>
                    <a:pt x="53945" y="43033"/>
                  </a:cubicBezTo>
                  <a:cubicBezTo>
                    <a:pt x="53588" y="43389"/>
                    <a:pt x="53588" y="43955"/>
                    <a:pt x="53945" y="44311"/>
                  </a:cubicBezTo>
                  <a:lnTo>
                    <a:pt x="53945" y="44360"/>
                  </a:lnTo>
                  <a:cubicBezTo>
                    <a:pt x="54867" y="45332"/>
                    <a:pt x="55789" y="46303"/>
                    <a:pt x="56662" y="47335"/>
                  </a:cubicBezTo>
                  <a:cubicBezTo>
                    <a:pt x="57067" y="47839"/>
                    <a:pt x="57473" y="48307"/>
                    <a:pt x="57891" y="48811"/>
                  </a:cubicBezTo>
                  <a:cubicBezTo>
                    <a:pt x="58088" y="49069"/>
                    <a:pt x="58297" y="49327"/>
                    <a:pt x="58506" y="49585"/>
                  </a:cubicBezTo>
                  <a:cubicBezTo>
                    <a:pt x="58604" y="49683"/>
                    <a:pt x="58702" y="49843"/>
                    <a:pt x="58752" y="49942"/>
                  </a:cubicBezTo>
                  <a:cubicBezTo>
                    <a:pt x="58813" y="49991"/>
                    <a:pt x="58862" y="50040"/>
                    <a:pt x="58911" y="50151"/>
                  </a:cubicBezTo>
                  <a:cubicBezTo>
                    <a:pt x="58961" y="50151"/>
                    <a:pt x="59010" y="50249"/>
                    <a:pt x="59010" y="50249"/>
                  </a:cubicBezTo>
                  <a:cubicBezTo>
                    <a:pt x="59317" y="50655"/>
                    <a:pt x="59624" y="51073"/>
                    <a:pt x="59932" y="51478"/>
                  </a:cubicBezTo>
                  <a:cubicBezTo>
                    <a:pt x="59981" y="51577"/>
                    <a:pt x="60092" y="51687"/>
                    <a:pt x="60141" y="51736"/>
                  </a:cubicBezTo>
                  <a:cubicBezTo>
                    <a:pt x="61370" y="53372"/>
                    <a:pt x="62501" y="55068"/>
                    <a:pt x="63472" y="56801"/>
                  </a:cubicBezTo>
                  <a:cubicBezTo>
                    <a:pt x="63669" y="57109"/>
                    <a:pt x="63829" y="57416"/>
                    <a:pt x="63976" y="57785"/>
                  </a:cubicBezTo>
                  <a:cubicBezTo>
                    <a:pt x="64087" y="57932"/>
                    <a:pt x="64136" y="58092"/>
                    <a:pt x="64185" y="58240"/>
                  </a:cubicBezTo>
                  <a:lnTo>
                    <a:pt x="64235" y="58289"/>
                  </a:lnTo>
                  <a:cubicBezTo>
                    <a:pt x="64284" y="58400"/>
                    <a:pt x="64345" y="58498"/>
                    <a:pt x="64345" y="58596"/>
                  </a:cubicBezTo>
                  <a:cubicBezTo>
                    <a:pt x="64493" y="58904"/>
                    <a:pt x="64542" y="59211"/>
                    <a:pt x="64652" y="59518"/>
                  </a:cubicBezTo>
                  <a:cubicBezTo>
                    <a:pt x="61468" y="60440"/>
                    <a:pt x="58137" y="61055"/>
                    <a:pt x="54965" y="61473"/>
                  </a:cubicBezTo>
                  <a:cubicBezTo>
                    <a:pt x="54510" y="57834"/>
                    <a:pt x="53994" y="54195"/>
                    <a:pt x="53478" y="50556"/>
                  </a:cubicBezTo>
                  <a:cubicBezTo>
                    <a:pt x="53220" y="48872"/>
                    <a:pt x="52974" y="47225"/>
                    <a:pt x="52716" y="45541"/>
                  </a:cubicBezTo>
                  <a:cubicBezTo>
                    <a:pt x="52359" y="43389"/>
                    <a:pt x="51990" y="41189"/>
                    <a:pt x="51634" y="38976"/>
                  </a:cubicBezTo>
                  <a:cubicBezTo>
                    <a:pt x="51585" y="38828"/>
                    <a:pt x="51585" y="38730"/>
                    <a:pt x="51535" y="38619"/>
                  </a:cubicBezTo>
                  <a:cubicBezTo>
                    <a:pt x="51228" y="36726"/>
                    <a:pt x="50921" y="34882"/>
                    <a:pt x="50564" y="32989"/>
                  </a:cubicBezTo>
                  <a:cubicBezTo>
                    <a:pt x="51326" y="32891"/>
                    <a:pt x="52052" y="32731"/>
                    <a:pt x="52814" y="32632"/>
                  </a:cubicBezTo>
                  <a:cubicBezTo>
                    <a:pt x="53945" y="32424"/>
                    <a:pt x="55064" y="32215"/>
                    <a:pt x="56195" y="32018"/>
                  </a:cubicBezTo>
                  <a:cubicBezTo>
                    <a:pt x="56551" y="31969"/>
                    <a:pt x="56858" y="31907"/>
                    <a:pt x="57215" y="31858"/>
                  </a:cubicBezTo>
                  <a:cubicBezTo>
                    <a:pt x="58297" y="31710"/>
                    <a:pt x="59428" y="31501"/>
                    <a:pt x="60497" y="31354"/>
                  </a:cubicBezTo>
                  <a:close/>
                  <a:moveTo>
                    <a:pt x="22646" y="46352"/>
                  </a:moveTo>
                  <a:cubicBezTo>
                    <a:pt x="23359" y="48356"/>
                    <a:pt x="24133" y="50347"/>
                    <a:pt x="24846" y="52351"/>
                  </a:cubicBezTo>
                  <a:cubicBezTo>
                    <a:pt x="26075" y="55425"/>
                    <a:pt x="27256" y="58547"/>
                    <a:pt x="28387" y="61670"/>
                  </a:cubicBezTo>
                  <a:cubicBezTo>
                    <a:pt x="24231" y="61313"/>
                    <a:pt x="20138" y="60698"/>
                    <a:pt x="16192" y="59567"/>
                  </a:cubicBezTo>
                  <a:cubicBezTo>
                    <a:pt x="13831" y="58904"/>
                    <a:pt x="11581" y="58092"/>
                    <a:pt x="9430" y="57060"/>
                  </a:cubicBezTo>
                  <a:cubicBezTo>
                    <a:pt x="9381" y="57060"/>
                    <a:pt x="9381" y="57060"/>
                    <a:pt x="9381" y="57010"/>
                  </a:cubicBezTo>
                  <a:cubicBezTo>
                    <a:pt x="9332" y="57010"/>
                    <a:pt x="9270" y="56961"/>
                    <a:pt x="9221" y="56961"/>
                  </a:cubicBezTo>
                  <a:cubicBezTo>
                    <a:pt x="8963" y="56801"/>
                    <a:pt x="8717" y="56654"/>
                    <a:pt x="8459" y="56494"/>
                  </a:cubicBezTo>
                  <a:cubicBezTo>
                    <a:pt x="7734" y="56088"/>
                    <a:pt x="6971" y="55572"/>
                    <a:pt x="6258" y="55117"/>
                  </a:cubicBezTo>
                  <a:cubicBezTo>
                    <a:pt x="5890" y="54859"/>
                    <a:pt x="5533" y="54601"/>
                    <a:pt x="5177" y="54343"/>
                  </a:cubicBezTo>
                  <a:cubicBezTo>
                    <a:pt x="5029" y="54244"/>
                    <a:pt x="4869" y="54146"/>
                    <a:pt x="4722" y="53986"/>
                  </a:cubicBezTo>
                  <a:cubicBezTo>
                    <a:pt x="4660" y="53986"/>
                    <a:pt x="4611" y="53937"/>
                    <a:pt x="4562" y="53888"/>
                  </a:cubicBezTo>
                  <a:cubicBezTo>
                    <a:pt x="4464" y="53839"/>
                    <a:pt x="4414" y="53789"/>
                    <a:pt x="4353" y="53728"/>
                  </a:cubicBezTo>
                  <a:cubicBezTo>
                    <a:pt x="4304" y="53679"/>
                    <a:pt x="4255" y="53679"/>
                    <a:pt x="4255" y="53630"/>
                  </a:cubicBezTo>
                  <a:lnTo>
                    <a:pt x="4205" y="53630"/>
                  </a:lnTo>
                  <a:cubicBezTo>
                    <a:pt x="3996" y="53482"/>
                    <a:pt x="3800" y="53273"/>
                    <a:pt x="3640" y="53113"/>
                  </a:cubicBezTo>
                  <a:cubicBezTo>
                    <a:pt x="3542" y="53015"/>
                    <a:pt x="3492" y="52966"/>
                    <a:pt x="3431" y="52917"/>
                  </a:cubicBezTo>
                  <a:cubicBezTo>
                    <a:pt x="3333" y="52757"/>
                    <a:pt x="3283" y="52609"/>
                    <a:pt x="3185" y="52449"/>
                  </a:cubicBezTo>
                  <a:cubicBezTo>
                    <a:pt x="3124" y="52351"/>
                    <a:pt x="3025" y="52191"/>
                    <a:pt x="2976" y="52044"/>
                  </a:cubicBezTo>
                  <a:lnTo>
                    <a:pt x="2976" y="51995"/>
                  </a:lnTo>
                  <a:lnTo>
                    <a:pt x="2927" y="51945"/>
                  </a:lnTo>
                  <a:cubicBezTo>
                    <a:pt x="2927" y="51884"/>
                    <a:pt x="2878" y="51786"/>
                    <a:pt x="2878" y="51687"/>
                  </a:cubicBezTo>
                  <a:cubicBezTo>
                    <a:pt x="2816" y="51577"/>
                    <a:pt x="2767" y="51429"/>
                    <a:pt x="2718" y="51269"/>
                  </a:cubicBezTo>
                  <a:lnTo>
                    <a:pt x="2718" y="51122"/>
                  </a:lnTo>
                  <a:lnTo>
                    <a:pt x="2669" y="50864"/>
                  </a:lnTo>
                  <a:lnTo>
                    <a:pt x="2669" y="50409"/>
                  </a:lnTo>
                  <a:lnTo>
                    <a:pt x="2718" y="50409"/>
                  </a:lnTo>
                  <a:lnTo>
                    <a:pt x="2718" y="50347"/>
                  </a:lnTo>
                  <a:cubicBezTo>
                    <a:pt x="2718" y="50249"/>
                    <a:pt x="2718" y="50151"/>
                    <a:pt x="2767" y="50101"/>
                  </a:cubicBezTo>
                  <a:cubicBezTo>
                    <a:pt x="2767" y="50040"/>
                    <a:pt x="2816" y="49991"/>
                    <a:pt x="2816" y="49942"/>
                  </a:cubicBezTo>
                  <a:cubicBezTo>
                    <a:pt x="2816" y="49892"/>
                    <a:pt x="2878" y="49843"/>
                    <a:pt x="2878" y="49794"/>
                  </a:cubicBezTo>
                  <a:cubicBezTo>
                    <a:pt x="2927" y="49683"/>
                    <a:pt x="2976" y="49585"/>
                    <a:pt x="3074" y="49425"/>
                  </a:cubicBezTo>
                  <a:lnTo>
                    <a:pt x="3124" y="49376"/>
                  </a:lnTo>
                  <a:lnTo>
                    <a:pt x="3234" y="49278"/>
                  </a:lnTo>
                  <a:cubicBezTo>
                    <a:pt x="3333" y="49179"/>
                    <a:pt x="3382" y="49069"/>
                    <a:pt x="3492" y="48970"/>
                  </a:cubicBezTo>
                  <a:cubicBezTo>
                    <a:pt x="3542" y="48921"/>
                    <a:pt x="3591" y="48872"/>
                    <a:pt x="3689" y="48811"/>
                  </a:cubicBezTo>
                  <a:lnTo>
                    <a:pt x="3738" y="48761"/>
                  </a:lnTo>
                  <a:cubicBezTo>
                    <a:pt x="3849" y="48712"/>
                    <a:pt x="3996" y="48614"/>
                    <a:pt x="4107" y="48565"/>
                  </a:cubicBezTo>
                  <a:cubicBezTo>
                    <a:pt x="4255" y="48454"/>
                    <a:pt x="4353" y="48405"/>
                    <a:pt x="4513" y="48307"/>
                  </a:cubicBezTo>
                  <a:cubicBezTo>
                    <a:pt x="4513" y="48307"/>
                    <a:pt x="4611" y="48307"/>
                    <a:pt x="4660" y="48257"/>
                  </a:cubicBezTo>
                  <a:cubicBezTo>
                    <a:pt x="4722" y="48257"/>
                    <a:pt x="4820" y="48196"/>
                    <a:pt x="4820" y="48196"/>
                  </a:cubicBezTo>
                  <a:cubicBezTo>
                    <a:pt x="5127" y="48098"/>
                    <a:pt x="5484" y="47999"/>
                    <a:pt x="5840" y="47889"/>
                  </a:cubicBezTo>
                  <a:cubicBezTo>
                    <a:pt x="6197" y="47839"/>
                    <a:pt x="6504" y="47790"/>
                    <a:pt x="6873" y="47741"/>
                  </a:cubicBezTo>
                  <a:lnTo>
                    <a:pt x="7070" y="47692"/>
                  </a:lnTo>
                  <a:lnTo>
                    <a:pt x="7230" y="47692"/>
                  </a:lnTo>
                  <a:cubicBezTo>
                    <a:pt x="7426" y="47643"/>
                    <a:pt x="7635" y="47643"/>
                    <a:pt x="7795" y="47581"/>
                  </a:cubicBezTo>
                  <a:cubicBezTo>
                    <a:pt x="8508" y="47532"/>
                    <a:pt x="9172" y="47434"/>
                    <a:pt x="9836" y="47385"/>
                  </a:cubicBezTo>
                  <a:cubicBezTo>
                    <a:pt x="11225" y="47225"/>
                    <a:pt x="12602" y="47077"/>
                    <a:pt x="14040" y="46967"/>
                  </a:cubicBezTo>
                  <a:cubicBezTo>
                    <a:pt x="14298" y="46917"/>
                    <a:pt x="14606" y="46917"/>
                    <a:pt x="14913" y="46917"/>
                  </a:cubicBezTo>
                  <a:cubicBezTo>
                    <a:pt x="15835" y="46819"/>
                    <a:pt x="16806" y="46770"/>
                    <a:pt x="17728" y="46659"/>
                  </a:cubicBezTo>
                  <a:cubicBezTo>
                    <a:pt x="19363" y="46561"/>
                    <a:pt x="21011" y="46463"/>
                    <a:pt x="22646" y="46352"/>
                  </a:cubicBezTo>
                  <a:close/>
                  <a:moveTo>
                    <a:pt x="48720" y="33346"/>
                  </a:moveTo>
                  <a:cubicBezTo>
                    <a:pt x="49175" y="35595"/>
                    <a:pt x="49593" y="37906"/>
                    <a:pt x="49949" y="40205"/>
                  </a:cubicBezTo>
                  <a:cubicBezTo>
                    <a:pt x="50208" y="41594"/>
                    <a:pt x="50454" y="43033"/>
                    <a:pt x="50662" y="44410"/>
                  </a:cubicBezTo>
                  <a:cubicBezTo>
                    <a:pt x="50822" y="45282"/>
                    <a:pt x="50970" y="46204"/>
                    <a:pt x="51068" y="47077"/>
                  </a:cubicBezTo>
                  <a:cubicBezTo>
                    <a:pt x="51535" y="50040"/>
                    <a:pt x="51990" y="53015"/>
                    <a:pt x="52408" y="55941"/>
                  </a:cubicBezTo>
                  <a:cubicBezTo>
                    <a:pt x="52507" y="56961"/>
                    <a:pt x="52666" y="57982"/>
                    <a:pt x="52814" y="59063"/>
                  </a:cubicBezTo>
                  <a:cubicBezTo>
                    <a:pt x="52912" y="59936"/>
                    <a:pt x="53023" y="60797"/>
                    <a:pt x="53121" y="61670"/>
                  </a:cubicBezTo>
                  <a:cubicBezTo>
                    <a:pt x="49384" y="62088"/>
                    <a:pt x="45598" y="62284"/>
                    <a:pt x="41750" y="62284"/>
                  </a:cubicBezTo>
                  <a:cubicBezTo>
                    <a:pt x="37963" y="62284"/>
                    <a:pt x="34165" y="62137"/>
                    <a:pt x="30378" y="61879"/>
                  </a:cubicBezTo>
                  <a:cubicBezTo>
                    <a:pt x="29358" y="58904"/>
                    <a:pt x="28227" y="55990"/>
                    <a:pt x="27096" y="53064"/>
                  </a:cubicBezTo>
                  <a:cubicBezTo>
                    <a:pt x="26174" y="50655"/>
                    <a:pt x="25252" y="48196"/>
                    <a:pt x="24391" y="45799"/>
                  </a:cubicBezTo>
                  <a:cubicBezTo>
                    <a:pt x="24440" y="45639"/>
                    <a:pt x="23568" y="43647"/>
                    <a:pt x="23408" y="43180"/>
                  </a:cubicBezTo>
                  <a:cubicBezTo>
                    <a:pt x="23359" y="43033"/>
                    <a:pt x="23309" y="42873"/>
                    <a:pt x="23260" y="42725"/>
                  </a:cubicBezTo>
                  <a:cubicBezTo>
                    <a:pt x="22904" y="41742"/>
                    <a:pt x="22547" y="40771"/>
                    <a:pt x="22178" y="39800"/>
                  </a:cubicBezTo>
                  <a:cubicBezTo>
                    <a:pt x="22080" y="39394"/>
                    <a:pt x="21933" y="39037"/>
                    <a:pt x="21822" y="38669"/>
                  </a:cubicBezTo>
                  <a:cubicBezTo>
                    <a:pt x="25559" y="37857"/>
                    <a:pt x="29309" y="37083"/>
                    <a:pt x="33046" y="36321"/>
                  </a:cubicBezTo>
                  <a:cubicBezTo>
                    <a:pt x="36881" y="35546"/>
                    <a:pt x="40729" y="34784"/>
                    <a:pt x="44565" y="34059"/>
                  </a:cubicBezTo>
                  <a:cubicBezTo>
                    <a:pt x="45954" y="33813"/>
                    <a:pt x="47331" y="33554"/>
                    <a:pt x="48720" y="33346"/>
                  </a:cubicBezTo>
                  <a:close/>
                  <a:moveTo>
                    <a:pt x="57722" y="0"/>
                  </a:moveTo>
                  <a:cubicBezTo>
                    <a:pt x="57693" y="0"/>
                    <a:pt x="57663" y="2"/>
                    <a:pt x="57633" y="6"/>
                  </a:cubicBezTo>
                  <a:cubicBezTo>
                    <a:pt x="56047" y="104"/>
                    <a:pt x="54510" y="252"/>
                    <a:pt x="52974" y="411"/>
                  </a:cubicBezTo>
                  <a:cubicBezTo>
                    <a:pt x="51585" y="510"/>
                    <a:pt x="50257" y="670"/>
                    <a:pt x="48917" y="817"/>
                  </a:cubicBezTo>
                  <a:cubicBezTo>
                    <a:pt x="48560" y="866"/>
                    <a:pt x="48155" y="928"/>
                    <a:pt x="47798" y="977"/>
                  </a:cubicBezTo>
                  <a:cubicBezTo>
                    <a:pt x="47638" y="977"/>
                    <a:pt x="47491" y="977"/>
                    <a:pt x="47331" y="1026"/>
                  </a:cubicBezTo>
                  <a:lnTo>
                    <a:pt x="47183" y="1026"/>
                  </a:lnTo>
                  <a:cubicBezTo>
                    <a:pt x="45487" y="1235"/>
                    <a:pt x="43803" y="1481"/>
                    <a:pt x="42106" y="1739"/>
                  </a:cubicBezTo>
                  <a:lnTo>
                    <a:pt x="42057" y="1739"/>
                  </a:lnTo>
                  <a:cubicBezTo>
                    <a:pt x="40471" y="1997"/>
                    <a:pt x="38885" y="2255"/>
                    <a:pt x="37238" y="2563"/>
                  </a:cubicBezTo>
                  <a:cubicBezTo>
                    <a:pt x="36783" y="2612"/>
                    <a:pt x="36316" y="2710"/>
                    <a:pt x="35861" y="2821"/>
                  </a:cubicBezTo>
                  <a:cubicBezTo>
                    <a:pt x="33095" y="3325"/>
                    <a:pt x="30378" y="3890"/>
                    <a:pt x="27711" y="4554"/>
                  </a:cubicBezTo>
                  <a:cubicBezTo>
                    <a:pt x="24391" y="5329"/>
                    <a:pt x="21158" y="6202"/>
                    <a:pt x="17876" y="7124"/>
                  </a:cubicBezTo>
                  <a:cubicBezTo>
                    <a:pt x="14348" y="8144"/>
                    <a:pt x="10807" y="9226"/>
                    <a:pt x="7279" y="10344"/>
                  </a:cubicBezTo>
                  <a:cubicBezTo>
                    <a:pt x="6812" y="10455"/>
                    <a:pt x="6406" y="10603"/>
                    <a:pt x="5951" y="10762"/>
                  </a:cubicBezTo>
                  <a:cubicBezTo>
                    <a:pt x="5582" y="10861"/>
                    <a:pt x="5336" y="11168"/>
                    <a:pt x="5275" y="11525"/>
                  </a:cubicBezTo>
                  <a:cubicBezTo>
                    <a:pt x="5226" y="11623"/>
                    <a:pt x="5226" y="11783"/>
                    <a:pt x="5275" y="11881"/>
                  </a:cubicBezTo>
                  <a:cubicBezTo>
                    <a:pt x="5336" y="11992"/>
                    <a:pt x="5336" y="12041"/>
                    <a:pt x="5386" y="12090"/>
                  </a:cubicBezTo>
                  <a:cubicBezTo>
                    <a:pt x="4771" y="13418"/>
                    <a:pt x="4156" y="14758"/>
                    <a:pt x="3640" y="16086"/>
                  </a:cubicBezTo>
                  <a:cubicBezTo>
                    <a:pt x="3542" y="16233"/>
                    <a:pt x="3492" y="16344"/>
                    <a:pt x="3492" y="16491"/>
                  </a:cubicBezTo>
                  <a:cubicBezTo>
                    <a:pt x="2927" y="18028"/>
                    <a:pt x="2361" y="19565"/>
                    <a:pt x="1894" y="21101"/>
                  </a:cubicBezTo>
                  <a:lnTo>
                    <a:pt x="1894" y="21150"/>
                  </a:lnTo>
                  <a:cubicBezTo>
                    <a:pt x="1587" y="22183"/>
                    <a:pt x="1280" y="23253"/>
                    <a:pt x="1034" y="24334"/>
                  </a:cubicBezTo>
                  <a:cubicBezTo>
                    <a:pt x="775" y="25404"/>
                    <a:pt x="566" y="26486"/>
                    <a:pt x="358" y="27604"/>
                  </a:cubicBezTo>
                  <a:lnTo>
                    <a:pt x="308" y="27604"/>
                  </a:lnTo>
                  <a:cubicBezTo>
                    <a:pt x="259" y="27666"/>
                    <a:pt x="259" y="27715"/>
                    <a:pt x="210" y="27715"/>
                  </a:cubicBezTo>
                  <a:cubicBezTo>
                    <a:pt x="161" y="27863"/>
                    <a:pt x="50" y="27973"/>
                    <a:pt x="50" y="28121"/>
                  </a:cubicBezTo>
                  <a:cubicBezTo>
                    <a:pt x="1" y="28379"/>
                    <a:pt x="112" y="28637"/>
                    <a:pt x="259" y="28895"/>
                  </a:cubicBezTo>
                  <a:lnTo>
                    <a:pt x="308" y="28944"/>
                  </a:lnTo>
                  <a:cubicBezTo>
                    <a:pt x="468" y="29141"/>
                    <a:pt x="616" y="29350"/>
                    <a:pt x="825" y="29559"/>
                  </a:cubicBezTo>
                  <a:cubicBezTo>
                    <a:pt x="1230" y="30063"/>
                    <a:pt x="1587" y="30579"/>
                    <a:pt x="2005" y="31096"/>
                  </a:cubicBezTo>
                  <a:cubicBezTo>
                    <a:pt x="2570" y="31858"/>
                    <a:pt x="3124" y="32632"/>
                    <a:pt x="3689" y="33395"/>
                  </a:cubicBezTo>
                  <a:cubicBezTo>
                    <a:pt x="4562" y="34624"/>
                    <a:pt x="5435" y="35903"/>
                    <a:pt x="6308" y="37132"/>
                  </a:cubicBezTo>
                  <a:cubicBezTo>
                    <a:pt x="6504" y="37501"/>
                    <a:pt x="6713" y="37808"/>
                    <a:pt x="6971" y="38165"/>
                  </a:cubicBezTo>
                  <a:cubicBezTo>
                    <a:pt x="7537" y="39087"/>
                    <a:pt x="8152" y="40009"/>
                    <a:pt x="8717" y="40931"/>
                  </a:cubicBezTo>
                  <a:cubicBezTo>
                    <a:pt x="8868" y="41204"/>
                    <a:pt x="9178" y="41391"/>
                    <a:pt x="9497" y="41391"/>
                  </a:cubicBezTo>
                  <a:cubicBezTo>
                    <a:pt x="9594" y="41391"/>
                    <a:pt x="9692" y="41373"/>
                    <a:pt x="9787" y="41336"/>
                  </a:cubicBezTo>
                  <a:cubicBezTo>
                    <a:pt x="9819" y="41353"/>
                    <a:pt x="9854" y="41358"/>
                    <a:pt x="9888" y="41358"/>
                  </a:cubicBezTo>
                  <a:cubicBezTo>
                    <a:pt x="9957" y="41358"/>
                    <a:pt x="10028" y="41336"/>
                    <a:pt x="10094" y="41336"/>
                  </a:cubicBezTo>
                  <a:cubicBezTo>
                    <a:pt x="10500" y="41238"/>
                    <a:pt x="10868" y="41127"/>
                    <a:pt x="11274" y="41078"/>
                  </a:cubicBezTo>
                  <a:cubicBezTo>
                    <a:pt x="12196" y="40820"/>
                    <a:pt x="13118" y="40623"/>
                    <a:pt x="14089" y="40414"/>
                  </a:cubicBezTo>
                  <a:cubicBezTo>
                    <a:pt x="16032" y="39959"/>
                    <a:pt x="18036" y="39492"/>
                    <a:pt x="19978" y="39087"/>
                  </a:cubicBezTo>
                  <a:cubicBezTo>
                    <a:pt x="20089" y="39394"/>
                    <a:pt x="20236" y="39701"/>
                    <a:pt x="20334" y="40009"/>
                  </a:cubicBezTo>
                  <a:cubicBezTo>
                    <a:pt x="20642" y="40820"/>
                    <a:pt x="20900" y="41644"/>
                    <a:pt x="21207" y="42467"/>
                  </a:cubicBezTo>
                  <a:cubicBezTo>
                    <a:pt x="21256" y="42615"/>
                    <a:pt x="21318" y="42775"/>
                    <a:pt x="21367" y="42922"/>
                  </a:cubicBezTo>
                  <a:cubicBezTo>
                    <a:pt x="21564" y="43488"/>
                    <a:pt x="21773" y="44004"/>
                    <a:pt x="21982" y="44569"/>
                  </a:cubicBezTo>
                  <a:cubicBezTo>
                    <a:pt x="20236" y="44668"/>
                    <a:pt x="18490" y="44766"/>
                    <a:pt x="16708" y="44926"/>
                  </a:cubicBezTo>
                  <a:cubicBezTo>
                    <a:pt x="16032" y="44975"/>
                    <a:pt x="15368" y="45024"/>
                    <a:pt x="14655" y="45073"/>
                  </a:cubicBezTo>
                  <a:cubicBezTo>
                    <a:pt x="14397" y="45073"/>
                    <a:pt x="14089" y="45123"/>
                    <a:pt x="13831" y="45123"/>
                  </a:cubicBezTo>
                  <a:cubicBezTo>
                    <a:pt x="12602" y="45233"/>
                    <a:pt x="11422" y="45381"/>
                    <a:pt x="10192" y="45491"/>
                  </a:cubicBezTo>
                  <a:cubicBezTo>
                    <a:pt x="8766" y="45639"/>
                    <a:pt x="7230" y="45799"/>
                    <a:pt x="5791" y="46045"/>
                  </a:cubicBezTo>
                  <a:cubicBezTo>
                    <a:pt x="4414" y="46303"/>
                    <a:pt x="2976" y="46819"/>
                    <a:pt x="2005" y="47889"/>
                  </a:cubicBezTo>
                  <a:cubicBezTo>
                    <a:pt x="1489" y="48405"/>
                    <a:pt x="1132" y="49069"/>
                    <a:pt x="923" y="49733"/>
                  </a:cubicBezTo>
                  <a:cubicBezTo>
                    <a:pt x="775" y="50556"/>
                    <a:pt x="825" y="51380"/>
                    <a:pt x="1034" y="52093"/>
                  </a:cubicBezTo>
                  <a:lnTo>
                    <a:pt x="1083" y="52142"/>
                  </a:lnTo>
                  <a:cubicBezTo>
                    <a:pt x="1341" y="53064"/>
                    <a:pt x="1796" y="53937"/>
                    <a:pt x="2509" y="54552"/>
                  </a:cubicBezTo>
                  <a:cubicBezTo>
                    <a:pt x="2509" y="54859"/>
                    <a:pt x="2718" y="55117"/>
                    <a:pt x="2976" y="55326"/>
                  </a:cubicBezTo>
                  <a:cubicBezTo>
                    <a:pt x="4414" y="56396"/>
                    <a:pt x="6000" y="57367"/>
                    <a:pt x="7635" y="58240"/>
                  </a:cubicBezTo>
                  <a:cubicBezTo>
                    <a:pt x="7893" y="58338"/>
                    <a:pt x="8102" y="58498"/>
                    <a:pt x="8348" y="58596"/>
                  </a:cubicBezTo>
                  <a:cubicBezTo>
                    <a:pt x="8606" y="58707"/>
                    <a:pt x="8815" y="58854"/>
                    <a:pt x="9074" y="58953"/>
                  </a:cubicBezTo>
                  <a:cubicBezTo>
                    <a:pt x="10709" y="59678"/>
                    <a:pt x="12405" y="60342"/>
                    <a:pt x="14089" y="60907"/>
                  </a:cubicBezTo>
                  <a:cubicBezTo>
                    <a:pt x="18392" y="62284"/>
                    <a:pt x="22855" y="63010"/>
                    <a:pt x="27354" y="63464"/>
                  </a:cubicBezTo>
                  <a:cubicBezTo>
                    <a:pt x="27920" y="63514"/>
                    <a:pt x="28485" y="63563"/>
                    <a:pt x="29100" y="63624"/>
                  </a:cubicBezTo>
                  <a:cubicBezTo>
                    <a:pt x="29309" y="63981"/>
                    <a:pt x="36992" y="64079"/>
                    <a:pt x="40164" y="64128"/>
                  </a:cubicBezTo>
                  <a:cubicBezTo>
                    <a:pt x="40586" y="64133"/>
                    <a:pt x="41009" y="64136"/>
                    <a:pt x="41433" y="64136"/>
                  </a:cubicBezTo>
                  <a:cubicBezTo>
                    <a:pt x="45220" y="64136"/>
                    <a:pt x="49032" y="63939"/>
                    <a:pt x="52814" y="63563"/>
                  </a:cubicBezTo>
                  <a:cubicBezTo>
                    <a:pt x="56969" y="63108"/>
                    <a:pt x="61112" y="62444"/>
                    <a:pt x="65107" y="61313"/>
                  </a:cubicBezTo>
                  <a:cubicBezTo>
                    <a:pt x="65157" y="61313"/>
                    <a:pt x="65206" y="61264"/>
                    <a:pt x="65316" y="61264"/>
                  </a:cubicBezTo>
                  <a:cubicBezTo>
                    <a:pt x="65318" y="61268"/>
                    <a:pt x="65324" y="61270"/>
                    <a:pt x="65333" y="61270"/>
                  </a:cubicBezTo>
                  <a:cubicBezTo>
                    <a:pt x="65524" y="61270"/>
                    <a:pt x="67210" y="60286"/>
                    <a:pt x="67210" y="60133"/>
                  </a:cubicBezTo>
                  <a:cubicBezTo>
                    <a:pt x="68697" y="56605"/>
                    <a:pt x="69767" y="52917"/>
                    <a:pt x="70430" y="49118"/>
                  </a:cubicBezTo>
                  <a:cubicBezTo>
                    <a:pt x="71156" y="45024"/>
                    <a:pt x="71414" y="40820"/>
                    <a:pt x="71107" y="36677"/>
                  </a:cubicBezTo>
                  <a:cubicBezTo>
                    <a:pt x="70947" y="34268"/>
                    <a:pt x="70590" y="31907"/>
                    <a:pt x="70123" y="29608"/>
                  </a:cubicBezTo>
                  <a:cubicBezTo>
                    <a:pt x="70078" y="29461"/>
                    <a:pt x="69907" y="28192"/>
                    <a:pt x="68990" y="28192"/>
                  </a:cubicBezTo>
                  <a:cubicBezTo>
                    <a:pt x="68914" y="28192"/>
                    <a:pt x="68833" y="28200"/>
                    <a:pt x="68746" y="28219"/>
                  </a:cubicBezTo>
                  <a:cubicBezTo>
                    <a:pt x="66595" y="28637"/>
                    <a:pt x="64444" y="28834"/>
                    <a:pt x="62292" y="29203"/>
                  </a:cubicBezTo>
                  <a:cubicBezTo>
                    <a:pt x="62132" y="26584"/>
                    <a:pt x="61985" y="24027"/>
                    <a:pt x="61727" y="21409"/>
                  </a:cubicBezTo>
                  <a:cubicBezTo>
                    <a:pt x="61419" y="18077"/>
                    <a:pt x="61014" y="14696"/>
                    <a:pt x="60448" y="11377"/>
                  </a:cubicBezTo>
                  <a:cubicBezTo>
                    <a:pt x="60239" y="9939"/>
                    <a:pt x="59932" y="8451"/>
                    <a:pt x="59674" y="6964"/>
                  </a:cubicBezTo>
                  <a:cubicBezTo>
                    <a:pt x="59883" y="6865"/>
                    <a:pt x="60141" y="6767"/>
                    <a:pt x="60399" y="6656"/>
                  </a:cubicBezTo>
                  <a:cubicBezTo>
                    <a:pt x="61161" y="6349"/>
                    <a:pt x="61825" y="5943"/>
                    <a:pt x="62292" y="5230"/>
                  </a:cubicBezTo>
                  <a:cubicBezTo>
                    <a:pt x="62550" y="4812"/>
                    <a:pt x="62390" y="4198"/>
                    <a:pt x="61985" y="3940"/>
                  </a:cubicBezTo>
                  <a:cubicBezTo>
                    <a:pt x="61825" y="3890"/>
                    <a:pt x="61677" y="3841"/>
                    <a:pt x="61579" y="3841"/>
                  </a:cubicBezTo>
                  <a:cubicBezTo>
                    <a:pt x="61468" y="3792"/>
                    <a:pt x="61370" y="3792"/>
                    <a:pt x="61272" y="3792"/>
                  </a:cubicBezTo>
                  <a:cubicBezTo>
                    <a:pt x="60546" y="3890"/>
                    <a:pt x="59784" y="3940"/>
                    <a:pt x="59010" y="4001"/>
                  </a:cubicBezTo>
                  <a:lnTo>
                    <a:pt x="58555" y="1850"/>
                  </a:lnTo>
                  <a:cubicBezTo>
                    <a:pt x="58506" y="1690"/>
                    <a:pt x="58444" y="1542"/>
                    <a:pt x="58395" y="1383"/>
                  </a:cubicBezTo>
                  <a:cubicBezTo>
                    <a:pt x="58506" y="1235"/>
                    <a:pt x="58555" y="1075"/>
                    <a:pt x="58555" y="928"/>
                  </a:cubicBezTo>
                  <a:cubicBezTo>
                    <a:pt x="58509" y="442"/>
                    <a:pt x="58180" y="0"/>
                    <a:pt x="577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3" name="Google Shape;983;p55"/>
          <p:cNvGrpSpPr/>
          <p:nvPr/>
        </p:nvGrpSpPr>
        <p:grpSpPr>
          <a:xfrm>
            <a:off x="761154" y="625740"/>
            <a:ext cx="7633826" cy="442678"/>
            <a:chOff x="1324600" y="1358525"/>
            <a:chExt cx="3601201" cy="284589"/>
          </a:xfrm>
        </p:grpSpPr>
        <p:sp>
          <p:nvSpPr>
            <p:cNvPr id="984" name="Google Shape;984;p55"/>
            <p:cNvSpPr/>
            <p:nvPr/>
          </p:nvSpPr>
          <p:spPr>
            <a:xfrm>
              <a:off x="1324600" y="1358525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55"/>
            <p:cNvSpPr/>
            <p:nvPr/>
          </p:nvSpPr>
          <p:spPr>
            <a:xfrm>
              <a:off x="4627150" y="1358525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56"/>
          <p:cNvSpPr/>
          <p:nvPr/>
        </p:nvSpPr>
        <p:spPr>
          <a:xfrm>
            <a:off x="2620450" y="3945975"/>
            <a:ext cx="223800" cy="119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56"/>
          <p:cNvSpPr/>
          <p:nvPr/>
        </p:nvSpPr>
        <p:spPr>
          <a:xfrm>
            <a:off x="4687375" y="3945975"/>
            <a:ext cx="223800" cy="119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2" name="Google Shape;992;p56"/>
          <p:cNvGrpSpPr/>
          <p:nvPr/>
        </p:nvGrpSpPr>
        <p:grpSpPr>
          <a:xfrm>
            <a:off x="2620450" y="3992694"/>
            <a:ext cx="2290725" cy="188700"/>
            <a:chOff x="2620450" y="3992694"/>
            <a:chExt cx="2290725" cy="188700"/>
          </a:xfrm>
        </p:grpSpPr>
        <p:sp>
          <p:nvSpPr>
            <p:cNvPr id="993" name="Google Shape;993;p56"/>
            <p:cNvSpPr/>
            <p:nvPr/>
          </p:nvSpPr>
          <p:spPr>
            <a:xfrm>
              <a:off x="2620450" y="3992694"/>
              <a:ext cx="223800" cy="188700"/>
            </a:xfrm>
            <a:prstGeom prst="rect">
              <a:avLst/>
            </a:pr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56"/>
            <p:cNvSpPr/>
            <p:nvPr/>
          </p:nvSpPr>
          <p:spPr>
            <a:xfrm>
              <a:off x="4687375" y="3992694"/>
              <a:ext cx="223800" cy="188700"/>
            </a:xfrm>
            <a:prstGeom prst="rect">
              <a:avLst/>
            </a:pr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5" name="Google Shape;995;p56"/>
          <p:cNvSpPr/>
          <p:nvPr/>
        </p:nvSpPr>
        <p:spPr>
          <a:xfrm>
            <a:off x="715100" y="1410675"/>
            <a:ext cx="6101400" cy="260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56"/>
          <p:cNvSpPr/>
          <p:nvPr/>
        </p:nvSpPr>
        <p:spPr>
          <a:xfrm>
            <a:off x="792650" y="1479075"/>
            <a:ext cx="5946300" cy="246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97" name="Google Shape;997;p56"/>
          <p:cNvGraphicFramePr/>
          <p:nvPr/>
        </p:nvGraphicFramePr>
        <p:xfrm>
          <a:off x="2143700" y="1612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{C5FA4648-B67B-438D-84C1-924D2DDC5406}</a:tableStyleId>
              </a:tblPr>
              <a:tblGrid>
                <a:gridCol w="602100"/>
                <a:gridCol w="1764650"/>
                <a:gridCol w="1022275"/>
              </a:tblGrid>
              <a:tr h="387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lt2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01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EMPLOYED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lt2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02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ENLISTED 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lt2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03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ENROLLED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lt2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04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EXCITED 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9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lt2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05</a:t>
                      </a:r>
                      <a:endParaRPr sz="1400" u="none" cap="none" strike="noStrike">
                        <a:solidFill>
                          <a:schemeClr val="lt2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EMPOWERED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998" name="Google Shape;998;p56"/>
          <p:cNvGrpSpPr/>
          <p:nvPr/>
        </p:nvGrpSpPr>
        <p:grpSpPr>
          <a:xfrm>
            <a:off x="7096125" y="1955000"/>
            <a:ext cx="2380717" cy="3546594"/>
            <a:chOff x="7096125" y="1955000"/>
            <a:chExt cx="2380717" cy="3546594"/>
          </a:xfrm>
        </p:grpSpPr>
        <p:sp>
          <p:nvSpPr>
            <p:cNvPr id="999" name="Google Shape;999;p56"/>
            <p:cNvSpPr/>
            <p:nvPr/>
          </p:nvSpPr>
          <p:spPr>
            <a:xfrm>
              <a:off x="7776242" y="2386953"/>
              <a:ext cx="394674" cy="303834"/>
            </a:xfrm>
            <a:custGeom>
              <a:rect b="b" l="l" r="r" t="t"/>
              <a:pathLst>
                <a:path extrusionOk="0" h="2445" w="3176">
                  <a:moveTo>
                    <a:pt x="3034" y="1"/>
                  </a:moveTo>
                  <a:cubicBezTo>
                    <a:pt x="3034" y="1"/>
                    <a:pt x="2138" y="284"/>
                    <a:pt x="115" y="1744"/>
                  </a:cubicBezTo>
                  <a:cubicBezTo>
                    <a:pt x="0" y="1828"/>
                    <a:pt x="253" y="2445"/>
                    <a:pt x="253" y="2445"/>
                  </a:cubicBezTo>
                  <a:cubicBezTo>
                    <a:pt x="253" y="2445"/>
                    <a:pt x="2138" y="776"/>
                    <a:pt x="3176" y="776"/>
                  </a:cubicBezTo>
                  <a:lnTo>
                    <a:pt x="3034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56"/>
            <p:cNvSpPr/>
            <p:nvPr/>
          </p:nvSpPr>
          <p:spPr>
            <a:xfrm>
              <a:off x="7600279" y="3574329"/>
              <a:ext cx="846386" cy="834208"/>
            </a:xfrm>
            <a:custGeom>
              <a:rect b="b" l="l" r="r" t="t"/>
              <a:pathLst>
                <a:path extrusionOk="0" h="6713" w="6811">
                  <a:moveTo>
                    <a:pt x="2357" y="0"/>
                  </a:moveTo>
                  <a:cubicBezTo>
                    <a:pt x="2008" y="0"/>
                    <a:pt x="1663" y="151"/>
                    <a:pt x="1389" y="435"/>
                  </a:cubicBezTo>
                  <a:cubicBezTo>
                    <a:pt x="786" y="1038"/>
                    <a:pt x="0" y="1992"/>
                    <a:pt x="0" y="2990"/>
                  </a:cubicBezTo>
                  <a:cubicBezTo>
                    <a:pt x="0" y="4578"/>
                    <a:pt x="1602" y="6712"/>
                    <a:pt x="1602" y="6712"/>
                  </a:cubicBezTo>
                  <a:lnTo>
                    <a:pt x="3510" y="4268"/>
                  </a:lnTo>
                  <a:cubicBezTo>
                    <a:pt x="3510" y="4268"/>
                    <a:pt x="3510" y="4100"/>
                    <a:pt x="3581" y="3833"/>
                  </a:cubicBezTo>
                  <a:cubicBezTo>
                    <a:pt x="3582" y="3830"/>
                    <a:pt x="3585" y="3828"/>
                    <a:pt x="3591" y="3828"/>
                  </a:cubicBezTo>
                  <a:cubicBezTo>
                    <a:pt x="3729" y="3828"/>
                    <a:pt x="5094" y="4698"/>
                    <a:pt x="5728" y="4698"/>
                  </a:cubicBezTo>
                  <a:cubicBezTo>
                    <a:pt x="5821" y="4698"/>
                    <a:pt x="5899" y="4679"/>
                    <a:pt x="5954" y="4636"/>
                  </a:cubicBezTo>
                  <a:cubicBezTo>
                    <a:pt x="6810" y="3931"/>
                    <a:pt x="6264" y="1305"/>
                    <a:pt x="6264" y="1305"/>
                  </a:cubicBezTo>
                  <a:lnTo>
                    <a:pt x="2765" y="71"/>
                  </a:lnTo>
                  <a:cubicBezTo>
                    <a:pt x="2631" y="23"/>
                    <a:pt x="2494" y="0"/>
                    <a:pt x="2357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56"/>
            <p:cNvSpPr/>
            <p:nvPr/>
          </p:nvSpPr>
          <p:spPr>
            <a:xfrm>
              <a:off x="7755241" y="2418890"/>
              <a:ext cx="1636106" cy="1975853"/>
            </a:xfrm>
            <a:custGeom>
              <a:rect b="b" l="l" r="r" t="t"/>
              <a:pathLst>
                <a:path extrusionOk="0" h="15900" w="13166">
                  <a:moveTo>
                    <a:pt x="5356" y="0"/>
                  </a:moveTo>
                  <a:cubicBezTo>
                    <a:pt x="5266" y="0"/>
                    <a:pt x="5199" y="9"/>
                    <a:pt x="5159" y="27"/>
                  </a:cubicBezTo>
                  <a:cubicBezTo>
                    <a:pt x="5129" y="25"/>
                    <a:pt x="5097" y="24"/>
                    <a:pt x="5064" y="24"/>
                  </a:cubicBezTo>
                  <a:cubicBezTo>
                    <a:pt x="3951" y="24"/>
                    <a:pt x="1197" y="1149"/>
                    <a:pt x="1197" y="1149"/>
                  </a:cubicBezTo>
                  <a:lnTo>
                    <a:pt x="142" y="2471"/>
                  </a:lnTo>
                  <a:lnTo>
                    <a:pt x="1" y="3300"/>
                  </a:lnTo>
                  <a:lnTo>
                    <a:pt x="1029" y="3776"/>
                  </a:lnTo>
                  <a:cubicBezTo>
                    <a:pt x="719" y="4072"/>
                    <a:pt x="493" y="4281"/>
                    <a:pt x="493" y="4281"/>
                  </a:cubicBezTo>
                  <a:cubicBezTo>
                    <a:pt x="493" y="4281"/>
                    <a:pt x="5159" y="10815"/>
                    <a:pt x="5159" y="15899"/>
                  </a:cubicBezTo>
                  <a:lnTo>
                    <a:pt x="11632" y="12838"/>
                  </a:lnTo>
                  <a:lnTo>
                    <a:pt x="13166" y="1837"/>
                  </a:lnTo>
                  <a:cubicBezTo>
                    <a:pt x="13166" y="1837"/>
                    <a:pt x="6694" y="0"/>
                    <a:pt x="5356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56"/>
            <p:cNvSpPr/>
            <p:nvPr/>
          </p:nvSpPr>
          <p:spPr>
            <a:xfrm>
              <a:off x="7142725" y="1955000"/>
              <a:ext cx="916349" cy="1020733"/>
            </a:xfrm>
            <a:custGeom>
              <a:rect b="b" l="l" r="r" t="t"/>
              <a:pathLst>
                <a:path extrusionOk="0" h="8214" w="7374">
                  <a:moveTo>
                    <a:pt x="3191" y="1"/>
                  </a:moveTo>
                  <a:cubicBezTo>
                    <a:pt x="715" y="1"/>
                    <a:pt x="152" y="2934"/>
                    <a:pt x="28" y="4040"/>
                  </a:cubicBezTo>
                  <a:cubicBezTo>
                    <a:pt x="1" y="4292"/>
                    <a:pt x="28" y="4559"/>
                    <a:pt x="125" y="4812"/>
                  </a:cubicBezTo>
                  <a:lnTo>
                    <a:pt x="479" y="4532"/>
                  </a:lnTo>
                  <a:lnTo>
                    <a:pt x="1588" y="5641"/>
                  </a:lnTo>
                  <a:cubicBezTo>
                    <a:pt x="1588" y="5641"/>
                    <a:pt x="1518" y="6750"/>
                    <a:pt x="1518" y="6892"/>
                  </a:cubicBezTo>
                  <a:cubicBezTo>
                    <a:pt x="1798" y="7805"/>
                    <a:pt x="3328" y="8213"/>
                    <a:pt x="3328" y="8213"/>
                  </a:cubicBezTo>
                  <a:cubicBezTo>
                    <a:pt x="3820" y="6133"/>
                    <a:pt x="7023" y="3689"/>
                    <a:pt x="7023" y="3689"/>
                  </a:cubicBezTo>
                  <a:cubicBezTo>
                    <a:pt x="7374" y="2718"/>
                    <a:pt x="6743" y="2158"/>
                    <a:pt x="6743" y="2158"/>
                  </a:cubicBezTo>
                  <a:cubicBezTo>
                    <a:pt x="6743" y="2158"/>
                    <a:pt x="6673" y="220"/>
                    <a:pt x="3399" y="7"/>
                  </a:cubicBezTo>
                  <a:cubicBezTo>
                    <a:pt x="3328" y="3"/>
                    <a:pt x="3259" y="1"/>
                    <a:pt x="319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56"/>
            <p:cNvSpPr/>
            <p:nvPr/>
          </p:nvSpPr>
          <p:spPr>
            <a:xfrm>
              <a:off x="7096125" y="2499415"/>
              <a:ext cx="420397" cy="659985"/>
            </a:xfrm>
            <a:custGeom>
              <a:rect b="b" l="l" r="r" t="t"/>
              <a:pathLst>
                <a:path extrusionOk="0" h="5311" w="3383">
                  <a:moveTo>
                    <a:pt x="1245" y="656"/>
                  </a:moveTo>
                  <a:cubicBezTo>
                    <a:pt x="1427" y="839"/>
                    <a:pt x="1596" y="1007"/>
                    <a:pt x="1765" y="1189"/>
                  </a:cubicBezTo>
                  <a:cubicBezTo>
                    <a:pt x="1808" y="1219"/>
                    <a:pt x="1849" y="1260"/>
                    <a:pt x="1879" y="1287"/>
                  </a:cubicBezTo>
                  <a:cubicBezTo>
                    <a:pt x="1879" y="1499"/>
                    <a:pt x="1866" y="1708"/>
                    <a:pt x="1849" y="1921"/>
                  </a:cubicBezTo>
                  <a:cubicBezTo>
                    <a:pt x="1849" y="2005"/>
                    <a:pt x="1835" y="2076"/>
                    <a:pt x="1893" y="2130"/>
                  </a:cubicBezTo>
                  <a:lnTo>
                    <a:pt x="2061" y="2298"/>
                  </a:lnTo>
                  <a:cubicBezTo>
                    <a:pt x="2017" y="2329"/>
                    <a:pt x="1977" y="2369"/>
                    <a:pt x="1950" y="2399"/>
                  </a:cubicBezTo>
                  <a:cubicBezTo>
                    <a:pt x="1765" y="2032"/>
                    <a:pt x="1613" y="1668"/>
                    <a:pt x="1471" y="1287"/>
                  </a:cubicBezTo>
                  <a:cubicBezTo>
                    <a:pt x="1387" y="1078"/>
                    <a:pt x="1316" y="865"/>
                    <a:pt x="1245" y="656"/>
                  </a:cubicBezTo>
                  <a:close/>
                  <a:moveTo>
                    <a:pt x="2186" y="2413"/>
                  </a:moveTo>
                  <a:cubicBezTo>
                    <a:pt x="2186" y="2426"/>
                    <a:pt x="2173" y="2426"/>
                    <a:pt x="2173" y="2440"/>
                  </a:cubicBezTo>
                  <a:cubicBezTo>
                    <a:pt x="2146" y="2511"/>
                    <a:pt x="2102" y="2582"/>
                    <a:pt x="2075" y="2652"/>
                  </a:cubicBezTo>
                  <a:cubicBezTo>
                    <a:pt x="2061" y="2622"/>
                    <a:pt x="2034" y="2582"/>
                    <a:pt x="2017" y="2551"/>
                  </a:cubicBezTo>
                  <a:cubicBezTo>
                    <a:pt x="2034" y="2538"/>
                    <a:pt x="2034" y="2538"/>
                    <a:pt x="2048" y="2524"/>
                  </a:cubicBezTo>
                  <a:cubicBezTo>
                    <a:pt x="2088" y="2484"/>
                    <a:pt x="2146" y="2453"/>
                    <a:pt x="2186" y="2413"/>
                  </a:cubicBezTo>
                  <a:close/>
                  <a:moveTo>
                    <a:pt x="854" y="262"/>
                  </a:moveTo>
                  <a:lnTo>
                    <a:pt x="979" y="390"/>
                  </a:lnTo>
                  <a:cubicBezTo>
                    <a:pt x="1218" y="1118"/>
                    <a:pt x="1485" y="1823"/>
                    <a:pt x="1822" y="2511"/>
                  </a:cubicBezTo>
                  <a:cubicBezTo>
                    <a:pt x="1640" y="2666"/>
                    <a:pt x="1458" y="2804"/>
                    <a:pt x="1289" y="2959"/>
                  </a:cubicBezTo>
                  <a:cubicBezTo>
                    <a:pt x="1175" y="2635"/>
                    <a:pt x="1063" y="2298"/>
                    <a:pt x="966" y="1961"/>
                  </a:cubicBezTo>
                  <a:cubicBezTo>
                    <a:pt x="881" y="1668"/>
                    <a:pt x="797" y="1371"/>
                    <a:pt x="753" y="1064"/>
                  </a:cubicBezTo>
                  <a:cubicBezTo>
                    <a:pt x="740" y="1051"/>
                    <a:pt x="740" y="1051"/>
                    <a:pt x="740" y="1034"/>
                  </a:cubicBezTo>
                  <a:cubicBezTo>
                    <a:pt x="770" y="1021"/>
                    <a:pt x="797" y="1007"/>
                    <a:pt x="824" y="980"/>
                  </a:cubicBezTo>
                  <a:cubicBezTo>
                    <a:pt x="907" y="943"/>
                    <a:pt x="859" y="826"/>
                    <a:pt x="783" y="826"/>
                  </a:cubicBezTo>
                  <a:cubicBezTo>
                    <a:pt x="769" y="826"/>
                    <a:pt x="755" y="830"/>
                    <a:pt x="740" y="839"/>
                  </a:cubicBezTo>
                  <a:cubicBezTo>
                    <a:pt x="571" y="936"/>
                    <a:pt x="403" y="1021"/>
                    <a:pt x="234" y="1118"/>
                  </a:cubicBezTo>
                  <a:cubicBezTo>
                    <a:pt x="220" y="839"/>
                    <a:pt x="207" y="559"/>
                    <a:pt x="180" y="262"/>
                  </a:cubicBezTo>
                  <a:lnTo>
                    <a:pt x="180" y="262"/>
                  </a:lnTo>
                  <a:cubicBezTo>
                    <a:pt x="278" y="333"/>
                    <a:pt x="362" y="417"/>
                    <a:pt x="446" y="488"/>
                  </a:cubicBezTo>
                  <a:cubicBezTo>
                    <a:pt x="467" y="501"/>
                    <a:pt x="488" y="508"/>
                    <a:pt x="509" y="508"/>
                  </a:cubicBezTo>
                  <a:cubicBezTo>
                    <a:pt x="530" y="508"/>
                    <a:pt x="551" y="501"/>
                    <a:pt x="571" y="488"/>
                  </a:cubicBezTo>
                  <a:cubicBezTo>
                    <a:pt x="655" y="404"/>
                    <a:pt x="753" y="333"/>
                    <a:pt x="854" y="262"/>
                  </a:cubicBezTo>
                  <a:close/>
                  <a:moveTo>
                    <a:pt x="1893" y="2666"/>
                  </a:moveTo>
                  <a:cubicBezTo>
                    <a:pt x="1920" y="2720"/>
                    <a:pt x="1950" y="2777"/>
                    <a:pt x="1990" y="2848"/>
                  </a:cubicBezTo>
                  <a:lnTo>
                    <a:pt x="1977" y="2848"/>
                  </a:lnTo>
                  <a:lnTo>
                    <a:pt x="1977" y="2875"/>
                  </a:lnTo>
                  <a:cubicBezTo>
                    <a:pt x="1933" y="2905"/>
                    <a:pt x="1906" y="2919"/>
                    <a:pt x="1879" y="2946"/>
                  </a:cubicBezTo>
                  <a:cubicBezTo>
                    <a:pt x="1808" y="3003"/>
                    <a:pt x="1738" y="3057"/>
                    <a:pt x="1667" y="3114"/>
                  </a:cubicBezTo>
                  <a:cubicBezTo>
                    <a:pt x="1583" y="3185"/>
                    <a:pt x="1498" y="3242"/>
                    <a:pt x="1414" y="3310"/>
                  </a:cubicBezTo>
                  <a:cubicBezTo>
                    <a:pt x="1387" y="3256"/>
                    <a:pt x="1373" y="3198"/>
                    <a:pt x="1343" y="3128"/>
                  </a:cubicBezTo>
                  <a:cubicBezTo>
                    <a:pt x="1529" y="2973"/>
                    <a:pt x="1711" y="2821"/>
                    <a:pt x="1893" y="2666"/>
                  </a:cubicBezTo>
                  <a:close/>
                  <a:moveTo>
                    <a:pt x="2483" y="2160"/>
                  </a:moveTo>
                  <a:cubicBezTo>
                    <a:pt x="2722" y="2329"/>
                    <a:pt x="2945" y="2511"/>
                    <a:pt x="3184" y="2679"/>
                  </a:cubicBezTo>
                  <a:cubicBezTo>
                    <a:pt x="3046" y="2946"/>
                    <a:pt x="2904" y="3212"/>
                    <a:pt x="2776" y="3478"/>
                  </a:cubicBezTo>
                  <a:cubicBezTo>
                    <a:pt x="2736" y="3536"/>
                    <a:pt x="2709" y="3606"/>
                    <a:pt x="2678" y="3664"/>
                  </a:cubicBezTo>
                  <a:cubicBezTo>
                    <a:pt x="2496" y="3394"/>
                    <a:pt x="2328" y="3114"/>
                    <a:pt x="2173" y="2834"/>
                  </a:cubicBezTo>
                  <a:cubicBezTo>
                    <a:pt x="2203" y="2764"/>
                    <a:pt x="2243" y="2693"/>
                    <a:pt x="2270" y="2622"/>
                  </a:cubicBezTo>
                  <a:cubicBezTo>
                    <a:pt x="2341" y="2467"/>
                    <a:pt x="2412" y="2315"/>
                    <a:pt x="2483" y="2160"/>
                  </a:cubicBezTo>
                  <a:close/>
                  <a:moveTo>
                    <a:pt x="2075" y="3003"/>
                  </a:moveTo>
                  <a:cubicBezTo>
                    <a:pt x="2173" y="3172"/>
                    <a:pt x="2270" y="3340"/>
                    <a:pt x="2371" y="3495"/>
                  </a:cubicBezTo>
                  <a:cubicBezTo>
                    <a:pt x="2439" y="3606"/>
                    <a:pt x="2510" y="3718"/>
                    <a:pt x="2594" y="3832"/>
                  </a:cubicBezTo>
                  <a:cubicBezTo>
                    <a:pt x="2456" y="4112"/>
                    <a:pt x="2301" y="4392"/>
                    <a:pt x="2159" y="4675"/>
                  </a:cubicBezTo>
                  <a:cubicBezTo>
                    <a:pt x="1822" y="4351"/>
                    <a:pt x="1640" y="3917"/>
                    <a:pt x="1471" y="3478"/>
                  </a:cubicBezTo>
                  <a:cubicBezTo>
                    <a:pt x="1556" y="3411"/>
                    <a:pt x="1640" y="3354"/>
                    <a:pt x="1724" y="3283"/>
                  </a:cubicBezTo>
                  <a:cubicBezTo>
                    <a:pt x="1835" y="3185"/>
                    <a:pt x="1963" y="3101"/>
                    <a:pt x="2075" y="3003"/>
                  </a:cubicBezTo>
                  <a:close/>
                  <a:moveTo>
                    <a:pt x="1330" y="3593"/>
                  </a:moveTo>
                  <a:cubicBezTo>
                    <a:pt x="1400" y="3775"/>
                    <a:pt x="1485" y="3971"/>
                    <a:pt x="1583" y="4153"/>
                  </a:cubicBezTo>
                  <a:cubicBezTo>
                    <a:pt x="1697" y="4392"/>
                    <a:pt x="1849" y="4618"/>
                    <a:pt x="2048" y="4800"/>
                  </a:cubicBezTo>
                  <a:cubicBezTo>
                    <a:pt x="2061" y="4813"/>
                    <a:pt x="2075" y="4813"/>
                    <a:pt x="2088" y="4827"/>
                  </a:cubicBezTo>
                  <a:cubicBezTo>
                    <a:pt x="2075" y="4844"/>
                    <a:pt x="2061" y="4857"/>
                    <a:pt x="2061" y="4871"/>
                  </a:cubicBezTo>
                  <a:cubicBezTo>
                    <a:pt x="2017" y="4941"/>
                    <a:pt x="1990" y="5012"/>
                    <a:pt x="1950" y="5080"/>
                  </a:cubicBezTo>
                  <a:cubicBezTo>
                    <a:pt x="1626" y="4743"/>
                    <a:pt x="1316" y="4405"/>
                    <a:pt x="1006" y="4055"/>
                  </a:cubicBezTo>
                  <a:cubicBezTo>
                    <a:pt x="966" y="4014"/>
                    <a:pt x="939" y="3971"/>
                    <a:pt x="895" y="3930"/>
                  </a:cubicBezTo>
                  <a:cubicBezTo>
                    <a:pt x="1036" y="3815"/>
                    <a:pt x="1191" y="3704"/>
                    <a:pt x="1330" y="3593"/>
                  </a:cubicBezTo>
                  <a:close/>
                  <a:moveTo>
                    <a:pt x="82" y="1"/>
                  </a:moveTo>
                  <a:cubicBezTo>
                    <a:pt x="39" y="1"/>
                    <a:pt x="1" y="26"/>
                    <a:pt x="11" y="80"/>
                  </a:cubicBezTo>
                  <a:cubicBezTo>
                    <a:pt x="25" y="474"/>
                    <a:pt x="52" y="865"/>
                    <a:pt x="79" y="1260"/>
                  </a:cubicBezTo>
                  <a:cubicBezTo>
                    <a:pt x="79" y="1311"/>
                    <a:pt x="109" y="1347"/>
                    <a:pt x="153" y="1347"/>
                  </a:cubicBezTo>
                  <a:cubicBezTo>
                    <a:pt x="169" y="1347"/>
                    <a:pt x="188" y="1342"/>
                    <a:pt x="207" y="1331"/>
                  </a:cubicBezTo>
                  <a:cubicBezTo>
                    <a:pt x="332" y="1260"/>
                    <a:pt x="460" y="1189"/>
                    <a:pt x="585" y="1118"/>
                  </a:cubicBezTo>
                  <a:cubicBezTo>
                    <a:pt x="686" y="1668"/>
                    <a:pt x="854" y="2201"/>
                    <a:pt x="1023" y="2737"/>
                  </a:cubicBezTo>
                  <a:cubicBezTo>
                    <a:pt x="1063" y="2848"/>
                    <a:pt x="1107" y="2959"/>
                    <a:pt x="1148" y="3087"/>
                  </a:cubicBezTo>
                  <a:cubicBezTo>
                    <a:pt x="1023" y="3185"/>
                    <a:pt x="895" y="3296"/>
                    <a:pt x="783" y="3411"/>
                  </a:cubicBezTo>
                  <a:cubicBezTo>
                    <a:pt x="713" y="3451"/>
                    <a:pt x="655" y="3509"/>
                    <a:pt x="585" y="3563"/>
                  </a:cubicBezTo>
                  <a:cubicBezTo>
                    <a:pt x="518" y="3619"/>
                    <a:pt x="585" y="3711"/>
                    <a:pt x="658" y="3711"/>
                  </a:cubicBezTo>
                  <a:cubicBezTo>
                    <a:pt x="676" y="3711"/>
                    <a:pt x="695" y="3705"/>
                    <a:pt x="713" y="3691"/>
                  </a:cubicBezTo>
                  <a:cubicBezTo>
                    <a:pt x="868" y="3549"/>
                    <a:pt x="1036" y="3394"/>
                    <a:pt x="1205" y="3256"/>
                  </a:cubicBezTo>
                  <a:cubicBezTo>
                    <a:pt x="1232" y="3310"/>
                    <a:pt x="1245" y="3367"/>
                    <a:pt x="1276" y="3424"/>
                  </a:cubicBezTo>
                  <a:cubicBezTo>
                    <a:pt x="1205" y="3465"/>
                    <a:pt x="1148" y="3522"/>
                    <a:pt x="1090" y="3563"/>
                  </a:cubicBezTo>
                  <a:cubicBezTo>
                    <a:pt x="979" y="3647"/>
                    <a:pt x="868" y="3748"/>
                    <a:pt x="740" y="3832"/>
                  </a:cubicBezTo>
                  <a:cubicBezTo>
                    <a:pt x="726" y="3846"/>
                    <a:pt x="713" y="3846"/>
                    <a:pt x="713" y="3873"/>
                  </a:cubicBezTo>
                  <a:cubicBezTo>
                    <a:pt x="699" y="3886"/>
                    <a:pt x="699" y="3917"/>
                    <a:pt x="713" y="3944"/>
                  </a:cubicBezTo>
                  <a:cubicBezTo>
                    <a:pt x="726" y="4001"/>
                    <a:pt x="797" y="4055"/>
                    <a:pt x="824" y="4112"/>
                  </a:cubicBezTo>
                  <a:cubicBezTo>
                    <a:pt x="922" y="4210"/>
                    <a:pt x="1023" y="4321"/>
                    <a:pt x="1107" y="4422"/>
                  </a:cubicBezTo>
                  <a:cubicBezTo>
                    <a:pt x="1330" y="4658"/>
                    <a:pt x="1542" y="4898"/>
                    <a:pt x="1751" y="5124"/>
                  </a:cubicBezTo>
                  <a:cubicBezTo>
                    <a:pt x="1808" y="5181"/>
                    <a:pt x="1866" y="5235"/>
                    <a:pt x="1906" y="5292"/>
                  </a:cubicBezTo>
                  <a:cubicBezTo>
                    <a:pt x="1926" y="5304"/>
                    <a:pt x="1950" y="5311"/>
                    <a:pt x="1974" y="5311"/>
                  </a:cubicBezTo>
                  <a:cubicBezTo>
                    <a:pt x="2003" y="5311"/>
                    <a:pt x="2031" y="5301"/>
                    <a:pt x="2048" y="5279"/>
                  </a:cubicBezTo>
                  <a:cubicBezTo>
                    <a:pt x="2186" y="4982"/>
                    <a:pt x="2341" y="4689"/>
                    <a:pt x="2483" y="4405"/>
                  </a:cubicBezTo>
                  <a:cubicBezTo>
                    <a:pt x="2567" y="4267"/>
                    <a:pt x="2638" y="4126"/>
                    <a:pt x="2709" y="3984"/>
                  </a:cubicBezTo>
                  <a:cubicBezTo>
                    <a:pt x="2793" y="4099"/>
                    <a:pt x="2860" y="4210"/>
                    <a:pt x="2961" y="4308"/>
                  </a:cubicBezTo>
                  <a:cubicBezTo>
                    <a:pt x="2975" y="4329"/>
                    <a:pt x="2993" y="4338"/>
                    <a:pt x="3012" y="4338"/>
                  </a:cubicBezTo>
                  <a:cubicBezTo>
                    <a:pt x="3067" y="4338"/>
                    <a:pt x="3126" y="4259"/>
                    <a:pt x="3073" y="4196"/>
                  </a:cubicBezTo>
                  <a:cubicBezTo>
                    <a:pt x="2975" y="4068"/>
                    <a:pt x="2877" y="3944"/>
                    <a:pt x="2793" y="3815"/>
                  </a:cubicBezTo>
                  <a:cubicBezTo>
                    <a:pt x="2931" y="3549"/>
                    <a:pt x="3059" y="3283"/>
                    <a:pt x="3197" y="3016"/>
                  </a:cubicBezTo>
                  <a:cubicBezTo>
                    <a:pt x="3255" y="2905"/>
                    <a:pt x="3312" y="2804"/>
                    <a:pt x="3366" y="2693"/>
                  </a:cubicBezTo>
                  <a:cubicBezTo>
                    <a:pt x="3383" y="2652"/>
                    <a:pt x="3366" y="2608"/>
                    <a:pt x="3339" y="2582"/>
                  </a:cubicBezTo>
                  <a:cubicBezTo>
                    <a:pt x="3059" y="2369"/>
                    <a:pt x="2776" y="2160"/>
                    <a:pt x="2496" y="1948"/>
                  </a:cubicBezTo>
                  <a:cubicBezTo>
                    <a:pt x="2490" y="1944"/>
                    <a:pt x="2480" y="1943"/>
                    <a:pt x="2470" y="1943"/>
                  </a:cubicBezTo>
                  <a:cubicBezTo>
                    <a:pt x="2438" y="1943"/>
                    <a:pt x="2395" y="1958"/>
                    <a:pt x="2385" y="1992"/>
                  </a:cubicBezTo>
                  <a:cubicBezTo>
                    <a:pt x="2341" y="2076"/>
                    <a:pt x="2301" y="2174"/>
                    <a:pt x="2257" y="2271"/>
                  </a:cubicBezTo>
                  <a:cubicBezTo>
                    <a:pt x="2243" y="2258"/>
                    <a:pt x="2243" y="2258"/>
                    <a:pt x="2243" y="2244"/>
                  </a:cubicBezTo>
                  <a:cubicBezTo>
                    <a:pt x="2159" y="2174"/>
                    <a:pt x="2088" y="2089"/>
                    <a:pt x="2017" y="2018"/>
                  </a:cubicBezTo>
                  <a:cubicBezTo>
                    <a:pt x="2034" y="1863"/>
                    <a:pt x="2034" y="1708"/>
                    <a:pt x="2048" y="1557"/>
                  </a:cubicBezTo>
                  <a:lnTo>
                    <a:pt x="2048" y="1287"/>
                  </a:lnTo>
                  <a:cubicBezTo>
                    <a:pt x="2048" y="1246"/>
                    <a:pt x="2048" y="1219"/>
                    <a:pt x="2017" y="1189"/>
                  </a:cubicBezTo>
                  <a:cubicBezTo>
                    <a:pt x="1751" y="909"/>
                    <a:pt x="1471" y="643"/>
                    <a:pt x="1205" y="377"/>
                  </a:cubicBezTo>
                  <a:cubicBezTo>
                    <a:pt x="1107" y="275"/>
                    <a:pt x="1006" y="178"/>
                    <a:pt x="908" y="93"/>
                  </a:cubicBezTo>
                  <a:cubicBezTo>
                    <a:pt x="896" y="75"/>
                    <a:pt x="878" y="68"/>
                    <a:pt x="859" y="68"/>
                  </a:cubicBezTo>
                  <a:cubicBezTo>
                    <a:pt x="836" y="68"/>
                    <a:pt x="812" y="79"/>
                    <a:pt x="797" y="93"/>
                  </a:cubicBezTo>
                  <a:cubicBezTo>
                    <a:pt x="699" y="164"/>
                    <a:pt x="601" y="235"/>
                    <a:pt x="500" y="319"/>
                  </a:cubicBezTo>
                  <a:cubicBezTo>
                    <a:pt x="389" y="222"/>
                    <a:pt x="264" y="124"/>
                    <a:pt x="150" y="23"/>
                  </a:cubicBezTo>
                  <a:cubicBezTo>
                    <a:pt x="130" y="8"/>
                    <a:pt x="105" y="1"/>
                    <a:pt x="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56"/>
            <p:cNvSpPr/>
            <p:nvPr/>
          </p:nvSpPr>
          <p:spPr>
            <a:xfrm>
              <a:off x="7842849" y="3970618"/>
              <a:ext cx="1633993" cy="1522153"/>
            </a:xfrm>
            <a:custGeom>
              <a:rect b="b" l="l" r="r" t="t"/>
              <a:pathLst>
                <a:path extrusionOk="0" h="12249" w="13149">
                  <a:moveTo>
                    <a:pt x="11827" y="0"/>
                  </a:moveTo>
                  <a:cubicBezTo>
                    <a:pt x="11827" y="0"/>
                    <a:pt x="2094" y="139"/>
                    <a:pt x="1039" y="4255"/>
                  </a:cubicBezTo>
                  <a:cubicBezTo>
                    <a:pt x="0" y="8358"/>
                    <a:pt x="6055" y="12249"/>
                    <a:pt x="6055" y="12249"/>
                  </a:cubicBezTo>
                  <a:lnTo>
                    <a:pt x="12599" y="10998"/>
                  </a:lnTo>
                  <a:lnTo>
                    <a:pt x="13149" y="1740"/>
                  </a:lnTo>
                  <a:lnTo>
                    <a:pt x="11827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56"/>
            <p:cNvSpPr/>
            <p:nvPr/>
          </p:nvSpPr>
          <p:spPr>
            <a:xfrm>
              <a:off x="7453643" y="2868987"/>
              <a:ext cx="932255" cy="2632607"/>
            </a:xfrm>
            <a:custGeom>
              <a:rect b="b" l="l" r="r" t="t"/>
              <a:pathLst>
                <a:path extrusionOk="0" h="21185" w="7502">
                  <a:moveTo>
                    <a:pt x="5237" y="0"/>
                  </a:moveTo>
                  <a:cubicBezTo>
                    <a:pt x="4849" y="0"/>
                    <a:pt x="4382" y="114"/>
                    <a:pt x="3820" y="380"/>
                  </a:cubicBezTo>
                  <a:cubicBezTo>
                    <a:pt x="0" y="2190"/>
                    <a:pt x="2289" y="2881"/>
                    <a:pt x="2289" y="2881"/>
                  </a:cubicBezTo>
                  <a:cubicBezTo>
                    <a:pt x="2219" y="3019"/>
                    <a:pt x="3203" y="5255"/>
                    <a:pt x="3412" y="5663"/>
                  </a:cubicBezTo>
                  <a:cubicBezTo>
                    <a:pt x="3412" y="5663"/>
                    <a:pt x="2849" y="8245"/>
                    <a:pt x="2849" y="9145"/>
                  </a:cubicBezTo>
                  <a:cubicBezTo>
                    <a:pt x="2849" y="9145"/>
                    <a:pt x="1180" y="17152"/>
                    <a:pt x="1039" y="18052"/>
                  </a:cubicBezTo>
                  <a:cubicBezTo>
                    <a:pt x="968" y="18191"/>
                    <a:pt x="617" y="19104"/>
                    <a:pt x="826" y="19863"/>
                  </a:cubicBezTo>
                  <a:cubicBezTo>
                    <a:pt x="1039" y="20635"/>
                    <a:pt x="1109" y="20847"/>
                    <a:pt x="1109" y="20972"/>
                  </a:cubicBezTo>
                  <a:cubicBezTo>
                    <a:pt x="1109" y="21114"/>
                    <a:pt x="3962" y="21184"/>
                    <a:pt x="3962" y="21184"/>
                  </a:cubicBezTo>
                  <a:cubicBezTo>
                    <a:pt x="3962" y="21184"/>
                    <a:pt x="3270" y="18191"/>
                    <a:pt x="3061" y="17982"/>
                  </a:cubicBezTo>
                  <a:lnTo>
                    <a:pt x="2920" y="17783"/>
                  </a:lnTo>
                  <a:cubicBezTo>
                    <a:pt x="2920" y="17783"/>
                    <a:pt x="5226" y="11097"/>
                    <a:pt x="5155" y="9425"/>
                  </a:cubicBezTo>
                  <a:lnTo>
                    <a:pt x="7094" y="3849"/>
                  </a:lnTo>
                  <a:cubicBezTo>
                    <a:pt x="7094" y="3849"/>
                    <a:pt x="7501" y="0"/>
                    <a:pt x="5237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56"/>
            <p:cNvSpPr/>
            <p:nvPr/>
          </p:nvSpPr>
          <p:spPr>
            <a:xfrm>
              <a:off x="7717091" y="2868614"/>
              <a:ext cx="614379" cy="634137"/>
            </a:xfrm>
            <a:custGeom>
              <a:rect b="b" l="l" r="r" t="t"/>
              <a:pathLst>
                <a:path extrusionOk="0" h="5103" w="4944">
                  <a:moveTo>
                    <a:pt x="3112" y="1"/>
                  </a:moveTo>
                  <a:cubicBezTo>
                    <a:pt x="3091" y="1"/>
                    <a:pt x="3070" y="1"/>
                    <a:pt x="3048" y="2"/>
                  </a:cubicBezTo>
                  <a:lnTo>
                    <a:pt x="1589" y="440"/>
                  </a:lnTo>
                  <a:cubicBezTo>
                    <a:pt x="830" y="804"/>
                    <a:pt x="324" y="1114"/>
                    <a:pt x="1" y="1394"/>
                  </a:cubicBezTo>
                  <a:lnTo>
                    <a:pt x="1" y="2813"/>
                  </a:lnTo>
                  <a:cubicBezTo>
                    <a:pt x="99" y="2867"/>
                    <a:pt x="169" y="2884"/>
                    <a:pt x="169" y="2884"/>
                  </a:cubicBezTo>
                  <a:cubicBezTo>
                    <a:pt x="125" y="2995"/>
                    <a:pt x="675" y="4300"/>
                    <a:pt x="1026" y="5102"/>
                  </a:cubicBezTo>
                  <a:cubicBezTo>
                    <a:pt x="2388" y="5005"/>
                    <a:pt x="4623" y="4637"/>
                    <a:pt x="4832" y="3333"/>
                  </a:cubicBezTo>
                  <a:cubicBezTo>
                    <a:pt x="4903" y="2968"/>
                    <a:pt x="4930" y="2601"/>
                    <a:pt x="4943" y="2237"/>
                  </a:cubicBezTo>
                  <a:cubicBezTo>
                    <a:pt x="4807" y="1186"/>
                    <a:pt x="4368" y="1"/>
                    <a:pt x="311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56"/>
            <p:cNvSpPr/>
            <p:nvPr/>
          </p:nvSpPr>
          <p:spPr>
            <a:xfrm>
              <a:off x="7497125" y="2692516"/>
              <a:ext cx="834340" cy="728716"/>
            </a:xfrm>
            <a:custGeom>
              <a:rect b="b" l="l" r="r" t="t"/>
              <a:pathLst>
                <a:path extrusionOk="0" h="5166" w="5915">
                  <a:moveTo>
                    <a:pt x="3410" y="0"/>
                  </a:moveTo>
                  <a:cubicBezTo>
                    <a:pt x="3332" y="0"/>
                    <a:pt x="3253" y="5"/>
                    <a:pt x="3173" y="16"/>
                  </a:cubicBezTo>
                  <a:cubicBezTo>
                    <a:pt x="2614" y="100"/>
                    <a:pt x="1869" y="309"/>
                    <a:pt x="1137" y="815"/>
                  </a:cubicBezTo>
                  <a:cubicBezTo>
                    <a:pt x="1110" y="845"/>
                    <a:pt x="1066" y="872"/>
                    <a:pt x="1039" y="886"/>
                  </a:cubicBezTo>
                  <a:cubicBezTo>
                    <a:pt x="1" y="1644"/>
                    <a:pt x="281" y="3189"/>
                    <a:pt x="560" y="4089"/>
                  </a:cubicBezTo>
                  <a:cubicBezTo>
                    <a:pt x="702" y="4537"/>
                    <a:pt x="1066" y="4891"/>
                    <a:pt x="1531" y="5002"/>
                  </a:cubicBezTo>
                  <a:cubicBezTo>
                    <a:pt x="2002" y="5127"/>
                    <a:pt x="2385" y="5165"/>
                    <a:pt x="2678" y="5165"/>
                  </a:cubicBezTo>
                  <a:cubicBezTo>
                    <a:pt x="2917" y="5165"/>
                    <a:pt x="3097" y="5139"/>
                    <a:pt x="3217" y="5114"/>
                  </a:cubicBezTo>
                  <a:cubicBezTo>
                    <a:pt x="3342" y="5087"/>
                    <a:pt x="3399" y="5073"/>
                    <a:pt x="3399" y="5073"/>
                  </a:cubicBezTo>
                  <a:cubicBezTo>
                    <a:pt x="5870" y="4133"/>
                    <a:pt x="5914" y="2727"/>
                    <a:pt x="5408" y="1631"/>
                  </a:cubicBezTo>
                  <a:cubicBezTo>
                    <a:pt x="5280" y="1351"/>
                    <a:pt x="5112" y="1081"/>
                    <a:pt x="4960" y="859"/>
                  </a:cubicBezTo>
                  <a:cubicBezTo>
                    <a:pt x="4903" y="788"/>
                    <a:pt x="4859" y="731"/>
                    <a:pt x="4805" y="660"/>
                  </a:cubicBezTo>
                  <a:cubicBezTo>
                    <a:pt x="4461" y="245"/>
                    <a:pt x="3948" y="0"/>
                    <a:pt x="3410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56"/>
            <p:cNvSpPr/>
            <p:nvPr/>
          </p:nvSpPr>
          <p:spPr>
            <a:xfrm>
              <a:off x="7497125" y="2807479"/>
              <a:ext cx="762966" cy="613752"/>
            </a:xfrm>
            <a:custGeom>
              <a:rect b="b" l="l" r="r" t="t"/>
              <a:pathLst>
                <a:path extrusionOk="0" h="4351" w="5409">
                  <a:moveTo>
                    <a:pt x="1137" y="0"/>
                  </a:moveTo>
                  <a:cubicBezTo>
                    <a:pt x="1110" y="30"/>
                    <a:pt x="1066" y="57"/>
                    <a:pt x="1039" y="71"/>
                  </a:cubicBezTo>
                  <a:cubicBezTo>
                    <a:pt x="1" y="829"/>
                    <a:pt x="281" y="2374"/>
                    <a:pt x="560" y="3274"/>
                  </a:cubicBezTo>
                  <a:cubicBezTo>
                    <a:pt x="702" y="3722"/>
                    <a:pt x="1066" y="4076"/>
                    <a:pt x="1531" y="4187"/>
                  </a:cubicBezTo>
                  <a:cubicBezTo>
                    <a:pt x="2002" y="4312"/>
                    <a:pt x="2385" y="4350"/>
                    <a:pt x="2678" y="4350"/>
                  </a:cubicBezTo>
                  <a:cubicBezTo>
                    <a:pt x="2917" y="4350"/>
                    <a:pt x="3097" y="4324"/>
                    <a:pt x="3217" y="4299"/>
                  </a:cubicBezTo>
                  <a:cubicBezTo>
                    <a:pt x="3456" y="2107"/>
                    <a:pt x="4593" y="1194"/>
                    <a:pt x="5408" y="816"/>
                  </a:cubicBezTo>
                  <a:cubicBezTo>
                    <a:pt x="5280" y="536"/>
                    <a:pt x="5112" y="266"/>
                    <a:pt x="4960" y="44"/>
                  </a:cubicBezTo>
                  <a:cubicBezTo>
                    <a:pt x="4566" y="98"/>
                    <a:pt x="4087" y="199"/>
                    <a:pt x="3470" y="351"/>
                  </a:cubicBezTo>
                  <a:cubicBezTo>
                    <a:pt x="3201" y="420"/>
                    <a:pt x="2947" y="450"/>
                    <a:pt x="2709" y="450"/>
                  </a:cubicBezTo>
                  <a:cubicBezTo>
                    <a:pt x="2027" y="450"/>
                    <a:pt x="1482" y="210"/>
                    <a:pt x="1137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9" name="Google Shape;1009;p56"/>
          <p:cNvSpPr/>
          <p:nvPr/>
        </p:nvSpPr>
        <p:spPr>
          <a:xfrm>
            <a:off x="1700250" y="825306"/>
            <a:ext cx="298651" cy="284589"/>
          </a:xfrm>
          <a:custGeom>
            <a:rect b="b" l="l" r="r" t="t"/>
            <a:pathLst>
              <a:path extrusionOk="0" h="3400" w="3568">
                <a:moveTo>
                  <a:pt x="1784" y="1"/>
                </a:moveTo>
                <a:lnTo>
                  <a:pt x="1238" y="1124"/>
                </a:lnTo>
                <a:lnTo>
                  <a:pt x="1" y="1292"/>
                </a:lnTo>
                <a:lnTo>
                  <a:pt x="884" y="2162"/>
                </a:lnTo>
                <a:lnTo>
                  <a:pt x="675" y="3399"/>
                </a:lnTo>
                <a:lnTo>
                  <a:pt x="1784" y="2823"/>
                </a:lnTo>
                <a:lnTo>
                  <a:pt x="2880" y="3399"/>
                </a:lnTo>
                <a:lnTo>
                  <a:pt x="2880" y="3399"/>
                </a:lnTo>
                <a:lnTo>
                  <a:pt x="2671" y="2162"/>
                </a:lnTo>
                <a:lnTo>
                  <a:pt x="3567" y="1292"/>
                </a:lnTo>
                <a:lnTo>
                  <a:pt x="2334" y="1124"/>
                </a:lnTo>
                <a:lnTo>
                  <a:pt x="178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56"/>
          <p:cNvSpPr/>
          <p:nvPr/>
        </p:nvSpPr>
        <p:spPr>
          <a:xfrm>
            <a:off x="5532688" y="825306"/>
            <a:ext cx="298651" cy="284589"/>
          </a:xfrm>
          <a:custGeom>
            <a:rect b="b" l="l" r="r" t="t"/>
            <a:pathLst>
              <a:path extrusionOk="0" h="3400" w="3568">
                <a:moveTo>
                  <a:pt x="1784" y="1"/>
                </a:moveTo>
                <a:lnTo>
                  <a:pt x="1238" y="1124"/>
                </a:lnTo>
                <a:lnTo>
                  <a:pt x="1" y="1292"/>
                </a:lnTo>
                <a:lnTo>
                  <a:pt x="884" y="2162"/>
                </a:lnTo>
                <a:lnTo>
                  <a:pt x="675" y="3399"/>
                </a:lnTo>
                <a:lnTo>
                  <a:pt x="1784" y="2823"/>
                </a:lnTo>
                <a:lnTo>
                  <a:pt x="2880" y="3399"/>
                </a:lnTo>
                <a:lnTo>
                  <a:pt x="2880" y="3399"/>
                </a:lnTo>
                <a:lnTo>
                  <a:pt x="2671" y="2162"/>
                </a:lnTo>
                <a:lnTo>
                  <a:pt x="3567" y="1292"/>
                </a:lnTo>
                <a:lnTo>
                  <a:pt x="2334" y="1124"/>
                </a:lnTo>
                <a:lnTo>
                  <a:pt x="178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56"/>
          <p:cNvSpPr txBox="1"/>
          <p:nvPr>
            <p:ph type="title"/>
          </p:nvPr>
        </p:nvSpPr>
        <p:spPr>
          <a:xfrm>
            <a:off x="1784750" y="742350"/>
            <a:ext cx="39621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FINAL RESULTS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57"/>
          <p:cNvSpPr txBox="1"/>
          <p:nvPr>
            <p:ph type="title"/>
          </p:nvPr>
        </p:nvSpPr>
        <p:spPr>
          <a:xfrm>
            <a:off x="2644825" y="1303800"/>
            <a:ext cx="38280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LET’S EXPLORE!</a:t>
            </a:r>
            <a:endParaRPr/>
          </a:p>
        </p:txBody>
      </p:sp>
      <p:sp>
        <p:nvSpPr>
          <p:cNvPr id="1017" name="Google Shape;1017;p57"/>
          <p:cNvSpPr txBox="1"/>
          <p:nvPr>
            <p:ph idx="1" type="subTitle"/>
          </p:nvPr>
        </p:nvSpPr>
        <p:spPr>
          <a:xfrm>
            <a:off x="3225475" y="2684900"/>
            <a:ext cx="2666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</a:t>
            </a:r>
            <a:r>
              <a:rPr lang="en" sz="1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nd out what your</a:t>
            </a:r>
            <a:r>
              <a:rPr b="1" lang="en" sz="1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interests are and how they relate to the world of work.</a:t>
            </a: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grpSp>
        <p:nvGrpSpPr>
          <p:cNvPr id="1018" name="Google Shape;1018;p57"/>
          <p:cNvGrpSpPr/>
          <p:nvPr/>
        </p:nvGrpSpPr>
        <p:grpSpPr>
          <a:xfrm>
            <a:off x="715112" y="1411079"/>
            <a:ext cx="1727983" cy="1785583"/>
            <a:chOff x="336066" y="3683056"/>
            <a:chExt cx="982925" cy="1015632"/>
          </a:xfrm>
        </p:grpSpPr>
        <p:sp>
          <p:nvSpPr>
            <p:cNvPr id="1019" name="Google Shape;1019;p57"/>
            <p:cNvSpPr/>
            <p:nvPr/>
          </p:nvSpPr>
          <p:spPr>
            <a:xfrm>
              <a:off x="336066" y="3683056"/>
              <a:ext cx="890041" cy="870039"/>
            </a:xfrm>
            <a:custGeom>
              <a:rect b="b" l="l" r="r" t="t"/>
              <a:pathLst>
                <a:path extrusionOk="0" h="10135" w="10368">
                  <a:moveTo>
                    <a:pt x="5186" y="1"/>
                  </a:moveTo>
                  <a:cubicBezTo>
                    <a:pt x="2320" y="1"/>
                    <a:pt x="0" y="2320"/>
                    <a:pt x="0" y="5186"/>
                  </a:cubicBezTo>
                  <a:cubicBezTo>
                    <a:pt x="0" y="5874"/>
                    <a:pt x="142" y="6521"/>
                    <a:pt x="381" y="7124"/>
                  </a:cubicBezTo>
                  <a:lnTo>
                    <a:pt x="1531" y="8389"/>
                  </a:lnTo>
                  <a:lnTo>
                    <a:pt x="2586" y="8389"/>
                  </a:lnTo>
                  <a:cubicBezTo>
                    <a:pt x="2586" y="8389"/>
                    <a:pt x="3247" y="8459"/>
                    <a:pt x="3696" y="9033"/>
                  </a:cubicBezTo>
                  <a:cubicBezTo>
                    <a:pt x="4119" y="9577"/>
                    <a:pt x="4910" y="10134"/>
                    <a:pt x="6227" y="10134"/>
                  </a:cubicBezTo>
                  <a:cubicBezTo>
                    <a:pt x="6304" y="10134"/>
                    <a:pt x="6383" y="10132"/>
                    <a:pt x="6463" y="10128"/>
                  </a:cubicBezTo>
                  <a:cubicBezTo>
                    <a:pt x="7923" y="10044"/>
                    <a:pt x="7799" y="7728"/>
                    <a:pt x="7799" y="7728"/>
                  </a:cubicBezTo>
                  <a:lnTo>
                    <a:pt x="7799" y="7586"/>
                  </a:lnTo>
                  <a:lnTo>
                    <a:pt x="8459" y="5354"/>
                  </a:lnTo>
                  <a:lnTo>
                    <a:pt x="10368" y="5354"/>
                  </a:lnTo>
                  <a:lnTo>
                    <a:pt x="10368" y="5186"/>
                  </a:lnTo>
                  <a:cubicBezTo>
                    <a:pt x="10368" y="2320"/>
                    <a:pt x="8051" y="1"/>
                    <a:pt x="51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57"/>
            <p:cNvSpPr/>
            <p:nvPr/>
          </p:nvSpPr>
          <p:spPr>
            <a:xfrm>
              <a:off x="727949" y="4255813"/>
              <a:ext cx="110053" cy="111255"/>
            </a:xfrm>
            <a:custGeom>
              <a:rect b="b" l="l" r="r" t="t"/>
              <a:pathLst>
                <a:path extrusionOk="0" h="1296" w="1282">
                  <a:moveTo>
                    <a:pt x="634" y="1"/>
                  </a:moveTo>
                  <a:cubicBezTo>
                    <a:pt x="284" y="1"/>
                    <a:pt x="0" y="284"/>
                    <a:pt x="0" y="648"/>
                  </a:cubicBezTo>
                  <a:cubicBezTo>
                    <a:pt x="0" y="998"/>
                    <a:pt x="284" y="1295"/>
                    <a:pt x="634" y="1295"/>
                  </a:cubicBezTo>
                  <a:cubicBezTo>
                    <a:pt x="998" y="1295"/>
                    <a:pt x="1281" y="998"/>
                    <a:pt x="1281" y="648"/>
                  </a:cubicBezTo>
                  <a:cubicBezTo>
                    <a:pt x="1281" y="284"/>
                    <a:pt x="998" y="1"/>
                    <a:pt x="634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57"/>
            <p:cNvSpPr/>
            <p:nvPr/>
          </p:nvSpPr>
          <p:spPr>
            <a:xfrm>
              <a:off x="816197" y="4135459"/>
              <a:ext cx="502794" cy="563229"/>
            </a:xfrm>
            <a:custGeom>
              <a:rect b="b" l="l" r="r" t="t"/>
              <a:pathLst>
                <a:path extrusionOk="0" h="6561" w="5857">
                  <a:moveTo>
                    <a:pt x="5240" y="155"/>
                  </a:moveTo>
                  <a:cubicBezTo>
                    <a:pt x="5324" y="155"/>
                    <a:pt x="5422" y="223"/>
                    <a:pt x="5449" y="293"/>
                  </a:cubicBezTo>
                  <a:lnTo>
                    <a:pt x="5590" y="661"/>
                  </a:lnTo>
                  <a:cubicBezTo>
                    <a:pt x="5604" y="674"/>
                    <a:pt x="5604" y="701"/>
                    <a:pt x="5590" y="715"/>
                  </a:cubicBezTo>
                  <a:cubicBezTo>
                    <a:pt x="5590" y="715"/>
                    <a:pt x="5563" y="728"/>
                    <a:pt x="5547" y="728"/>
                  </a:cubicBezTo>
                  <a:lnTo>
                    <a:pt x="2866" y="701"/>
                  </a:lnTo>
                  <a:cubicBezTo>
                    <a:pt x="2822" y="701"/>
                    <a:pt x="2782" y="701"/>
                    <a:pt x="2738" y="728"/>
                  </a:cubicBezTo>
                  <a:lnTo>
                    <a:pt x="2711" y="169"/>
                  </a:lnTo>
                  <a:cubicBezTo>
                    <a:pt x="2752" y="169"/>
                    <a:pt x="2796" y="155"/>
                    <a:pt x="2836" y="155"/>
                  </a:cubicBezTo>
                  <a:close/>
                  <a:moveTo>
                    <a:pt x="2556" y="209"/>
                  </a:moveTo>
                  <a:lnTo>
                    <a:pt x="2583" y="745"/>
                  </a:lnTo>
                  <a:lnTo>
                    <a:pt x="2175" y="1291"/>
                  </a:lnTo>
                  <a:cubicBezTo>
                    <a:pt x="2162" y="1264"/>
                    <a:pt x="2135" y="1234"/>
                    <a:pt x="2108" y="1207"/>
                  </a:cubicBezTo>
                  <a:lnTo>
                    <a:pt x="1531" y="701"/>
                  </a:lnTo>
                  <a:cubicBezTo>
                    <a:pt x="1545" y="688"/>
                    <a:pt x="1572" y="674"/>
                    <a:pt x="1585" y="661"/>
                  </a:cubicBezTo>
                  <a:lnTo>
                    <a:pt x="2485" y="239"/>
                  </a:lnTo>
                  <a:cubicBezTo>
                    <a:pt x="2512" y="223"/>
                    <a:pt x="2543" y="209"/>
                    <a:pt x="2556" y="209"/>
                  </a:cubicBezTo>
                  <a:close/>
                  <a:moveTo>
                    <a:pt x="2583" y="1011"/>
                  </a:moveTo>
                  <a:lnTo>
                    <a:pt x="2583" y="2529"/>
                  </a:lnTo>
                  <a:lnTo>
                    <a:pt x="2415" y="2458"/>
                  </a:lnTo>
                  <a:cubicBezTo>
                    <a:pt x="2344" y="2431"/>
                    <a:pt x="2290" y="2330"/>
                    <a:pt x="2290" y="2262"/>
                  </a:cubicBezTo>
                  <a:lnTo>
                    <a:pt x="2290" y="1601"/>
                  </a:lnTo>
                  <a:cubicBezTo>
                    <a:pt x="2290" y="1558"/>
                    <a:pt x="2276" y="1504"/>
                    <a:pt x="2259" y="1460"/>
                  </a:cubicBezTo>
                  <a:lnTo>
                    <a:pt x="2583" y="1011"/>
                  </a:lnTo>
                  <a:close/>
                  <a:moveTo>
                    <a:pt x="3342" y="856"/>
                  </a:moveTo>
                  <a:lnTo>
                    <a:pt x="3342" y="2808"/>
                  </a:lnTo>
                  <a:lnTo>
                    <a:pt x="2752" y="2583"/>
                  </a:lnTo>
                  <a:lnTo>
                    <a:pt x="2752" y="968"/>
                  </a:lnTo>
                  <a:cubicBezTo>
                    <a:pt x="2752" y="941"/>
                    <a:pt x="2752" y="914"/>
                    <a:pt x="2782" y="883"/>
                  </a:cubicBezTo>
                  <a:cubicBezTo>
                    <a:pt x="2809" y="870"/>
                    <a:pt x="2836" y="856"/>
                    <a:pt x="2866" y="856"/>
                  </a:cubicBezTo>
                  <a:close/>
                  <a:moveTo>
                    <a:pt x="1390" y="786"/>
                  </a:moveTo>
                  <a:lnTo>
                    <a:pt x="2007" y="1335"/>
                  </a:lnTo>
                  <a:cubicBezTo>
                    <a:pt x="2064" y="1389"/>
                    <a:pt x="2121" y="1517"/>
                    <a:pt x="2121" y="1601"/>
                  </a:cubicBezTo>
                  <a:lnTo>
                    <a:pt x="2121" y="2262"/>
                  </a:lnTo>
                  <a:cubicBezTo>
                    <a:pt x="2121" y="2400"/>
                    <a:pt x="2232" y="2556"/>
                    <a:pt x="2361" y="2599"/>
                  </a:cubicBezTo>
                  <a:lnTo>
                    <a:pt x="2583" y="2697"/>
                  </a:lnTo>
                  <a:lnTo>
                    <a:pt x="2583" y="3189"/>
                  </a:lnTo>
                  <a:lnTo>
                    <a:pt x="2583" y="3257"/>
                  </a:lnTo>
                  <a:cubicBezTo>
                    <a:pt x="2583" y="3274"/>
                    <a:pt x="2583" y="3301"/>
                    <a:pt x="2570" y="3314"/>
                  </a:cubicBezTo>
                  <a:cubicBezTo>
                    <a:pt x="2563" y="3321"/>
                    <a:pt x="2553" y="3324"/>
                    <a:pt x="2541" y="3324"/>
                  </a:cubicBezTo>
                  <a:cubicBezTo>
                    <a:pt x="2528" y="3324"/>
                    <a:pt x="2514" y="3321"/>
                    <a:pt x="2499" y="3314"/>
                  </a:cubicBezTo>
                  <a:lnTo>
                    <a:pt x="1235" y="2906"/>
                  </a:lnTo>
                  <a:cubicBezTo>
                    <a:pt x="1137" y="2879"/>
                    <a:pt x="995" y="2795"/>
                    <a:pt x="911" y="2738"/>
                  </a:cubicBezTo>
                  <a:lnTo>
                    <a:pt x="196" y="2121"/>
                  </a:lnTo>
                  <a:cubicBezTo>
                    <a:pt x="169" y="2094"/>
                    <a:pt x="152" y="2063"/>
                    <a:pt x="152" y="2036"/>
                  </a:cubicBezTo>
                  <a:cubicBezTo>
                    <a:pt x="152" y="2009"/>
                    <a:pt x="169" y="1979"/>
                    <a:pt x="183" y="1966"/>
                  </a:cubicBezTo>
                  <a:lnTo>
                    <a:pt x="1292" y="870"/>
                  </a:lnTo>
                  <a:cubicBezTo>
                    <a:pt x="1319" y="843"/>
                    <a:pt x="1349" y="813"/>
                    <a:pt x="1390" y="786"/>
                  </a:cubicBezTo>
                  <a:close/>
                  <a:moveTo>
                    <a:pt x="2752" y="2751"/>
                  </a:moveTo>
                  <a:lnTo>
                    <a:pt x="5661" y="3864"/>
                  </a:lnTo>
                  <a:cubicBezTo>
                    <a:pt x="5675" y="5044"/>
                    <a:pt x="5071" y="6335"/>
                    <a:pt x="5058" y="6348"/>
                  </a:cubicBezTo>
                  <a:cubicBezTo>
                    <a:pt x="5041" y="6362"/>
                    <a:pt x="5027" y="6392"/>
                    <a:pt x="5000" y="6392"/>
                  </a:cubicBezTo>
                  <a:cubicBezTo>
                    <a:pt x="4990" y="6398"/>
                    <a:pt x="4978" y="6401"/>
                    <a:pt x="4967" y="6401"/>
                  </a:cubicBezTo>
                  <a:cubicBezTo>
                    <a:pt x="4950" y="6401"/>
                    <a:pt x="4932" y="6394"/>
                    <a:pt x="4916" y="6375"/>
                  </a:cubicBezTo>
                  <a:lnTo>
                    <a:pt x="2880" y="5071"/>
                  </a:lnTo>
                  <a:cubicBezTo>
                    <a:pt x="2809" y="5027"/>
                    <a:pt x="2752" y="4916"/>
                    <a:pt x="2752" y="4831"/>
                  </a:cubicBezTo>
                  <a:lnTo>
                    <a:pt x="2752" y="3257"/>
                  </a:lnTo>
                  <a:lnTo>
                    <a:pt x="2752" y="3189"/>
                  </a:lnTo>
                  <a:lnTo>
                    <a:pt x="2752" y="2751"/>
                  </a:lnTo>
                  <a:close/>
                  <a:moveTo>
                    <a:pt x="2836" y="0"/>
                  </a:moveTo>
                  <a:cubicBezTo>
                    <a:pt x="2711" y="0"/>
                    <a:pt x="2529" y="41"/>
                    <a:pt x="2415" y="98"/>
                  </a:cubicBezTo>
                  <a:lnTo>
                    <a:pt x="1531" y="519"/>
                  </a:lnTo>
                  <a:cubicBezTo>
                    <a:pt x="1417" y="577"/>
                    <a:pt x="1265" y="674"/>
                    <a:pt x="1181" y="759"/>
                  </a:cubicBezTo>
                  <a:lnTo>
                    <a:pt x="85" y="1854"/>
                  </a:lnTo>
                  <a:cubicBezTo>
                    <a:pt x="28" y="1908"/>
                    <a:pt x="1" y="1966"/>
                    <a:pt x="1" y="2050"/>
                  </a:cubicBezTo>
                  <a:cubicBezTo>
                    <a:pt x="1" y="2121"/>
                    <a:pt x="41" y="2191"/>
                    <a:pt x="98" y="2232"/>
                  </a:cubicBezTo>
                  <a:lnTo>
                    <a:pt x="813" y="2852"/>
                  </a:lnTo>
                  <a:cubicBezTo>
                    <a:pt x="911" y="2937"/>
                    <a:pt x="1066" y="3021"/>
                    <a:pt x="1181" y="3061"/>
                  </a:cubicBezTo>
                  <a:lnTo>
                    <a:pt x="2458" y="3469"/>
                  </a:lnTo>
                  <a:cubicBezTo>
                    <a:pt x="2485" y="3469"/>
                    <a:pt x="2512" y="3483"/>
                    <a:pt x="2529" y="3483"/>
                  </a:cubicBezTo>
                  <a:cubicBezTo>
                    <a:pt x="2556" y="3483"/>
                    <a:pt x="2570" y="3469"/>
                    <a:pt x="2583" y="3469"/>
                  </a:cubicBezTo>
                  <a:lnTo>
                    <a:pt x="2583" y="4831"/>
                  </a:lnTo>
                  <a:cubicBezTo>
                    <a:pt x="2583" y="4973"/>
                    <a:pt x="2681" y="5141"/>
                    <a:pt x="2796" y="5212"/>
                  </a:cubicBezTo>
                  <a:lnTo>
                    <a:pt x="4832" y="6517"/>
                  </a:lnTo>
                  <a:cubicBezTo>
                    <a:pt x="4872" y="6544"/>
                    <a:pt x="4930" y="6561"/>
                    <a:pt x="4973" y="6561"/>
                  </a:cubicBezTo>
                  <a:cubicBezTo>
                    <a:pt x="5000" y="6561"/>
                    <a:pt x="5014" y="6561"/>
                    <a:pt x="5041" y="6544"/>
                  </a:cubicBezTo>
                  <a:cubicBezTo>
                    <a:pt x="5112" y="6530"/>
                    <a:pt x="5169" y="6476"/>
                    <a:pt x="5196" y="6406"/>
                  </a:cubicBezTo>
                  <a:cubicBezTo>
                    <a:pt x="5226" y="6348"/>
                    <a:pt x="5857" y="5044"/>
                    <a:pt x="5816" y="3806"/>
                  </a:cubicBezTo>
                  <a:lnTo>
                    <a:pt x="5816" y="3763"/>
                  </a:lnTo>
                  <a:lnTo>
                    <a:pt x="3510" y="2879"/>
                  </a:lnTo>
                  <a:lnTo>
                    <a:pt x="3510" y="856"/>
                  </a:lnTo>
                  <a:lnTo>
                    <a:pt x="5533" y="883"/>
                  </a:lnTo>
                  <a:cubicBezTo>
                    <a:pt x="5617" y="883"/>
                    <a:pt x="5688" y="856"/>
                    <a:pt x="5732" y="799"/>
                  </a:cubicBezTo>
                  <a:cubicBezTo>
                    <a:pt x="5759" y="745"/>
                    <a:pt x="5772" y="674"/>
                    <a:pt x="5732" y="590"/>
                  </a:cubicBezTo>
                  <a:lnTo>
                    <a:pt x="5590" y="239"/>
                  </a:lnTo>
                  <a:cubicBezTo>
                    <a:pt x="5533" y="98"/>
                    <a:pt x="5378" y="0"/>
                    <a:pt x="52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57"/>
            <p:cNvSpPr/>
            <p:nvPr/>
          </p:nvSpPr>
          <p:spPr>
            <a:xfrm>
              <a:off x="345938" y="4294615"/>
              <a:ext cx="123016" cy="117007"/>
            </a:xfrm>
            <a:custGeom>
              <a:rect b="b" l="l" r="r" t="t"/>
              <a:pathLst>
                <a:path extrusionOk="0" h="1363" w="1433">
                  <a:moveTo>
                    <a:pt x="0" y="0"/>
                  </a:moveTo>
                  <a:lnTo>
                    <a:pt x="391" y="1362"/>
                  </a:lnTo>
                  <a:lnTo>
                    <a:pt x="1433" y="1362"/>
                  </a:lnTo>
                  <a:lnTo>
                    <a:pt x="1433" y="96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57"/>
            <p:cNvSpPr/>
            <p:nvPr/>
          </p:nvSpPr>
          <p:spPr>
            <a:xfrm>
              <a:off x="691722" y="4432053"/>
              <a:ext cx="36312" cy="36312"/>
            </a:xfrm>
            <a:custGeom>
              <a:rect b="b" l="l" r="r" t="t"/>
              <a:pathLst>
                <a:path extrusionOk="0" h="423" w="423">
                  <a:moveTo>
                    <a:pt x="213" y="1"/>
                  </a:moveTo>
                  <a:cubicBezTo>
                    <a:pt x="85" y="1"/>
                    <a:pt x="1" y="85"/>
                    <a:pt x="1" y="210"/>
                  </a:cubicBezTo>
                  <a:cubicBezTo>
                    <a:pt x="1" y="324"/>
                    <a:pt x="85" y="422"/>
                    <a:pt x="213" y="422"/>
                  </a:cubicBezTo>
                  <a:cubicBezTo>
                    <a:pt x="325" y="422"/>
                    <a:pt x="422" y="324"/>
                    <a:pt x="422" y="210"/>
                  </a:cubicBezTo>
                  <a:cubicBezTo>
                    <a:pt x="422" y="85"/>
                    <a:pt x="325" y="1"/>
                    <a:pt x="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57"/>
            <p:cNvSpPr/>
            <p:nvPr/>
          </p:nvSpPr>
          <p:spPr>
            <a:xfrm>
              <a:off x="861953" y="4457292"/>
              <a:ext cx="36227" cy="36227"/>
            </a:xfrm>
            <a:custGeom>
              <a:rect b="b" l="l" r="r" t="t"/>
              <a:pathLst>
                <a:path extrusionOk="0" h="422" w="422">
                  <a:moveTo>
                    <a:pt x="209" y="0"/>
                  </a:moveTo>
                  <a:cubicBezTo>
                    <a:pt x="85" y="0"/>
                    <a:pt x="0" y="98"/>
                    <a:pt x="0" y="212"/>
                  </a:cubicBezTo>
                  <a:cubicBezTo>
                    <a:pt x="0" y="324"/>
                    <a:pt x="85" y="421"/>
                    <a:pt x="209" y="421"/>
                  </a:cubicBezTo>
                  <a:cubicBezTo>
                    <a:pt x="324" y="421"/>
                    <a:pt x="422" y="324"/>
                    <a:pt x="422" y="212"/>
                  </a:cubicBezTo>
                  <a:cubicBezTo>
                    <a:pt x="422" y="98"/>
                    <a:pt x="324" y="0"/>
                    <a:pt x="2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5" name="Google Shape;1025;p57"/>
          <p:cNvGrpSpPr/>
          <p:nvPr/>
        </p:nvGrpSpPr>
        <p:grpSpPr>
          <a:xfrm>
            <a:off x="5563679" y="3599298"/>
            <a:ext cx="782714" cy="745839"/>
            <a:chOff x="1929006" y="4667097"/>
            <a:chExt cx="411370" cy="391969"/>
          </a:xfrm>
        </p:grpSpPr>
        <p:sp>
          <p:nvSpPr>
            <p:cNvPr id="1026" name="Google Shape;1026;p57"/>
            <p:cNvSpPr/>
            <p:nvPr/>
          </p:nvSpPr>
          <p:spPr>
            <a:xfrm>
              <a:off x="1929006" y="4946952"/>
              <a:ext cx="117350" cy="112114"/>
            </a:xfrm>
            <a:custGeom>
              <a:rect b="b" l="l" r="r" t="t"/>
              <a:pathLst>
                <a:path extrusionOk="0" h="1306" w="1367">
                  <a:moveTo>
                    <a:pt x="675" y="0"/>
                  </a:moveTo>
                  <a:lnTo>
                    <a:pt x="466" y="435"/>
                  </a:lnTo>
                  <a:lnTo>
                    <a:pt x="1" y="506"/>
                  </a:lnTo>
                  <a:lnTo>
                    <a:pt x="338" y="843"/>
                  </a:lnTo>
                  <a:lnTo>
                    <a:pt x="254" y="1305"/>
                  </a:lnTo>
                  <a:lnTo>
                    <a:pt x="254" y="1305"/>
                  </a:lnTo>
                  <a:lnTo>
                    <a:pt x="675" y="1083"/>
                  </a:lnTo>
                  <a:lnTo>
                    <a:pt x="1113" y="1305"/>
                  </a:lnTo>
                  <a:lnTo>
                    <a:pt x="1113" y="1305"/>
                  </a:lnTo>
                  <a:lnTo>
                    <a:pt x="1029" y="843"/>
                  </a:lnTo>
                  <a:lnTo>
                    <a:pt x="1366" y="506"/>
                  </a:lnTo>
                  <a:lnTo>
                    <a:pt x="901" y="435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57"/>
            <p:cNvSpPr/>
            <p:nvPr/>
          </p:nvSpPr>
          <p:spPr>
            <a:xfrm>
              <a:off x="2093142" y="4826253"/>
              <a:ext cx="117007" cy="112371"/>
            </a:xfrm>
            <a:custGeom>
              <a:rect b="b" l="l" r="r" t="t"/>
              <a:pathLst>
                <a:path extrusionOk="0" h="1309" w="1363">
                  <a:moveTo>
                    <a:pt x="675" y="1"/>
                  </a:moveTo>
                  <a:lnTo>
                    <a:pt x="465" y="435"/>
                  </a:lnTo>
                  <a:lnTo>
                    <a:pt x="0" y="506"/>
                  </a:lnTo>
                  <a:lnTo>
                    <a:pt x="337" y="843"/>
                  </a:lnTo>
                  <a:lnTo>
                    <a:pt x="253" y="1309"/>
                  </a:lnTo>
                  <a:lnTo>
                    <a:pt x="675" y="1083"/>
                  </a:lnTo>
                  <a:lnTo>
                    <a:pt x="1109" y="1309"/>
                  </a:lnTo>
                  <a:lnTo>
                    <a:pt x="1025" y="843"/>
                  </a:lnTo>
                  <a:lnTo>
                    <a:pt x="1362" y="506"/>
                  </a:lnTo>
                  <a:lnTo>
                    <a:pt x="900" y="43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57"/>
            <p:cNvSpPr/>
            <p:nvPr/>
          </p:nvSpPr>
          <p:spPr>
            <a:xfrm>
              <a:off x="2223369" y="4667097"/>
              <a:ext cx="117007" cy="112371"/>
            </a:xfrm>
            <a:custGeom>
              <a:rect b="b" l="l" r="r" t="t"/>
              <a:pathLst>
                <a:path extrusionOk="0" h="1309" w="1363">
                  <a:moveTo>
                    <a:pt x="675" y="0"/>
                  </a:moveTo>
                  <a:lnTo>
                    <a:pt x="466" y="435"/>
                  </a:lnTo>
                  <a:lnTo>
                    <a:pt x="0" y="506"/>
                  </a:lnTo>
                  <a:lnTo>
                    <a:pt x="338" y="843"/>
                  </a:lnTo>
                  <a:lnTo>
                    <a:pt x="253" y="1308"/>
                  </a:lnTo>
                  <a:lnTo>
                    <a:pt x="675" y="1083"/>
                  </a:lnTo>
                  <a:lnTo>
                    <a:pt x="1110" y="1308"/>
                  </a:lnTo>
                  <a:lnTo>
                    <a:pt x="1025" y="843"/>
                  </a:lnTo>
                  <a:lnTo>
                    <a:pt x="1362" y="506"/>
                  </a:lnTo>
                  <a:lnTo>
                    <a:pt x="901" y="435"/>
                  </a:lnTo>
                  <a:lnTo>
                    <a:pt x="6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9" name="Google Shape;1029;p57"/>
          <p:cNvGrpSpPr/>
          <p:nvPr/>
        </p:nvGrpSpPr>
        <p:grpSpPr>
          <a:xfrm>
            <a:off x="2771755" y="3599298"/>
            <a:ext cx="782222" cy="745839"/>
            <a:chOff x="461658" y="4667097"/>
            <a:chExt cx="411112" cy="391969"/>
          </a:xfrm>
        </p:grpSpPr>
        <p:sp>
          <p:nvSpPr>
            <p:cNvPr id="1030" name="Google Shape;1030;p57"/>
            <p:cNvSpPr/>
            <p:nvPr/>
          </p:nvSpPr>
          <p:spPr>
            <a:xfrm>
              <a:off x="755677" y="4946952"/>
              <a:ext cx="117093" cy="112114"/>
            </a:xfrm>
            <a:custGeom>
              <a:rect b="b" l="l" r="r" t="t"/>
              <a:pathLst>
                <a:path extrusionOk="0" h="1306" w="1364">
                  <a:moveTo>
                    <a:pt x="689" y="0"/>
                  </a:moveTo>
                  <a:lnTo>
                    <a:pt x="480" y="435"/>
                  </a:lnTo>
                  <a:lnTo>
                    <a:pt x="1" y="506"/>
                  </a:lnTo>
                  <a:lnTo>
                    <a:pt x="338" y="843"/>
                  </a:lnTo>
                  <a:lnTo>
                    <a:pt x="254" y="1305"/>
                  </a:lnTo>
                  <a:lnTo>
                    <a:pt x="689" y="1083"/>
                  </a:lnTo>
                  <a:lnTo>
                    <a:pt x="1110" y="1305"/>
                  </a:lnTo>
                  <a:lnTo>
                    <a:pt x="1026" y="843"/>
                  </a:lnTo>
                  <a:lnTo>
                    <a:pt x="1363" y="506"/>
                  </a:lnTo>
                  <a:lnTo>
                    <a:pt x="901" y="435"/>
                  </a:lnTo>
                  <a:lnTo>
                    <a:pt x="6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57"/>
            <p:cNvSpPr/>
            <p:nvPr/>
          </p:nvSpPr>
          <p:spPr>
            <a:xfrm>
              <a:off x="591884" y="4826253"/>
              <a:ext cx="117007" cy="112371"/>
            </a:xfrm>
            <a:custGeom>
              <a:rect b="b" l="l" r="r" t="t"/>
              <a:pathLst>
                <a:path extrusionOk="0" h="1309" w="1363">
                  <a:moveTo>
                    <a:pt x="689" y="1"/>
                  </a:moveTo>
                  <a:lnTo>
                    <a:pt x="476" y="435"/>
                  </a:lnTo>
                  <a:lnTo>
                    <a:pt x="1" y="506"/>
                  </a:lnTo>
                  <a:lnTo>
                    <a:pt x="338" y="843"/>
                  </a:lnTo>
                  <a:lnTo>
                    <a:pt x="254" y="1309"/>
                  </a:lnTo>
                  <a:lnTo>
                    <a:pt x="689" y="1083"/>
                  </a:lnTo>
                  <a:lnTo>
                    <a:pt x="1110" y="1309"/>
                  </a:lnTo>
                  <a:lnTo>
                    <a:pt x="1026" y="843"/>
                  </a:lnTo>
                  <a:lnTo>
                    <a:pt x="1363" y="506"/>
                  </a:lnTo>
                  <a:lnTo>
                    <a:pt x="898" y="435"/>
                  </a:lnTo>
                  <a:lnTo>
                    <a:pt x="6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57"/>
            <p:cNvSpPr/>
            <p:nvPr/>
          </p:nvSpPr>
          <p:spPr>
            <a:xfrm>
              <a:off x="461658" y="4667097"/>
              <a:ext cx="117007" cy="112371"/>
            </a:xfrm>
            <a:custGeom>
              <a:rect b="b" l="l" r="r" t="t"/>
              <a:pathLst>
                <a:path extrusionOk="0" h="1309" w="1363">
                  <a:moveTo>
                    <a:pt x="688" y="0"/>
                  </a:moveTo>
                  <a:lnTo>
                    <a:pt x="476" y="435"/>
                  </a:lnTo>
                  <a:lnTo>
                    <a:pt x="1" y="506"/>
                  </a:lnTo>
                  <a:lnTo>
                    <a:pt x="338" y="843"/>
                  </a:lnTo>
                  <a:lnTo>
                    <a:pt x="253" y="1308"/>
                  </a:lnTo>
                  <a:lnTo>
                    <a:pt x="688" y="1083"/>
                  </a:lnTo>
                  <a:lnTo>
                    <a:pt x="1110" y="1308"/>
                  </a:lnTo>
                  <a:lnTo>
                    <a:pt x="1026" y="843"/>
                  </a:lnTo>
                  <a:lnTo>
                    <a:pt x="1363" y="506"/>
                  </a:lnTo>
                  <a:lnTo>
                    <a:pt x="897" y="435"/>
                  </a:lnTo>
                  <a:lnTo>
                    <a:pt x="6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3" name="Google Shape;1033;p57"/>
          <p:cNvGrpSpPr/>
          <p:nvPr/>
        </p:nvGrpSpPr>
        <p:grpSpPr>
          <a:xfrm>
            <a:off x="6700899" y="1443827"/>
            <a:ext cx="1726021" cy="1785583"/>
            <a:chOff x="6583649" y="1334314"/>
            <a:chExt cx="1726021" cy="1785583"/>
          </a:xfrm>
        </p:grpSpPr>
        <p:sp>
          <p:nvSpPr>
            <p:cNvPr id="1034" name="Google Shape;1034;p57"/>
            <p:cNvSpPr/>
            <p:nvPr/>
          </p:nvSpPr>
          <p:spPr>
            <a:xfrm>
              <a:off x="6744827" y="1334314"/>
              <a:ext cx="1564843" cy="1529616"/>
            </a:xfrm>
            <a:custGeom>
              <a:rect b="b" l="l" r="r" t="t"/>
              <a:pathLst>
                <a:path extrusionOk="0" h="10135" w="10369">
                  <a:moveTo>
                    <a:pt x="5183" y="1"/>
                  </a:moveTo>
                  <a:cubicBezTo>
                    <a:pt x="2317" y="1"/>
                    <a:pt x="1" y="2320"/>
                    <a:pt x="1" y="5186"/>
                  </a:cubicBezTo>
                  <a:lnTo>
                    <a:pt x="1" y="5354"/>
                  </a:lnTo>
                  <a:lnTo>
                    <a:pt x="1913" y="5354"/>
                  </a:lnTo>
                  <a:lnTo>
                    <a:pt x="2570" y="7586"/>
                  </a:lnTo>
                  <a:lnTo>
                    <a:pt x="2570" y="7728"/>
                  </a:lnTo>
                  <a:cubicBezTo>
                    <a:pt x="2570" y="7728"/>
                    <a:pt x="2445" y="10044"/>
                    <a:pt x="3905" y="10128"/>
                  </a:cubicBezTo>
                  <a:cubicBezTo>
                    <a:pt x="3986" y="10132"/>
                    <a:pt x="4065" y="10134"/>
                    <a:pt x="4142" y="10134"/>
                  </a:cubicBezTo>
                  <a:cubicBezTo>
                    <a:pt x="5463" y="10134"/>
                    <a:pt x="6263" y="9577"/>
                    <a:pt x="6686" y="9033"/>
                  </a:cubicBezTo>
                  <a:cubicBezTo>
                    <a:pt x="7121" y="8459"/>
                    <a:pt x="7796" y="8389"/>
                    <a:pt x="7796" y="8389"/>
                  </a:cubicBezTo>
                  <a:lnTo>
                    <a:pt x="8837" y="8389"/>
                  </a:lnTo>
                  <a:lnTo>
                    <a:pt x="10004" y="7124"/>
                  </a:lnTo>
                  <a:cubicBezTo>
                    <a:pt x="10240" y="6521"/>
                    <a:pt x="10368" y="5874"/>
                    <a:pt x="10368" y="5186"/>
                  </a:cubicBezTo>
                  <a:cubicBezTo>
                    <a:pt x="10368" y="2320"/>
                    <a:pt x="8048" y="1"/>
                    <a:pt x="5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57"/>
            <p:cNvSpPr/>
            <p:nvPr/>
          </p:nvSpPr>
          <p:spPr>
            <a:xfrm>
              <a:off x="7427720" y="2341280"/>
              <a:ext cx="194983" cy="195598"/>
            </a:xfrm>
            <a:custGeom>
              <a:rect b="b" l="l" r="r" t="t"/>
              <a:pathLst>
                <a:path extrusionOk="0" h="1296" w="1292">
                  <a:moveTo>
                    <a:pt x="644" y="1"/>
                  </a:moveTo>
                  <a:cubicBezTo>
                    <a:pt x="294" y="1"/>
                    <a:pt x="0" y="284"/>
                    <a:pt x="0" y="648"/>
                  </a:cubicBezTo>
                  <a:cubicBezTo>
                    <a:pt x="0" y="998"/>
                    <a:pt x="294" y="1295"/>
                    <a:pt x="644" y="1295"/>
                  </a:cubicBezTo>
                  <a:cubicBezTo>
                    <a:pt x="995" y="1295"/>
                    <a:pt x="1292" y="998"/>
                    <a:pt x="1292" y="648"/>
                  </a:cubicBezTo>
                  <a:cubicBezTo>
                    <a:pt x="1292" y="284"/>
                    <a:pt x="995" y="1"/>
                    <a:pt x="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57"/>
            <p:cNvSpPr/>
            <p:nvPr/>
          </p:nvSpPr>
          <p:spPr>
            <a:xfrm>
              <a:off x="6583649" y="2129684"/>
              <a:ext cx="884365" cy="990213"/>
            </a:xfrm>
            <a:custGeom>
              <a:rect b="b" l="l" r="r" t="t"/>
              <a:pathLst>
                <a:path extrusionOk="0" h="6561" w="5860">
                  <a:moveTo>
                    <a:pt x="3021" y="155"/>
                  </a:moveTo>
                  <a:cubicBezTo>
                    <a:pt x="3048" y="155"/>
                    <a:pt x="3092" y="169"/>
                    <a:pt x="3132" y="169"/>
                  </a:cubicBezTo>
                  <a:lnTo>
                    <a:pt x="3105" y="728"/>
                  </a:lnTo>
                  <a:cubicBezTo>
                    <a:pt x="3065" y="715"/>
                    <a:pt x="3034" y="701"/>
                    <a:pt x="2994" y="701"/>
                  </a:cubicBezTo>
                  <a:lnTo>
                    <a:pt x="2981" y="701"/>
                  </a:lnTo>
                  <a:lnTo>
                    <a:pt x="310" y="728"/>
                  </a:lnTo>
                  <a:cubicBezTo>
                    <a:pt x="283" y="728"/>
                    <a:pt x="267" y="715"/>
                    <a:pt x="253" y="715"/>
                  </a:cubicBezTo>
                  <a:lnTo>
                    <a:pt x="253" y="661"/>
                  </a:lnTo>
                  <a:lnTo>
                    <a:pt x="408" y="293"/>
                  </a:lnTo>
                  <a:cubicBezTo>
                    <a:pt x="435" y="223"/>
                    <a:pt x="536" y="155"/>
                    <a:pt x="604" y="155"/>
                  </a:cubicBezTo>
                  <a:close/>
                  <a:moveTo>
                    <a:pt x="3287" y="209"/>
                  </a:moveTo>
                  <a:cubicBezTo>
                    <a:pt x="3318" y="209"/>
                    <a:pt x="3345" y="223"/>
                    <a:pt x="3358" y="239"/>
                  </a:cubicBezTo>
                  <a:lnTo>
                    <a:pt x="4258" y="661"/>
                  </a:lnTo>
                  <a:cubicBezTo>
                    <a:pt x="4285" y="674"/>
                    <a:pt x="4299" y="688"/>
                    <a:pt x="4329" y="701"/>
                  </a:cubicBezTo>
                  <a:lnTo>
                    <a:pt x="3739" y="1207"/>
                  </a:lnTo>
                  <a:cubicBezTo>
                    <a:pt x="3709" y="1234"/>
                    <a:pt x="3695" y="1264"/>
                    <a:pt x="3668" y="1291"/>
                  </a:cubicBezTo>
                  <a:lnTo>
                    <a:pt x="3260" y="745"/>
                  </a:lnTo>
                  <a:lnTo>
                    <a:pt x="3287" y="209"/>
                  </a:lnTo>
                  <a:close/>
                  <a:moveTo>
                    <a:pt x="3260" y="1011"/>
                  </a:moveTo>
                  <a:lnTo>
                    <a:pt x="3597" y="1460"/>
                  </a:lnTo>
                  <a:cubicBezTo>
                    <a:pt x="3571" y="1504"/>
                    <a:pt x="3571" y="1558"/>
                    <a:pt x="3571" y="1601"/>
                  </a:cubicBezTo>
                  <a:lnTo>
                    <a:pt x="3571" y="2262"/>
                  </a:lnTo>
                  <a:cubicBezTo>
                    <a:pt x="3571" y="2330"/>
                    <a:pt x="3500" y="2431"/>
                    <a:pt x="3429" y="2458"/>
                  </a:cubicBezTo>
                  <a:lnTo>
                    <a:pt x="3260" y="2529"/>
                  </a:lnTo>
                  <a:lnTo>
                    <a:pt x="3260" y="1011"/>
                  </a:lnTo>
                  <a:close/>
                  <a:moveTo>
                    <a:pt x="2981" y="856"/>
                  </a:moveTo>
                  <a:cubicBezTo>
                    <a:pt x="3021" y="856"/>
                    <a:pt x="3048" y="870"/>
                    <a:pt x="3065" y="883"/>
                  </a:cubicBezTo>
                  <a:cubicBezTo>
                    <a:pt x="3092" y="914"/>
                    <a:pt x="3105" y="941"/>
                    <a:pt x="3105" y="968"/>
                  </a:cubicBezTo>
                  <a:lnTo>
                    <a:pt x="3105" y="2583"/>
                  </a:lnTo>
                  <a:lnTo>
                    <a:pt x="2502" y="2808"/>
                  </a:lnTo>
                  <a:lnTo>
                    <a:pt x="2502" y="856"/>
                  </a:lnTo>
                  <a:close/>
                  <a:moveTo>
                    <a:pt x="4454" y="786"/>
                  </a:moveTo>
                  <a:cubicBezTo>
                    <a:pt x="4498" y="813"/>
                    <a:pt x="4525" y="843"/>
                    <a:pt x="4552" y="870"/>
                  </a:cubicBezTo>
                  <a:lnTo>
                    <a:pt x="5661" y="1966"/>
                  </a:lnTo>
                  <a:cubicBezTo>
                    <a:pt x="5691" y="1979"/>
                    <a:pt x="5691" y="2009"/>
                    <a:pt x="5691" y="2036"/>
                  </a:cubicBezTo>
                  <a:cubicBezTo>
                    <a:pt x="5691" y="2063"/>
                    <a:pt x="5678" y="2094"/>
                    <a:pt x="5661" y="2121"/>
                  </a:cubicBezTo>
                  <a:lnTo>
                    <a:pt x="4933" y="2738"/>
                  </a:lnTo>
                  <a:cubicBezTo>
                    <a:pt x="4862" y="2795"/>
                    <a:pt x="4720" y="2879"/>
                    <a:pt x="4622" y="2906"/>
                  </a:cubicBezTo>
                  <a:lnTo>
                    <a:pt x="3345" y="3314"/>
                  </a:lnTo>
                  <a:cubicBezTo>
                    <a:pt x="3331" y="3321"/>
                    <a:pt x="3320" y="3324"/>
                    <a:pt x="3311" y="3324"/>
                  </a:cubicBezTo>
                  <a:cubicBezTo>
                    <a:pt x="3302" y="3324"/>
                    <a:pt x="3294" y="3321"/>
                    <a:pt x="3287" y="3314"/>
                  </a:cubicBezTo>
                  <a:cubicBezTo>
                    <a:pt x="3274" y="3301"/>
                    <a:pt x="3260" y="3274"/>
                    <a:pt x="3260" y="3257"/>
                  </a:cubicBezTo>
                  <a:lnTo>
                    <a:pt x="3260" y="3189"/>
                  </a:lnTo>
                  <a:lnTo>
                    <a:pt x="3260" y="2697"/>
                  </a:lnTo>
                  <a:lnTo>
                    <a:pt x="3486" y="2599"/>
                  </a:lnTo>
                  <a:cubicBezTo>
                    <a:pt x="3624" y="2556"/>
                    <a:pt x="3722" y="2400"/>
                    <a:pt x="3722" y="2262"/>
                  </a:cubicBezTo>
                  <a:lnTo>
                    <a:pt x="3722" y="1601"/>
                  </a:lnTo>
                  <a:cubicBezTo>
                    <a:pt x="3722" y="1517"/>
                    <a:pt x="3780" y="1389"/>
                    <a:pt x="3850" y="1335"/>
                  </a:cubicBezTo>
                  <a:lnTo>
                    <a:pt x="4454" y="786"/>
                  </a:lnTo>
                  <a:close/>
                  <a:moveTo>
                    <a:pt x="3105" y="2751"/>
                  </a:moveTo>
                  <a:lnTo>
                    <a:pt x="3105" y="3189"/>
                  </a:lnTo>
                  <a:lnTo>
                    <a:pt x="3105" y="3257"/>
                  </a:lnTo>
                  <a:lnTo>
                    <a:pt x="3105" y="4831"/>
                  </a:lnTo>
                  <a:cubicBezTo>
                    <a:pt x="3105" y="4916"/>
                    <a:pt x="3048" y="5027"/>
                    <a:pt x="2981" y="5071"/>
                  </a:cubicBezTo>
                  <a:lnTo>
                    <a:pt x="927" y="6375"/>
                  </a:lnTo>
                  <a:cubicBezTo>
                    <a:pt x="911" y="6394"/>
                    <a:pt x="895" y="6401"/>
                    <a:pt x="878" y="6401"/>
                  </a:cubicBezTo>
                  <a:cubicBezTo>
                    <a:pt x="867" y="6401"/>
                    <a:pt x="855" y="6398"/>
                    <a:pt x="843" y="6392"/>
                  </a:cubicBezTo>
                  <a:cubicBezTo>
                    <a:pt x="830" y="6392"/>
                    <a:pt x="803" y="6362"/>
                    <a:pt x="789" y="6348"/>
                  </a:cubicBezTo>
                  <a:cubicBezTo>
                    <a:pt x="789" y="6335"/>
                    <a:pt x="169" y="5044"/>
                    <a:pt x="182" y="3864"/>
                  </a:cubicBezTo>
                  <a:lnTo>
                    <a:pt x="3105" y="2751"/>
                  </a:lnTo>
                  <a:close/>
                  <a:moveTo>
                    <a:pt x="604" y="0"/>
                  </a:moveTo>
                  <a:cubicBezTo>
                    <a:pt x="465" y="0"/>
                    <a:pt x="310" y="98"/>
                    <a:pt x="253" y="239"/>
                  </a:cubicBezTo>
                  <a:lnTo>
                    <a:pt x="115" y="590"/>
                  </a:lnTo>
                  <a:cubicBezTo>
                    <a:pt x="84" y="674"/>
                    <a:pt x="84" y="745"/>
                    <a:pt x="128" y="799"/>
                  </a:cubicBezTo>
                  <a:cubicBezTo>
                    <a:pt x="169" y="856"/>
                    <a:pt x="226" y="883"/>
                    <a:pt x="310" y="883"/>
                  </a:cubicBezTo>
                  <a:lnTo>
                    <a:pt x="2347" y="856"/>
                  </a:lnTo>
                  <a:lnTo>
                    <a:pt x="2347" y="2879"/>
                  </a:lnTo>
                  <a:lnTo>
                    <a:pt x="31" y="3763"/>
                  </a:lnTo>
                  <a:lnTo>
                    <a:pt x="31" y="3806"/>
                  </a:lnTo>
                  <a:cubicBezTo>
                    <a:pt x="0" y="5044"/>
                    <a:pt x="621" y="6348"/>
                    <a:pt x="648" y="6406"/>
                  </a:cubicBezTo>
                  <a:cubicBezTo>
                    <a:pt x="674" y="6476"/>
                    <a:pt x="732" y="6530"/>
                    <a:pt x="803" y="6544"/>
                  </a:cubicBezTo>
                  <a:cubicBezTo>
                    <a:pt x="830" y="6561"/>
                    <a:pt x="857" y="6561"/>
                    <a:pt x="873" y="6561"/>
                  </a:cubicBezTo>
                  <a:cubicBezTo>
                    <a:pt x="927" y="6561"/>
                    <a:pt x="971" y="6544"/>
                    <a:pt x="1012" y="6517"/>
                  </a:cubicBezTo>
                  <a:lnTo>
                    <a:pt x="3065" y="5212"/>
                  </a:lnTo>
                  <a:cubicBezTo>
                    <a:pt x="3176" y="5141"/>
                    <a:pt x="3260" y="4973"/>
                    <a:pt x="3260" y="4831"/>
                  </a:cubicBezTo>
                  <a:lnTo>
                    <a:pt x="3260" y="3469"/>
                  </a:lnTo>
                  <a:cubicBezTo>
                    <a:pt x="3274" y="3469"/>
                    <a:pt x="3301" y="3483"/>
                    <a:pt x="3318" y="3483"/>
                  </a:cubicBezTo>
                  <a:cubicBezTo>
                    <a:pt x="3345" y="3483"/>
                    <a:pt x="3372" y="3469"/>
                    <a:pt x="3402" y="3469"/>
                  </a:cubicBezTo>
                  <a:lnTo>
                    <a:pt x="4666" y="3061"/>
                  </a:lnTo>
                  <a:cubicBezTo>
                    <a:pt x="4777" y="3021"/>
                    <a:pt x="4946" y="2937"/>
                    <a:pt x="5030" y="2852"/>
                  </a:cubicBezTo>
                  <a:lnTo>
                    <a:pt x="5762" y="2232"/>
                  </a:lnTo>
                  <a:cubicBezTo>
                    <a:pt x="5816" y="2191"/>
                    <a:pt x="5846" y="2121"/>
                    <a:pt x="5846" y="2050"/>
                  </a:cubicBezTo>
                  <a:cubicBezTo>
                    <a:pt x="5860" y="1966"/>
                    <a:pt x="5829" y="1908"/>
                    <a:pt x="5775" y="1854"/>
                  </a:cubicBezTo>
                  <a:lnTo>
                    <a:pt x="4666" y="759"/>
                  </a:lnTo>
                  <a:cubicBezTo>
                    <a:pt x="4582" y="674"/>
                    <a:pt x="4427" y="577"/>
                    <a:pt x="4329" y="519"/>
                  </a:cubicBezTo>
                  <a:lnTo>
                    <a:pt x="3429" y="98"/>
                  </a:lnTo>
                  <a:cubicBezTo>
                    <a:pt x="3318" y="41"/>
                    <a:pt x="3132" y="0"/>
                    <a:pt x="30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57"/>
            <p:cNvSpPr/>
            <p:nvPr/>
          </p:nvSpPr>
          <p:spPr>
            <a:xfrm>
              <a:off x="8078467" y="2409497"/>
              <a:ext cx="216413" cy="205710"/>
            </a:xfrm>
            <a:custGeom>
              <a:rect b="b" l="l" r="r" t="t"/>
              <a:pathLst>
                <a:path extrusionOk="0" h="1363" w="1434">
                  <a:moveTo>
                    <a:pt x="941" y="0"/>
                  </a:moveTo>
                  <a:lnTo>
                    <a:pt x="0" y="968"/>
                  </a:lnTo>
                  <a:lnTo>
                    <a:pt x="0" y="1362"/>
                  </a:lnTo>
                  <a:lnTo>
                    <a:pt x="1039" y="1362"/>
                  </a:lnTo>
                  <a:lnTo>
                    <a:pt x="1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57"/>
            <p:cNvSpPr/>
            <p:nvPr/>
          </p:nvSpPr>
          <p:spPr>
            <a:xfrm>
              <a:off x="7622552" y="2651127"/>
              <a:ext cx="63837" cy="63841"/>
            </a:xfrm>
            <a:custGeom>
              <a:rect b="b" l="l" r="r" t="t"/>
              <a:pathLst>
                <a:path extrusionOk="0" h="423" w="423">
                  <a:moveTo>
                    <a:pt x="210" y="1"/>
                  </a:moveTo>
                  <a:cubicBezTo>
                    <a:pt x="98" y="1"/>
                    <a:pt x="1" y="85"/>
                    <a:pt x="1" y="210"/>
                  </a:cubicBezTo>
                  <a:cubicBezTo>
                    <a:pt x="1" y="324"/>
                    <a:pt x="98" y="422"/>
                    <a:pt x="210" y="422"/>
                  </a:cubicBezTo>
                  <a:cubicBezTo>
                    <a:pt x="324" y="422"/>
                    <a:pt x="422" y="324"/>
                    <a:pt x="422" y="210"/>
                  </a:cubicBezTo>
                  <a:cubicBezTo>
                    <a:pt x="422" y="85"/>
                    <a:pt x="324" y="1"/>
                    <a:pt x="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57"/>
            <p:cNvSpPr/>
            <p:nvPr/>
          </p:nvSpPr>
          <p:spPr>
            <a:xfrm>
              <a:off x="7363877" y="2714977"/>
              <a:ext cx="63837" cy="63841"/>
            </a:xfrm>
            <a:custGeom>
              <a:rect b="b" l="l" r="r" t="t"/>
              <a:pathLst>
                <a:path extrusionOk="0" h="423" w="423">
                  <a:moveTo>
                    <a:pt x="210" y="1"/>
                  </a:moveTo>
                  <a:cubicBezTo>
                    <a:pt x="98" y="1"/>
                    <a:pt x="1" y="85"/>
                    <a:pt x="1" y="210"/>
                  </a:cubicBezTo>
                  <a:cubicBezTo>
                    <a:pt x="1" y="324"/>
                    <a:pt x="98" y="422"/>
                    <a:pt x="210" y="422"/>
                  </a:cubicBezTo>
                  <a:cubicBezTo>
                    <a:pt x="324" y="422"/>
                    <a:pt x="422" y="324"/>
                    <a:pt x="422" y="210"/>
                  </a:cubicBezTo>
                  <a:cubicBezTo>
                    <a:pt x="422" y="85"/>
                    <a:pt x="324" y="1"/>
                    <a:pt x="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0" name="Google Shape;1040;p57"/>
          <p:cNvGrpSpPr/>
          <p:nvPr/>
        </p:nvGrpSpPr>
        <p:grpSpPr>
          <a:xfrm>
            <a:off x="3916338" y="474842"/>
            <a:ext cx="1311320" cy="647618"/>
            <a:chOff x="3865463" y="302517"/>
            <a:chExt cx="1311320" cy="647618"/>
          </a:xfrm>
        </p:grpSpPr>
        <p:grpSp>
          <p:nvGrpSpPr>
            <p:cNvPr id="1041" name="Google Shape;1041;p57"/>
            <p:cNvGrpSpPr/>
            <p:nvPr/>
          </p:nvGrpSpPr>
          <p:grpSpPr>
            <a:xfrm>
              <a:off x="3865463" y="302517"/>
              <a:ext cx="743320" cy="647618"/>
              <a:chOff x="3333475" y="1523800"/>
              <a:chExt cx="237475" cy="206900"/>
            </a:xfrm>
          </p:grpSpPr>
          <p:sp>
            <p:nvSpPr>
              <p:cNvPr id="1042" name="Google Shape;1042;p57"/>
              <p:cNvSpPr/>
              <p:nvPr/>
            </p:nvSpPr>
            <p:spPr>
              <a:xfrm>
                <a:off x="3444825" y="1523800"/>
                <a:ext cx="126125" cy="206900"/>
              </a:xfrm>
              <a:custGeom>
                <a:rect b="b" l="l" r="r" t="t"/>
                <a:pathLst>
                  <a:path extrusionOk="0" h="8276" w="5045">
                    <a:moveTo>
                      <a:pt x="171" y="0"/>
                    </a:moveTo>
                    <a:cubicBezTo>
                      <a:pt x="146" y="0"/>
                      <a:pt x="121" y="6"/>
                      <a:pt x="98" y="19"/>
                    </a:cubicBezTo>
                    <a:cubicBezTo>
                      <a:pt x="27" y="63"/>
                      <a:pt x="0" y="161"/>
                      <a:pt x="41" y="231"/>
                    </a:cubicBezTo>
                    <a:lnTo>
                      <a:pt x="4720" y="8195"/>
                    </a:lnTo>
                    <a:cubicBezTo>
                      <a:pt x="4746" y="8249"/>
                      <a:pt x="4798" y="8275"/>
                      <a:pt x="4854" y="8275"/>
                    </a:cubicBezTo>
                    <a:cubicBezTo>
                      <a:pt x="4884" y="8275"/>
                      <a:pt x="4916" y="8267"/>
                      <a:pt x="4946" y="8252"/>
                    </a:cubicBezTo>
                    <a:cubicBezTo>
                      <a:pt x="5014" y="8211"/>
                      <a:pt x="5044" y="8110"/>
                      <a:pt x="4987" y="8043"/>
                    </a:cubicBezTo>
                    <a:lnTo>
                      <a:pt x="311" y="76"/>
                    </a:lnTo>
                    <a:cubicBezTo>
                      <a:pt x="281" y="28"/>
                      <a:pt x="226" y="0"/>
                      <a:pt x="1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57"/>
              <p:cNvSpPr/>
              <p:nvPr/>
            </p:nvSpPr>
            <p:spPr>
              <a:xfrm>
                <a:off x="3333475" y="1534450"/>
                <a:ext cx="166825" cy="167600"/>
              </a:xfrm>
              <a:custGeom>
                <a:rect b="b" l="l" r="r" t="t"/>
                <a:pathLst>
                  <a:path extrusionOk="0" h="6704" w="6673">
                    <a:moveTo>
                      <a:pt x="4792" y="1"/>
                    </a:moveTo>
                    <a:cubicBezTo>
                      <a:pt x="3905" y="1953"/>
                      <a:pt x="2489" y="2995"/>
                      <a:pt x="1309" y="4468"/>
                    </a:cubicBezTo>
                    <a:cubicBezTo>
                      <a:pt x="1252" y="4539"/>
                      <a:pt x="1194" y="4610"/>
                      <a:pt x="1140" y="4694"/>
                    </a:cubicBezTo>
                    <a:cubicBezTo>
                      <a:pt x="928" y="4960"/>
                      <a:pt x="746" y="5240"/>
                      <a:pt x="564" y="5537"/>
                    </a:cubicBezTo>
                    <a:cubicBezTo>
                      <a:pt x="506" y="5621"/>
                      <a:pt x="466" y="5719"/>
                      <a:pt x="409" y="5803"/>
                    </a:cubicBezTo>
                    <a:cubicBezTo>
                      <a:pt x="267" y="6083"/>
                      <a:pt x="129" y="6380"/>
                      <a:pt x="1" y="6703"/>
                    </a:cubicBezTo>
                    <a:cubicBezTo>
                      <a:pt x="1784" y="4792"/>
                      <a:pt x="4778" y="4947"/>
                      <a:pt x="6673" y="3234"/>
                    </a:cubicBezTo>
                    <a:cubicBezTo>
                      <a:pt x="6575" y="3079"/>
                      <a:pt x="6477" y="2910"/>
                      <a:pt x="6393" y="2755"/>
                    </a:cubicBezTo>
                    <a:cubicBezTo>
                      <a:pt x="6366" y="2712"/>
                      <a:pt x="6349" y="2685"/>
                      <a:pt x="6322" y="2644"/>
                    </a:cubicBezTo>
                    <a:cubicBezTo>
                      <a:pt x="6251" y="2516"/>
                      <a:pt x="6181" y="2391"/>
                      <a:pt x="6113" y="2263"/>
                    </a:cubicBezTo>
                    <a:cubicBezTo>
                      <a:pt x="6083" y="2223"/>
                      <a:pt x="6069" y="2192"/>
                      <a:pt x="6042" y="2152"/>
                    </a:cubicBezTo>
                    <a:cubicBezTo>
                      <a:pt x="5634" y="1434"/>
                      <a:pt x="5213" y="719"/>
                      <a:pt x="47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57"/>
              <p:cNvSpPr/>
              <p:nvPr/>
            </p:nvSpPr>
            <p:spPr>
              <a:xfrm>
                <a:off x="3343675" y="1600550"/>
                <a:ext cx="149625" cy="79000"/>
              </a:xfrm>
              <a:custGeom>
                <a:rect b="b" l="l" r="r" t="t"/>
                <a:pathLst>
                  <a:path extrusionOk="0" h="3160" w="5985">
                    <a:moveTo>
                      <a:pt x="5914" y="0"/>
                    </a:moveTo>
                    <a:cubicBezTo>
                      <a:pt x="4313" y="1517"/>
                      <a:pt x="1912" y="1655"/>
                      <a:pt x="156" y="2893"/>
                    </a:cubicBezTo>
                    <a:cubicBezTo>
                      <a:pt x="98" y="2977"/>
                      <a:pt x="58" y="3075"/>
                      <a:pt x="1" y="3159"/>
                    </a:cubicBezTo>
                    <a:cubicBezTo>
                      <a:pt x="1784" y="1770"/>
                      <a:pt x="4313" y="1686"/>
                      <a:pt x="5985" y="111"/>
                    </a:cubicBezTo>
                    <a:cubicBezTo>
                      <a:pt x="5958" y="68"/>
                      <a:pt x="5941" y="41"/>
                      <a:pt x="5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p57"/>
              <p:cNvSpPr/>
              <p:nvPr/>
            </p:nvSpPr>
            <p:spPr>
              <a:xfrm>
                <a:off x="3361975" y="1588225"/>
                <a:ext cx="124350" cy="63575"/>
              </a:xfrm>
              <a:custGeom>
                <a:rect b="b" l="l" r="r" t="t"/>
                <a:pathLst>
                  <a:path extrusionOk="0" h="2543" w="4974">
                    <a:moveTo>
                      <a:pt x="4902" y="1"/>
                    </a:moveTo>
                    <a:cubicBezTo>
                      <a:pt x="3594" y="1235"/>
                      <a:pt x="1753" y="1558"/>
                      <a:pt x="169" y="2317"/>
                    </a:cubicBezTo>
                    <a:cubicBezTo>
                      <a:pt x="112" y="2388"/>
                      <a:pt x="54" y="2459"/>
                      <a:pt x="0" y="2543"/>
                    </a:cubicBezTo>
                    <a:cubicBezTo>
                      <a:pt x="1642" y="1700"/>
                      <a:pt x="3594" y="1403"/>
                      <a:pt x="4973" y="112"/>
                    </a:cubicBezTo>
                    <a:cubicBezTo>
                      <a:pt x="4943" y="72"/>
                      <a:pt x="4929" y="41"/>
                      <a:pt x="4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46" name="Google Shape;1046;p57"/>
            <p:cNvGrpSpPr/>
            <p:nvPr/>
          </p:nvGrpSpPr>
          <p:grpSpPr>
            <a:xfrm flipH="1">
              <a:off x="4433463" y="302517"/>
              <a:ext cx="743320" cy="647618"/>
              <a:chOff x="3333475" y="1523800"/>
              <a:chExt cx="237475" cy="206900"/>
            </a:xfrm>
          </p:grpSpPr>
          <p:sp>
            <p:nvSpPr>
              <p:cNvPr id="1047" name="Google Shape;1047;p57"/>
              <p:cNvSpPr/>
              <p:nvPr/>
            </p:nvSpPr>
            <p:spPr>
              <a:xfrm>
                <a:off x="3444825" y="1523800"/>
                <a:ext cx="126125" cy="206900"/>
              </a:xfrm>
              <a:custGeom>
                <a:rect b="b" l="l" r="r" t="t"/>
                <a:pathLst>
                  <a:path extrusionOk="0" h="8276" w="5045">
                    <a:moveTo>
                      <a:pt x="171" y="0"/>
                    </a:moveTo>
                    <a:cubicBezTo>
                      <a:pt x="146" y="0"/>
                      <a:pt x="121" y="6"/>
                      <a:pt x="98" y="19"/>
                    </a:cubicBezTo>
                    <a:cubicBezTo>
                      <a:pt x="27" y="63"/>
                      <a:pt x="0" y="161"/>
                      <a:pt x="41" y="231"/>
                    </a:cubicBezTo>
                    <a:lnTo>
                      <a:pt x="4720" y="8195"/>
                    </a:lnTo>
                    <a:cubicBezTo>
                      <a:pt x="4746" y="8249"/>
                      <a:pt x="4798" y="8275"/>
                      <a:pt x="4854" y="8275"/>
                    </a:cubicBezTo>
                    <a:cubicBezTo>
                      <a:pt x="4884" y="8275"/>
                      <a:pt x="4916" y="8267"/>
                      <a:pt x="4946" y="8252"/>
                    </a:cubicBezTo>
                    <a:cubicBezTo>
                      <a:pt x="5014" y="8211"/>
                      <a:pt x="5044" y="8110"/>
                      <a:pt x="4987" y="8043"/>
                    </a:cubicBezTo>
                    <a:lnTo>
                      <a:pt x="311" y="76"/>
                    </a:lnTo>
                    <a:cubicBezTo>
                      <a:pt x="281" y="28"/>
                      <a:pt x="226" y="0"/>
                      <a:pt x="1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p57"/>
              <p:cNvSpPr/>
              <p:nvPr/>
            </p:nvSpPr>
            <p:spPr>
              <a:xfrm>
                <a:off x="3333475" y="1534450"/>
                <a:ext cx="166825" cy="167600"/>
              </a:xfrm>
              <a:custGeom>
                <a:rect b="b" l="l" r="r" t="t"/>
                <a:pathLst>
                  <a:path extrusionOk="0" h="6704" w="6673">
                    <a:moveTo>
                      <a:pt x="4792" y="1"/>
                    </a:moveTo>
                    <a:cubicBezTo>
                      <a:pt x="3905" y="1953"/>
                      <a:pt x="2489" y="2995"/>
                      <a:pt x="1309" y="4468"/>
                    </a:cubicBezTo>
                    <a:cubicBezTo>
                      <a:pt x="1252" y="4539"/>
                      <a:pt x="1194" y="4610"/>
                      <a:pt x="1140" y="4694"/>
                    </a:cubicBezTo>
                    <a:cubicBezTo>
                      <a:pt x="928" y="4960"/>
                      <a:pt x="746" y="5240"/>
                      <a:pt x="564" y="5537"/>
                    </a:cubicBezTo>
                    <a:cubicBezTo>
                      <a:pt x="506" y="5621"/>
                      <a:pt x="466" y="5719"/>
                      <a:pt x="409" y="5803"/>
                    </a:cubicBezTo>
                    <a:cubicBezTo>
                      <a:pt x="267" y="6083"/>
                      <a:pt x="129" y="6380"/>
                      <a:pt x="1" y="6703"/>
                    </a:cubicBezTo>
                    <a:cubicBezTo>
                      <a:pt x="1784" y="4792"/>
                      <a:pt x="4778" y="4947"/>
                      <a:pt x="6673" y="3234"/>
                    </a:cubicBezTo>
                    <a:cubicBezTo>
                      <a:pt x="6575" y="3079"/>
                      <a:pt x="6477" y="2910"/>
                      <a:pt x="6393" y="2755"/>
                    </a:cubicBezTo>
                    <a:cubicBezTo>
                      <a:pt x="6366" y="2712"/>
                      <a:pt x="6349" y="2685"/>
                      <a:pt x="6322" y="2644"/>
                    </a:cubicBezTo>
                    <a:cubicBezTo>
                      <a:pt x="6251" y="2516"/>
                      <a:pt x="6181" y="2391"/>
                      <a:pt x="6113" y="2263"/>
                    </a:cubicBezTo>
                    <a:cubicBezTo>
                      <a:pt x="6083" y="2223"/>
                      <a:pt x="6069" y="2192"/>
                      <a:pt x="6042" y="2152"/>
                    </a:cubicBezTo>
                    <a:cubicBezTo>
                      <a:pt x="5634" y="1434"/>
                      <a:pt x="5213" y="719"/>
                      <a:pt x="47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p57"/>
              <p:cNvSpPr/>
              <p:nvPr/>
            </p:nvSpPr>
            <p:spPr>
              <a:xfrm>
                <a:off x="3343675" y="1600550"/>
                <a:ext cx="149625" cy="79000"/>
              </a:xfrm>
              <a:custGeom>
                <a:rect b="b" l="l" r="r" t="t"/>
                <a:pathLst>
                  <a:path extrusionOk="0" h="3160" w="5985">
                    <a:moveTo>
                      <a:pt x="5914" y="0"/>
                    </a:moveTo>
                    <a:cubicBezTo>
                      <a:pt x="4313" y="1517"/>
                      <a:pt x="1912" y="1655"/>
                      <a:pt x="156" y="2893"/>
                    </a:cubicBezTo>
                    <a:cubicBezTo>
                      <a:pt x="98" y="2977"/>
                      <a:pt x="58" y="3075"/>
                      <a:pt x="1" y="3159"/>
                    </a:cubicBezTo>
                    <a:cubicBezTo>
                      <a:pt x="1784" y="1770"/>
                      <a:pt x="4313" y="1686"/>
                      <a:pt x="5985" y="111"/>
                    </a:cubicBezTo>
                    <a:cubicBezTo>
                      <a:pt x="5958" y="68"/>
                      <a:pt x="5941" y="41"/>
                      <a:pt x="5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57"/>
              <p:cNvSpPr/>
              <p:nvPr/>
            </p:nvSpPr>
            <p:spPr>
              <a:xfrm>
                <a:off x="3361975" y="1588225"/>
                <a:ext cx="124350" cy="63575"/>
              </a:xfrm>
              <a:custGeom>
                <a:rect b="b" l="l" r="r" t="t"/>
                <a:pathLst>
                  <a:path extrusionOk="0" h="2543" w="4974">
                    <a:moveTo>
                      <a:pt x="4902" y="1"/>
                    </a:moveTo>
                    <a:cubicBezTo>
                      <a:pt x="3594" y="1235"/>
                      <a:pt x="1753" y="1558"/>
                      <a:pt x="169" y="2317"/>
                    </a:cubicBezTo>
                    <a:cubicBezTo>
                      <a:pt x="112" y="2388"/>
                      <a:pt x="54" y="2459"/>
                      <a:pt x="0" y="2543"/>
                    </a:cubicBezTo>
                    <a:cubicBezTo>
                      <a:pt x="1642" y="1700"/>
                      <a:pt x="3594" y="1403"/>
                      <a:pt x="4973" y="112"/>
                    </a:cubicBezTo>
                    <a:cubicBezTo>
                      <a:pt x="4943" y="72"/>
                      <a:pt x="4929" y="41"/>
                      <a:pt x="4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51" name="Google Shape;1051;p57"/>
          <p:cNvGrpSpPr/>
          <p:nvPr/>
        </p:nvGrpSpPr>
        <p:grpSpPr>
          <a:xfrm>
            <a:off x="3294088" y="1443825"/>
            <a:ext cx="2530388" cy="284589"/>
            <a:chOff x="3294088" y="1443825"/>
            <a:chExt cx="2530388" cy="284589"/>
          </a:xfrm>
        </p:grpSpPr>
        <p:sp>
          <p:nvSpPr>
            <p:cNvPr id="1052" name="Google Shape;1052;p57"/>
            <p:cNvSpPr/>
            <p:nvPr/>
          </p:nvSpPr>
          <p:spPr>
            <a:xfrm>
              <a:off x="3294088" y="1443825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57"/>
            <p:cNvSpPr/>
            <p:nvPr/>
          </p:nvSpPr>
          <p:spPr>
            <a:xfrm>
              <a:off x="5525825" y="1443825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4" name="Google Shape;1054;p57"/>
          <p:cNvGrpSpPr/>
          <p:nvPr/>
        </p:nvGrpSpPr>
        <p:grpSpPr>
          <a:xfrm rot="-7334010">
            <a:off x="4047198" y="3641634"/>
            <a:ext cx="1023235" cy="1124804"/>
            <a:chOff x="2963725" y="1527825"/>
            <a:chExt cx="263425" cy="289575"/>
          </a:xfrm>
        </p:grpSpPr>
        <p:sp>
          <p:nvSpPr>
            <p:cNvPr id="1055" name="Google Shape;1055;p57"/>
            <p:cNvSpPr/>
            <p:nvPr/>
          </p:nvSpPr>
          <p:spPr>
            <a:xfrm>
              <a:off x="2963725" y="1527825"/>
              <a:ext cx="263425" cy="289575"/>
            </a:xfrm>
            <a:custGeom>
              <a:rect b="b" l="l" r="r" t="t"/>
              <a:pathLst>
                <a:path extrusionOk="0" h="11583" w="10537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6" y="11550"/>
                    <a:pt x="2046" y="11582"/>
                    <a:pt x="2293" y="11582"/>
                  </a:cubicBezTo>
                  <a:cubicBezTo>
                    <a:pt x="3699" y="11582"/>
                    <a:pt x="6934" y="10543"/>
                    <a:pt x="8598" y="7865"/>
                  </a:cubicBezTo>
                  <a:cubicBezTo>
                    <a:pt x="10536" y="4733"/>
                    <a:pt x="9481" y="633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57"/>
            <p:cNvSpPr/>
            <p:nvPr/>
          </p:nvSpPr>
          <p:spPr>
            <a:xfrm>
              <a:off x="2963725" y="1527825"/>
              <a:ext cx="233150" cy="289525"/>
            </a:xfrm>
            <a:custGeom>
              <a:rect b="b" l="l" r="r" t="t"/>
              <a:pathLst>
                <a:path extrusionOk="0" h="11581" w="9326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7" y="11548"/>
                    <a:pt x="2047" y="11580"/>
                    <a:pt x="2293" y="11580"/>
                  </a:cubicBezTo>
                  <a:cubicBezTo>
                    <a:pt x="2403" y="11580"/>
                    <a:pt x="2524" y="11574"/>
                    <a:pt x="2654" y="11560"/>
                  </a:cubicBezTo>
                  <a:cubicBezTo>
                    <a:pt x="2162" y="10043"/>
                    <a:pt x="2006" y="7150"/>
                    <a:pt x="3439" y="4831"/>
                  </a:cubicBezTo>
                  <a:cubicBezTo>
                    <a:pt x="4943" y="2417"/>
                    <a:pt x="7782" y="1277"/>
                    <a:pt x="9326" y="1095"/>
                  </a:cubicBezTo>
                  <a:cubicBezTo>
                    <a:pt x="9157" y="603"/>
                    <a:pt x="8962" y="252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57"/>
            <p:cNvSpPr/>
            <p:nvPr/>
          </p:nvSpPr>
          <p:spPr>
            <a:xfrm>
              <a:off x="3077075" y="1542900"/>
              <a:ext cx="129675" cy="93475"/>
            </a:xfrm>
            <a:custGeom>
              <a:rect b="b" l="l" r="r" t="t"/>
              <a:pathLst>
                <a:path extrusionOk="0" h="3739" w="5187">
                  <a:moveTo>
                    <a:pt x="1238" y="0"/>
                  </a:moveTo>
                  <a:cubicBezTo>
                    <a:pt x="830" y="169"/>
                    <a:pt x="409" y="381"/>
                    <a:pt x="1" y="634"/>
                  </a:cubicBezTo>
                  <a:cubicBezTo>
                    <a:pt x="1771" y="1574"/>
                    <a:pt x="3487" y="2613"/>
                    <a:pt x="5142" y="3739"/>
                  </a:cubicBezTo>
                  <a:cubicBezTo>
                    <a:pt x="5186" y="3274"/>
                    <a:pt x="5173" y="2825"/>
                    <a:pt x="5142" y="2390"/>
                  </a:cubicBezTo>
                  <a:cubicBezTo>
                    <a:pt x="4455" y="1885"/>
                    <a:pt x="3710" y="1419"/>
                    <a:pt x="2981" y="984"/>
                  </a:cubicBezTo>
                  <a:cubicBezTo>
                    <a:pt x="2405" y="634"/>
                    <a:pt x="1828" y="310"/>
                    <a:pt x="1238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57"/>
            <p:cNvSpPr/>
            <p:nvPr/>
          </p:nvSpPr>
          <p:spPr>
            <a:xfrm>
              <a:off x="2983350" y="1720225"/>
              <a:ext cx="116950" cy="88175"/>
            </a:xfrm>
            <a:custGeom>
              <a:rect b="b" l="l" r="r" t="t"/>
              <a:pathLst>
                <a:path extrusionOk="0" h="3527" w="4678">
                  <a:moveTo>
                    <a:pt x="28" y="0"/>
                  </a:moveTo>
                  <a:lnTo>
                    <a:pt x="28" y="0"/>
                  </a:lnTo>
                  <a:cubicBezTo>
                    <a:pt x="1" y="523"/>
                    <a:pt x="28" y="998"/>
                    <a:pt x="85" y="1450"/>
                  </a:cubicBezTo>
                  <a:cubicBezTo>
                    <a:pt x="534" y="1770"/>
                    <a:pt x="999" y="2081"/>
                    <a:pt x="1461" y="2377"/>
                  </a:cubicBezTo>
                  <a:cubicBezTo>
                    <a:pt x="2081" y="2782"/>
                    <a:pt x="2725" y="3163"/>
                    <a:pt x="3372" y="3527"/>
                  </a:cubicBezTo>
                  <a:cubicBezTo>
                    <a:pt x="3794" y="3389"/>
                    <a:pt x="4229" y="3203"/>
                    <a:pt x="4677" y="2967"/>
                  </a:cubicBezTo>
                  <a:cubicBezTo>
                    <a:pt x="3076" y="2067"/>
                    <a:pt x="1518" y="1069"/>
                    <a:pt x="28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57"/>
            <p:cNvSpPr/>
            <p:nvPr/>
          </p:nvSpPr>
          <p:spPr>
            <a:xfrm>
              <a:off x="3038475" y="1610750"/>
              <a:ext cx="95950" cy="135875"/>
            </a:xfrm>
            <a:custGeom>
              <a:rect b="b" l="l" r="r" t="t"/>
              <a:pathLst>
                <a:path extrusionOk="0" h="5435" w="3838">
                  <a:moveTo>
                    <a:pt x="3457" y="0"/>
                  </a:moveTo>
                  <a:cubicBezTo>
                    <a:pt x="3362" y="0"/>
                    <a:pt x="3270" y="49"/>
                    <a:pt x="3217" y="138"/>
                  </a:cubicBezTo>
                  <a:lnTo>
                    <a:pt x="2924" y="587"/>
                  </a:lnTo>
                  <a:lnTo>
                    <a:pt x="2543" y="351"/>
                  </a:lnTo>
                  <a:cubicBezTo>
                    <a:pt x="2520" y="336"/>
                    <a:pt x="2493" y="329"/>
                    <a:pt x="2467" y="329"/>
                  </a:cubicBezTo>
                  <a:cubicBezTo>
                    <a:pt x="2414" y="329"/>
                    <a:pt x="2361" y="357"/>
                    <a:pt x="2334" y="405"/>
                  </a:cubicBezTo>
                  <a:cubicBezTo>
                    <a:pt x="2277" y="475"/>
                    <a:pt x="2304" y="573"/>
                    <a:pt x="2374" y="617"/>
                  </a:cubicBezTo>
                  <a:lnTo>
                    <a:pt x="2755" y="856"/>
                  </a:lnTo>
                  <a:lnTo>
                    <a:pt x="2347" y="1500"/>
                  </a:lnTo>
                  <a:lnTo>
                    <a:pt x="1983" y="1278"/>
                  </a:lnTo>
                  <a:cubicBezTo>
                    <a:pt x="1952" y="1256"/>
                    <a:pt x="1918" y="1247"/>
                    <a:pt x="1886" y="1247"/>
                  </a:cubicBezTo>
                  <a:cubicBezTo>
                    <a:pt x="1832" y="1247"/>
                    <a:pt x="1783" y="1274"/>
                    <a:pt x="1757" y="1318"/>
                  </a:cubicBezTo>
                  <a:cubicBezTo>
                    <a:pt x="1714" y="1403"/>
                    <a:pt x="1730" y="1500"/>
                    <a:pt x="1815" y="1544"/>
                  </a:cubicBezTo>
                  <a:lnTo>
                    <a:pt x="2165" y="1767"/>
                  </a:lnTo>
                  <a:lnTo>
                    <a:pt x="1757" y="2414"/>
                  </a:lnTo>
                  <a:lnTo>
                    <a:pt x="1407" y="2188"/>
                  </a:lnTo>
                  <a:cubicBezTo>
                    <a:pt x="1384" y="2175"/>
                    <a:pt x="1359" y="2169"/>
                    <a:pt x="1333" y="2169"/>
                  </a:cubicBezTo>
                  <a:cubicBezTo>
                    <a:pt x="1278" y="2169"/>
                    <a:pt x="1220" y="2197"/>
                    <a:pt x="1181" y="2245"/>
                  </a:cubicBezTo>
                  <a:cubicBezTo>
                    <a:pt x="1140" y="2316"/>
                    <a:pt x="1167" y="2414"/>
                    <a:pt x="1238" y="2471"/>
                  </a:cubicBezTo>
                  <a:lnTo>
                    <a:pt x="1589" y="2680"/>
                  </a:lnTo>
                  <a:lnTo>
                    <a:pt x="1167" y="3328"/>
                  </a:lnTo>
                  <a:lnTo>
                    <a:pt x="830" y="3115"/>
                  </a:lnTo>
                  <a:cubicBezTo>
                    <a:pt x="804" y="3096"/>
                    <a:pt x="775" y="3087"/>
                    <a:pt x="746" y="3087"/>
                  </a:cubicBezTo>
                  <a:cubicBezTo>
                    <a:pt x="695" y="3087"/>
                    <a:pt x="646" y="3114"/>
                    <a:pt x="618" y="3159"/>
                  </a:cubicBezTo>
                  <a:cubicBezTo>
                    <a:pt x="564" y="3243"/>
                    <a:pt x="591" y="3341"/>
                    <a:pt x="662" y="3385"/>
                  </a:cubicBezTo>
                  <a:lnTo>
                    <a:pt x="999" y="3594"/>
                  </a:lnTo>
                  <a:lnTo>
                    <a:pt x="577" y="4228"/>
                  </a:lnTo>
                  <a:lnTo>
                    <a:pt x="267" y="4029"/>
                  </a:lnTo>
                  <a:cubicBezTo>
                    <a:pt x="240" y="4016"/>
                    <a:pt x="212" y="4010"/>
                    <a:pt x="185" y="4010"/>
                  </a:cubicBezTo>
                  <a:cubicBezTo>
                    <a:pt x="127" y="4010"/>
                    <a:pt x="72" y="4038"/>
                    <a:pt x="45" y="4086"/>
                  </a:cubicBezTo>
                  <a:cubicBezTo>
                    <a:pt x="1" y="4157"/>
                    <a:pt x="14" y="4255"/>
                    <a:pt x="99" y="4312"/>
                  </a:cubicBezTo>
                  <a:lnTo>
                    <a:pt x="409" y="4508"/>
                  </a:lnTo>
                  <a:lnTo>
                    <a:pt x="99" y="4969"/>
                  </a:lnTo>
                  <a:cubicBezTo>
                    <a:pt x="14" y="5111"/>
                    <a:pt x="58" y="5293"/>
                    <a:pt x="196" y="5391"/>
                  </a:cubicBezTo>
                  <a:cubicBezTo>
                    <a:pt x="246" y="5420"/>
                    <a:pt x="300" y="5435"/>
                    <a:pt x="354" y="5435"/>
                  </a:cubicBezTo>
                  <a:cubicBezTo>
                    <a:pt x="453" y="5435"/>
                    <a:pt x="550" y="5385"/>
                    <a:pt x="604" y="5293"/>
                  </a:cubicBezTo>
                  <a:lnTo>
                    <a:pt x="915" y="4818"/>
                  </a:lnTo>
                  <a:lnTo>
                    <a:pt x="1279" y="5040"/>
                  </a:lnTo>
                  <a:cubicBezTo>
                    <a:pt x="1311" y="5057"/>
                    <a:pt x="1345" y="5065"/>
                    <a:pt x="1377" y="5065"/>
                  </a:cubicBezTo>
                  <a:cubicBezTo>
                    <a:pt x="1430" y="5065"/>
                    <a:pt x="1477" y="5044"/>
                    <a:pt x="1505" y="5000"/>
                  </a:cubicBezTo>
                  <a:cubicBezTo>
                    <a:pt x="1545" y="4915"/>
                    <a:pt x="1531" y="4818"/>
                    <a:pt x="1447" y="4774"/>
                  </a:cubicBezTo>
                  <a:lnTo>
                    <a:pt x="1097" y="4548"/>
                  </a:lnTo>
                  <a:lnTo>
                    <a:pt x="1505" y="3904"/>
                  </a:lnTo>
                  <a:lnTo>
                    <a:pt x="1855" y="4127"/>
                  </a:lnTo>
                  <a:cubicBezTo>
                    <a:pt x="1879" y="4141"/>
                    <a:pt x="1905" y="4148"/>
                    <a:pt x="1932" y="4148"/>
                  </a:cubicBezTo>
                  <a:cubicBezTo>
                    <a:pt x="1986" y="4148"/>
                    <a:pt x="2043" y="4120"/>
                    <a:pt x="2081" y="4073"/>
                  </a:cubicBezTo>
                  <a:cubicBezTo>
                    <a:pt x="2121" y="4002"/>
                    <a:pt x="2095" y="3904"/>
                    <a:pt x="2024" y="3847"/>
                  </a:cubicBezTo>
                  <a:lnTo>
                    <a:pt x="1673" y="3638"/>
                  </a:lnTo>
                  <a:lnTo>
                    <a:pt x="2095" y="2990"/>
                  </a:lnTo>
                  <a:lnTo>
                    <a:pt x="2432" y="3199"/>
                  </a:lnTo>
                  <a:cubicBezTo>
                    <a:pt x="2458" y="3216"/>
                    <a:pt x="2487" y="3224"/>
                    <a:pt x="2516" y="3224"/>
                  </a:cubicBezTo>
                  <a:cubicBezTo>
                    <a:pt x="2566" y="3224"/>
                    <a:pt x="2615" y="3199"/>
                    <a:pt x="2641" y="3146"/>
                  </a:cubicBezTo>
                  <a:cubicBezTo>
                    <a:pt x="2698" y="3075"/>
                    <a:pt x="2671" y="2977"/>
                    <a:pt x="2600" y="2933"/>
                  </a:cubicBezTo>
                  <a:lnTo>
                    <a:pt x="2263" y="2724"/>
                  </a:lnTo>
                  <a:lnTo>
                    <a:pt x="2685" y="2077"/>
                  </a:lnTo>
                  <a:lnTo>
                    <a:pt x="2995" y="2289"/>
                  </a:lnTo>
                  <a:cubicBezTo>
                    <a:pt x="3021" y="2302"/>
                    <a:pt x="3050" y="2308"/>
                    <a:pt x="3077" y="2308"/>
                  </a:cubicBezTo>
                  <a:cubicBezTo>
                    <a:pt x="3135" y="2308"/>
                    <a:pt x="3190" y="2280"/>
                    <a:pt x="3217" y="2232"/>
                  </a:cubicBezTo>
                  <a:cubicBezTo>
                    <a:pt x="3261" y="2161"/>
                    <a:pt x="3248" y="2063"/>
                    <a:pt x="3163" y="2006"/>
                  </a:cubicBezTo>
                  <a:lnTo>
                    <a:pt x="2853" y="1810"/>
                  </a:lnTo>
                  <a:lnTo>
                    <a:pt x="3261" y="1177"/>
                  </a:lnTo>
                  <a:lnTo>
                    <a:pt x="3568" y="1362"/>
                  </a:lnTo>
                  <a:cubicBezTo>
                    <a:pt x="3593" y="1376"/>
                    <a:pt x="3622" y="1384"/>
                    <a:pt x="3650" y="1384"/>
                  </a:cubicBezTo>
                  <a:cubicBezTo>
                    <a:pt x="3703" y="1384"/>
                    <a:pt x="3757" y="1359"/>
                    <a:pt x="3794" y="1305"/>
                  </a:cubicBezTo>
                  <a:cubicBezTo>
                    <a:pt x="3838" y="1234"/>
                    <a:pt x="3807" y="1136"/>
                    <a:pt x="3736" y="1092"/>
                  </a:cubicBezTo>
                  <a:lnTo>
                    <a:pt x="3443" y="910"/>
                  </a:lnTo>
                  <a:lnTo>
                    <a:pt x="3723" y="462"/>
                  </a:lnTo>
                  <a:cubicBezTo>
                    <a:pt x="3807" y="320"/>
                    <a:pt x="3767" y="138"/>
                    <a:pt x="3625" y="54"/>
                  </a:cubicBezTo>
                  <a:cubicBezTo>
                    <a:pt x="3572" y="18"/>
                    <a:pt x="3514" y="0"/>
                    <a:pt x="3457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58"/>
          <p:cNvSpPr txBox="1"/>
          <p:nvPr>
            <p:ph type="title"/>
          </p:nvPr>
        </p:nvSpPr>
        <p:spPr>
          <a:xfrm>
            <a:off x="591725" y="251425"/>
            <a:ext cx="79041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CA Colleges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Interest Profiler</a:t>
            </a:r>
            <a:endParaRPr/>
          </a:p>
        </p:txBody>
      </p:sp>
      <p:sp>
        <p:nvSpPr>
          <p:cNvPr id="1065" name="Google Shape;1065;p58"/>
          <p:cNvSpPr txBox="1"/>
          <p:nvPr>
            <p:ph idx="1" type="subTitle"/>
          </p:nvPr>
        </p:nvSpPr>
        <p:spPr>
          <a:xfrm>
            <a:off x="296125" y="1159325"/>
            <a:ext cx="4849200" cy="40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●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Log in to your account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●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Hover over</a:t>
            </a: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“Career”, then select Interest Profiler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○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Take the assessment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○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See how your interests match with careers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●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Career Assessment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○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Learn about your interests, strengths, skills, and values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●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Career Search Tool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○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Education level</a:t>
            </a:r>
            <a:endParaRPr sz="18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○"/>
            </a:pPr>
            <a:r>
              <a:rPr lang="en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Salary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6" name="Google Shape;1066;p58"/>
          <p:cNvSpPr txBox="1"/>
          <p:nvPr/>
        </p:nvSpPr>
        <p:spPr>
          <a:xfrm>
            <a:off x="5101600" y="1225650"/>
            <a:ext cx="329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067" name="Google Shape;106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5325" y="1159325"/>
            <a:ext cx="3713175" cy="25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58"/>
          <p:cNvSpPr/>
          <p:nvPr/>
        </p:nvSpPr>
        <p:spPr>
          <a:xfrm>
            <a:off x="4399750" y="4033100"/>
            <a:ext cx="963900" cy="35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58"/>
          <p:cNvSpPr txBox="1"/>
          <p:nvPr/>
        </p:nvSpPr>
        <p:spPr>
          <a:xfrm>
            <a:off x="5614900" y="4106425"/>
            <a:ext cx="3243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are your interests…?</a:t>
            </a:r>
            <a:endParaRPr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9"/>
          <p:cNvSpPr txBox="1"/>
          <p:nvPr>
            <p:ph type="title"/>
          </p:nvPr>
        </p:nvSpPr>
        <p:spPr>
          <a:xfrm>
            <a:off x="1530750" y="192925"/>
            <a:ext cx="6082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Interest Profiler</a:t>
            </a:r>
            <a:endParaRPr/>
          </a:p>
        </p:txBody>
      </p:sp>
      <p:sp>
        <p:nvSpPr>
          <p:cNvPr id="1075" name="Google Shape;1075;p59"/>
          <p:cNvSpPr txBox="1"/>
          <p:nvPr/>
        </p:nvSpPr>
        <p:spPr>
          <a:xfrm>
            <a:off x="5415050" y="2351000"/>
            <a:ext cx="3213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sng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 Best </a:t>
            </a:r>
            <a:r>
              <a:rPr b="1" lang="en" sz="1800" u="sng"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b="1" i="0" lang="en" sz="1800" u="sng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esults</a:t>
            </a:r>
            <a:endParaRPr b="1" i="0" sz="1800" u="sng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 Medium"/>
              <a:buChar char="●"/>
            </a:pPr>
            <a:r>
              <a:rPr i="0" lang="en" sz="18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Avoid Unsure</a:t>
            </a:r>
            <a:endParaRPr i="0" sz="18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 Medium"/>
              <a:buChar char="●"/>
            </a:pPr>
            <a:r>
              <a:rPr i="0" lang="en" sz="18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Measure questions based on enjoyment</a:t>
            </a:r>
            <a:endParaRPr i="0" sz="18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>
                <a:latin typeface="Poppins Medium"/>
                <a:ea typeface="Poppins Medium"/>
                <a:cs typeface="Poppins Medium"/>
                <a:sym typeface="Poppins Medium"/>
              </a:rPr>
              <a:t>BE HONEST!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076" name="Google Shape;1076;p59"/>
          <p:cNvSpPr/>
          <p:nvPr/>
        </p:nvSpPr>
        <p:spPr>
          <a:xfrm>
            <a:off x="6547225" y="921850"/>
            <a:ext cx="764700" cy="1173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59"/>
          <p:cNvSpPr txBox="1"/>
          <p:nvPr/>
        </p:nvSpPr>
        <p:spPr>
          <a:xfrm>
            <a:off x="7626200" y="555200"/>
            <a:ext cx="151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078" name="Google Shape;1078;p59"/>
          <p:cNvGrpSpPr/>
          <p:nvPr/>
        </p:nvGrpSpPr>
        <p:grpSpPr>
          <a:xfrm>
            <a:off x="7563235" y="312538"/>
            <a:ext cx="1306940" cy="1248484"/>
            <a:chOff x="6583649" y="1334314"/>
            <a:chExt cx="1726016" cy="1785589"/>
          </a:xfrm>
        </p:grpSpPr>
        <p:sp>
          <p:nvSpPr>
            <p:cNvPr id="1079" name="Google Shape;1079;p59"/>
            <p:cNvSpPr/>
            <p:nvPr/>
          </p:nvSpPr>
          <p:spPr>
            <a:xfrm>
              <a:off x="6744827" y="1334314"/>
              <a:ext cx="1564838" cy="1529625"/>
            </a:xfrm>
            <a:custGeom>
              <a:rect b="b" l="l" r="r" t="t"/>
              <a:pathLst>
                <a:path extrusionOk="0" h="10135" w="10369">
                  <a:moveTo>
                    <a:pt x="5183" y="1"/>
                  </a:moveTo>
                  <a:cubicBezTo>
                    <a:pt x="2317" y="1"/>
                    <a:pt x="1" y="2320"/>
                    <a:pt x="1" y="5186"/>
                  </a:cubicBezTo>
                  <a:lnTo>
                    <a:pt x="1" y="5354"/>
                  </a:lnTo>
                  <a:lnTo>
                    <a:pt x="1913" y="5354"/>
                  </a:lnTo>
                  <a:lnTo>
                    <a:pt x="2570" y="7586"/>
                  </a:lnTo>
                  <a:lnTo>
                    <a:pt x="2570" y="7728"/>
                  </a:lnTo>
                  <a:cubicBezTo>
                    <a:pt x="2570" y="7728"/>
                    <a:pt x="2445" y="10044"/>
                    <a:pt x="3905" y="10128"/>
                  </a:cubicBezTo>
                  <a:cubicBezTo>
                    <a:pt x="3986" y="10132"/>
                    <a:pt x="4065" y="10134"/>
                    <a:pt x="4142" y="10134"/>
                  </a:cubicBezTo>
                  <a:cubicBezTo>
                    <a:pt x="5463" y="10134"/>
                    <a:pt x="6263" y="9577"/>
                    <a:pt x="6686" y="9033"/>
                  </a:cubicBezTo>
                  <a:cubicBezTo>
                    <a:pt x="7121" y="8459"/>
                    <a:pt x="7796" y="8389"/>
                    <a:pt x="7796" y="8389"/>
                  </a:cubicBezTo>
                  <a:lnTo>
                    <a:pt x="8837" y="8389"/>
                  </a:lnTo>
                  <a:lnTo>
                    <a:pt x="10004" y="7124"/>
                  </a:lnTo>
                  <a:cubicBezTo>
                    <a:pt x="10240" y="6521"/>
                    <a:pt x="10368" y="5874"/>
                    <a:pt x="10368" y="5186"/>
                  </a:cubicBezTo>
                  <a:cubicBezTo>
                    <a:pt x="10368" y="2320"/>
                    <a:pt x="8048" y="1"/>
                    <a:pt x="5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59"/>
            <p:cNvSpPr/>
            <p:nvPr/>
          </p:nvSpPr>
          <p:spPr>
            <a:xfrm>
              <a:off x="7427720" y="2341280"/>
              <a:ext cx="194982" cy="195599"/>
            </a:xfrm>
            <a:custGeom>
              <a:rect b="b" l="l" r="r" t="t"/>
              <a:pathLst>
                <a:path extrusionOk="0" h="1296" w="1292">
                  <a:moveTo>
                    <a:pt x="644" y="1"/>
                  </a:moveTo>
                  <a:cubicBezTo>
                    <a:pt x="294" y="1"/>
                    <a:pt x="0" y="284"/>
                    <a:pt x="0" y="648"/>
                  </a:cubicBezTo>
                  <a:cubicBezTo>
                    <a:pt x="0" y="998"/>
                    <a:pt x="294" y="1295"/>
                    <a:pt x="644" y="1295"/>
                  </a:cubicBezTo>
                  <a:cubicBezTo>
                    <a:pt x="995" y="1295"/>
                    <a:pt x="1292" y="998"/>
                    <a:pt x="1292" y="648"/>
                  </a:cubicBezTo>
                  <a:cubicBezTo>
                    <a:pt x="1292" y="284"/>
                    <a:pt x="995" y="1"/>
                    <a:pt x="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59"/>
            <p:cNvSpPr/>
            <p:nvPr/>
          </p:nvSpPr>
          <p:spPr>
            <a:xfrm>
              <a:off x="6583649" y="2129684"/>
              <a:ext cx="884362" cy="990219"/>
            </a:xfrm>
            <a:custGeom>
              <a:rect b="b" l="l" r="r" t="t"/>
              <a:pathLst>
                <a:path extrusionOk="0" h="6561" w="5860">
                  <a:moveTo>
                    <a:pt x="3021" y="155"/>
                  </a:moveTo>
                  <a:cubicBezTo>
                    <a:pt x="3048" y="155"/>
                    <a:pt x="3092" y="169"/>
                    <a:pt x="3132" y="169"/>
                  </a:cubicBezTo>
                  <a:lnTo>
                    <a:pt x="3105" y="728"/>
                  </a:lnTo>
                  <a:cubicBezTo>
                    <a:pt x="3065" y="715"/>
                    <a:pt x="3034" y="701"/>
                    <a:pt x="2994" y="701"/>
                  </a:cubicBezTo>
                  <a:lnTo>
                    <a:pt x="2981" y="701"/>
                  </a:lnTo>
                  <a:lnTo>
                    <a:pt x="310" y="728"/>
                  </a:lnTo>
                  <a:cubicBezTo>
                    <a:pt x="283" y="728"/>
                    <a:pt x="267" y="715"/>
                    <a:pt x="253" y="715"/>
                  </a:cubicBezTo>
                  <a:lnTo>
                    <a:pt x="253" y="661"/>
                  </a:lnTo>
                  <a:lnTo>
                    <a:pt x="408" y="293"/>
                  </a:lnTo>
                  <a:cubicBezTo>
                    <a:pt x="435" y="223"/>
                    <a:pt x="536" y="155"/>
                    <a:pt x="604" y="155"/>
                  </a:cubicBezTo>
                  <a:close/>
                  <a:moveTo>
                    <a:pt x="3287" y="209"/>
                  </a:moveTo>
                  <a:cubicBezTo>
                    <a:pt x="3318" y="209"/>
                    <a:pt x="3345" y="223"/>
                    <a:pt x="3358" y="239"/>
                  </a:cubicBezTo>
                  <a:lnTo>
                    <a:pt x="4258" y="661"/>
                  </a:lnTo>
                  <a:cubicBezTo>
                    <a:pt x="4285" y="674"/>
                    <a:pt x="4299" y="688"/>
                    <a:pt x="4329" y="701"/>
                  </a:cubicBezTo>
                  <a:lnTo>
                    <a:pt x="3739" y="1207"/>
                  </a:lnTo>
                  <a:cubicBezTo>
                    <a:pt x="3709" y="1234"/>
                    <a:pt x="3695" y="1264"/>
                    <a:pt x="3668" y="1291"/>
                  </a:cubicBezTo>
                  <a:lnTo>
                    <a:pt x="3260" y="745"/>
                  </a:lnTo>
                  <a:lnTo>
                    <a:pt x="3287" y="209"/>
                  </a:lnTo>
                  <a:close/>
                  <a:moveTo>
                    <a:pt x="3260" y="1011"/>
                  </a:moveTo>
                  <a:lnTo>
                    <a:pt x="3597" y="1460"/>
                  </a:lnTo>
                  <a:cubicBezTo>
                    <a:pt x="3571" y="1504"/>
                    <a:pt x="3571" y="1558"/>
                    <a:pt x="3571" y="1601"/>
                  </a:cubicBezTo>
                  <a:lnTo>
                    <a:pt x="3571" y="2262"/>
                  </a:lnTo>
                  <a:cubicBezTo>
                    <a:pt x="3571" y="2330"/>
                    <a:pt x="3500" y="2431"/>
                    <a:pt x="3429" y="2458"/>
                  </a:cubicBezTo>
                  <a:lnTo>
                    <a:pt x="3260" y="2529"/>
                  </a:lnTo>
                  <a:lnTo>
                    <a:pt x="3260" y="1011"/>
                  </a:lnTo>
                  <a:close/>
                  <a:moveTo>
                    <a:pt x="2981" y="856"/>
                  </a:moveTo>
                  <a:cubicBezTo>
                    <a:pt x="3021" y="856"/>
                    <a:pt x="3048" y="870"/>
                    <a:pt x="3065" y="883"/>
                  </a:cubicBezTo>
                  <a:cubicBezTo>
                    <a:pt x="3092" y="914"/>
                    <a:pt x="3105" y="941"/>
                    <a:pt x="3105" y="968"/>
                  </a:cubicBezTo>
                  <a:lnTo>
                    <a:pt x="3105" y="2583"/>
                  </a:lnTo>
                  <a:lnTo>
                    <a:pt x="2502" y="2808"/>
                  </a:lnTo>
                  <a:lnTo>
                    <a:pt x="2502" y="856"/>
                  </a:lnTo>
                  <a:close/>
                  <a:moveTo>
                    <a:pt x="4454" y="786"/>
                  </a:moveTo>
                  <a:cubicBezTo>
                    <a:pt x="4498" y="813"/>
                    <a:pt x="4525" y="843"/>
                    <a:pt x="4552" y="870"/>
                  </a:cubicBezTo>
                  <a:lnTo>
                    <a:pt x="5661" y="1966"/>
                  </a:lnTo>
                  <a:cubicBezTo>
                    <a:pt x="5691" y="1979"/>
                    <a:pt x="5691" y="2009"/>
                    <a:pt x="5691" y="2036"/>
                  </a:cubicBezTo>
                  <a:cubicBezTo>
                    <a:pt x="5691" y="2063"/>
                    <a:pt x="5678" y="2094"/>
                    <a:pt x="5661" y="2121"/>
                  </a:cubicBezTo>
                  <a:lnTo>
                    <a:pt x="4933" y="2738"/>
                  </a:lnTo>
                  <a:cubicBezTo>
                    <a:pt x="4862" y="2795"/>
                    <a:pt x="4720" y="2879"/>
                    <a:pt x="4622" y="2906"/>
                  </a:cubicBezTo>
                  <a:lnTo>
                    <a:pt x="3345" y="3314"/>
                  </a:lnTo>
                  <a:cubicBezTo>
                    <a:pt x="3331" y="3321"/>
                    <a:pt x="3320" y="3324"/>
                    <a:pt x="3311" y="3324"/>
                  </a:cubicBezTo>
                  <a:cubicBezTo>
                    <a:pt x="3302" y="3324"/>
                    <a:pt x="3294" y="3321"/>
                    <a:pt x="3287" y="3314"/>
                  </a:cubicBezTo>
                  <a:cubicBezTo>
                    <a:pt x="3274" y="3301"/>
                    <a:pt x="3260" y="3274"/>
                    <a:pt x="3260" y="3257"/>
                  </a:cubicBezTo>
                  <a:lnTo>
                    <a:pt x="3260" y="3189"/>
                  </a:lnTo>
                  <a:lnTo>
                    <a:pt x="3260" y="2697"/>
                  </a:lnTo>
                  <a:lnTo>
                    <a:pt x="3486" y="2599"/>
                  </a:lnTo>
                  <a:cubicBezTo>
                    <a:pt x="3624" y="2556"/>
                    <a:pt x="3722" y="2400"/>
                    <a:pt x="3722" y="2262"/>
                  </a:cubicBezTo>
                  <a:lnTo>
                    <a:pt x="3722" y="1601"/>
                  </a:lnTo>
                  <a:cubicBezTo>
                    <a:pt x="3722" y="1517"/>
                    <a:pt x="3780" y="1389"/>
                    <a:pt x="3850" y="1335"/>
                  </a:cubicBezTo>
                  <a:lnTo>
                    <a:pt x="4454" y="786"/>
                  </a:lnTo>
                  <a:close/>
                  <a:moveTo>
                    <a:pt x="3105" y="2751"/>
                  </a:moveTo>
                  <a:lnTo>
                    <a:pt x="3105" y="3189"/>
                  </a:lnTo>
                  <a:lnTo>
                    <a:pt x="3105" y="3257"/>
                  </a:lnTo>
                  <a:lnTo>
                    <a:pt x="3105" y="4831"/>
                  </a:lnTo>
                  <a:cubicBezTo>
                    <a:pt x="3105" y="4916"/>
                    <a:pt x="3048" y="5027"/>
                    <a:pt x="2981" y="5071"/>
                  </a:cubicBezTo>
                  <a:lnTo>
                    <a:pt x="927" y="6375"/>
                  </a:lnTo>
                  <a:cubicBezTo>
                    <a:pt x="911" y="6394"/>
                    <a:pt x="895" y="6401"/>
                    <a:pt x="878" y="6401"/>
                  </a:cubicBezTo>
                  <a:cubicBezTo>
                    <a:pt x="867" y="6401"/>
                    <a:pt x="855" y="6398"/>
                    <a:pt x="843" y="6392"/>
                  </a:cubicBezTo>
                  <a:cubicBezTo>
                    <a:pt x="830" y="6392"/>
                    <a:pt x="803" y="6362"/>
                    <a:pt x="789" y="6348"/>
                  </a:cubicBezTo>
                  <a:cubicBezTo>
                    <a:pt x="789" y="6335"/>
                    <a:pt x="169" y="5044"/>
                    <a:pt x="182" y="3864"/>
                  </a:cubicBezTo>
                  <a:lnTo>
                    <a:pt x="3105" y="2751"/>
                  </a:lnTo>
                  <a:close/>
                  <a:moveTo>
                    <a:pt x="604" y="0"/>
                  </a:moveTo>
                  <a:cubicBezTo>
                    <a:pt x="465" y="0"/>
                    <a:pt x="310" y="98"/>
                    <a:pt x="253" y="239"/>
                  </a:cubicBezTo>
                  <a:lnTo>
                    <a:pt x="115" y="590"/>
                  </a:lnTo>
                  <a:cubicBezTo>
                    <a:pt x="84" y="674"/>
                    <a:pt x="84" y="745"/>
                    <a:pt x="128" y="799"/>
                  </a:cubicBezTo>
                  <a:cubicBezTo>
                    <a:pt x="169" y="856"/>
                    <a:pt x="226" y="883"/>
                    <a:pt x="310" y="883"/>
                  </a:cubicBezTo>
                  <a:lnTo>
                    <a:pt x="2347" y="856"/>
                  </a:lnTo>
                  <a:lnTo>
                    <a:pt x="2347" y="2879"/>
                  </a:lnTo>
                  <a:lnTo>
                    <a:pt x="31" y="3763"/>
                  </a:lnTo>
                  <a:lnTo>
                    <a:pt x="31" y="3806"/>
                  </a:lnTo>
                  <a:cubicBezTo>
                    <a:pt x="0" y="5044"/>
                    <a:pt x="621" y="6348"/>
                    <a:pt x="648" y="6406"/>
                  </a:cubicBezTo>
                  <a:cubicBezTo>
                    <a:pt x="674" y="6476"/>
                    <a:pt x="732" y="6530"/>
                    <a:pt x="803" y="6544"/>
                  </a:cubicBezTo>
                  <a:cubicBezTo>
                    <a:pt x="830" y="6561"/>
                    <a:pt x="857" y="6561"/>
                    <a:pt x="873" y="6561"/>
                  </a:cubicBezTo>
                  <a:cubicBezTo>
                    <a:pt x="927" y="6561"/>
                    <a:pt x="971" y="6544"/>
                    <a:pt x="1012" y="6517"/>
                  </a:cubicBezTo>
                  <a:lnTo>
                    <a:pt x="3065" y="5212"/>
                  </a:lnTo>
                  <a:cubicBezTo>
                    <a:pt x="3176" y="5141"/>
                    <a:pt x="3260" y="4973"/>
                    <a:pt x="3260" y="4831"/>
                  </a:cubicBezTo>
                  <a:lnTo>
                    <a:pt x="3260" y="3469"/>
                  </a:lnTo>
                  <a:cubicBezTo>
                    <a:pt x="3274" y="3469"/>
                    <a:pt x="3301" y="3483"/>
                    <a:pt x="3318" y="3483"/>
                  </a:cubicBezTo>
                  <a:cubicBezTo>
                    <a:pt x="3345" y="3483"/>
                    <a:pt x="3372" y="3469"/>
                    <a:pt x="3402" y="3469"/>
                  </a:cubicBezTo>
                  <a:lnTo>
                    <a:pt x="4666" y="3061"/>
                  </a:lnTo>
                  <a:cubicBezTo>
                    <a:pt x="4777" y="3021"/>
                    <a:pt x="4946" y="2937"/>
                    <a:pt x="5030" y="2852"/>
                  </a:cubicBezTo>
                  <a:lnTo>
                    <a:pt x="5762" y="2232"/>
                  </a:lnTo>
                  <a:cubicBezTo>
                    <a:pt x="5816" y="2191"/>
                    <a:pt x="5846" y="2121"/>
                    <a:pt x="5846" y="2050"/>
                  </a:cubicBezTo>
                  <a:cubicBezTo>
                    <a:pt x="5860" y="1966"/>
                    <a:pt x="5829" y="1908"/>
                    <a:pt x="5775" y="1854"/>
                  </a:cubicBezTo>
                  <a:lnTo>
                    <a:pt x="4666" y="759"/>
                  </a:lnTo>
                  <a:cubicBezTo>
                    <a:pt x="4582" y="674"/>
                    <a:pt x="4427" y="577"/>
                    <a:pt x="4329" y="519"/>
                  </a:cubicBezTo>
                  <a:lnTo>
                    <a:pt x="3429" y="98"/>
                  </a:lnTo>
                  <a:cubicBezTo>
                    <a:pt x="3318" y="41"/>
                    <a:pt x="3132" y="0"/>
                    <a:pt x="30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59"/>
            <p:cNvSpPr/>
            <p:nvPr/>
          </p:nvSpPr>
          <p:spPr>
            <a:xfrm>
              <a:off x="8078467" y="2409497"/>
              <a:ext cx="216412" cy="205711"/>
            </a:xfrm>
            <a:custGeom>
              <a:rect b="b" l="l" r="r" t="t"/>
              <a:pathLst>
                <a:path extrusionOk="0" h="1363" w="1434">
                  <a:moveTo>
                    <a:pt x="941" y="0"/>
                  </a:moveTo>
                  <a:lnTo>
                    <a:pt x="0" y="968"/>
                  </a:lnTo>
                  <a:lnTo>
                    <a:pt x="0" y="1362"/>
                  </a:lnTo>
                  <a:lnTo>
                    <a:pt x="1039" y="1362"/>
                  </a:lnTo>
                  <a:lnTo>
                    <a:pt x="1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59"/>
            <p:cNvSpPr/>
            <p:nvPr/>
          </p:nvSpPr>
          <p:spPr>
            <a:xfrm>
              <a:off x="7622552" y="2651127"/>
              <a:ext cx="63837" cy="63841"/>
            </a:xfrm>
            <a:custGeom>
              <a:rect b="b" l="l" r="r" t="t"/>
              <a:pathLst>
                <a:path extrusionOk="0" h="423" w="423">
                  <a:moveTo>
                    <a:pt x="210" y="1"/>
                  </a:moveTo>
                  <a:cubicBezTo>
                    <a:pt x="98" y="1"/>
                    <a:pt x="1" y="85"/>
                    <a:pt x="1" y="210"/>
                  </a:cubicBezTo>
                  <a:cubicBezTo>
                    <a:pt x="1" y="324"/>
                    <a:pt x="98" y="422"/>
                    <a:pt x="210" y="422"/>
                  </a:cubicBezTo>
                  <a:cubicBezTo>
                    <a:pt x="324" y="422"/>
                    <a:pt x="422" y="324"/>
                    <a:pt x="422" y="210"/>
                  </a:cubicBezTo>
                  <a:cubicBezTo>
                    <a:pt x="422" y="85"/>
                    <a:pt x="324" y="1"/>
                    <a:pt x="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59"/>
            <p:cNvSpPr/>
            <p:nvPr/>
          </p:nvSpPr>
          <p:spPr>
            <a:xfrm>
              <a:off x="7363877" y="2714977"/>
              <a:ext cx="63837" cy="63841"/>
            </a:xfrm>
            <a:custGeom>
              <a:rect b="b" l="l" r="r" t="t"/>
              <a:pathLst>
                <a:path extrusionOk="0" h="423" w="423">
                  <a:moveTo>
                    <a:pt x="210" y="1"/>
                  </a:moveTo>
                  <a:cubicBezTo>
                    <a:pt x="98" y="1"/>
                    <a:pt x="1" y="85"/>
                    <a:pt x="1" y="210"/>
                  </a:cubicBezTo>
                  <a:cubicBezTo>
                    <a:pt x="1" y="324"/>
                    <a:pt x="98" y="422"/>
                    <a:pt x="210" y="422"/>
                  </a:cubicBezTo>
                  <a:cubicBezTo>
                    <a:pt x="324" y="422"/>
                    <a:pt x="422" y="324"/>
                    <a:pt x="422" y="210"/>
                  </a:cubicBezTo>
                  <a:cubicBezTo>
                    <a:pt x="422" y="85"/>
                    <a:pt x="324" y="1"/>
                    <a:pt x="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85" name="Google Shape;108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625" y="955400"/>
            <a:ext cx="5138969" cy="369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60"/>
          <p:cNvSpPr txBox="1"/>
          <p:nvPr>
            <p:ph type="title"/>
          </p:nvPr>
        </p:nvSpPr>
        <p:spPr>
          <a:xfrm>
            <a:off x="1530750" y="192925"/>
            <a:ext cx="6082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Reviewing Your Interest</a:t>
            </a:r>
            <a:endParaRPr/>
          </a:p>
        </p:txBody>
      </p:sp>
      <p:sp>
        <p:nvSpPr>
          <p:cNvPr id="1091" name="Google Shape;1091;p60"/>
          <p:cNvSpPr txBox="1"/>
          <p:nvPr>
            <p:ph idx="1" type="subTitle"/>
          </p:nvPr>
        </p:nvSpPr>
        <p:spPr>
          <a:xfrm>
            <a:off x="898875" y="2215100"/>
            <a:ext cx="38178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1092" name="Google Shape;109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700" y="880850"/>
            <a:ext cx="5540924" cy="3789676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60"/>
          <p:cNvSpPr txBox="1"/>
          <p:nvPr/>
        </p:nvSpPr>
        <p:spPr>
          <a:xfrm>
            <a:off x="5678975" y="2095150"/>
            <a:ext cx="2681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Review a profile of your interests based on your responses</a:t>
            </a:r>
            <a:endParaRPr b="0" i="0" sz="18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oppins"/>
              <a:buChar char="●"/>
            </a:pPr>
            <a:r>
              <a:rPr b="0" i="0" lang="en" sz="18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Review Interests and click “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b="0" i="0" lang="en" sz="18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how 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b="0" i="0" lang="en" sz="18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areers</a:t>
            </a:r>
            <a:r>
              <a:rPr lang="en" sz="1800">
                <a:latin typeface="Poppins"/>
                <a:ea typeface="Poppins"/>
                <a:cs typeface="Poppins"/>
                <a:sym typeface="Poppins"/>
              </a:rPr>
              <a:t>”</a:t>
            </a:r>
            <a:r>
              <a:rPr b="0" i="0" lang="en" sz="18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94" name="Google Shape;1094;p60"/>
          <p:cNvSpPr/>
          <p:nvPr/>
        </p:nvSpPr>
        <p:spPr>
          <a:xfrm>
            <a:off x="6539825" y="880850"/>
            <a:ext cx="764700" cy="1173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60"/>
          <p:cNvSpPr txBox="1"/>
          <p:nvPr/>
        </p:nvSpPr>
        <p:spPr>
          <a:xfrm>
            <a:off x="7626200" y="555200"/>
            <a:ext cx="151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096" name="Google Shape;1096;p60"/>
          <p:cNvGrpSpPr/>
          <p:nvPr/>
        </p:nvGrpSpPr>
        <p:grpSpPr>
          <a:xfrm>
            <a:off x="7563233" y="312538"/>
            <a:ext cx="1306939" cy="1248484"/>
            <a:chOff x="6583649" y="1334314"/>
            <a:chExt cx="1726016" cy="1785589"/>
          </a:xfrm>
        </p:grpSpPr>
        <p:sp>
          <p:nvSpPr>
            <p:cNvPr id="1097" name="Google Shape;1097;p60"/>
            <p:cNvSpPr/>
            <p:nvPr/>
          </p:nvSpPr>
          <p:spPr>
            <a:xfrm>
              <a:off x="6744827" y="1334314"/>
              <a:ext cx="1564838" cy="1529625"/>
            </a:xfrm>
            <a:custGeom>
              <a:rect b="b" l="l" r="r" t="t"/>
              <a:pathLst>
                <a:path extrusionOk="0" h="10135" w="10369">
                  <a:moveTo>
                    <a:pt x="5183" y="1"/>
                  </a:moveTo>
                  <a:cubicBezTo>
                    <a:pt x="2317" y="1"/>
                    <a:pt x="1" y="2320"/>
                    <a:pt x="1" y="5186"/>
                  </a:cubicBezTo>
                  <a:lnTo>
                    <a:pt x="1" y="5354"/>
                  </a:lnTo>
                  <a:lnTo>
                    <a:pt x="1913" y="5354"/>
                  </a:lnTo>
                  <a:lnTo>
                    <a:pt x="2570" y="7586"/>
                  </a:lnTo>
                  <a:lnTo>
                    <a:pt x="2570" y="7728"/>
                  </a:lnTo>
                  <a:cubicBezTo>
                    <a:pt x="2570" y="7728"/>
                    <a:pt x="2445" y="10044"/>
                    <a:pt x="3905" y="10128"/>
                  </a:cubicBezTo>
                  <a:cubicBezTo>
                    <a:pt x="3986" y="10132"/>
                    <a:pt x="4065" y="10134"/>
                    <a:pt x="4142" y="10134"/>
                  </a:cubicBezTo>
                  <a:cubicBezTo>
                    <a:pt x="5463" y="10134"/>
                    <a:pt x="6263" y="9577"/>
                    <a:pt x="6686" y="9033"/>
                  </a:cubicBezTo>
                  <a:cubicBezTo>
                    <a:pt x="7121" y="8459"/>
                    <a:pt x="7796" y="8389"/>
                    <a:pt x="7796" y="8389"/>
                  </a:cubicBezTo>
                  <a:lnTo>
                    <a:pt x="8837" y="8389"/>
                  </a:lnTo>
                  <a:lnTo>
                    <a:pt x="10004" y="7124"/>
                  </a:lnTo>
                  <a:cubicBezTo>
                    <a:pt x="10240" y="6521"/>
                    <a:pt x="10368" y="5874"/>
                    <a:pt x="10368" y="5186"/>
                  </a:cubicBezTo>
                  <a:cubicBezTo>
                    <a:pt x="10368" y="2320"/>
                    <a:pt x="8048" y="1"/>
                    <a:pt x="51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60"/>
            <p:cNvSpPr/>
            <p:nvPr/>
          </p:nvSpPr>
          <p:spPr>
            <a:xfrm>
              <a:off x="7427720" y="2341280"/>
              <a:ext cx="194982" cy="195599"/>
            </a:xfrm>
            <a:custGeom>
              <a:rect b="b" l="l" r="r" t="t"/>
              <a:pathLst>
                <a:path extrusionOk="0" h="1296" w="1292">
                  <a:moveTo>
                    <a:pt x="644" y="1"/>
                  </a:moveTo>
                  <a:cubicBezTo>
                    <a:pt x="294" y="1"/>
                    <a:pt x="0" y="284"/>
                    <a:pt x="0" y="648"/>
                  </a:cubicBezTo>
                  <a:cubicBezTo>
                    <a:pt x="0" y="998"/>
                    <a:pt x="294" y="1295"/>
                    <a:pt x="644" y="1295"/>
                  </a:cubicBezTo>
                  <a:cubicBezTo>
                    <a:pt x="995" y="1295"/>
                    <a:pt x="1292" y="998"/>
                    <a:pt x="1292" y="648"/>
                  </a:cubicBezTo>
                  <a:cubicBezTo>
                    <a:pt x="1292" y="284"/>
                    <a:pt x="995" y="1"/>
                    <a:pt x="6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60"/>
            <p:cNvSpPr/>
            <p:nvPr/>
          </p:nvSpPr>
          <p:spPr>
            <a:xfrm>
              <a:off x="6583649" y="2129684"/>
              <a:ext cx="884362" cy="990219"/>
            </a:xfrm>
            <a:custGeom>
              <a:rect b="b" l="l" r="r" t="t"/>
              <a:pathLst>
                <a:path extrusionOk="0" h="6561" w="5860">
                  <a:moveTo>
                    <a:pt x="3021" y="155"/>
                  </a:moveTo>
                  <a:cubicBezTo>
                    <a:pt x="3048" y="155"/>
                    <a:pt x="3092" y="169"/>
                    <a:pt x="3132" y="169"/>
                  </a:cubicBezTo>
                  <a:lnTo>
                    <a:pt x="3105" y="728"/>
                  </a:lnTo>
                  <a:cubicBezTo>
                    <a:pt x="3065" y="715"/>
                    <a:pt x="3034" y="701"/>
                    <a:pt x="2994" y="701"/>
                  </a:cubicBezTo>
                  <a:lnTo>
                    <a:pt x="2981" y="701"/>
                  </a:lnTo>
                  <a:lnTo>
                    <a:pt x="310" y="728"/>
                  </a:lnTo>
                  <a:cubicBezTo>
                    <a:pt x="283" y="728"/>
                    <a:pt x="267" y="715"/>
                    <a:pt x="253" y="715"/>
                  </a:cubicBezTo>
                  <a:lnTo>
                    <a:pt x="253" y="661"/>
                  </a:lnTo>
                  <a:lnTo>
                    <a:pt x="408" y="293"/>
                  </a:lnTo>
                  <a:cubicBezTo>
                    <a:pt x="435" y="223"/>
                    <a:pt x="536" y="155"/>
                    <a:pt x="604" y="155"/>
                  </a:cubicBezTo>
                  <a:close/>
                  <a:moveTo>
                    <a:pt x="3287" y="209"/>
                  </a:moveTo>
                  <a:cubicBezTo>
                    <a:pt x="3318" y="209"/>
                    <a:pt x="3345" y="223"/>
                    <a:pt x="3358" y="239"/>
                  </a:cubicBezTo>
                  <a:lnTo>
                    <a:pt x="4258" y="661"/>
                  </a:lnTo>
                  <a:cubicBezTo>
                    <a:pt x="4285" y="674"/>
                    <a:pt x="4299" y="688"/>
                    <a:pt x="4329" y="701"/>
                  </a:cubicBezTo>
                  <a:lnTo>
                    <a:pt x="3739" y="1207"/>
                  </a:lnTo>
                  <a:cubicBezTo>
                    <a:pt x="3709" y="1234"/>
                    <a:pt x="3695" y="1264"/>
                    <a:pt x="3668" y="1291"/>
                  </a:cubicBezTo>
                  <a:lnTo>
                    <a:pt x="3260" y="745"/>
                  </a:lnTo>
                  <a:lnTo>
                    <a:pt x="3287" y="209"/>
                  </a:lnTo>
                  <a:close/>
                  <a:moveTo>
                    <a:pt x="3260" y="1011"/>
                  </a:moveTo>
                  <a:lnTo>
                    <a:pt x="3597" y="1460"/>
                  </a:lnTo>
                  <a:cubicBezTo>
                    <a:pt x="3571" y="1504"/>
                    <a:pt x="3571" y="1558"/>
                    <a:pt x="3571" y="1601"/>
                  </a:cubicBezTo>
                  <a:lnTo>
                    <a:pt x="3571" y="2262"/>
                  </a:lnTo>
                  <a:cubicBezTo>
                    <a:pt x="3571" y="2330"/>
                    <a:pt x="3500" y="2431"/>
                    <a:pt x="3429" y="2458"/>
                  </a:cubicBezTo>
                  <a:lnTo>
                    <a:pt x="3260" y="2529"/>
                  </a:lnTo>
                  <a:lnTo>
                    <a:pt x="3260" y="1011"/>
                  </a:lnTo>
                  <a:close/>
                  <a:moveTo>
                    <a:pt x="2981" y="856"/>
                  </a:moveTo>
                  <a:cubicBezTo>
                    <a:pt x="3021" y="856"/>
                    <a:pt x="3048" y="870"/>
                    <a:pt x="3065" y="883"/>
                  </a:cubicBezTo>
                  <a:cubicBezTo>
                    <a:pt x="3092" y="914"/>
                    <a:pt x="3105" y="941"/>
                    <a:pt x="3105" y="968"/>
                  </a:cubicBezTo>
                  <a:lnTo>
                    <a:pt x="3105" y="2583"/>
                  </a:lnTo>
                  <a:lnTo>
                    <a:pt x="2502" y="2808"/>
                  </a:lnTo>
                  <a:lnTo>
                    <a:pt x="2502" y="856"/>
                  </a:lnTo>
                  <a:close/>
                  <a:moveTo>
                    <a:pt x="4454" y="786"/>
                  </a:moveTo>
                  <a:cubicBezTo>
                    <a:pt x="4498" y="813"/>
                    <a:pt x="4525" y="843"/>
                    <a:pt x="4552" y="870"/>
                  </a:cubicBezTo>
                  <a:lnTo>
                    <a:pt x="5661" y="1966"/>
                  </a:lnTo>
                  <a:cubicBezTo>
                    <a:pt x="5691" y="1979"/>
                    <a:pt x="5691" y="2009"/>
                    <a:pt x="5691" y="2036"/>
                  </a:cubicBezTo>
                  <a:cubicBezTo>
                    <a:pt x="5691" y="2063"/>
                    <a:pt x="5678" y="2094"/>
                    <a:pt x="5661" y="2121"/>
                  </a:cubicBezTo>
                  <a:lnTo>
                    <a:pt x="4933" y="2738"/>
                  </a:lnTo>
                  <a:cubicBezTo>
                    <a:pt x="4862" y="2795"/>
                    <a:pt x="4720" y="2879"/>
                    <a:pt x="4622" y="2906"/>
                  </a:cubicBezTo>
                  <a:lnTo>
                    <a:pt x="3345" y="3314"/>
                  </a:lnTo>
                  <a:cubicBezTo>
                    <a:pt x="3331" y="3321"/>
                    <a:pt x="3320" y="3324"/>
                    <a:pt x="3311" y="3324"/>
                  </a:cubicBezTo>
                  <a:cubicBezTo>
                    <a:pt x="3302" y="3324"/>
                    <a:pt x="3294" y="3321"/>
                    <a:pt x="3287" y="3314"/>
                  </a:cubicBezTo>
                  <a:cubicBezTo>
                    <a:pt x="3274" y="3301"/>
                    <a:pt x="3260" y="3274"/>
                    <a:pt x="3260" y="3257"/>
                  </a:cubicBezTo>
                  <a:lnTo>
                    <a:pt x="3260" y="3189"/>
                  </a:lnTo>
                  <a:lnTo>
                    <a:pt x="3260" y="2697"/>
                  </a:lnTo>
                  <a:lnTo>
                    <a:pt x="3486" y="2599"/>
                  </a:lnTo>
                  <a:cubicBezTo>
                    <a:pt x="3624" y="2556"/>
                    <a:pt x="3722" y="2400"/>
                    <a:pt x="3722" y="2262"/>
                  </a:cubicBezTo>
                  <a:lnTo>
                    <a:pt x="3722" y="1601"/>
                  </a:lnTo>
                  <a:cubicBezTo>
                    <a:pt x="3722" y="1517"/>
                    <a:pt x="3780" y="1389"/>
                    <a:pt x="3850" y="1335"/>
                  </a:cubicBezTo>
                  <a:lnTo>
                    <a:pt x="4454" y="786"/>
                  </a:lnTo>
                  <a:close/>
                  <a:moveTo>
                    <a:pt x="3105" y="2751"/>
                  </a:moveTo>
                  <a:lnTo>
                    <a:pt x="3105" y="3189"/>
                  </a:lnTo>
                  <a:lnTo>
                    <a:pt x="3105" y="3257"/>
                  </a:lnTo>
                  <a:lnTo>
                    <a:pt x="3105" y="4831"/>
                  </a:lnTo>
                  <a:cubicBezTo>
                    <a:pt x="3105" y="4916"/>
                    <a:pt x="3048" y="5027"/>
                    <a:pt x="2981" y="5071"/>
                  </a:cubicBezTo>
                  <a:lnTo>
                    <a:pt x="927" y="6375"/>
                  </a:lnTo>
                  <a:cubicBezTo>
                    <a:pt x="911" y="6394"/>
                    <a:pt x="895" y="6401"/>
                    <a:pt x="878" y="6401"/>
                  </a:cubicBezTo>
                  <a:cubicBezTo>
                    <a:pt x="867" y="6401"/>
                    <a:pt x="855" y="6398"/>
                    <a:pt x="843" y="6392"/>
                  </a:cubicBezTo>
                  <a:cubicBezTo>
                    <a:pt x="830" y="6392"/>
                    <a:pt x="803" y="6362"/>
                    <a:pt x="789" y="6348"/>
                  </a:cubicBezTo>
                  <a:cubicBezTo>
                    <a:pt x="789" y="6335"/>
                    <a:pt x="169" y="5044"/>
                    <a:pt x="182" y="3864"/>
                  </a:cubicBezTo>
                  <a:lnTo>
                    <a:pt x="3105" y="2751"/>
                  </a:lnTo>
                  <a:close/>
                  <a:moveTo>
                    <a:pt x="604" y="0"/>
                  </a:moveTo>
                  <a:cubicBezTo>
                    <a:pt x="465" y="0"/>
                    <a:pt x="310" y="98"/>
                    <a:pt x="253" y="239"/>
                  </a:cubicBezTo>
                  <a:lnTo>
                    <a:pt x="115" y="590"/>
                  </a:lnTo>
                  <a:cubicBezTo>
                    <a:pt x="84" y="674"/>
                    <a:pt x="84" y="745"/>
                    <a:pt x="128" y="799"/>
                  </a:cubicBezTo>
                  <a:cubicBezTo>
                    <a:pt x="169" y="856"/>
                    <a:pt x="226" y="883"/>
                    <a:pt x="310" y="883"/>
                  </a:cubicBezTo>
                  <a:lnTo>
                    <a:pt x="2347" y="856"/>
                  </a:lnTo>
                  <a:lnTo>
                    <a:pt x="2347" y="2879"/>
                  </a:lnTo>
                  <a:lnTo>
                    <a:pt x="31" y="3763"/>
                  </a:lnTo>
                  <a:lnTo>
                    <a:pt x="31" y="3806"/>
                  </a:lnTo>
                  <a:cubicBezTo>
                    <a:pt x="0" y="5044"/>
                    <a:pt x="621" y="6348"/>
                    <a:pt x="648" y="6406"/>
                  </a:cubicBezTo>
                  <a:cubicBezTo>
                    <a:pt x="674" y="6476"/>
                    <a:pt x="732" y="6530"/>
                    <a:pt x="803" y="6544"/>
                  </a:cubicBezTo>
                  <a:cubicBezTo>
                    <a:pt x="830" y="6561"/>
                    <a:pt x="857" y="6561"/>
                    <a:pt x="873" y="6561"/>
                  </a:cubicBezTo>
                  <a:cubicBezTo>
                    <a:pt x="927" y="6561"/>
                    <a:pt x="971" y="6544"/>
                    <a:pt x="1012" y="6517"/>
                  </a:cubicBezTo>
                  <a:lnTo>
                    <a:pt x="3065" y="5212"/>
                  </a:lnTo>
                  <a:cubicBezTo>
                    <a:pt x="3176" y="5141"/>
                    <a:pt x="3260" y="4973"/>
                    <a:pt x="3260" y="4831"/>
                  </a:cubicBezTo>
                  <a:lnTo>
                    <a:pt x="3260" y="3469"/>
                  </a:lnTo>
                  <a:cubicBezTo>
                    <a:pt x="3274" y="3469"/>
                    <a:pt x="3301" y="3483"/>
                    <a:pt x="3318" y="3483"/>
                  </a:cubicBezTo>
                  <a:cubicBezTo>
                    <a:pt x="3345" y="3483"/>
                    <a:pt x="3372" y="3469"/>
                    <a:pt x="3402" y="3469"/>
                  </a:cubicBezTo>
                  <a:lnTo>
                    <a:pt x="4666" y="3061"/>
                  </a:lnTo>
                  <a:cubicBezTo>
                    <a:pt x="4777" y="3021"/>
                    <a:pt x="4946" y="2937"/>
                    <a:pt x="5030" y="2852"/>
                  </a:cubicBezTo>
                  <a:lnTo>
                    <a:pt x="5762" y="2232"/>
                  </a:lnTo>
                  <a:cubicBezTo>
                    <a:pt x="5816" y="2191"/>
                    <a:pt x="5846" y="2121"/>
                    <a:pt x="5846" y="2050"/>
                  </a:cubicBezTo>
                  <a:cubicBezTo>
                    <a:pt x="5860" y="1966"/>
                    <a:pt x="5829" y="1908"/>
                    <a:pt x="5775" y="1854"/>
                  </a:cubicBezTo>
                  <a:lnTo>
                    <a:pt x="4666" y="759"/>
                  </a:lnTo>
                  <a:cubicBezTo>
                    <a:pt x="4582" y="674"/>
                    <a:pt x="4427" y="577"/>
                    <a:pt x="4329" y="519"/>
                  </a:cubicBezTo>
                  <a:lnTo>
                    <a:pt x="3429" y="98"/>
                  </a:lnTo>
                  <a:cubicBezTo>
                    <a:pt x="3318" y="41"/>
                    <a:pt x="3132" y="0"/>
                    <a:pt x="30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60"/>
            <p:cNvSpPr/>
            <p:nvPr/>
          </p:nvSpPr>
          <p:spPr>
            <a:xfrm>
              <a:off x="8078467" y="2409497"/>
              <a:ext cx="216412" cy="205711"/>
            </a:xfrm>
            <a:custGeom>
              <a:rect b="b" l="l" r="r" t="t"/>
              <a:pathLst>
                <a:path extrusionOk="0" h="1363" w="1434">
                  <a:moveTo>
                    <a:pt x="941" y="0"/>
                  </a:moveTo>
                  <a:lnTo>
                    <a:pt x="0" y="968"/>
                  </a:lnTo>
                  <a:lnTo>
                    <a:pt x="0" y="1362"/>
                  </a:lnTo>
                  <a:lnTo>
                    <a:pt x="1039" y="1362"/>
                  </a:lnTo>
                  <a:lnTo>
                    <a:pt x="1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60"/>
            <p:cNvSpPr/>
            <p:nvPr/>
          </p:nvSpPr>
          <p:spPr>
            <a:xfrm>
              <a:off x="7622552" y="2651127"/>
              <a:ext cx="63837" cy="63841"/>
            </a:xfrm>
            <a:custGeom>
              <a:rect b="b" l="l" r="r" t="t"/>
              <a:pathLst>
                <a:path extrusionOk="0" h="423" w="423">
                  <a:moveTo>
                    <a:pt x="210" y="1"/>
                  </a:moveTo>
                  <a:cubicBezTo>
                    <a:pt x="98" y="1"/>
                    <a:pt x="1" y="85"/>
                    <a:pt x="1" y="210"/>
                  </a:cubicBezTo>
                  <a:cubicBezTo>
                    <a:pt x="1" y="324"/>
                    <a:pt x="98" y="422"/>
                    <a:pt x="210" y="422"/>
                  </a:cubicBezTo>
                  <a:cubicBezTo>
                    <a:pt x="324" y="422"/>
                    <a:pt x="422" y="324"/>
                    <a:pt x="422" y="210"/>
                  </a:cubicBezTo>
                  <a:cubicBezTo>
                    <a:pt x="422" y="85"/>
                    <a:pt x="324" y="1"/>
                    <a:pt x="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60"/>
            <p:cNvSpPr/>
            <p:nvPr/>
          </p:nvSpPr>
          <p:spPr>
            <a:xfrm>
              <a:off x="7363877" y="2714977"/>
              <a:ext cx="63837" cy="63841"/>
            </a:xfrm>
            <a:custGeom>
              <a:rect b="b" l="l" r="r" t="t"/>
              <a:pathLst>
                <a:path extrusionOk="0" h="423" w="423">
                  <a:moveTo>
                    <a:pt x="210" y="1"/>
                  </a:moveTo>
                  <a:cubicBezTo>
                    <a:pt x="98" y="1"/>
                    <a:pt x="1" y="85"/>
                    <a:pt x="1" y="210"/>
                  </a:cubicBezTo>
                  <a:cubicBezTo>
                    <a:pt x="1" y="324"/>
                    <a:pt x="98" y="422"/>
                    <a:pt x="210" y="422"/>
                  </a:cubicBezTo>
                  <a:cubicBezTo>
                    <a:pt x="324" y="422"/>
                    <a:pt x="422" y="324"/>
                    <a:pt x="422" y="210"/>
                  </a:cubicBezTo>
                  <a:cubicBezTo>
                    <a:pt x="422" y="85"/>
                    <a:pt x="324" y="1"/>
                    <a:pt x="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61"/>
          <p:cNvSpPr txBox="1"/>
          <p:nvPr>
            <p:ph type="title"/>
          </p:nvPr>
        </p:nvSpPr>
        <p:spPr>
          <a:xfrm>
            <a:off x="837675" y="1523313"/>
            <a:ext cx="3940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/>
          </a:p>
        </p:txBody>
      </p:sp>
      <p:pic>
        <p:nvPicPr>
          <p:cNvPr id="1108" name="Google Shape;1108;p61"/>
          <p:cNvPicPr preferRelativeResize="0"/>
          <p:nvPr/>
        </p:nvPicPr>
        <p:blipFill rotWithShape="1">
          <a:blip r:embed="rId3">
            <a:alphaModFix/>
          </a:blip>
          <a:srcRect b="0" l="0" r="0" t="13830"/>
          <a:stretch/>
        </p:blipFill>
        <p:spPr>
          <a:xfrm>
            <a:off x="59400" y="677300"/>
            <a:ext cx="6084631" cy="2894974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61"/>
          <p:cNvSpPr txBox="1"/>
          <p:nvPr/>
        </p:nvSpPr>
        <p:spPr>
          <a:xfrm>
            <a:off x="7311950" y="513300"/>
            <a:ext cx="168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1110" name="Google Shape;1110;p61"/>
          <p:cNvGrpSpPr/>
          <p:nvPr/>
        </p:nvGrpSpPr>
        <p:grpSpPr>
          <a:xfrm>
            <a:off x="6376726" y="1299122"/>
            <a:ext cx="2440525" cy="2456439"/>
            <a:chOff x="4205800" y="638175"/>
            <a:chExt cx="4223094" cy="3970324"/>
          </a:xfrm>
        </p:grpSpPr>
        <p:sp>
          <p:nvSpPr>
            <p:cNvPr id="1111" name="Google Shape;1111;p61"/>
            <p:cNvSpPr/>
            <p:nvPr/>
          </p:nvSpPr>
          <p:spPr>
            <a:xfrm>
              <a:off x="4205800" y="638175"/>
              <a:ext cx="204121" cy="3970324"/>
            </a:xfrm>
            <a:custGeom>
              <a:rect b="b" l="l" r="r" t="t"/>
              <a:pathLst>
                <a:path extrusionOk="0" h="134405" w="6910">
                  <a:moveTo>
                    <a:pt x="6910" y="0"/>
                  </a:moveTo>
                  <a:lnTo>
                    <a:pt x="3529" y="3332"/>
                  </a:lnTo>
                  <a:lnTo>
                    <a:pt x="1" y="126622"/>
                  </a:lnTo>
                  <a:lnTo>
                    <a:pt x="3222" y="134404"/>
                  </a:lnTo>
                  <a:lnTo>
                    <a:pt x="69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61"/>
            <p:cNvSpPr/>
            <p:nvPr/>
          </p:nvSpPr>
          <p:spPr>
            <a:xfrm>
              <a:off x="4500689" y="821170"/>
              <a:ext cx="3728480" cy="3602846"/>
            </a:xfrm>
            <a:custGeom>
              <a:rect b="b" l="l" r="r" t="t"/>
              <a:pathLst>
                <a:path extrusionOk="0" h="121965" w="126218">
                  <a:moveTo>
                    <a:pt x="2975" y="1"/>
                  </a:moveTo>
                  <a:lnTo>
                    <a:pt x="0" y="121964"/>
                  </a:lnTo>
                  <a:lnTo>
                    <a:pt x="126217" y="121964"/>
                  </a:lnTo>
                  <a:lnTo>
                    <a:pt x="1230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61"/>
            <p:cNvSpPr/>
            <p:nvPr/>
          </p:nvSpPr>
          <p:spPr>
            <a:xfrm>
              <a:off x="4532620" y="821170"/>
              <a:ext cx="3663137" cy="3572686"/>
            </a:xfrm>
            <a:custGeom>
              <a:rect b="b" l="l" r="r" t="t"/>
              <a:pathLst>
                <a:path extrusionOk="0" h="120944" w="124006">
                  <a:moveTo>
                    <a:pt x="95116" y="1"/>
                  </a:moveTo>
                  <a:cubicBezTo>
                    <a:pt x="100242" y="8151"/>
                    <a:pt x="104397" y="14913"/>
                    <a:pt x="106241" y="23666"/>
                  </a:cubicBezTo>
                  <a:cubicBezTo>
                    <a:pt x="116937" y="73048"/>
                    <a:pt x="76430" y="102909"/>
                    <a:pt x="41750" y="102909"/>
                  </a:cubicBezTo>
                  <a:cubicBezTo>
                    <a:pt x="25916" y="102909"/>
                    <a:pt x="11581" y="98299"/>
                    <a:pt x="714" y="90665"/>
                  </a:cubicBezTo>
                  <a:lnTo>
                    <a:pt x="1" y="120944"/>
                  </a:lnTo>
                  <a:lnTo>
                    <a:pt x="124005" y="120944"/>
                  </a:lnTo>
                  <a:lnTo>
                    <a:pt x="120932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61"/>
            <p:cNvSpPr/>
            <p:nvPr/>
          </p:nvSpPr>
          <p:spPr>
            <a:xfrm>
              <a:off x="4500689" y="821170"/>
              <a:ext cx="3728480" cy="3602846"/>
            </a:xfrm>
            <a:custGeom>
              <a:rect b="b" l="l" r="r" t="t"/>
              <a:pathLst>
                <a:path extrusionOk="0" h="121965" w="126218">
                  <a:moveTo>
                    <a:pt x="122013" y="1"/>
                  </a:moveTo>
                  <a:lnTo>
                    <a:pt x="125086" y="120944"/>
                  </a:lnTo>
                  <a:lnTo>
                    <a:pt x="1082" y="120944"/>
                  </a:lnTo>
                  <a:lnTo>
                    <a:pt x="1795" y="90665"/>
                  </a:lnTo>
                  <a:cubicBezTo>
                    <a:pt x="1488" y="90407"/>
                    <a:pt x="1131" y="90161"/>
                    <a:pt x="775" y="89903"/>
                  </a:cubicBezTo>
                  <a:lnTo>
                    <a:pt x="0" y="121964"/>
                  </a:lnTo>
                  <a:lnTo>
                    <a:pt x="126217" y="121964"/>
                  </a:lnTo>
                  <a:lnTo>
                    <a:pt x="123046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15" name="Google Shape;1115;p61"/>
            <p:cNvGrpSpPr/>
            <p:nvPr/>
          </p:nvGrpSpPr>
          <p:grpSpPr>
            <a:xfrm>
              <a:off x="4300945" y="638175"/>
              <a:ext cx="4127949" cy="3970324"/>
              <a:chOff x="4300945" y="638175"/>
              <a:chExt cx="4127949" cy="3970324"/>
            </a:xfrm>
          </p:grpSpPr>
          <p:sp>
            <p:nvSpPr>
              <p:cNvPr id="1116" name="Google Shape;1116;p61"/>
              <p:cNvSpPr/>
              <p:nvPr/>
            </p:nvSpPr>
            <p:spPr>
              <a:xfrm>
                <a:off x="4300945" y="638175"/>
                <a:ext cx="4127949" cy="3970324"/>
              </a:xfrm>
              <a:custGeom>
                <a:rect b="b" l="l" r="r" t="t"/>
                <a:pathLst>
                  <a:path extrusionOk="0" h="134405" w="139741">
                    <a:moveTo>
                      <a:pt x="129808" y="6196"/>
                    </a:moveTo>
                    <a:lnTo>
                      <a:pt x="132979" y="128159"/>
                    </a:lnTo>
                    <a:lnTo>
                      <a:pt x="6762" y="128159"/>
                    </a:lnTo>
                    <a:lnTo>
                      <a:pt x="9737" y="6196"/>
                    </a:lnTo>
                    <a:close/>
                    <a:moveTo>
                      <a:pt x="3689" y="0"/>
                    </a:moveTo>
                    <a:lnTo>
                      <a:pt x="1" y="134404"/>
                    </a:lnTo>
                    <a:lnTo>
                      <a:pt x="139741" y="134404"/>
                    </a:lnTo>
                    <a:lnTo>
                      <a:pt x="135844" y="0"/>
                    </a:ln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61"/>
              <p:cNvSpPr/>
              <p:nvPr/>
            </p:nvSpPr>
            <p:spPr>
              <a:xfrm>
                <a:off x="4300945" y="638175"/>
                <a:ext cx="4127949" cy="3970324"/>
              </a:xfrm>
              <a:custGeom>
                <a:rect b="b" l="l" r="r" t="t"/>
                <a:pathLst>
                  <a:path extrusionOk="0" h="134405" w="139741">
                    <a:moveTo>
                      <a:pt x="134873" y="971"/>
                    </a:moveTo>
                    <a:lnTo>
                      <a:pt x="138610" y="133384"/>
                    </a:lnTo>
                    <a:lnTo>
                      <a:pt x="1083" y="133384"/>
                    </a:lnTo>
                    <a:lnTo>
                      <a:pt x="2214" y="91635"/>
                    </a:lnTo>
                    <a:cubicBezTo>
                      <a:pt x="3849" y="93221"/>
                      <a:pt x="5643" y="94709"/>
                      <a:pt x="7537" y="96098"/>
                    </a:cubicBezTo>
                    <a:lnTo>
                      <a:pt x="9737" y="6196"/>
                    </a:lnTo>
                    <a:lnTo>
                      <a:pt x="102959" y="6196"/>
                    </a:lnTo>
                    <a:cubicBezTo>
                      <a:pt x="101938" y="4561"/>
                      <a:pt x="100869" y="2815"/>
                      <a:pt x="99738" y="971"/>
                    </a:cubicBezTo>
                    <a:close/>
                    <a:moveTo>
                      <a:pt x="3689" y="0"/>
                    </a:moveTo>
                    <a:lnTo>
                      <a:pt x="1" y="134404"/>
                    </a:lnTo>
                    <a:lnTo>
                      <a:pt x="139741" y="134404"/>
                    </a:lnTo>
                    <a:lnTo>
                      <a:pt x="13584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118;p61"/>
              <p:cNvSpPr/>
              <p:nvPr/>
            </p:nvSpPr>
            <p:spPr>
              <a:xfrm>
                <a:off x="4332907" y="666870"/>
                <a:ext cx="4062577" cy="3911480"/>
              </a:xfrm>
              <a:custGeom>
                <a:rect b="b" l="l" r="r" t="t"/>
                <a:pathLst>
                  <a:path extrusionOk="0" h="132413" w="137528">
                    <a:moveTo>
                      <a:pt x="98656" y="0"/>
                    </a:moveTo>
                    <a:cubicBezTo>
                      <a:pt x="99787" y="1844"/>
                      <a:pt x="100856" y="3590"/>
                      <a:pt x="101877" y="5225"/>
                    </a:cubicBezTo>
                    <a:lnTo>
                      <a:pt x="128726" y="5225"/>
                    </a:lnTo>
                    <a:lnTo>
                      <a:pt x="131897" y="127188"/>
                    </a:lnTo>
                    <a:lnTo>
                      <a:pt x="5680" y="127188"/>
                    </a:lnTo>
                    <a:lnTo>
                      <a:pt x="6455" y="95127"/>
                    </a:lnTo>
                    <a:cubicBezTo>
                      <a:pt x="4561" y="93738"/>
                      <a:pt x="2767" y="92250"/>
                      <a:pt x="1132" y="90664"/>
                    </a:cubicBezTo>
                    <a:lnTo>
                      <a:pt x="1" y="132413"/>
                    </a:lnTo>
                    <a:lnTo>
                      <a:pt x="137528" y="132413"/>
                    </a:lnTo>
                    <a:lnTo>
                      <a:pt x="13379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19" name="Google Shape;1119;p61"/>
          <p:cNvGrpSpPr/>
          <p:nvPr/>
        </p:nvGrpSpPr>
        <p:grpSpPr>
          <a:xfrm>
            <a:off x="6631236" y="1445651"/>
            <a:ext cx="1990605" cy="2126625"/>
            <a:chOff x="4367800" y="933450"/>
            <a:chExt cx="3254750" cy="3210000"/>
          </a:xfrm>
        </p:grpSpPr>
        <p:grpSp>
          <p:nvGrpSpPr>
            <p:cNvPr id="1120" name="Google Shape;1120;p61"/>
            <p:cNvGrpSpPr/>
            <p:nvPr/>
          </p:nvGrpSpPr>
          <p:grpSpPr>
            <a:xfrm>
              <a:off x="4367800" y="933450"/>
              <a:ext cx="309575" cy="3210000"/>
              <a:chOff x="4619625" y="933450"/>
              <a:chExt cx="309575" cy="3210000"/>
            </a:xfrm>
          </p:grpSpPr>
          <p:cxnSp>
            <p:nvCxnSpPr>
              <p:cNvPr id="1121" name="Google Shape;1121;p61"/>
              <p:cNvCxnSpPr/>
              <p:nvPr/>
            </p:nvCxnSpPr>
            <p:spPr>
              <a:xfrm>
                <a:off x="4619625" y="933450"/>
                <a:ext cx="0" cy="32100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2" name="Google Shape;1122;p61"/>
              <p:cNvCxnSpPr/>
              <p:nvPr/>
            </p:nvCxnSpPr>
            <p:spPr>
              <a:xfrm>
                <a:off x="4624400" y="11564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3" name="Google Shape;1123;p61"/>
              <p:cNvCxnSpPr/>
              <p:nvPr/>
            </p:nvCxnSpPr>
            <p:spPr>
              <a:xfrm>
                <a:off x="4624400" y="14077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4" name="Google Shape;1124;p61"/>
              <p:cNvCxnSpPr/>
              <p:nvPr/>
            </p:nvCxnSpPr>
            <p:spPr>
              <a:xfrm>
                <a:off x="4624400" y="16589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5" name="Google Shape;1125;p61"/>
              <p:cNvCxnSpPr/>
              <p:nvPr/>
            </p:nvCxnSpPr>
            <p:spPr>
              <a:xfrm>
                <a:off x="4624400" y="19102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6" name="Google Shape;1126;p61"/>
              <p:cNvCxnSpPr/>
              <p:nvPr/>
            </p:nvCxnSpPr>
            <p:spPr>
              <a:xfrm>
                <a:off x="4624400" y="21615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7" name="Google Shape;1127;p61"/>
              <p:cNvCxnSpPr/>
              <p:nvPr/>
            </p:nvCxnSpPr>
            <p:spPr>
              <a:xfrm>
                <a:off x="4624400" y="24128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8" name="Google Shape;1128;p61"/>
              <p:cNvCxnSpPr/>
              <p:nvPr/>
            </p:nvCxnSpPr>
            <p:spPr>
              <a:xfrm>
                <a:off x="4624400" y="26640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9" name="Google Shape;1129;p61"/>
              <p:cNvCxnSpPr/>
              <p:nvPr/>
            </p:nvCxnSpPr>
            <p:spPr>
              <a:xfrm>
                <a:off x="4624400" y="29153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0" name="Google Shape;1130;p61"/>
              <p:cNvCxnSpPr/>
              <p:nvPr/>
            </p:nvCxnSpPr>
            <p:spPr>
              <a:xfrm>
                <a:off x="4624400" y="31666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1" name="Google Shape;1131;p61"/>
              <p:cNvCxnSpPr/>
              <p:nvPr/>
            </p:nvCxnSpPr>
            <p:spPr>
              <a:xfrm>
                <a:off x="4624400" y="34179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2" name="Google Shape;1132;p61"/>
              <p:cNvCxnSpPr/>
              <p:nvPr/>
            </p:nvCxnSpPr>
            <p:spPr>
              <a:xfrm>
                <a:off x="4624400" y="36691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3" name="Google Shape;1133;p61"/>
              <p:cNvCxnSpPr/>
              <p:nvPr/>
            </p:nvCxnSpPr>
            <p:spPr>
              <a:xfrm>
                <a:off x="4624400" y="39204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134" name="Google Shape;1134;p61"/>
            <p:cNvGrpSpPr/>
            <p:nvPr/>
          </p:nvGrpSpPr>
          <p:grpSpPr>
            <a:xfrm flipH="1">
              <a:off x="7310238" y="933450"/>
              <a:ext cx="309575" cy="3210000"/>
              <a:chOff x="4619625" y="933450"/>
              <a:chExt cx="309575" cy="3210000"/>
            </a:xfrm>
          </p:grpSpPr>
          <p:cxnSp>
            <p:nvCxnSpPr>
              <p:cNvPr id="1135" name="Google Shape;1135;p61"/>
              <p:cNvCxnSpPr/>
              <p:nvPr/>
            </p:nvCxnSpPr>
            <p:spPr>
              <a:xfrm>
                <a:off x="4619625" y="933450"/>
                <a:ext cx="0" cy="32100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6" name="Google Shape;1136;p61"/>
              <p:cNvCxnSpPr/>
              <p:nvPr/>
            </p:nvCxnSpPr>
            <p:spPr>
              <a:xfrm>
                <a:off x="4624400" y="11564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7" name="Google Shape;1137;p61"/>
              <p:cNvCxnSpPr/>
              <p:nvPr/>
            </p:nvCxnSpPr>
            <p:spPr>
              <a:xfrm>
                <a:off x="4624400" y="14077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8" name="Google Shape;1138;p61"/>
              <p:cNvCxnSpPr/>
              <p:nvPr/>
            </p:nvCxnSpPr>
            <p:spPr>
              <a:xfrm>
                <a:off x="4624400" y="16589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39" name="Google Shape;1139;p61"/>
              <p:cNvCxnSpPr/>
              <p:nvPr/>
            </p:nvCxnSpPr>
            <p:spPr>
              <a:xfrm>
                <a:off x="4624400" y="19102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0" name="Google Shape;1140;p61"/>
              <p:cNvCxnSpPr/>
              <p:nvPr/>
            </p:nvCxnSpPr>
            <p:spPr>
              <a:xfrm>
                <a:off x="4624400" y="21615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1" name="Google Shape;1141;p61"/>
              <p:cNvCxnSpPr/>
              <p:nvPr/>
            </p:nvCxnSpPr>
            <p:spPr>
              <a:xfrm>
                <a:off x="4624400" y="24128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2" name="Google Shape;1142;p61"/>
              <p:cNvCxnSpPr/>
              <p:nvPr/>
            </p:nvCxnSpPr>
            <p:spPr>
              <a:xfrm>
                <a:off x="4624400" y="26640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3" name="Google Shape;1143;p61"/>
              <p:cNvCxnSpPr/>
              <p:nvPr/>
            </p:nvCxnSpPr>
            <p:spPr>
              <a:xfrm>
                <a:off x="4624400" y="29153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4" name="Google Shape;1144;p61"/>
              <p:cNvCxnSpPr/>
              <p:nvPr/>
            </p:nvCxnSpPr>
            <p:spPr>
              <a:xfrm>
                <a:off x="4624400" y="31666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5" name="Google Shape;1145;p61"/>
              <p:cNvCxnSpPr/>
              <p:nvPr/>
            </p:nvCxnSpPr>
            <p:spPr>
              <a:xfrm>
                <a:off x="4624400" y="34179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6" name="Google Shape;1146;p61"/>
              <p:cNvCxnSpPr/>
              <p:nvPr/>
            </p:nvCxnSpPr>
            <p:spPr>
              <a:xfrm>
                <a:off x="4624400" y="36691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47" name="Google Shape;1147;p61"/>
              <p:cNvCxnSpPr/>
              <p:nvPr/>
            </p:nvCxnSpPr>
            <p:spPr>
              <a:xfrm>
                <a:off x="4624400" y="39204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148" name="Google Shape;1148;p61"/>
            <p:cNvGrpSpPr/>
            <p:nvPr/>
          </p:nvGrpSpPr>
          <p:grpSpPr>
            <a:xfrm>
              <a:off x="5858063" y="1104900"/>
              <a:ext cx="271500" cy="271500"/>
              <a:chOff x="5438775" y="1380000"/>
              <a:chExt cx="271500" cy="271500"/>
            </a:xfrm>
          </p:grpSpPr>
          <p:cxnSp>
            <p:nvCxnSpPr>
              <p:cNvPr id="1149" name="Google Shape;1149;p61"/>
              <p:cNvCxnSpPr/>
              <p:nvPr/>
            </p:nvCxnSpPr>
            <p:spPr>
              <a:xfrm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50" name="Google Shape;1150;p61"/>
              <p:cNvCxnSpPr/>
              <p:nvPr/>
            </p:nvCxnSpPr>
            <p:spPr>
              <a:xfrm flipH="1"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151" name="Google Shape;1151;p61"/>
            <p:cNvGrpSpPr/>
            <p:nvPr/>
          </p:nvGrpSpPr>
          <p:grpSpPr>
            <a:xfrm>
              <a:off x="6400988" y="1675300"/>
              <a:ext cx="271500" cy="271500"/>
              <a:chOff x="5438775" y="1380000"/>
              <a:chExt cx="271500" cy="271500"/>
            </a:xfrm>
          </p:grpSpPr>
          <p:cxnSp>
            <p:nvCxnSpPr>
              <p:cNvPr id="1152" name="Google Shape;1152;p61"/>
              <p:cNvCxnSpPr/>
              <p:nvPr/>
            </p:nvCxnSpPr>
            <p:spPr>
              <a:xfrm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53" name="Google Shape;1153;p61"/>
              <p:cNvCxnSpPr/>
              <p:nvPr/>
            </p:nvCxnSpPr>
            <p:spPr>
              <a:xfrm flipH="1"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154" name="Google Shape;1154;p61"/>
            <p:cNvGrpSpPr/>
            <p:nvPr/>
          </p:nvGrpSpPr>
          <p:grpSpPr>
            <a:xfrm>
              <a:off x="5272325" y="1795275"/>
              <a:ext cx="271500" cy="271500"/>
              <a:chOff x="5438775" y="1380000"/>
              <a:chExt cx="271500" cy="271500"/>
            </a:xfrm>
          </p:grpSpPr>
          <p:cxnSp>
            <p:nvCxnSpPr>
              <p:cNvPr id="1155" name="Google Shape;1155;p61"/>
              <p:cNvCxnSpPr/>
              <p:nvPr/>
            </p:nvCxnSpPr>
            <p:spPr>
              <a:xfrm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56" name="Google Shape;1156;p61"/>
              <p:cNvCxnSpPr/>
              <p:nvPr/>
            </p:nvCxnSpPr>
            <p:spPr>
              <a:xfrm flipH="1"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1157" name="Google Shape;1157;p61"/>
            <p:cNvSpPr/>
            <p:nvPr/>
          </p:nvSpPr>
          <p:spPr>
            <a:xfrm>
              <a:off x="5806738" y="217170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61"/>
            <p:cNvSpPr/>
            <p:nvPr/>
          </p:nvSpPr>
          <p:spPr>
            <a:xfrm>
              <a:off x="4962713" y="270220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61"/>
            <p:cNvSpPr/>
            <p:nvPr/>
          </p:nvSpPr>
          <p:spPr>
            <a:xfrm>
              <a:off x="6620063" y="261465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61"/>
            <p:cNvSpPr/>
            <p:nvPr/>
          </p:nvSpPr>
          <p:spPr>
            <a:xfrm>
              <a:off x="5724988" y="301180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61" name="Google Shape;1161;p61"/>
            <p:cNvCxnSpPr/>
            <p:nvPr/>
          </p:nvCxnSpPr>
          <p:spPr>
            <a:xfrm>
              <a:off x="4370550" y="3668235"/>
              <a:ext cx="32520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62" name="Google Shape;1162;p61"/>
            <p:cNvSpPr/>
            <p:nvPr/>
          </p:nvSpPr>
          <p:spPr>
            <a:xfrm>
              <a:off x="6872875" y="1747850"/>
              <a:ext cx="256925" cy="904875"/>
            </a:xfrm>
            <a:custGeom>
              <a:rect b="b" l="l" r="r" t="t"/>
              <a:pathLst>
                <a:path extrusionOk="0" h="36195" w="10277">
                  <a:moveTo>
                    <a:pt x="0" y="0"/>
                  </a:moveTo>
                  <a:cubicBezTo>
                    <a:pt x="1683" y="3175"/>
                    <a:pt x="9018" y="13018"/>
                    <a:pt x="10097" y="19050"/>
                  </a:cubicBezTo>
                  <a:cubicBezTo>
                    <a:pt x="11177" y="25083"/>
                    <a:pt x="7080" y="33338"/>
                    <a:pt x="6477" y="36195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61"/>
            <p:cNvSpPr/>
            <p:nvPr/>
          </p:nvSpPr>
          <p:spPr>
            <a:xfrm flipH="1">
              <a:off x="4927188" y="1709775"/>
              <a:ext cx="256925" cy="904875"/>
            </a:xfrm>
            <a:custGeom>
              <a:rect b="b" l="l" r="r" t="t"/>
              <a:pathLst>
                <a:path extrusionOk="0" h="36195" w="10277">
                  <a:moveTo>
                    <a:pt x="0" y="0"/>
                  </a:moveTo>
                  <a:cubicBezTo>
                    <a:pt x="1683" y="3175"/>
                    <a:pt x="9018" y="13018"/>
                    <a:pt x="10097" y="19050"/>
                  </a:cubicBezTo>
                  <a:cubicBezTo>
                    <a:pt x="11177" y="25083"/>
                    <a:pt x="7080" y="33338"/>
                    <a:pt x="6477" y="36195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4" name="Google Shape;1164;p61"/>
          <p:cNvSpPr txBox="1"/>
          <p:nvPr/>
        </p:nvSpPr>
        <p:spPr>
          <a:xfrm>
            <a:off x="978900" y="30800"/>
            <a:ext cx="718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Compare Careers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65" name="Google Shape;1165;p61"/>
          <p:cNvSpPr/>
          <p:nvPr/>
        </p:nvSpPr>
        <p:spPr>
          <a:xfrm>
            <a:off x="515100" y="3755550"/>
            <a:ext cx="559800" cy="7962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61"/>
          <p:cNvSpPr txBox="1"/>
          <p:nvPr/>
        </p:nvSpPr>
        <p:spPr>
          <a:xfrm>
            <a:off x="1269950" y="3629775"/>
            <a:ext cx="3940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Char char="●"/>
            </a:pPr>
            <a:r>
              <a:rPr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Compare Careers, Education level,</a:t>
            </a:r>
            <a:r>
              <a:rPr lang="en" sz="1600">
                <a:latin typeface="Poppins"/>
                <a:ea typeface="Poppins"/>
                <a:cs typeface="Poppins"/>
                <a:sym typeface="Poppins"/>
              </a:rPr>
              <a:t> and</a:t>
            </a:r>
            <a:r>
              <a:rPr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annual </a:t>
            </a:r>
            <a:r>
              <a:rPr lang="en" sz="1600">
                <a:latin typeface="Poppins"/>
                <a:ea typeface="Poppins"/>
                <a:cs typeface="Poppins"/>
                <a:sym typeface="Poppins"/>
              </a:rPr>
              <a:t>salary</a:t>
            </a:r>
            <a:endParaRPr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oppins"/>
              <a:buChar char="●"/>
            </a:pPr>
            <a:r>
              <a:rPr i="0" lang="en" sz="1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Explore occupations based on your interests.</a:t>
            </a:r>
            <a:endParaRPr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oppins"/>
              <a:buChar char="●"/>
            </a:pPr>
            <a:r>
              <a:rPr lang="en" sz="1600">
                <a:latin typeface="Poppins"/>
                <a:ea typeface="Poppins"/>
                <a:cs typeface="Poppins"/>
                <a:sym typeface="Poppins"/>
              </a:rPr>
              <a:t>“Favorite” your top choices</a:t>
            </a:r>
            <a:endParaRPr sz="16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67" name="Google Shape;1167;p61"/>
          <p:cNvSpPr txBox="1"/>
          <p:nvPr/>
        </p:nvSpPr>
        <p:spPr>
          <a:xfrm>
            <a:off x="4535925" y="4410200"/>
            <a:ext cx="81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68" name="Google Shape;1168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0147" y="3866450"/>
            <a:ext cx="817199" cy="680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3" name="Google Shape;1173;p62"/>
          <p:cNvGrpSpPr/>
          <p:nvPr/>
        </p:nvGrpSpPr>
        <p:grpSpPr>
          <a:xfrm rot="-483863">
            <a:off x="3079441" y="372604"/>
            <a:ext cx="1212210" cy="1056137"/>
            <a:chOff x="3333475" y="1523800"/>
            <a:chExt cx="237475" cy="206900"/>
          </a:xfrm>
        </p:grpSpPr>
        <p:sp>
          <p:nvSpPr>
            <p:cNvPr id="1174" name="Google Shape;1174;p62"/>
            <p:cNvSpPr/>
            <p:nvPr/>
          </p:nvSpPr>
          <p:spPr>
            <a:xfrm>
              <a:off x="3444825" y="1523800"/>
              <a:ext cx="126125" cy="206900"/>
            </a:xfrm>
            <a:custGeom>
              <a:rect b="b" l="l" r="r" t="t"/>
              <a:pathLst>
                <a:path extrusionOk="0" h="8276" w="5045">
                  <a:moveTo>
                    <a:pt x="171" y="0"/>
                  </a:moveTo>
                  <a:cubicBezTo>
                    <a:pt x="146" y="0"/>
                    <a:pt x="121" y="6"/>
                    <a:pt x="98" y="19"/>
                  </a:cubicBezTo>
                  <a:cubicBezTo>
                    <a:pt x="27" y="63"/>
                    <a:pt x="0" y="161"/>
                    <a:pt x="41" y="231"/>
                  </a:cubicBezTo>
                  <a:lnTo>
                    <a:pt x="4720" y="8195"/>
                  </a:lnTo>
                  <a:cubicBezTo>
                    <a:pt x="4746" y="8249"/>
                    <a:pt x="4798" y="8275"/>
                    <a:pt x="4854" y="8275"/>
                  </a:cubicBezTo>
                  <a:cubicBezTo>
                    <a:pt x="4884" y="8275"/>
                    <a:pt x="4916" y="8267"/>
                    <a:pt x="4946" y="8252"/>
                  </a:cubicBezTo>
                  <a:cubicBezTo>
                    <a:pt x="5014" y="8211"/>
                    <a:pt x="5044" y="8110"/>
                    <a:pt x="4987" y="8043"/>
                  </a:cubicBezTo>
                  <a:lnTo>
                    <a:pt x="311" y="76"/>
                  </a:lnTo>
                  <a:cubicBezTo>
                    <a:pt x="281" y="28"/>
                    <a:pt x="226" y="0"/>
                    <a:pt x="1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62"/>
            <p:cNvSpPr/>
            <p:nvPr/>
          </p:nvSpPr>
          <p:spPr>
            <a:xfrm>
              <a:off x="3333475" y="1534450"/>
              <a:ext cx="166825" cy="167600"/>
            </a:xfrm>
            <a:custGeom>
              <a:rect b="b" l="l" r="r" t="t"/>
              <a:pathLst>
                <a:path extrusionOk="0" h="6704" w="6673">
                  <a:moveTo>
                    <a:pt x="4792" y="1"/>
                  </a:moveTo>
                  <a:cubicBezTo>
                    <a:pt x="3905" y="1953"/>
                    <a:pt x="2489" y="2995"/>
                    <a:pt x="1309" y="4468"/>
                  </a:cubicBezTo>
                  <a:cubicBezTo>
                    <a:pt x="1252" y="4539"/>
                    <a:pt x="1194" y="4610"/>
                    <a:pt x="1140" y="4694"/>
                  </a:cubicBezTo>
                  <a:cubicBezTo>
                    <a:pt x="928" y="4960"/>
                    <a:pt x="746" y="5240"/>
                    <a:pt x="564" y="5537"/>
                  </a:cubicBezTo>
                  <a:cubicBezTo>
                    <a:pt x="506" y="5621"/>
                    <a:pt x="466" y="5719"/>
                    <a:pt x="409" y="5803"/>
                  </a:cubicBezTo>
                  <a:cubicBezTo>
                    <a:pt x="267" y="6083"/>
                    <a:pt x="129" y="6380"/>
                    <a:pt x="1" y="6703"/>
                  </a:cubicBezTo>
                  <a:cubicBezTo>
                    <a:pt x="1784" y="4792"/>
                    <a:pt x="4778" y="4947"/>
                    <a:pt x="6673" y="3234"/>
                  </a:cubicBezTo>
                  <a:cubicBezTo>
                    <a:pt x="6575" y="3079"/>
                    <a:pt x="6477" y="2910"/>
                    <a:pt x="6393" y="2755"/>
                  </a:cubicBezTo>
                  <a:cubicBezTo>
                    <a:pt x="6366" y="2712"/>
                    <a:pt x="6349" y="2685"/>
                    <a:pt x="6322" y="2644"/>
                  </a:cubicBezTo>
                  <a:cubicBezTo>
                    <a:pt x="6251" y="2516"/>
                    <a:pt x="6181" y="2391"/>
                    <a:pt x="6113" y="2263"/>
                  </a:cubicBezTo>
                  <a:cubicBezTo>
                    <a:pt x="6083" y="2223"/>
                    <a:pt x="6069" y="2192"/>
                    <a:pt x="6042" y="2152"/>
                  </a:cubicBezTo>
                  <a:cubicBezTo>
                    <a:pt x="5634" y="1434"/>
                    <a:pt x="5213" y="719"/>
                    <a:pt x="47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62"/>
            <p:cNvSpPr/>
            <p:nvPr/>
          </p:nvSpPr>
          <p:spPr>
            <a:xfrm>
              <a:off x="3343675" y="1600550"/>
              <a:ext cx="149625" cy="79000"/>
            </a:xfrm>
            <a:custGeom>
              <a:rect b="b" l="l" r="r" t="t"/>
              <a:pathLst>
                <a:path extrusionOk="0" h="3160" w="5985">
                  <a:moveTo>
                    <a:pt x="5914" y="0"/>
                  </a:moveTo>
                  <a:cubicBezTo>
                    <a:pt x="4313" y="1517"/>
                    <a:pt x="1912" y="1655"/>
                    <a:pt x="156" y="2893"/>
                  </a:cubicBezTo>
                  <a:cubicBezTo>
                    <a:pt x="98" y="2977"/>
                    <a:pt x="58" y="3075"/>
                    <a:pt x="1" y="3159"/>
                  </a:cubicBezTo>
                  <a:cubicBezTo>
                    <a:pt x="1784" y="1770"/>
                    <a:pt x="4313" y="1686"/>
                    <a:pt x="5985" y="111"/>
                  </a:cubicBezTo>
                  <a:cubicBezTo>
                    <a:pt x="5958" y="68"/>
                    <a:pt x="5941" y="41"/>
                    <a:pt x="59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62"/>
            <p:cNvSpPr/>
            <p:nvPr/>
          </p:nvSpPr>
          <p:spPr>
            <a:xfrm>
              <a:off x="3361975" y="1588225"/>
              <a:ext cx="124350" cy="63575"/>
            </a:xfrm>
            <a:custGeom>
              <a:rect b="b" l="l" r="r" t="t"/>
              <a:pathLst>
                <a:path extrusionOk="0" h="2543" w="4974">
                  <a:moveTo>
                    <a:pt x="4902" y="1"/>
                  </a:moveTo>
                  <a:cubicBezTo>
                    <a:pt x="3594" y="1235"/>
                    <a:pt x="1753" y="1558"/>
                    <a:pt x="169" y="2317"/>
                  </a:cubicBezTo>
                  <a:cubicBezTo>
                    <a:pt x="112" y="2388"/>
                    <a:pt x="54" y="2459"/>
                    <a:pt x="0" y="2543"/>
                  </a:cubicBezTo>
                  <a:cubicBezTo>
                    <a:pt x="1642" y="1700"/>
                    <a:pt x="3594" y="1403"/>
                    <a:pt x="4973" y="112"/>
                  </a:cubicBezTo>
                  <a:cubicBezTo>
                    <a:pt x="4943" y="72"/>
                    <a:pt x="4929" y="41"/>
                    <a:pt x="4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8" name="Google Shape;1178;p62"/>
          <p:cNvGrpSpPr/>
          <p:nvPr/>
        </p:nvGrpSpPr>
        <p:grpSpPr>
          <a:xfrm flipH="1" rot="483863">
            <a:off x="4816768" y="372604"/>
            <a:ext cx="1212210" cy="1056137"/>
            <a:chOff x="3333475" y="1523800"/>
            <a:chExt cx="237475" cy="206900"/>
          </a:xfrm>
        </p:grpSpPr>
        <p:sp>
          <p:nvSpPr>
            <p:cNvPr id="1179" name="Google Shape;1179;p62"/>
            <p:cNvSpPr/>
            <p:nvPr/>
          </p:nvSpPr>
          <p:spPr>
            <a:xfrm>
              <a:off x="3444825" y="1523800"/>
              <a:ext cx="126125" cy="206900"/>
            </a:xfrm>
            <a:custGeom>
              <a:rect b="b" l="l" r="r" t="t"/>
              <a:pathLst>
                <a:path extrusionOk="0" h="8276" w="5045">
                  <a:moveTo>
                    <a:pt x="171" y="0"/>
                  </a:moveTo>
                  <a:cubicBezTo>
                    <a:pt x="146" y="0"/>
                    <a:pt x="121" y="6"/>
                    <a:pt x="98" y="19"/>
                  </a:cubicBezTo>
                  <a:cubicBezTo>
                    <a:pt x="27" y="63"/>
                    <a:pt x="0" y="161"/>
                    <a:pt x="41" y="231"/>
                  </a:cubicBezTo>
                  <a:lnTo>
                    <a:pt x="4720" y="8195"/>
                  </a:lnTo>
                  <a:cubicBezTo>
                    <a:pt x="4746" y="8249"/>
                    <a:pt x="4798" y="8275"/>
                    <a:pt x="4854" y="8275"/>
                  </a:cubicBezTo>
                  <a:cubicBezTo>
                    <a:pt x="4884" y="8275"/>
                    <a:pt x="4916" y="8267"/>
                    <a:pt x="4946" y="8252"/>
                  </a:cubicBezTo>
                  <a:cubicBezTo>
                    <a:pt x="5014" y="8211"/>
                    <a:pt x="5044" y="8110"/>
                    <a:pt x="4987" y="8043"/>
                  </a:cubicBezTo>
                  <a:lnTo>
                    <a:pt x="311" y="76"/>
                  </a:lnTo>
                  <a:cubicBezTo>
                    <a:pt x="281" y="28"/>
                    <a:pt x="226" y="0"/>
                    <a:pt x="1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62"/>
            <p:cNvSpPr/>
            <p:nvPr/>
          </p:nvSpPr>
          <p:spPr>
            <a:xfrm>
              <a:off x="3333475" y="1534450"/>
              <a:ext cx="166825" cy="167600"/>
            </a:xfrm>
            <a:custGeom>
              <a:rect b="b" l="l" r="r" t="t"/>
              <a:pathLst>
                <a:path extrusionOk="0" h="6704" w="6673">
                  <a:moveTo>
                    <a:pt x="4792" y="1"/>
                  </a:moveTo>
                  <a:cubicBezTo>
                    <a:pt x="3905" y="1953"/>
                    <a:pt x="2489" y="2995"/>
                    <a:pt x="1309" y="4468"/>
                  </a:cubicBezTo>
                  <a:cubicBezTo>
                    <a:pt x="1252" y="4539"/>
                    <a:pt x="1194" y="4610"/>
                    <a:pt x="1140" y="4694"/>
                  </a:cubicBezTo>
                  <a:cubicBezTo>
                    <a:pt x="928" y="4960"/>
                    <a:pt x="746" y="5240"/>
                    <a:pt x="564" y="5537"/>
                  </a:cubicBezTo>
                  <a:cubicBezTo>
                    <a:pt x="506" y="5621"/>
                    <a:pt x="466" y="5719"/>
                    <a:pt x="409" y="5803"/>
                  </a:cubicBezTo>
                  <a:cubicBezTo>
                    <a:pt x="267" y="6083"/>
                    <a:pt x="129" y="6380"/>
                    <a:pt x="1" y="6703"/>
                  </a:cubicBezTo>
                  <a:cubicBezTo>
                    <a:pt x="1784" y="4792"/>
                    <a:pt x="4778" y="4947"/>
                    <a:pt x="6673" y="3234"/>
                  </a:cubicBezTo>
                  <a:cubicBezTo>
                    <a:pt x="6575" y="3079"/>
                    <a:pt x="6477" y="2910"/>
                    <a:pt x="6393" y="2755"/>
                  </a:cubicBezTo>
                  <a:cubicBezTo>
                    <a:pt x="6366" y="2712"/>
                    <a:pt x="6349" y="2685"/>
                    <a:pt x="6322" y="2644"/>
                  </a:cubicBezTo>
                  <a:cubicBezTo>
                    <a:pt x="6251" y="2516"/>
                    <a:pt x="6181" y="2391"/>
                    <a:pt x="6113" y="2263"/>
                  </a:cubicBezTo>
                  <a:cubicBezTo>
                    <a:pt x="6083" y="2223"/>
                    <a:pt x="6069" y="2192"/>
                    <a:pt x="6042" y="2152"/>
                  </a:cubicBezTo>
                  <a:cubicBezTo>
                    <a:pt x="5634" y="1434"/>
                    <a:pt x="5213" y="719"/>
                    <a:pt x="47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62"/>
            <p:cNvSpPr/>
            <p:nvPr/>
          </p:nvSpPr>
          <p:spPr>
            <a:xfrm>
              <a:off x="3343675" y="1600550"/>
              <a:ext cx="149625" cy="79000"/>
            </a:xfrm>
            <a:custGeom>
              <a:rect b="b" l="l" r="r" t="t"/>
              <a:pathLst>
                <a:path extrusionOk="0" h="3160" w="5985">
                  <a:moveTo>
                    <a:pt x="5914" y="0"/>
                  </a:moveTo>
                  <a:cubicBezTo>
                    <a:pt x="4313" y="1517"/>
                    <a:pt x="1912" y="1655"/>
                    <a:pt x="156" y="2893"/>
                  </a:cubicBezTo>
                  <a:cubicBezTo>
                    <a:pt x="98" y="2977"/>
                    <a:pt x="58" y="3075"/>
                    <a:pt x="1" y="3159"/>
                  </a:cubicBezTo>
                  <a:cubicBezTo>
                    <a:pt x="1784" y="1770"/>
                    <a:pt x="4313" y="1686"/>
                    <a:pt x="5985" y="111"/>
                  </a:cubicBezTo>
                  <a:cubicBezTo>
                    <a:pt x="5958" y="68"/>
                    <a:pt x="5941" y="41"/>
                    <a:pt x="59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62"/>
            <p:cNvSpPr/>
            <p:nvPr/>
          </p:nvSpPr>
          <p:spPr>
            <a:xfrm>
              <a:off x="3361975" y="1588225"/>
              <a:ext cx="124350" cy="63575"/>
            </a:xfrm>
            <a:custGeom>
              <a:rect b="b" l="l" r="r" t="t"/>
              <a:pathLst>
                <a:path extrusionOk="0" h="2543" w="4974">
                  <a:moveTo>
                    <a:pt x="4902" y="1"/>
                  </a:moveTo>
                  <a:cubicBezTo>
                    <a:pt x="3594" y="1235"/>
                    <a:pt x="1753" y="1558"/>
                    <a:pt x="169" y="2317"/>
                  </a:cubicBezTo>
                  <a:cubicBezTo>
                    <a:pt x="112" y="2388"/>
                    <a:pt x="54" y="2459"/>
                    <a:pt x="0" y="2543"/>
                  </a:cubicBezTo>
                  <a:cubicBezTo>
                    <a:pt x="1642" y="1700"/>
                    <a:pt x="3594" y="1403"/>
                    <a:pt x="4973" y="112"/>
                  </a:cubicBezTo>
                  <a:cubicBezTo>
                    <a:pt x="4943" y="72"/>
                    <a:pt x="4929" y="41"/>
                    <a:pt x="49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3" name="Google Shape;1183;p62"/>
          <p:cNvGrpSpPr/>
          <p:nvPr/>
        </p:nvGrpSpPr>
        <p:grpSpPr>
          <a:xfrm>
            <a:off x="1612197" y="2483986"/>
            <a:ext cx="5919602" cy="1173535"/>
            <a:chOff x="1612197" y="2607811"/>
            <a:chExt cx="5919602" cy="1173535"/>
          </a:xfrm>
        </p:grpSpPr>
        <p:sp>
          <p:nvSpPr>
            <p:cNvPr id="1184" name="Google Shape;1184;p62"/>
            <p:cNvSpPr/>
            <p:nvPr/>
          </p:nvSpPr>
          <p:spPr>
            <a:xfrm>
              <a:off x="6705283" y="2877735"/>
              <a:ext cx="826516" cy="903610"/>
            </a:xfrm>
            <a:custGeom>
              <a:rect b="b" l="l" r="r" t="t"/>
              <a:pathLst>
                <a:path extrusionOk="0" h="3669" w="3356">
                  <a:moveTo>
                    <a:pt x="1" y="1"/>
                  </a:moveTo>
                  <a:lnTo>
                    <a:pt x="1" y="3669"/>
                  </a:lnTo>
                  <a:lnTo>
                    <a:pt x="3355" y="3669"/>
                  </a:lnTo>
                  <a:lnTo>
                    <a:pt x="2259" y="1801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62"/>
            <p:cNvSpPr/>
            <p:nvPr/>
          </p:nvSpPr>
          <p:spPr>
            <a:xfrm>
              <a:off x="1612197" y="2877735"/>
              <a:ext cx="827255" cy="903610"/>
            </a:xfrm>
            <a:custGeom>
              <a:rect b="b" l="l" r="r" t="t"/>
              <a:pathLst>
                <a:path extrusionOk="0" h="3669" w="3359">
                  <a:moveTo>
                    <a:pt x="0" y="1"/>
                  </a:moveTo>
                  <a:lnTo>
                    <a:pt x="1096" y="1801"/>
                  </a:lnTo>
                  <a:lnTo>
                    <a:pt x="0" y="3669"/>
                  </a:lnTo>
                  <a:lnTo>
                    <a:pt x="3358" y="3669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62"/>
            <p:cNvSpPr/>
            <p:nvPr/>
          </p:nvSpPr>
          <p:spPr>
            <a:xfrm>
              <a:off x="6705283" y="2877735"/>
              <a:ext cx="826512" cy="903611"/>
            </a:xfrm>
            <a:custGeom>
              <a:rect b="b" l="l" r="r" t="t"/>
              <a:pathLst>
                <a:path extrusionOk="0" h="3669" w="3356">
                  <a:moveTo>
                    <a:pt x="1" y="1"/>
                  </a:moveTo>
                  <a:lnTo>
                    <a:pt x="1" y="3669"/>
                  </a:lnTo>
                  <a:lnTo>
                    <a:pt x="3355" y="3669"/>
                  </a:lnTo>
                  <a:lnTo>
                    <a:pt x="2259" y="1801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62"/>
            <p:cNvSpPr/>
            <p:nvPr/>
          </p:nvSpPr>
          <p:spPr>
            <a:xfrm>
              <a:off x="6694446" y="3375961"/>
              <a:ext cx="290855" cy="405381"/>
            </a:xfrm>
            <a:custGeom>
              <a:rect b="b" l="l" r="r" t="t"/>
              <a:pathLst>
                <a:path extrusionOk="0" h="1646" w="1181">
                  <a:moveTo>
                    <a:pt x="1" y="0"/>
                  </a:moveTo>
                  <a:lnTo>
                    <a:pt x="45" y="1646"/>
                  </a:lnTo>
                  <a:lnTo>
                    <a:pt x="1181" y="6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62"/>
            <p:cNvSpPr/>
            <p:nvPr/>
          </p:nvSpPr>
          <p:spPr>
            <a:xfrm>
              <a:off x="1612210" y="2877735"/>
              <a:ext cx="827251" cy="903611"/>
            </a:xfrm>
            <a:custGeom>
              <a:rect b="b" l="l" r="r" t="t"/>
              <a:pathLst>
                <a:path extrusionOk="0" h="3669" w="3359">
                  <a:moveTo>
                    <a:pt x="0" y="1"/>
                  </a:moveTo>
                  <a:lnTo>
                    <a:pt x="1096" y="1801"/>
                  </a:lnTo>
                  <a:lnTo>
                    <a:pt x="0" y="3669"/>
                  </a:lnTo>
                  <a:lnTo>
                    <a:pt x="3358" y="3669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62"/>
            <p:cNvSpPr/>
            <p:nvPr/>
          </p:nvSpPr>
          <p:spPr>
            <a:xfrm>
              <a:off x="2159444" y="3375961"/>
              <a:ext cx="290855" cy="405381"/>
            </a:xfrm>
            <a:custGeom>
              <a:rect b="b" l="l" r="r" t="t"/>
              <a:pathLst>
                <a:path extrusionOk="0" h="1646" w="1181">
                  <a:moveTo>
                    <a:pt x="1180" y="0"/>
                  </a:moveTo>
                  <a:lnTo>
                    <a:pt x="0" y="634"/>
                  </a:lnTo>
                  <a:lnTo>
                    <a:pt x="1136" y="1646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62"/>
            <p:cNvSpPr/>
            <p:nvPr/>
          </p:nvSpPr>
          <p:spPr>
            <a:xfrm>
              <a:off x="2169295" y="2607811"/>
              <a:ext cx="4815985" cy="924545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1" name="Google Shape;1191;p62"/>
          <p:cNvSpPr txBox="1"/>
          <p:nvPr>
            <p:ph type="title"/>
          </p:nvPr>
        </p:nvSpPr>
        <p:spPr>
          <a:xfrm>
            <a:off x="2238298" y="1554750"/>
            <a:ext cx="46674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/>
              <a:t>THE BIG GAME</a:t>
            </a:r>
            <a:endParaRPr/>
          </a:p>
        </p:txBody>
      </p:sp>
      <p:grpSp>
        <p:nvGrpSpPr>
          <p:cNvPr id="1192" name="Google Shape;1192;p62"/>
          <p:cNvGrpSpPr/>
          <p:nvPr/>
        </p:nvGrpSpPr>
        <p:grpSpPr>
          <a:xfrm>
            <a:off x="2711254" y="2726223"/>
            <a:ext cx="3779002" cy="378922"/>
            <a:chOff x="2711254" y="2869098"/>
            <a:chExt cx="3779002" cy="378922"/>
          </a:xfrm>
        </p:grpSpPr>
        <p:sp>
          <p:nvSpPr>
            <p:cNvPr id="1193" name="Google Shape;1193;p62"/>
            <p:cNvSpPr/>
            <p:nvPr/>
          </p:nvSpPr>
          <p:spPr>
            <a:xfrm>
              <a:off x="2711254" y="2869098"/>
              <a:ext cx="397627" cy="378922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62"/>
            <p:cNvSpPr/>
            <p:nvPr/>
          </p:nvSpPr>
          <p:spPr>
            <a:xfrm>
              <a:off x="6092629" y="2869098"/>
              <a:ext cx="397627" cy="378922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5" name="Google Shape;1195;p62"/>
          <p:cNvGrpSpPr/>
          <p:nvPr/>
        </p:nvGrpSpPr>
        <p:grpSpPr>
          <a:xfrm>
            <a:off x="4020004" y="413777"/>
            <a:ext cx="1161476" cy="1094778"/>
            <a:chOff x="-233825" y="2556200"/>
            <a:chExt cx="1389325" cy="1309700"/>
          </a:xfrm>
        </p:grpSpPr>
        <p:sp>
          <p:nvSpPr>
            <p:cNvPr id="1196" name="Google Shape;1196;p62"/>
            <p:cNvSpPr/>
            <p:nvPr/>
          </p:nvSpPr>
          <p:spPr>
            <a:xfrm>
              <a:off x="52050" y="2556200"/>
              <a:ext cx="817575" cy="70375"/>
            </a:xfrm>
            <a:custGeom>
              <a:rect b="b" l="l" r="r" t="t"/>
              <a:pathLst>
                <a:path extrusionOk="0" h="2815" w="32703">
                  <a:moveTo>
                    <a:pt x="0" y="0"/>
                  </a:moveTo>
                  <a:lnTo>
                    <a:pt x="0" y="2815"/>
                  </a:lnTo>
                  <a:lnTo>
                    <a:pt x="32702" y="2815"/>
                  </a:lnTo>
                  <a:lnTo>
                    <a:pt x="32702" y="0"/>
                  </a:lnTo>
                  <a:close/>
                </a:path>
              </a:pathLst>
            </a:custGeom>
            <a:solidFill>
              <a:srgbClr val="EAAF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62"/>
            <p:cNvSpPr/>
            <p:nvPr/>
          </p:nvSpPr>
          <p:spPr>
            <a:xfrm>
              <a:off x="52050" y="2556200"/>
              <a:ext cx="817575" cy="70375"/>
            </a:xfrm>
            <a:custGeom>
              <a:rect b="b" l="l" r="r" t="t"/>
              <a:pathLst>
                <a:path extrusionOk="0" h="2815" w="32703">
                  <a:moveTo>
                    <a:pt x="0" y="0"/>
                  </a:moveTo>
                  <a:lnTo>
                    <a:pt x="0" y="2815"/>
                  </a:lnTo>
                  <a:lnTo>
                    <a:pt x="32702" y="2815"/>
                  </a:lnTo>
                  <a:lnTo>
                    <a:pt x="327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62"/>
            <p:cNvSpPr/>
            <p:nvPr/>
          </p:nvSpPr>
          <p:spPr>
            <a:xfrm>
              <a:off x="39425" y="3792850"/>
              <a:ext cx="842825" cy="73050"/>
            </a:xfrm>
            <a:custGeom>
              <a:rect b="b" l="l" r="r" t="t"/>
              <a:pathLst>
                <a:path extrusionOk="0" h="2922" w="33713">
                  <a:moveTo>
                    <a:pt x="1" y="0"/>
                  </a:moveTo>
                  <a:lnTo>
                    <a:pt x="1" y="2922"/>
                  </a:lnTo>
                  <a:lnTo>
                    <a:pt x="33712" y="2922"/>
                  </a:lnTo>
                  <a:lnTo>
                    <a:pt x="337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62"/>
            <p:cNvSpPr/>
            <p:nvPr/>
          </p:nvSpPr>
          <p:spPr>
            <a:xfrm>
              <a:off x="-233825" y="2626200"/>
              <a:ext cx="1389325" cy="1166675"/>
            </a:xfrm>
            <a:custGeom>
              <a:rect b="b" l="l" r="r" t="t"/>
              <a:pathLst>
                <a:path extrusionOk="0" h="46667" w="55573">
                  <a:moveTo>
                    <a:pt x="6461" y="2411"/>
                  </a:moveTo>
                  <a:cubicBezTo>
                    <a:pt x="7316" y="2411"/>
                    <a:pt x="8356" y="2733"/>
                    <a:pt x="9401" y="3196"/>
                  </a:cubicBezTo>
                  <a:cubicBezTo>
                    <a:pt x="11374" y="4022"/>
                    <a:pt x="12720" y="5934"/>
                    <a:pt x="12720" y="8106"/>
                  </a:cubicBezTo>
                  <a:cubicBezTo>
                    <a:pt x="12720" y="11410"/>
                    <a:pt x="13607" y="14668"/>
                    <a:pt x="15397" y="17467"/>
                  </a:cubicBezTo>
                  <a:cubicBezTo>
                    <a:pt x="15171" y="17955"/>
                    <a:pt x="14699" y="18422"/>
                    <a:pt x="13665" y="18422"/>
                  </a:cubicBezTo>
                  <a:cubicBezTo>
                    <a:pt x="12950" y="18422"/>
                    <a:pt x="11966" y="18199"/>
                    <a:pt x="10609" y="17605"/>
                  </a:cubicBezTo>
                  <a:cubicBezTo>
                    <a:pt x="4048" y="14668"/>
                    <a:pt x="3405" y="4404"/>
                    <a:pt x="5072" y="2875"/>
                  </a:cubicBezTo>
                  <a:cubicBezTo>
                    <a:pt x="5423" y="2548"/>
                    <a:pt x="5902" y="2411"/>
                    <a:pt x="6461" y="2411"/>
                  </a:cubicBezTo>
                  <a:close/>
                  <a:moveTo>
                    <a:pt x="49112" y="2411"/>
                  </a:moveTo>
                  <a:cubicBezTo>
                    <a:pt x="49670" y="2411"/>
                    <a:pt x="50150" y="2548"/>
                    <a:pt x="50500" y="2875"/>
                  </a:cubicBezTo>
                  <a:cubicBezTo>
                    <a:pt x="52168" y="4404"/>
                    <a:pt x="51525" y="14668"/>
                    <a:pt x="44963" y="17605"/>
                  </a:cubicBezTo>
                  <a:cubicBezTo>
                    <a:pt x="43606" y="18199"/>
                    <a:pt x="42622" y="18422"/>
                    <a:pt x="41907" y="18422"/>
                  </a:cubicBezTo>
                  <a:cubicBezTo>
                    <a:pt x="40874" y="18422"/>
                    <a:pt x="40402" y="17955"/>
                    <a:pt x="40176" y="17467"/>
                  </a:cubicBezTo>
                  <a:cubicBezTo>
                    <a:pt x="41965" y="14668"/>
                    <a:pt x="42852" y="11410"/>
                    <a:pt x="42852" y="8106"/>
                  </a:cubicBezTo>
                  <a:cubicBezTo>
                    <a:pt x="42852" y="5934"/>
                    <a:pt x="44199" y="4022"/>
                    <a:pt x="46172" y="3196"/>
                  </a:cubicBezTo>
                  <a:cubicBezTo>
                    <a:pt x="47217" y="2733"/>
                    <a:pt x="48257" y="2411"/>
                    <a:pt x="49112" y="2411"/>
                  </a:cubicBezTo>
                  <a:close/>
                  <a:moveTo>
                    <a:pt x="5545" y="1"/>
                  </a:moveTo>
                  <a:cubicBezTo>
                    <a:pt x="3880" y="1"/>
                    <a:pt x="2504" y="560"/>
                    <a:pt x="1876" y="2110"/>
                  </a:cubicBezTo>
                  <a:cubicBezTo>
                    <a:pt x="0" y="6866"/>
                    <a:pt x="3835" y="21307"/>
                    <a:pt x="14262" y="21307"/>
                  </a:cubicBezTo>
                  <a:cubicBezTo>
                    <a:pt x="14464" y="21307"/>
                    <a:pt x="14669" y="21302"/>
                    <a:pt x="14877" y="21291"/>
                  </a:cubicBezTo>
                  <a:cubicBezTo>
                    <a:pt x="15902" y="21230"/>
                    <a:pt x="16789" y="20786"/>
                    <a:pt x="17554" y="20205"/>
                  </a:cubicBezTo>
                  <a:cubicBezTo>
                    <a:pt x="19022" y="21734"/>
                    <a:pt x="20934" y="23264"/>
                    <a:pt x="23289" y="24029"/>
                  </a:cubicBezTo>
                  <a:cubicBezTo>
                    <a:pt x="24880" y="24549"/>
                    <a:pt x="25844" y="26139"/>
                    <a:pt x="25584" y="27791"/>
                  </a:cubicBezTo>
                  <a:lnTo>
                    <a:pt x="25018" y="30728"/>
                  </a:lnTo>
                  <a:cubicBezTo>
                    <a:pt x="24375" y="33588"/>
                    <a:pt x="21898" y="35638"/>
                    <a:pt x="19022" y="35638"/>
                  </a:cubicBezTo>
                  <a:lnTo>
                    <a:pt x="14051" y="35638"/>
                  </a:lnTo>
                  <a:lnTo>
                    <a:pt x="14112" y="46666"/>
                  </a:lnTo>
                  <a:lnTo>
                    <a:pt x="41522" y="46666"/>
                  </a:lnTo>
                  <a:lnTo>
                    <a:pt x="41522" y="35638"/>
                  </a:lnTo>
                  <a:lnTo>
                    <a:pt x="36551" y="35638"/>
                  </a:lnTo>
                  <a:cubicBezTo>
                    <a:pt x="33675" y="35638"/>
                    <a:pt x="31197" y="33588"/>
                    <a:pt x="30555" y="30728"/>
                  </a:cubicBezTo>
                  <a:lnTo>
                    <a:pt x="29989" y="27791"/>
                  </a:lnTo>
                  <a:cubicBezTo>
                    <a:pt x="29729" y="26139"/>
                    <a:pt x="30692" y="24549"/>
                    <a:pt x="32283" y="24029"/>
                  </a:cubicBezTo>
                  <a:cubicBezTo>
                    <a:pt x="34639" y="23264"/>
                    <a:pt x="36551" y="21734"/>
                    <a:pt x="38019" y="20205"/>
                  </a:cubicBezTo>
                  <a:cubicBezTo>
                    <a:pt x="38784" y="20786"/>
                    <a:pt x="39671" y="21230"/>
                    <a:pt x="40696" y="21291"/>
                  </a:cubicBezTo>
                  <a:cubicBezTo>
                    <a:pt x="40903" y="21302"/>
                    <a:pt x="41108" y="21307"/>
                    <a:pt x="41311" y="21307"/>
                  </a:cubicBezTo>
                  <a:cubicBezTo>
                    <a:pt x="51737" y="21307"/>
                    <a:pt x="55573" y="6866"/>
                    <a:pt x="53697" y="2110"/>
                  </a:cubicBezTo>
                  <a:cubicBezTo>
                    <a:pt x="53068" y="560"/>
                    <a:pt x="51692" y="1"/>
                    <a:pt x="50027" y="1"/>
                  </a:cubicBezTo>
                  <a:cubicBezTo>
                    <a:pt x="48127" y="1"/>
                    <a:pt x="45850" y="729"/>
                    <a:pt x="43877" y="1544"/>
                  </a:cubicBezTo>
                  <a:cubicBezTo>
                    <a:pt x="43800" y="1576"/>
                    <a:pt x="43719" y="1591"/>
                    <a:pt x="43637" y="1591"/>
                  </a:cubicBezTo>
                  <a:cubicBezTo>
                    <a:pt x="43249" y="1591"/>
                    <a:pt x="42852" y="1257"/>
                    <a:pt x="42852" y="841"/>
                  </a:cubicBezTo>
                  <a:lnTo>
                    <a:pt x="42852" y="15"/>
                  </a:lnTo>
                  <a:lnTo>
                    <a:pt x="12720" y="15"/>
                  </a:lnTo>
                  <a:lnTo>
                    <a:pt x="12720" y="841"/>
                  </a:lnTo>
                  <a:cubicBezTo>
                    <a:pt x="12720" y="1257"/>
                    <a:pt x="12324" y="1591"/>
                    <a:pt x="11936" y="1591"/>
                  </a:cubicBezTo>
                  <a:cubicBezTo>
                    <a:pt x="11854" y="1591"/>
                    <a:pt x="11773" y="1576"/>
                    <a:pt x="11695" y="1544"/>
                  </a:cubicBezTo>
                  <a:cubicBezTo>
                    <a:pt x="9723" y="729"/>
                    <a:pt x="7446" y="1"/>
                    <a:pt x="55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62"/>
            <p:cNvSpPr/>
            <p:nvPr/>
          </p:nvSpPr>
          <p:spPr>
            <a:xfrm>
              <a:off x="179775" y="3555375"/>
              <a:ext cx="562125" cy="199250"/>
            </a:xfrm>
            <a:custGeom>
              <a:rect b="b" l="l" r="r" t="t"/>
              <a:pathLst>
                <a:path extrusionOk="0" h="7970" w="22485">
                  <a:moveTo>
                    <a:pt x="0" y="1"/>
                  </a:moveTo>
                  <a:lnTo>
                    <a:pt x="0" y="7970"/>
                  </a:lnTo>
                  <a:lnTo>
                    <a:pt x="22485" y="7970"/>
                  </a:lnTo>
                  <a:lnTo>
                    <a:pt x="224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62"/>
            <p:cNvSpPr/>
            <p:nvPr/>
          </p:nvSpPr>
          <p:spPr>
            <a:xfrm>
              <a:off x="520475" y="2664800"/>
              <a:ext cx="330025" cy="538425"/>
            </a:xfrm>
            <a:custGeom>
              <a:rect b="b" l="l" r="r" t="t"/>
              <a:pathLst>
                <a:path extrusionOk="0" h="21537" w="13201">
                  <a:moveTo>
                    <a:pt x="7327" y="0"/>
                  </a:moveTo>
                  <a:cubicBezTo>
                    <a:pt x="7327" y="0"/>
                    <a:pt x="10386" y="12741"/>
                    <a:pt x="0" y="21536"/>
                  </a:cubicBezTo>
                  <a:cubicBezTo>
                    <a:pt x="0" y="21536"/>
                    <a:pt x="1025" y="21215"/>
                    <a:pt x="1469" y="21032"/>
                  </a:cubicBezTo>
                  <a:cubicBezTo>
                    <a:pt x="3320" y="20450"/>
                    <a:pt x="4972" y="19303"/>
                    <a:pt x="6639" y="17590"/>
                  </a:cubicBezTo>
                  <a:lnTo>
                    <a:pt x="7587" y="16565"/>
                  </a:lnTo>
                  <a:lnTo>
                    <a:pt x="8673" y="17514"/>
                  </a:lnTo>
                  <a:cubicBezTo>
                    <a:pt x="9239" y="17972"/>
                    <a:pt x="9820" y="18217"/>
                    <a:pt x="10463" y="18217"/>
                  </a:cubicBezTo>
                  <a:lnTo>
                    <a:pt x="10524" y="18217"/>
                  </a:lnTo>
                  <a:cubicBezTo>
                    <a:pt x="9560" y="18034"/>
                    <a:pt x="8857" y="17391"/>
                    <a:pt x="8474" y="16565"/>
                  </a:cubicBezTo>
                  <a:lnTo>
                    <a:pt x="8168" y="15801"/>
                  </a:lnTo>
                  <a:lnTo>
                    <a:pt x="8612" y="15097"/>
                  </a:lnTo>
                  <a:cubicBezTo>
                    <a:pt x="10203" y="12619"/>
                    <a:pt x="11029" y="9621"/>
                    <a:pt x="11029" y="6562"/>
                  </a:cubicBezTo>
                  <a:cubicBezTo>
                    <a:pt x="11029" y="4650"/>
                    <a:pt x="11855" y="2799"/>
                    <a:pt x="13201" y="1530"/>
                  </a:cubicBezTo>
                  <a:cubicBezTo>
                    <a:pt x="12237" y="1530"/>
                    <a:pt x="11411" y="887"/>
                    <a:pt x="1115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62"/>
            <p:cNvSpPr/>
            <p:nvPr/>
          </p:nvSpPr>
          <p:spPr>
            <a:xfrm>
              <a:off x="1009550" y="2653400"/>
              <a:ext cx="103650" cy="336450"/>
            </a:xfrm>
            <a:custGeom>
              <a:rect b="b" l="l" r="r" t="t"/>
              <a:pathLst>
                <a:path extrusionOk="0" h="13458" w="4146">
                  <a:moveTo>
                    <a:pt x="979" y="1"/>
                  </a:moveTo>
                  <a:cubicBezTo>
                    <a:pt x="204" y="1"/>
                    <a:pt x="1" y="456"/>
                    <a:pt x="1" y="456"/>
                  </a:cubicBezTo>
                  <a:cubicBezTo>
                    <a:pt x="1" y="456"/>
                    <a:pt x="1729" y="701"/>
                    <a:pt x="2616" y="3821"/>
                  </a:cubicBezTo>
                  <a:cubicBezTo>
                    <a:pt x="3519" y="6880"/>
                    <a:pt x="765" y="13457"/>
                    <a:pt x="765" y="13457"/>
                  </a:cubicBezTo>
                  <a:cubicBezTo>
                    <a:pt x="765" y="13457"/>
                    <a:pt x="2876" y="10138"/>
                    <a:pt x="3519" y="6116"/>
                  </a:cubicBezTo>
                  <a:cubicBezTo>
                    <a:pt x="4146" y="2047"/>
                    <a:pt x="2616" y="456"/>
                    <a:pt x="2616" y="456"/>
                  </a:cubicBezTo>
                  <a:cubicBezTo>
                    <a:pt x="1897" y="115"/>
                    <a:pt x="1367" y="1"/>
                    <a:pt x="97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3" name="Google Shape;1203;p62"/>
          <p:cNvGrpSpPr/>
          <p:nvPr/>
        </p:nvGrpSpPr>
        <p:grpSpPr>
          <a:xfrm>
            <a:off x="3991271" y="3657524"/>
            <a:ext cx="1161451" cy="276296"/>
            <a:chOff x="3991271" y="3800399"/>
            <a:chExt cx="1161451" cy="276296"/>
          </a:xfrm>
        </p:grpSpPr>
        <p:sp>
          <p:nvSpPr>
            <p:cNvPr id="1204" name="Google Shape;1204;p62"/>
            <p:cNvSpPr/>
            <p:nvPr/>
          </p:nvSpPr>
          <p:spPr>
            <a:xfrm>
              <a:off x="4458146" y="3859699"/>
              <a:ext cx="227701" cy="216996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62"/>
            <p:cNvSpPr/>
            <p:nvPr/>
          </p:nvSpPr>
          <p:spPr>
            <a:xfrm>
              <a:off x="3991271" y="3800399"/>
              <a:ext cx="227701" cy="216996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62"/>
            <p:cNvSpPr/>
            <p:nvPr/>
          </p:nvSpPr>
          <p:spPr>
            <a:xfrm>
              <a:off x="4925021" y="3800399"/>
              <a:ext cx="227701" cy="216996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7" name="Google Shape;1207;p62"/>
          <p:cNvSpPr txBox="1"/>
          <p:nvPr/>
        </p:nvSpPr>
        <p:spPr>
          <a:xfrm>
            <a:off x="971950" y="4055100"/>
            <a:ext cx="7257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lang="en" sz="2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do I get in the game…?</a:t>
            </a:r>
            <a:endParaRPr b="1" i="0" sz="2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63"/>
          <p:cNvSpPr txBox="1"/>
          <p:nvPr>
            <p:ph idx="6" type="title"/>
          </p:nvPr>
        </p:nvSpPr>
        <p:spPr>
          <a:xfrm>
            <a:off x="1935450" y="-160025"/>
            <a:ext cx="52731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4500"/>
              <a:t>Get involved!</a:t>
            </a:r>
            <a:endParaRPr sz="4500"/>
          </a:p>
        </p:txBody>
      </p:sp>
      <p:sp>
        <p:nvSpPr>
          <p:cNvPr id="1213" name="Google Shape;1213;p63"/>
          <p:cNvSpPr txBox="1"/>
          <p:nvPr>
            <p:ph type="title"/>
          </p:nvPr>
        </p:nvSpPr>
        <p:spPr>
          <a:xfrm>
            <a:off x="720000" y="1341375"/>
            <a:ext cx="23364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300"/>
              <a:t>Academic Tidbits</a:t>
            </a:r>
            <a:endParaRPr sz="2300"/>
          </a:p>
        </p:txBody>
      </p:sp>
      <p:sp>
        <p:nvSpPr>
          <p:cNvPr id="1214" name="Google Shape;1214;p63"/>
          <p:cNvSpPr txBox="1"/>
          <p:nvPr>
            <p:ph idx="1" type="subTitle"/>
          </p:nvPr>
        </p:nvSpPr>
        <p:spPr>
          <a:xfrm>
            <a:off x="720000" y="1950978"/>
            <a:ext cx="23364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Check missing assignments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Set achievable goals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Prioritize/Use a planner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Attend academic support/tutoring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15" name="Google Shape;1215;p63"/>
          <p:cNvSpPr txBox="1"/>
          <p:nvPr>
            <p:ph idx="2" type="title"/>
          </p:nvPr>
        </p:nvSpPr>
        <p:spPr>
          <a:xfrm>
            <a:off x="3149175" y="2159075"/>
            <a:ext cx="29385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300"/>
              <a:t>Emotional Support/Self Care</a:t>
            </a:r>
            <a:endParaRPr sz="2300"/>
          </a:p>
        </p:txBody>
      </p:sp>
      <p:sp>
        <p:nvSpPr>
          <p:cNvPr id="1216" name="Google Shape;1216;p63"/>
          <p:cNvSpPr txBox="1"/>
          <p:nvPr>
            <p:ph idx="3" type="subTitle"/>
          </p:nvPr>
        </p:nvSpPr>
        <p:spPr>
          <a:xfrm>
            <a:off x="3230100" y="2762075"/>
            <a:ext cx="2683800" cy="17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Communicate with your teacher and/or counselor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Eat healthy/HYDRATE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Exercise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Do what brings you JOY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17" name="Google Shape;1217;p63"/>
          <p:cNvSpPr txBox="1"/>
          <p:nvPr>
            <p:ph idx="4" type="title"/>
          </p:nvPr>
        </p:nvSpPr>
        <p:spPr>
          <a:xfrm>
            <a:off x="6087600" y="1417575"/>
            <a:ext cx="2336400" cy="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300"/>
              <a:t>Create Community</a:t>
            </a:r>
            <a:endParaRPr sz="2300"/>
          </a:p>
        </p:txBody>
      </p:sp>
      <p:sp>
        <p:nvSpPr>
          <p:cNvPr id="1218" name="Google Shape;1218;p63"/>
          <p:cNvSpPr txBox="1"/>
          <p:nvPr>
            <p:ph idx="5" type="subTitle"/>
          </p:nvPr>
        </p:nvSpPr>
        <p:spPr>
          <a:xfrm>
            <a:off x="6087600" y="2336345"/>
            <a:ext cx="23364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Join a school club/extracurricular activity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Foster relationships with peers in your classes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Char char="●"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Volunteer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219" name="Google Shape;1219;p63"/>
          <p:cNvGrpSpPr/>
          <p:nvPr/>
        </p:nvGrpSpPr>
        <p:grpSpPr>
          <a:xfrm>
            <a:off x="4227321" y="1321386"/>
            <a:ext cx="676950" cy="782692"/>
            <a:chOff x="2963725" y="1527825"/>
            <a:chExt cx="263425" cy="289575"/>
          </a:xfrm>
        </p:grpSpPr>
        <p:sp>
          <p:nvSpPr>
            <p:cNvPr id="1220" name="Google Shape;1220;p63"/>
            <p:cNvSpPr/>
            <p:nvPr/>
          </p:nvSpPr>
          <p:spPr>
            <a:xfrm>
              <a:off x="2963725" y="1527825"/>
              <a:ext cx="263425" cy="289575"/>
            </a:xfrm>
            <a:custGeom>
              <a:rect b="b" l="l" r="r" t="t"/>
              <a:pathLst>
                <a:path extrusionOk="0" h="11583" w="10537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6" y="11550"/>
                    <a:pt x="2046" y="11582"/>
                    <a:pt x="2293" y="11582"/>
                  </a:cubicBezTo>
                  <a:cubicBezTo>
                    <a:pt x="3699" y="11582"/>
                    <a:pt x="6934" y="10543"/>
                    <a:pt x="8598" y="7865"/>
                  </a:cubicBezTo>
                  <a:cubicBezTo>
                    <a:pt x="10536" y="4733"/>
                    <a:pt x="9481" y="633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63"/>
            <p:cNvSpPr/>
            <p:nvPr/>
          </p:nvSpPr>
          <p:spPr>
            <a:xfrm>
              <a:off x="2963725" y="1527825"/>
              <a:ext cx="233150" cy="289525"/>
            </a:xfrm>
            <a:custGeom>
              <a:rect b="b" l="l" r="r" t="t"/>
              <a:pathLst>
                <a:path extrusionOk="0" h="11581" w="9326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7" y="11548"/>
                    <a:pt x="2047" y="11580"/>
                    <a:pt x="2293" y="11580"/>
                  </a:cubicBezTo>
                  <a:cubicBezTo>
                    <a:pt x="2403" y="11580"/>
                    <a:pt x="2524" y="11574"/>
                    <a:pt x="2654" y="11560"/>
                  </a:cubicBezTo>
                  <a:cubicBezTo>
                    <a:pt x="2162" y="10043"/>
                    <a:pt x="2006" y="7150"/>
                    <a:pt x="3439" y="4831"/>
                  </a:cubicBezTo>
                  <a:cubicBezTo>
                    <a:pt x="4943" y="2417"/>
                    <a:pt x="7782" y="1277"/>
                    <a:pt x="9326" y="1095"/>
                  </a:cubicBezTo>
                  <a:cubicBezTo>
                    <a:pt x="9157" y="603"/>
                    <a:pt x="8962" y="252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63"/>
            <p:cNvSpPr/>
            <p:nvPr/>
          </p:nvSpPr>
          <p:spPr>
            <a:xfrm>
              <a:off x="3077075" y="1542900"/>
              <a:ext cx="129675" cy="93475"/>
            </a:xfrm>
            <a:custGeom>
              <a:rect b="b" l="l" r="r" t="t"/>
              <a:pathLst>
                <a:path extrusionOk="0" h="3739" w="5187">
                  <a:moveTo>
                    <a:pt x="1238" y="0"/>
                  </a:moveTo>
                  <a:cubicBezTo>
                    <a:pt x="830" y="169"/>
                    <a:pt x="409" y="381"/>
                    <a:pt x="1" y="634"/>
                  </a:cubicBezTo>
                  <a:cubicBezTo>
                    <a:pt x="1771" y="1574"/>
                    <a:pt x="3487" y="2613"/>
                    <a:pt x="5142" y="3739"/>
                  </a:cubicBezTo>
                  <a:cubicBezTo>
                    <a:pt x="5186" y="3274"/>
                    <a:pt x="5173" y="2825"/>
                    <a:pt x="5142" y="2390"/>
                  </a:cubicBezTo>
                  <a:cubicBezTo>
                    <a:pt x="4455" y="1885"/>
                    <a:pt x="3710" y="1419"/>
                    <a:pt x="2981" y="984"/>
                  </a:cubicBezTo>
                  <a:cubicBezTo>
                    <a:pt x="2405" y="634"/>
                    <a:pt x="1828" y="310"/>
                    <a:pt x="12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63"/>
            <p:cNvSpPr/>
            <p:nvPr/>
          </p:nvSpPr>
          <p:spPr>
            <a:xfrm>
              <a:off x="2983350" y="1720225"/>
              <a:ext cx="116950" cy="88175"/>
            </a:xfrm>
            <a:custGeom>
              <a:rect b="b" l="l" r="r" t="t"/>
              <a:pathLst>
                <a:path extrusionOk="0" h="3527" w="4678">
                  <a:moveTo>
                    <a:pt x="28" y="0"/>
                  </a:moveTo>
                  <a:lnTo>
                    <a:pt x="28" y="0"/>
                  </a:lnTo>
                  <a:cubicBezTo>
                    <a:pt x="1" y="523"/>
                    <a:pt x="28" y="998"/>
                    <a:pt x="85" y="1450"/>
                  </a:cubicBezTo>
                  <a:cubicBezTo>
                    <a:pt x="534" y="1770"/>
                    <a:pt x="999" y="2081"/>
                    <a:pt x="1461" y="2377"/>
                  </a:cubicBezTo>
                  <a:cubicBezTo>
                    <a:pt x="2081" y="2782"/>
                    <a:pt x="2725" y="3163"/>
                    <a:pt x="3372" y="3527"/>
                  </a:cubicBezTo>
                  <a:cubicBezTo>
                    <a:pt x="3794" y="3389"/>
                    <a:pt x="4229" y="3203"/>
                    <a:pt x="4677" y="2967"/>
                  </a:cubicBezTo>
                  <a:cubicBezTo>
                    <a:pt x="3076" y="2067"/>
                    <a:pt x="1518" y="1069"/>
                    <a:pt x="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63"/>
            <p:cNvSpPr/>
            <p:nvPr/>
          </p:nvSpPr>
          <p:spPr>
            <a:xfrm>
              <a:off x="3038475" y="1610750"/>
              <a:ext cx="95950" cy="135875"/>
            </a:xfrm>
            <a:custGeom>
              <a:rect b="b" l="l" r="r" t="t"/>
              <a:pathLst>
                <a:path extrusionOk="0" h="5435" w="3838">
                  <a:moveTo>
                    <a:pt x="3457" y="0"/>
                  </a:moveTo>
                  <a:cubicBezTo>
                    <a:pt x="3362" y="0"/>
                    <a:pt x="3270" y="49"/>
                    <a:pt x="3217" y="138"/>
                  </a:cubicBezTo>
                  <a:lnTo>
                    <a:pt x="2924" y="587"/>
                  </a:lnTo>
                  <a:lnTo>
                    <a:pt x="2543" y="351"/>
                  </a:lnTo>
                  <a:cubicBezTo>
                    <a:pt x="2520" y="336"/>
                    <a:pt x="2493" y="329"/>
                    <a:pt x="2467" y="329"/>
                  </a:cubicBezTo>
                  <a:cubicBezTo>
                    <a:pt x="2414" y="329"/>
                    <a:pt x="2361" y="357"/>
                    <a:pt x="2334" y="405"/>
                  </a:cubicBezTo>
                  <a:cubicBezTo>
                    <a:pt x="2277" y="475"/>
                    <a:pt x="2304" y="573"/>
                    <a:pt x="2374" y="617"/>
                  </a:cubicBezTo>
                  <a:lnTo>
                    <a:pt x="2755" y="856"/>
                  </a:lnTo>
                  <a:lnTo>
                    <a:pt x="2347" y="1500"/>
                  </a:lnTo>
                  <a:lnTo>
                    <a:pt x="1983" y="1278"/>
                  </a:lnTo>
                  <a:cubicBezTo>
                    <a:pt x="1952" y="1256"/>
                    <a:pt x="1918" y="1247"/>
                    <a:pt x="1886" y="1247"/>
                  </a:cubicBezTo>
                  <a:cubicBezTo>
                    <a:pt x="1832" y="1247"/>
                    <a:pt x="1783" y="1274"/>
                    <a:pt x="1757" y="1318"/>
                  </a:cubicBezTo>
                  <a:cubicBezTo>
                    <a:pt x="1714" y="1403"/>
                    <a:pt x="1730" y="1500"/>
                    <a:pt x="1815" y="1544"/>
                  </a:cubicBezTo>
                  <a:lnTo>
                    <a:pt x="2165" y="1767"/>
                  </a:lnTo>
                  <a:lnTo>
                    <a:pt x="1757" y="2414"/>
                  </a:lnTo>
                  <a:lnTo>
                    <a:pt x="1407" y="2188"/>
                  </a:lnTo>
                  <a:cubicBezTo>
                    <a:pt x="1384" y="2175"/>
                    <a:pt x="1359" y="2169"/>
                    <a:pt x="1333" y="2169"/>
                  </a:cubicBezTo>
                  <a:cubicBezTo>
                    <a:pt x="1278" y="2169"/>
                    <a:pt x="1220" y="2197"/>
                    <a:pt x="1181" y="2245"/>
                  </a:cubicBezTo>
                  <a:cubicBezTo>
                    <a:pt x="1140" y="2316"/>
                    <a:pt x="1167" y="2414"/>
                    <a:pt x="1238" y="2471"/>
                  </a:cubicBezTo>
                  <a:lnTo>
                    <a:pt x="1589" y="2680"/>
                  </a:lnTo>
                  <a:lnTo>
                    <a:pt x="1167" y="3328"/>
                  </a:lnTo>
                  <a:lnTo>
                    <a:pt x="830" y="3115"/>
                  </a:lnTo>
                  <a:cubicBezTo>
                    <a:pt x="804" y="3096"/>
                    <a:pt x="775" y="3087"/>
                    <a:pt x="746" y="3087"/>
                  </a:cubicBezTo>
                  <a:cubicBezTo>
                    <a:pt x="695" y="3087"/>
                    <a:pt x="646" y="3114"/>
                    <a:pt x="618" y="3159"/>
                  </a:cubicBezTo>
                  <a:cubicBezTo>
                    <a:pt x="564" y="3243"/>
                    <a:pt x="591" y="3341"/>
                    <a:pt x="662" y="3385"/>
                  </a:cubicBezTo>
                  <a:lnTo>
                    <a:pt x="999" y="3594"/>
                  </a:lnTo>
                  <a:lnTo>
                    <a:pt x="577" y="4228"/>
                  </a:lnTo>
                  <a:lnTo>
                    <a:pt x="267" y="4029"/>
                  </a:lnTo>
                  <a:cubicBezTo>
                    <a:pt x="240" y="4016"/>
                    <a:pt x="212" y="4010"/>
                    <a:pt x="185" y="4010"/>
                  </a:cubicBezTo>
                  <a:cubicBezTo>
                    <a:pt x="127" y="4010"/>
                    <a:pt x="72" y="4038"/>
                    <a:pt x="45" y="4086"/>
                  </a:cubicBezTo>
                  <a:cubicBezTo>
                    <a:pt x="1" y="4157"/>
                    <a:pt x="14" y="4255"/>
                    <a:pt x="99" y="4312"/>
                  </a:cubicBezTo>
                  <a:lnTo>
                    <a:pt x="409" y="4508"/>
                  </a:lnTo>
                  <a:lnTo>
                    <a:pt x="99" y="4969"/>
                  </a:lnTo>
                  <a:cubicBezTo>
                    <a:pt x="14" y="5111"/>
                    <a:pt x="58" y="5293"/>
                    <a:pt x="196" y="5391"/>
                  </a:cubicBezTo>
                  <a:cubicBezTo>
                    <a:pt x="246" y="5420"/>
                    <a:pt x="300" y="5435"/>
                    <a:pt x="354" y="5435"/>
                  </a:cubicBezTo>
                  <a:cubicBezTo>
                    <a:pt x="453" y="5435"/>
                    <a:pt x="550" y="5385"/>
                    <a:pt x="604" y="5293"/>
                  </a:cubicBezTo>
                  <a:lnTo>
                    <a:pt x="915" y="4818"/>
                  </a:lnTo>
                  <a:lnTo>
                    <a:pt x="1279" y="5040"/>
                  </a:lnTo>
                  <a:cubicBezTo>
                    <a:pt x="1311" y="5057"/>
                    <a:pt x="1345" y="5065"/>
                    <a:pt x="1377" y="5065"/>
                  </a:cubicBezTo>
                  <a:cubicBezTo>
                    <a:pt x="1430" y="5065"/>
                    <a:pt x="1477" y="5044"/>
                    <a:pt x="1505" y="5000"/>
                  </a:cubicBezTo>
                  <a:cubicBezTo>
                    <a:pt x="1545" y="4915"/>
                    <a:pt x="1531" y="4818"/>
                    <a:pt x="1447" y="4774"/>
                  </a:cubicBezTo>
                  <a:lnTo>
                    <a:pt x="1097" y="4548"/>
                  </a:lnTo>
                  <a:lnTo>
                    <a:pt x="1505" y="3904"/>
                  </a:lnTo>
                  <a:lnTo>
                    <a:pt x="1855" y="4127"/>
                  </a:lnTo>
                  <a:cubicBezTo>
                    <a:pt x="1879" y="4141"/>
                    <a:pt x="1905" y="4148"/>
                    <a:pt x="1932" y="4148"/>
                  </a:cubicBezTo>
                  <a:cubicBezTo>
                    <a:pt x="1986" y="4148"/>
                    <a:pt x="2043" y="4120"/>
                    <a:pt x="2081" y="4073"/>
                  </a:cubicBezTo>
                  <a:cubicBezTo>
                    <a:pt x="2121" y="4002"/>
                    <a:pt x="2095" y="3904"/>
                    <a:pt x="2024" y="3847"/>
                  </a:cubicBezTo>
                  <a:lnTo>
                    <a:pt x="1673" y="3638"/>
                  </a:lnTo>
                  <a:lnTo>
                    <a:pt x="2095" y="2990"/>
                  </a:lnTo>
                  <a:lnTo>
                    <a:pt x="2432" y="3199"/>
                  </a:lnTo>
                  <a:cubicBezTo>
                    <a:pt x="2458" y="3216"/>
                    <a:pt x="2487" y="3224"/>
                    <a:pt x="2516" y="3224"/>
                  </a:cubicBezTo>
                  <a:cubicBezTo>
                    <a:pt x="2566" y="3224"/>
                    <a:pt x="2615" y="3199"/>
                    <a:pt x="2641" y="3146"/>
                  </a:cubicBezTo>
                  <a:cubicBezTo>
                    <a:pt x="2698" y="3075"/>
                    <a:pt x="2671" y="2977"/>
                    <a:pt x="2600" y="2933"/>
                  </a:cubicBezTo>
                  <a:lnTo>
                    <a:pt x="2263" y="2724"/>
                  </a:lnTo>
                  <a:lnTo>
                    <a:pt x="2685" y="2077"/>
                  </a:lnTo>
                  <a:lnTo>
                    <a:pt x="2995" y="2289"/>
                  </a:lnTo>
                  <a:cubicBezTo>
                    <a:pt x="3021" y="2302"/>
                    <a:pt x="3050" y="2308"/>
                    <a:pt x="3077" y="2308"/>
                  </a:cubicBezTo>
                  <a:cubicBezTo>
                    <a:pt x="3135" y="2308"/>
                    <a:pt x="3190" y="2280"/>
                    <a:pt x="3217" y="2232"/>
                  </a:cubicBezTo>
                  <a:cubicBezTo>
                    <a:pt x="3261" y="2161"/>
                    <a:pt x="3248" y="2063"/>
                    <a:pt x="3163" y="2006"/>
                  </a:cubicBezTo>
                  <a:lnTo>
                    <a:pt x="2853" y="1810"/>
                  </a:lnTo>
                  <a:lnTo>
                    <a:pt x="3261" y="1177"/>
                  </a:lnTo>
                  <a:lnTo>
                    <a:pt x="3568" y="1362"/>
                  </a:lnTo>
                  <a:cubicBezTo>
                    <a:pt x="3593" y="1376"/>
                    <a:pt x="3622" y="1384"/>
                    <a:pt x="3650" y="1384"/>
                  </a:cubicBezTo>
                  <a:cubicBezTo>
                    <a:pt x="3703" y="1384"/>
                    <a:pt x="3757" y="1359"/>
                    <a:pt x="3794" y="1305"/>
                  </a:cubicBezTo>
                  <a:cubicBezTo>
                    <a:pt x="3838" y="1234"/>
                    <a:pt x="3807" y="1136"/>
                    <a:pt x="3736" y="1092"/>
                  </a:cubicBezTo>
                  <a:lnTo>
                    <a:pt x="3443" y="910"/>
                  </a:lnTo>
                  <a:lnTo>
                    <a:pt x="3723" y="462"/>
                  </a:lnTo>
                  <a:cubicBezTo>
                    <a:pt x="3807" y="320"/>
                    <a:pt x="3767" y="138"/>
                    <a:pt x="3625" y="54"/>
                  </a:cubicBezTo>
                  <a:cubicBezTo>
                    <a:pt x="3572" y="18"/>
                    <a:pt x="3514" y="0"/>
                    <a:pt x="3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25" name="Google Shape;1225;p63"/>
          <p:cNvGrpSpPr/>
          <p:nvPr/>
        </p:nvGrpSpPr>
        <p:grpSpPr>
          <a:xfrm>
            <a:off x="6934202" y="3980748"/>
            <a:ext cx="742335" cy="929509"/>
            <a:chOff x="6834925" y="3402900"/>
            <a:chExt cx="841745" cy="1041350"/>
          </a:xfrm>
        </p:grpSpPr>
        <p:grpSp>
          <p:nvGrpSpPr>
            <p:cNvPr id="1226" name="Google Shape;1226;p63"/>
            <p:cNvGrpSpPr/>
            <p:nvPr/>
          </p:nvGrpSpPr>
          <p:grpSpPr>
            <a:xfrm>
              <a:off x="6834925" y="3402900"/>
              <a:ext cx="841745" cy="1041350"/>
              <a:chOff x="6834925" y="3402900"/>
              <a:chExt cx="841745" cy="1041350"/>
            </a:xfrm>
          </p:grpSpPr>
          <p:sp>
            <p:nvSpPr>
              <p:cNvPr id="1227" name="Google Shape;1227;p63"/>
              <p:cNvSpPr/>
              <p:nvPr/>
            </p:nvSpPr>
            <p:spPr>
              <a:xfrm>
                <a:off x="6834925" y="3402900"/>
                <a:ext cx="841745" cy="1041350"/>
              </a:xfrm>
              <a:custGeom>
                <a:rect b="b" l="l" r="r" t="t"/>
                <a:pathLst>
                  <a:path extrusionOk="0" h="11801" w="9539">
                    <a:moveTo>
                      <a:pt x="280" y="1"/>
                    </a:moveTo>
                    <a:cubicBezTo>
                      <a:pt x="125" y="1"/>
                      <a:pt x="1" y="129"/>
                      <a:pt x="1" y="281"/>
                    </a:cubicBezTo>
                    <a:lnTo>
                      <a:pt x="1" y="11521"/>
                    </a:lnTo>
                    <a:cubicBezTo>
                      <a:pt x="1" y="11676"/>
                      <a:pt x="125" y="11801"/>
                      <a:pt x="280" y="11801"/>
                    </a:cubicBezTo>
                    <a:lnTo>
                      <a:pt x="9272" y="11801"/>
                    </a:lnTo>
                    <a:cubicBezTo>
                      <a:pt x="9427" y="11801"/>
                      <a:pt x="9538" y="11676"/>
                      <a:pt x="9538" y="11521"/>
                    </a:cubicBezTo>
                    <a:lnTo>
                      <a:pt x="9538" y="281"/>
                    </a:lnTo>
                    <a:cubicBezTo>
                      <a:pt x="9538" y="129"/>
                      <a:pt x="9427" y="1"/>
                      <a:pt x="92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63"/>
              <p:cNvSpPr/>
              <p:nvPr/>
            </p:nvSpPr>
            <p:spPr>
              <a:xfrm rot="-5400000">
                <a:off x="6506725" y="3731100"/>
                <a:ext cx="1041300" cy="384900"/>
              </a:xfrm>
              <a:prstGeom prst="round2SameRect">
                <a:avLst>
                  <a:gd fmla="val 6781" name="adj1"/>
                  <a:gd fmla="val 0" name="adj2"/>
                </a:avLst>
              </a:prstGeom>
              <a:solidFill>
                <a:srgbClr val="000000">
                  <a:alpha val="290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63"/>
              <p:cNvSpPr/>
              <p:nvPr/>
            </p:nvSpPr>
            <p:spPr>
              <a:xfrm>
                <a:off x="6931639" y="3489819"/>
                <a:ext cx="649553" cy="867600"/>
              </a:xfrm>
              <a:custGeom>
                <a:rect b="b" l="l" r="r" t="t"/>
                <a:pathLst>
                  <a:path extrusionOk="0" h="9832" w="7361">
                    <a:moveTo>
                      <a:pt x="0" y="0"/>
                    </a:moveTo>
                    <a:lnTo>
                      <a:pt x="0" y="9831"/>
                    </a:lnTo>
                    <a:lnTo>
                      <a:pt x="7360" y="9831"/>
                    </a:lnTo>
                    <a:lnTo>
                      <a:pt x="73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63"/>
              <p:cNvSpPr/>
              <p:nvPr/>
            </p:nvSpPr>
            <p:spPr>
              <a:xfrm>
                <a:off x="7049444" y="3835467"/>
                <a:ext cx="123804" cy="117892"/>
              </a:xfrm>
              <a:custGeom>
                <a:rect b="b" l="l" r="r" t="t"/>
                <a:pathLst>
                  <a:path extrusionOk="0" h="1336" w="1403">
                    <a:moveTo>
                      <a:pt x="702" y="382"/>
                    </a:moveTo>
                    <a:cubicBezTo>
                      <a:pt x="884" y="382"/>
                      <a:pt x="1039" y="507"/>
                      <a:pt x="1039" y="675"/>
                    </a:cubicBezTo>
                    <a:cubicBezTo>
                      <a:pt x="1039" y="830"/>
                      <a:pt x="884" y="972"/>
                      <a:pt x="702" y="972"/>
                    </a:cubicBezTo>
                    <a:cubicBezTo>
                      <a:pt x="520" y="972"/>
                      <a:pt x="378" y="830"/>
                      <a:pt x="378" y="675"/>
                    </a:cubicBezTo>
                    <a:cubicBezTo>
                      <a:pt x="378" y="507"/>
                      <a:pt x="520" y="382"/>
                      <a:pt x="702" y="382"/>
                    </a:cubicBezTo>
                    <a:close/>
                    <a:moveTo>
                      <a:pt x="702" y="1"/>
                    </a:moveTo>
                    <a:cubicBezTo>
                      <a:pt x="321" y="1"/>
                      <a:pt x="0" y="311"/>
                      <a:pt x="0" y="675"/>
                    </a:cubicBezTo>
                    <a:cubicBezTo>
                      <a:pt x="0" y="1043"/>
                      <a:pt x="321" y="1336"/>
                      <a:pt x="702" y="1336"/>
                    </a:cubicBezTo>
                    <a:cubicBezTo>
                      <a:pt x="1096" y="1336"/>
                      <a:pt x="1403" y="1043"/>
                      <a:pt x="1403" y="675"/>
                    </a:cubicBezTo>
                    <a:cubicBezTo>
                      <a:pt x="1403" y="311"/>
                      <a:pt x="1096" y="1"/>
                      <a:pt x="7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63"/>
              <p:cNvSpPr/>
              <p:nvPr/>
            </p:nvSpPr>
            <p:spPr>
              <a:xfrm>
                <a:off x="7185691" y="3835467"/>
                <a:ext cx="124157" cy="117892"/>
              </a:xfrm>
              <a:custGeom>
                <a:rect b="b" l="l" r="r" t="t"/>
                <a:pathLst>
                  <a:path extrusionOk="0" h="1336" w="1407">
                    <a:moveTo>
                      <a:pt x="702" y="382"/>
                    </a:moveTo>
                    <a:cubicBezTo>
                      <a:pt x="884" y="382"/>
                      <a:pt x="1039" y="507"/>
                      <a:pt x="1039" y="675"/>
                    </a:cubicBezTo>
                    <a:cubicBezTo>
                      <a:pt x="1039" y="830"/>
                      <a:pt x="884" y="972"/>
                      <a:pt x="702" y="972"/>
                    </a:cubicBezTo>
                    <a:cubicBezTo>
                      <a:pt x="520" y="972"/>
                      <a:pt x="378" y="830"/>
                      <a:pt x="378" y="675"/>
                    </a:cubicBezTo>
                    <a:cubicBezTo>
                      <a:pt x="378" y="507"/>
                      <a:pt x="520" y="382"/>
                      <a:pt x="702" y="382"/>
                    </a:cubicBezTo>
                    <a:close/>
                    <a:moveTo>
                      <a:pt x="702" y="1"/>
                    </a:moveTo>
                    <a:cubicBezTo>
                      <a:pt x="324" y="1"/>
                      <a:pt x="1" y="311"/>
                      <a:pt x="1" y="675"/>
                    </a:cubicBezTo>
                    <a:cubicBezTo>
                      <a:pt x="1" y="1043"/>
                      <a:pt x="324" y="1336"/>
                      <a:pt x="702" y="1336"/>
                    </a:cubicBezTo>
                    <a:cubicBezTo>
                      <a:pt x="1096" y="1336"/>
                      <a:pt x="1406" y="1043"/>
                      <a:pt x="1406" y="675"/>
                    </a:cubicBezTo>
                    <a:cubicBezTo>
                      <a:pt x="1406" y="311"/>
                      <a:pt x="1096" y="1"/>
                      <a:pt x="7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63"/>
              <p:cNvSpPr/>
              <p:nvPr/>
            </p:nvSpPr>
            <p:spPr>
              <a:xfrm>
                <a:off x="7323174" y="3835467"/>
                <a:ext cx="124069" cy="117892"/>
              </a:xfrm>
              <a:custGeom>
                <a:rect b="b" l="l" r="r" t="t"/>
                <a:pathLst>
                  <a:path extrusionOk="0" h="1336" w="1406">
                    <a:moveTo>
                      <a:pt x="705" y="382"/>
                    </a:moveTo>
                    <a:cubicBezTo>
                      <a:pt x="887" y="382"/>
                      <a:pt x="1028" y="507"/>
                      <a:pt x="1028" y="675"/>
                    </a:cubicBezTo>
                    <a:cubicBezTo>
                      <a:pt x="1028" y="830"/>
                      <a:pt x="887" y="972"/>
                      <a:pt x="705" y="972"/>
                    </a:cubicBezTo>
                    <a:cubicBezTo>
                      <a:pt x="523" y="972"/>
                      <a:pt x="368" y="830"/>
                      <a:pt x="368" y="675"/>
                    </a:cubicBezTo>
                    <a:cubicBezTo>
                      <a:pt x="368" y="507"/>
                      <a:pt x="523" y="382"/>
                      <a:pt x="705" y="382"/>
                    </a:cubicBezTo>
                    <a:close/>
                    <a:moveTo>
                      <a:pt x="705" y="1"/>
                    </a:moveTo>
                    <a:cubicBezTo>
                      <a:pt x="310" y="1"/>
                      <a:pt x="0" y="311"/>
                      <a:pt x="0" y="675"/>
                    </a:cubicBezTo>
                    <a:cubicBezTo>
                      <a:pt x="0" y="1043"/>
                      <a:pt x="310" y="1336"/>
                      <a:pt x="705" y="1336"/>
                    </a:cubicBezTo>
                    <a:cubicBezTo>
                      <a:pt x="1082" y="1336"/>
                      <a:pt x="1406" y="1043"/>
                      <a:pt x="1406" y="675"/>
                    </a:cubicBezTo>
                    <a:cubicBezTo>
                      <a:pt x="1406" y="311"/>
                      <a:pt x="1082" y="1"/>
                      <a:pt x="7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3" name="Google Shape;1233;p63"/>
              <p:cNvSpPr/>
              <p:nvPr/>
            </p:nvSpPr>
            <p:spPr>
              <a:xfrm>
                <a:off x="7255050" y="3995540"/>
                <a:ext cx="124069" cy="117892"/>
              </a:xfrm>
              <a:custGeom>
                <a:rect b="b" l="l" r="r" t="t"/>
                <a:pathLst>
                  <a:path extrusionOk="0" h="1336" w="1406">
                    <a:moveTo>
                      <a:pt x="705" y="378"/>
                    </a:moveTo>
                    <a:cubicBezTo>
                      <a:pt x="887" y="378"/>
                      <a:pt x="1025" y="506"/>
                      <a:pt x="1025" y="662"/>
                    </a:cubicBezTo>
                    <a:cubicBezTo>
                      <a:pt x="1025" y="830"/>
                      <a:pt x="887" y="955"/>
                      <a:pt x="705" y="955"/>
                    </a:cubicBezTo>
                    <a:cubicBezTo>
                      <a:pt x="519" y="955"/>
                      <a:pt x="368" y="830"/>
                      <a:pt x="368" y="662"/>
                    </a:cubicBezTo>
                    <a:cubicBezTo>
                      <a:pt x="368" y="506"/>
                      <a:pt x="519" y="378"/>
                      <a:pt x="705" y="378"/>
                    </a:cubicBezTo>
                    <a:close/>
                    <a:moveTo>
                      <a:pt x="705" y="1"/>
                    </a:moveTo>
                    <a:cubicBezTo>
                      <a:pt x="310" y="1"/>
                      <a:pt x="0" y="294"/>
                      <a:pt x="0" y="662"/>
                    </a:cubicBezTo>
                    <a:cubicBezTo>
                      <a:pt x="0" y="1039"/>
                      <a:pt x="310" y="1336"/>
                      <a:pt x="705" y="1336"/>
                    </a:cubicBezTo>
                    <a:cubicBezTo>
                      <a:pt x="1082" y="1336"/>
                      <a:pt x="1406" y="1039"/>
                      <a:pt x="1406" y="662"/>
                    </a:cubicBezTo>
                    <a:cubicBezTo>
                      <a:pt x="1406" y="294"/>
                      <a:pt x="1082" y="1"/>
                      <a:pt x="7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63"/>
              <p:cNvSpPr/>
              <p:nvPr/>
            </p:nvSpPr>
            <p:spPr>
              <a:xfrm>
                <a:off x="7194339" y="3674335"/>
                <a:ext cx="116657" cy="114274"/>
              </a:xfrm>
              <a:custGeom>
                <a:rect b="b" l="l" r="r" t="t"/>
                <a:pathLst>
                  <a:path extrusionOk="0" h="1295" w="1322">
                    <a:moveTo>
                      <a:pt x="149" y="0"/>
                    </a:moveTo>
                    <a:cubicBezTo>
                      <a:pt x="112" y="0"/>
                      <a:pt x="78" y="15"/>
                      <a:pt x="58" y="43"/>
                    </a:cubicBezTo>
                    <a:cubicBezTo>
                      <a:pt x="0" y="101"/>
                      <a:pt x="0" y="185"/>
                      <a:pt x="58" y="239"/>
                    </a:cubicBezTo>
                    <a:lnTo>
                      <a:pt x="449" y="647"/>
                    </a:lnTo>
                    <a:lnTo>
                      <a:pt x="58" y="1055"/>
                    </a:lnTo>
                    <a:cubicBezTo>
                      <a:pt x="0" y="1112"/>
                      <a:pt x="0" y="1196"/>
                      <a:pt x="58" y="1250"/>
                    </a:cubicBezTo>
                    <a:cubicBezTo>
                      <a:pt x="71" y="1281"/>
                      <a:pt x="112" y="1294"/>
                      <a:pt x="155" y="1294"/>
                    </a:cubicBezTo>
                    <a:cubicBezTo>
                      <a:pt x="182" y="1294"/>
                      <a:pt x="226" y="1281"/>
                      <a:pt x="253" y="1250"/>
                    </a:cubicBezTo>
                    <a:lnTo>
                      <a:pt x="661" y="846"/>
                    </a:lnTo>
                    <a:lnTo>
                      <a:pt x="1069" y="1250"/>
                    </a:lnTo>
                    <a:cubicBezTo>
                      <a:pt x="1096" y="1281"/>
                      <a:pt x="1123" y="1294"/>
                      <a:pt x="1167" y="1294"/>
                    </a:cubicBezTo>
                    <a:cubicBezTo>
                      <a:pt x="1194" y="1294"/>
                      <a:pt x="1238" y="1281"/>
                      <a:pt x="1265" y="1250"/>
                    </a:cubicBezTo>
                    <a:cubicBezTo>
                      <a:pt x="1322" y="1196"/>
                      <a:pt x="1322" y="1112"/>
                      <a:pt x="1265" y="1055"/>
                    </a:cubicBezTo>
                    <a:lnTo>
                      <a:pt x="857" y="647"/>
                    </a:lnTo>
                    <a:lnTo>
                      <a:pt x="1265" y="239"/>
                    </a:lnTo>
                    <a:cubicBezTo>
                      <a:pt x="1322" y="185"/>
                      <a:pt x="1322" y="101"/>
                      <a:pt x="1265" y="43"/>
                    </a:cubicBezTo>
                    <a:cubicBezTo>
                      <a:pt x="1236" y="15"/>
                      <a:pt x="1197" y="0"/>
                      <a:pt x="1161" y="0"/>
                    </a:cubicBezTo>
                    <a:cubicBezTo>
                      <a:pt x="1124" y="0"/>
                      <a:pt x="1089" y="15"/>
                      <a:pt x="1069" y="43"/>
                    </a:cubicBezTo>
                    <a:lnTo>
                      <a:pt x="661" y="451"/>
                    </a:lnTo>
                    <a:lnTo>
                      <a:pt x="253" y="43"/>
                    </a:lnTo>
                    <a:cubicBezTo>
                      <a:pt x="225" y="15"/>
                      <a:pt x="186" y="0"/>
                      <a:pt x="1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63"/>
              <p:cNvSpPr/>
              <p:nvPr/>
            </p:nvSpPr>
            <p:spPr>
              <a:xfrm>
                <a:off x="7330586" y="3674335"/>
                <a:ext cx="116657" cy="114274"/>
              </a:xfrm>
              <a:custGeom>
                <a:rect b="b" l="l" r="r" t="t"/>
                <a:pathLst>
                  <a:path extrusionOk="0" h="1295" w="1322">
                    <a:moveTo>
                      <a:pt x="157" y="0"/>
                    </a:moveTo>
                    <a:cubicBezTo>
                      <a:pt x="122" y="0"/>
                      <a:pt x="86" y="15"/>
                      <a:pt x="58" y="43"/>
                    </a:cubicBezTo>
                    <a:cubicBezTo>
                      <a:pt x="0" y="101"/>
                      <a:pt x="0" y="185"/>
                      <a:pt x="58" y="239"/>
                    </a:cubicBezTo>
                    <a:lnTo>
                      <a:pt x="466" y="647"/>
                    </a:lnTo>
                    <a:lnTo>
                      <a:pt x="58" y="1055"/>
                    </a:lnTo>
                    <a:cubicBezTo>
                      <a:pt x="0" y="1112"/>
                      <a:pt x="0" y="1196"/>
                      <a:pt x="58" y="1250"/>
                    </a:cubicBezTo>
                    <a:cubicBezTo>
                      <a:pt x="85" y="1281"/>
                      <a:pt x="115" y="1294"/>
                      <a:pt x="156" y="1294"/>
                    </a:cubicBezTo>
                    <a:cubicBezTo>
                      <a:pt x="199" y="1294"/>
                      <a:pt x="226" y="1281"/>
                      <a:pt x="253" y="1250"/>
                    </a:cubicBezTo>
                    <a:lnTo>
                      <a:pt x="661" y="846"/>
                    </a:lnTo>
                    <a:lnTo>
                      <a:pt x="1069" y="1250"/>
                    </a:lnTo>
                    <a:cubicBezTo>
                      <a:pt x="1096" y="1281"/>
                      <a:pt x="1126" y="1294"/>
                      <a:pt x="1167" y="1294"/>
                    </a:cubicBezTo>
                    <a:cubicBezTo>
                      <a:pt x="1211" y="1294"/>
                      <a:pt x="1238" y="1281"/>
                      <a:pt x="1265" y="1250"/>
                    </a:cubicBezTo>
                    <a:cubicBezTo>
                      <a:pt x="1322" y="1196"/>
                      <a:pt x="1322" y="1112"/>
                      <a:pt x="1265" y="1055"/>
                    </a:cubicBezTo>
                    <a:lnTo>
                      <a:pt x="860" y="647"/>
                    </a:lnTo>
                    <a:lnTo>
                      <a:pt x="1265" y="239"/>
                    </a:lnTo>
                    <a:cubicBezTo>
                      <a:pt x="1322" y="185"/>
                      <a:pt x="1322" y="101"/>
                      <a:pt x="1265" y="43"/>
                    </a:cubicBezTo>
                    <a:cubicBezTo>
                      <a:pt x="1238" y="15"/>
                      <a:pt x="1203" y="0"/>
                      <a:pt x="1168" y="0"/>
                    </a:cubicBezTo>
                    <a:cubicBezTo>
                      <a:pt x="1133" y="0"/>
                      <a:pt x="1098" y="15"/>
                      <a:pt x="1069" y="43"/>
                    </a:cubicBezTo>
                    <a:lnTo>
                      <a:pt x="661" y="451"/>
                    </a:lnTo>
                    <a:lnTo>
                      <a:pt x="253" y="43"/>
                    </a:lnTo>
                    <a:cubicBezTo>
                      <a:pt x="226" y="15"/>
                      <a:pt x="192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63"/>
              <p:cNvSpPr/>
              <p:nvPr/>
            </p:nvSpPr>
            <p:spPr>
              <a:xfrm>
                <a:off x="7072916" y="3994393"/>
                <a:ext cx="210723" cy="184515"/>
              </a:xfrm>
              <a:custGeom>
                <a:rect b="b" l="l" r="r" t="t"/>
                <a:pathLst>
                  <a:path extrusionOk="0" h="2091" w="2388">
                    <a:moveTo>
                      <a:pt x="662" y="0"/>
                    </a:moveTo>
                    <a:lnTo>
                      <a:pt x="645" y="14"/>
                    </a:lnTo>
                    <a:lnTo>
                      <a:pt x="618" y="14"/>
                    </a:lnTo>
                    <a:lnTo>
                      <a:pt x="604" y="27"/>
                    </a:lnTo>
                    <a:lnTo>
                      <a:pt x="591" y="27"/>
                    </a:lnTo>
                    <a:lnTo>
                      <a:pt x="577" y="41"/>
                    </a:lnTo>
                    <a:lnTo>
                      <a:pt x="560" y="54"/>
                    </a:lnTo>
                    <a:lnTo>
                      <a:pt x="547" y="68"/>
                    </a:lnTo>
                    <a:lnTo>
                      <a:pt x="547" y="85"/>
                    </a:lnTo>
                    <a:lnTo>
                      <a:pt x="533" y="98"/>
                    </a:lnTo>
                    <a:cubicBezTo>
                      <a:pt x="463" y="253"/>
                      <a:pt x="281" y="573"/>
                      <a:pt x="112" y="675"/>
                    </a:cubicBezTo>
                    <a:cubicBezTo>
                      <a:pt x="28" y="701"/>
                      <a:pt x="1" y="799"/>
                      <a:pt x="41" y="870"/>
                    </a:cubicBezTo>
                    <a:cubicBezTo>
                      <a:pt x="65" y="915"/>
                      <a:pt x="111" y="949"/>
                      <a:pt x="164" y="949"/>
                    </a:cubicBezTo>
                    <a:cubicBezTo>
                      <a:pt x="179" y="949"/>
                      <a:pt x="194" y="947"/>
                      <a:pt x="210" y="941"/>
                    </a:cubicBezTo>
                    <a:cubicBezTo>
                      <a:pt x="223" y="941"/>
                      <a:pt x="240" y="941"/>
                      <a:pt x="240" y="927"/>
                    </a:cubicBezTo>
                    <a:cubicBezTo>
                      <a:pt x="378" y="857"/>
                      <a:pt x="507" y="715"/>
                      <a:pt x="604" y="573"/>
                    </a:cubicBezTo>
                    <a:cubicBezTo>
                      <a:pt x="702" y="1012"/>
                      <a:pt x="941" y="1642"/>
                      <a:pt x="1390" y="1939"/>
                    </a:cubicBezTo>
                    <a:cubicBezTo>
                      <a:pt x="1545" y="2037"/>
                      <a:pt x="1727" y="2090"/>
                      <a:pt x="1926" y="2090"/>
                    </a:cubicBezTo>
                    <a:cubicBezTo>
                      <a:pt x="2037" y="2090"/>
                      <a:pt x="2148" y="2077"/>
                      <a:pt x="2263" y="2050"/>
                    </a:cubicBezTo>
                    <a:cubicBezTo>
                      <a:pt x="2330" y="2023"/>
                      <a:pt x="2388" y="1939"/>
                      <a:pt x="2361" y="1868"/>
                    </a:cubicBezTo>
                    <a:cubicBezTo>
                      <a:pt x="2334" y="1794"/>
                      <a:pt x="2266" y="1751"/>
                      <a:pt x="2204" y="1751"/>
                    </a:cubicBezTo>
                    <a:cubicBezTo>
                      <a:pt x="2195" y="1751"/>
                      <a:pt x="2187" y="1752"/>
                      <a:pt x="2179" y="1753"/>
                    </a:cubicBezTo>
                    <a:cubicBezTo>
                      <a:pt x="2090" y="1780"/>
                      <a:pt x="2005" y="1792"/>
                      <a:pt x="1923" y="1792"/>
                    </a:cubicBezTo>
                    <a:cubicBezTo>
                      <a:pt x="1786" y="1792"/>
                      <a:pt x="1659" y="1756"/>
                      <a:pt x="1545" y="1686"/>
                    </a:cubicBezTo>
                    <a:cubicBezTo>
                      <a:pt x="1194" y="1447"/>
                      <a:pt x="999" y="911"/>
                      <a:pt x="898" y="560"/>
                    </a:cubicBezTo>
                    <a:lnTo>
                      <a:pt x="898" y="560"/>
                    </a:lnTo>
                    <a:cubicBezTo>
                      <a:pt x="1026" y="631"/>
                      <a:pt x="1167" y="701"/>
                      <a:pt x="1319" y="715"/>
                    </a:cubicBezTo>
                    <a:cubicBezTo>
                      <a:pt x="1329" y="719"/>
                      <a:pt x="1337" y="721"/>
                      <a:pt x="1345" y="721"/>
                    </a:cubicBezTo>
                    <a:cubicBezTo>
                      <a:pt x="1360" y="721"/>
                      <a:pt x="1372" y="715"/>
                      <a:pt x="1390" y="715"/>
                    </a:cubicBezTo>
                    <a:cubicBezTo>
                      <a:pt x="1447" y="701"/>
                      <a:pt x="1488" y="644"/>
                      <a:pt x="1488" y="590"/>
                    </a:cubicBezTo>
                    <a:cubicBezTo>
                      <a:pt x="1504" y="560"/>
                      <a:pt x="1488" y="519"/>
                      <a:pt x="1461" y="489"/>
                    </a:cubicBezTo>
                    <a:cubicBezTo>
                      <a:pt x="1447" y="449"/>
                      <a:pt x="1403" y="435"/>
                      <a:pt x="1363" y="422"/>
                    </a:cubicBezTo>
                    <a:cubicBezTo>
                      <a:pt x="1039" y="378"/>
                      <a:pt x="800" y="68"/>
                      <a:pt x="786" y="54"/>
                    </a:cubicBezTo>
                    <a:lnTo>
                      <a:pt x="773" y="41"/>
                    </a:lnTo>
                    <a:lnTo>
                      <a:pt x="759" y="27"/>
                    </a:lnTo>
                    <a:lnTo>
                      <a:pt x="746" y="27"/>
                    </a:lnTo>
                    <a:lnTo>
                      <a:pt x="729" y="14"/>
                    </a:lnTo>
                    <a:lnTo>
                      <a:pt x="702" y="14"/>
                    </a:lnTo>
                    <a:lnTo>
                      <a:pt x="68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7" name="Google Shape;1237;p63"/>
              <p:cNvSpPr/>
              <p:nvPr/>
            </p:nvSpPr>
            <p:spPr>
              <a:xfrm>
                <a:off x="7071769" y="3476142"/>
                <a:ext cx="369295" cy="96714"/>
              </a:xfrm>
              <a:custGeom>
                <a:rect b="b" l="l" r="r" t="t"/>
                <a:pathLst>
                  <a:path extrusionOk="0" h="1096" w="4185">
                    <a:moveTo>
                      <a:pt x="3749" y="226"/>
                    </a:moveTo>
                    <a:cubicBezTo>
                      <a:pt x="3861" y="226"/>
                      <a:pt x="3962" y="294"/>
                      <a:pt x="3962" y="378"/>
                    </a:cubicBezTo>
                    <a:lnTo>
                      <a:pt x="3962" y="732"/>
                    </a:lnTo>
                    <a:cubicBezTo>
                      <a:pt x="3962" y="799"/>
                      <a:pt x="3861" y="870"/>
                      <a:pt x="3749" y="870"/>
                    </a:cubicBezTo>
                    <a:lnTo>
                      <a:pt x="435" y="870"/>
                    </a:lnTo>
                    <a:cubicBezTo>
                      <a:pt x="321" y="870"/>
                      <a:pt x="223" y="799"/>
                      <a:pt x="223" y="732"/>
                    </a:cubicBezTo>
                    <a:lnTo>
                      <a:pt x="223" y="378"/>
                    </a:lnTo>
                    <a:cubicBezTo>
                      <a:pt x="223" y="294"/>
                      <a:pt x="321" y="226"/>
                      <a:pt x="435" y="226"/>
                    </a:cubicBezTo>
                    <a:close/>
                    <a:moveTo>
                      <a:pt x="435" y="0"/>
                    </a:moveTo>
                    <a:cubicBezTo>
                      <a:pt x="196" y="0"/>
                      <a:pt x="0" y="169"/>
                      <a:pt x="0" y="378"/>
                    </a:cubicBezTo>
                    <a:lnTo>
                      <a:pt x="0" y="732"/>
                    </a:lnTo>
                    <a:cubicBezTo>
                      <a:pt x="0" y="927"/>
                      <a:pt x="196" y="1096"/>
                      <a:pt x="435" y="1096"/>
                    </a:cubicBezTo>
                    <a:lnTo>
                      <a:pt x="3749" y="1096"/>
                    </a:lnTo>
                    <a:cubicBezTo>
                      <a:pt x="3989" y="1096"/>
                      <a:pt x="4184" y="927"/>
                      <a:pt x="4184" y="732"/>
                    </a:cubicBezTo>
                    <a:lnTo>
                      <a:pt x="4184" y="378"/>
                    </a:lnTo>
                    <a:cubicBezTo>
                      <a:pt x="4184" y="169"/>
                      <a:pt x="3989" y="0"/>
                      <a:pt x="37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38" name="Google Shape;1238;p63"/>
            <p:cNvSpPr/>
            <p:nvPr/>
          </p:nvSpPr>
          <p:spPr>
            <a:xfrm>
              <a:off x="7102654" y="3451434"/>
              <a:ext cx="298789" cy="63182"/>
            </a:xfrm>
            <a:custGeom>
              <a:rect b="b" l="l" r="r" t="t"/>
              <a:pathLst>
                <a:path extrusionOk="0" h="716" w="3386">
                  <a:moveTo>
                    <a:pt x="281" y="0"/>
                  </a:moveTo>
                  <a:cubicBezTo>
                    <a:pt x="126" y="0"/>
                    <a:pt x="1" y="152"/>
                    <a:pt x="1" y="351"/>
                  </a:cubicBezTo>
                  <a:cubicBezTo>
                    <a:pt x="1" y="547"/>
                    <a:pt x="126" y="715"/>
                    <a:pt x="281" y="715"/>
                  </a:cubicBezTo>
                  <a:lnTo>
                    <a:pt x="3106" y="715"/>
                  </a:lnTo>
                  <a:cubicBezTo>
                    <a:pt x="3258" y="715"/>
                    <a:pt x="3386" y="547"/>
                    <a:pt x="3386" y="351"/>
                  </a:cubicBezTo>
                  <a:cubicBezTo>
                    <a:pt x="3386" y="152"/>
                    <a:pt x="3258" y="0"/>
                    <a:pt x="3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63"/>
            <p:cNvSpPr/>
            <p:nvPr/>
          </p:nvSpPr>
          <p:spPr>
            <a:xfrm>
              <a:off x="7113685" y="3461229"/>
              <a:ext cx="15001" cy="44739"/>
            </a:xfrm>
            <a:custGeom>
              <a:rect b="b" l="l" r="r" t="t"/>
              <a:pathLst>
                <a:path extrusionOk="0" h="507" w="170">
                  <a:moveTo>
                    <a:pt x="142" y="1"/>
                  </a:moveTo>
                  <a:cubicBezTo>
                    <a:pt x="142" y="1"/>
                    <a:pt x="129" y="1"/>
                    <a:pt x="115" y="14"/>
                  </a:cubicBezTo>
                  <a:cubicBezTo>
                    <a:pt x="98" y="28"/>
                    <a:pt x="85" y="41"/>
                    <a:pt x="71" y="72"/>
                  </a:cubicBezTo>
                  <a:cubicBezTo>
                    <a:pt x="58" y="72"/>
                    <a:pt x="45" y="85"/>
                    <a:pt x="45" y="98"/>
                  </a:cubicBezTo>
                  <a:cubicBezTo>
                    <a:pt x="45" y="112"/>
                    <a:pt x="31" y="142"/>
                    <a:pt x="31" y="156"/>
                  </a:cubicBezTo>
                  <a:cubicBezTo>
                    <a:pt x="14" y="169"/>
                    <a:pt x="14" y="183"/>
                    <a:pt x="14" y="210"/>
                  </a:cubicBezTo>
                  <a:cubicBezTo>
                    <a:pt x="14" y="227"/>
                    <a:pt x="1" y="240"/>
                    <a:pt x="14" y="267"/>
                  </a:cubicBezTo>
                  <a:cubicBezTo>
                    <a:pt x="14" y="351"/>
                    <a:pt x="58" y="422"/>
                    <a:pt x="98" y="449"/>
                  </a:cubicBezTo>
                  <a:cubicBezTo>
                    <a:pt x="129" y="493"/>
                    <a:pt x="169" y="506"/>
                    <a:pt x="169" y="506"/>
                  </a:cubicBezTo>
                  <a:cubicBezTo>
                    <a:pt x="169" y="506"/>
                    <a:pt x="156" y="479"/>
                    <a:pt x="129" y="436"/>
                  </a:cubicBezTo>
                  <a:cubicBezTo>
                    <a:pt x="129" y="422"/>
                    <a:pt x="115" y="409"/>
                    <a:pt x="115" y="395"/>
                  </a:cubicBezTo>
                  <a:cubicBezTo>
                    <a:pt x="115" y="378"/>
                    <a:pt x="98" y="365"/>
                    <a:pt x="98" y="351"/>
                  </a:cubicBezTo>
                  <a:cubicBezTo>
                    <a:pt x="85" y="324"/>
                    <a:pt x="85" y="294"/>
                    <a:pt x="85" y="254"/>
                  </a:cubicBezTo>
                  <a:lnTo>
                    <a:pt x="85" y="169"/>
                  </a:lnTo>
                  <a:cubicBezTo>
                    <a:pt x="85" y="156"/>
                    <a:pt x="85" y="142"/>
                    <a:pt x="98" y="125"/>
                  </a:cubicBezTo>
                  <a:lnTo>
                    <a:pt x="98" y="85"/>
                  </a:lnTo>
                  <a:cubicBezTo>
                    <a:pt x="115" y="58"/>
                    <a:pt x="129" y="41"/>
                    <a:pt x="129" y="28"/>
                  </a:cubicBezTo>
                  <a:cubicBezTo>
                    <a:pt x="129" y="14"/>
                    <a:pt x="142" y="1"/>
                    <a:pt x="1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0" name="Google Shape;1240;p63"/>
          <p:cNvGrpSpPr/>
          <p:nvPr/>
        </p:nvGrpSpPr>
        <p:grpSpPr>
          <a:xfrm rot="1241370">
            <a:off x="1139656" y="4166567"/>
            <a:ext cx="1592225" cy="598573"/>
            <a:chOff x="1092075" y="3624288"/>
            <a:chExt cx="1592240" cy="598579"/>
          </a:xfrm>
        </p:grpSpPr>
        <p:sp>
          <p:nvSpPr>
            <p:cNvPr id="1241" name="Google Shape;1241;p63"/>
            <p:cNvSpPr/>
            <p:nvPr/>
          </p:nvSpPr>
          <p:spPr>
            <a:xfrm>
              <a:off x="1782200" y="3624288"/>
              <a:ext cx="31370" cy="19645"/>
            </a:xfrm>
            <a:custGeom>
              <a:rect b="b" l="l" r="r" t="t"/>
              <a:pathLst>
                <a:path extrusionOk="0" h="253" w="404">
                  <a:moveTo>
                    <a:pt x="289" y="1"/>
                  </a:moveTo>
                  <a:cubicBezTo>
                    <a:pt x="192" y="1"/>
                    <a:pt x="0" y="106"/>
                    <a:pt x="0" y="106"/>
                  </a:cubicBezTo>
                  <a:cubicBezTo>
                    <a:pt x="0" y="106"/>
                    <a:pt x="142" y="106"/>
                    <a:pt x="364" y="248"/>
                  </a:cubicBezTo>
                  <a:cubicBezTo>
                    <a:pt x="368" y="251"/>
                    <a:pt x="371" y="253"/>
                    <a:pt x="374" y="253"/>
                  </a:cubicBezTo>
                  <a:cubicBezTo>
                    <a:pt x="403" y="253"/>
                    <a:pt x="376" y="48"/>
                    <a:pt x="324" y="8"/>
                  </a:cubicBezTo>
                  <a:cubicBezTo>
                    <a:pt x="315" y="3"/>
                    <a:pt x="303" y="1"/>
                    <a:pt x="289" y="1"/>
                  </a:cubicBezTo>
                  <a:close/>
                </a:path>
              </a:pathLst>
            </a:custGeom>
            <a:solidFill>
              <a:srgbClr val="105B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63"/>
            <p:cNvSpPr/>
            <p:nvPr/>
          </p:nvSpPr>
          <p:spPr>
            <a:xfrm>
              <a:off x="1254124" y="3629567"/>
              <a:ext cx="583676" cy="175406"/>
            </a:xfrm>
            <a:custGeom>
              <a:rect b="b" l="l" r="r" t="t"/>
              <a:pathLst>
                <a:path extrusionOk="0" h="2259" w="7517">
                  <a:moveTo>
                    <a:pt x="6473" y="1"/>
                  </a:moveTo>
                  <a:cubicBezTo>
                    <a:pt x="5057" y="1"/>
                    <a:pt x="3036" y="1527"/>
                    <a:pt x="1838" y="1527"/>
                  </a:cubicBezTo>
                  <a:cubicBezTo>
                    <a:pt x="1777" y="1527"/>
                    <a:pt x="1717" y="1523"/>
                    <a:pt x="1660" y="1515"/>
                  </a:cubicBezTo>
                  <a:cubicBezTo>
                    <a:pt x="662" y="1360"/>
                    <a:pt x="1" y="12"/>
                    <a:pt x="1" y="11"/>
                  </a:cubicBezTo>
                  <a:lnTo>
                    <a:pt x="1" y="11"/>
                  </a:lnTo>
                  <a:cubicBezTo>
                    <a:pt x="1" y="12"/>
                    <a:pt x="608" y="1950"/>
                    <a:pt x="1225" y="2202"/>
                  </a:cubicBezTo>
                  <a:cubicBezTo>
                    <a:pt x="1318" y="2241"/>
                    <a:pt x="1432" y="2258"/>
                    <a:pt x="1560" y="2258"/>
                  </a:cubicBezTo>
                  <a:cubicBezTo>
                    <a:pt x="2225" y="2258"/>
                    <a:pt x="3270" y="1800"/>
                    <a:pt x="3753" y="1528"/>
                  </a:cubicBezTo>
                  <a:cubicBezTo>
                    <a:pt x="5118" y="772"/>
                    <a:pt x="6215" y="717"/>
                    <a:pt x="6846" y="717"/>
                  </a:cubicBezTo>
                  <a:cubicBezTo>
                    <a:pt x="6952" y="717"/>
                    <a:pt x="7045" y="719"/>
                    <a:pt x="7124" y="719"/>
                  </a:cubicBezTo>
                  <a:cubicBezTo>
                    <a:pt x="7420" y="719"/>
                    <a:pt x="7517" y="697"/>
                    <a:pt x="7364" y="490"/>
                  </a:cubicBezTo>
                  <a:cubicBezTo>
                    <a:pt x="7249" y="335"/>
                    <a:pt x="7351" y="264"/>
                    <a:pt x="7209" y="180"/>
                  </a:cubicBezTo>
                  <a:cubicBezTo>
                    <a:pt x="7138" y="139"/>
                    <a:pt x="7081" y="109"/>
                    <a:pt x="6983" y="82"/>
                  </a:cubicBezTo>
                  <a:cubicBezTo>
                    <a:pt x="6825" y="26"/>
                    <a:pt x="6654" y="1"/>
                    <a:pt x="6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63"/>
            <p:cNvSpPr/>
            <p:nvPr/>
          </p:nvSpPr>
          <p:spPr>
            <a:xfrm>
              <a:off x="1092075" y="3627238"/>
              <a:ext cx="1592240" cy="515269"/>
            </a:xfrm>
            <a:custGeom>
              <a:rect b="b" l="l" r="r" t="t"/>
              <a:pathLst>
                <a:path extrusionOk="0" h="6636" w="20506">
                  <a:moveTo>
                    <a:pt x="1972" y="0"/>
                  </a:moveTo>
                  <a:cubicBezTo>
                    <a:pt x="1352" y="0"/>
                    <a:pt x="0" y="3124"/>
                    <a:pt x="894" y="5041"/>
                  </a:cubicBezTo>
                  <a:cubicBezTo>
                    <a:pt x="979" y="5226"/>
                    <a:pt x="840" y="5830"/>
                    <a:pt x="1161" y="5830"/>
                  </a:cubicBezTo>
                  <a:cubicBezTo>
                    <a:pt x="5814" y="5830"/>
                    <a:pt x="10598" y="6635"/>
                    <a:pt x="14513" y="6635"/>
                  </a:cubicBezTo>
                  <a:cubicBezTo>
                    <a:pt x="16603" y="6635"/>
                    <a:pt x="18446" y="6406"/>
                    <a:pt x="19889" y="5702"/>
                  </a:cubicBezTo>
                  <a:cubicBezTo>
                    <a:pt x="20280" y="5506"/>
                    <a:pt x="20506" y="4606"/>
                    <a:pt x="18918" y="4131"/>
                  </a:cubicBezTo>
                  <a:cubicBezTo>
                    <a:pt x="16096" y="3288"/>
                    <a:pt x="17175" y="4144"/>
                    <a:pt x="8426" y="294"/>
                  </a:cubicBezTo>
                  <a:cubicBezTo>
                    <a:pt x="8326" y="250"/>
                    <a:pt x="8216" y="230"/>
                    <a:pt x="8096" y="230"/>
                  </a:cubicBezTo>
                  <a:cubicBezTo>
                    <a:pt x="6945" y="230"/>
                    <a:pt x="4966" y="2080"/>
                    <a:pt x="3877" y="2080"/>
                  </a:cubicBezTo>
                  <a:cubicBezTo>
                    <a:pt x="3852" y="2080"/>
                    <a:pt x="3828" y="2079"/>
                    <a:pt x="3804" y="2077"/>
                  </a:cubicBezTo>
                  <a:cubicBezTo>
                    <a:pt x="2482" y="1966"/>
                    <a:pt x="2216" y="1"/>
                    <a:pt x="1977" y="1"/>
                  </a:cubicBezTo>
                  <a:cubicBezTo>
                    <a:pt x="1975" y="1"/>
                    <a:pt x="1973" y="0"/>
                    <a:pt x="19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63"/>
            <p:cNvSpPr/>
            <p:nvPr/>
          </p:nvSpPr>
          <p:spPr>
            <a:xfrm>
              <a:off x="1234557" y="3624443"/>
              <a:ext cx="594547" cy="176648"/>
            </a:xfrm>
            <a:custGeom>
              <a:rect b="b" l="l" r="r" t="t"/>
              <a:pathLst>
                <a:path extrusionOk="0" h="2275" w="7657">
                  <a:moveTo>
                    <a:pt x="145" y="0"/>
                  </a:moveTo>
                  <a:cubicBezTo>
                    <a:pt x="0" y="0"/>
                    <a:pt x="0" y="148"/>
                    <a:pt x="0" y="148"/>
                  </a:cubicBezTo>
                  <a:cubicBezTo>
                    <a:pt x="0" y="148"/>
                    <a:pt x="506" y="2043"/>
                    <a:pt x="1672" y="2255"/>
                  </a:cubicBezTo>
                  <a:cubicBezTo>
                    <a:pt x="1749" y="2268"/>
                    <a:pt x="1829" y="2274"/>
                    <a:pt x="1911" y="2274"/>
                  </a:cubicBezTo>
                  <a:cubicBezTo>
                    <a:pt x="3226" y="2274"/>
                    <a:pt x="5073" y="655"/>
                    <a:pt x="6197" y="458"/>
                  </a:cubicBezTo>
                  <a:cubicBezTo>
                    <a:pt x="6242" y="450"/>
                    <a:pt x="6291" y="446"/>
                    <a:pt x="6344" y="446"/>
                  </a:cubicBezTo>
                  <a:cubicBezTo>
                    <a:pt x="6817" y="446"/>
                    <a:pt x="7545" y="751"/>
                    <a:pt x="7545" y="751"/>
                  </a:cubicBezTo>
                  <a:lnTo>
                    <a:pt x="7657" y="542"/>
                  </a:lnTo>
                  <a:cubicBezTo>
                    <a:pt x="7657" y="542"/>
                    <a:pt x="6953" y="223"/>
                    <a:pt x="6290" y="223"/>
                  </a:cubicBezTo>
                  <a:cubicBezTo>
                    <a:pt x="6192" y="223"/>
                    <a:pt x="6095" y="230"/>
                    <a:pt x="6001" y="246"/>
                  </a:cubicBezTo>
                  <a:cubicBezTo>
                    <a:pt x="4859" y="451"/>
                    <a:pt x="3071" y="2007"/>
                    <a:pt x="1887" y="2007"/>
                  </a:cubicBezTo>
                  <a:cubicBezTo>
                    <a:pt x="1847" y="2007"/>
                    <a:pt x="1808" y="2006"/>
                    <a:pt x="1770" y="2002"/>
                  </a:cubicBezTo>
                  <a:cubicBezTo>
                    <a:pt x="843" y="1904"/>
                    <a:pt x="337" y="50"/>
                    <a:pt x="199" y="6"/>
                  </a:cubicBezTo>
                  <a:cubicBezTo>
                    <a:pt x="179" y="2"/>
                    <a:pt x="161" y="0"/>
                    <a:pt x="1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63"/>
            <p:cNvSpPr/>
            <p:nvPr/>
          </p:nvSpPr>
          <p:spPr>
            <a:xfrm>
              <a:off x="1811705" y="3664120"/>
              <a:ext cx="443833" cy="198778"/>
            </a:xfrm>
            <a:custGeom>
              <a:rect b="b" l="l" r="r" t="t"/>
              <a:pathLst>
                <a:path extrusionOk="0" h="2560" w="5716">
                  <a:moveTo>
                    <a:pt x="267" y="1"/>
                  </a:moveTo>
                  <a:lnTo>
                    <a:pt x="1" y="183"/>
                  </a:lnTo>
                  <a:lnTo>
                    <a:pt x="4637" y="2334"/>
                  </a:lnTo>
                  <a:lnTo>
                    <a:pt x="5716" y="2560"/>
                  </a:lnTo>
                  <a:lnTo>
                    <a:pt x="2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63"/>
            <p:cNvSpPr/>
            <p:nvPr/>
          </p:nvSpPr>
          <p:spPr>
            <a:xfrm>
              <a:off x="1854178" y="3728567"/>
              <a:ext cx="47986" cy="49306"/>
            </a:xfrm>
            <a:custGeom>
              <a:rect b="b" l="l" r="r" t="t"/>
              <a:pathLst>
                <a:path extrusionOk="0" h="635" w="618">
                  <a:moveTo>
                    <a:pt x="310" y="0"/>
                  </a:moveTo>
                  <a:cubicBezTo>
                    <a:pt x="142" y="0"/>
                    <a:pt x="0" y="142"/>
                    <a:pt x="0" y="324"/>
                  </a:cubicBezTo>
                  <a:cubicBezTo>
                    <a:pt x="0" y="493"/>
                    <a:pt x="142" y="634"/>
                    <a:pt x="310" y="634"/>
                  </a:cubicBezTo>
                  <a:cubicBezTo>
                    <a:pt x="479" y="634"/>
                    <a:pt x="617" y="493"/>
                    <a:pt x="617" y="324"/>
                  </a:cubicBezTo>
                  <a:cubicBezTo>
                    <a:pt x="617" y="142"/>
                    <a:pt x="479" y="0"/>
                    <a:pt x="3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63"/>
            <p:cNvSpPr/>
            <p:nvPr/>
          </p:nvSpPr>
          <p:spPr>
            <a:xfrm>
              <a:off x="1859613" y="3669711"/>
              <a:ext cx="31758" cy="21741"/>
            </a:xfrm>
            <a:custGeom>
              <a:rect b="b" l="l" r="r" t="t"/>
              <a:pathLst>
                <a:path extrusionOk="0" h="280" w="409">
                  <a:moveTo>
                    <a:pt x="277" y="1"/>
                  </a:moveTo>
                  <a:cubicBezTo>
                    <a:pt x="178" y="1"/>
                    <a:pt x="1" y="97"/>
                    <a:pt x="1" y="97"/>
                  </a:cubicBezTo>
                  <a:lnTo>
                    <a:pt x="409" y="280"/>
                  </a:lnTo>
                  <a:cubicBezTo>
                    <a:pt x="409" y="280"/>
                    <a:pt x="379" y="44"/>
                    <a:pt x="325" y="13"/>
                  </a:cubicBezTo>
                  <a:cubicBezTo>
                    <a:pt x="313" y="4"/>
                    <a:pt x="297" y="1"/>
                    <a:pt x="2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63"/>
            <p:cNvSpPr/>
            <p:nvPr/>
          </p:nvSpPr>
          <p:spPr>
            <a:xfrm>
              <a:off x="1854411" y="3670720"/>
              <a:ext cx="62118" cy="97758"/>
            </a:xfrm>
            <a:custGeom>
              <a:rect b="b" l="l" r="r" t="t"/>
              <a:pathLst>
                <a:path extrusionOk="0" h="1259" w="800">
                  <a:moveTo>
                    <a:pt x="392" y="0"/>
                  </a:moveTo>
                  <a:cubicBezTo>
                    <a:pt x="392" y="0"/>
                    <a:pt x="560" y="466"/>
                    <a:pt x="139" y="958"/>
                  </a:cubicBezTo>
                  <a:cubicBezTo>
                    <a:pt x="1" y="1108"/>
                    <a:pt x="218" y="1258"/>
                    <a:pt x="368" y="1258"/>
                  </a:cubicBezTo>
                  <a:cubicBezTo>
                    <a:pt x="386" y="1258"/>
                    <a:pt x="403" y="1256"/>
                    <a:pt x="419" y="1251"/>
                  </a:cubicBezTo>
                  <a:cubicBezTo>
                    <a:pt x="671" y="1167"/>
                    <a:pt x="800" y="506"/>
                    <a:pt x="729" y="253"/>
                  </a:cubicBezTo>
                  <a:cubicBezTo>
                    <a:pt x="698" y="155"/>
                    <a:pt x="392" y="0"/>
                    <a:pt x="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63"/>
            <p:cNvSpPr/>
            <p:nvPr/>
          </p:nvSpPr>
          <p:spPr>
            <a:xfrm>
              <a:off x="1945801" y="3709388"/>
              <a:ext cx="36184" cy="24770"/>
            </a:xfrm>
            <a:custGeom>
              <a:rect b="b" l="l" r="r" t="t"/>
              <a:pathLst>
                <a:path extrusionOk="0" h="319" w="466">
                  <a:moveTo>
                    <a:pt x="302" y="1"/>
                  </a:moveTo>
                  <a:cubicBezTo>
                    <a:pt x="203" y="1"/>
                    <a:pt x="0" y="106"/>
                    <a:pt x="0" y="106"/>
                  </a:cubicBezTo>
                  <a:lnTo>
                    <a:pt x="465" y="318"/>
                  </a:lnTo>
                  <a:cubicBezTo>
                    <a:pt x="465" y="318"/>
                    <a:pt x="395" y="52"/>
                    <a:pt x="337" y="8"/>
                  </a:cubicBezTo>
                  <a:cubicBezTo>
                    <a:pt x="328" y="3"/>
                    <a:pt x="316" y="1"/>
                    <a:pt x="3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63"/>
            <p:cNvSpPr/>
            <p:nvPr/>
          </p:nvSpPr>
          <p:spPr>
            <a:xfrm>
              <a:off x="1940288" y="3769875"/>
              <a:ext cx="49306" cy="49306"/>
            </a:xfrm>
            <a:custGeom>
              <a:rect b="b" l="l" r="r" t="t"/>
              <a:pathLst>
                <a:path extrusionOk="0" h="635" w="635">
                  <a:moveTo>
                    <a:pt x="324" y="1"/>
                  </a:moveTo>
                  <a:cubicBezTo>
                    <a:pt x="142" y="1"/>
                    <a:pt x="0" y="143"/>
                    <a:pt x="0" y="325"/>
                  </a:cubicBezTo>
                  <a:cubicBezTo>
                    <a:pt x="0" y="493"/>
                    <a:pt x="142" y="635"/>
                    <a:pt x="324" y="635"/>
                  </a:cubicBezTo>
                  <a:cubicBezTo>
                    <a:pt x="493" y="635"/>
                    <a:pt x="634" y="493"/>
                    <a:pt x="634" y="325"/>
                  </a:cubicBezTo>
                  <a:cubicBezTo>
                    <a:pt x="634" y="143"/>
                    <a:pt x="493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63"/>
            <p:cNvSpPr/>
            <p:nvPr/>
          </p:nvSpPr>
          <p:spPr>
            <a:xfrm>
              <a:off x="1941686" y="3709932"/>
              <a:ext cx="62040" cy="97836"/>
            </a:xfrm>
            <a:custGeom>
              <a:rect b="b" l="l" r="r" t="t"/>
              <a:pathLst>
                <a:path extrusionOk="0" h="1260" w="799">
                  <a:moveTo>
                    <a:pt x="390" y="1"/>
                  </a:moveTo>
                  <a:cubicBezTo>
                    <a:pt x="390" y="1"/>
                    <a:pt x="559" y="480"/>
                    <a:pt x="137" y="972"/>
                  </a:cubicBezTo>
                  <a:cubicBezTo>
                    <a:pt x="0" y="1121"/>
                    <a:pt x="227" y="1259"/>
                    <a:pt x="367" y="1259"/>
                  </a:cubicBezTo>
                  <a:cubicBezTo>
                    <a:pt x="386" y="1259"/>
                    <a:pt x="403" y="1257"/>
                    <a:pt x="417" y="1252"/>
                  </a:cubicBezTo>
                  <a:cubicBezTo>
                    <a:pt x="670" y="1167"/>
                    <a:pt x="798" y="520"/>
                    <a:pt x="727" y="267"/>
                  </a:cubicBezTo>
                  <a:cubicBezTo>
                    <a:pt x="700" y="170"/>
                    <a:pt x="390" y="1"/>
                    <a:pt x="3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63"/>
            <p:cNvSpPr/>
            <p:nvPr/>
          </p:nvSpPr>
          <p:spPr>
            <a:xfrm>
              <a:off x="2114916" y="3847367"/>
              <a:ext cx="48996" cy="48297"/>
            </a:xfrm>
            <a:custGeom>
              <a:rect b="b" l="l" r="r" t="t"/>
              <a:pathLst>
                <a:path extrusionOk="0" h="622" w="631">
                  <a:moveTo>
                    <a:pt x="324" y="1"/>
                  </a:moveTo>
                  <a:cubicBezTo>
                    <a:pt x="142" y="1"/>
                    <a:pt x="0" y="142"/>
                    <a:pt x="0" y="311"/>
                  </a:cubicBezTo>
                  <a:cubicBezTo>
                    <a:pt x="0" y="480"/>
                    <a:pt x="142" y="621"/>
                    <a:pt x="324" y="621"/>
                  </a:cubicBezTo>
                  <a:cubicBezTo>
                    <a:pt x="492" y="621"/>
                    <a:pt x="631" y="480"/>
                    <a:pt x="631" y="311"/>
                  </a:cubicBezTo>
                  <a:cubicBezTo>
                    <a:pt x="631" y="142"/>
                    <a:pt x="492" y="1"/>
                    <a:pt x="3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63"/>
            <p:cNvSpPr/>
            <p:nvPr/>
          </p:nvSpPr>
          <p:spPr>
            <a:xfrm>
              <a:off x="2024302" y="3808155"/>
              <a:ext cx="49306" cy="48219"/>
            </a:xfrm>
            <a:custGeom>
              <a:rect b="b" l="l" r="r" t="t"/>
              <a:pathLst>
                <a:path extrusionOk="0" h="621" w="635">
                  <a:moveTo>
                    <a:pt x="324" y="0"/>
                  </a:moveTo>
                  <a:cubicBezTo>
                    <a:pt x="142" y="0"/>
                    <a:pt x="1" y="142"/>
                    <a:pt x="1" y="310"/>
                  </a:cubicBezTo>
                  <a:cubicBezTo>
                    <a:pt x="1" y="479"/>
                    <a:pt x="142" y="621"/>
                    <a:pt x="324" y="621"/>
                  </a:cubicBezTo>
                  <a:cubicBezTo>
                    <a:pt x="493" y="621"/>
                    <a:pt x="634" y="479"/>
                    <a:pt x="634" y="310"/>
                  </a:cubicBezTo>
                  <a:cubicBezTo>
                    <a:pt x="634" y="142"/>
                    <a:pt x="493" y="0"/>
                    <a:pt x="3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63"/>
            <p:cNvSpPr/>
            <p:nvPr/>
          </p:nvSpPr>
          <p:spPr>
            <a:xfrm>
              <a:off x="2030825" y="3748678"/>
              <a:ext cx="37271" cy="25779"/>
            </a:xfrm>
            <a:custGeom>
              <a:rect b="b" l="l" r="r" t="t"/>
              <a:pathLst>
                <a:path extrusionOk="0" h="332" w="480">
                  <a:moveTo>
                    <a:pt x="302" y="0"/>
                  </a:moveTo>
                  <a:cubicBezTo>
                    <a:pt x="204" y="0"/>
                    <a:pt x="1" y="105"/>
                    <a:pt x="1" y="105"/>
                  </a:cubicBezTo>
                  <a:lnTo>
                    <a:pt x="480" y="331"/>
                  </a:lnTo>
                  <a:cubicBezTo>
                    <a:pt x="480" y="331"/>
                    <a:pt x="382" y="51"/>
                    <a:pt x="338" y="8"/>
                  </a:cubicBezTo>
                  <a:cubicBezTo>
                    <a:pt x="329" y="2"/>
                    <a:pt x="317" y="0"/>
                    <a:pt x="3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63"/>
            <p:cNvSpPr/>
            <p:nvPr/>
          </p:nvSpPr>
          <p:spPr>
            <a:xfrm>
              <a:off x="2026554" y="3749221"/>
              <a:ext cx="61186" cy="95584"/>
            </a:xfrm>
            <a:custGeom>
              <a:rect b="b" l="l" r="r" t="t"/>
              <a:pathLst>
                <a:path extrusionOk="0" h="1231" w="788">
                  <a:moveTo>
                    <a:pt x="393" y="1"/>
                  </a:moveTo>
                  <a:lnTo>
                    <a:pt x="393" y="1"/>
                  </a:lnTo>
                  <a:cubicBezTo>
                    <a:pt x="393" y="1"/>
                    <a:pt x="548" y="466"/>
                    <a:pt x="127" y="941"/>
                  </a:cubicBezTo>
                  <a:cubicBezTo>
                    <a:pt x="0" y="1091"/>
                    <a:pt x="222" y="1231"/>
                    <a:pt x="370" y="1231"/>
                  </a:cubicBezTo>
                  <a:cubicBezTo>
                    <a:pt x="388" y="1231"/>
                    <a:pt x="405" y="1229"/>
                    <a:pt x="420" y="1224"/>
                  </a:cubicBezTo>
                  <a:cubicBezTo>
                    <a:pt x="659" y="1140"/>
                    <a:pt x="787" y="506"/>
                    <a:pt x="717" y="253"/>
                  </a:cubicBezTo>
                  <a:cubicBezTo>
                    <a:pt x="690" y="156"/>
                    <a:pt x="393" y="1"/>
                    <a:pt x="3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63"/>
            <p:cNvSpPr/>
            <p:nvPr/>
          </p:nvSpPr>
          <p:spPr>
            <a:xfrm>
              <a:off x="2119342" y="3791228"/>
              <a:ext cx="38047" cy="24537"/>
            </a:xfrm>
            <a:custGeom>
              <a:rect b="b" l="l" r="r" t="t"/>
              <a:pathLst>
                <a:path extrusionOk="0" h="316" w="490">
                  <a:moveTo>
                    <a:pt x="325" y="0"/>
                  </a:moveTo>
                  <a:cubicBezTo>
                    <a:pt x="224" y="0"/>
                    <a:pt x="0" y="93"/>
                    <a:pt x="0" y="93"/>
                  </a:cubicBezTo>
                  <a:lnTo>
                    <a:pt x="489" y="316"/>
                  </a:lnTo>
                  <a:cubicBezTo>
                    <a:pt x="489" y="316"/>
                    <a:pt x="422" y="36"/>
                    <a:pt x="364" y="9"/>
                  </a:cubicBezTo>
                  <a:cubicBezTo>
                    <a:pt x="356" y="3"/>
                    <a:pt x="342" y="0"/>
                    <a:pt x="3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63"/>
            <p:cNvSpPr/>
            <p:nvPr/>
          </p:nvSpPr>
          <p:spPr>
            <a:xfrm>
              <a:off x="2115149" y="3791927"/>
              <a:ext cx="63127" cy="94342"/>
            </a:xfrm>
            <a:custGeom>
              <a:rect b="b" l="l" r="r" t="t"/>
              <a:pathLst>
                <a:path extrusionOk="0" h="1215" w="813">
                  <a:moveTo>
                    <a:pt x="418" y="0"/>
                  </a:moveTo>
                  <a:cubicBezTo>
                    <a:pt x="419" y="0"/>
                    <a:pt x="574" y="462"/>
                    <a:pt x="139" y="927"/>
                  </a:cubicBezTo>
                  <a:cubicBezTo>
                    <a:pt x="1" y="1065"/>
                    <a:pt x="218" y="1214"/>
                    <a:pt x="367" y="1214"/>
                  </a:cubicBezTo>
                  <a:cubicBezTo>
                    <a:pt x="386" y="1214"/>
                    <a:pt x="403" y="1212"/>
                    <a:pt x="418" y="1207"/>
                  </a:cubicBezTo>
                  <a:cubicBezTo>
                    <a:pt x="671" y="1136"/>
                    <a:pt x="813" y="506"/>
                    <a:pt x="756" y="267"/>
                  </a:cubicBezTo>
                  <a:cubicBezTo>
                    <a:pt x="729" y="169"/>
                    <a:pt x="419" y="0"/>
                    <a:pt x="4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63"/>
            <p:cNvSpPr/>
            <p:nvPr/>
          </p:nvSpPr>
          <p:spPr>
            <a:xfrm>
              <a:off x="1779016" y="3684852"/>
              <a:ext cx="47986" cy="49306"/>
            </a:xfrm>
            <a:custGeom>
              <a:rect b="b" l="l" r="r" t="t"/>
              <a:pathLst>
                <a:path extrusionOk="0" h="635" w="618">
                  <a:moveTo>
                    <a:pt x="307" y="0"/>
                  </a:moveTo>
                  <a:cubicBezTo>
                    <a:pt x="139" y="0"/>
                    <a:pt x="1" y="142"/>
                    <a:pt x="1" y="310"/>
                  </a:cubicBezTo>
                  <a:cubicBezTo>
                    <a:pt x="1" y="492"/>
                    <a:pt x="139" y="634"/>
                    <a:pt x="307" y="634"/>
                  </a:cubicBezTo>
                  <a:cubicBezTo>
                    <a:pt x="476" y="634"/>
                    <a:pt x="618" y="492"/>
                    <a:pt x="618" y="310"/>
                  </a:cubicBezTo>
                  <a:cubicBezTo>
                    <a:pt x="618" y="142"/>
                    <a:pt x="476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63"/>
            <p:cNvSpPr/>
            <p:nvPr/>
          </p:nvSpPr>
          <p:spPr>
            <a:xfrm>
              <a:off x="1776997" y="3624909"/>
              <a:ext cx="62040" cy="97758"/>
            </a:xfrm>
            <a:custGeom>
              <a:rect b="b" l="l" r="r" t="t"/>
              <a:pathLst>
                <a:path extrusionOk="0" h="1259" w="799">
                  <a:moveTo>
                    <a:pt x="391" y="0"/>
                  </a:moveTo>
                  <a:cubicBezTo>
                    <a:pt x="391" y="0"/>
                    <a:pt x="559" y="479"/>
                    <a:pt x="138" y="971"/>
                  </a:cubicBezTo>
                  <a:cubicBezTo>
                    <a:pt x="1" y="1120"/>
                    <a:pt x="227" y="1259"/>
                    <a:pt x="377" y="1259"/>
                  </a:cubicBezTo>
                  <a:cubicBezTo>
                    <a:pt x="397" y="1259"/>
                    <a:pt x="415" y="1256"/>
                    <a:pt x="431" y="1251"/>
                  </a:cubicBezTo>
                  <a:cubicBezTo>
                    <a:pt x="671" y="1167"/>
                    <a:pt x="799" y="519"/>
                    <a:pt x="728" y="267"/>
                  </a:cubicBezTo>
                  <a:cubicBezTo>
                    <a:pt x="701" y="169"/>
                    <a:pt x="391" y="0"/>
                    <a:pt x="3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63"/>
            <p:cNvSpPr/>
            <p:nvPr/>
          </p:nvSpPr>
          <p:spPr>
            <a:xfrm>
              <a:off x="2144189" y="4155003"/>
              <a:ext cx="55829" cy="53499"/>
            </a:xfrm>
            <a:custGeom>
              <a:rect b="b" l="l" r="r" t="t"/>
              <a:pathLst>
                <a:path extrusionOk="0" h="689" w="719">
                  <a:moveTo>
                    <a:pt x="368" y="0"/>
                  </a:moveTo>
                  <a:cubicBezTo>
                    <a:pt x="169" y="0"/>
                    <a:pt x="1" y="155"/>
                    <a:pt x="1" y="351"/>
                  </a:cubicBezTo>
                  <a:cubicBezTo>
                    <a:pt x="1" y="536"/>
                    <a:pt x="169" y="688"/>
                    <a:pt x="368" y="688"/>
                  </a:cubicBezTo>
                  <a:cubicBezTo>
                    <a:pt x="564" y="688"/>
                    <a:pt x="719" y="536"/>
                    <a:pt x="719" y="351"/>
                  </a:cubicBezTo>
                  <a:cubicBezTo>
                    <a:pt x="719" y="155"/>
                    <a:pt x="564" y="0"/>
                    <a:pt x="3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63"/>
            <p:cNvSpPr/>
            <p:nvPr/>
          </p:nvSpPr>
          <p:spPr>
            <a:xfrm>
              <a:off x="2065688" y="4168048"/>
              <a:ext cx="55829" cy="54819"/>
            </a:xfrm>
            <a:custGeom>
              <a:rect b="b" l="l" r="r" t="t"/>
              <a:pathLst>
                <a:path extrusionOk="0" h="706" w="719">
                  <a:moveTo>
                    <a:pt x="368" y="1"/>
                  </a:moveTo>
                  <a:cubicBezTo>
                    <a:pt x="169" y="1"/>
                    <a:pt x="0" y="156"/>
                    <a:pt x="0" y="351"/>
                  </a:cubicBezTo>
                  <a:cubicBezTo>
                    <a:pt x="0" y="550"/>
                    <a:pt x="169" y="705"/>
                    <a:pt x="368" y="705"/>
                  </a:cubicBezTo>
                  <a:cubicBezTo>
                    <a:pt x="563" y="705"/>
                    <a:pt x="718" y="550"/>
                    <a:pt x="718" y="351"/>
                  </a:cubicBezTo>
                  <a:cubicBezTo>
                    <a:pt x="718" y="156"/>
                    <a:pt x="563" y="1"/>
                    <a:pt x="3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63"/>
            <p:cNvSpPr/>
            <p:nvPr/>
          </p:nvSpPr>
          <p:spPr>
            <a:xfrm>
              <a:off x="2165154" y="4168048"/>
              <a:ext cx="55596" cy="54819"/>
            </a:xfrm>
            <a:custGeom>
              <a:rect b="b" l="l" r="r" t="t"/>
              <a:pathLst>
                <a:path extrusionOk="0" h="706" w="716">
                  <a:moveTo>
                    <a:pt x="351" y="1"/>
                  </a:moveTo>
                  <a:cubicBezTo>
                    <a:pt x="152" y="1"/>
                    <a:pt x="0" y="156"/>
                    <a:pt x="0" y="351"/>
                  </a:cubicBezTo>
                  <a:cubicBezTo>
                    <a:pt x="0" y="550"/>
                    <a:pt x="152" y="705"/>
                    <a:pt x="351" y="705"/>
                  </a:cubicBezTo>
                  <a:cubicBezTo>
                    <a:pt x="547" y="705"/>
                    <a:pt x="715" y="550"/>
                    <a:pt x="715" y="351"/>
                  </a:cubicBezTo>
                  <a:cubicBezTo>
                    <a:pt x="715" y="156"/>
                    <a:pt x="547" y="1"/>
                    <a:pt x="3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63"/>
            <p:cNvSpPr/>
            <p:nvPr/>
          </p:nvSpPr>
          <p:spPr>
            <a:xfrm>
              <a:off x="2005745" y="4155003"/>
              <a:ext cx="55829" cy="53499"/>
            </a:xfrm>
            <a:custGeom>
              <a:rect b="b" l="l" r="r" t="t"/>
              <a:pathLst>
                <a:path extrusionOk="0" h="689" w="719">
                  <a:moveTo>
                    <a:pt x="351" y="0"/>
                  </a:moveTo>
                  <a:cubicBezTo>
                    <a:pt x="155" y="0"/>
                    <a:pt x="0" y="155"/>
                    <a:pt x="0" y="351"/>
                  </a:cubicBezTo>
                  <a:cubicBezTo>
                    <a:pt x="0" y="536"/>
                    <a:pt x="155" y="688"/>
                    <a:pt x="351" y="688"/>
                  </a:cubicBezTo>
                  <a:cubicBezTo>
                    <a:pt x="550" y="688"/>
                    <a:pt x="718" y="536"/>
                    <a:pt x="718" y="351"/>
                  </a:cubicBezTo>
                  <a:cubicBezTo>
                    <a:pt x="718" y="155"/>
                    <a:pt x="550" y="0"/>
                    <a:pt x="3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63"/>
            <p:cNvSpPr/>
            <p:nvPr/>
          </p:nvSpPr>
          <p:spPr>
            <a:xfrm>
              <a:off x="1320900" y="4142968"/>
              <a:ext cx="55596" cy="54741"/>
            </a:xfrm>
            <a:custGeom>
              <a:rect b="b" l="l" r="r" t="t"/>
              <a:pathLst>
                <a:path extrusionOk="0" h="705" w="716">
                  <a:moveTo>
                    <a:pt x="351" y="0"/>
                  </a:moveTo>
                  <a:cubicBezTo>
                    <a:pt x="152" y="0"/>
                    <a:pt x="1" y="155"/>
                    <a:pt x="1" y="354"/>
                  </a:cubicBezTo>
                  <a:cubicBezTo>
                    <a:pt x="1" y="550"/>
                    <a:pt x="152" y="705"/>
                    <a:pt x="351" y="705"/>
                  </a:cubicBezTo>
                  <a:cubicBezTo>
                    <a:pt x="560" y="705"/>
                    <a:pt x="715" y="550"/>
                    <a:pt x="715" y="354"/>
                  </a:cubicBezTo>
                  <a:cubicBezTo>
                    <a:pt x="715" y="155"/>
                    <a:pt x="560" y="0"/>
                    <a:pt x="3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63"/>
            <p:cNvSpPr/>
            <p:nvPr/>
          </p:nvSpPr>
          <p:spPr>
            <a:xfrm>
              <a:off x="1283707" y="4155003"/>
              <a:ext cx="55596" cy="53499"/>
            </a:xfrm>
            <a:custGeom>
              <a:rect b="b" l="l" r="r" t="t"/>
              <a:pathLst>
                <a:path extrusionOk="0" h="689" w="716">
                  <a:moveTo>
                    <a:pt x="351" y="0"/>
                  </a:moveTo>
                  <a:cubicBezTo>
                    <a:pt x="156" y="0"/>
                    <a:pt x="1" y="155"/>
                    <a:pt x="1" y="351"/>
                  </a:cubicBezTo>
                  <a:cubicBezTo>
                    <a:pt x="1" y="536"/>
                    <a:pt x="156" y="688"/>
                    <a:pt x="351" y="688"/>
                  </a:cubicBezTo>
                  <a:cubicBezTo>
                    <a:pt x="547" y="688"/>
                    <a:pt x="716" y="536"/>
                    <a:pt x="716" y="351"/>
                  </a:cubicBezTo>
                  <a:cubicBezTo>
                    <a:pt x="716" y="155"/>
                    <a:pt x="547" y="0"/>
                    <a:pt x="3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63"/>
            <p:cNvSpPr/>
            <p:nvPr/>
          </p:nvSpPr>
          <p:spPr>
            <a:xfrm>
              <a:off x="1457015" y="4142968"/>
              <a:ext cx="55829" cy="54741"/>
            </a:xfrm>
            <a:custGeom>
              <a:rect b="b" l="l" r="r" t="t"/>
              <a:pathLst>
                <a:path extrusionOk="0" h="705" w="719">
                  <a:moveTo>
                    <a:pt x="355" y="0"/>
                  </a:moveTo>
                  <a:cubicBezTo>
                    <a:pt x="156" y="0"/>
                    <a:pt x="1" y="155"/>
                    <a:pt x="1" y="354"/>
                  </a:cubicBezTo>
                  <a:cubicBezTo>
                    <a:pt x="1" y="550"/>
                    <a:pt x="156" y="705"/>
                    <a:pt x="355" y="705"/>
                  </a:cubicBezTo>
                  <a:cubicBezTo>
                    <a:pt x="564" y="705"/>
                    <a:pt x="719" y="550"/>
                    <a:pt x="719" y="354"/>
                  </a:cubicBezTo>
                  <a:cubicBezTo>
                    <a:pt x="719" y="155"/>
                    <a:pt x="564" y="0"/>
                    <a:pt x="3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63"/>
            <p:cNvSpPr/>
            <p:nvPr/>
          </p:nvSpPr>
          <p:spPr>
            <a:xfrm>
              <a:off x="1422229" y="4153916"/>
              <a:ext cx="55829" cy="53499"/>
            </a:xfrm>
            <a:custGeom>
              <a:rect b="b" l="l" r="r" t="t"/>
              <a:pathLst>
                <a:path extrusionOk="0" h="689" w="719">
                  <a:moveTo>
                    <a:pt x="351" y="1"/>
                  </a:moveTo>
                  <a:cubicBezTo>
                    <a:pt x="155" y="1"/>
                    <a:pt x="0" y="156"/>
                    <a:pt x="0" y="351"/>
                  </a:cubicBezTo>
                  <a:cubicBezTo>
                    <a:pt x="0" y="533"/>
                    <a:pt x="155" y="689"/>
                    <a:pt x="351" y="689"/>
                  </a:cubicBezTo>
                  <a:cubicBezTo>
                    <a:pt x="550" y="689"/>
                    <a:pt x="718" y="533"/>
                    <a:pt x="718" y="351"/>
                  </a:cubicBezTo>
                  <a:cubicBezTo>
                    <a:pt x="718" y="156"/>
                    <a:pt x="550" y="1"/>
                    <a:pt x="3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63"/>
            <p:cNvSpPr/>
            <p:nvPr/>
          </p:nvSpPr>
          <p:spPr>
            <a:xfrm>
              <a:off x="1163821" y="4028361"/>
              <a:ext cx="1499063" cy="169349"/>
            </a:xfrm>
            <a:custGeom>
              <a:rect b="b" l="l" r="r" t="t"/>
              <a:pathLst>
                <a:path extrusionOk="0" h="2181" w="19306">
                  <a:moveTo>
                    <a:pt x="1352" y="1"/>
                  </a:moveTo>
                  <a:cubicBezTo>
                    <a:pt x="512" y="1"/>
                    <a:pt x="1" y="212"/>
                    <a:pt x="1" y="212"/>
                  </a:cubicBezTo>
                  <a:cubicBezTo>
                    <a:pt x="1" y="212"/>
                    <a:pt x="1" y="832"/>
                    <a:pt x="574" y="1126"/>
                  </a:cubicBezTo>
                  <a:cubicBezTo>
                    <a:pt x="574" y="1126"/>
                    <a:pt x="591" y="1126"/>
                    <a:pt x="604" y="1139"/>
                  </a:cubicBezTo>
                  <a:cubicBezTo>
                    <a:pt x="618" y="1156"/>
                    <a:pt x="631" y="1156"/>
                    <a:pt x="645" y="1169"/>
                  </a:cubicBezTo>
                  <a:lnTo>
                    <a:pt x="675" y="1169"/>
                  </a:lnTo>
                  <a:cubicBezTo>
                    <a:pt x="871" y="1267"/>
                    <a:pt x="1265" y="1449"/>
                    <a:pt x="1403" y="1560"/>
                  </a:cubicBezTo>
                  <a:cubicBezTo>
                    <a:pt x="1545" y="1675"/>
                    <a:pt x="1531" y="1982"/>
                    <a:pt x="1531" y="1982"/>
                  </a:cubicBezTo>
                  <a:lnTo>
                    <a:pt x="2260" y="1982"/>
                  </a:lnTo>
                  <a:cubicBezTo>
                    <a:pt x="2260" y="1982"/>
                    <a:pt x="2405" y="1616"/>
                    <a:pt x="2795" y="1616"/>
                  </a:cubicBezTo>
                  <a:cubicBezTo>
                    <a:pt x="2808" y="1616"/>
                    <a:pt x="2822" y="1617"/>
                    <a:pt x="2836" y="1618"/>
                  </a:cubicBezTo>
                  <a:cubicBezTo>
                    <a:pt x="3288" y="1645"/>
                    <a:pt x="3328" y="1982"/>
                    <a:pt x="3328" y="1982"/>
                  </a:cubicBezTo>
                  <a:lnTo>
                    <a:pt x="4046" y="1982"/>
                  </a:lnTo>
                  <a:cubicBezTo>
                    <a:pt x="4046" y="1982"/>
                    <a:pt x="4087" y="1746"/>
                    <a:pt x="4367" y="1618"/>
                  </a:cubicBezTo>
                  <a:lnTo>
                    <a:pt x="4438" y="1618"/>
                  </a:lnTo>
                  <a:cubicBezTo>
                    <a:pt x="4438" y="1618"/>
                    <a:pt x="5397" y="1552"/>
                    <a:pt x="6653" y="1552"/>
                  </a:cubicBezTo>
                  <a:cubicBezTo>
                    <a:pt x="8291" y="1552"/>
                    <a:pt x="10433" y="1664"/>
                    <a:pt x="11615" y="2181"/>
                  </a:cubicBezTo>
                  <a:lnTo>
                    <a:pt x="12333" y="2181"/>
                  </a:lnTo>
                  <a:cubicBezTo>
                    <a:pt x="12333" y="2181"/>
                    <a:pt x="12360" y="1898"/>
                    <a:pt x="12529" y="1857"/>
                  </a:cubicBezTo>
                  <a:cubicBezTo>
                    <a:pt x="12567" y="1847"/>
                    <a:pt x="12601" y="1842"/>
                    <a:pt x="12632" y="1842"/>
                  </a:cubicBezTo>
                  <a:cubicBezTo>
                    <a:pt x="12896" y="1842"/>
                    <a:pt x="12896" y="2181"/>
                    <a:pt x="12896" y="2181"/>
                  </a:cubicBezTo>
                  <a:lnTo>
                    <a:pt x="13611" y="2181"/>
                  </a:lnTo>
                  <a:cubicBezTo>
                    <a:pt x="16605" y="2150"/>
                    <a:pt x="17684" y="1533"/>
                    <a:pt x="17825" y="1463"/>
                  </a:cubicBezTo>
                  <a:cubicBezTo>
                    <a:pt x="19000" y="951"/>
                    <a:pt x="19305" y="154"/>
                    <a:pt x="19253" y="154"/>
                  </a:cubicBezTo>
                  <a:cubicBezTo>
                    <a:pt x="19251" y="154"/>
                    <a:pt x="19248" y="155"/>
                    <a:pt x="19245" y="158"/>
                  </a:cubicBezTo>
                  <a:cubicBezTo>
                    <a:pt x="18160" y="956"/>
                    <a:pt x="15478" y="1270"/>
                    <a:pt x="12508" y="1270"/>
                  </a:cubicBezTo>
                  <a:cubicBezTo>
                    <a:pt x="8945" y="1270"/>
                    <a:pt x="4967" y="819"/>
                    <a:pt x="2836" y="212"/>
                  </a:cubicBezTo>
                  <a:cubicBezTo>
                    <a:pt x="2274" y="53"/>
                    <a:pt x="1772" y="1"/>
                    <a:pt x="13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63"/>
            <p:cNvSpPr/>
            <p:nvPr/>
          </p:nvSpPr>
          <p:spPr>
            <a:xfrm>
              <a:off x="1163821" y="3981696"/>
              <a:ext cx="320762" cy="46899"/>
            </a:xfrm>
            <a:custGeom>
              <a:rect b="b" l="l" r="r" t="t"/>
              <a:pathLst>
                <a:path extrusionOk="0" h="604" w="4131">
                  <a:moveTo>
                    <a:pt x="1447" y="0"/>
                  </a:moveTo>
                  <a:cubicBezTo>
                    <a:pt x="1403" y="0"/>
                    <a:pt x="1376" y="0"/>
                    <a:pt x="1349" y="14"/>
                  </a:cubicBezTo>
                  <a:lnTo>
                    <a:pt x="1150" y="14"/>
                  </a:lnTo>
                  <a:cubicBezTo>
                    <a:pt x="1137" y="27"/>
                    <a:pt x="1123" y="27"/>
                    <a:pt x="1110" y="27"/>
                  </a:cubicBezTo>
                  <a:lnTo>
                    <a:pt x="1053" y="27"/>
                  </a:lnTo>
                  <a:cubicBezTo>
                    <a:pt x="995" y="41"/>
                    <a:pt x="941" y="54"/>
                    <a:pt x="884" y="54"/>
                  </a:cubicBezTo>
                  <a:cubicBezTo>
                    <a:pt x="844" y="54"/>
                    <a:pt x="813" y="71"/>
                    <a:pt x="786" y="71"/>
                  </a:cubicBezTo>
                  <a:cubicBezTo>
                    <a:pt x="759" y="85"/>
                    <a:pt x="742" y="85"/>
                    <a:pt x="716" y="98"/>
                  </a:cubicBezTo>
                  <a:cubicBezTo>
                    <a:pt x="658" y="112"/>
                    <a:pt x="604" y="125"/>
                    <a:pt x="560" y="139"/>
                  </a:cubicBezTo>
                  <a:cubicBezTo>
                    <a:pt x="506" y="155"/>
                    <a:pt x="463" y="169"/>
                    <a:pt x="422" y="182"/>
                  </a:cubicBezTo>
                  <a:cubicBezTo>
                    <a:pt x="378" y="209"/>
                    <a:pt x="338" y="223"/>
                    <a:pt x="294" y="240"/>
                  </a:cubicBezTo>
                  <a:cubicBezTo>
                    <a:pt x="223" y="280"/>
                    <a:pt x="152" y="324"/>
                    <a:pt x="112" y="351"/>
                  </a:cubicBezTo>
                  <a:cubicBezTo>
                    <a:pt x="85" y="365"/>
                    <a:pt x="68" y="378"/>
                    <a:pt x="41" y="391"/>
                  </a:cubicBezTo>
                  <a:cubicBezTo>
                    <a:pt x="28" y="408"/>
                    <a:pt x="14" y="422"/>
                    <a:pt x="1" y="435"/>
                  </a:cubicBezTo>
                  <a:cubicBezTo>
                    <a:pt x="14" y="435"/>
                    <a:pt x="41" y="422"/>
                    <a:pt x="55" y="408"/>
                  </a:cubicBezTo>
                  <a:cubicBezTo>
                    <a:pt x="68" y="391"/>
                    <a:pt x="99" y="378"/>
                    <a:pt x="126" y="365"/>
                  </a:cubicBezTo>
                  <a:cubicBezTo>
                    <a:pt x="169" y="338"/>
                    <a:pt x="237" y="307"/>
                    <a:pt x="308" y="280"/>
                  </a:cubicBezTo>
                  <a:cubicBezTo>
                    <a:pt x="351" y="267"/>
                    <a:pt x="392" y="240"/>
                    <a:pt x="436" y="223"/>
                  </a:cubicBezTo>
                  <a:cubicBezTo>
                    <a:pt x="476" y="209"/>
                    <a:pt x="520" y="209"/>
                    <a:pt x="574" y="196"/>
                  </a:cubicBezTo>
                  <a:cubicBezTo>
                    <a:pt x="618" y="169"/>
                    <a:pt x="675" y="169"/>
                    <a:pt x="729" y="155"/>
                  </a:cubicBezTo>
                  <a:cubicBezTo>
                    <a:pt x="742" y="155"/>
                    <a:pt x="773" y="139"/>
                    <a:pt x="800" y="139"/>
                  </a:cubicBezTo>
                  <a:cubicBezTo>
                    <a:pt x="827" y="139"/>
                    <a:pt x="857" y="125"/>
                    <a:pt x="884" y="125"/>
                  </a:cubicBezTo>
                  <a:cubicBezTo>
                    <a:pt x="941" y="125"/>
                    <a:pt x="1012" y="112"/>
                    <a:pt x="1066" y="112"/>
                  </a:cubicBezTo>
                  <a:cubicBezTo>
                    <a:pt x="1096" y="98"/>
                    <a:pt x="1123" y="98"/>
                    <a:pt x="1150" y="98"/>
                  </a:cubicBezTo>
                  <a:lnTo>
                    <a:pt x="1248" y="98"/>
                  </a:lnTo>
                  <a:cubicBezTo>
                    <a:pt x="1279" y="98"/>
                    <a:pt x="1305" y="98"/>
                    <a:pt x="1349" y="85"/>
                  </a:cubicBezTo>
                  <a:lnTo>
                    <a:pt x="1447" y="85"/>
                  </a:lnTo>
                  <a:cubicBezTo>
                    <a:pt x="1501" y="98"/>
                    <a:pt x="1572" y="98"/>
                    <a:pt x="1643" y="98"/>
                  </a:cubicBezTo>
                  <a:lnTo>
                    <a:pt x="1740" y="98"/>
                  </a:lnTo>
                  <a:cubicBezTo>
                    <a:pt x="1771" y="98"/>
                    <a:pt x="1798" y="98"/>
                    <a:pt x="1838" y="112"/>
                  </a:cubicBezTo>
                  <a:cubicBezTo>
                    <a:pt x="1895" y="112"/>
                    <a:pt x="1966" y="125"/>
                    <a:pt x="2037" y="125"/>
                  </a:cubicBezTo>
                  <a:cubicBezTo>
                    <a:pt x="2064" y="125"/>
                    <a:pt x="2108" y="125"/>
                    <a:pt x="2135" y="139"/>
                  </a:cubicBezTo>
                  <a:lnTo>
                    <a:pt x="2233" y="155"/>
                  </a:lnTo>
                  <a:cubicBezTo>
                    <a:pt x="2303" y="155"/>
                    <a:pt x="2374" y="169"/>
                    <a:pt x="2428" y="182"/>
                  </a:cubicBezTo>
                  <a:cubicBezTo>
                    <a:pt x="2570" y="196"/>
                    <a:pt x="2698" y="223"/>
                    <a:pt x="2809" y="253"/>
                  </a:cubicBezTo>
                  <a:cubicBezTo>
                    <a:pt x="2880" y="267"/>
                    <a:pt x="2934" y="280"/>
                    <a:pt x="2991" y="294"/>
                  </a:cubicBezTo>
                  <a:cubicBezTo>
                    <a:pt x="3062" y="307"/>
                    <a:pt x="3119" y="324"/>
                    <a:pt x="3173" y="338"/>
                  </a:cubicBezTo>
                  <a:cubicBezTo>
                    <a:pt x="3288" y="365"/>
                    <a:pt x="3386" y="391"/>
                    <a:pt x="3483" y="422"/>
                  </a:cubicBezTo>
                  <a:cubicBezTo>
                    <a:pt x="3541" y="422"/>
                    <a:pt x="3581" y="435"/>
                    <a:pt x="3625" y="449"/>
                  </a:cubicBezTo>
                  <a:cubicBezTo>
                    <a:pt x="3665" y="462"/>
                    <a:pt x="3709" y="476"/>
                    <a:pt x="3750" y="493"/>
                  </a:cubicBezTo>
                  <a:cubicBezTo>
                    <a:pt x="3834" y="520"/>
                    <a:pt x="3905" y="533"/>
                    <a:pt x="3962" y="547"/>
                  </a:cubicBezTo>
                  <a:cubicBezTo>
                    <a:pt x="4073" y="590"/>
                    <a:pt x="4131" y="604"/>
                    <a:pt x="4131" y="604"/>
                  </a:cubicBezTo>
                  <a:cubicBezTo>
                    <a:pt x="4131" y="604"/>
                    <a:pt x="4073" y="577"/>
                    <a:pt x="3962" y="533"/>
                  </a:cubicBezTo>
                  <a:cubicBezTo>
                    <a:pt x="3905" y="520"/>
                    <a:pt x="3834" y="493"/>
                    <a:pt x="3763" y="462"/>
                  </a:cubicBezTo>
                  <a:cubicBezTo>
                    <a:pt x="3679" y="435"/>
                    <a:pt x="3595" y="391"/>
                    <a:pt x="3497" y="365"/>
                  </a:cubicBezTo>
                  <a:cubicBezTo>
                    <a:pt x="3399" y="338"/>
                    <a:pt x="3301" y="307"/>
                    <a:pt x="3187" y="267"/>
                  </a:cubicBezTo>
                  <a:cubicBezTo>
                    <a:pt x="3133" y="253"/>
                    <a:pt x="3075" y="240"/>
                    <a:pt x="3018" y="223"/>
                  </a:cubicBezTo>
                  <a:cubicBezTo>
                    <a:pt x="2951" y="209"/>
                    <a:pt x="2893" y="182"/>
                    <a:pt x="2836" y="169"/>
                  </a:cubicBezTo>
                  <a:cubicBezTo>
                    <a:pt x="2765" y="155"/>
                    <a:pt x="2711" y="139"/>
                    <a:pt x="2641" y="125"/>
                  </a:cubicBezTo>
                  <a:cubicBezTo>
                    <a:pt x="2614" y="125"/>
                    <a:pt x="2583" y="112"/>
                    <a:pt x="2543" y="112"/>
                  </a:cubicBezTo>
                  <a:cubicBezTo>
                    <a:pt x="2512" y="98"/>
                    <a:pt x="2485" y="98"/>
                    <a:pt x="2445" y="98"/>
                  </a:cubicBezTo>
                  <a:cubicBezTo>
                    <a:pt x="2388" y="85"/>
                    <a:pt x="2317" y="71"/>
                    <a:pt x="2246" y="54"/>
                  </a:cubicBezTo>
                  <a:lnTo>
                    <a:pt x="2148" y="41"/>
                  </a:lnTo>
                  <a:cubicBezTo>
                    <a:pt x="2108" y="41"/>
                    <a:pt x="2078" y="41"/>
                    <a:pt x="2051" y="27"/>
                  </a:cubicBezTo>
                  <a:cubicBezTo>
                    <a:pt x="1980" y="27"/>
                    <a:pt x="1909" y="27"/>
                    <a:pt x="1838" y="14"/>
                  </a:cubicBezTo>
                  <a:lnTo>
                    <a:pt x="1740" y="14"/>
                  </a:lnTo>
                  <a:cubicBezTo>
                    <a:pt x="1713" y="14"/>
                    <a:pt x="1670" y="0"/>
                    <a:pt x="16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63"/>
            <p:cNvSpPr/>
            <p:nvPr/>
          </p:nvSpPr>
          <p:spPr>
            <a:xfrm>
              <a:off x="1542116" y="3723054"/>
              <a:ext cx="914222" cy="253985"/>
            </a:xfrm>
            <a:custGeom>
              <a:rect b="b" l="l" r="r" t="t"/>
              <a:pathLst>
                <a:path extrusionOk="0" h="3271" w="11774">
                  <a:moveTo>
                    <a:pt x="0" y="0"/>
                  </a:moveTo>
                  <a:cubicBezTo>
                    <a:pt x="0" y="1"/>
                    <a:pt x="44" y="31"/>
                    <a:pt x="129" y="71"/>
                  </a:cubicBezTo>
                  <a:cubicBezTo>
                    <a:pt x="213" y="115"/>
                    <a:pt x="324" y="183"/>
                    <a:pt x="479" y="267"/>
                  </a:cubicBezTo>
                  <a:cubicBezTo>
                    <a:pt x="621" y="351"/>
                    <a:pt x="803" y="466"/>
                    <a:pt x="1012" y="577"/>
                  </a:cubicBezTo>
                  <a:cubicBezTo>
                    <a:pt x="1224" y="688"/>
                    <a:pt x="1464" y="830"/>
                    <a:pt x="1716" y="958"/>
                  </a:cubicBezTo>
                  <a:cubicBezTo>
                    <a:pt x="1983" y="1096"/>
                    <a:pt x="2263" y="1251"/>
                    <a:pt x="2559" y="1406"/>
                  </a:cubicBezTo>
                  <a:cubicBezTo>
                    <a:pt x="2866" y="1561"/>
                    <a:pt x="3176" y="1717"/>
                    <a:pt x="3513" y="1885"/>
                  </a:cubicBezTo>
                  <a:cubicBezTo>
                    <a:pt x="3851" y="2037"/>
                    <a:pt x="4188" y="2205"/>
                    <a:pt x="4552" y="2360"/>
                  </a:cubicBezTo>
                  <a:cubicBezTo>
                    <a:pt x="4906" y="2516"/>
                    <a:pt x="5270" y="2671"/>
                    <a:pt x="5634" y="2812"/>
                  </a:cubicBezTo>
                  <a:cubicBezTo>
                    <a:pt x="6002" y="2937"/>
                    <a:pt x="6379" y="3065"/>
                    <a:pt x="6774" y="3149"/>
                  </a:cubicBezTo>
                  <a:cubicBezTo>
                    <a:pt x="6858" y="3163"/>
                    <a:pt x="6956" y="3190"/>
                    <a:pt x="7053" y="3190"/>
                  </a:cubicBezTo>
                  <a:cubicBezTo>
                    <a:pt x="7151" y="3203"/>
                    <a:pt x="7249" y="3217"/>
                    <a:pt x="7350" y="3217"/>
                  </a:cubicBezTo>
                  <a:cubicBezTo>
                    <a:pt x="7434" y="3234"/>
                    <a:pt x="7532" y="3234"/>
                    <a:pt x="7630" y="3247"/>
                  </a:cubicBezTo>
                  <a:cubicBezTo>
                    <a:pt x="7714" y="3247"/>
                    <a:pt x="7812" y="3261"/>
                    <a:pt x="7910" y="3261"/>
                  </a:cubicBezTo>
                  <a:cubicBezTo>
                    <a:pt x="8091" y="3267"/>
                    <a:pt x="8271" y="3271"/>
                    <a:pt x="8447" y="3271"/>
                  </a:cubicBezTo>
                  <a:cubicBezTo>
                    <a:pt x="8982" y="3271"/>
                    <a:pt x="9486" y="3240"/>
                    <a:pt x="9919" y="3176"/>
                  </a:cubicBezTo>
                  <a:cubicBezTo>
                    <a:pt x="10216" y="3133"/>
                    <a:pt x="10482" y="3079"/>
                    <a:pt x="10722" y="3008"/>
                  </a:cubicBezTo>
                  <a:cubicBezTo>
                    <a:pt x="10944" y="2937"/>
                    <a:pt x="11143" y="2866"/>
                    <a:pt x="11295" y="2812"/>
                  </a:cubicBezTo>
                  <a:cubicBezTo>
                    <a:pt x="11463" y="2741"/>
                    <a:pt x="11578" y="2671"/>
                    <a:pt x="11662" y="2627"/>
                  </a:cubicBezTo>
                  <a:cubicBezTo>
                    <a:pt x="11732" y="2573"/>
                    <a:pt x="11772" y="2543"/>
                    <a:pt x="11773" y="2543"/>
                  </a:cubicBezTo>
                  <a:lnTo>
                    <a:pt x="11773" y="2543"/>
                  </a:lnTo>
                  <a:cubicBezTo>
                    <a:pt x="11772" y="2543"/>
                    <a:pt x="11732" y="2573"/>
                    <a:pt x="11662" y="2613"/>
                  </a:cubicBezTo>
                  <a:cubicBezTo>
                    <a:pt x="11578" y="2671"/>
                    <a:pt x="11450" y="2728"/>
                    <a:pt x="11295" y="2782"/>
                  </a:cubicBezTo>
                  <a:cubicBezTo>
                    <a:pt x="11126" y="2853"/>
                    <a:pt x="10931" y="2910"/>
                    <a:pt x="10705" y="2964"/>
                  </a:cubicBezTo>
                  <a:cubicBezTo>
                    <a:pt x="10469" y="3021"/>
                    <a:pt x="10199" y="3079"/>
                    <a:pt x="9919" y="3106"/>
                  </a:cubicBezTo>
                  <a:cubicBezTo>
                    <a:pt x="9563" y="3156"/>
                    <a:pt x="9171" y="3182"/>
                    <a:pt x="8755" y="3182"/>
                  </a:cubicBezTo>
                  <a:cubicBezTo>
                    <a:pt x="8482" y="3182"/>
                    <a:pt x="8200" y="3171"/>
                    <a:pt x="7910" y="3149"/>
                  </a:cubicBezTo>
                  <a:cubicBezTo>
                    <a:pt x="7728" y="3133"/>
                    <a:pt x="7546" y="3119"/>
                    <a:pt x="7364" y="3106"/>
                  </a:cubicBezTo>
                  <a:cubicBezTo>
                    <a:pt x="7266" y="3092"/>
                    <a:pt x="7165" y="3079"/>
                    <a:pt x="7067" y="3079"/>
                  </a:cubicBezTo>
                  <a:cubicBezTo>
                    <a:pt x="6983" y="3065"/>
                    <a:pt x="6885" y="3048"/>
                    <a:pt x="6787" y="3021"/>
                  </a:cubicBezTo>
                  <a:cubicBezTo>
                    <a:pt x="6423" y="2937"/>
                    <a:pt x="6055" y="2812"/>
                    <a:pt x="5678" y="2684"/>
                  </a:cubicBezTo>
                  <a:cubicBezTo>
                    <a:pt x="5496" y="2613"/>
                    <a:pt x="5327" y="2529"/>
                    <a:pt x="5142" y="2458"/>
                  </a:cubicBezTo>
                  <a:cubicBezTo>
                    <a:pt x="4960" y="2391"/>
                    <a:pt x="4778" y="2307"/>
                    <a:pt x="4596" y="2236"/>
                  </a:cubicBezTo>
                  <a:cubicBezTo>
                    <a:pt x="4245" y="2081"/>
                    <a:pt x="3908" y="1926"/>
                    <a:pt x="3571" y="1770"/>
                  </a:cubicBezTo>
                  <a:cubicBezTo>
                    <a:pt x="3234" y="1615"/>
                    <a:pt x="2910" y="1447"/>
                    <a:pt x="2613" y="1309"/>
                  </a:cubicBezTo>
                  <a:cubicBezTo>
                    <a:pt x="2306" y="1167"/>
                    <a:pt x="2023" y="1025"/>
                    <a:pt x="1757" y="887"/>
                  </a:cubicBezTo>
                  <a:cubicBezTo>
                    <a:pt x="1491" y="759"/>
                    <a:pt x="1251" y="634"/>
                    <a:pt x="1042" y="520"/>
                  </a:cubicBezTo>
                  <a:cubicBezTo>
                    <a:pt x="830" y="422"/>
                    <a:pt x="634" y="324"/>
                    <a:pt x="493" y="240"/>
                  </a:cubicBezTo>
                  <a:cubicBezTo>
                    <a:pt x="186" y="85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1" name="Google Shape;1271;p63"/>
          <p:cNvGrpSpPr/>
          <p:nvPr/>
        </p:nvGrpSpPr>
        <p:grpSpPr>
          <a:xfrm>
            <a:off x="1935471" y="767779"/>
            <a:ext cx="5197195" cy="284589"/>
            <a:chOff x="2184675" y="539231"/>
            <a:chExt cx="4774639" cy="284589"/>
          </a:xfrm>
        </p:grpSpPr>
        <p:sp>
          <p:nvSpPr>
            <p:cNvPr id="1272" name="Google Shape;1272;p63"/>
            <p:cNvSpPr/>
            <p:nvPr/>
          </p:nvSpPr>
          <p:spPr>
            <a:xfrm>
              <a:off x="2184675" y="5392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63"/>
            <p:cNvSpPr/>
            <p:nvPr/>
          </p:nvSpPr>
          <p:spPr>
            <a:xfrm>
              <a:off x="6660663" y="5392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64"/>
          <p:cNvSpPr txBox="1"/>
          <p:nvPr>
            <p:ph type="title"/>
          </p:nvPr>
        </p:nvSpPr>
        <p:spPr>
          <a:xfrm>
            <a:off x="720000" y="357975"/>
            <a:ext cx="77040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Growth Mindset!</a:t>
            </a:r>
            <a:endParaRPr/>
          </a:p>
        </p:txBody>
      </p:sp>
      <p:sp>
        <p:nvSpPr>
          <p:cNvPr id="1279" name="Google Shape;1279;p64"/>
          <p:cNvSpPr txBox="1"/>
          <p:nvPr>
            <p:ph idx="1" type="subTitle"/>
          </p:nvPr>
        </p:nvSpPr>
        <p:spPr>
          <a:xfrm>
            <a:off x="1018575" y="953175"/>
            <a:ext cx="27534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400"/>
              <a:t>Fixed Mindset</a:t>
            </a:r>
            <a:endParaRPr sz="2400"/>
          </a:p>
        </p:txBody>
      </p:sp>
      <p:sp>
        <p:nvSpPr>
          <p:cNvPr id="1280" name="Google Shape;1280;p64"/>
          <p:cNvSpPr txBox="1"/>
          <p:nvPr>
            <p:ph idx="2" type="subTitle"/>
          </p:nvPr>
        </p:nvSpPr>
        <p:spPr>
          <a:xfrm>
            <a:off x="5295875" y="936700"/>
            <a:ext cx="27534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400"/>
              <a:t>Growth Mindset</a:t>
            </a:r>
            <a:endParaRPr sz="2400"/>
          </a:p>
        </p:txBody>
      </p:sp>
      <p:sp>
        <p:nvSpPr>
          <p:cNvPr id="1281" name="Google Shape;1281;p64"/>
          <p:cNvSpPr txBox="1"/>
          <p:nvPr>
            <p:ph idx="3" type="subTitle"/>
          </p:nvPr>
        </p:nvSpPr>
        <p:spPr>
          <a:xfrm>
            <a:off x="1018575" y="1601086"/>
            <a:ext cx="2753400" cy="13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The belief that you have a certain amount of intelligence, a certain personality, and a certain moral character that cannot be fundamentally changed.</a:t>
            </a:r>
            <a:r>
              <a:rPr i="1" lang="en" sz="15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500"/>
          </a:p>
        </p:txBody>
      </p:sp>
      <p:sp>
        <p:nvSpPr>
          <p:cNvPr id="1282" name="Google Shape;1282;p64"/>
          <p:cNvSpPr txBox="1"/>
          <p:nvPr>
            <p:ph idx="4" type="subTitle"/>
          </p:nvPr>
        </p:nvSpPr>
        <p:spPr>
          <a:xfrm>
            <a:off x="5295875" y="1568113"/>
            <a:ext cx="2753400" cy="14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The belief that you can learn, change and become better at things with </a:t>
            </a:r>
            <a:r>
              <a:rPr i="1" lang="en" sz="1500">
                <a:latin typeface="Poppins"/>
                <a:ea typeface="Poppins"/>
                <a:cs typeface="Poppins"/>
                <a:sym typeface="Poppins"/>
              </a:rPr>
              <a:t>effort, strategies and help</a:t>
            </a:r>
            <a:r>
              <a:rPr lang="en" sz="1500">
                <a:latin typeface="Poppins"/>
                <a:ea typeface="Poppins"/>
                <a:cs typeface="Poppins"/>
                <a:sym typeface="Poppins"/>
              </a:rPr>
              <a:t>. </a:t>
            </a:r>
            <a:endParaRPr sz="15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b="1" lang="en" sz="1500">
                <a:latin typeface="Poppins"/>
                <a:ea typeface="Poppins"/>
                <a:cs typeface="Poppins"/>
                <a:sym typeface="Poppins"/>
              </a:rPr>
              <a:t>You can achieve more than you think you can!</a:t>
            </a:r>
            <a:endParaRPr b="1" sz="15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sz="1500"/>
          </a:p>
        </p:txBody>
      </p:sp>
      <p:grpSp>
        <p:nvGrpSpPr>
          <p:cNvPr id="1283" name="Google Shape;1283;p64"/>
          <p:cNvGrpSpPr/>
          <p:nvPr/>
        </p:nvGrpSpPr>
        <p:grpSpPr>
          <a:xfrm>
            <a:off x="2571711" y="3536317"/>
            <a:ext cx="1626293" cy="1631993"/>
            <a:chOff x="2216373" y="3345357"/>
            <a:chExt cx="1851426" cy="1879527"/>
          </a:xfrm>
        </p:grpSpPr>
        <p:sp>
          <p:nvSpPr>
            <p:cNvPr id="1284" name="Google Shape;1284;p64"/>
            <p:cNvSpPr/>
            <p:nvPr/>
          </p:nvSpPr>
          <p:spPr>
            <a:xfrm>
              <a:off x="3561134" y="3883060"/>
              <a:ext cx="104772" cy="154516"/>
            </a:xfrm>
            <a:custGeom>
              <a:rect b="b" l="l" r="r" t="t"/>
              <a:pathLst>
                <a:path extrusionOk="0" h="1842" w="1249">
                  <a:moveTo>
                    <a:pt x="743" y="1"/>
                  </a:moveTo>
                  <a:cubicBezTo>
                    <a:pt x="604" y="661"/>
                    <a:pt x="321" y="1251"/>
                    <a:pt x="1" y="1841"/>
                  </a:cubicBezTo>
                  <a:cubicBezTo>
                    <a:pt x="561" y="1629"/>
                    <a:pt x="1039" y="968"/>
                    <a:pt x="1194" y="378"/>
                  </a:cubicBezTo>
                  <a:cubicBezTo>
                    <a:pt x="1221" y="280"/>
                    <a:pt x="1248" y="125"/>
                    <a:pt x="1235" y="27"/>
                  </a:cubicBezTo>
                  <a:lnTo>
                    <a:pt x="1235" y="27"/>
                  </a:lnTo>
                  <a:cubicBezTo>
                    <a:pt x="1156" y="42"/>
                    <a:pt x="1078" y="52"/>
                    <a:pt x="1001" y="52"/>
                  </a:cubicBezTo>
                  <a:cubicBezTo>
                    <a:pt x="912" y="52"/>
                    <a:pt x="825" y="38"/>
                    <a:pt x="743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64"/>
            <p:cNvSpPr/>
            <p:nvPr/>
          </p:nvSpPr>
          <p:spPr>
            <a:xfrm>
              <a:off x="3608109" y="3641555"/>
              <a:ext cx="391491" cy="285209"/>
            </a:xfrm>
            <a:custGeom>
              <a:rect b="b" l="l" r="r" t="t"/>
              <a:pathLst>
                <a:path extrusionOk="0" h="3400" w="4667">
                  <a:moveTo>
                    <a:pt x="213" y="0"/>
                  </a:moveTo>
                  <a:cubicBezTo>
                    <a:pt x="156" y="71"/>
                    <a:pt x="85" y="125"/>
                    <a:pt x="1" y="182"/>
                  </a:cubicBezTo>
                  <a:cubicBezTo>
                    <a:pt x="44" y="267"/>
                    <a:pt x="71" y="364"/>
                    <a:pt x="85" y="449"/>
                  </a:cubicBezTo>
                  <a:cubicBezTo>
                    <a:pt x="253" y="1096"/>
                    <a:pt x="351" y="1770"/>
                    <a:pt x="267" y="2431"/>
                  </a:cubicBezTo>
                  <a:cubicBezTo>
                    <a:pt x="253" y="2583"/>
                    <a:pt x="226" y="2738"/>
                    <a:pt x="183" y="2880"/>
                  </a:cubicBezTo>
                  <a:cubicBezTo>
                    <a:pt x="265" y="2917"/>
                    <a:pt x="352" y="2931"/>
                    <a:pt x="441" y="2931"/>
                  </a:cubicBezTo>
                  <a:cubicBezTo>
                    <a:pt x="518" y="2931"/>
                    <a:pt x="596" y="2921"/>
                    <a:pt x="675" y="2906"/>
                  </a:cubicBezTo>
                  <a:cubicBezTo>
                    <a:pt x="789" y="2880"/>
                    <a:pt x="887" y="2853"/>
                    <a:pt x="998" y="2822"/>
                  </a:cubicBezTo>
                  <a:lnTo>
                    <a:pt x="1042" y="2822"/>
                  </a:lnTo>
                  <a:cubicBezTo>
                    <a:pt x="1143" y="2792"/>
                    <a:pt x="1230" y="2770"/>
                    <a:pt x="1317" y="2770"/>
                  </a:cubicBezTo>
                  <a:cubicBezTo>
                    <a:pt x="1387" y="2770"/>
                    <a:pt x="1456" y="2785"/>
                    <a:pt x="1531" y="2822"/>
                  </a:cubicBezTo>
                  <a:cubicBezTo>
                    <a:pt x="1659" y="2880"/>
                    <a:pt x="1757" y="2950"/>
                    <a:pt x="1855" y="3048"/>
                  </a:cubicBezTo>
                  <a:cubicBezTo>
                    <a:pt x="2030" y="3224"/>
                    <a:pt x="2247" y="3399"/>
                    <a:pt x="2501" y="3399"/>
                  </a:cubicBezTo>
                  <a:cubicBezTo>
                    <a:pt x="2510" y="3399"/>
                    <a:pt x="2520" y="3399"/>
                    <a:pt x="2529" y="3399"/>
                  </a:cubicBezTo>
                  <a:cubicBezTo>
                    <a:pt x="2728" y="3385"/>
                    <a:pt x="2910" y="3244"/>
                    <a:pt x="3065" y="3132"/>
                  </a:cubicBezTo>
                  <a:cubicBezTo>
                    <a:pt x="3345" y="2950"/>
                    <a:pt x="3598" y="2711"/>
                    <a:pt x="3807" y="2458"/>
                  </a:cubicBezTo>
                  <a:cubicBezTo>
                    <a:pt x="4117" y="2077"/>
                    <a:pt x="4414" y="1656"/>
                    <a:pt x="4552" y="1194"/>
                  </a:cubicBezTo>
                  <a:cubicBezTo>
                    <a:pt x="4596" y="1025"/>
                    <a:pt x="4636" y="857"/>
                    <a:pt x="4667" y="688"/>
                  </a:cubicBezTo>
                  <a:cubicBezTo>
                    <a:pt x="4650" y="644"/>
                    <a:pt x="4623" y="617"/>
                    <a:pt x="4596" y="590"/>
                  </a:cubicBezTo>
                  <a:cubicBezTo>
                    <a:pt x="4498" y="493"/>
                    <a:pt x="4383" y="391"/>
                    <a:pt x="4259" y="337"/>
                  </a:cubicBezTo>
                  <a:cubicBezTo>
                    <a:pt x="4096" y="241"/>
                    <a:pt x="3906" y="178"/>
                    <a:pt x="3718" y="178"/>
                  </a:cubicBezTo>
                  <a:cubicBezTo>
                    <a:pt x="3630" y="178"/>
                    <a:pt x="3541" y="192"/>
                    <a:pt x="3456" y="223"/>
                  </a:cubicBezTo>
                  <a:cubicBezTo>
                    <a:pt x="3203" y="324"/>
                    <a:pt x="3065" y="560"/>
                    <a:pt x="3163" y="813"/>
                  </a:cubicBezTo>
                  <a:cubicBezTo>
                    <a:pt x="3274" y="1066"/>
                    <a:pt x="3416" y="1278"/>
                    <a:pt x="3358" y="1558"/>
                  </a:cubicBezTo>
                  <a:cubicBezTo>
                    <a:pt x="3288" y="1925"/>
                    <a:pt x="3106" y="2107"/>
                    <a:pt x="2795" y="2303"/>
                  </a:cubicBezTo>
                  <a:cubicBezTo>
                    <a:pt x="2670" y="2391"/>
                    <a:pt x="2546" y="2432"/>
                    <a:pt x="2426" y="2432"/>
                  </a:cubicBezTo>
                  <a:cubicBezTo>
                    <a:pt x="2239" y="2432"/>
                    <a:pt x="2061" y="2334"/>
                    <a:pt x="1899" y="2161"/>
                  </a:cubicBezTo>
                  <a:cubicBezTo>
                    <a:pt x="1491" y="1726"/>
                    <a:pt x="1127" y="1251"/>
                    <a:pt x="759" y="759"/>
                  </a:cubicBezTo>
                  <a:cubicBezTo>
                    <a:pt x="577" y="506"/>
                    <a:pt x="395" y="253"/>
                    <a:pt x="226" y="14"/>
                  </a:cubicBezTo>
                  <a:cubicBezTo>
                    <a:pt x="213" y="14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64"/>
            <p:cNvSpPr/>
            <p:nvPr/>
          </p:nvSpPr>
          <p:spPr>
            <a:xfrm>
              <a:off x="3690736" y="4890435"/>
              <a:ext cx="150741" cy="195536"/>
            </a:xfrm>
            <a:custGeom>
              <a:rect b="b" l="l" r="r" t="t"/>
              <a:pathLst>
                <a:path extrusionOk="0" h="2331" w="1797">
                  <a:moveTo>
                    <a:pt x="1207" y="0"/>
                  </a:moveTo>
                  <a:cubicBezTo>
                    <a:pt x="1069" y="155"/>
                    <a:pt x="829" y="169"/>
                    <a:pt x="630" y="186"/>
                  </a:cubicBezTo>
                  <a:cubicBezTo>
                    <a:pt x="577" y="186"/>
                    <a:pt x="517" y="187"/>
                    <a:pt x="456" y="187"/>
                  </a:cubicBezTo>
                  <a:cubicBezTo>
                    <a:pt x="326" y="187"/>
                    <a:pt x="190" y="181"/>
                    <a:pt x="84" y="142"/>
                  </a:cubicBezTo>
                  <a:cubicBezTo>
                    <a:pt x="84" y="142"/>
                    <a:pt x="84" y="128"/>
                    <a:pt x="71" y="128"/>
                  </a:cubicBezTo>
                  <a:lnTo>
                    <a:pt x="57" y="142"/>
                  </a:lnTo>
                  <a:cubicBezTo>
                    <a:pt x="57" y="253"/>
                    <a:pt x="84" y="368"/>
                    <a:pt x="98" y="479"/>
                  </a:cubicBezTo>
                  <a:cubicBezTo>
                    <a:pt x="142" y="732"/>
                    <a:pt x="98" y="944"/>
                    <a:pt x="57" y="1197"/>
                  </a:cubicBezTo>
                  <a:cubicBezTo>
                    <a:pt x="0" y="1433"/>
                    <a:pt x="125" y="1575"/>
                    <a:pt x="266" y="1743"/>
                  </a:cubicBezTo>
                  <a:cubicBezTo>
                    <a:pt x="253" y="1841"/>
                    <a:pt x="253" y="1925"/>
                    <a:pt x="293" y="1996"/>
                  </a:cubicBezTo>
                  <a:cubicBezTo>
                    <a:pt x="351" y="2107"/>
                    <a:pt x="492" y="2276"/>
                    <a:pt x="603" y="2320"/>
                  </a:cubicBezTo>
                  <a:cubicBezTo>
                    <a:pt x="628" y="2327"/>
                    <a:pt x="654" y="2331"/>
                    <a:pt x="681" y="2331"/>
                  </a:cubicBezTo>
                  <a:cubicBezTo>
                    <a:pt x="798" y="2331"/>
                    <a:pt x="937" y="2271"/>
                    <a:pt x="1038" y="2249"/>
                  </a:cubicBezTo>
                  <a:cubicBezTo>
                    <a:pt x="1153" y="2236"/>
                    <a:pt x="1251" y="2209"/>
                    <a:pt x="1362" y="2165"/>
                  </a:cubicBezTo>
                  <a:cubicBezTo>
                    <a:pt x="1419" y="2138"/>
                    <a:pt x="1531" y="2094"/>
                    <a:pt x="1574" y="2040"/>
                  </a:cubicBezTo>
                  <a:cubicBezTo>
                    <a:pt x="1628" y="1996"/>
                    <a:pt x="1642" y="1885"/>
                    <a:pt x="1659" y="1814"/>
                  </a:cubicBezTo>
                  <a:cubicBezTo>
                    <a:pt x="1686" y="1730"/>
                    <a:pt x="1726" y="1646"/>
                    <a:pt x="1757" y="1561"/>
                  </a:cubicBezTo>
                  <a:cubicBezTo>
                    <a:pt x="1797" y="1420"/>
                    <a:pt x="1757" y="1265"/>
                    <a:pt x="1713" y="1140"/>
                  </a:cubicBezTo>
                  <a:cubicBezTo>
                    <a:pt x="1615" y="887"/>
                    <a:pt x="1517" y="621"/>
                    <a:pt x="1406" y="368"/>
                  </a:cubicBezTo>
                  <a:cubicBezTo>
                    <a:pt x="1349" y="253"/>
                    <a:pt x="1278" y="128"/>
                    <a:pt x="1207" y="17"/>
                  </a:cubicBezTo>
                  <a:lnTo>
                    <a:pt x="1207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64"/>
            <p:cNvSpPr/>
            <p:nvPr/>
          </p:nvSpPr>
          <p:spPr>
            <a:xfrm>
              <a:off x="3250088" y="4204591"/>
              <a:ext cx="336882" cy="253836"/>
            </a:xfrm>
            <a:custGeom>
              <a:rect b="b" l="l" r="r" t="t"/>
              <a:pathLst>
                <a:path extrusionOk="0" h="3026" w="4016">
                  <a:moveTo>
                    <a:pt x="843" y="1"/>
                  </a:moveTo>
                  <a:lnTo>
                    <a:pt x="843" y="1"/>
                  </a:lnTo>
                  <a:cubicBezTo>
                    <a:pt x="897" y="45"/>
                    <a:pt x="927" y="115"/>
                    <a:pt x="911" y="186"/>
                  </a:cubicBezTo>
                  <a:cubicBezTo>
                    <a:pt x="897" y="368"/>
                    <a:pt x="843" y="550"/>
                    <a:pt x="729" y="692"/>
                  </a:cubicBezTo>
                  <a:cubicBezTo>
                    <a:pt x="617" y="817"/>
                    <a:pt x="489" y="945"/>
                    <a:pt x="338" y="1029"/>
                  </a:cubicBezTo>
                  <a:cubicBezTo>
                    <a:pt x="307" y="1043"/>
                    <a:pt x="267" y="1056"/>
                    <a:pt x="209" y="1083"/>
                  </a:cubicBezTo>
                  <a:cubicBezTo>
                    <a:pt x="184" y="1094"/>
                    <a:pt x="159" y="1099"/>
                    <a:pt x="135" y="1099"/>
                  </a:cubicBezTo>
                  <a:cubicBezTo>
                    <a:pt x="89" y="1099"/>
                    <a:pt x="44" y="1082"/>
                    <a:pt x="0" y="1056"/>
                  </a:cubicBezTo>
                  <a:lnTo>
                    <a:pt x="0" y="1056"/>
                  </a:lnTo>
                  <a:cubicBezTo>
                    <a:pt x="68" y="1225"/>
                    <a:pt x="152" y="1420"/>
                    <a:pt x="236" y="1562"/>
                  </a:cubicBezTo>
                  <a:cubicBezTo>
                    <a:pt x="236" y="1575"/>
                    <a:pt x="253" y="1589"/>
                    <a:pt x="253" y="1602"/>
                  </a:cubicBezTo>
                  <a:cubicBezTo>
                    <a:pt x="405" y="1872"/>
                    <a:pt x="533" y="2010"/>
                    <a:pt x="702" y="2125"/>
                  </a:cubicBezTo>
                  <a:cubicBezTo>
                    <a:pt x="826" y="2223"/>
                    <a:pt x="981" y="2320"/>
                    <a:pt x="1207" y="2475"/>
                  </a:cubicBezTo>
                  <a:cubicBezTo>
                    <a:pt x="1403" y="2630"/>
                    <a:pt x="1629" y="2755"/>
                    <a:pt x="1838" y="2883"/>
                  </a:cubicBezTo>
                  <a:cubicBezTo>
                    <a:pt x="1939" y="2944"/>
                    <a:pt x="2055" y="3025"/>
                    <a:pt x="2164" y="3025"/>
                  </a:cubicBezTo>
                  <a:cubicBezTo>
                    <a:pt x="2207" y="3025"/>
                    <a:pt x="2250" y="3012"/>
                    <a:pt x="2290" y="2981"/>
                  </a:cubicBezTo>
                  <a:cubicBezTo>
                    <a:pt x="2472" y="2839"/>
                    <a:pt x="2205" y="2644"/>
                    <a:pt x="2077" y="2560"/>
                  </a:cubicBezTo>
                  <a:cubicBezTo>
                    <a:pt x="1993" y="2502"/>
                    <a:pt x="1629" y="2378"/>
                    <a:pt x="1629" y="2249"/>
                  </a:cubicBezTo>
                  <a:cubicBezTo>
                    <a:pt x="1629" y="2185"/>
                    <a:pt x="1657" y="2164"/>
                    <a:pt x="1697" y="2164"/>
                  </a:cubicBezTo>
                  <a:cubicBezTo>
                    <a:pt x="1762" y="2164"/>
                    <a:pt x="1856" y="2219"/>
                    <a:pt x="1909" y="2236"/>
                  </a:cubicBezTo>
                  <a:cubicBezTo>
                    <a:pt x="2134" y="2347"/>
                    <a:pt x="2360" y="2462"/>
                    <a:pt x="2596" y="2587"/>
                  </a:cubicBezTo>
                  <a:cubicBezTo>
                    <a:pt x="2654" y="2614"/>
                    <a:pt x="2724" y="2657"/>
                    <a:pt x="2795" y="2684"/>
                  </a:cubicBezTo>
                  <a:cubicBezTo>
                    <a:pt x="2862" y="2714"/>
                    <a:pt x="3113" y="2875"/>
                    <a:pt x="3269" y="2875"/>
                  </a:cubicBezTo>
                  <a:cubicBezTo>
                    <a:pt x="3342" y="2875"/>
                    <a:pt x="3394" y="2840"/>
                    <a:pt x="3399" y="2742"/>
                  </a:cubicBezTo>
                  <a:cubicBezTo>
                    <a:pt x="3399" y="2657"/>
                    <a:pt x="3341" y="2573"/>
                    <a:pt x="3244" y="2502"/>
                  </a:cubicBezTo>
                  <a:lnTo>
                    <a:pt x="3244" y="2502"/>
                  </a:lnTo>
                  <a:cubicBezTo>
                    <a:pt x="3341" y="2546"/>
                    <a:pt x="3439" y="2587"/>
                    <a:pt x="3510" y="2614"/>
                  </a:cubicBezTo>
                  <a:cubicBezTo>
                    <a:pt x="3568" y="2627"/>
                    <a:pt x="3639" y="2640"/>
                    <a:pt x="3708" y="2640"/>
                  </a:cubicBezTo>
                  <a:cubicBezTo>
                    <a:pt x="3792" y="2640"/>
                    <a:pt x="3872" y="2621"/>
                    <a:pt x="3918" y="2560"/>
                  </a:cubicBezTo>
                  <a:cubicBezTo>
                    <a:pt x="4016" y="2445"/>
                    <a:pt x="3904" y="2276"/>
                    <a:pt x="3709" y="2192"/>
                  </a:cubicBezTo>
                  <a:cubicBezTo>
                    <a:pt x="3793" y="2192"/>
                    <a:pt x="3877" y="2152"/>
                    <a:pt x="3877" y="2024"/>
                  </a:cubicBezTo>
                  <a:cubicBezTo>
                    <a:pt x="3877" y="1855"/>
                    <a:pt x="3679" y="1757"/>
                    <a:pt x="3554" y="1686"/>
                  </a:cubicBezTo>
                  <a:cubicBezTo>
                    <a:pt x="3203" y="1477"/>
                    <a:pt x="2795" y="1309"/>
                    <a:pt x="2445" y="1096"/>
                  </a:cubicBezTo>
                  <a:cubicBezTo>
                    <a:pt x="2401" y="1069"/>
                    <a:pt x="2343" y="1029"/>
                    <a:pt x="2276" y="999"/>
                  </a:cubicBezTo>
                  <a:lnTo>
                    <a:pt x="2276" y="999"/>
                  </a:lnTo>
                  <a:cubicBezTo>
                    <a:pt x="2339" y="1013"/>
                    <a:pt x="2403" y="1019"/>
                    <a:pt x="2467" y="1019"/>
                  </a:cubicBezTo>
                  <a:cubicBezTo>
                    <a:pt x="2602" y="1019"/>
                    <a:pt x="2735" y="991"/>
                    <a:pt x="2849" y="945"/>
                  </a:cubicBezTo>
                  <a:cubicBezTo>
                    <a:pt x="2977" y="901"/>
                    <a:pt x="3102" y="759"/>
                    <a:pt x="2964" y="648"/>
                  </a:cubicBezTo>
                  <a:cubicBezTo>
                    <a:pt x="2911" y="612"/>
                    <a:pt x="2840" y="605"/>
                    <a:pt x="2774" y="605"/>
                  </a:cubicBezTo>
                  <a:cubicBezTo>
                    <a:pt x="2736" y="605"/>
                    <a:pt x="2698" y="608"/>
                    <a:pt x="2667" y="608"/>
                  </a:cubicBezTo>
                  <a:cubicBezTo>
                    <a:pt x="2556" y="591"/>
                    <a:pt x="2445" y="577"/>
                    <a:pt x="2330" y="523"/>
                  </a:cubicBezTo>
                  <a:cubicBezTo>
                    <a:pt x="2037" y="382"/>
                    <a:pt x="2121" y="368"/>
                    <a:pt x="1838" y="254"/>
                  </a:cubicBezTo>
                  <a:cubicBezTo>
                    <a:pt x="1824" y="254"/>
                    <a:pt x="1811" y="240"/>
                    <a:pt x="1797" y="240"/>
                  </a:cubicBezTo>
                  <a:cubicBezTo>
                    <a:pt x="1615" y="186"/>
                    <a:pt x="1039" y="18"/>
                    <a:pt x="84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64"/>
            <p:cNvSpPr/>
            <p:nvPr/>
          </p:nvSpPr>
          <p:spPr>
            <a:xfrm>
              <a:off x="2630178" y="4863591"/>
              <a:ext cx="168609" cy="155774"/>
            </a:xfrm>
            <a:custGeom>
              <a:rect b="b" l="l" r="r" t="t"/>
              <a:pathLst>
                <a:path extrusionOk="0" h="1857" w="2010">
                  <a:moveTo>
                    <a:pt x="240" y="0"/>
                  </a:moveTo>
                  <a:cubicBezTo>
                    <a:pt x="169" y="0"/>
                    <a:pt x="85" y="0"/>
                    <a:pt x="14" y="14"/>
                  </a:cubicBezTo>
                  <a:cubicBezTo>
                    <a:pt x="0" y="125"/>
                    <a:pt x="0" y="236"/>
                    <a:pt x="0" y="351"/>
                  </a:cubicBezTo>
                  <a:cubicBezTo>
                    <a:pt x="27" y="560"/>
                    <a:pt x="112" y="759"/>
                    <a:pt x="226" y="941"/>
                  </a:cubicBezTo>
                  <a:cubicBezTo>
                    <a:pt x="519" y="1362"/>
                    <a:pt x="1039" y="1811"/>
                    <a:pt x="1575" y="1854"/>
                  </a:cubicBezTo>
                  <a:cubicBezTo>
                    <a:pt x="1594" y="1856"/>
                    <a:pt x="1613" y="1856"/>
                    <a:pt x="1632" y="1856"/>
                  </a:cubicBezTo>
                  <a:cubicBezTo>
                    <a:pt x="1823" y="1856"/>
                    <a:pt x="2010" y="1792"/>
                    <a:pt x="2010" y="1601"/>
                  </a:cubicBezTo>
                  <a:cubicBezTo>
                    <a:pt x="1881" y="1571"/>
                    <a:pt x="1757" y="1558"/>
                    <a:pt x="1659" y="1487"/>
                  </a:cubicBezTo>
                  <a:cubicBezTo>
                    <a:pt x="1420" y="1376"/>
                    <a:pt x="1194" y="1109"/>
                    <a:pt x="1052" y="910"/>
                  </a:cubicBezTo>
                  <a:cubicBezTo>
                    <a:pt x="927" y="742"/>
                    <a:pt x="715" y="351"/>
                    <a:pt x="675" y="138"/>
                  </a:cubicBezTo>
                  <a:cubicBezTo>
                    <a:pt x="617" y="138"/>
                    <a:pt x="533" y="84"/>
                    <a:pt x="479" y="54"/>
                  </a:cubicBezTo>
                  <a:cubicBezTo>
                    <a:pt x="408" y="27"/>
                    <a:pt x="324" y="0"/>
                    <a:pt x="24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64"/>
            <p:cNvSpPr/>
            <p:nvPr/>
          </p:nvSpPr>
          <p:spPr>
            <a:xfrm>
              <a:off x="2504015" y="4968196"/>
              <a:ext cx="350220" cy="101669"/>
            </a:xfrm>
            <a:custGeom>
              <a:rect b="b" l="l" r="r" t="t"/>
              <a:pathLst>
                <a:path extrusionOk="0" h="1212" w="4175">
                  <a:moveTo>
                    <a:pt x="71" y="0"/>
                  </a:moveTo>
                  <a:cubicBezTo>
                    <a:pt x="44" y="44"/>
                    <a:pt x="14" y="102"/>
                    <a:pt x="1" y="156"/>
                  </a:cubicBezTo>
                  <a:lnTo>
                    <a:pt x="1" y="186"/>
                  </a:lnTo>
                  <a:cubicBezTo>
                    <a:pt x="156" y="452"/>
                    <a:pt x="550" y="466"/>
                    <a:pt x="803" y="550"/>
                  </a:cubicBezTo>
                  <a:cubicBezTo>
                    <a:pt x="999" y="621"/>
                    <a:pt x="1194" y="705"/>
                    <a:pt x="1376" y="803"/>
                  </a:cubicBezTo>
                  <a:cubicBezTo>
                    <a:pt x="1477" y="860"/>
                    <a:pt x="1562" y="914"/>
                    <a:pt x="1646" y="985"/>
                  </a:cubicBezTo>
                  <a:cubicBezTo>
                    <a:pt x="1882" y="1154"/>
                    <a:pt x="2219" y="1154"/>
                    <a:pt x="2502" y="1180"/>
                  </a:cubicBezTo>
                  <a:cubicBezTo>
                    <a:pt x="2705" y="1199"/>
                    <a:pt x="2913" y="1212"/>
                    <a:pt x="3122" y="1212"/>
                  </a:cubicBezTo>
                  <a:cubicBezTo>
                    <a:pt x="3248" y="1212"/>
                    <a:pt x="3374" y="1207"/>
                    <a:pt x="3500" y="1197"/>
                  </a:cubicBezTo>
                  <a:cubicBezTo>
                    <a:pt x="3682" y="1180"/>
                    <a:pt x="4174" y="1096"/>
                    <a:pt x="4144" y="843"/>
                  </a:cubicBezTo>
                  <a:cubicBezTo>
                    <a:pt x="4104" y="803"/>
                    <a:pt x="4060" y="776"/>
                    <a:pt x="4019" y="759"/>
                  </a:cubicBezTo>
                  <a:cubicBezTo>
                    <a:pt x="3955" y="732"/>
                    <a:pt x="3889" y="722"/>
                    <a:pt x="3820" y="722"/>
                  </a:cubicBezTo>
                  <a:cubicBezTo>
                    <a:pt x="3752" y="722"/>
                    <a:pt x="3682" y="732"/>
                    <a:pt x="3611" y="746"/>
                  </a:cubicBezTo>
                  <a:cubicBezTo>
                    <a:pt x="3456" y="776"/>
                    <a:pt x="3315" y="860"/>
                    <a:pt x="3163" y="901"/>
                  </a:cubicBezTo>
                  <a:cubicBezTo>
                    <a:pt x="3035" y="944"/>
                    <a:pt x="2910" y="985"/>
                    <a:pt x="2782" y="985"/>
                  </a:cubicBezTo>
                  <a:cubicBezTo>
                    <a:pt x="2758" y="988"/>
                    <a:pt x="2734" y="989"/>
                    <a:pt x="2710" y="989"/>
                  </a:cubicBezTo>
                  <a:cubicBezTo>
                    <a:pt x="2608" y="989"/>
                    <a:pt x="2505" y="969"/>
                    <a:pt x="2404" y="958"/>
                  </a:cubicBezTo>
                  <a:cubicBezTo>
                    <a:pt x="2263" y="944"/>
                    <a:pt x="2121" y="914"/>
                    <a:pt x="1996" y="874"/>
                  </a:cubicBezTo>
                  <a:cubicBezTo>
                    <a:pt x="1673" y="789"/>
                    <a:pt x="1393" y="590"/>
                    <a:pt x="1083" y="466"/>
                  </a:cubicBezTo>
                  <a:cubicBezTo>
                    <a:pt x="901" y="381"/>
                    <a:pt x="688" y="338"/>
                    <a:pt x="506" y="270"/>
                  </a:cubicBezTo>
                  <a:cubicBezTo>
                    <a:pt x="409" y="240"/>
                    <a:pt x="324" y="186"/>
                    <a:pt x="253" y="129"/>
                  </a:cubicBezTo>
                  <a:cubicBezTo>
                    <a:pt x="196" y="102"/>
                    <a:pt x="129" y="58"/>
                    <a:pt x="7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64"/>
            <p:cNvSpPr/>
            <p:nvPr/>
          </p:nvSpPr>
          <p:spPr>
            <a:xfrm>
              <a:off x="2509971" y="4864682"/>
              <a:ext cx="341747" cy="186476"/>
            </a:xfrm>
            <a:custGeom>
              <a:rect b="b" l="l" r="r" t="t"/>
              <a:pathLst>
                <a:path extrusionOk="0" h="2223" w="4074">
                  <a:moveTo>
                    <a:pt x="1447" y="1"/>
                  </a:moveTo>
                  <a:lnTo>
                    <a:pt x="1447" y="1"/>
                  </a:lnTo>
                  <a:cubicBezTo>
                    <a:pt x="1362" y="28"/>
                    <a:pt x="1278" y="55"/>
                    <a:pt x="1194" y="98"/>
                  </a:cubicBezTo>
                  <a:lnTo>
                    <a:pt x="1180" y="98"/>
                  </a:lnTo>
                  <a:cubicBezTo>
                    <a:pt x="1039" y="240"/>
                    <a:pt x="901" y="365"/>
                    <a:pt x="772" y="506"/>
                  </a:cubicBezTo>
                  <a:cubicBezTo>
                    <a:pt x="563" y="729"/>
                    <a:pt x="169" y="955"/>
                    <a:pt x="0" y="1234"/>
                  </a:cubicBezTo>
                  <a:cubicBezTo>
                    <a:pt x="58" y="1292"/>
                    <a:pt x="125" y="1336"/>
                    <a:pt x="182" y="1363"/>
                  </a:cubicBezTo>
                  <a:cubicBezTo>
                    <a:pt x="253" y="1420"/>
                    <a:pt x="338" y="1474"/>
                    <a:pt x="435" y="1504"/>
                  </a:cubicBezTo>
                  <a:cubicBezTo>
                    <a:pt x="617" y="1572"/>
                    <a:pt x="830" y="1615"/>
                    <a:pt x="1012" y="1700"/>
                  </a:cubicBezTo>
                  <a:cubicBezTo>
                    <a:pt x="1322" y="1824"/>
                    <a:pt x="1602" y="2023"/>
                    <a:pt x="1925" y="2108"/>
                  </a:cubicBezTo>
                  <a:cubicBezTo>
                    <a:pt x="2050" y="2148"/>
                    <a:pt x="2192" y="2178"/>
                    <a:pt x="2333" y="2192"/>
                  </a:cubicBezTo>
                  <a:cubicBezTo>
                    <a:pt x="2434" y="2203"/>
                    <a:pt x="2537" y="2223"/>
                    <a:pt x="2639" y="2223"/>
                  </a:cubicBezTo>
                  <a:cubicBezTo>
                    <a:pt x="2663" y="2223"/>
                    <a:pt x="2687" y="2222"/>
                    <a:pt x="2711" y="2219"/>
                  </a:cubicBezTo>
                  <a:cubicBezTo>
                    <a:pt x="2839" y="2219"/>
                    <a:pt x="2964" y="2178"/>
                    <a:pt x="3092" y="2135"/>
                  </a:cubicBezTo>
                  <a:cubicBezTo>
                    <a:pt x="3244" y="2094"/>
                    <a:pt x="3385" y="2010"/>
                    <a:pt x="3540" y="1980"/>
                  </a:cubicBezTo>
                  <a:cubicBezTo>
                    <a:pt x="3611" y="1966"/>
                    <a:pt x="3681" y="1956"/>
                    <a:pt x="3749" y="1956"/>
                  </a:cubicBezTo>
                  <a:cubicBezTo>
                    <a:pt x="3818" y="1956"/>
                    <a:pt x="3884" y="1966"/>
                    <a:pt x="3948" y="1993"/>
                  </a:cubicBezTo>
                  <a:cubicBezTo>
                    <a:pt x="3989" y="2010"/>
                    <a:pt x="4033" y="2037"/>
                    <a:pt x="4073" y="2077"/>
                  </a:cubicBezTo>
                  <a:cubicBezTo>
                    <a:pt x="4073" y="2037"/>
                    <a:pt x="4060" y="1993"/>
                    <a:pt x="4033" y="1953"/>
                  </a:cubicBezTo>
                  <a:cubicBezTo>
                    <a:pt x="3918" y="1771"/>
                    <a:pt x="3749" y="1713"/>
                    <a:pt x="3567" y="1642"/>
                  </a:cubicBezTo>
                  <a:cubicBezTo>
                    <a:pt x="3527" y="1615"/>
                    <a:pt x="3483" y="1602"/>
                    <a:pt x="3443" y="1588"/>
                  </a:cubicBezTo>
                  <a:cubicBezTo>
                    <a:pt x="3443" y="1779"/>
                    <a:pt x="3256" y="1843"/>
                    <a:pt x="3065" y="1843"/>
                  </a:cubicBezTo>
                  <a:cubicBezTo>
                    <a:pt x="3046" y="1843"/>
                    <a:pt x="3027" y="1843"/>
                    <a:pt x="3008" y="1841"/>
                  </a:cubicBezTo>
                  <a:cubicBezTo>
                    <a:pt x="2472" y="1798"/>
                    <a:pt x="1952" y="1349"/>
                    <a:pt x="1659" y="928"/>
                  </a:cubicBezTo>
                  <a:cubicBezTo>
                    <a:pt x="1545" y="746"/>
                    <a:pt x="1460" y="547"/>
                    <a:pt x="1433" y="338"/>
                  </a:cubicBezTo>
                  <a:cubicBezTo>
                    <a:pt x="1433" y="223"/>
                    <a:pt x="1433" y="112"/>
                    <a:pt x="1447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64"/>
            <p:cNvSpPr/>
            <p:nvPr/>
          </p:nvSpPr>
          <p:spPr>
            <a:xfrm>
              <a:off x="2216373" y="4950664"/>
              <a:ext cx="456251" cy="274220"/>
            </a:xfrm>
            <a:custGeom>
              <a:rect b="b" l="l" r="r" t="t"/>
              <a:pathLst>
                <a:path extrusionOk="0" h="3269" w="5439">
                  <a:moveTo>
                    <a:pt x="227" y="0"/>
                  </a:moveTo>
                  <a:lnTo>
                    <a:pt x="227" y="0"/>
                  </a:lnTo>
                  <a:cubicBezTo>
                    <a:pt x="200" y="85"/>
                    <a:pt x="186" y="169"/>
                    <a:pt x="156" y="253"/>
                  </a:cubicBezTo>
                  <a:cubicBezTo>
                    <a:pt x="58" y="786"/>
                    <a:pt x="1" y="1491"/>
                    <a:pt x="523" y="1784"/>
                  </a:cubicBezTo>
                  <a:cubicBezTo>
                    <a:pt x="874" y="1996"/>
                    <a:pt x="1336" y="2010"/>
                    <a:pt x="1717" y="2121"/>
                  </a:cubicBezTo>
                  <a:cubicBezTo>
                    <a:pt x="2152" y="2263"/>
                    <a:pt x="2475" y="2600"/>
                    <a:pt x="2883" y="2795"/>
                  </a:cubicBezTo>
                  <a:cubicBezTo>
                    <a:pt x="3416" y="3048"/>
                    <a:pt x="3935" y="3203"/>
                    <a:pt x="4539" y="3244"/>
                  </a:cubicBezTo>
                  <a:cubicBezTo>
                    <a:pt x="4645" y="3255"/>
                    <a:pt x="4756" y="3268"/>
                    <a:pt x="4863" y="3268"/>
                  </a:cubicBezTo>
                  <a:cubicBezTo>
                    <a:pt x="5056" y="3268"/>
                    <a:pt x="5238" y="3223"/>
                    <a:pt x="5355" y="3035"/>
                  </a:cubicBezTo>
                  <a:cubicBezTo>
                    <a:pt x="5425" y="2923"/>
                    <a:pt x="5439" y="2809"/>
                    <a:pt x="5412" y="2698"/>
                  </a:cubicBezTo>
                  <a:cubicBezTo>
                    <a:pt x="5343" y="2634"/>
                    <a:pt x="5245" y="2610"/>
                    <a:pt x="5137" y="2610"/>
                  </a:cubicBezTo>
                  <a:cubicBezTo>
                    <a:pt x="4913" y="2610"/>
                    <a:pt x="4644" y="2712"/>
                    <a:pt x="4485" y="2768"/>
                  </a:cubicBezTo>
                  <a:cubicBezTo>
                    <a:pt x="4348" y="2818"/>
                    <a:pt x="4211" y="2839"/>
                    <a:pt x="4076" y="2839"/>
                  </a:cubicBezTo>
                  <a:cubicBezTo>
                    <a:pt x="3834" y="2839"/>
                    <a:pt x="3594" y="2773"/>
                    <a:pt x="3359" y="2684"/>
                  </a:cubicBezTo>
                  <a:cubicBezTo>
                    <a:pt x="3190" y="2613"/>
                    <a:pt x="3022" y="2542"/>
                    <a:pt x="2853" y="2445"/>
                  </a:cubicBezTo>
                  <a:cubicBezTo>
                    <a:pt x="2631" y="2333"/>
                    <a:pt x="2432" y="2178"/>
                    <a:pt x="2223" y="2050"/>
                  </a:cubicBezTo>
                  <a:cubicBezTo>
                    <a:pt x="1983" y="1939"/>
                    <a:pt x="1744" y="1828"/>
                    <a:pt x="1491" y="1757"/>
                  </a:cubicBezTo>
                  <a:cubicBezTo>
                    <a:pt x="1265" y="1686"/>
                    <a:pt x="1056" y="1659"/>
                    <a:pt x="844" y="1531"/>
                  </a:cubicBezTo>
                  <a:cubicBezTo>
                    <a:pt x="621" y="1406"/>
                    <a:pt x="439" y="1278"/>
                    <a:pt x="355" y="1025"/>
                  </a:cubicBezTo>
                  <a:cubicBezTo>
                    <a:pt x="298" y="884"/>
                    <a:pt x="254" y="715"/>
                    <a:pt x="240" y="563"/>
                  </a:cubicBezTo>
                  <a:cubicBezTo>
                    <a:pt x="213" y="378"/>
                    <a:pt x="254" y="183"/>
                    <a:pt x="22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64"/>
            <p:cNvSpPr/>
            <p:nvPr/>
          </p:nvSpPr>
          <p:spPr>
            <a:xfrm>
              <a:off x="2400249" y="4918368"/>
              <a:ext cx="194613" cy="209629"/>
            </a:xfrm>
            <a:custGeom>
              <a:rect b="b" l="l" r="r" t="t"/>
              <a:pathLst>
                <a:path extrusionOk="0" h="2499" w="2320">
                  <a:moveTo>
                    <a:pt x="843" y="0"/>
                  </a:moveTo>
                  <a:cubicBezTo>
                    <a:pt x="756" y="0"/>
                    <a:pt x="669" y="14"/>
                    <a:pt x="590" y="35"/>
                  </a:cubicBezTo>
                  <a:cubicBezTo>
                    <a:pt x="439" y="62"/>
                    <a:pt x="283" y="146"/>
                    <a:pt x="155" y="244"/>
                  </a:cubicBezTo>
                  <a:cubicBezTo>
                    <a:pt x="115" y="288"/>
                    <a:pt x="58" y="328"/>
                    <a:pt x="17" y="372"/>
                  </a:cubicBezTo>
                  <a:cubicBezTo>
                    <a:pt x="0" y="470"/>
                    <a:pt x="0" y="568"/>
                    <a:pt x="0" y="665"/>
                  </a:cubicBezTo>
                  <a:cubicBezTo>
                    <a:pt x="17" y="891"/>
                    <a:pt x="71" y="1131"/>
                    <a:pt x="169" y="1340"/>
                  </a:cubicBezTo>
                  <a:cubicBezTo>
                    <a:pt x="452" y="1973"/>
                    <a:pt x="1012" y="2381"/>
                    <a:pt x="1703" y="2479"/>
                  </a:cubicBezTo>
                  <a:cubicBezTo>
                    <a:pt x="1764" y="2490"/>
                    <a:pt x="1838" y="2499"/>
                    <a:pt x="1912" y="2499"/>
                  </a:cubicBezTo>
                  <a:cubicBezTo>
                    <a:pt x="2022" y="2499"/>
                    <a:pt x="2132" y="2480"/>
                    <a:pt x="2209" y="2422"/>
                  </a:cubicBezTo>
                  <a:cubicBezTo>
                    <a:pt x="2276" y="2381"/>
                    <a:pt x="2320" y="2297"/>
                    <a:pt x="2320" y="2226"/>
                  </a:cubicBezTo>
                  <a:cubicBezTo>
                    <a:pt x="2040" y="2071"/>
                    <a:pt x="1787" y="1943"/>
                    <a:pt x="1561" y="1636"/>
                  </a:cubicBezTo>
                  <a:cubicBezTo>
                    <a:pt x="1406" y="1424"/>
                    <a:pt x="1238" y="1201"/>
                    <a:pt x="1238" y="932"/>
                  </a:cubicBezTo>
                  <a:lnTo>
                    <a:pt x="1238" y="780"/>
                  </a:lnTo>
                  <a:lnTo>
                    <a:pt x="1238" y="750"/>
                  </a:lnTo>
                  <a:cubicBezTo>
                    <a:pt x="1251" y="709"/>
                    <a:pt x="1251" y="679"/>
                    <a:pt x="1265" y="652"/>
                  </a:cubicBezTo>
                  <a:cubicBezTo>
                    <a:pt x="1281" y="568"/>
                    <a:pt x="1322" y="510"/>
                    <a:pt x="1322" y="426"/>
                  </a:cubicBezTo>
                  <a:cubicBezTo>
                    <a:pt x="1335" y="328"/>
                    <a:pt x="1308" y="217"/>
                    <a:pt x="1238" y="146"/>
                  </a:cubicBezTo>
                  <a:cubicBezTo>
                    <a:pt x="1140" y="40"/>
                    <a:pt x="992" y="0"/>
                    <a:pt x="84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64"/>
            <p:cNvSpPr/>
            <p:nvPr/>
          </p:nvSpPr>
          <p:spPr>
            <a:xfrm>
              <a:off x="2234241" y="4871728"/>
              <a:ext cx="436118" cy="317169"/>
            </a:xfrm>
            <a:custGeom>
              <a:rect b="b" l="l" r="r" t="t"/>
              <a:pathLst>
                <a:path extrusionOk="0" h="3781" w="5199">
                  <a:moveTo>
                    <a:pt x="1052" y="1"/>
                  </a:moveTo>
                  <a:cubicBezTo>
                    <a:pt x="479" y="267"/>
                    <a:pt x="169" y="493"/>
                    <a:pt x="14" y="941"/>
                  </a:cubicBezTo>
                  <a:cubicBezTo>
                    <a:pt x="41" y="1124"/>
                    <a:pt x="0" y="1319"/>
                    <a:pt x="27" y="1504"/>
                  </a:cubicBezTo>
                  <a:cubicBezTo>
                    <a:pt x="41" y="1656"/>
                    <a:pt x="85" y="1825"/>
                    <a:pt x="142" y="1966"/>
                  </a:cubicBezTo>
                  <a:cubicBezTo>
                    <a:pt x="226" y="2219"/>
                    <a:pt x="408" y="2347"/>
                    <a:pt x="631" y="2472"/>
                  </a:cubicBezTo>
                  <a:cubicBezTo>
                    <a:pt x="843" y="2600"/>
                    <a:pt x="1052" y="2627"/>
                    <a:pt x="1278" y="2698"/>
                  </a:cubicBezTo>
                  <a:cubicBezTo>
                    <a:pt x="1531" y="2769"/>
                    <a:pt x="1770" y="2880"/>
                    <a:pt x="2010" y="2991"/>
                  </a:cubicBezTo>
                  <a:cubicBezTo>
                    <a:pt x="2219" y="3119"/>
                    <a:pt x="2418" y="3274"/>
                    <a:pt x="2640" y="3386"/>
                  </a:cubicBezTo>
                  <a:cubicBezTo>
                    <a:pt x="2809" y="3483"/>
                    <a:pt x="2977" y="3554"/>
                    <a:pt x="3146" y="3625"/>
                  </a:cubicBezTo>
                  <a:cubicBezTo>
                    <a:pt x="3381" y="3714"/>
                    <a:pt x="3621" y="3780"/>
                    <a:pt x="3863" y="3780"/>
                  </a:cubicBezTo>
                  <a:cubicBezTo>
                    <a:pt x="3998" y="3780"/>
                    <a:pt x="4135" y="3759"/>
                    <a:pt x="4272" y="3709"/>
                  </a:cubicBezTo>
                  <a:cubicBezTo>
                    <a:pt x="4431" y="3653"/>
                    <a:pt x="4700" y="3551"/>
                    <a:pt x="4924" y="3551"/>
                  </a:cubicBezTo>
                  <a:cubicBezTo>
                    <a:pt x="5032" y="3551"/>
                    <a:pt x="5130" y="3575"/>
                    <a:pt x="5199" y="3639"/>
                  </a:cubicBezTo>
                  <a:cubicBezTo>
                    <a:pt x="5142" y="3328"/>
                    <a:pt x="4805" y="3049"/>
                    <a:pt x="4538" y="2907"/>
                  </a:cubicBezTo>
                  <a:cubicBezTo>
                    <a:pt x="4454" y="2853"/>
                    <a:pt x="4370" y="2809"/>
                    <a:pt x="4299" y="2782"/>
                  </a:cubicBezTo>
                  <a:cubicBezTo>
                    <a:pt x="4299" y="2853"/>
                    <a:pt x="4255" y="2937"/>
                    <a:pt x="4188" y="2978"/>
                  </a:cubicBezTo>
                  <a:cubicBezTo>
                    <a:pt x="4111" y="3036"/>
                    <a:pt x="4001" y="3055"/>
                    <a:pt x="3891" y="3055"/>
                  </a:cubicBezTo>
                  <a:cubicBezTo>
                    <a:pt x="3817" y="3055"/>
                    <a:pt x="3743" y="3046"/>
                    <a:pt x="3682" y="3035"/>
                  </a:cubicBezTo>
                  <a:cubicBezTo>
                    <a:pt x="2991" y="2937"/>
                    <a:pt x="2431" y="2529"/>
                    <a:pt x="2148" y="1896"/>
                  </a:cubicBezTo>
                  <a:cubicBezTo>
                    <a:pt x="2050" y="1687"/>
                    <a:pt x="1996" y="1447"/>
                    <a:pt x="1979" y="1221"/>
                  </a:cubicBezTo>
                  <a:cubicBezTo>
                    <a:pt x="1979" y="1124"/>
                    <a:pt x="1979" y="1026"/>
                    <a:pt x="1996" y="928"/>
                  </a:cubicBezTo>
                  <a:lnTo>
                    <a:pt x="1996" y="928"/>
                  </a:lnTo>
                  <a:cubicBezTo>
                    <a:pt x="1800" y="1111"/>
                    <a:pt x="1612" y="1325"/>
                    <a:pt x="1350" y="1325"/>
                  </a:cubicBezTo>
                  <a:cubicBezTo>
                    <a:pt x="1293" y="1325"/>
                    <a:pt x="1232" y="1315"/>
                    <a:pt x="1167" y="1292"/>
                  </a:cubicBezTo>
                  <a:cubicBezTo>
                    <a:pt x="816" y="1167"/>
                    <a:pt x="675" y="759"/>
                    <a:pt x="745" y="422"/>
                  </a:cubicBezTo>
                  <a:cubicBezTo>
                    <a:pt x="772" y="308"/>
                    <a:pt x="900" y="156"/>
                    <a:pt x="1052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64"/>
            <p:cNvSpPr/>
            <p:nvPr/>
          </p:nvSpPr>
          <p:spPr>
            <a:xfrm>
              <a:off x="2608955" y="4648930"/>
              <a:ext cx="297037" cy="226322"/>
            </a:xfrm>
            <a:custGeom>
              <a:rect b="b" l="l" r="r" t="t"/>
              <a:pathLst>
                <a:path extrusionOk="0" h="2698" w="3541">
                  <a:moveTo>
                    <a:pt x="2654" y="0"/>
                  </a:moveTo>
                  <a:cubicBezTo>
                    <a:pt x="2613" y="44"/>
                    <a:pt x="2569" y="71"/>
                    <a:pt x="2529" y="115"/>
                  </a:cubicBezTo>
                  <a:cubicBezTo>
                    <a:pt x="2037" y="550"/>
                    <a:pt x="1544" y="985"/>
                    <a:pt x="1069" y="1433"/>
                  </a:cubicBezTo>
                  <a:cubicBezTo>
                    <a:pt x="1153" y="1477"/>
                    <a:pt x="1180" y="1615"/>
                    <a:pt x="1096" y="1686"/>
                  </a:cubicBezTo>
                  <a:cubicBezTo>
                    <a:pt x="954" y="1814"/>
                    <a:pt x="799" y="1912"/>
                    <a:pt x="715" y="1996"/>
                  </a:cubicBezTo>
                  <a:cubicBezTo>
                    <a:pt x="493" y="2235"/>
                    <a:pt x="240" y="2444"/>
                    <a:pt x="0" y="2670"/>
                  </a:cubicBezTo>
                  <a:lnTo>
                    <a:pt x="14" y="2670"/>
                  </a:lnTo>
                  <a:cubicBezTo>
                    <a:pt x="98" y="2627"/>
                    <a:pt x="182" y="2600"/>
                    <a:pt x="267" y="2573"/>
                  </a:cubicBezTo>
                  <a:cubicBezTo>
                    <a:pt x="338" y="2559"/>
                    <a:pt x="422" y="2559"/>
                    <a:pt x="493" y="2559"/>
                  </a:cubicBezTo>
                  <a:cubicBezTo>
                    <a:pt x="577" y="2559"/>
                    <a:pt x="661" y="2586"/>
                    <a:pt x="732" y="2613"/>
                  </a:cubicBezTo>
                  <a:cubicBezTo>
                    <a:pt x="786" y="2643"/>
                    <a:pt x="870" y="2697"/>
                    <a:pt x="928" y="2697"/>
                  </a:cubicBezTo>
                  <a:cubicBezTo>
                    <a:pt x="928" y="2643"/>
                    <a:pt x="1069" y="2515"/>
                    <a:pt x="1110" y="2458"/>
                  </a:cubicBezTo>
                  <a:cubicBezTo>
                    <a:pt x="1194" y="2360"/>
                    <a:pt x="1292" y="2262"/>
                    <a:pt x="1389" y="2178"/>
                  </a:cubicBezTo>
                  <a:cubicBezTo>
                    <a:pt x="1912" y="1784"/>
                    <a:pt x="2529" y="1517"/>
                    <a:pt x="3092" y="1211"/>
                  </a:cubicBezTo>
                  <a:cubicBezTo>
                    <a:pt x="3190" y="1153"/>
                    <a:pt x="3540" y="985"/>
                    <a:pt x="3513" y="830"/>
                  </a:cubicBezTo>
                  <a:cubicBezTo>
                    <a:pt x="3513" y="816"/>
                    <a:pt x="3497" y="789"/>
                    <a:pt x="3470" y="772"/>
                  </a:cubicBezTo>
                  <a:cubicBezTo>
                    <a:pt x="3429" y="732"/>
                    <a:pt x="3345" y="674"/>
                    <a:pt x="3301" y="648"/>
                  </a:cubicBezTo>
                  <a:cubicBezTo>
                    <a:pt x="3062" y="435"/>
                    <a:pt x="2853" y="240"/>
                    <a:pt x="2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64"/>
            <p:cNvSpPr/>
            <p:nvPr/>
          </p:nvSpPr>
          <p:spPr>
            <a:xfrm>
              <a:off x="2290779" y="4627707"/>
              <a:ext cx="417244" cy="355253"/>
            </a:xfrm>
            <a:custGeom>
              <a:rect b="b" l="l" r="r" t="t"/>
              <a:pathLst>
                <a:path extrusionOk="0" h="4235" w="4974">
                  <a:moveTo>
                    <a:pt x="2549" y="4192"/>
                  </a:moveTo>
                  <a:cubicBezTo>
                    <a:pt x="2547" y="4199"/>
                    <a:pt x="2545" y="4207"/>
                    <a:pt x="2543" y="4215"/>
                  </a:cubicBezTo>
                  <a:cubicBezTo>
                    <a:pt x="2545" y="4207"/>
                    <a:pt x="2547" y="4199"/>
                    <a:pt x="2549" y="4192"/>
                  </a:cubicBezTo>
                  <a:close/>
                  <a:moveTo>
                    <a:pt x="3048" y="0"/>
                  </a:moveTo>
                  <a:cubicBezTo>
                    <a:pt x="2964" y="14"/>
                    <a:pt x="2907" y="85"/>
                    <a:pt x="2853" y="142"/>
                  </a:cubicBezTo>
                  <a:cubicBezTo>
                    <a:pt x="2782" y="213"/>
                    <a:pt x="2711" y="297"/>
                    <a:pt x="2640" y="368"/>
                  </a:cubicBezTo>
                  <a:cubicBezTo>
                    <a:pt x="2081" y="941"/>
                    <a:pt x="1531" y="1504"/>
                    <a:pt x="1039" y="2138"/>
                  </a:cubicBezTo>
                  <a:cubicBezTo>
                    <a:pt x="884" y="2333"/>
                    <a:pt x="746" y="2542"/>
                    <a:pt x="577" y="2728"/>
                  </a:cubicBezTo>
                  <a:cubicBezTo>
                    <a:pt x="506" y="2795"/>
                    <a:pt x="449" y="2853"/>
                    <a:pt x="378" y="2910"/>
                  </a:cubicBezTo>
                  <a:cubicBezTo>
                    <a:pt x="226" y="3065"/>
                    <a:pt x="98" y="3217"/>
                    <a:pt x="71" y="3331"/>
                  </a:cubicBezTo>
                  <a:cubicBezTo>
                    <a:pt x="1" y="3668"/>
                    <a:pt x="142" y="4076"/>
                    <a:pt x="493" y="4201"/>
                  </a:cubicBezTo>
                  <a:cubicBezTo>
                    <a:pt x="558" y="4224"/>
                    <a:pt x="619" y="4234"/>
                    <a:pt x="676" y="4234"/>
                  </a:cubicBezTo>
                  <a:cubicBezTo>
                    <a:pt x="938" y="4234"/>
                    <a:pt x="1126" y="4020"/>
                    <a:pt x="1322" y="3837"/>
                  </a:cubicBezTo>
                  <a:cubicBezTo>
                    <a:pt x="1363" y="3793"/>
                    <a:pt x="1420" y="3753"/>
                    <a:pt x="1460" y="3709"/>
                  </a:cubicBezTo>
                  <a:cubicBezTo>
                    <a:pt x="1588" y="3611"/>
                    <a:pt x="1744" y="3527"/>
                    <a:pt x="1895" y="3500"/>
                  </a:cubicBezTo>
                  <a:cubicBezTo>
                    <a:pt x="1974" y="3479"/>
                    <a:pt x="2061" y="3465"/>
                    <a:pt x="2148" y="3465"/>
                  </a:cubicBezTo>
                  <a:cubicBezTo>
                    <a:pt x="2297" y="3465"/>
                    <a:pt x="2445" y="3505"/>
                    <a:pt x="2543" y="3611"/>
                  </a:cubicBezTo>
                  <a:cubicBezTo>
                    <a:pt x="2613" y="3682"/>
                    <a:pt x="2640" y="3793"/>
                    <a:pt x="2627" y="3891"/>
                  </a:cubicBezTo>
                  <a:cubicBezTo>
                    <a:pt x="2627" y="3975"/>
                    <a:pt x="2586" y="4033"/>
                    <a:pt x="2570" y="4117"/>
                  </a:cubicBezTo>
                  <a:cubicBezTo>
                    <a:pt x="2559" y="4138"/>
                    <a:pt x="2557" y="4162"/>
                    <a:pt x="2549" y="4192"/>
                  </a:cubicBezTo>
                  <a:lnTo>
                    <a:pt x="2549" y="4192"/>
                  </a:lnTo>
                  <a:cubicBezTo>
                    <a:pt x="2565" y="4145"/>
                    <a:pt x="2590" y="4097"/>
                    <a:pt x="2613" y="4059"/>
                  </a:cubicBezTo>
                  <a:cubicBezTo>
                    <a:pt x="2782" y="3780"/>
                    <a:pt x="3176" y="3554"/>
                    <a:pt x="3385" y="3331"/>
                  </a:cubicBezTo>
                  <a:cubicBezTo>
                    <a:pt x="3514" y="3190"/>
                    <a:pt x="3652" y="3065"/>
                    <a:pt x="3793" y="2923"/>
                  </a:cubicBezTo>
                  <a:cubicBezTo>
                    <a:pt x="4033" y="2697"/>
                    <a:pt x="4286" y="2488"/>
                    <a:pt x="4508" y="2249"/>
                  </a:cubicBezTo>
                  <a:cubicBezTo>
                    <a:pt x="4592" y="2165"/>
                    <a:pt x="4747" y="2067"/>
                    <a:pt x="4889" y="1939"/>
                  </a:cubicBezTo>
                  <a:cubicBezTo>
                    <a:pt x="4973" y="1868"/>
                    <a:pt x="4946" y="1730"/>
                    <a:pt x="4862" y="1686"/>
                  </a:cubicBezTo>
                  <a:lnTo>
                    <a:pt x="4845" y="1686"/>
                  </a:lnTo>
                  <a:cubicBezTo>
                    <a:pt x="4845" y="1673"/>
                    <a:pt x="4832" y="1673"/>
                    <a:pt x="4832" y="1673"/>
                  </a:cubicBezTo>
                  <a:cubicBezTo>
                    <a:pt x="4579" y="1602"/>
                    <a:pt x="4326" y="1406"/>
                    <a:pt x="4171" y="1278"/>
                  </a:cubicBezTo>
                  <a:cubicBezTo>
                    <a:pt x="3820" y="1012"/>
                    <a:pt x="3527" y="759"/>
                    <a:pt x="3315" y="368"/>
                  </a:cubicBezTo>
                  <a:cubicBezTo>
                    <a:pt x="3288" y="284"/>
                    <a:pt x="3244" y="182"/>
                    <a:pt x="3203" y="85"/>
                  </a:cubicBezTo>
                  <a:lnTo>
                    <a:pt x="3190" y="71"/>
                  </a:lnTo>
                  <a:cubicBezTo>
                    <a:pt x="3160" y="31"/>
                    <a:pt x="3106" y="0"/>
                    <a:pt x="30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64"/>
            <p:cNvSpPr/>
            <p:nvPr/>
          </p:nvSpPr>
          <p:spPr>
            <a:xfrm>
              <a:off x="3026115" y="4194189"/>
              <a:ext cx="311129" cy="383354"/>
            </a:xfrm>
            <a:custGeom>
              <a:rect b="b" l="l" r="r" t="t"/>
              <a:pathLst>
                <a:path extrusionOk="0" h="4570" w="3709">
                  <a:moveTo>
                    <a:pt x="1207" y="0"/>
                  </a:moveTo>
                  <a:cubicBezTo>
                    <a:pt x="1474" y="293"/>
                    <a:pt x="1686" y="630"/>
                    <a:pt x="1797" y="1025"/>
                  </a:cubicBezTo>
                  <a:cubicBezTo>
                    <a:pt x="1881" y="1305"/>
                    <a:pt x="1868" y="1588"/>
                    <a:pt x="1784" y="1868"/>
                  </a:cubicBezTo>
                  <a:cubicBezTo>
                    <a:pt x="1686" y="2178"/>
                    <a:pt x="1558" y="2373"/>
                    <a:pt x="1322" y="2569"/>
                  </a:cubicBezTo>
                  <a:cubicBezTo>
                    <a:pt x="1291" y="2590"/>
                    <a:pt x="1259" y="2599"/>
                    <a:pt x="1228" y="2599"/>
                  </a:cubicBezTo>
                  <a:cubicBezTo>
                    <a:pt x="1172" y="2599"/>
                    <a:pt x="1122" y="2569"/>
                    <a:pt x="1096" y="2515"/>
                  </a:cubicBezTo>
                  <a:cubicBezTo>
                    <a:pt x="941" y="2640"/>
                    <a:pt x="506" y="2990"/>
                    <a:pt x="0" y="3429"/>
                  </a:cubicBezTo>
                  <a:cubicBezTo>
                    <a:pt x="356" y="4128"/>
                    <a:pt x="1216" y="4570"/>
                    <a:pt x="2020" y="4570"/>
                  </a:cubicBezTo>
                  <a:cubicBezTo>
                    <a:pt x="2068" y="4570"/>
                    <a:pt x="2117" y="4568"/>
                    <a:pt x="2165" y="4565"/>
                  </a:cubicBezTo>
                  <a:cubicBezTo>
                    <a:pt x="2249" y="4524"/>
                    <a:pt x="2347" y="4467"/>
                    <a:pt x="2431" y="4396"/>
                  </a:cubicBezTo>
                  <a:cubicBezTo>
                    <a:pt x="2755" y="4157"/>
                    <a:pt x="3119" y="3904"/>
                    <a:pt x="3358" y="3567"/>
                  </a:cubicBezTo>
                  <a:cubicBezTo>
                    <a:pt x="3624" y="3203"/>
                    <a:pt x="3709" y="2653"/>
                    <a:pt x="3399" y="2289"/>
                  </a:cubicBezTo>
                  <a:cubicBezTo>
                    <a:pt x="3385" y="2276"/>
                    <a:pt x="3385" y="2276"/>
                    <a:pt x="3372" y="2249"/>
                  </a:cubicBezTo>
                  <a:cubicBezTo>
                    <a:pt x="3203" y="2134"/>
                    <a:pt x="3075" y="1996"/>
                    <a:pt x="2923" y="1726"/>
                  </a:cubicBezTo>
                  <a:cubicBezTo>
                    <a:pt x="2923" y="1713"/>
                    <a:pt x="2906" y="1699"/>
                    <a:pt x="2906" y="1686"/>
                  </a:cubicBezTo>
                  <a:cubicBezTo>
                    <a:pt x="2569" y="1278"/>
                    <a:pt x="2192" y="816"/>
                    <a:pt x="2192" y="816"/>
                  </a:cubicBezTo>
                  <a:lnTo>
                    <a:pt x="2205" y="816"/>
                  </a:lnTo>
                  <a:cubicBezTo>
                    <a:pt x="2148" y="786"/>
                    <a:pt x="2107" y="745"/>
                    <a:pt x="2080" y="715"/>
                  </a:cubicBezTo>
                  <a:cubicBezTo>
                    <a:pt x="1770" y="492"/>
                    <a:pt x="1504" y="253"/>
                    <a:pt x="120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64"/>
            <p:cNvSpPr/>
            <p:nvPr/>
          </p:nvSpPr>
          <p:spPr>
            <a:xfrm>
              <a:off x="2558288" y="4299800"/>
              <a:ext cx="588118" cy="469420"/>
            </a:xfrm>
            <a:custGeom>
              <a:rect b="b" l="l" r="r" t="t"/>
              <a:pathLst>
                <a:path extrusionOk="0" h="5596" w="7011">
                  <a:moveTo>
                    <a:pt x="5210" y="0"/>
                  </a:moveTo>
                  <a:cubicBezTo>
                    <a:pt x="5108" y="0"/>
                    <a:pt x="5006" y="7"/>
                    <a:pt x="4903" y="19"/>
                  </a:cubicBezTo>
                  <a:cubicBezTo>
                    <a:pt x="4664" y="46"/>
                    <a:pt x="4411" y="117"/>
                    <a:pt x="4185" y="201"/>
                  </a:cubicBezTo>
                  <a:cubicBezTo>
                    <a:pt x="4144" y="214"/>
                    <a:pt x="4101" y="231"/>
                    <a:pt x="4060" y="245"/>
                  </a:cubicBezTo>
                  <a:cubicBezTo>
                    <a:pt x="3372" y="511"/>
                    <a:pt x="2796" y="932"/>
                    <a:pt x="2290" y="1411"/>
                  </a:cubicBezTo>
                  <a:cubicBezTo>
                    <a:pt x="1518" y="2126"/>
                    <a:pt x="884" y="2996"/>
                    <a:pt x="183" y="3798"/>
                  </a:cubicBezTo>
                  <a:cubicBezTo>
                    <a:pt x="126" y="3855"/>
                    <a:pt x="72" y="3923"/>
                    <a:pt x="1" y="3980"/>
                  </a:cubicBezTo>
                  <a:lnTo>
                    <a:pt x="14" y="3994"/>
                  </a:lnTo>
                  <a:cubicBezTo>
                    <a:pt x="55" y="4091"/>
                    <a:pt x="99" y="4193"/>
                    <a:pt x="126" y="4277"/>
                  </a:cubicBezTo>
                  <a:cubicBezTo>
                    <a:pt x="338" y="4668"/>
                    <a:pt x="631" y="4921"/>
                    <a:pt x="982" y="5187"/>
                  </a:cubicBezTo>
                  <a:cubicBezTo>
                    <a:pt x="1137" y="5315"/>
                    <a:pt x="1390" y="5511"/>
                    <a:pt x="1643" y="5582"/>
                  </a:cubicBezTo>
                  <a:cubicBezTo>
                    <a:pt x="1643" y="5582"/>
                    <a:pt x="1656" y="5582"/>
                    <a:pt x="1656" y="5595"/>
                  </a:cubicBezTo>
                  <a:lnTo>
                    <a:pt x="1673" y="5595"/>
                  </a:lnTo>
                  <a:cubicBezTo>
                    <a:pt x="2148" y="5147"/>
                    <a:pt x="2641" y="4712"/>
                    <a:pt x="3133" y="4277"/>
                  </a:cubicBezTo>
                  <a:cubicBezTo>
                    <a:pt x="3173" y="4233"/>
                    <a:pt x="3217" y="4206"/>
                    <a:pt x="3258" y="4162"/>
                  </a:cubicBezTo>
                  <a:cubicBezTo>
                    <a:pt x="3807" y="3670"/>
                    <a:pt x="4792" y="2827"/>
                    <a:pt x="5577" y="2170"/>
                  </a:cubicBezTo>
                  <a:cubicBezTo>
                    <a:pt x="6083" y="1731"/>
                    <a:pt x="6518" y="1381"/>
                    <a:pt x="6673" y="1256"/>
                  </a:cubicBezTo>
                  <a:cubicBezTo>
                    <a:pt x="6686" y="1243"/>
                    <a:pt x="6700" y="1243"/>
                    <a:pt x="6713" y="1226"/>
                  </a:cubicBezTo>
                  <a:cubicBezTo>
                    <a:pt x="7010" y="932"/>
                    <a:pt x="6518" y="467"/>
                    <a:pt x="6309" y="315"/>
                  </a:cubicBezTo>
                  <a:cubicBezTo>
                    <a:pt x="5962" y="92"/>
                    <a:pt x="5592" y="0"/>
                    <a:pt x="5210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64"/>
            <p:cNvSpPr/>
            <p:nvPr/>
          </p:nvSpPr>
          <p:spPr>
            <a:xfrm>
              <a:off x="2831502" y="4481747"/>
              <a:ext cx="376224" cy="232026"/>
            </a:xfrm>
            <a:custGeom>
              <a:rect b="b" l="l" r="r" t="t"/>
              <a:pathLst>
                <a:path extrusionOk="0" h="2766" w="4485">
                  <a:moveTo>
                    <a:pt x="2320" y="1"/>
                  </a:moveTo>
                  <a:cubicBezTo>
                    <a:pt x="1535" y="658"/>
                    <a:pt x="550" y="1501"/>
                    <a:pt x="1" y="1993"/>
                  </a:cubicBezTo>
                  <a:cubicBezTo>
                    <a:pt x="200" y="2233"/>
                    <a:pt x="409" y="2428"/>
                    <a:pt x="648" y="2641"/>
                  </a:cubicBezTo>
                  <a:cubicBezTo>
                    <a:pt x="692" y="2667"/>
                    <a:pt x="776" y="2725"/>
                    <a:pt x="817" y="2765"/>
                  </a:cubicBezTo>
                  <a:cubicBezTo>
                    <a:pt x="874" y="2738"/>
                    <a:pt x="945" y="2681"/>
                    <a:pt x="999" y="2654"/>
                  </a:cubicBezTo>
                  <a:cubicBezTo>
                    <a:pt x="1491" y="2401"/>
                    <a:pt x="1983" y="2148"/>
                    <a:pt x="2489" y="1953"/>
                  </a:cubicBezTo>
                  <a:cubicBezTo>
                    <a:pt x="3008" y="1754"/>
                    <a:pt x="3514" y="1545"/>
                    <a:pt x="4019" y="1332"/>
                  </a:cubicBezTo>
                  <a:cubicBezTo>
                    <a:pt x="4174" y="1278"/>
                    <a:pt x="4330" y="1221"/>
                    <a:pt x="4485" y="1137"/>
                  </a:cubicBezTo>
                  <a:lnTo>
                    <a:pt x="4485" y="1137"/>
                  </a:lnTo>
                  <a:cubicBezTo>
                    <a:pt x="4437" y="1140"/>
                    <a:pt x="4388" y="1142"/>
                    <a:pt x="4340" y="1142"/>
                  </a:cubicBezTo>
                  <a:cubicBezTo>
                    <a:pt x="3536" y="1142"/>
                    <a:pt x="2676" y="700"/>
                    <a:pt x="2320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64"/>
            <p:cNvSpPr/>
            <p:nvPr/>
          </p:nvSpPr>
          <p:spPr>
            <a:xfrm>
              <a:off x="3711875" y="3345357"/>
              <a:ext cx="355924" cy="375134"/>
            </a:xfrm>
            <a:custGeom>
              <a:rect b="b" l="l" r="r" t="t"/>
              <a:pathLst>
                <a:path extrusionOk="0" h="4472" w="4243">
                  <a:moveTo>
                    <a:pt x="1234" y="0"/>
                  </a:moveTo>
                  <a:cubicBezTo>
                    <a:pt x="814" y="0"/>
                    <a:pt x="390" y="104"/>
                    <a:pt x="1" y="285"/>
                  </a:cubicBezTo>
                  <a:lnTo>
                    <a:pt x="156" y="285"/>
                  </a:lnTo>
                  <a:cubicBezTo>
                    <a:pt x="547" y="285"/>
                    <a:pt x="955" y="329"/>
                    <a:pt x="1336" y="399"/>
                  </a:cubicBezTo>
                  <a:cubicBezTo>
                    <a:pt x="1447" y="413"/>
                    <a:pt x="1558" y="440"/>
                    <a:pt x="1660" y="467"/>
                  </a:cubicBezTo>
                  <a:cubicBezTo>
                    <a:pt x="1896" y="524"/>
                    <a:pt x="2121" y="608"/>
                    <a:pt x="2334" y="720"/>
                  </a:cubicBezTo>
                  <a:cubicBezTo>
                    <a:pt x="2880" y="1016"/>
                    <a:pt x="3328" y="1465"/>
                    <a:pt x="3554" y="2068"/>
                  </a:cubicBezTo>
                  <a:cubicBezTo>
                    <a:pt x="3821" y="2800"/>
                    <a:pt x="3864" y="3643"/>
                    <a:pt x="3581" y="4401"/>
                  </a:cubicBezTo>
                  <a:cubicBezTo>
                    <a:pt x="3581" y="4401"/>
                    <a:pt x="3598" y="4415"/>
                    <a:pt x="3612" y="4415"/>
                  </a:cubicBezTo>
                  <a:cubicBezTo>
                    <a:pt x="3659" y="4454"/>
                    <a:pt x="3705" y="4471"/>
                    <a:pt x="3747" y="4471"/>
                  </a:cubicBezTo>
                  <a:cubicBezTo>
                    <a:pt x="3829" y="4471"/>
                    <a:pt x="3898" y="4406"/>
                    <a:pt x="3935" y="4303"/>
                  </a:cubicBezTo>
                  <a:cubicBezTo>
                    <a:pt x="4087" y="3811"/>
                    <a:pt x="4242" y="3332"/>
                    <a:pt x="4229" y="2813"/>
                  </a:cubicBezTo>
                  <a:cubicBezTo>
                    <a:pt x="4215" y="2294"/>
                    <a:pt x="4047" y="1788"/>
                    <a:pt x="3723" y="1380"/>
                  </a:cubicBezTo>
                  <a:cubicBezTo>
                    <a:pt x="3457" y="1030"/>
                    <a:pt x="3092" y="720"/>
                    <a:pt x="2711" y="484"/>
                  </a:cubicBezTo>
                  <a:cubicBezTo>
                    <a:pt x="2543" y="369"/>
                    <a:pt x="2374" y="285"/>
                    <a:pt x="2206" y="200"/>
                  </a:cubicBezTo>
                  <a:cubicBezTo>
                    <a:pt x="2165" y="187"/>
                    <a:pt x="2135" y="173"/>
                    <a:pt x="2095" y="160"/>
                  </a:cubicBezTo>
                  <a:cubicBezTo>
                    <a:pt x="1818" y="51"/>
                    <a:pt x="1527" y="0"/>
                    <a:pt x="1234" y="0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64"/>
            <p:cNvSpPr/>
            <p:nvPr/>
          </p:nvSpPr>
          <p:spPr>
            <a:xfrm>
              <a:off x="3566838" y="3369180"/>
              <a:ext cx="469253" cy="476467"/>
            </a:xfrm>
            <a:custGeom>
              <a:rect b="b" l="l" r="r" t="t"/>
              <a:pathLst>
                <a:path extrusionOk="0" h="5680" w="5594">
                  <a:moveTo>
                    <a:pt x="1730" y="1"/>
                  </a:moveTo>
                  <a:cubicBezTo>
                    <a:pt x="1632" y="45"/>
                    <a:pt x="1548" y="98"/>
                    <a:pt x="1450" y="156"/>
                  </a:cubicBezTo>
                  <a:cubicBezTo>
                    <a:pt x="1056" y="395"/>
                    <a:pt x="718" y="719"/>
                    <a:pt x="466" y="1096"/>
                  </a:cubicBezTo>
                  <a:cubicBezTo>
                    <a:pt x="311" y="1322"/>
                    <a:pt x="142" y="1562"/>
                    <a:pt x="58" y="1815"/>
                  </a:cubicBezTo>
                  <a:cubicBezTo>
                    <a:pt x="0" y="1970"/>
                    <a:pt x="31" y="2152"/>
                    <a:pt x="101" y="2320"/>
                  </a:cubicBezTo>
                  <a:cubicBezTo>
                    <a:pt x="128" y="2404"/>
                    <a:pt x="169" y="2489"/>
                    <a:pt x="213" y="2560"/>
                  </a:cubicBezTo>
                  <a:cubicBezTo>
                    <a:pt x="337" y="2796"/>
                    <a:pt x="536" y="3008"/>
                    <a:pt x="691" y="3234"/>
                  </a:cubicBezTo>
                  <a:lnTo>
                    <a:pt x="705" y="3247"/>
                  </a:lnTo>
                  <a:cubicBezTo>
                    <a:pt x="705" y="3247"/>
                    <a:pt x="705" y="3261"/>
                    <a:pt x="718" y="3261"/>
                  </a:cubicBezTo>
                  <a:cubicBezTo>
                    <a:pt x="887" y="3500"/>
                    <a:pt x="1069" y="3753"/>
                    <a:pt x="1251" y="4006"/>
                  </a:cubicBezTo>
                  <a:cubicBezTo>
                    <a:pt x="1619" y="4498"/>
                    <a:pt x="1983" y="4973"/>
                    <a:pt x="2391" y="5408"/>
                  </a:cubicBezTo>
                  <a:cubicBezTo>
                    <a:pt x="2553" y="5581"/>
                    <a:pt x="2731" y="5679"/>
                    <a:pt x="2918" y="5679"/>
                  </a:cubicBezTo>
                  <a:cubicBezTo>
                    <a:pt x="3038" y="5679"/>
                    <a:pt x="3162" y="5638"/>
                    <a:pt x="3287" y="5550"/>
                  </a:cubicBezTo>
                  <a:cubicBezTo>
                    <a:pt x="3598" y="5354"/>
                    <a:pt x="3780" y="5172"/>
                    <a:pt x="3850" y="4805"/>
                  </a:cubicBezTo>
                  <a:cubicBezTo>
                    <a:pt x="3908" y="4525"/>
                    <a:pt x="3766" y="4313"/>
                    <a:pt x="3655" y="4060"/>
                  </a:cubicBezTo>
                  <a:cubicBezTo>
                    <a:pt x="3557" y="3807"/>
                    <a:pt x="3695" y="3571"/>
                    <a:pt x="3948" y="3470"/>
                  </a:cubicBezTo>
                  <a:cubicBezTo>
                    <a:pt x="4033" y="3439"/>
                    <a:pt x="4122" y="3425"/>
                    <a:pt x="4210" y="3425"/>
                  </a:cubicBezTo>
                  <a:cubicBezTo>
                    <a:pt x="4398" y="3425"/>
                    <a:pt x="4588" y="3488"/>
                    <a:pt x="4751" y="3584"/>
                  </a:cubicBezTo>
                  <a:cubicBezTo>
                    <a:pt x="4875" y="3638"/>
                    <a:pt x="4990" y="3740"/>
                    <a:pt x="5088" y="3837"/>
                  </a:cubicBezTo>
                  <a:cubicBezTo>
                    <a:pt x="5115" y="3864"/>
                    <a:pt x="5142" y="3891"/>
                    <a:pt x="5159" y="3935"/>
                  </a:cubicBezTo>
                  <a:cubicBezTo>
                    <a:pt x="5213" y="3992"/>
                    <a:pt x="5256" y="4060"/>
                    <a:pt x="5310" y="4117"/>
                  </a:cubicBezTo>
                  <a:cubicBezTo>
                    <a:pt x="5593" y="3359"/>
                    <a:pt x="5550" y="2516"/>
                    <a:pt x="5283" y="1784"/>
                  </a:cubicBezTo>
                  <a:cubicBezTo>
                    <a:pt x="5057" y="1181"/>
                    <a:pt x="4609" y="732"/>
                    <a:pt x="4063" y="436"/>
                  </a:cubicBezTo>
                  <a:cubicBezTo>
                    <a:pt x="3850" y="324"/>
                    <a:pt x="3625" y="240"/>
                    <a:pt x="3389" y="183"/>
                  </a:cubicBezTo>
                  <a:cubicBezTo>
                    <a:pt x="3287" y="156"/>
                    <a:pt x="3176" y="129"/>
                    <a:pt x="3065" y="115"/>
                  </a:cubicBezTo>
                  <a:cubicBezTo>
                    <a:pt x="2684" y="45"/>
                    <a:pt x="2276" y="1"/>
                    <a:pt x="1885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64"/>
            <p:cNvSpPr/>
            <p:nvPr/>
          </p:nvSpPr>
          <p:spPr>
            <a:xfrm>
              <a:off x="3363165" y="4132785"/>
              <a:ext cx="428820" cy="773420"/>
            </a:xfrm>
            <a:custGeom>
              <a:rect b="b" l="l" r="r" t="t"/>
              <a:pathLst>
                <a:path extrusionOk="0" h="9220" w="5112">
                  <a:moveTo>
                    <a:pt x="1" y="0"/>
                  </a:moveTo>
                  <a:cubicBezTo>
                    <a:pt x="112" y="284"/>
                    <a:pt x="223" y="506"/>
                    <a:pt x="321" y="746"/>
                  </a:cubicBezTo>
                  <a:cubicBezTo>
                    <a:pt x="379" y="874"/>
                    <a:pt x="436" y="985"/>
                    <a:pt x="490" y="1110"/>
                  </a:cubicBezTo>
                  <a:cubicBezTo>
                    <a:pt x="773" y="1224"/>
                    <a:pt x="689" y="1238"/>
                    <a:pt x="982" y="1379"/>
                  </a:cubicBezTo>
                  <a:cubicBezTo>
                    <a:pt x="1097" y="1433"/>
                    <a:pt x="1208" y="1447"/>
                    <a:pt x="1319" y="1464"/>
                  </a:cubicBezTo>
                  <a:cubicBezTo>
                    <a:pt x="1350" y="1464"/>
                    <a:pt x="1388" y="1461"/>
                    <a:pt x="1426" y="1461"/>
                  </a:cubicBezTo>
                  <a:cubicBezTo>
                    <a:pt x="1492" y="1461"/>
                    <a:pt x="1563" y="1468"/>
                    <a:pt x="1616" y="1504"/>
                  </a:cubicBezTo>
                  <a:cubicBezTo>
                    <a:pt x="1754" y="1615"/>
                    <a:pt x="1629" y="1757"/>
                    <a:pt x="1501" y="1801"/>
                  </a:cubicBezTo>
                  <a:cubicBezTo>
                    <a:pt x="1387" y="1847"/>
                    <a:pt x="1254" y="1875"/>
                    <a:pt x="1119" y="1875"/>
                  </a:cubicBezTo>
                  <a:cubicBezTo>
                    <a:pt x="1055" y="1875"/>
                    <a:pt x="991" y="1869"/>
                    <a:pt x="928" y="1855"/>
                  </a:cubicBezTo>
                  <a:lnTo>
                    <a:pt x="928" y="1855"/>
                  </a:lnTo>
                  <a:cubicBezTo>
                    <a:pt x="995" y="1885"/>
                    <a:pt x="1053" y="1925"/>
                    <a:pt x="1097" y="1952"/>
                  </a:cubicBezTo>
                  <a:cubicBezTo>
                    <a:pt x="1447" y="2165"/>
                    <a:pt x="1855" y="2333"/>
                    <a:pt x="2206" y="2542"/>
                  </a:cubicBezTo>
                  <a:cubicBezTo>
                    <a:pt x="2331" y="2613"/>
                    <a:pt x="2529" y="2711"/>
                    <a:pt x="2529" y="2880"/>
                  </a:cubicBezTo>
                  <a:cubicBezTo>
                    <a:pt x="2529" y="3008"/>
                    <a:pt x="2445" y="3048"/>
                    <a:pt x="2361" y="3048"/>
                  </a:cubicBezTo>
                  <a:cubicBezTo>
                    <a:pt x="2556" y="3132"/>
                    <a:pt x="2668" y="3301"/>
                    <a:pt x="2570" y="3416"/>
                  </a:cubicBezTo>
                  <a:cubicBezTo>
                    <a:pt x="2524" y="3477"/>
                    <a:pt x="2444" y="3496"/>
                    <a:pt x="2360" y="3496"/>
                  </a:cubicBezTo>
                  <a:cubicBezTo>
                    <a:pt x="2291" y="3496"/>
                    <a:pt x="2220" y="3483"/>
                    <a:pt x="2162" y="3470"/>
                  </a:cubicBezTo>
                  <a:cubicBezTo>
                    <a:pt x="2091" y="3443"/>
                    <a:pt x="1993" y="3402"/>
                    <a:pt x="1896" y="3358"/>
                  </a:cubicBezTo>
                  <a:lnTo>
                    <a:pt x="1896" y="3358"/>
                  </a:lnTo>
                  <a:cubicBezTo>
                    <a:pt x="1993" y="3429"/>
                    <a:pt x="2051" y="3513"/>
                    <a:pt x="2051" y="3598"/>
                  </a:cubicBezTo>
                  <a:cubicBezTo>
                    <a:pt x="2046" y="3696"/>
                    <a:pt x="1994" y="3731"/>
                    <a:pt x="1921" y="3731"/>
                  </a:cubicBezTo>
                  <a:cubicBezTo>
                    <a:pt x="1765" y="3731"/>
                    <a:pt x="1514" y="3570"/>
                    <a:pt x="1447" y="3540"/>
                  </a:cubicBezTo>
                  <a:cubicBezTo>
                    <a:pt x="1376" y="3513"/>
                    <a:pt x="1306" y="3470"/>
                    <a:pt x="1248" y="3443"/>
                  </a:cubicBezTo>
                  <a:lnTo>
                    <a:pt x="1248" y="3443"/>
                  </a:lnTo>
                  <a:cubicBezTo>
                    <a:pt x="1306" y="3709"/>
                    <a:pt x="1349" y="3975"/>
                    <a:pt x="1403" y="4245"/>
                  </a:cubicBezTo>
                  <a:cubicBezTo>
                    <a:pt x="1572" y="4960"/>
                    <a:pt x="1838" y="5678"/>
                    <a:pt x="2219" y="6322"/>
                  </a:cubicBezTo>
                  <a:cubicBezTo>
                    <a:pt x="2782" y="7279"/>
                    <a:pt x="3413" y="8206"/>
                    <a:pt x="3976" y="9160"/>
                  </a:cubicBezTo>
                  <a:cubicBezTo>
                    <a:pt x="3989" y="9160"/>
                    <a:pt x="3989" y="9174"/>
                    <a:pt x="3989" y="9174"/>
                  </a:cubicBezTo>
                  <a:cubicBezTo>
                    <a:pt x="4095" y="9213"/>
                    <a:pt x="4231" y="9219"/>
                    <a:pt x="4361" y="9219"/>
                  </a:cubicBezTo>
                  <a:cubicBezTo>
                    <a:pt x="4422" y="9219"/>
                    <a:pt x="4482" y="9218"/>
                    <a:pt x="4535" y="9218"/>
                  </a:cubicBezTo>
                  <a:cubicBezTo>
                    <a:pt x="4734" y="9201"/>
                    <a:pt x="4974" y="9187"/>
                    <a:pt x="5112" y="9032"/>
                  </a:cubicBezTo>
                  <a:cubicBezTo>
                    <a:pt x="5014" y="8881"/>
                    <a:pt x="4974" y="8682"/>
                    <a:pt x="4903" y="8500"/>
                  </a:cubicBezTo>
                  <a:cubicBezTo>
                    <a:pt x="4734" y="8092"/>
                    <a:pt x="4552" y="7684"/>
                    <a:pt x="4411" y="7262"/>
                  </a:cubicBezTo>
                  <a:cubicBezTo>
                    <a:pt x="4299" y="6912"/>
                    <a:pt x="4215" y="6561"/>
                    <a:pt x="4131" y="6211"/>
                  </a:cubicBezTo>
                  <a:cubicBezTo>
                    <a:pt x="4047" y="5914"/>
                    <a:pt x="4016" y="5607"/>
                    <a:pt x="3932" y="5310"/>
                  </a:cubicBezTo>
                  <a:cubicBezTo>
                    <a:pt x="3848" y="4987"/>
                    <a:pt x="3763" y="4666"/>
                    <a:pt x="3666" y="4343"/>
                  </a:cubicBezTo>
                  <a:cubicBezTo>
                    <a:pt x="3541" y="4006"/>
                    <a:pt x="3355" y="3722"/>
                    <a:pt x="3187" y="3402"/>
                  </a:cubicBezTo>
                  <a:cubicBezTo>
                    <a:pt x="2921" y="2896"/>
                    <a:pt x="2867" y="2320"/>
                    <a:pt x="2782" y="1757"/>
                  </a:cubicBezTo>
                  <a:cubicBezTo>
                    <a:pt x="2681" y="1167"/>
                    <a:pt x="2627" y="843"/>
                    <a:pt x="2374" y="311"/>
                  </a:cubicBezTo>
                  <a:cubicBezTo>
                    <a:pt x="2342" y="312"/>
                    <a:pt x="2310" y="312"/>
                    <a:pt x="2277" y="312"/>
                  </a:cubicBezTo>
                  <a:cubicBezTo>
                    <a:pt x="1855" y="312"/>
                    <a:pt x="1422" y="234"/>
                    <a:pt x="1097" y="156"/>
                  </a:cubicBezTo>
                  <a:cubicBezTo>
                    <a:pt x="716" y="71"/>
                    <a:pt x="352" y="14"/>
                    <a:pt x="1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64"/>
            <p:cNvSpPr/>
            <p:nvPr/>
          </p:nvSpPr>
          <p:spPr>
            <a:xfrm>
              <a:off x="2595953" y="3542319"/>
              <a:ext cx="1112399" cy="616723"/>
            </a:xfrm>
            <a:custGeom>
              <a:rect b="b" l="l" r="r" t="t"/>
              <a:pathLst>
                <a:path extrusionOk="0" h="7352" w="13261">
                  <a:moveTo>
                    <a:pt x="9788" y="0"/>
                  </a:moveTo>
                  <a:cubicBezTo>
                    <a:pt x="9376" y="0"/>
                    <a:pt x="8963" y="63"/>
                    <a:pt x="8557" y="142"/>
                  </a:cubicBezTo>
                  <a:cubicBezTo>
                    <a:pt x="8372" y="172"/>
                    <a:pt x="8189" y="212"/>
                    <a:pt x="7994" y="256"/>
                  </a:cubicBezTo>
                  <a:cubicBezTo>
                    <a:pt x="7347" y="411"/>
                    <a:pt x="6686" y="593"/>
                    <a:pt x="6055" y="816"/>
                  </a:cubicBezTo>
                  <a:cubicBezTo>
                    <a:pt x="5732" y="930"/>
                    <a:pt x="253" y="2812"/>
                    <a:pt x="0" y="2883"/>
                  </a:cubicBezTo>
                  <a:cubicBezTo>
                    <a:pt x="14" y="2896"/>
                    <a:pt x="44" y="2909"/>
                    <a:pt x="58" y="2923"/>
                  </a:cubicBezTo>
                  <a:cubicBezTo>
                    <a:pt x="142" y="2994"/>
                    <a:pt x="226" y="3065"/>
                    <a:pt x="297" y="3135"/>
                  </a:cubicBezTo>
                  <a:cubicBezTo>
                    <a:pt x="310" y="3149"/>
                    <a:pt x="324" y="3162"/>
                    <a:pt x="351" y="3176"/>
                  </a:cubicBezTo>
                  <a:cubicBezTo>
                    <a:pt x="449" y="3260"/>
                    <a:pt x="550" y="3361"/>
                    <a:pt x="634" y="3459"/>
                  </a:cubicBezTo>
                  <a:cubicBezTo>
                    <a:pt x="745" y="3557"/>
                    <a:pt x="830" y="3668"/>
                    <a:pt x="927" y="3783"/>
                  </a:cubicBezTo>
                  <a:cubicBezTo>
                    <a:pt x="1238" y="4147"/>
                    <a:pt x="1629" y="4555"/>
                    <a:pt x="1770" y="4862"/>
                  </a:cubicBezTo>
                  <a:cubicBezTo>
                    <a:pt x="2151" y="5017"/>
                    <a:pt x="2529" y="5185"/>
                    <a:pt x="2893" y="5354"/>
                  </a:cubicBezTo>
                  <a:cubicBezTo>
                    <a:pt x="2853" y="5172"/>
                    <a:pt x="2853" y="4990"/>
                    <a:pt x="2879" y="4835"/>
                  </a:cubicBezTo>
                  <a:cubicBezTo>
                    <a:pt x="2937" y="4373"/>
                    <a:pt x="3301" y="4036"/>
                    <a:pt x="3625" y="3739"/>
                  </a:cubicBezTo>
                  <a:cubicBezTo>
                    <a:pt x="4130" y="3290"/>
                    <a:pt x="4693" y="2896"/>
                    <a:pt x="5297" y="2572"/>
                  </a:cubicBezTo>
                  <a:cubicBezTo>
                    <a:pt x="5590" y="2434"/>
                    <a:pt x="5887" y="2293"/>
                    <a:pt x="6197" y="2181"/>
                  </a:cubicBezTo>
                  <a:cubicBezTo>
                    <a:pt x="6224" y="2053"/>
                    <a:pt x="6295" y="1969"/>
                    <a:pt x="6406" y="1912"/>
                  </a:cubicBezTo>
                  <a:cubicBezTo>
                    <a:pt x="6672" y="1574"/>
                    <a:pt x="6996" y="1281"/>
                    <a:pt x="7390" y="1069"/>
                  </a:cubicBezTo>
                  <a:cubicBezTo>
                    <a:pt x="7572" y="971"/>
                    <a:pt x="7950" y="846"/>
                    <a:pt x="8287" y="762"/>
                  </a:cubicBezTo>
                  <a:cubicBezTo>
                    <a:pt x="8503" y="712"/>
                    <a:pt x="8727" y="682"/>
                    <a:pt x="8952" y="682"/>
                  </a:cubicBezTo>
                  <a:cubicBezTo>
                    <a:pt x="9111" y="682"/>
                    <a:pt x="9270" y="697"/>
                    <a:pt x="9427" y="732"/>
                  </a:cubicBezTo>
                  <a:cubicBezTo>
                    <a:pt x="9932" y="833"/>
                    <a:pt x="10354" y="1086"/>
                    <a:pt x="10748" y="1507"/>
                  </a:cubicBezTo>
                  <a:cubicBezTo>
                    <a:pt x="10846" y="1605"/>
                    <a:pt x="10917" y="1716"/>
                    <a:pt x="10984" y="1827"/>
                  </a:cubicBezTo>
                  <a:cubicBezTo>
                    <a:pt x="11139" y="2080"/>
                    <a:pt x="11224" y="2363"/>
                    <a:pt x="11254" y="2657"/>
                  </a:cubicBezTo>
                  <a:cubicBezTo>
                    <a:pt x="11308" y="3176"/>
                    <a:pt x="11153" y="3725"/>
                    <a:pt x="10833" y="4160"/>
                  </a:cubicBezTo>
                  <a:cubicBezTo>
                    <a:pt x="10549" y="4555"/>
                    <a:pt x="10243" y="4794"/>
                    <a:pt x="9777" y="4946"/>
                  </a:cubicBezTo>
                  <a:cubicBezTo>
                    <a:pt x="9160" y="5172"/>
                    <a:pt x="8456" y="5300"/>
                    <a:pt x="7798" y="5327"/>
                  </a:cubicBezTo>
                  <a:lnTo>
                    <a:pt x="7798" y="5229"/>
                  </a:lnTo>
                  <a:cubicBezTo>
                    <a:pt x="7770" y="5243"/>
                    <a:pt x="7739" y="5250"/>
                    <a:pt x="7707" y="5250"/>
                  </a:cubicBezTo>
                  <a:cubicBezTo>
                    <a:pt x="7647" y="5250"/>
                    <a:pt x="7584" y="5223"/>
                    <a:pt x="7529" y="5158"/>
                  </a:cubicBezTo>
                  <a:cubicBezTo>
                    <a:pt x="7431" y="5229"/>
                    <a:pt x="7333" y="5283"/>
                    <a:pt x="7235" y="5327"/>
                  </a:cubicBezTo>
                  <a:cubicBezTo>
                    <a:pt x="7053" y="5398"/>
                    <a:pt x="6841" y="5452"/>
                    <a:pt x="6632" y="5468"/>
                  </a:cubicBezTo>
                  <a:lnTo>
                    <a:pt x="6379" y="5468"/>
                  </a:lnTo>
                  <a:cubicBezTo>
                    <a:pt x="6659" y="5748"/>
                    <a:pt x="6925" y="6042"/>
                    <a:pt x="7192" y="6352"/>
                  </a:cubicBezTo>
                  <a:cubicBezTo>
                    <a:pt x="7431" y="6618"/>
                    <a:pt x="7684" y="6884"/>
                    <a:pt x="7937" y="7154"/>
                  </a:cubicBezTo>
                  <a:cubicBezTo>
                    <a:pt x="8269" y="7069"/>
                    <a:pt x="8612" y="7036"/>
                    <a:pt x="8955" y="7036"/>
                  </a:cubicBezTo>
                  <a:cubicBezTo>
                    <a:pt x="9019" y="7036"/>
                    <a:pt x="9083" y="7037"/>
                    <a:pt x="9147" y="7039"/>
                  </a:cubicBezTo>
                  <a:cubicBezTo>
                    <a:pt x="9498" y="7053"/>
                    <a:pt x="9862" y="7110"/>
                    <a:pt x="10243" y="7195"/>
                  </a:cubicBezTo>
                  <a:cubicBezTo>
                    <a:pt x="10568" y="7273"/>
                    <a:pt x="11001" y="7351"/>
                    <a:pt x="11423" y="7351"/>
                  </a:cubicBezTo>
                  <a:cubicBezTo>
                    <a:pt x="11456" y="7351"/>
                    <a:pt x="11488" y="7351"/>
                    <a:pt x="11520" y="7350"/>
                  </a:cubicBezTo>
                  <a:cubicBezTo>
                    <a:pt x="11898" y="7336"/>
                    <a:pt x="12279" y="7238"/>
                    <a:pt x="12532" y="6999"/>
                  </a:cubicBezTo>
                  <a:cubicBezTo>
                    <a:pt x="12967" y="6591"/>
                    <a:pt x="13149" y="6015"/>
                    <a:pt x="13206" y="5425"/>
                  </a:cubicBezTo>
                  <a:cubicBezTo>
                    <a:pt x="13220" y="5101"/>
                    <a:pt x="13260" y="4750"/>
                    <a:pt x="13193" y="4413"/>
                  </a:cubicBezTo>
                  <a:cubicBezTo>
                    <a:pt x="13162" y="4302"/>
                    <a:pt x="13108" y="4120"/>
                    <a:pt x="13064" y="4005"/>
                  </a:cubicBezTo>
                  <a:cubicBezTo>
                    <a:pt x="12953" y="4036"/>
                    <a:pt x="12855" y="4063"/>
                    <a:pt x="12741" y="4089"/>
                  </a:cubicBezTo>
                  <a:cubicBezTo>
                    <a:pt x="12754" y="4187"/>
                    <a:pt x="12727" y="4342"/>
                    <a:pt x="12700" y="4440"/>
                  </a:cubicBezTo>
                  <a:cubicBezTo>
                    <a:pt x="12545" y="5030"/>
                    <a:pt x="12067" y="5691"/>
                    <a:pt x="11507" y="5903"/>
                  </a:cubicBezTo>
                  <a:cubicBezTo>
                    <a:pt x="11827" y="5313"/>
                    <a:pt x="12110" y="4723"/>
                    <a:pt x="12249" y="4063"/>
                  </a:cubicBezTo>
                  <a:cubicBezTo>
                    <a:pt x="12292" y="3921"/>
                    <a:pt x="12319" y="3766"/>
                    <a:pt x="12333" y="3614"/>
                  </a:cubicBezTo>
                  <a:cubicBezTo>
                    <a:pt x="12417" y="2953"/>
                    <a:pt x="12319" y="2279"/>
                    <a:pt x="12151" y="1632"/>
                  </a:cubicBezTo>
                  <a:cubicBezTo>
                    <a:pt x="12137" y="1547"/>
                    <a:pt x="12110" y="1450"/>
                    <a:pt x="12067" y="1365"/>
                  </a:cubicBezTo>
                  <a:cubicBezTo>
                    <a:pt x="11787" y="691"/>
                    <a:pt x="11210" y="226"/>
                    <a:pt x="10509" y="74"/>
                  </a:cubicBezTo>
                  <a:cubicBezTo>
                    <a:pt x="10270" y="22"/>
                    <a:pt x="10029" y="0"/>
                    <a:pt x="9788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64"/>
            <p:cNvSpPr/>
            <p:nvPr/>
          </p:nvSpPr>
          <p:spPr>
            <a:xfrm>
              <a:off x="3250088" y="3765117"/>
              <a:ext cx="294436" cy="224057"/>
            </a:xfrm>
            <a:custGeom>
              <a:rect b="b" l="l" r="r" t="t"/>
              <a:pathLst>
                <a:path extrusionOk="0" h="2671" w="3510">
                  <a:moveTo>
                    <a:pt x="3456" y="1"/>
                  </a:moveTo>
                  <a:lnTo>
                    <a:pt x="3456" y="1"/>
                  </a:lnTo>
                  <a:cubicBezTo>
                    <a:pt x="2613" y="227"/>
                    <a:pt x="1248" y="648"/>
                    <a:pt x="196" y="941"/>
                  </a:cubicBezTo>
                  <a:cubicBezTo>
                    <a:pt x="294" y="1278"/>
                    <a:pt x="351" y="1616"/>
                    <a:pt x="338" y="1996"/>
                  </a:cubicBezTo>
                  <a:cubicBezTo>
                    <a:pt x="338" y="2206"/>
                    <a:pt x="196" y="2502"/>
                    <a:pt x="0" y="2573"/>
                  </a:cubicBezTo>
                  <a:lnTo>
                    <a:pt x="0" y="2671"/>
                  </a:lnTo>
                  <a:cubicBezTo>
                    <a:pt x="658" y="2644"/>
                    <a:pt x="1362" y="2516"/>
                    <a:pt x="1979" y="2290"/>
                  </a:cubicBezTo>
                  <a:cubicBezTo>
                    <a:pt x="2445" y="2138"/>
                    <a:pt x="2751" y="1899"/>
                    <a:pt x="3035" y="1504"/>
                  </a:cubicBezTo>
                  <a:cubicBezTo>
                    <a:pt x="3355" y="1069"/>
                    <a:pt x="3510" y="520"/>
                    <a:pt x="3456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64"/>
            <p:cNvSpPr/>
            <p:nvPr/>
          </p:nvSpPr>
          <p:spPr>
            <a:xfrm>
              <a:off x="3240441" y="3695577"/>
              <a:ext cx="299637" cy="148560"/>
            </a:xfrm>
            <a:custGeom>
              <a:rect b="b" l="l" r="r" t="t"/>
              <a:pathLst>
                <a:path extrusionOk="0" h="1771" w="3572">
                  <a:moveTo>
                    <a:pt x="3301" y="0"/>
                  </a:moveTo>
                  <a:cubicBezTo>
                    <a:pt x="2418" y="253"/>
                    <a:pt x="1026" y="661"/>
                    <a:pt x="1" y="958"/>
                  </a:cubicBezTo>
                  <a:cubicBezTo>
                    <a:pt x="129" y="1224"/>
                    <a:pt x="227" y="1490"/>
                    <a:pt x="311" y="1770"/>
                  </a:cubicBezTo>
                  <a:cubicBezTo>
                    <a:pt x="1363" y="1477"/>
                    <a:pt x="2728" y="1056"/>
                    <a:pt x="3571" y="830"/>
                  </a:cubicBezTo>
                  <a:cubicBezTo>
                    <a:pt x="3541" y="536"/>
                    <a:pt x="3456" y="253"/>
                    <a:pt x="330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64"/>
            <p:cNvSpPr/>
            <p:nvPr/>
          </p:nvSpPr>
          <p:spPr>
            <a:xfrm>
              <a:off x="3133236" y="3599445"/>
              <a:ext cx="384193" cy="176494"/>
            </a:xfrm>
            <a:custGeom>
              <a:rect b="b" l="l" r="r" t="t"/>
              <a:pathLst>
                <a:path extrusionOk="0" h="2104" w="4580">
                  <a:moveTo>
                    <a:pt x="2547" y="1"/>
                  </a:moveTo>
                  <a:cubicBezTo>
                    <a:pt x="2322" y="1"/>
                    <a:pt x="2098" y="31"/>
                    <a:pt x="1882" y="81"/>
                  </a:cubicBezTo>
                  <a:cubicBezTo>
                    <a:pt x="1545" y="165"/>
                    <a:pt x="1167" y="290"/>
                    <a:pt x="985" y="388"/>
                  </a:cubicBezTo>
                  <a:cubicBezTo>
                    <a:pt x="591" y="600"/>
                    <a:pt x="267" y="893"/>
                    <a:pt x="1" y="1217"/>
                  </a:cubicBezTo>
                  <a:cubicBezTo>
                    <a:pt x="102" y="1160"/>
                    <a:pt x="226" y="1132"/>
                    <a:pt x="350" y="1132"/>
                  </a:cubicBezTo>
                  <a:cubicBezTo>
                    <a:pt x="466" y="1132"/>
                    <a:pt x="581" y="1156"/>
                    <a:pt x="675" y="1204"/>
                  </a:cubicBezTo>
                  <a:cubicBezTo>
                    <a:pt x="985" y="1372"/>
                    <a:pt x="1124" y="1767"/>
                    <a:pt x="1265" y="2060"/>
                  </a:cubicBezTo>
                  <a:cubicBezTo>
                    <a:pt x="1265" y="2073"/>
                    <a:pt x="1265" y="2090"/>
                    <a:pt x="1279" y="2104"/>
                  </a:cubicBezTo>
                  <a:cubicBezTo>
                    <a:pt x="2304" y="1807"/>
                    <a:pt x="3696" y="1399"/>
                    <a:pt x="4579" y="1146"/>
                  </a:cubicBezTo>
                  <a:cubicBezTo>
                    <a:pt x="4512" y="1035"/>
                    <a:pt x="4441" y="924"/>
                    <a:pt x="4343" y="826"/>
                  </a:cubicBezTo>
                  <a:cubicBezTo>
                    <a:pt x="3949" y="405"/>
                    <a:pt x="3527" y="152"/>
                    <a:pt x="3022" y="51"/>
                  </a:cubicBezTo>
                  <a:cubicBezTo>
                    <a:pt x="2865" y="16"/>
                    <a:pt x="2706" y="1"/>
                    <a:pt x="2547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64"/>
            <p:cNvSpPr/>
            <p:nvPr/>
          </p:nvSpPr>
          <p:spPr>
            <a:xfrm>
              <a:off x="2835193" y="3717219"/>
              <a:ext cx="492740" cy="579561"/>
            </a:xfrm>
            <a:custGeom>
              <a:rect b="b" l="l" r="r" t="t"/>
              <a:pathLst>
                <a:path extrusionOk="0" h="6909" w="5874">
                  <a:moveTo>
                    <a:pt x="3716" y="1"/>
                  </a:moveTo>
                  <a:cubicBezTo>
                    <a:pt x="3681" y="1"/>
                    <a:pt x="3645" y="4"/>
                    <a:pt x="3611" y="12"/>
                  </a:cubicBezTo>
                  <a:cubicBezTo>
                    <a:pt x="3540" y="25"/>
                    <a:pt x="3497" y="39"/>
                    <a:pt x="3470" y="52"/>
                  </a:cubicBezTo>
                  <a:cubicBezTo>
                    <a:pt x="3429" y="66"/>
                    <a:pt x="3385" y="79"/>
                    <a:pt x="3345" y="96"/>
                  </a:cubicBezTo>
                  <a:cubicBezTo>
                    <a:pt x="3035" y="208"/>
                    <a:pt x="2738" y="349"/>
                    <a:pt x="2445" y="487"/>
                  </a:cubicBezTo>
                  <a:cubicBezTo>
                    <a:pt x="1841" y="811"/>
                    <a:pt x="1278" y="1205"/>
                    <a:pt x="773" y="1654"/>
                  </a:cubicBezTo>
                  <a:cubicBezTo>
                    <a:pt x="449" y="1951"/>
                    <a:pt x="85" y="2288"/>
                    <a:pt x="27" y="2750"/>
                  </a:cubicBezTo>
                  <a:cubicBezTo>
                    <a:pt x="1" y="2905"/>
                    <a:pt x="1" y="3087"/>
                    <a:pt x="41" y="3269"/>
                  </a:cubicBezTo>
                  <a:cubicBezTo>
                    <a:pt x="901" y="3663"/>
                    <a:pt x="1700" y="4112"/>
                    <a:pt x="2458" y="4745"/>
                  </a:cubicBezTo>
                  <a:cubicBezTo>
                    <a:pt x="2809" y="5039"/>
                    <a:pt x="3190" y="5335"/>
                    <a:pt x="3483" y="5686"/>
                  </a:cubicBezTo>
                  <a:cubicBezTo>
                    <a:pt x="3780" y="5939"/>
                    <a:pt x="4046" y="6178"/>
                    <a:pt x="4356" y="6401"/>
                  </a:cubicBezTo>
                  <a:cubicBezTo>
                    <a:pt x="4383" y="6431"/>
                    <a:pt x="4424" y="6472"/>
                    <a:pt x="4481" y="6502"/>
                  </a:cubicBezTo>
                  <a:cubicBezTo>
                    <a:pt x="4623" y="6613"/>
                    <a:pt x="4805" y="6768"/>
                    <a:pt x="4916" y="6853"/>
                  </a:cubicBezTo>
                  <a:cubicBezTo>
                    <a:pt x="4930" y="6866"/>
                    <a:pt x="4930" y="6866"/>
                    <a:pt x="4946" y="6866"/>
                  </a:cubicBezTo>
                  <a:cubicBezTo>
                    <a:pt x="4990" y="6892"/>
                    <a:pt x="5035" y="6909"/>
                    <a:pt x="5081" y="6909"/>
                  </a:cubicBezTo>
                  <a:cubicBezTo>
                    <a:pt x="5105" y="6909"/>
                    <a:pt x="5130" y="6904"/>
                    <a:pt x="5155" y="6893"/>
                  </a:cubicBezTo>
                  <a:cubicBezTo>
                    <a:pt x="5213" y="6866"/>
                    <a:pt x="5253" y="6853"/>
                    <a:pt x="5284" y="6839"/>
                  </a:cubicBezTo>
                  <a:cubicBezTo>
                    <a:pt x="5435" y="6755"/>
                    <a:pt x="5563" y="6627"/>
                    <a:pt x="5675" y="6502"/>
                  </a:cubicBezTo>
                  <a:cubicBezTo>
                    <a:pt x="5789" y="6360"/>
                    <a:pt x="5843" y="6178"/>
                    <a:pt x="5857" y="5996"/>
                  </a:cubicBezTo>
                  <a:cubicBezTo>
                    <a:pt x="5873" y="5925"/>
                    <a:pt x="5843" y="5855"/>
                    <a:pt x="5789" y="5811"/>
                  </a:cubicBezTo>
                  <a:cubicBezTo>
                    <a:pt x="5550" y="5575"/>
                    <a:pt x="5310" y="5322"/>
                    <a:pt x="5085" y="5069"/>
                  </a:cubicBezTo>
                  <a:cubicBezTo>
                    <a:pt x="4832" y="4799"/>
                    <a:pt x="4579" y="4533"/>
                    <a:pt x="4340" y="4267"/>
                  </a:cubicBezTo>
                  <a:cubicBezTo>
                    <a:pt x="4073" y="3957"/>
                    <a:pt x="3807" y="3663"/>
                    <a:pt x="3527" y="3383"/>
                  </a:cubicBezTo>
                  <a:lnTo>
                    <a:pt x="3780" y="3383"/>
                  </a:lnTo>
                  <a:cubicBezTo>
                    <a:pt x="3989" y="3367"/>
                    <a:pt x="4201" y="3313"/>
                    <a:pt x="4383" y="3242"/>
                  </a:cubicBezTo>
                  <a:cubicBezTo>
                    <a:pt x="4481" y="3198"/>
                    <a:pt x="4579" y="3144"/>
                    <a:pt x="4677" y="3073"/>
                  </a:cubicBezTo>
                  <a:cubicBezTo>
                    <a:pt x="4734" y="3029"/>
                    <a:pt x="4791" y="2975"/>
                    <a:pt x="4832" y="2918"/>
                  </a:cubicBezTo>
                  <a:cubicBezTo>
                    <a:pt x="4876" y="2878"/>
                    <a:pt x="4903" y="2820"/>
                    <a:pt x="4916" y="2750"/>
                  </a:cubicBezTo>
                  <a:cubicBezTo>
                    <a:pt x="4930" y="2554"/>
                    <a:pt x="4889" y="2342"/>
                    <a:pt x="4862" y="2146"/>
                  </a:cubicBezTo>
                  <a:cubicBezTo>
                    <a:pt x="4818" y="1907"/>
                    <a:pt x="4747" y="1667"/>
                    <a:pt x="4677" y="1428"/>
                  </a:cubicBezTo>
                  <a:cubicBezTo>
                    <a:pt x="4592" y="1219"/>
                    <a:pt x="4508" y="1023"/>
                    <a:pt x="4424" y="824"/>
                  </a:cubicBezTo>
                  <a:cubicBezTo>
                    <a:pt x="4340" y="629"/>
                    <a:pt x="4255" y="417"/>
                    <a:pt x="4144" y="234"/>
                  </a:cubicBezTo>
                  <a:cubicBezTo>
                    <a:pt x="4052" y="84"/>
                    <a:pt x="3882" y="1"/>
                    <a:pt x="3716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64"/>
            <p:cNvSpPr/>
            <p:nvPr/>
          </p:nvSpPr>
          <p:spPr>
            <a:xfrm>
              <a:off x="3115704" y="3694318"/>
              <a:ext cx="163827" cy="288481"/>
            </a:xfrm>
            <a:custGeom>
              <a:rect b="b" l="l" r="r" t="t"/>
              <a:pathLst>
                <a:path extrusionOk="0" h="3439" w="1953">
                  <a:moveTo>
                    <a:pt x="559" y="1"/>
                  </a:moveTo>
                  <a:cubicBezTo>
                    <a:pt x="435" y="1"/>
                    <a:pt x="311" y="29"/>
                    <a:pt x="210" y="86"/>
                  </a:cubicBezTo>
                  <a:cubicBezTo>
                    <a:pt x="99" y="157"/>
                    <a:pt x="28" y="241"/>
                    <a:pt x="1" y="369"/>
                  </a:cubicBezTo>
                  <a:cubicBezTo>
                    <a:pt x="41" y="352"/>
                    <a:pt x="85" y="339"/>
                    <a:pt x="126" y="325"/>
                  </a:cubicBezTo>
                  <a:cubicBezTo>
                    <a:pt x="153" y="312"/>
                    <a:pt x="196" y="298"/>
                    <a:pt x="267" y="285"/>
                  </a:cubicBezTo>
                  <a:cubicBezTo>
                    <a:pt x="301" y="277"/>
                    <a:pt x="337" y="274"/>
                    <a:pt x="372" y="274"/>
                  </a:cubicBezTo>
                  <a:cubicBezTo>
                    <a:pt x="538" y="274"/>
                    <a:pt x="708" y="357"/>
                    <a:pt x="800" y="507"/>
                  </a:cubicBezTo>
                  <a:cubicBezTo>
                    <a:pt x="911" y="690"/>
                    <a:pt x="996" y="902"/>
                    <a:pt x="1080" y="1097"/>
                  </a:cubicBezTo>
                  <a:cubicBezTo>
                    <a:pt x="1164" y="1296"/>
                    <a:pt x="1248" y="1492"/>
                    <a:pt x="1333" y="1701"/>
                  </a:cubicBezTo>
                  <a:cubicBezTo>
                    <a:pt x="1403" y="1940"/>
                    <a:pt x="1474" y="2180"/>
                    <a:pt x="1518" y="2419"/>
                  </a:cubicBezTo>
                  <a:cubicBezTo>
                    <a:pt x="1545" y="2615"/>
                    <a:pt x="1586" y="2827"/>
                    <a:pt x="1572" y="3023"/>
                  </a:cubicBezTo>
                  <a:cubicBezTo>
                    <a:pt x="1559" y="3093"/>
                    <a:pt x="1532" y="3151"/>
                    <a:pt x="1488" y="3191"/>
                  </a:cubicBezTo>
                  <a:cubicBezTo>
                    <a:pt x="1447" y="3248"/>
                    <a:pt x="1390" y="3302"/>
                    <a:pt x="1333" y="3346"/>
                  </a:cubicBezTo>
                  <a:cubicBezTo>
                    <a:pt x="1388" y="3411"/>
                    <a:pt x="1451" y="3438"/>
                    <a:pt x="1511" y="3438"/>
                  </a:cubicBezTo>
                  <a:cubicBezTo>
                    <a:pt x="1543" y="3438"/>
                    <a:pt x="1574" y="3431"/>
                    <a:pt x="1602" y="3417"/>
                  </a:cubicBezTo>
                  <a:cubicBezTo>
                    <a:pt x="1798" y="3346"/>
                    <a:pt x="1940" y="3050"/>
                    <a:pt x="1940" y="2840"/>
                  </a:cubicBezTo>
                  <a:cubicBezTo>
                    <a:pt x="1953" y="2460"/>
                    <a:pt x="1896" y="2122"/>
                    <a:pt x="1798" y="1785"/>
                  </a:cubicBezTo>
                  <a:cubicBezTo>
                    <a:pt x="1714" y="1505"/>
                    <a:pt x="1616" y="1239"/>
                    <a:pt x="1488" y="973"/>
                  </a:cubicBezTo>
                  <a:cubicBezTo>
                    <a:pt x="1474" y="959"/>
                    <a:pt x="1474" y="942"/>
                    <a:pt x="1474" y="929"/>
                  </a:cubicBezTo>
                  <a:cubicBezTo>
                    <a:pt x="1333" y="636"/>
                    <a:pt x="1194" y="241"/>
                    <a:pt x="884" y="73"/>
                  </a:cubicBezTo>
                  <a:cubicBezTo>
                    <a:pt x="790" y="25"/>
                    <a:pt x="675" y="1"/>
                    <a:pt x="559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64"/>
            <p:cNvSpPr/>
            <p:nvPr/>
          </p:nvSpPr>
          <p:spPr>
            <a:xfrm>
              <a:off x="2495794" y="3832477"/>
              <a:ext cx="688193" cy="579813"/>
            </a:xfrm>
            <a:custGeom>
              <a:rect b="b" l="l" r="r" t="t"/>
              <a:pathLst>
                <a:path extrusionOk="0" h="6912" w="8204">
                  <a:moveTo>
                    <a:pt x="1828" y="0"/>
                  </a:moveTo>
                  <a:cubicBezTo>
                    <a:pt x="1531" y="196"/>
                    <a:pt x="928" y="617"/>
                    <a:pt x="732" y="745"/>
                  </a:cubicBezTo>
                  <a:cubicBezTo>
                    <a:pt x="227" y="1082"/>
                    <a:pt x="1" y="1740"/>
                    <a:pt x="240" y="2303"/>
                  </a:cubicBezTo>
                  <a:cubicBezTo>
                    <a:pt x="281" y="2400"/>
                    <a:pt x="338" y="2485"/>
                    <a:pt x="395" y="2556"/>
                  </a:cubicBezTo>
                  <a:cubicBezTo>
                    <a:pt x="901" y="3146"/>
                    <a:pt x="1953" y="3385"/>
                    <a:pt x="2654" y="3624"/>
                  </a:cubicBezTo>
                  <a:cubicBezTo>
                    <a:pt x="3430" y="3877"/>
                    <a:pt x="4256" y="4170"/>
                    <a:pt x="4876" y="4706"/>
                  </a:cubicBezTo>
                  <a:cubicBezTo>
                    <a:pt x="5129" y="4916"/>
                    <a:pt x="5466" y="5239"/>
                    <a:pt x="5648" y="5590"/>
                  </a:cubicBezTo>
                  <a:cubicBezTo>
                    <a:pt x="5751" y="5578"/>
                    <a:pt x="5853" y="5571"/>
                    <a:pt x="5955" y="5571"/>
                  </a:cubicBezTo>
                  <a:cubicBezTo>
                    <a:pt x="6337" y="5571"/>
                    <a:pt x="6707" y="5663"/>
                    <a:pt x="7054" y="5886"/>
                  </a:cubicBezTo>
                  <a:cubicBezTo>
                    <a:pt x="7263" y="6038"/>
                    <a:pt x="7755" y="6503"/>
                    <a:pt x="7458" y="6797"/>
                  </a:cubicBezTo>
                  <a:cubicBezTo>
                    <a:pt x="7445" y="6814"/>
                    <a:pt x="7431" y="6814"/>
                    <a:pt x="7418" y="6827"/>
                  </a:cubicBezTo>
                  <a:cubicBezTo>
                    <a:pt x="7444" y="6881"/>
                    <a:pt x="7494" y="6911"/>
                    <a:pt x="7550" y="6911"/>
                  </a:cubicBezTo>
                  <a:cubicBezTo>
                    <a:pt x="7581" y="6911"/>
                    <a:pt x="7613" y="6902"/>
                    <a:pt x="7644" y="6881"/>
                  </a:cubicBezTo>
                  <a:cubicBezTo>
                    <a:pt x="7880" y="6685"/>
                    <a:pt x="8008" y="6490"/>
                    <a:pt x="8106" y="6180"/>
                  </a:cubicBezTo>
                  <a:cubicBezTo>
                    <a:pt x="8190" y="5900"/>
                    <a:pt x="8203" y="5617"/>
                    <a:pt x="8119" y="5337"/>
                  </a:cubicBezTo>
                  <a:cubicBezTo>
                    <a:pt x="8008" y="4942"/>
                    <a:pt x="7796" y="4605"/>
                    <a:pt x="7529" y="4312"/>
                  </a:cubicBezTo>
                  <a:cubicBezTo>
                    <a:pt x="7236" y="3961"/>
                    <a:pt x="6855" y="3665"/>
                    <a:pt x="6504" y="3371"/>
                  </a:cubicBezTo>
                  <a:cubicBezTo>
                    <a:pt x="5746" y="2738"/>
                    <a:pt x="4947" y="2289"/>
                    <a:pt x="4087" y="1895"/>
                  </a:cubicBezTo>
                  <a:cubicBezTo>
                    <a:pt x="3723" y="1726"/>
                    <a:pt x="3345" y="1558"/>
                    <a:pt x="2964" y="1403"/>
                  </a:cubicBezTo>
                  <a:cubicBezTo>
                    <a:pt x="2823" y="1096"/>
                    <a:pt x="2432" y="688"/>
                    <a:pt x="2121" y="324"/>
                  </a:cubicBezTo>
                  <a:cubicBezTo>
                    <a:pt x="2024" y="209"/>
                    <a:pt x="1939" y="98"/>
                    <a:pt x="182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64"/>
            <p:cNvSpPr/>
            <p:nvPr/>
          </p:nvSpPr>
          <p:spPr>
            <a:xfrm>
              <a:off x="2454523" y="3805298"/>
              <a:ext cx="515054" cy="511363"/>
            </a:xfrm>
            <a:custGeom>
              <a:rect b="b" l="l" r="r" t="t"/>
              <a:pathLst>
                <a:path extrusionOk="0" h="6096" w="6140">
                  <a:moveTo>
                    <a:pt x="1983" y="0"/>
                  </a:moveTo>
                  <a:cubicBezTo>
                    <a:pt x="1784" y="112"/>
                    <a:pt x="1602" y="209"/>
                    <a:pt x="1545" y="253"/>
                  </a:cubicBezTo>
                  <a:cubicBezTo>
                    <a:pt x="1309" y="378"/>
                    <a:pt x="1096" y="479"/>
                    <a:pt x="901" y="648"/>
                  </a:cubicBezTo>
                  <a:cubicBezTo>
                    <a:pt x="618" y="901"/>
                    <a:pt x="351" y="1292"/>
                    <a:pt x="213" y="1642"/>
                  </a:cubicBezTo>
                  <a:cubicBezTo>
                    <a:pt x="14" y="2178"/>
                    <a:pt x="1" y="2755"/>
                    <a:pt x="395" y="3203"/>
                  </a:cubicBezTo>
                  <a:cubicBezTo>
                    <a:pt x="901" y="3793"/>
                    <a:pt x="1757" y="3935"/>
                    <a:pt x="2458" y="4171"/>
                  </a:cubicBezTo>
                  <a:cubicBezTo>
                    <a:pt x="3230" y="4424"/>
                    <a:pt x="4046" y="4734"/>
                    <a:pt x="4680" y="5253"/>
                  </a:cubicBezTo>
                  <a:cubicBezTo>
                    <a:pt x="4916" y="5452"/>
                    <a:pt x="5226" y="5759"/>
                    <a:pt x="5422" y="6096"/>
                  </a:cubicBezTo>
                  <a:cubicBezTo>
                    <a:pt x="5648" y="6012"/>
                    <a:pt x="5901" y="5941"/>
                    <a:pt x="6140" y="5914"/>
                  </a:cubicBezTo>
                  <a:cubicBezTo>
                    <a:pt x="5958" y="5563"/>
                    <a:pt x="5621" y="5240"/>
                    <a:pt x="5368" y="5030"/>
                  </a:cubicBezTo>
                  <a:cubicBezTo>
                    <a:pt x="4748" y="4494"/>
                    <a:pt x="3922" y="4201"/>
                    <a:pt x="3146" y="3948"/>
                  </a:cubicBezTo>
                  <a:cubicBezTo>
                    <a:pt x="2445" y="3709"/>
                    <a:pt x="1393" y="3470"/>
                    <a:pt x="887" y="2880"/>
                  </a:cubicBezTo>
                  <a:cubicBezTo>
                    <a:pt x="830" y="2809"/>
                    <a:pt x="773" y="2724"/>
                    <a:pt x="732" y="2627"/>
                  </a:cubicBezTo>
                  <a:cubicBezTo>
                    <a:pt x="493" y="2064"/>
                    <a:pt x="719" y="1406"/>
                    <a:pt x="1224" y="1069"/>
                  </a:cubicBezTo>
                  <a:cubicBezTo>
                    <a:pt x="1420" y="941"/>
                    <a:pt x="2023" y="520"/>
                    <a:pt x="2320" y="324"/>
                  </a:cubicBezTo>
                  <a:cubicBezTo>
                    <a:pt x="2236" y="226"/>
                    <a:pt x="2135" y="125"/>
                    <a:pt x="2037" y="41"/>
                  </a:cubicBezTo>
                  <a:cubicBezTo>
                    <a:pt x="2010" y="27"/>
                    <a:pt x="1996" y="14"/>
                    <a:pt x="1983" y="0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64"/>
            <p:cNvSpPr/>
            <p:nvPr/>
          </p:nvSpPr>
          <p:spPr>
            <a:xfrm>
              <a:off x="2316783" y="3779462"/>
              <a:ext cx="592564" cy="638784"/>
            </a:xfrm>
            <a:custGeom>
              <a:rect b="b" l="l" r="r" t="t"/>
              <a:pathLst>
                <a:path extrusionOk="0" h="7615" w="7064">
                  <a:moveTo>
                    <a:pt x="3099" y="1"/>
                  </a:moveTo>
                  <a:cubicBezTo>
                    <a:pt x="3068" y="1"/>
                    <a:pt x="3036" y="4"/>
                    <a:pt x="3005" y="12"/>
                  </a:cubicBezTo>
                  <a:cubicBezTo>
                    <a:pt x="2512" y="82"/>
                    <a:pt x="2037" y="379"/>
                    <a:pt x="1616" y="619"/>
                  </a:cubicBezTo>
                  <a:cubicBezTo>
                    <a:pt x="1123" y="898"/>
                    <a:pt x="702" y="1236"/>
                    <a:pt x="422" y="1741"/>
                  </a:cubicBezTo>
                  <a:cubicBezTo>
                    <a:pt x="112" y="2260"/>
                    <a:pt x="1" y="2908"/>
                    <a:pt x="85" y="3511"/>
                  </a:cubicBezTo>
                  <a:cubicBezTo>
                    <a:pt x="183" y="4185"/>
                    <a:pt x="520" y="4802"/>
                    <a:pt x="982" y="5295"/>
                  </a:cubicBezTo>
                  <a:cubicBezTo>
                    <a:pt x="1670" y="6053"/>
                    <a:pt x="2597" y="6532"/>
                    <a:pt x="3524" y="6923"/>
                  </a:cubicBezTo>
                  <a:cubicBezTo>
                    <a:pt x="4158" y="7206"/>
                    <a:pt x="4650" y="7415"/>
                    <a:pt x="5169" y="7614"/>
                  </a:cubicBezTo>
                  <a:cubicBezTo>
                    <a:pt x="5675" y="7135"/>
                    <a:pt x="6251" y="6714"/>
                    <a:pt x="6939" y="6448"/>
                  </a:cubicBezTo>
                  <a:cubicBezTo>
                    <a:pt x="6980" y="6434"/>
                    <a:pt x="7023" y="6417"/>
                    <a:pt x="7064" y="6404"/>
                  </a:cubicBezTo>
                  <a:cubicBezTo>
                    <a:pt x="6868" y="6067"/>
                    <a:pt x="6558" y="5760"/>
                    <a:pt x="6322" y="5561"/>
                  </a:cubicBezTo>
                  <a:cubicBezTo>
                    <a:pt x="5688" y="5042"/>
                    <a:pt x="4872" y="4732"/>
                    <a:pt x="4100" y="4479"/>
                  </a:cubicBezTo>
                  <a:cubicBezTo>
                    <a:pt x="3399" y="4243"/>
                    <a:pt x="2543" y="4101"/>
                    <a:pt x="2037" y="3511"/>
                  </a:cubicBezTo>
                  <a:cubicBezTo>
                    <a:pt x="1643" y="3063"/>
                    <a:pt x="1656" y="2486"/>
                    <a:pt x="1855" y="1950"/>
                  </a:cubicBezTo>
                  <a:cubicBezTo>
                    <a:pt x="1993" y="1600"/>
                    <a:pt x="2260" y="1209"/>
                    <a:pt x="2543" y="956"/>
                  </a:cubicBezTo>
                  <a:cubicBezTo>
                    <a:pt x="2738" y="787"/>
                    <a:pt x="2951" y="686"/>
                    <a:pt x="3187" y="561"/>
                  </a:cubicBezTo>
                  <a:cubicBezTo>
                    <a:pt x="3244" y="517"/>
                    <a:pt x="3426" y="420"/>
                    <a:pt x="3625" y="308"/>
                  </a:cubicBezTo>
                  <a:cubicBezTo>
                    <a:pt x="3554" y="238"/>
                    <a:pt x="3470" y="167"/>
                    <a:pt x="3386" y="96"/>
                  </a:cubicBezTo>
                  <a:cubicBezTo>
                    <a:pt x="3372" y="82"/>
                    <a:pt x="3342" y="69"/>
                    <a:pt x="3328" y="56"/>
                  </a:cubicBezTo>
                  <a:cubicBezTo>
                    <a:pt x="3258" y="24"/>
                    <a:pt x="3180" y="1"/>
                    <a:pt x="3099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64"/>
            <p:cNvSpPr/>
            <p:nvPr/>
          </p:nvSpPr>
          <p:spPr>
            <a:xfrm>
              <a:off x="3907579" y="3764195"/>
              <a:ext cx="56706" cy="56455"/>
            </a:xfrm>
            <a:custGeom>
              <a:rect b="b" l="l" r="r" t="t"/>
              <a:pathLst>
                <a:path extrusionOk="0" h="673" w="676">
                  <a:moveTo>
                    <a:pt x="160" y="1"/>
                  </a:moveTo>
                  <a:cubicBezTo>
                    <a:pt x="129" y="1"/>
                    <a:pt x="97" y="8"/>
                    <a:pt x="68" y="25"/>
                  </a:cubicBezTo>
                  <a:cubicBezTo>
                    <a:pt x="68" y="42"/>
                    <a:pt x="55" y="55"/>
                    <a:pt x="55" y="55"/>
                  </a:cubicBezTo>
                  <a:cubicBezTo>
                    <a:pt x="14" y="96"/>
                    <a:pt x="1" y="140"/>
                    <a:pt x="14" y="167"/>
                  </a:cubicBezTo>
                  <a:cubicBezTo>
                    <a:pt x="14" y="194"/>
                    <a:pt x="14" y="211"/>
                    <a:pt x="28" y="238"/>
                  </a:cubicBezTo>
                  <a:cubicBezTo>
                    <a:pt x="28" y="251"/>
                    <a:pt x="41" y="264"/>
                    <a:pt x="55" y="278"/>
                  </a:cubicBezTo>
                  <a:lnTo>
                    <a:pt x="449" y="632"/>
                  </a:lnTo>
                  <a:cubicBezTo>
                    <a:pt x="463" y="645"/>
                    <a:pt x="476" y="659"/>
                    <a:pt x="490" y="672"/>
                  </a:cubicBezTo>
                  <a:cubicBezTo>
                    <a:pt x="520" y="632"/>
                    <a:pt x="547" y="588"/>
                    <a:pt x="574" y="548"/>
                  </a:cubicBezTo>
                  <a:cubicBezTo>
                    <a:pt x="604" y="504"/>
                    <a:pt x="645" y="447"/>
                    <a:pt x="675" y="393"/>
                  </a:cubicBezTo>
                  <a:lnTo>
                    <a:pt x="281" y="42"/>
                  </a:lnTo>
                  <a:cubicBezTo>
                    <a:pt x="247" y="16"/>
                    <a:pt x="204" y="1"/>
                    <a:pt x="16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64"/>
            <p:cNvSpPr/>
            <p:nvPr/>
          </p:nvSpPr>
          <p:spPr>
            <a:xfrm>
              <a:off x="3472635" y="3899501"/>
              <a:ext cx="123982" cy="259372"/>
            </a:xfrm>
            <a:custGeom>
              <a:rect b="b" l="l" r="r" t="t"/>
              <a:pathLst>
                <a:path extrusionOk="0" h="3092" w="1478">
                  <a:moveTo>
                    <a:pt x="324" y="0"/>
                  </a:moveTo>
                  <a:cubicBezTo>
                    <a:pt x="227" y="128"/>
                    <a:pt x="112" y="226"/>
                    <a:pt x="1" y="324"/>
                  </a:cubicBezTo>
                  <a:cubicBezTo>
                    <a:pt x="71" y="506"/>
                    <a:pt x="112" y="718"/>
                    <a:pt x="112" y="914"/>
                  </a:cubicBezTo>
                  <a:cubicBezTo>
                    <a:pt x="112" y="1264"/>
                    <a:pt x="44" y="1615"/>
                    <a:pt x="129" y="1969"/>
                  </a:cubicBezTo>
                  <a:cubicBezTo>
                    <a:pt x="169" y="2121"/>
                    <a:pt x="240" y="2249"/>
                    <a:pt x="351" y="2360"/>
                  </a:cubicBezTo>
                  <a:cubicBezTo>
                    <a:pt x="449" y="2444"/>
                    <a:pt x="564" y="2502"/>
                    <a:pt x="648" y="2586"/>
                  </a:cubicBezTo>
                  <a:cubicBezTo>
                    <a:pt x="786" y="2741"/>
                    <a:pt x="887" y="2923"/>
                    <a:pt x="999" y="3092"/>
                  </a:cubicBezTo>
                  <a:lnTo>
                    <a:pt x="1069" y="3092"/>
                  </a:lnTo>
                  <a:cubicBezTo>
                    <a:pt x="1208" y="3078"/>
                    <a:pt x="1349" y="3065"/>
                    <a:pt x="1477" y="3034"/>
                  </a:cubicBezTo>
                  <a:cubicBezTo>
                    <a:pt x="1322" y="2839"/>
                    <a:pt x="1208" y="2613"/>
                    <a:pt x="1039" y="2444"/>
                  </a:cubicBezTo>
                  <a:cubicBezTo>
                    <a:pt x="955" y="2360"/>
                    <a:pt x="844" y="2306"/>
                    <a:pt x="759" y="2222"/>
                  </a:cubicBezTo>
                  <a:cubicBezTo>
                    <a:pt x="648" y="2107"/>
                    <a:pt x="564" y="1969"/>
                    <a:pt x="520" y="1814"/>
                  </a:cubicBezTo>
                  <a:cubicBezTo>
                    <a:pt x="436" y="1477"/>
                    <a:pt x="520" y="1109"/>
                    <a:pt x="520" y="759"/>
                  </a:cubicBezTo>
                  <a:cubicBezTo>
                    <a:pt x="506" y="550"/>
                    <a:pt x="449" y="310"/>
                    <a:pt x="382" y="115"/>
                  </a:cubicBezTo>
                  <a:cubicBezTo>
                    <a:pt x="365" y="71"/>
                    <a:pt x="338" y="30"/>
                    <a:pt x="32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64"/>
            <p:cNvSpPr/>
            <p:nvPr/>
          </p:nvSpPr>
          <p:spPr>
            <a:xfrm>
              <a:off x="2748120" y="3695577"/>
              <a:ext cx="173139" cy="212145"/>
            </a:xfrm>
            <a:custGeom>
              <a:rect b="b" l="l" r="r" t="t"/>
              <a:pathLst>
                <a:path extrusionOk="0" h="2529" w="2064">
                  <a:moveTo>
                    <a:pt x="1278" y="0"/>
                  </a:moveTo>
                  <a:cubicBezTo>
                    <a:pt x="843" y="155"/>
                    <a:pt x="405" y="310"/>
                    <a:pt x="0" y="452"/>
                  </a:cubicBezTo>
                  <a:cubicBezTo>
                    <a:pt x="910" y="843"/>
                    <a:pt x="1180" y="1828"/>
                    <a:pt x="1248" y="2529"/>
                  </a:cubicBezTo>
                  <a:cubicBezTo>
                    <a:pt x="1264" y="2502"/>
                    <a:pt x="1278" y="2475"/>
                    <a:pt x="1305" y="2445"/>
                  </a:cubicBezTo>
                  <a:lnTo>
                    <a:pt x="1305" y="2431"/>
                  </a:lnTo>
                  <a:cubicBezTo>
                    <a:pt x="1332" y="2418"/>
                    <a:pt x="1349" y="2391"/>
                    <a:pt x="1362" y="2360"/>
                  </a:cubicBezTo>
                  <a:lnTo>
                    <a:pt x="1376" y="2347"/>
                  </a:lnTo>
                  <a:cubicBezTo>
                    <a:pt x="1389" y="2333"/>
                    <a:pt x="1416" y="2306"/>
                    <a:pt x="1433" y="2276"/>
                  </a:cubicBezTo>
                  <a:cubicBezTo>
                    <a:pt x="1487" y="2222"/>
                    <a:pt x="1531" y="2178"/>
                    <a:pt x="1571" y="2138"/>
                  </a:cubicBezTo>
                  <a:lnTo>
                    <a:pt x="1602" y="2107"/>
                  </a:lnTo>
                  <a:cubicBezTo>
                    <a:pt x="1615" y="2094"/>
                    <a:pt x="1629" y="2080"/>
                    <a:pt x="1655" y="2067"/>
                  </a:cubicBezTo>
                  <a:cubicBezTo>
                    <a:pt x="1655" y="2053"/>
                    <a:pt x="1655" y="2053"/>
                    <a:pt x="1669" y="2040"/>
                  </a:cubicBezTo>
                  <a:cubicBezTo>
                    <a:pt x="1686" y="2023"/>
                    <a:pt x="1713" y="2010"/>
                    <a:pt x="1726" y="1996"/>
                  </a:cubicBezTo>
                  <a:cubicBezTo>
                    <a:pt x="1726" y="1983"/>
                    <a:pt x="1740" y="1983"/>
                    <a:pt x="1740" y="1983"/>
                  </a:cubicBezTo>
                  <a:cubicBezTo>
                    <a:pt x="1770" y="1956"/>
                    <a:pt x="1784" y="1939"/>
                    <a:pt x="1811" y="1912"/>
                  </a:cubicBezTo>
                  <a:cubicBezTo>
                    <a:pt x="1895" y="1841"/>
                    <a:pt x="1979" y="1770"/>
                    <a:pt x="2063" y="1703"/>
                  </a:cubicBezTo>
                  <a:cubicBezTo>
                    <a:pt x="1993" y="1140"/>
                    <a:pt x="1797" y="452"/>
                    <a:pt x="127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64"/>
            <p:cNvSpPr/>
            <p:nvPr/>
          </p:nvSpPr>
          <p:spPr>
            <a:xfrm>
              <a:off x="2316783" y="3824256"/>
              <a:ext cx="489050" cy="593990"/>
            </a:xfrm>
            <a:custGeom>
              <a:rect b="b" l="l" r="r" t="t"/>
              <a:pathLst>
                <a:path extrusionOk="0" h="7081" w="5830">
                  <a:moveTo>
                    <a:pt x="1754" y="0"/>
                  </a:moveTo>
                  <a:cubicBezTo>
                    <a:pt x="1713" y="27"/>
                    <a:pt x="1656" y="54"/>
                    <a:pt x="1616" y="85"/>
                  </a:cubicBezTo>
                  <a:cubicBezTo>
                    <a:pt x="1123" y="364"/>
                    <a:pt x="702" y="702"/>
                    <a:pt x="422" y="1207"/>
                  </a:cubicBezTo>
                  <a:cubicBezTo>
                    <a:pt x="112" y="1726"/>
                    <a:pt x="1" y="2374"/>
                    <a:pt x="85" y="2977"/>
                  </a:cubicBezTo>
                  <a:cubicBezTo>
                    <a:pt x="183" y="3651"/>
                    <a:pt x="520" y="4268"/>
                    <a:pt x="982" y="4761"/>
                  </a:cubicBezTo>
                  <a:cubicBezTo>
                    <a:pt x="1670" y="5519"/>
                    <a:pt x="2597" y="5998"/>
                    <a:pt x="3524" y="6389"/>
                  </a:cubicBezTo>
                  <a:cubicBezTo>
                    <a:pt x="4158" y="6672"/>
                    <a:pt x="4650" y="6881"/>
                    <a:pt x="5169" y="7080"/>
                  </a:cubicBezTo>
                  <a:cubicBezTo>
                    <a:pt x="5365" y="6881"/>
                    <a:pt x="5591" y="6699"/>
                    <a:pt x="5830" y="6531"/>
                  </a:cubicBezTo>
                  <a:cubicBezTo>
                    <a:pt x="5715" y="6473"/>
                    <a:pt x="5617" y="6419"/>
                    <a:pt x="5520" y="6376"/>
                  </a:cubicBezTo>
                  <a:cubicBezTo>
                    <a:pt x="5156" y="6237"/>
                    <a:pt x="4775" y="6136"/>
                    <a:pt x="4411" y="5998"/>
                  </a:cubicBezTo>
                  <a:cubicBezTo>
                    <a:pt x="3736" y="5745"/>
                    <a:pt x="3075" y="5408"/>
                    <a:pt x="2499" y="4973"/>
                  </a:cubicBezTo>
                  <a:cubicBezTo>
                    <a:pt x="1966" y="4565"/>
                    <a:pt x="1447" y="4171"/>
                    <a:pt x="1164" y="3540"/>
                  </a:cubicBezTo>
                  <a:cubicBezTo>
                    <a:pt x="898" y="3004"/>
                    <a:pt x="786" y="2360"/>
                    <a:pt x="871" y="1770"/>
                  </a:cubicBezTo>
                  <a:cubicBezTo>
                    <a:pt x="955" y="1123"/>
                    <a:pt x="1305" y="506"/>
                    <a:pt x="1754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64"/>
            <p:cNvSpPr/>
            <p:nvPr/>
          </p:nvSpPr>
          <p:spPr>
            <a:xfrm>
              <a:off x="3026115" y="4194189"/>
              <a:ext cx="311129" cy="349884"/>
            </a:xfrm>
            <a:custGeom>
              <a:rect b="b" l="l" r="r" t="t"/>
              <a:pathLst>
                <a:path extrusionOk="0" h="4171" w="3709">
                  <a:moveTo>
                    <a:pt x="1207" y="0"/>
                  </a:moveTo>
                  <a:cubicBezTo>
                    <a:pt x="1474" y="293"/>
                    <a:pt x="1686" y="630"/>
                    <a:pt x="1797" y="1025"/>
                  </a:cubicBezTo>
                  <a:cubicBezTo>
                    <a:pt x="1881" y="1305"/>
                    <a:pt x="1868" y="1588"/>
                    <a:pt x="1784" y="1868"/>
                  </a:cubicBezTo>
                  <a:cubicBezTo>
                    <a:pt x="1686" y="2178"/>
                    <a:pt x="1558" y="2373"/>
                    <a:pt x="1322" y="2569"/>
                  </a:cubicBezTo>
                  <a:cubicBezTo>
                    <a:pt x="1291" y="2590"/>
                    <a:pt x="1259" y="2599"/>
                    <a:pt x="1228" y="2599"/>
                  </a:cubicBezTo>
                  <a:cubicBezTo>
                    <a:pt x="1172" y="2599"/>
                    <a:pt x="1122" y="2569"/>
                    <a:pt x="1096" y="2515"/>
                  </a:cubicBezTo>
                  <a:cubicBezTo>
                    <a:pt x="941" y="2640"/>
                    <a:pt x="506" y="2990"/>
                    <a:pt x="0" y="3429"/>
                  </a:cubicBezTo>
                  <a:cubicBezTo>
                    <a:pt x="155" y="3722"/>
                    <a:pt x="395" y="3975"/>
                    <a:pt x="688" y="4170"/>
                  </a:cubicBezTo>
                  <a:cubicBezTo>
                    <a:pt x="745" y="4130"/>
                    <a:pt x="786" y="4103"/>
                    <a:pt x="830" y="4059"/>
                  </a:cubicBezTo>
                  <a:cubicBezTo>
                    <a:pt x="1082" y="3891"/>
                    <a:pt x="1349" y="3722"/>
                    <a:pt x="1544" y="3483"/>
                  </a:cubicBezTo>
                  <a:cubicBezTo>
                    <a:pt x="1757" y="3260"/>
                    <a:pt x="1854" y="2990"/>
                    <a:pt x="2010" y="2724"/>
                  </a:cubicBezTo>
                  <a:cubicBezTo>
                    <a:pt x="2110" y="2546"/>
                    <a:pt x="2166" y="2348"/>
                    <a:pt x="2336" y="2348"/>
                  </a:cubicBezTo>
                  <a:cubicBezTo>
                    <a:pt x="2378" y="2348"/>
                    <a:pt x="2427" y="2360"/>
                    <a:pt x="2485" y="2387"/>
                  </a:cubicBezTo>
                  <a:cubicBezTo>
                    <a:pt x="2724" y="2502"/>
                    <a:pt x="2937" y="2670"/>
                    <a:pt x="3061" y="2906"/>
                  </a:cubicBezTo>
                  <a:cubicBezTo>
                    <a:pt x="3190" y="3189"/>
                    <a:pt x="3203" y="3483"/>
                    <a:pt x="3176" y="3793"/>
                  </a:cubicBezTo>
                  <a:cubicBezTo>
                    <a:pt x="3244" y="3722"/>
                    <a:pt x="3301" y="3651"/>
                    <a:pt x="3358" y="3567"/>
                  </a:cubicBezTo>
                  <a:cubicBezTo>
                    <a:pt x="3624" y="3203"/>
                    <a:pt x="3709" y="2653"/>
                    <a:pt x="3399" y="2289"/>
                  </a:cubicBezTo>
                  <a:cubicBezTo>
                    <a:pt x="3385" y="2276"/>
                    <a:pt x="3385" y="2276"/>
                    <a:pt x="3372" y="2249"/>
                  </a:cubicBezTo>
                  <a:cubicBezTo>
                    <a:pt x="3203" y="2134"/>
                    <a:pt x="3075" y="1996"/>
                    <a:pt x="2923" y="1726"/>
                  </a:cubicBezTo>
                  <a:cubicBezTo>
                    <a:pt x="2923" y="1713"/>
                    <a:pt x="2906" y="1699"/>
                    <a:pt x="2906" y="1686"/>
                  </a:cubicBezTo>
                  <a:cubicBezTo>
                    <a:pt x="2569" y="1278"/>
                    <a:pt x="2192" y="816"/>
                    <a:pt x="2192" y="816"/>
                  </a:cubicBezTo>
                  <a:lnTo>
                    <a:pt x="2205" y="816"/>
                  </a:lnTo>
                  <a:cubicBezTo>
                    <a:pt x="2148" y="786"/>
                    <a:pt x="2107" y="745"/>
                    <a:pt x="2080" y="715"/>
                  </a:cubicBezTo>
                  <a:cubicBezTo>
                    <a:pt x="1770" y="492"/>
                    <a:pt x="1504" y="253"/>
                    <a:pt x="1207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64"/>
            <p:cNvSpPr/>
            <p:nvPr/>
          </p:nvSpPr>
          <p:spPr>
            <a:xfrm>
              <a:off x="2509971" y="4864682"/>
              <a:ext cx="123646" cy="136649"/>
            </a:xfrm>
            <a:custGeom>
              <a:rect b="b" l="l" r="r" t="t"/>
              <a:pathLst>
                <a:path extrusionOk="0" h="1629" w="1474">
                  <a:moveTo>
                    <a:pt x="1447" y="1"/>
                  </a:moveTo>
                  <a:lnTo>
                    <a:pt x="1447" y="1"/>
                  </a:lnTo>
                  <a:cubicBezTo>
                    <a:pt x="1362" y="28"/>
                    <a:pt x="1278" y="55"/>
                    <a:pt x="1194" y="98"/>
                  </a:cubicBezTo>
                  <a:lnTo>
                    <a:pt x="1180" y="98"/>
                  </a:lnTo>
                  <a:cubicBezTo>
                    <a:pt x="1039" y="240"/>
                    <a:pt x="901" y="365"/>
                    <a:pt x="772" y="506"/>
                  </a:cubicBezTo>
                  <a:cubicBezTo>
                    <a:pt x="563" y="729"/>
                    <a:pt x="169" y="955"/>
                    <a:pt x="0" y="1234"/>
                  </a:cubicBezTo>
                  <a:cubicBezTo>
                    <a:pt x="58" y="1292"/>
                    <a:pt x="125" y="1336"/>
                    <a:pt x="182" y="1363"/>
                  </a:cubicBezTo>
                  <a:cubicBezTo>
                    <a:pt x="253" y="1420"/>
                    <a:pt x="338" y="1474"/>
                    <a:pt x="435" y="1504"/>
                  </a:cubicBezTo>
                  <a:cubicBezTo>
                    <a:pt x="563" y="1558"/>
                    <a:pt x="702" y="1588"/>
                    <a:pt x="843" y="1629"/>
                  </a:cubicBezTo>
                  <a:cubicBezTo>
                    <a:pt x="901" y="1234"/>
                    <a:pt x="1238" y="800"/>
                    <a:pt x="1474" y="533"/>
                  </a:cubicBezTo>
                  <a:cubicBezTo>
                    <a:pt x="1460" y="462"/>
                    <a:pt x="1447" y="392"/>
                    <a:pt x="1433" y="338"/>
                  </a:cubicBezTo>
                  <a:cubicBezTo>
                    <a:pt x="1433" y="223"/>
                    <a:pt x="1433" y="112"/>
                    <a:pt x="1447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64"/>
            <p:cNvSpPr/>
            <p:nvPr/>
          </p:nvSpPr>
          <p:spPr>
            <a:xfrm>
              <a:off x="2608955" y="4648930"/>
              <a:ext cx="267593" cy="224057"/>
            </a:xfrm>
            <a:custGeom>
              <a:rect b="b" l="l" r="r" t="t"/>
              <a:pathLst>
                <a:path extrusionOk="0" h="2671" w="3190">
                  <a:moveTo>
                    <a:pt x="2654" y="0"/>
                  </a:moveTo>
                  <a:cubicBezTo>
                    <a:pt x="2613" y="44"/>
                    <a:pt x="2569" y="71"/>
                    <a:pt x="2529" y="115"/>
                  </a:cubicBezTo>
                  <a:cubicBezTo>
                    <a:pt x="2037" y="550"/>
                    <a:pt x="1544" y="985"/>
                    <a:pt x="1069" y="1433"/>
                  </a:cubicBezTo>
                  <a:cubicBezTo>
                    <a:pt x="1153" y="1477"/>
                    <a:pt x="1180" y="1615"/>
                    <a:pt x="1096" y="1686"/>
                  </a:cubicBezTo>
                  <a:cubicBezTo>
                    <a:pt x="954" y="1814"/>
                    <a:pt x="799" y="1912"/>
                    <a:pt x="715" y="1996"/>
                  </a:cubicBezTo>
                  <a:cubicBezTo>
                    <a:pt x="493" y="2235"/>
                    <a:pt x="240" y="2444"/>
                    <a:pt x="0" y="2670"/>
                  </a:cubicBezTo>
                  <a:lnTo>
                    <a:pt x="14" y="2670"/>
                  </a:lnTo>
                  <a:cubicBezTo>
                    <a:pt x="98" y="2627"/>
                    <a:pt x="182" y="2600"/>
                    <a:pt x="267" y="2573"/>
                  </a:cubicBezTo>
                  <a:cubicBezTo>
                    <a:pt x="338" y="2559"/>
                    <a:pt x="422" y="2559"/>
                    <a:pt x="493" y="2559"/>
                  </a:cubicBezTo>
                  <a:cubicBezTo>
                    <a:pt x="577" y="2559"/>
                    <a:pt x="661" y="2586"/>
                    <a:pt x="732" y="2613"/>
                  </a:cubicBezTo>
                  <a:lnTo>
                    <a:pt x="745" y="2627"/>
                  </a:lnTo>
                  <a:cubicBezTo>
                    <a:pt x="985" y="2360"/>
                    <a:pt x="1238" y="2094"/>
                    <a:pt x="1518" y="1854"/>
                  </a:cubicBezTo>
                  <a:cubicBezTo>
                    <a:pt x="2050" y="1393"/>
                    <a:pt x="2627" y="985"/>
                    <a:pt x="3190" y="550"/>
                  </a:cubicBezTo>
                  <a:cubicBezTo>
                    <a:pt x="2991" y="381"/>
                    <a:pt x="2822" y="199"/>
                    <a:pt x="2654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64"/>
            <p:cNvSpPr/>
            <p:nvPr/>
          </p:nvSpPr>
          <p:spPr>
            <a:xfrm>
              <a:off x="2831502" y="4481747"/>
              <a:ext cx="253500" cy="213320"/>
            </a:xfrm>
            <a:custGeom>
              <a:rect b="b" l="l" r="r" t="t"/>
              <a:pathLst>
                <a:path extrusionOk="0" h="2543" w="3022">
                  <a:moveTo>
                    <a:pt x="2320" y="1"/>
                  </a:moveTo>
                  <a:cubicBezTo>
                    <a:pt x="1535" y="658"/>
                    <a:pt x="550" y="1501"/>
                    <a:pt x="1" y="1993"/>
                  </a:cubicBezTo>
                  <a:cubicBezTo>
                    <a:pt x="169" y="2192"/>
                    <a:pt x="338" y="2374"/>
                    <a:pt x="537" y="2543"/>
                  </a:cubicBezTo>
                  <a:cubicBezTo>
                    <a:pt x="591" y="2499"/>
                    <a:pt x="661" y="2445"/>
                    <a:pt x="719" y="2401"/>
                  </a:cubicBezTo>
                  <a:cubicBezTo>
                    <a:pt x="1211" y="2024"/>
                    <a:pt x="1730" y="1643"/>
                    <a:pt x="2263" y="1319"/>
                  </a:cubicBezTo>
                  <a:cubicBezTo>
                    <a:pt x="2502" y="1164"/>
                    <a:pt x="2755" y="955"/>
                    <a:pt x="3021" y="742"/>
                  </a:cubicBezTo>
                  <a:cubicBezTo>
                    <a:pt x="2728" y="560"/>
                    <a:pt x="2475" y="308"/>
                    <a:pt x="232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64"/>
            <p:cNvSpPr/>
            <p:nvPr/>
          </p:nvSpPr>
          <p:spPr>
            <a:xfrm>
              <a:off x="2290779" y="4627707"/>
              <a:ext cx="294772" cy="355253"/>
            </a:xfrm>
            <a:custGeom>
              <a:rect b="b" l="l" r="r" t="t"/>
              <a:pathLst>
                <a:path extrusionOk="0" h="4235" w="3514">
                  <a:moveTo>
                    <a:pt x="2549" y="4192"/>
                  </a:moveTo>
                  <a:cubicBezTo>
                    <a:pt x="2547" y="4199"/>
                    <a:pt x="2545" y="4207"/>
                    <a:pt x="2543" y="4215"/>
                  </a:cubicBezTo>
                  <a:cubicBezTo>
                    <a:pt x="2545" y="4207"/>
                    <a:pt x="2547" y="4199"/>
                    <a:pt x="2549" y="4192"/>
                  </a:cubicBezTo>
                  <a:close/>
                  <a:moveTo>
                    <a:pt x="3048" y="0"/>
                  </a:moveTo>
                  <a:cubicBezTo>
                    <a:pt x="2964" y="14"/>
                    <a:pt x="2907" y="85"/>
                    <a:pt x="2853" y="142"/>
                  </a:cubicBezTo>
                  <a:cubicBezTo>
                    <a:pt x="2782" y="213"/>
                    <a:pt x="2711" y="297"/>
                    <a:pt x="2640" y="368"/>
                  </a:cubicBezTo>
                  <a:cubicBezTo>
                    <a:pt x="2081" y="941"/>
                    <a:pt x="1531" y="1504"/>
                    <a:pt x="1039" y="2138"/>
                  </a:cubicBezTo>
                  <a:cubicBezTo>
                    <a:pt x="884" y="2333"/>
                    <a:pt x="746" y="2542"/>
                    <a:pt x="577" y="2728"/>
                  </a:cubicBezTo>
                  <a:cubicBezTo>
                    <a:pt x="506" y="2795"/>
                    <a:pt x="449" y="2853"/>
                    <a:pt x="378" y="2910"/>
                  </a:cubicBezTo>
                  <a:cubicBezTo>
                    <a:pt x="226" y="3065"/>
                    <a:pt x="98" y="3217"/>
                    <a:pt x="71" y="3331"/>
                  </a:cubicBezTo>
                  <a:cubicBezTo>
                    <a:pt x="1" y="3668"/>
                    <a:pt x="142" y="4076"/>
                    <a:pt x="493" y="4201"/>
                  </a:cubicBezTo>
                  <a:cubicBezTo>
                    <a:pt x="558" y="4224"/>
                    <a:pt x="619" y="4234"/>
                    <a:pt x="676" y="4234"/>
                  </a:cubicBezTo>
                  <a:cubicBezTo>
                    <a:pt x="938" y="4234"/>
                    <a:pt x="1126" y="4020"/>
                    <a:pt x="1322" y="3837"/>
                  </a:cubicBezTo>
                  <a:cubicBezTo>
                    <a:pt x="1363" y="3793"/>
                    <a:pt x="1420" y="3753"/>
                    <a:pt x="1460" y="3709"/>
                  </a:cubicBezTo>
                  <a:cubicBezTo>
                    <a:pt x="1588" y="3611"/>
                    <a:pt x="1744" y="3527"/>
                    <a:pt x="1895" y="3500"/>
                  </a:cubicBezTo>
                  <a:cubicBezTo>
                    <a:pt x="1974" y="3479"/>
                    <a:pt x="2061" y="3465"/>
                    <a:pt x="2148" y="3465"/>
                  </a:cubicBezTo>
                  <a:cubicBezTo>
                    <a:pt x="2297" y="3465"/>
                    <a:pt x="2445" y="3505"/>
                    <a:pt x="2543" y="3611"/>
                  </a:cubicBezTo>
                  <a:cubicBezTo>
                    <a:pt x="2613" y="3682"/>
                    <a:pt x="2640" y="3793"/>
                    <a:pt x="2627" y="3891"/>
                  </a:cubicBezTo>
                  <a:cubicBezTo>
                    <a:pt x="2627" y="3975"/>
                    <a:pt x="2586" y="4033"/>
                    <a:pt x="2570" y="4117"/>
                  </a:cubicBezTo>
                  <a:cubicBezTo>
                    <a:pt x="2559" y="4138"/>
                    <a:pt x="2557" y="4162"/>
                    <a:pt x="2549" y="4192"/>
                  </a:cubicBezTo>
                  <a:lnTo>
                    <a:pt x="2549" y="4192"/>
                  </a:lnTo>
                  <a:cubicBezTo>
                    <a:pt x="2565" y="4145"/>
                    <a:pt x="2590" y="4097"/>
                    <a:pt x="2613" y="4059"/>
                  </a:cubicBezTo>
                  <a:cubicBezTo>
                    <a:pt x="2725" y="3877"/>
                    <a:pt x="2937" y="3709"/>
                    <a:pt x="3133" y="3554"/>
                  </a:cubicBezTo>
                  <a:cubicBezTo>
                    <a:pt x="3106" y="3274"/>
                    <a:pt x="2964" y="3008"/>
                    <a:pt x="2698" y="2866"/>
                  </a:cubicBezTo>
                  <a:cubicBezTo>
                    <a:pt x="2567" y="2801"/>
                    <a:pt x="2424" y="2777"/>
                    <a:pt x="2277" y="2777"/>
                  </a:cubicBezTo>
                  <a:cubicBezTo>
                    <a:pt x="2142" y="2777"/>
                    <a:pt x="2003" y="2798"/>
                    <a:pt x="1868" y="2826"/>
                  </a:cubicBezTo>
                  <a:cubicBezTo>
                    <a:pt x="1857" y="2828"/>
                    <a:pt x="1847" y="2829"/>
                    <a:pt x="1836" y="2829"/>
                  </a:cubicBezTo>
                  <a:cubicBezTo>
                    <a:pt x="1715" y="2829"/>
                    <a:pt x="1649" y="2690"/>
                    <a:pt x="1727" y="2600"/>
                  </a:cubicBezTo>
                  <a:cubicBezTo>
                    <a:pt x="2317" y="1952"/>
                    <a:pt x="2924" y="1308"/>
                    <a:pt x="3514" y="661"/>
                  </a:cubicBezTo>
                  <a:cubicBezTo>
                    <a:pt x="3443" y="563"/>
                    <a:pt x="3372" y="479"/>
                    <a:pt x="3315" y="368"/>
                  </a:cubicBezTo>
                  <a:cubicBezTo>
                    <a:pt x="3288" y="284"/>
                    <a:pt x="3244" y="182"/>
                    <a:pt x="3203" y="85"/>
                  </a:cubicBezTo>
                  <a:lnTo>
                    <a:pt x="3190" y="71"/>
                  </a:lnTo>
                  <a:cubicBezTo>
                    <a:pt x="3160" y="31"/>
                    <a:pt x="3106" y="0"/>
                    <a:pt x="3048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64"/>
            <p:cNvSpPr/>
            <p:nvPr/>
          </p:nvSpPr>
          <p:spPr>
            <a:xfrm>
              <a:off x="2234241" y="4871728"/>
              <a:ext cx="88331" cy="204008"/>
            </a:xfrm>
            <a:custGeom>
              <a:rect b="b" l="l" r="r" t="t"/>
              <a:pathLst>
                <a:path extrusionOk="0" h="2432" w="1053">
                  <a:moveTo>
                    <a:pt x="1052" y="1"/>
                  </a:moveTo>
                  <a:cubicBezTo>
                    <a:pt x="479" y="267"/>
                    <a:pt x="169" y="493"/>
                    <a:pt x="14" y="941"/>
                  </a:cubicBezTo>
                  <a:cubicBezTo>
                    <a:pt x="41" y="1124"/>
                    <a:pt x="0" y="1319"/>
                    <a:pt x="27" y="1504"/>
                  </a:cubicBezTo>
                  <a:cubicBezTo>
                    <a:pt x="41" y="1656"/>
                    <a:pt x="85" y="1825"/>
                    <a:pt x="142" y="1966"/>
                  </a:cubicBezTo>
                  <a:cubicBezTo>
                    <a:pt x="226" y="2192"/>
                    <a:pt x="364" y="2317"/>
                    <a:pt x="563" y="2432"/>
                  </a:cubicBezTo>
                  <a:cubicBezTo>
                    <a:pt x="310" y="2078"/>
                    <a:pt x="351" y="1545"/>
                    <a:pt x="435" y="1124"/>
                  </a:cubicBezTo>
                  <a:cubicBezTo>
                    <a:pt x="462" y="1026"/>
                    <a:pt x="479" y="941"/>
                    <a:pt x="506" y="871"/>
                  </a:cubicBezTo>
                  <a:cubicBezTo>
                    <a:pt x="563" y="702"/>
                    <a:pt x="631" y="577"/>
                    <a:pt x="745" y="449"/>
                  </a:cubicBezTo>
                  <a:lnTo>
                    <a:pt x="745" y="422"/>
                  </a:lnTo>
                  <a:cubicBezTo>
                    <a:pt x="772" y="308"/>
                    <a:pt x="900" y="156"/>
                    <a:pt x="1052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64"/>
            <p:cNvSpPr/>
            <p:nvPr/>
          </p:nvSpPr>
          <p:spPr>
            <a:xfrm>
              <a:off x="2785701" y="3967867"/>
              <a:ext cx="392330" cy="319434"/>
            </a:xfrm>
            <a:custGeom>
              <a:rect b="b" l="l" r="r" t="t"/>
              <a:pathLst>
                <a:path extrusionOk="0" h="3808" w="4677">
                  <a:moveTo>
                    <a:pt x="1" y="1"/>
                  </a:moveTo>
                  <a:lnTo>
                    <a:pt x="1" y="1"/>
                  </a:lnTo>
                  <a:cubicBezTo>
                    <a:pt x="125" y="352"/>
                    <a:pt x="408" y="618"/>
                    <a:pt x="746" y="871"/>
                  </a:cubicBezTo>
                  <a:cubicBezTo>
                    <a:pt x="1292" y="1265"/>
                    <a:pt x="1868" y="1602"/>
                    <a:pt x="2347" y="2095"/>
                  </a:cubicBezTo>
                  <a:cubicBezTo>
                    <a:pt x="2866" y="2614"/>
                    <a:pt x="3429" y="3288"/>
                    <a:pt x="4117" y="3598"/>
                  </a:cubicBezTo>
                  <a:cubicBezTo>
                    <a:pt x="4215" y="3639"/>
                    <a:pt x="4495" y="3780"/>
                    <a:pt x="4677" y="3807"/>
                  </a:cubicBezTo>
                  <a:cubicBezTo>
                    <a:pt x="4677" y="3780"/>
                    <a:pt x="4677" y="3750"/>
                    <a:pt x="4663" y="3723"/>
                  </a:cubicBezTo>
                  <a:cubicBezTo>
                    <a:pt x="4552" y="3328"/>
                    <a:pt x="4340" y="2991"/>
                    <a:pt x="4073" y="2698"/>
                  </a:cubicBezTo>
                  <a:cubicBezTo>
                    <a:pt x="3780" y="2347"/>
                    <a:pt x="3399" y="2051"/>
                    <a:pt x="3048" y="1757"/>
                  </a:cubicBezTo>
                  <a:cubicBezTo>
                    <a:pt x="2290" y="1124"/>
                    <a:pt x="1491" y="675"/>
                    <a:pt x="631" y="281"/>
                  </a:cubicBezTo>
                  <a:cubicBezTo>
                    <a:pt x="422" y="183"/>
                    <a:pt x="210" y="8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64"/>
            <p:cNvSpPr/>
            <p:nvPr/>
          </p:nvSpPr>
          <p:spPr>
            <a:xfrm>
              <a:off x="3026115" y="4194189"/>
              <a:ext cx="196878" cy="321615"/>
            </a:xfrm>
            <a:custGeom>
              <a:rect b="b" l="l" r="r" t="t"/>
              <a:pathLst>
                <a:path extrusionOk="0" h="3834" w="2347">
                  <a:moveTo>
                    <a:pt x="1207" y="0"/>
                  </a:moveTo>
                  <a:cubicBezTo>
                    <a:pt x="1474" y="293"/>
                    <a:pt x="1686" y="630"/>
                    <a:pt x="1797" y="1025"/>
                  </a:cubicBezTo>
                  <a:cubicBezTo>
                    <a:pt x="1881" y="1305"/>
                    <a:pt x="1868" y="1588"/>
                    <a:pt x="1784" y="1868"/>
                  </a:cubicBezTo>
                  <a:cubicBezTo>
                    <a:pt x="1686" y="2178"/>
                    <a:pt x="1558" y="2373"/>
                    <a:pt x="1322" y="2569"/>
                  </a:cubicBezTo>
                  <a:cubicBezTo>
                    <a:pt x="1291" y="2590"/>
                    <a:pt x="1259" y="2599"/>
                    <a:pt x="1228" y="2599"/>
                  </a:cubicBezTo>
                  <a:cubicBezTo>
                    <a:pt x="1172" y="2599"/>
                    <a:pt x="1122" y="2569"/>
                    <a:pt x="1096" y="2515"/>
                  </a:cubicBezTo>
                  <a:cubicBezTo>
                    <a:pt x="941" y="2640"/>
                    <a:pt x="506" y="2990"/>
                    <a:pt x="0" y="3429"/>
                  </a:cubicBezTo>
                  <a:cubicBezTo>
                    <a:pt x="71" y="3580"/>
                    <a:pt x="169" y="3709"/>
                    <a:pt x="294" y="3833"/>
                  </a:cubicBezTo>
                  <a:cubicBezTo>
                    <a:pt x="479" y="3624"/>
                    <a:pt x="732" y="3429"/>
                    <a:pt x="954" y="3243"/>
                  </a:cubicBezTo>
                  <a:cubicBezTo>
                    <a:pt x="1123" y="3105"/>
                    <a:pt x="1335" y="3105"/>
                    <a:pt x="1504" y="2977"/>
                  </a:cubicBezTo>
                  <a:cubicBezTo>
                    <a:pt x="1770" y="2795"/>
                    <a:pt x="1979" y="2515"/>
                    <a:pt x="2107" y="2218"/>
                  </a:cubicBezTo>
                  <a:cubicBezTo>
                    <a:pt x="2276" y="1810"/>
                    <a:pt x="2347" y="1291"/>
                    <a:pt x="2219" y="843"/>
                  </a:cubicBezTo>
                  <a:cubicBezTo>
                    <a:pt x="2205" y="829"/>
                    <a:pt x="2192" y="816"/>
                    <a:pt x="2192" y="816"/>
                  </a:cubicBezTo>
                  <a:lnTo>
                    <a:pt x="2205" y="816"/>
                  </a:lnTo>
                  <a:cubicBezTo>
                    <a:pt x="2148" y="786"/>
                    <a:pt x="2107" y="745"/>
                    <a:pt x="2080" y="715"/>
                  </a:cubicBezTo>
                  <a:cubicBezTo>
                    <a:pt x="1770" y="492"/>
                    <a:pt x="1504" y="253"/>
                    <a:pt x="120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64"/>
            <p:cNvSpPr/>
            <p:nvPr/>
          </p:nvSpPr>
          <p:spPr>
            <a:xfrm>
              <a:off x="2621957" y="3874839"/>
              <a:ext cx="122556" cy="75329"/>
            </a:xfrm>
            <a:custGeom>
              <a:rect b="b" l="l" r="r" t="t"/>
              <a:pathLst>
                <a:path extrusionOk="0" h="898" w="1461">
                  <a:moveTo>
                    <a:pt x="773" y="1"/>
                  </a:moveTo>
                  <a:lnTo>
                    <a:pt x="0" y="338"/>
                  </a:lnTo>
                  <a:lnTo>
                    <a:pt x="1460" y="898"/>
                  </a:lnTo>
                  <a:cubicBezTo>
                    <a:pt x="1336" y="631"/>
                    <a:pt x="1052" y="308"/>
                    <a:pt x="773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64"/>
            <p:cNvSpPr/>
            <p:nvPr/>
          </p:nvSpPr>
          <p:spPr>
            <a:xfrm>
              <a:off x="2720941" y="3594411"/>
              <a:ext cx="595080" cy="397028"/>
            </a:xfrm>
            <a:custGeom>
              <a:rect b="b" l="l" r="r" t="t"/>
              <a:pathLst>
                <a:path extrusionOk="0" h="4733" w="7094">
                  <a:moveTo>
                    <a:pt x="6622" y="1"/>
                  </a:moveTo>
                  <a:cubicBezTo>
                    <a:pt x="6465" y="1"/>
                    <a:pt x="6307" y="24"/>
                    <a:pt x="6153" y="57"/>
                  </a:cubicBezTo>
                  <a:cubicBezTo>
                    <a:pt x="5702" y="141"/>
                    <a:pt x="5240" y="350"/>
                    <a:pt x="4876" y="616"/>
                  </a:cubicBezTo>
                  <a:cubicBezTo>
                    <a:pt x="4299" y="1024"/>
                    <a:pt x="3594" y="1223"/>
                    <a:pt x="3021" y="1645"/>
                  </a:cubicBezTo>
                  <a:cubicBezTo>
                    <a:pt x="2387" y="2106"/>
                    <a:pt x="1939" y="2723"/>
                    <a:pt x="1420" y="3286"/>
                  </a:cubicBezTo>
                  <a:cubicBezTo>
                    <a:pt x="1232" y="3500"/>
                    <a:pt x="1047" y="3611"/>
                    <a:pt x="776" y="3611"/>
                  </a:cubicBezTo>
                  <a:cubicBezTo>
                    <a:pt x="761" y="3611"/>
                    <a:pt x="745" y="3611"/>
                    <a:pt x="729" y="3610"/>
                  </a:cubicBezTo>
                  <a:cubicBezTo>
                    <a:pt x="462" y="3610"/>
                    <a:pt x="253" y="3752"/>
                    <a:pt x="0" y="3819"/>
                  </a:cubicBezTo>
                  <a:cubicBezTo>
                    <a:pt x="125" y="3974"/>
                    <a:pt x="223" y="4116"/>
                    <a:pt x="280" y="4241"/>
                  </a:cubicBezTo>
                  <a:cubicBezTo>
                    <a:pt x="661" y="4396"/>
                    <a:pt x="1039" y="4564"/>
                    <a:pt x="1403" y="4733"/>
                  </a:cubicBezTo>
                  <a:cubicBezTo>
                    <a:pt x="1363" y="4551"/>
                    <a:pt x="1363" y="4369"/>
                    <a:pt x="1389" y="4214"/>
                  </a:cubicBezTo>
                  <a:cubicBezTo>
                    <a:pt x="1447" y="3752"/>
                    <a:pt x="1811" y="3415"/>
                    <a:pt x="2135" y="3118"/>
                  </a:cubicBezTo>
                  <a:cubicBezTo>
                    <a:pt x="2640" y="2669"/>
                    <a:pt x="3203" y="2275"/>
                    <a:pt x="3807" y="1951"/>
                  </a:cubicBezTo>
                  <a:cubicBezTo>
                    <a:pt x="4100" y="1813"/>
                    <a:pt x="4397" y="1672"/>
                    <a:pt x="4707" y="1560"/>
                  </a:cubicBezTo>
                  <a:cubicBezTo>
                    <a:pt x="4734" y="1432"/>
                    <a:pt x="4805" y="1348"/>
                    <a:pt x="4916" y="1277"/>
                  </a:cubicBezTo>
                  <a:cubicBezTo>
                    <a:pt x="5182" y="953"/>
                    <a:pt x="5506" y="660"/>
                    <a:pt x="5900" y="448"/>
                  </a:cubicBezTo>
                  <a:cubicBezTo>
                    <a:pt x="6082" y="350"/>
                    <a:pt x="6460" y="225"/>
                    <a:pt x="6797" y="141"/>
                  </a:cubicBezTo>
                  <a:cubicBezTo>
                    <a:pt x="6898" y="127"/>
                    <a:pt x="6996" y="97"/>
                    <a:pt x="7094" y="84"/>
                  </a:cubicBezTo>
                  <a:cubicBezTo>
                    <a:pt x="7050" y="70"/>
                    <a:pt x="7010" y="57"/>
                    <a:pt x="6966" y="43"/>
                  </a:cubicBezTo>
                  <a:cubicBezTo>
                    <a:pt x="6853" y="13"/>
                    <a:pt x="6737" y="1"/>
                    <a:pt x="6622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64"/>
            <p:cNvSpPr/>
            <p:nvPr/>
          </p:nvSpPr>
          <p:spPr>
            <a:xfrm>
              <a:off x="3363165" y="4132785"/>
              <a:ext cx="209713" cy="200569"/>
            </a:xfrm>
            <a:custGeom>
              <a:rect b="b" l="l" r="r" t="t"/>
              <a:pathLst>
                <a:path extrusionOk="0" h="2391" w="2500">
                  <a:moveTo>
                    <a:pt x="1" y="0"/>
                  </a:moveTo>
                  <a:cubicBezTo>
                    <a:pt x="112" y="284"/>
                    <a:pt x="223" y="506"/>
                    <a:pt x="321" y="746"/>
                  </a:cubicBezTo>
                  <a:cubicBezTo>
                    <a:pt x="379" y="874"/>
                    <a:pt x="436" y="985"/>
                    <a:pt x="490" y="1110"/>
                  </a:cubicBezTo>
                  <a:cubicBezTo>
                    <a:pt x="773" y="1224"/>
                    <a:pt x="689" y="1238"/>
                    <a:pt x="982" y="1379"/>
                  </a:cubicBezTo>
                  <a:cubicBezTo>
                    <a:pt x="1097" y="1433"/>
                    <a:pt x="1208" y="1447"/>
                    <a:pt x="1319" y="1464"/>
                  </a:cubicBezTo>
                  <a:cubicBezTo>
                    <a:pt x="1350" y="1464"/>
                    <a:pt x="1388" y="1461"/>
                    <a:pt x="1426" y="1461"/>
                  </a:cubicBezTo>
                  <a:cubicBezTo>
                    <a:pt x="1492" y="1461"/>
                    <a:pt x="1563" y="1468"/>
                    <a:pt x="1616" y="1504"/>
                  </a:cubicBezTo>
                  <a:cubicBezTo>
                    <a:pt x="1754" y="1615"/>
                    <a:pt x="1629" y="1757"/>
                    <a:pt x="1501" y="1801"/>
                  </a:cubicBezTo>
                  <a:cubicBezTo>
                    <a:pt x="1387" y="1847"/>
                    <a:pt x="1254" y="1875"/>
                    <a:pt x="1119" y="1875"/>
                  </a:cubicBezTo>
                  <a:cubicBezTo>
                    <a:pt x="1055" y="1875"/>
                    <a:pt x="991" y="1869"/>
                    <a:pt x="928" y="1855"/>
                  </a:cubicBezTo>
                  <a:lnTo>
                    <a:pt x="928" y="1855"/>
                  </a:lnTo>
                  <a:cubicBezTo>
                    <a:pt x="995" y="1885"/>
                    <a:pt x="1053" y="1925"/>
                    <a:pt x="1097" y="1952"/>
                  </a:cubicBezTo>
                  <a:cubicBezTo>
                    <a:pt x="1363" y="2108"/>
                    <a:pt x="1643" y="2249"/>
                    <a:pt x="1923" y="2391"/>
                  </a:cubicBezTo>
                  <a:cubicBezTo>
                    <a:pt x="1909" y="2347"/>
                    <a:pt x="1909" y="2306"/>
                    <a:pt x="1896" y="2249"/>
                  </a:cubicBezTo>
                  <a:cubicBezTo>
                    <a:pt x="1825" y="1969"/>
                    <a:pt x="1727" y="1659"/>
                    <a:pt x="1727" y="1362"/>
                  </a:cubicBezTo>
                  <a:cubicBezTo>
                    <a:pt x="1754" y="941"/>
                    <a:pt x="2108" y="648"/>
                    <a:pt x="2499" y="604"/>
                  </a:cubicBezTo>
                  <a:cubicBezTo>
                    <a:pt x="2459" y="506"/>
                    <a:pt x="2415" y="408"/>
                    <a:pt x="2374" y="311"/>
                  </a:cubicBezTo>
                  <a:cubicBezTo>
                    <a:pt x="2342" y="312"/>
                    <a:pt x="2310" y="312"/>
                    <a:pt x="2277" y="312"/>
                  </a:cubicBezTo>
                  <a:cubicBezTo>
                    <a:pt x="1855" y="312"/>
                    <a:pt x="1422" y="234"/>
                    <a:pt x="1097" y="156"/>
                  </a:cubicBezTo>
                  <a:cubicBezTo>
                    <a:pt x="716" y="71"/>
                    <a:pt x="352" y="14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64"/>
            <p:cNvSpPr/>
            <p:nvPr/>
          </p:nvSpPr>
          <p:spPr>
            <a:xfrm>
              <a:off x="3467853" y="4414471"/>
              <a:ext cx="273549" cy="491734"/>
            </a:xfrm>
            <a:custGeom>
              <a:rect b="b" l="l" r="r" t="t"/>
              <a:pathLst>
                <a:path extrusionOk="0" h="5862" w="3261">
                  <a:moveTo>
                    <a:pt x="648" y="0"/>
                  </a:moveTo>
                  <a:lnTo>
                    <a:pt x="648" y="0"/>
                  </a:lnTo>
                  <a:cubicBezTo>
                    <a:pt x="745" y="71"/>
                    <a:pt x="803" y="155"/>
                    <a:pt x="803" y="240"/>
                  </a:cubicBezTo>
                  <a:cubicBezTo>
                    <a:pt x="798" y="338"/>
                    <a:pt x="746" y="373"/>
                    <a:pt x="673" y="373"/>
                  </a:cubicBezTo>
                  <a:cubicBezTo>
                    <a:pt x="517" y="373"/>
                    <a:pt x="266" y="212"/>
                    <a:pt x="199" y="182"/>
                  </a:cubicBezTo>
                  <a:cubicBezTo>
                    <a:pt x="128" y="155"/>
                    <a:pt x="58" y="112"/>
                    <a:pt x="0" y="85"/>
                  </a:cubicBezTo>
                  <a:lnTo>
                    <a:pt x="0" y="85"/>
                  </a:lnTo>
                  <a:cubicBezTo>
                    <a:pt x="58" y="351"/>
                    <a:pt x="101" y="617"/>
                    <a:pt x="155" y="887"/>
                  </a:cubicBezTo>
                  <a:cubicBezTo>
                    <a:pt x="324" y="1602"/>
                    <a:pt x="590" y="2320"/>
                    <a:pt x="971" y="2964"/>
                  </a:cubicBezTo>
                  <a:cubicBezTo>
                    <a:pt x="1534" y="3921"/>
                    <a:pt x="2165" y="4848"/>
                    <a:pt x="2728" y="5802"/>
                  </a:cubicBezTo>
                  <a:cubicBezTo>
                    <a:pt x="2741" y="5802"/>
                    <a:pt x="2741" y="5816"/>
                    <a:pt x="2741" y="5816"/>
                  </a:cubicBezTo>
                  <a:cubicBezTo>
                    <a:pt x="2847" y="5855"/>
                    <a:pt x="2971" y="5861"/>
                    <a:pt x="3093" y="5861"/>
                  </a:cubicBezTo>
                  <a:cubicBezTo>
                    <a:pt x="3150" y="5861"/>
                    <a:pt x="3207" y="5860"/>
                    <a:pt x="3260" y="5860"/>
                  </a:cubicBezTo>
                  <a:cubicBezTo>
                    <a:pt x="3234" y="5732"/>
                    <a:pt x="3203" y="5590"/>
                    <a:pt x="3163" y="5479"/>
                  </a:cubicBezTo>
                  <a:cubicBezTo>
                    <a:pt x="3008" y="4933"/>
                    <a:pt x="2755" y="4410"/>
                    <a:pt x="2502" y="3904"/>
                  </a:cubicBezTo>
                  <a:cubicBezTo>
                    <a:pt x="2138" y="3230"/>
                    <a:pt x="1801" y="2529"/>
                    <a:pt x="1477" y="1841"/>
                  </a:cubicBezTo>
                  <a:cubicBezTo>
                    <a:pt x="1224" y="1278"/>
                    <a:pt x="985" y="688"/>
                    <a:pt x="843" y="85"/>
                  </a:cubicBezTo>
                  <a:cubicBezTo>
                    <a:pt x="789" y="71"/>
                    <a:pt x="718" y="27"/>
                    <a:pt x="64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64"/>
            <p:cNvSpPr/>
            <p:nvPr/>
          </p:nvSpPr>
          <p:spPr>
            <a:xfrm>
              <a:off x="3131055" y="3743894"/>
              <a:ext cx="577297" cy="415147"/>
            </a:xfrm>
            <a:custGeom>
              <a:rect b="b" l="l" r="r" t="t"/>
              <a:pathLst>
                <a:path extrusionOk="0" h="4949" w="6882">
                  <a:moveTo>
                    <a:pt x="4831" y="1"/>
                  </a:moveTo>
                  <a:cubicBezTo>
                    <a:pt x="4858" y="85"/>
                    <a:pt x="4875" y="169"/>
                    <a:pt x="4875" y="254"/>
                  </a:cubicBezTo>
                  <a:cubicBezTo>
                    <a:pt x="4929" y="773"/>
                    <a:pt x="4774" y="1322"/>
                    <a:pt x="4454" y="1757"/>
                  </a:cubicBezTo>
                  <a:cubicBezTo>
                    <a:pt x="4170" y="2152"/>
                    <a:pt x="3864" y="2391"/>
                    <a:pt x="3398" y="2543"/>
                  </a:cubicBezTo>
                  <a:cubicBezTo>
                    <a:pt x="2781" y="2769"/>
                    <a:pt x="2077" y="2897"/>
                    <a:pt x="1419" y="2924"/>
                  </a:cubicBezTo>
                  <a:lnTo>
                    <a:pt x="1419" y="2826"/>
                  </a:lnTo>
                  <a:cubicBezTo>
                    <a:pt x="1391" y="2840"/>
                    <a:pt x="1360" y="2847"/>
                    <a:pt x="1328" y="2847"/>
                  </a:cubicBezTo>
                  <a:cubicBezTo>
                    <a:pt x="1268" y="2847"/>
                    <a:pt x="1205" y="2820"/>
                    <a:pt x="1150" y="2755"/>
                  </a:cubicBezTo>
                  <a:cubicBezTo>
                    <a:pt x="1052" y="2826"/>
                    <a:pt x="954" y="2880"/>
                    <a:pt x="856" y="2924"/>
                  </a:cubicBezTo>
                  <a:cubicBezTo>
                    <a:pt x="674" y="2995"/>
                    <a:pt x="462" y="3049"/>
                    <a:pt x="253" y="3065"/>
                  </a:cubicBezTo>
                  <a:lnTo>
                    <a:pt x="0" y="3065"/>
                  </a:lnTo>
                  <a:cubicBezTo>
                    <a:pt x="280" y="3345"/>
                    <a:pt x="546" y="3639"/>
                    <a:pt x="813" y="3949"/>
                  </a:cubicBezTo>
                  <a:cubicBezTo>
                    <a:pt x="1052" y="4215"/>
                    <a:pt x="1305" y="4481"/>
                    <a:pt x="1558" y="4751"/>
                  </a:cubicBezTo>
                  <a:cubicBezTo>
                    <a:pt x="1868" y="4680"/>
                    <a:pt x="2161" y="4636"/>
                    <a:pt x="2471" y="4636"/>
                  </a:cubicBezTo>
                  <a:cubicBezTo>
                    <a:pt x="2504" y="4632"/>
                    <a:pt x="2536" y="4630"/>
                    <a:pt x="2569" y="4630"/>
                  </a:cubicBezTo>
                  <a:cubicBezTo>
                    <a:pt x="2635" y="4630"/>
                    <a:pt x="2700" y="4636"/>
                    <a:pt x="2768" y="4636"/>
                  </a:cubicBezTo>
                  <a:cubicBezTo>
                    <a:pt x="3119" y="4650"/>
                    <a:pt x="3483" y="4707"/>
                    <a:pt x="3864" y="4792"/>
                  </a:cubicBezTo>
                  <a:cubicBezTo>
                    <a:pt x="4189" y="4870"/>
                    <a:pt x="4622" y="4948"/>
                    <a:pt x="5044" y="4948"/>
                  </a:cubicBezTo>
                  <a:cubicBezTo>
                    <a:pt x="5077" y="4948"/>
                    <a:pt x="5109" y="4948"/>
                    <a:pt x="5141" y="4947"/>
                  </a:cubicBezTo>
                  <a:cubicBezTo>
                    <a:pt x="5519" y="4933"/>
                    <a:pt x="5900" y="4835"/>
                    <a:pt x="6153" y="4596"/>
                  </a:cubicBezTo>
                  <a:cubicBezTo>
                    <a:pt x="6588" y="4188"/>
                    <a:pt x="6770" y="3612"/>
                    <a:pt x="6827" y="3022"/>
                  </a:cubicBezTo>
                  <a:cubicBezTo>
                    <a:pt x="6841" y="2698"/>
                    <a:pt x="6881" y="2347"/>
                    <a:pt x="6814" y="2010"/>
                  </a:cubicBezTo>
                  <a:cubicBezTo>
                    <a:pt x="6783" y="1899"/>
                    <a:pt x="6729" y="1717"/>
                    <a:pt x="6685" y="1602"/>
                  </a:cubicBezTo>
                  <a:cubicBezTo>
                    <a:pt x="6615" y="1633"/>
                    <a:pt x="6544" y="1646"/>
                    <a:pt x="6490" y="1660"/>
                  </a:cubicBezTo>
                  <a:cubicBezTo>
                    <a:pt x="6517" y="1885"/>
                    <a:pt x="6561" y="2094"/>
                    <a:pt x="6561" y="2320"/>
                  </a:cubicBezTo>
                  <a:cubicBezTo>
                    <a:pt x="6544" y="2627"/>
                    <a:pt x="6476" y="2964"/>
                    <a:pt x="6348" y="3247"/>
                  </a:cubicBezTo>
                  <a:cubicBezTo>
                    <a:pt x="6069" y="3851"/>
                    <a:pt x="5479" y="4117"/>
                    <a:pt x="4858" y="4202"/>
                  </a:cubicBezTo>
                  <a:cubicBezTo>
                    <a:pt x="4725" y="4224"/>
                    <a:pt x="4594" y="4233"/>
                    <a:pt x="4464" y="4233"/>
                  </a:cubicBezTo>
                  <a:cubicBezTo>
                    <a:pt x="4267" y="4233"/>
                    <a:pt x="4072" y="4212"/>
                    <a:pt x="3877" y="4188"/>
                  </a:cubicBezTo>
                  <a:cubicBezTo>
                    <a:pt x="3694" y="4169"/>
                    <a:pt x="3518" y="4154"/>
                    <a:pt x="3339" y="4154"/>
                  </a:cubicBezTo>
                  <a:cubicBezTo>
                    <a:pt x="3271" y="4154"/>
                    <a:pt x="3202" y="4156"/>
                    <a:pt x="3132" y="4161"/>
                  </a:cubicBezTo>
                  <a:cubicBezTo>
                    <a:pt x="2852" y="4161"/>
                    <a:pt x="2556" y="4188"/>
                    <a:pt x="2289" y="4259"/>
                  </a:cubicBezTo>
                  <a:cubicBezTo>
                    <a:pt x="2277" y="4261"/>
                    <a:pt x="2265" y="4262"/>
                    <a:pt x="2253" y="4262"/>
                  </a:cubicBezTo>
                  <a:cubicBezTo>
                    <a:pt x="2192" y="4262"/>
                    <a:pt x="2130" y="4234"/>
                    <a:pt x="2107" y="4175"/>
                  </a:cubicBezTo>
                  <a:cubicBezTo>
                    <a:pt x="2077" y="4104"/>
                    <a:pt x="2063" y="4033"/>
                    <a:pt x="2077" y="3962"/>
                  </a:cubicBezTo>
                  <a:cubicBezTo>
                    <a:pt x="2121" y="3753"/>
                    <a:pt x="2444" y="3655"/>
                    <a:pt x="2569" y="3554"/>
                  </a:cubicBezTo>
                  <a:cubicBezTo>
                    <a:pt x="2667" y="3470"/>
                    <a:pt x="2781" y="3403"/>
                    <a:pt x="2906" y="3345"/>
                  </a:cubicBezTo>
                  <a:cubicBezTo>
                    <a:pt x="3580" y="3049"/>
                    <a:pt x="4170" y="2644"/>
                    <a:pt x="4592" y="2067"/>
                  </a:cubicBezTo>
                  <a:cubicBezTo>
                    <a:pt x="4791" y="1784"/>
                    <a:pt x="4916" y="1477"/>
                    <a:pt x="4959" y="1140"/>
                  </a:cubicBezTo>
                  <a:cubicBezTo>
                    <a:pt x="5000" y="830"/>
                    <a:pt x="5027" y="311"/>
                    <a:pt x="483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64"/>
            <p:cNvSpPr/>
            <p:nvPr/>
          </p:nvSpPr>
          <p:spPr>
            <a:xfrm>
              <a:off x="3561134" y="3695577"/>
              <a:ext cx="312304" cy="341999"/>
            </a:xfrm>
            <a:custGeom>
              <a:rect b="b" l="l" r="r" t="t"/>
              <a:pathLst>
                <a:path extrusionOk="0" h="4077" w="3723">
                  <a:moveTo>
                    <a:pt x="995" y="2276"/>
                  </a:moveTo>
                  <a:lnTo>
                    <a:pt x="1012" y="2276"/>
                  </a:lnTo>
                  <a:lnTo>
                    <a:pt x="1012" y="2276"/>
                  </a:lnTo>
                  <a:lnTo>
                    <a:pt x="995" y="2276"/>
                  </a:lnTo>
                  <a:close/>
                  <a:moveTo>
                    <a:pt x="1097" y="2276"/>
                  </a:moveTo>
                  <a:lnTo>
                    <a:pt x="1012" y="2276"/>
                  </a:lnTo>
                  <a:lnTo>
                    <a:pt x="1097" y="2276"/>
                  </a:lnTo>
                  <a:lnTo>
                    <a:pt x="1097" y="2276"/>
                  </a:lnTo>
                  <a:close/>
                  <a:moveTo>
                    <a:pt x="857" y="1308"/>
                  </a:moveTo>
                  <a:cubicBezTo>
                    <a:pt x="857" y="1463"/>
                    <a:pt x="857" y="1632"/>
                    <a:pt x="827" y="1787"/>
                  </a:cubicBezTo>
                  <a:cubicBezTo>
                    <a:pt x="813" y="1939"/>
                    <a:pt x="786" y="2094"/>
                    <a:pt x="743" y="2236"/>
                  </a:cubicBezTo>
                  <a:cubicBezTo>
                    <a:pt x="604" y="2896"/>
                    <a:pt x="321" y="3486"/>
                    <a:pt x="1" y="4076"/>
                  </a:cubicBezTo>
                  <a:lnTo>
                    <a:pt x="1" y="4076"/>
                  </a:lnTo>
                  <a:cubicBezTo>
                    <a:pt x="321" y="3486"/>
                    <a:pt x="604" y="2896"/>
                    <a:pt x="743" y="2236"/>
                  </a:cubicBezTo>
                  <a:cubicBezTo>
                    <a:pt x="759" y="2249"/>
                    <a:pt x="759" y="2249"/>
                    <a:pt x="773" y="2249"/>
                  </a:cubicBezTo>
                  <a:cubicBezTo>
                    <a:pt x="759" y="2249"/>
                    <a:pt x="759" y="2249"/>
                    <a:pt x="743" y="2236"/>
                  </a:cubicBezTo>
                  <a:cubicBezTo>
                    <a:pt x="786" y="2094"/>
                    <a:pt x="813" y="1939"/>
                    <a:pt x="827" y="1787"/>
                  </a:cubicBezTo>
                  <a:cubicBezTo>
                    <a:pt x="857" y="1632"/>
                    <a:pt x="857" y="1463"/>
                    <a:pt x="857" y="1308"/>
                  </a:cubicBezTo>
                  <a:close/>
                  <a:moveTo>
                    <a:pt x="3693" y="0"/>
                  </a:moveTo>
                  <a:lnTo>
                    <a:pt x="3693" y="0"/>
                  </a:lnTo>
                  <a:cubicBezTo>
                    <a:pt x="3693" y="58"/>
                    <a:pt x="3693" y="115"/>
                    <a:pt x="3723" y="169"/>
                  </a:cubicBezTo>
                  <a:cubicBezTo>
                    <a:pt x="3693" y="115"/>
                    <a:pt x="3693" y="58"/>
                    <a:pt x="3693" y="0"/>
                  </a:cubicBezTo>
                  <a:close/>
                </a:path>
              </a:pathLst>
            </a:custGeom>
            <a:solidFill>
              <a:srgbClr val="FCD2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64"/>
            <p:cNvSpPr/>
            <p:nvPr/>
          </p:nvSpPr>
          <p:spPr>
            <a:xfrm>
              <a:off x="3561134" y="3883060"/>
              <a:ext cx="92022" cy="154516"/>
            </a:xfrm>
            <a:custGeom>
              <a:rect b="b" l="l" r="r" t="t"/>
              <a:pathLst>
                <a:path extrusionOk="0" h="1842" w="1097">
                  <a:moveTo>
                    <a:pt x="743" y="1"/>
                  </a:moveTo>
                  <a:cubicBezTo>
                    <a:pt x="604" y="661"/>
                    <a:pt x="321" y="1251"/>
                    <a:pt x="1" y="1841"/>
                  </a:cubicBezTo>
                  <a:lnTo>
                    <a:pt x="14" y="1841"/>
                  </a:lnTo>
                  <a:cubicBezTo>
                    <a:pt x="14" y="1828"/>
                    <a:pt x="14" y="1828"/>
                    <a:pt x="28" y="1828"/>
                  </a:cubicBezTo>
                  <a:lnTo>
                    <a:pt x="55" y="1828"/>
                  </a:lnTo>
                  <a:lnTo>
                    <a:pt x="55" y="1811"/>
                  </a:lnTo>
                  <a:cubicBezTo>
                    <a:pt x="281" y="1713"/>
                    <a:pt x="490" y="1558"/>
                    <a:pt x="658" y="1349"/>
                  </a:cubicBezTo>
                  <a:cubicBezTo>
                    <a:pt x="743" y="1180"/>
                    <a:pt x="800" y="998"/>
                    <a:pt x="857" y="816"/>
                  </a:cubicBezTo>
                  <a:cubicBezTo>
                    <a:pt x="942" y="564"/>
                    <a:pt x="1026" y="311"/>
                    <a:pt x="1097" y="41"/>
                  </a:cubicBezTo>
                  <a:lnTo>
                    <a:pt x="995" y="41"/>
                  </a:lnTo>
                  <a:cubicBezTo>
                    <a:pt x="928" y="41"/>
                    <a:pt x="844" y="41"/>
                    <a:pt x="773" y="14"/>
                  </a:cubicBezTo>
                  <a:cubicBezTo>
                    <a:pt x="759" y="14"/>
                    <a:pt x="759" y="14"/>
                    <a:pt x="743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64"/>
            <p:cNvSpPr/>
            <p:nvPr/>
          </p:nvSpPr>
          <p:spPr>
            <a:xfrm>
              <a:off x="3608109" y="3641555"/>
              <a:ext cx="391491" cy="244944"/>
            </a:xfrm>
            <a:custGeom>
              <a:rect b="b" l="l" r="r" t="t"/>
              <a:pathLst>
                <a:path extrusionOk="0" h="2920" w="4667">
                  <a:moveTo>
                    <a:pt x="213" y="0"/>
                  </a:moveTo>
                  <a:cubicBezTo>
                    <a:pt x="156" y="71"/>
                    <a:pt x="85" y="125"/>
                    <a:pt x="1" y="182"/>
                  </a:cubicBezTo>
                  <a:cubicBezTo>
                    <a:pt x="44" y="267"/>
                    <a:pt x="71" y="364"/>
                    <a:pt x="85" y="449"/>
                  </a:cubicBezTo>
                  <a:cubicBezTo>
                    <a:pt x="213" y="941"/>
                    <a:pt x="297" y="1447"/>
                    <a:pt x="297" y="1952"/>
                  </a:cubicBezTo>
                  <a:cubicBezTo>
                    <a:pt x="297" y="2107"/>
                    <a:pt x="297" y="2276"/>
                    <a:pt x="267" y="2431"/>
                  </a:cubicBezTo>
                  <a:cubicBezTo>
                    <a:pt x="253" y="2583"/>
                    <a:pt x="226" y="2738"/>
                    <a:pt x="183" y="2880"/>
                  </a:cubicBezTo>
                  <a:cubicBezTo>
                    <a:pt x="199" y="2893"/>
                    <a:pt x="199" y="2893"/>
                    <a:pt x="213" y="2893"/>
                  </a:cubicBezTo>
                  <a:cubicBezTo>
                    <a:pt x="284" y="2920"/>
                    <a:pt x="368" y="2920"/>
                    <a:pt x="435" y="2920"/>
                  </a:cubicBezTo>
                  <a:lnTo>
                    <a:pt x="537" y="2920"/>
                  </a:lnTo>
                  <a:cubicBezTo>
                    <a:pt x="550" y="2880"/>
                    <a:pt x="564" y="2836"/>
                    <a:pt x="577" y="2795"/>
                  </a:cubicBezTo>
                  <a:cubicBezTo>
                    <a:pt x="661" y="2445"/>
                    <a:pt x="675" y="2077"/>
                    <a:pt x="661" y="1726"/>
                  </a:cubicBezTo>
                  <a:cubicBezTo>
                    <a:pt x="648" y="1420"/>
                    <a:pt x="577" y="1110"/>
                    <a:pt x="506" y="813"/>
                  </a:cubicBezTo>
                  <a:lnTo>
                    <a:pt x="506" y="772"/>
                  </a:lnTo>
                  <a:cubicBezTo>
                    <a:pt x="564" y="857"/>
                    <a:pt x="621" y="927"/>
                    <a:pt x="675" y="1012"/>
                  </a:cubicBezTo>
                  <a:cubicBezTo>
                    <a:pt x="803" y="1207"/>
                    <a:pt x="914" y="1403"/>
                    <a:pt x="1025" y="1602"/>
                  </a:cubicBezTo>
                  <a:cubicBezTo>
                    <a:pt x="1140" y="1784"/>
                    <a:pt x="1238" y="1966"/>
                    <a:pt x="1363" y="2134"/>
                  </a:cubicBezTo>
                  <a:cubicBezTo>
                    <a:pt x="1491" y="2290"/>
                    <a:pt x="1615" y="2472"/>
                    <a:pt x="1784" y="2613"/>
                  </a:cubicBezTo>
                  <a:cubicBezTo>
                    <a:pt x="1939" y="2738"/>
                    <a:pt x="2121" y="2809"/>
                    <a:pt x="2334" y="2809"/>
                  </a:cubicBezTo>
                  <a:lnTo>
                    <a:pt x="2361" y="2809"/>
                  </a:lnTo>
                  <a:cubicBezTo>
                    <a:pt x="2573" y="2795"/>
                    <a:pt x="2768" y="2738"/>
                    <a:pt x="2964" y="2684"/>
                  </a:cubicBezTo>
                  <a:cubicBezTo>
                    <a:pt x="3203" y="2613"/>
                    <a:pt x="3372" y="2387"/>
                    <a:pt x="3514" y="2192"/>
                  </a:cubicBezTo>
                  <a:cubicBezTo>
                    <a:pt x="3571" y="2094"/>
                    <a:pt x="3638" y="1966"/>
                    <a:pt x="3669" y="1855"/>
                  </a:cubicBezTo>
                  <a:lnTo>
                    <a:pt x="3669" y="1784"/>
                  </a:lnTo>
                  <a:lnTo>
                    <a:pt x="3625" y="1740"/>
                  </a:lnTo>
                  <a:cubicBezTo>
                    <a:pt x="3611" y="1726"/>
                    <a:pt x="3598" y="1713"/>
                    <a:pt x="3598" y="1700"/>
                  </a:cubicBezTo>
                  <a:cubicBezTo>
                    <a:pt x="3584" y="1673"/>
                    <a:pt x="3584" y="1656"/>
                    <a:pt x="3584" y="1629"/>
                  </a:cubicBezTo>
                  <a:cubicBezTo>
                    <a:pt x="3584" y="1588"/>
                    <a:pt x="3598" y="1544"/>
                    <a:pt x="3625" y="1517"/>
                  </a:cubicBezTo>
                  <a:cubicBezTo>
                    <a:pt x="3625" y="1517"/>
                    <a:pt x="3638" y="1504"/>
                    <a:pt x="3638" y="1487"/>
                  </a:cubicBezTo>
                  <a:cubicBezTo>
                    <a:pt x="3655" y="1487"/>
                    <a:pt x="3669" y="1487"/>
                    <a:pt x="3669" y="1474"/>
                  </a:cubicBezTo>
                  <a:lnTo>
                    <a:pt x="3669" y="1433"/>
                  </a:lnTo>
                  <a:cubicBezTo>
                    <a:pt x="3655" y="1221"/>
                    <a:pt x="3638" y="897"/>
                    <a:pt x="3891" y="813"/>
                  </a:cubicBezTo>
                  <a:cubicBezTo>
                    <a:pt x="3962" y="786"/>
                    <a:pt x="4019" y="786"/>
                    <a:pt x="4077" y="786"/>
                  </a:cubicBezTo>
                  <a:cubicBezTo>
                    <a:pt x="4286" y="786"/>
                    <a:pt x="4454" y="897"/>
                    <a:pt x="4582" y="1052"/>
                  </a:cubicBezTo>
                  <a:cubicBezTo>
                    <a:pt x="4623" y="927"/>
                    <a:pt x="4650" y="813"/>
                    <a:pt x="4667" y="688"/>
                  </a:cubicBezTo>
                  <a:cubicBezTo>
                    <a:pt x="4650" y="644"/>
                    <a:pt x="4623" y="617"/>
                    <a:pt x="4596" y="590"/>
                  </a:cubicBezTo>
                  <a:cubicBezTo>
                    <a:pt x="4498" y="493"/>
                    <a:pt x="4383" y="391"/>
                    <a:pt x="4259" y="337"/>
                  </a:cubicBezTo>
                  <a:cubicBezTo>
                    <a:pt x="4259" y="324"/>
                    <a:pt x="4245" y="324"/>
                    <a:pt x="4245" y="324"/>
                  </a:cubicBezTo>
                  <a:cubicBezTo>
                    <a:pt x="4077" y="240"/>
                    <a:pt x="3891" y="182"/>
                    <a:pt x="3723" y="182"/>
                  </a:cubicBezTo>
                  <a:lnTo>
                    <a:pt x="3709" y="182"/>
                  </a:lnTo>
                  <a:cubicBezTo>
                    <a:pt x="3638" y="182"/>
                    <a:pt x="3554" y="196"/>
                    <a:pt x="3470" y="209"/>
                  </a:cubicBezTo>
                  <a:lnTo>
                    <a:pt x="3470" y="223"/>
                  </a:lnTo>
                  <a:lnTo>
                    <a:pt x="3443" y="223"/>
                  </a:lnTo>
                  <a:cubicBezTo>
                    <a:pt x="3247" y="294"/>
                    <a:pt x="3133" y="462"/>
                    <a:pt x="3133" y="644"/>
                  </a:cubicBezTo>
                  <a:cubicBezTo>
                    <a:pt x="3133" y="702"/>
                    <a:pt x="3133" y="759"/>
                    <a:pt x="3163" y="813"/>
                  </a:cubicBezTo>
                  <a:cubicBezTo>
                    <a:pt x="3247" y="1025"/>
                    <a:pt x="3372" y="1207"/>
                    <a:pt x="3372" y="1447"/>
                  </a:cubicBezTo>
                  <a:cubicBezTo>
                    <a:pt x="3372" y="1474"/>
                    <a:pt x="3358" y="1517"/>
                    <a:pt x="3358" y="1558"/>
                  </a:cubicBezTo>
                  <a:cubicBezTo>
                    <a:pt x="3288" y="1925"/>
                    <a:pt x="3106" y="2107"/>
                    <a:pt x="2795" y="2303"/>
                  </a:cubicBezTo>
                  <a:lnTo>
                    <a:pt x="2795" y="2316"/>
                  </a:lnTo>
                  <a:lnTo>
                    <a:pt x="2782" y="2316"/>
                  </a:lnTo>
                  <a:lnTo>
                    <a:pt x="2782" y="2330"/>
                  </a:lnTo>
                  <a:cubicBezTo>
                    <a:pt x="2657" y="2401"/>
                    <a:pt x="2543" y="2431"/>
                    <a:pt x="2431" y="2431"/>
                  </a:cubicBezTo>
                  <a:cubicBezTo>
                    <a:pt x="2249" y="2431"/>
                    <a:pt x="2081" y="2347"/>
                    <a:pt x="1926" y="2192"/>
                  </a:cubicBezTo>
                  <a:lnTo>
                    <a:pt x="1926" y="2178"/>
                  </a:lnTo>
                  <a:lnTo>
                    <a:pt x="1912" y="2178"/>
                  </a:lnTo>
                  <a:cubicBezTo>
                    <a:pt x="1912" y="2161"/>
                    <a:pt x="1912" y="2161"/>
                    <a:pt x="1899" y="2161"/>
                  </a:cubicBezTo>
                  <a:cubicBezTo>
                    <a:pt x="1491" y="1726"/>
                    <a:pt x="1127" y="1251"/>
                    <a:pt x="759" y="759"/>
                  </a:cubicBezTo>
                  <a:cubicBezTo>
                    <a:pt x="746" y="745"/>
                    <a:pt x="732" y="729"/>
                    <a:pt x="732" y="715"/>
                  </a:cubicBezTo>
                  <a:lnTo>
                    <a:pt x="719" y="702"/>
                  </a:lnTo>
                  <a:cubicBezTo>
                    <a:pt x="719" y="702"/>
                    <a:pt x="705" y="688"/>
                    <a:pt x="705" y="675"/>
                  </a:cubicBezTo>
                  <a:cubicBezTo>
                    <a:pt x="705" y="675"/>
                    <a:pt x="688" y="675"/>
                    <a:pt x="688" y="661"/>
                  </a:cubicBezTo>
                  <a:cubicBezTo>
                    <a:pt x="688" y="661"/>
                    <a:pt x="675" y="644"/>
                    <a:pt x="675" y="631"/>
                  </a:cubicBezTo>
                  <a:lnTo>
                    <a:pt x="661" y="631"/>
                  </a:lnTo>
                  <a:cubicBezTo>
                    <a:pt x="661" y="617"/>
                    <a:pt x="648" y="604"/>
                    <a:pt x="648" y="590"/>
                  </a:cubicBezTo>
                  <a:lnTo>
                    <a:pt x="634" y="590"/>
                  </a:lnTo>
                  <a:cubicBezTo>
                    <a:pt x="634" y="577"/>
                    <a:pt x="621" y="560"/>
                    <a:pt x="604" y="560"/>
                  </a:cubicBezTo>
                  <a:lnTo>
                    <a:pt x="604" y="547"/>
                  </a:lnTo>
                  <a:cubicBezTo>
                    <a:pt x="479" y="378"/>
                    <a:pt x="351" y="196"/>
                    <a:pt x="226" y="14"/>
                  </a:cubicBezTo>
                  <a:cubicBezTo>
                    <a:pt x="213" y="14"/>
                    <a:pt x="213" y="0"/>
                    <a:pt x="213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64"/>
            <p:cNvSpPr/>
            <p:nvPr/>
          </p:nvSpPr>
          <p:spPr>
            <a:xfrm>
              <a:off x="3627067" y="3642645"/>
              <a:ext cx="31792" cy="44795"/>
            </a:xfrm>
            <a:custGeom>
              <a:rect b="b" l="l" r="r" t="t"/>
              <a:pathLst>
                <a:path extrusionOk="0" h="534" w="379">
                  <a:moveTo>
                    <a:pt x="0" y="1"/>
                  </a:moveTo>
                  <a:cubicBezTo>
                    <a:pt x="5" y="8"/>
                    <a:pt x="10" y="15"/>
                    <a:pt x="16" y="23"/>
                  </a:cubicBezTo>
                  <a:lnTo>
                    <a:pt x="16" y="23"/>
                  </a:lnTo>
                  <a:cubicBezTo>
                    <a:pt x="11" y="16"/>
                    <a:pt x="5" y="8"/>
                    <a:pt x="0" y="1"/>
                  </a:cubicBezTo>
                  <a:close/>
                  <a:moveTo>
                    <a:pt x="16" y="23"/>
                  </a:moveTo>
                  <a:cubicBezTo>
                    <a:pt x="37" y="54"/>
                    <a:pt x="58" y="85"/>
                    <a:pt x="80" y="116"/>
                  </a:cubicBezTo>
                  <a:lnTo>
                    <a:pt x="80" y="116"/>
                  </a:lnTo>
                  <a:cubicBezTo>
                    <a:pt x="79" y="114"/>
                    <a:pt x="78" y="111"/>
                    <a:pt x="76" y="109"/>
                  </a:cubicBezTo>
                  <a:lnTo>
                    <a:pt x="76" y="109"/>
                  </a:lnTo>
                  <a:cubicBezTo>
                    <a:pt x="81" y="115"/>
                    <a:pt x="85" y="121"/>
                    <a:pt x="89" y="127"/>
                  </a:cubicBezTo>
                  <a:lnTo>
                    <a:pt x="89" y="127"/>
                  </a:lnTo>
                  <a:cubicBezTo>
                    <a:pt x="83" y="117"/>
                    <a:pt x="80" y="108"/>
                    <a:pt x="71" y="99"/>
                  </a:cubicBezTo>
                  <a:lnTo>
                    <a:pt x="71" y="99"/>
                  </a:lnTo>
                  <a:cubicBezTo>
                    <a:pt x="73" y="102"/>
                    <a:pt x="75" y="106"/>
                    <a:pt x="76" y="109"/>
                  </a:cubicBezTo>
                  <a:lnTo>
                    <a:pt x="76" y="109"/>
                  </a:lnTo>
                  <a:cubicBezTo>
                    <a:pt x="57" y="80"/>
                    <a:pt x="34" y="50"/>
                    <a:pt x="16" y="23"/>
                  </a:cubicBezTo>
                  <a:close/>
                  <a:moveTo>
                    <a:pt x="92" y="134"/>
                  </a:moveTo>
                  <a:lnTo>
                    <a:pt x="92" y="134"/>
                  </a:lnTo>
                  <a:cubicBezTo>
                    <a:pt x="94" y="137"/>
                    <a:pt x="96" y="139"/>
                    <a:pt x="98" y="142"/>
                  </a:cubicBezTo>
                  <a:lnTo>
                    <a:pt x="98" y="142"/>
                  </a:lnTo>
                  <a:cubicBezTo>
                    <a:pt x="96" y="139"/>
                    <a:pt x="94" y="136"/>
                    <a:pt x="92" y="134"/>
                  </a:cubicBezTo>
                  <a:close/>
                  <a:moveTo>
                    <a:pt x="80" y="116"/>
                  </a:moveTo>
                  <a:cubicBezTo>
                    <a:pt x="91" y="138"/>
                    <a:pt x="104" y="162"/>
                    <a:pt x="125" y="183"/>
                  </a:cubicBezTo>
                  <a:cubicBezTo>
                    <a:pt x="131" y="191"/>
                    <a:pt x="138" y="199"/>
                    <a:pt x="144" y="208"/>
                  </a:cubicBezTo>
                  <a:lnTo>
                    <a:pt x="144" y="208"/>
                  </a:lnTo>
                  <a:cubicBezTo>
                    <a:pt x="129" y="186"/>
                    <a:pt x="113" y="164"/>
                    <a:pt x="98" y="142"/>
                  </a:cubicBezTo>
                  <a:lnTo>
                    <a:pt x="98" y="142"/>
                  </a:lnTo>
                  <a:cubicBezTo>
                    <a:pt x="98" y="142"/>
                    <a:pt x="98" y="142"/>
                    <a:pt x="98" y="142"/>
                  </a:cubicBezTo>
                  <a:cubicBezTo>
                    <a:pt x="95" y="138"/>
                    <a:pt x="92" y="132"/>
                    <a:pt x="89" y="127"/>
                  </a:cubicBezTo>
                  <a:lnTo>
                    <a:pt x="89" y="127"/>
                  </a:lnTo>
                  <a:cubicBezTo>
                    <a:pt x="90" y="129"/>
                    <a:pt x="91" y="132"/>
                    <a:pt x="92" y="134"/>
                  </a:cubicBezTo>
                  <a:lnTo>
                    <a:pt x="92" y="134"/>
                  </a:lnTo>
                  <a:cubicBezTo>
                    <a:pt x="88" y="128"/>
                    <a:pt x="84" y="122"/>
                    <a:pt x="80" y="116"/>
                  </a:cubicBezTo>
                  <a:close/>
                  <a:moveTo>
                    <a:pt x="144" y="208"/>
                  </a:moveTo>
                  <a:lnTo>
                    <a:pt x="144" y="208"/>
                  </a:lnTo>
                  <a:cubicBezTo>
                    <a:pt x="200" y="287"/>
                    <a:pt x="255" y="366"/>
                    <a:pt x="311" y="442"/>
                  </a:cubicBezTo>
                  <a:lnTo>
                    <a:pt x="311" y="442"/>
                  </a:lnTo>
                  <a:cubicBezTo>
                    <a:pt x="255" y="364"/>
                    <a:pt x="199" y="283"/>
                    <a:pt x="144" y="208"/>
                  </a:cubicBezTo>
                  <a:close/>
                  <a:moveTo>
                    <a:pt x="311" y="442"/>
                  </a:moveTo>
                  <a:lnTo>
                    <a:pt x="311" y="442"/>
                  </a:lnTo>
                  <a:cubicBezTo>
                    <a:pt x="333" y="473"/>
                    <a:pt x="356" y="504"/>
                    <a:pt x="378" y="534"/>
                  </a:cubicBezTo>
                  <a:cubicBezTo>
                    <a:pt x="356" y="503"/>
                    <a:pt x="333" y="473"/>
                    <a:pt x="311" y="442"/>
                  </a:cubicBezTo>
                  <a:close/>
                </a:path>
              </a:pathLst>
            </a:custGeom>
            <a:solidFill>
              <a:srgbClr val="281C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64"/>
            <p:cNvSpPr/>
            <p:nvPr/>
          </p:nvSpPr>
          <p:spPr>
            <a:xfrm>
              <a:off x="3561134" y="3805298"/>
              <a:ext cx="71973" cy="232278"/>
            </a:xfrm>
            <a:custGeom>
              <a:rect b="b" l="l" r="r" t="t"/>
              <a:pathLst>
                <a:path extrusionOk="0" h="2769" w="858">
                  <a:moveTo>
                    <a:pt x="1" y="2768"/>
                  </a:moveTo>
                  <a:lnTo>
                    <a:pt x="1" y="2768"/>
                  </a:lnTo>
                  <a:lnTo>
                    <a:pt x="1" y="2768"/>
                  </a:lnTo>
                  <a:close/>
                  <a:moveTo>
                    <a:pt x="14" y="2768"/>
                  </a:moveTo>
                  <a:lnTo>
                    <a:pt x="14" y="2768"/>
                  </a:lnTo>
                  <a:lnTo>
                    <a:pt x="14" y="2768"/>
                  </a:lnTo>
                  <a:close/>
                  <a:moveTo>
                    <a:pt x="14" y="2768"/>
                  </a:moveTo>
                  <a:lnTo>
                    <a:pt x="14" y="2768"/>
                  </a:lnTo>
                  <a:lnTo>
                    <a:pt x="14" y="2768"/>
                  </a:lnTo>
                  <a:close/>
                  <a:moveTo>
                    <a:pt x="28" y="2755"/>
                  </a:moveTo>
                  <a:lnTo>
                    <a:pt x="28" y="2755"/>
                  </a:lnTo>
                  <a:lnTo>
                    <a:pt x="28" y="2755"/>
                  </a:lnTo>
                  <a:close/>
                  <a:moveTo>
                    <a:pt x="28" y="2755"/>
                  </a:moveTo>
                  <a:lnTo>
                    <a:pt x="28" y="2755"/>
                  </a:lnTo>
                  <a:lnTo>
                    <a:pt x="28" y="2755"/>
                  </a:lnTo>
                  <a:close/>
                  <a:moveTo>
                    <a:pt x="41" y="2755"/>
                  </a:moveTo>
                  <a:lnTo>
                    <a:pt x="28" y="2755"/>
                  </a:lnTo>
                  <a:lnTo>
                    <a:pt x="41" y="2755"/>
                  </a:lnTo>
                  <a:close/>
                  <a:moveTo>
                    <a:pt x="55" y="2755"/>
                  </a:moveTo>
                  <a:lnTo>
                    <a:pt x="55" y="2755"/>
                  </a:lnTo>
                  <a:lnTo>
                    <a:pt x="55" y="2755"/>
                  </a:lnTo>
                  <a:close/>
                  <a:moveTo>
                    <a:pt x="55" y="2738"/>
                  </a:moveTo>
                  <a:lnTo>
                    <a:pt x="55" y="2738"/>
                  </a:lnTo>
                  <a:lnTo>
                    <a:pt x="55" y="2738"/>
                  </a:lnTo>
                  <a:close/>
                  <a:moveTo>
                    <a:pt x="55" y="2738"/>
                  </a:moveTo>
                  <a:lnTo>
                    <a:pt x="55" y="2738"/>
                  </a:lnTo>
                  <a:lnTo>
                    <a:pt x="55" y="2738"/>
                  </a:lnTo>
                  <a:close/>
                  <a:moveTo>
                    <a:pt x="857" y="0"/>
                  </a:moveTo>
                  <a:cubicBezTo>
                    <a:pt x="857" y="155"/>
                    <a:pt x="857" y="324"/>
                    <a:pt x="827" y="479"/>
                  </a:cubicBezTo>
                  <a:cubicBezTo>
                    <a:pt x="813" y="631"/>
                    <a:pt x="786" y="786"/>
                    <a:pt x="743" y="928"/>
                  </a:cubicBezTo>
                  <a:cubicBezTo>
                    <a:pt x="604" y="1588"/>
                    <a:pt x="321" y="2178"/>
                    <a:pt x="1" y="2768"/>
                  </a:cubicBezTo>
                  <a:lnTo>
                    <a:pt x="1" y="2768"/>
                  </a:lnTo>
                  <a:cubicBezTo>
                    <a:pt x="321" y="2178"/>
                    <a:pt x="604" y="1588"/>
                    <a:pt x="743" y="928"/>
                  </a:cubicBezTo>
                  <a:cubicBezTo>
                    <a:pt x="786" y="786"/>
                    <a:pt x="813" y="631"/>
                    <a:pt x="827" y="479"/>
                  </a:cubicBezTo>
                  <a:cubicBezTo>
                    <a:pt x="857" y="324"/>
                    <a:pt x="857" y="155"/>
                    <a:pt x="857" y="0"/>
                  </a:cubicBezTo>
                  <a:close/>
                </a:path>
              </a:pathLst>
            </a:custGeom>
            <a:solidFill>
              <a:srgbClr val="B419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64"/>
            <p:cNvSpPr/>
            <p:nvPr/>
          </p:nvSpPr>
          <p:spPr>
            <a:xfrm>
              <a:off x="3635288" y="3654557"/>
              <a:ext cx="2349" cy="2349"/>
            </a:xfrm>
            <a:custGeom>
              <a:rect b="b" l="l" r="r" t="t"/>
              <a:pathLst>
                <a:path extrusionOk="0" h="28" w="28">
                  <a:moveTo>
                    <a:pt x="0" y="0"/>
                  </a:moveTo>
                  <a:cubicBezTo>
                    <a:pt x="14" y="14"/>
                    <a:pt x="14" y="27"/>
                    <a:pt x="27" y="27"/>
                  </a:cubicBezTo>
                  <a:cubicBezTo>
                    <a:pt x="14" y="27"/>
                    <a:pt x="14" y="14"/>
                    <a:pt x="0" y="0"/>
                  </a:cubicBezTo>
                  <a:close/>
                </a:path>
              </a:pathLst>
            </a:custGeom>
            <a:solidFill>
              <a:srgbClr val="281C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64"/>
            <p:cNvSpPr/>
            <p:nvPr/>
          </p:nvSpPr>
          <p:spPr>
            <a:xfrm>
              <a:off x="3566838" y="3345441"/>
              <a:ext cx="298463" cy="500206"/>
            </a:xfrm>
            <a:custGeom>
              <a:rect b="b" l="l" r="r" t="t"/>
              <a:pathLst>
                <a:path extrusionOk="0" h="5963" w="3558">
                  <a:moveTo>
                    <a:pt x="2959" y="1"/>
                  </a:moveTo>
                  <a:cubicBezTo>
                    <a:pt x="2540" y="1"/>
                    <a:pt x="2119" y="104"/>
                    <a:pt x="1730" y="284"/>
                  </a:cubicBezTo>
                  <a:cubicBezTo>
                    <a:pt x="1632" y="328"/>
                    <a:pt x="1548" y="381"/>
                    <a:pt x="1450" y="439"/>
                  </a:cubicBezTo>
                  <a:cubicBezTo>
                    <a:pt x="1056" y="678"/>
                    <a:pt x="718" y="1002"/>
                    <a:pt x="466" y="1379"/>
                  </a:cubicBezTo>
                  <a:cubicBezTo>
                    <a:pt x="311" y="1605"/>
                    <a:pt x="142" y="1845"/>
                    <a:pt x="58" y="2098"/>
                  </a:cubicBezTo>
                  <a:cubicBezTo>
                    <a:pt x="0" y="2253"/>
                    <a:pt x="31" y="2435"/>
                    <a:pt x="101" y="2603"/>
                  </a:cubicBezTo>
                  <a:cubicBezTo>
                    <a:pt x="128" y="2687"/>
                    <a:pt x="169" y="2772"/>
                    <a:pt x="213" y="2843"/>
                  </a:cubicBezTo>
                  <a:cubicBezTo>
                    <a:pt x="337" y="3079"/>
                    <a:pt x="536" y="3291"/>
                    <a:pt x="691" y="3517"/>
                  </a:cubicBezTo>
                  <a:lnTo>
                    <a:pt x="705" y="3530"/>
                  </a:lnTo>
                  <a:cubicBezTo>
                    <a:pt x="705" y="3530"/>
                    <a:pt x="705" y="3544"/>
                    <a:pt x="718" y="3544"/>
                  </a:cubicBezTo>
                  <a:cubicBezTo>
                    <a:pt x="887" y="3783"/>
                    <a:pt x="1069" y="4036"/>
                    <a:pt x="1251" y="4289"/>
                  </a:cubicBezTo>
                  <a:cubicBezTo>
                    <a:pt x="1619" y="4781"/>
                    <a:pt x="1983" y="5256"/>
                    <a:pt x="2391" y="5691"/>
                  </a:cubicBezTo>
                  <a:cubicBezTo>
                    <a:pt x="2553" y="5864"/>
                    <a:pt x="2731" y="5962"/>
                    <a:pt x="2918" y="5962"/>
                  </a:cubicBezTo>
                  <a:cubicBezTo>
                    <a:pt x="3038" y="5962"/>
                    <a:pt x="3162" y="5921"/>
                    <a:pt x="3287" y="5833"/>
                  </a:cubicBezTo>
                  <a:cubicBezTo>
                    <a:pt x="3318" y="5820"/>
                    <a:pt x="3345" y="5806"/>
                    <a:pt x="3358" y="5793"/>
                  </a:cubicBezTo>
                  <a:cubicBezTo>
                    <a:pt x="3345" y="5776"/>
                    <a:pt x="3331" y="5762"/>
                    <a:pt x="3318" y="5749"/>
                  </a:cubicBezTo>
                  <a:cubicBezTo>
                    <a:pt x="2910" y="5300"/>
                    <a:pt x="2546" y="4822"/>
                    <a:pt x="2178" y="4343"/>
                  </a:cubicBezTo>
                  <a:lnTo>
                    <a:pt x="2178" y="4329"/>
                  </a:lnTo>
                  <a:cubicBezTo>
                    <a:pt x="1996" y="4090"/>
                    <a:pt x="1814" y="3837"/>
                    <a:pt x="1646" y="3601"/>
                  </a:cubicBezTo>
                  <a:cubicBezTo>
                    <a:pt x="1632" y="3584"/>
                    <a:pt x="1632" y="3584"/>
                    <a:pt x="1632" y="3571"/>
                  </a:cubicBezTo>
                  <a:lnTo>
                    <a:pt x="1619" y="3557"/>
                  </a:lnTo>
                  <a:cubicBezTo>
                    <a:pt x="1464" y="3348"/>
                    <a:pt x="1265" y="3122"/>
                    <a:pt x="1126" y="2897"/>
                  </a:cubicBezTo>
                  <a:cubicBezTo>
                    <a:pt x="1096" y="2826"/>
                    <a:pt x="1056" y="2741"/>
                    <a:pt x="1029" y="2657"/>
                  </a:cubicBezTo>
                  <a:cubicBezTo>
                    <a:pt x="958" y="2489"/>
                    <a:pt x="927" y="2307"/>
                    <a:pt x="985" y="2138"/>
                  </a:cubicBezTo>
                  <a:cubicBezTo>
                    <a:pt x="1056" y="1885"/>
                    <a:pt x="1238" y="1646"/>
                    <a:pt x="1393" y="1423"/>
                  </a:cubicBezTo>
                  <a:cubicBezTo>
                    <a:pt x="1646" y="1042"/>
                    <a:pt x="1983" y="719"/>
                    <a:pt x="2377" y="496"/>
                  </a:cubicBezTo>
                  <a:cubicBezTo>
                    <a:pt x="2461" y="439"/>
                    <a:pt x="2559" y="381"/>
                    <a:pt x="2657" y="341"/>
                  </a:cubicBezTo>
                  <a:cubicBezTo>
                    <a:pt x="2937" y="199"/>
                    <a:pt x="3247" y="115"/>
                    <a:pt x="3557" y="75"/>
                  </a:cubicBezTo>
                  <a:cubicBezTo>
                    <a:pt x="3360" y="24"/>
                    <a:pt x="3160" y="1"/>
                    <a:pt x="2959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64"/>
            <p:cNvSpPr/>
            <p:nvPr/>
          </p:nvSpPr>
          <p:spPr>
            <a:xfrm>
              <a:off x="3250088" y="4204591"/>
              <a:ext cx="207364" cy="253836"/>
            </a:xfrm>
            <a:custGeom>
              <a:rect b="b" l="l" r="r" t="t"/>
              <a:pathLst>
                <a:path extrusionOk="0" h="3026" w="2472">
                  <a:moveTo>
                    <a:pt x="843" y="1"/>
                  </a:moveTo>
                  <a:cubicBezTo>
                    <a:pt x="897" y="45"/>
                    <a:pt x="927" y="115"/>
                    <a:pt x="911" y="186"/>
                  </a:cubicBezTo>
                  <a:cubicBezTo>
                    <a:pt x="897" y="368"/>
                    <a:pt x="843" y="550"/>
                    <a:pt x="729" y="692"/>
                  </a:cubicBezTo>
                  <a:cubicBezTo>
                    <a:pt x="644" y="790"/>
                    <a:pt x="547" y="887"/>
                    <a:pt x="435" y="972"/>
                  </a:cubicBezTo>
                  <a:cubicBezTo>
                    <a:pt x="391" y="985"/>
                    <a:pt x="364" y="1012"/>
                    <a:pt x="338" y="1029"/>
                  </a:cubicBezTo>
                  <a:cubicBezTo>
                    <a:pt x="307" y="1043"/>
                    <a:pt x="267" y="1056"/>
                    <a:pt x="209" y="1083"/>
                  </a:cubicBezTo>
                  <a:cubicBezTo>
                    <a:pt x="184" y="1094"/>
                    <a:pt x="159" y="1099"/>
                    <a:pt x="135" y="1099"/>
                  </a:cubicBezTo>
                  <a:cubicBezTo>
                    <a:pt x="89" y="1099"/>
                    <a:pt x="44" y="1082"/>
                    <a:pt x="0" y="1056"/>
                  </a:cubicBezTo>
                  <a:lnTo>
                    <a:pt x="0" y="1056"/>
                  </a:lnTo>
                  <a:cubicBezTo>
                    <a:pt x="68" y="1225"/>
                    <a:pt x="152" y="1420"/>
                    <a:pt x="236" y="1562"/>
                  </a:cubicBezTo>
                  <a:cubicBezTo>
                    <a:pt x="236" y="1575"/>
                    <a:pt x="253" y="1589"/>
                    <a:pt x="253" y="1602"/>
                  </a:cubicBezTo>
                  <a:cubicBezTo>
                    <a:pt x="405" y="1872"/>
                    <a:pt x="533" y="2010"/>
                    <a:pt x="702" y="2125"/>
                  </a:cubicBezTo>
                  <a:cubicBezTo>
                    <a:pt x="826" y="2223"/>
                    <a:pt x="981" y="2320"/>
                    <a:pt x="1207" y="2475"/>
                  </a:cubicBezTo>
                  <a:cubicBezTo>
                    <a:pt x="1403" y="2630"/>
                    <a:pt x="1629" y="2755"/>
                    <a:pt x="1838" y="2883"/>
                  </a:cubicBezTo>
                  <a:cubicBezTo>
                    <a:pt x="1939" y="2944"/>
                    <a:pt x="2055" y="3025"/>
                    <a:pt x="2164" y="3025"/>
                  </a:cubicBezTo>
                  <a:cubicBezTo>
                    <a:pt x="2207" y="3025"/>
                    <a:pt x="2250" y="3012"/>
                    <a:pt x="2290" y="2981"/>
                  </a:cubicBezTo>
                  <a:cubicBezTo>
                    <a:pt x="2472" y="2839"/>
                    <a:pt x="2205" y="2644"/>
                    <a:pt x="2077" y="2560"/>
                  </a:cubicBezTo>
                  <a:cubicBezTo>
                    <a:pt x="1993" y="2502"/>
                    <a:pt x="1629" y="2378"/>
                    <a:pt x="1629" y="2249"/>
                  </a:cubicBezTo>
                  <a:cubicBezTo>
                    <a:pt x="1629" y="2223"/>
                    <a:pt x="1629" y="2192"/>
                    <a:pt x="1642" y="2179"/>
                  </a:cubicBezTo>
                  <a:cubicBezTo>
                    <a:pt x="1602" y="2152"/>
                    <a:pt x="1558" y="2125"/>
                    <a:pt x="1517" y="2094"/>
                  </a:cubicBezTo>
                  <a:cubicBezTo>
                    <a:pt x="1305" y="1939"/>
                    <a:pt x="1150" y="1855"/>
                    <a:pt x="1012" y="1757"/>
                  </a:cubicBezTo>
                  <a:cubicBezTo>
                    <a:pt x="941" y="1703"/>
                    <a:pt x="857" y="1602"/>
                    <a:pt x="772" y="1504"/>
                  </a:cubicBezTo>
                  <a:cubicBezTo>
                    <a:pt x="688" y="1407"/>
                    <a:pt x="702" y="1252"/>
                    <a:pt x="813" y="1154"/>
                  </a:cubicBezTo>
                  <a:cubicBezTo>
                    <a:pt x="968" y="1029"/>
                    <a:pt x="1079" y="844"/>
                    <a:pt x="1180" y="662"/>
                  </a:cubicBezTo>
                  <a:cubicBezTo>
                    <a:pt x="1278" y="466"/>
                    <a:pt x="1319" y="297"/>
                    <a:pt x="1332" y="102"/>
                  </a:cubicBezTo>
                  <a:cubicBezTo>
                    <a:pt x="1137" y="58"/>
                    <a:pt x="941" y="1"/>
                    <a:pt x="843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64"/>
            <p:cNvSpPr/>
            <p:nvPr/>
          </p:nvSpPr>
          <p:spPr>
            <a:xfrm>
              <a:off x="3771853" y="3623268"/>
              <a:ext cx="257191" cy="351814"/>
            </a:xfrm>
            <a:custGeom>
              <a:rect b="b" l="l" r="r" t="t"/>
              <a:pathLst>
                <a:path extrusionOk="0" h="4194" w="3066">
                  <a:moveTo>
                    <a:pt x="1491" y="63"/>
                  </a:moveTo>
                  <a:cubicBezTo>
                    <a:pt x="1619" y="104"/>
                    <a:pt x="1912" y="289"/>
                    <a:pt x="2192" y="485"/>
                  </a:cubicBezTo>
                  <a:cubicBezTo>
                    <a:pt x="2489" y="680"/>
                    <a:pt x="2799" y="879"/>
                    <a:pt x="2937" y="920"/>
                  </a:cubicBezTo>
                  <a:cubicBezTo>
                    <a:pt x="2981" y="933"/>
                    <a:pt x="3008" y="990"/>
                    <a:pt x="2994" y="1031"/>
                  </a:cubicBezTo>
                  <a:lnTo>
                    <a:pt x="2910" y="1341"/>
                  </a:lnTo>
                  <a:cubicBezTo>
                    <a:pt x="2897" y="1368"/>
                    <a:pt x="2883" y="1385"/>
                    <a:pt x="2853" y="1398"/>
                  </a:cubicBezTo>
                  <a:cubicBezTo>
                    <a:pt x="2845" y="1402"/>
                    <a:pt x="2837" y="1404"/>
                    <a:pt x="2829" y="1404"/>
                  </a:cubicBezTo>
                  <a:cubicBezTo>
                    <a:pt x="2810" y="1404"/>
                    <a:pt x="2790" y="1394"/>
                    <a:pt x="2769" y="1385"/>
                  </a:cubicBezTo>
                  <a:cubicBezTo>
                    <a:pt x="2684" y="1314"/>
                    <a:pt x="2559" y="1230"/>
                    <a:pt x="2475" y="1172"/>
                  </a:cubicBezTo>
                  <a:lnTo>
                    <a:pt x="2418" y="1145"/>
                  </a:lnTo>
                  <a:cubicBezTo>
                    <a:pt x="2222" y="1017"/>
                    <a:pt x="2040" y="906"/>
                    <a:pt x="1841" y="808"/>
                  </a:cubicBezTo>
                  <a:cubicBezTo>
                    <a:pt x="1814" y="793"/>
                    <a:pt x="1790" y="786"/>
                    <a:pt x="1767" y="786"/>
                  </a:cubicBezTo>
                  <a:cubicBezTo>
                    <a:pt x="1744" y="786"/>
                    <a:pt x="1723" y="793"/>
                    <a:pt x="1703" y="808"/>
                  </a:cubicBezTo>
                  <a:cubicBezTo>
                    <a:pt x="1659" y="822"/>
                    <a:pt x="1632" y="862"/>
                    <a:pt x="1632" y="920"/>
                  </a:cubicBezTo>
                  <a:cubicBezTo>
                    <a:pt x="1619" y="1132"/>
                    <a:pt x="1575" y="1425"/>
                    <a:pt x="1562" y="1567"/>
                  </a:cubicBezTo>
                  <a:cubicBezTo>
                    <a:pt x="1548" y="1651"/>
                    <a:pt x="1575" y="1735"/>
                    <a:pt x="1632" y="1789"/>
                  </a:cubicBezTo>
                  <a:cubicBezTo>
                    <a:pt x="1814" y="1975"/>
                    <a:pt x="2249" y="2396"/>
                    <a:pt x="2347" y="2494"/>
                  </a:cubicBezTo>
                  <a:cubicBezTo>
                    <a:pt x="2404" y="2548"/>
                    <a:pt x="2475" y="2619"/>
                    <a:pt x="2516" y="2690"/>
                  </a:cubicBezTo>
                  <a:cubicBezTo>
                    <a:pt x="2546" y="2717"/>
                    <a:pt x="2546" y="2760"/>
                    <a:pt x="2529" y="2787"/>
                  </a:cubicBezTo>
                  <a:lnTo>
                    <a:pt x="1673" y="4095"/>
                  </a:lnTo>
                  <a:cubicBezTo>
                    <a:pt x="1659" y="4122"/>
                    <a:pt x="1632" y="4136"/>
                    <a:pt x="1602" y="4136"/>
                  </a:cubicBezTo>
                  <a:cubicBezTo>
                    <a:pt x="1575" y="4136"/>
                    <a:pt x="1548" y="4122"/>
                    <a:pt x="1535" y="4095"/>
                  </a:cubicBezTo>
                  <a:cubicBezTo>
                    <a:pt x="1433" y="3981"/>
                    <a:pt x="1309" y="3829"/>
                    <a:pt x="1238" y="3745"/>
                  </a:cubicBezTo>
                  <a:lnTo>
                    <a:pt x="1211" y="3714"/>
                  </a:lnTo>
                  <a:cubicBezTo>
                    <a:pt x="1113" y="3603"/>
                    <a:pt x="1012" y="3475"/>
                    <a:pt x="901" y="3364"/>
                  </a:cubicBezTo>
                  <a:cubicBezTo>
                    <a:pt x="860" y="3323"/>
                    <a:pt x="746" y="3195"/>
                    <a:pt x="648" y="3084"/>
                  </a:cubicBezTo>
                  <a:cubicBezTo>
                    <a:pt x="607" y="3040"/>
                    <a:pt x="607" y="2969"/>
                    <a:pt x="634" y="2929"/>
                  </a:cubicBezTo>
                  <a:lnTo>
                    <a:pt x="958" y="2437"/>
                  </a:lnTo>
                  <a:cubicBezTo>
                    <a:pt x="1012" y="2366"/>
                    <a:pt x="999" y="2268"/>
                    <a:pt x="945" y="2197"/>
                  </a:cubicBezTo>
                  <a:cubicBezTo>
                    <a:pt x="914" y="2170"/>
                    <a:pt x="874" y="2127"/>
                    <a:pt x="843" y="2100"/>
                  </a:cubicBezTo>
                  <a:cubicBezTo>
                    <a:pt x="816" y="2059"/>
                    <a:pt x="746" y="1975"/>
                    <a:pt x="634" y="1874"/>
                  </a:cubicBezTo>
                  <a:cubicBezTo>
                    <a:pt x="466" y="1692"/>
                    <a:pt x="213" y="1439"/>
                    <a:pt x="102" y="1301"/>
                  </a:cubicBezTo>
                  <a:cubicBezTo>
                    <a:pt x="58" y="1257"/>
                    <a:pt x="71" y="1186"/>
                    <a:pt x="115" y="1159"/>
                  </a:cubicBezTo>
                  <a:lnTo>
                    <a:pt x="253" y="1031"/>
                  </a:lnTo>
                  <a:cubicBezTo>
                    <a:pt x="591" y="738"/>
                    <a:pt x="1295" y="134"/>
                    <a:pt x="1433" y="63"/>
                  </a:cubicBezTo>
                  <a:close/>
                  <a:moveTo>
                    <a:pt x="1477" y="0"/>
                  </a:moveTo>
                  <a:cubicBezTo>
                    <a:pt x="1453" y="0"/>
                    <a:pt x="1426" y="10"/>
                    <a:pt x="1406" y="19"/>
                  </a:cubicBezTo>
                  <a:cubicBezTo>
                    <a:pt x="1265" y="77"/>
                    <a:pt x="577" y="667"/>
                    <a:pt x="213" y="990"/>
                  </a:cubicBezTo>
                  <a:lnTo>
                    <a:pt x="71" y="1115"/>
                  </a:lnTo>
                  <a:cubicBezTo>
                    <a:pt x="17" y="1172"/>
                    <a:pt x="1" y="1257"/>
                    <a:pt x="58" y="1328"/>
                  </a:cubicBezTo>
                  <a:cubicBezTo>
                    <a:pt x="169" y="1483"/>
                    <a:pt x="422" y="1735"/>
                    <a:pt x="607" y="1918"/>
                  </a:cubicBezTo>
                  <a:cubicBezTo>
                    <a:pt x="705" y="2015"/>
                    <a:pt x="776" y="2100"/>
                    <a:pt x="803" y="2127"/>
                  </a:cubicBezTo>
                  <a:cubicBezTo>
                    <a:pt x="830" y="2157"/>
                    <a:pt x="874" y="2197"/>
                    <a:pt x="901" y="2241"/>
                  </a:cubicBezTo>
                  <a:cubicBezTo>
                    <a:pt x="945" y="2282"/>
                    <a:pt x="945" y="2352"/>
                    <a:pt x="914" y="2410"/>
                  </a:cubicBezTo>
                  <a:lnTo>
                    <a:pt x="591" y="2902"/>
                  </a:lnTo>
                  <a:cubicBezTo>
                    <a:pt x="550" y="2969"/>
                    <a:pt x="550" y="3054"/>
                    <a:pt x="607" y="3124"/>
                  </a:cubicBezTo>
                  <a:cubicBezTo>
                    <a:pt x="705" y="3222"/>
                    <a:pt x="816" y="3364"/>
                    <a:pt x="860" y="3408"/>
                  </a:cubicBezTo>
                  <a:cubicBezTo>
                    <a:pt x="972" y="3519"/>
                    <a:pt x="1069" y="3630"/>
                    <a:pt x="1167" y="3745"/>
                  </a:cubicBezTo>
                  <a:lnTo>
                    <a:pt x="1197" y="3772"/>
                  </a:lnTo>
                  <a:cubicBezTo>
                    <a:pt x="1265" y="3870"/>
                    <a:pt x="1393" y="4025"/>
                    <a:pt x="1477" y="4136"/>
                  </a:cubicBezTo>
                  <a:cubicBezTo>
                    <a:pt x="1504" y="4166"/>
                    <a:pt x="1548" y="4193"/>
                    <a:pt x="1589" y="4193"/>
                  </a:cubicBezTo>
                  <a:lnTo>
                    <a:pt x="1602" y="4193"/>
                  </a:lnTo>
                  <a:cubicBezTo>
                    <a:pt x="1646" y="4193"/>
                    <a:pt x="1686" y="4166"/>
                    <a:pt x="1717" y="4122"/>
                  </a:cubicBezTo>
                  <a:lnTo>
                    <a:pt x="2573" y="2818"/>
                  </a:lnTo>
                  <a:cubicBezTo>
                    <a:pt x="2613" y="2774"/>
                    <a:pt x="2600" y="2690"/>
                    <a:pt x="2559" y="2649"/>
                  </a:cubicBezTo>
                  <a:cubicBezTo>
                    <a:pt x="2516" y="2592"/>
                    <a:pt x="2431" y="2508"/>
                    <a:pt x="2391" y="2450"/>
                  </a:cubicBezTo>
                  <a:cubicBezTo>
                    <a:pt x="2293" y="2352"/>
                    <a:pt x="1855" y="1931"/>
                    <a:pt x="1673" y="1749"/>
                  </a:cubicBezTo>
                  <a:cubicBezTo>
                    <a:pt x="1632" y="1705"/>
                    <a:pt x="1602" y="1638"/>
                    <a:pt x="1619" y="1580"/>
                  </a:cubicBezTo>
                  <a:cubicBezTo>
                    <a:pt x="1632" y="1425"/>
                    <a:pt x="1673" y="1145"/>
                    <a:pt x="1686" y="920"/>
                  </a:cubicBezTo>
                  <a:cubicBezTo>
                    <a:pt x="1686" y="893"/>
                    <a:pt x="1703" y="862"/>
                    <a:pt x="1730" y="849"/>
                  </a:cubicBezTo>
                  <a:cubicBezTo>
                    <a:pt x="1744" y="842"/>
                    <a:pt x="1758" y="839"/>
                    <a:pt x="1772" y="839"/>
                  </a:cubicBezTo>
                  <a:cubicBezTo>
                    <a:pt x="1787" y="839"/>
                    <a:pt x="1801" y="842"/>
                    <a:pt x="1814" y="849"/>
                  </a:cubicBezTo>
                  <a:cubicBezTo>
                    <a:pt x="2010" y="947"/>
                    <a:pt x="2192" y="1075"/>
                    <a:pt x="2377" y="1186"/>
                  </a:cubicBezTo>
                  <a:lnTo>
                    <a:pt x="2445" y="1230"/>
                  </a:lnTo>
                  <a:cubicBezTo>
                    <a:pt x="2516" y="1270"/>
                    <a:pt x="2644" y="1368"/>
                    <a:pt x="2742" y="1425"/>
                  </a:cubicBezTo>
                  <a:cubicBezTo>
                    <a:pt x="2771" y="1445"/>
                    <a:pt x="2802" y="1459"/>
                    <a:pt x="2832" y="1459"/>
                  </a:cubicBezTo>
                  <a:cubicBezTo>
                    <a:pt x="2844" y="1459"/>
                    <a:pt x="2855" y="1457"/>
                    <a:pt x="2866" y="1452"/>
                  </a:cubicBezTo>
                  <a:cubicBezTo>
                    <a:pt x="2924" y="1439"/>
                    <a:pt x="2951" y="1398"/>
                    <a:pt x="2967" y="1354"/>
                  </a:cubicBezTo>
                  <a:lnTo>
                    <a:pt x="3052" y="1048"/>
                  </a:lnTo>
                  <a:cubicBezTo>
                    <a:pt x="3065" y="977"/>
                    <a:pt x="3021" y="893"/>
                    <a:pt x="2951" y="879"/>
                  </a:cubicBezTo>
                  <a:cubicBezTo>
                    <a:pt x="2812" y="822"/>
                    <a:pt x="2516" y="626"/>
                    <a:pt x="2236" y="441"/>
                  </a:cubicBezTo>
                  <a:cubicBezTo>
                    <a:pt x="1926" y="232"/>
                    <a:pt x="1632" y="50"/>
                    <a:pt x="1504" y="6"/>
                  </a:cubicBezTo>
                  <a:cubicBezTo>
                    <a:pt x="1496" y="2"/>
                    <a:pt x="1487" y="0"/>
                    <a:pt x="1477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64"/>
            <p:cNvSpPr/>
            <p:nvPr/>
          </p:nvSpPr>
          <p:spPr>
            <a:xfrm>
              <a:off x="3833256" y="3847744"/>
              <a:ext cx="97894" cy="99068"/>
            </a:xfrm>
            <a:custGeom>
              <a:rect b="b" l="l" r="r" t="t"/>
              <a:pathLst>
                <a:path extrusionOk="0" h="1181" w="1167">
                  <a:moveTo>
                    <a:pt x="44" y="0"/>
                  </a:moveTo>
                  <a:lnTo>
                    <a:pt x="0" y="41"/>
                  </a:lnTo>
                  <a:lnTo>
                    <a:pt x="1123" y="1180"/>
                  </a:lnTo>
                  <a:lnTo>
                    <a:pt x="1167" y="1136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64"/>
            <p:cNvSpPr/>
            <p:nvPr/>
          </p:nvSpPr>
          <p:spPr>
            <a:xfrm>
              <a:off x="3847349" y="3807563"/>
              <a:ext cx="108379" cy="103850"/>
            </a:xfrm>
            <a:custGeom>
              <a:rect b="b" l="l" r="r" t="t"/>
              <a:pathLst>
                <a:path extrusionOk="0" h="1238" w="1292">
                  <a:moveTo>
                    <a:pt x="45" y="0"/>
                  </a:moveTo>
                  <a:lnTo>
                    <a:pt x="1" y="44"/>
                  </a:lnTo>
                  <a:lnTo>
                    <a:pt x="1252" y="1238"/>
                  </a:lnTo>
                  <a:lnTo>
                    <a:pt x="1292" y="119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64"/>
            <p:cNvSpPr/>
            <p:nvPr/>
          </p:nvSpPr>
          <p:spPr>
            <a:xfrm>
              <a:off x="3797857" y="3699268"/>
              <a:ext cx="176830" cy="180185"/>
            </a:xfrm>
            <a:custGeom>
              <a:rect b="b" l="l" r="r" t="t"/>
              <a:pathLst>
                <a:path extrusionOk="0" h="2148" w="2108">
                  <a:moveTo>
                    <a:pt x="45" y="0"/>
                  </a:moveTo>
                  <a:lnTo>
                    <a:pt x="1" y="41"/>
                  </a:lnTo>
                  <a:lnTo>
                    <a:pt x="2067" y="2148"/>
                  </a:lnTo>
                  <a:lnTo>
                    <a:pt x="2108" y="212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64"/>
            <p:cNvSpPr/>
            <p:nvPr/>
          </p:nvSpPr>
          <p:spPr>
            <a:xfrm>
              <a:off x="3870837" y="3637864"/>
              <a:ext cx="152251" cy="87492"/>
            </a:xfrm>
            <a:custGeom>
              <a:rect b="b" l="l" r="r" t="t"/>
              <a:pathLst>
                <a:path extrusionOk="0" h="1043" w="1815">
                  <a:moveTo>
                    <a:pt x="31" y="1"/>
                  </a:moveTo>
                  <a:lnTo>
                    <a:pt x="1" y="58"/>
                  </a:lnTo>
                  <a:lnTo>
                    <a:pt x="1787" y="1042"/>
                  </a:lnTo>
                  <a:lnTo>
                    <a:pt x="1814" y="998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64"/>
            <p:cNvSpPr/>
            <p:nvPr/>
          </p:nvSpPr>
          <p:spPr>
            <a:xfrm>
              <a:off x="3819080" y="3680310"/>
              <a:ext cx="93112" cy="93112"/>
            </a:xfrm>
            <a:custGeom>
              <a:rect b="b" l="l" r="r" t="t"/>
              <a:pathLst>
                <a:path extrusionOk="0" h="1110" w="1110">
                  <a:moveTo>
                    <a:pt x="44" y="0"/>
                  </a:moveTo>
                  <a:lnTo>
                    <a:pt x="1" y="44"/>
                  </a:lnTo>
                  <a:lnTo>
                    <a:pt x="1069" y="1109"/>
                  </a:lnTo>
                  <a:lnTo>
                    <a:pt x="1110" y="1069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64"/>
            <p:cNvSpPr/>
            <p:nvPr/>
          </p:nvSpPr>
          <p:spPr>
            <a:xfrm>
              <a:off x="3726051" y="4890435"/>
              <a:ext cx="115426" cy="195536"/>
            </a:xfrm>
            <a:custGeom>
              <a:rect b="b" l="l" r="r" t="t"/>
              <a:pathLst>
                <a:path extrusionOk="0" h="2331" w="1376">
                  <a:moveTo>
                    <a:pt x="786" y="0"/>
                  </a:moveTo>
                  <a:cubicBezTo>
                    <a:pt x="715" y="85"/>
                    <a:pt x="604" y="128"/>
                    <a:pt x="493" y="155"/>
                  </a:cubicBezTo>
                  <a:cubicBezTo>
                    <a:pt x="547" y="270"/>
                    <a:pt x="604" y="395"/>
                    <a:pt x="648" y="506"/>
                  </a:cubicBezTo>
                  <a:cubicBezTo>
                    <a:pt x="702" y="634"/>
                    <a:pt x="746" y="759"/>
                    <a:pt x="799" y="887"/>
                  </a:cubicBezTo>
                  <a:cubicBezTo>
                    <a:pt x="857" y="1042"/>
                    <a:pt x="901" y="1211"/>
                    <a:pt x="857" y="1379"/>
                  </a:cubicBezTo>
                  <a:cubicBezTo>
                    <a:pt x="816" y="1477"/>
                    <a:pt x="772" y="1575"/>
                    <a:pt x="746" y="1673"/>
                  </a:cubicBezTo>
                  <a:cubicBezTo>
                    <a:pt x="715" y="1743"/>
                    <a:pt x="702" y="1871"/>
                    <a:pt x="648" y="1925"/>
                  </a:cubicBezTo>
                  <a:cubicBezTo>
                    <a:pt x="590" y="1996"/>
                    <a:pt x="462" y="2040"/>
                    <a:pt x="395" y="2067"/>
                  </a:cubicBezTo>
                  <a:cubicBezTo>
                    <a:pt x="267" y="2124"/>
                    <a:pt x="156" y="2151"/>
                    <a:pt x="27" y="2178"/>
                  </a:cubicBezTo>
                  <a:lnTo>
                    <a:pt x="0" y="2178"/>
                  </a:lnTo>
                  <a:cubicBezTo>
                    <a:pt x="58" y="2249"/>
                    <a:pt x="125" y="2293"/>
                    <a:pt x="182" y="2320"/>
                  </a:cubicBezTo>
                  <a:cubicBezTo>
                    <a:pt x="207" y="2327"/>
                    <a:pt x="233" y="2331"/>
                    <a:pt x="260" y="2331"/>
                  </a:cubicBezTo>
                  <a:cubicBezTo>
                    <a:pt x="377" y="2331"/>
                    <a:pt x="516" y="2271"/>
                    <a:pt x="617" y="2249"/>
                  </a:cubicBezTo>
                  <a:cubicBezTo>
                    <a:pt x="732" y="2236"/>
                    <a:pt x="830" y="2209"/>
                    <a:pt x="941" y="2165"/>
                  </a:cubicBezTo>
                  <a:cubicBezTo>
                    <a:pt x="998" y="2138"/>
                    <a:pt x="1110" y="2094"/>
                    <a:pt x="1153" y="2040"/>
                  </a:cubicBezTo>
                  <a:cubicBezTo>
                    <a:pt x="1207" y="1996"/>
                    <a:pt x="1221" y="1885"/>
                    <a:pt x="1238" y="1814"/>
                  </a:cubicBezTo>
                  <a:cubicBezTo>
                    <a:pt x="1265" y="1730"/>
                    <a:pt x="1305" y="1646"/>
                    <a:pt x="1336" y="1561"/>
                  </a:cubicBezTo>
                  <a:cubicBezTo>
                    <a:pt x="1376" y="1420"/>
                    <a:pt x="1336" y="1265"/>
                    <a:pt x="1292" y="1140"/>
                  </a:cubicBezTo>
                  <a:cubicBezTo>
                    <a:pt x="1194" y="887"/>
                    <a:pt x="1096" y="621"/>
                    <a:pt x="985" y="368"/>
                  </a:cubicBezTo>
                  <a:cubicBezTo>
                    <a:pt x="928" y="253"/>
                    <a:pt x="857" y="128"/>
                    <a:pt x="786" y="17"/>
                  </a:cubicBezTo>
                  <a:lnTo>
                    <a:pt x="786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64"/>
            <p:cNvSpPr/>
            <p:nvPr/>
          </p:nvSpPr>
          <p:spPr>
            <a:xfrm>
              <a:off x="3953464" y="3500125"/>
              <a:ext cx="20132" cy="20216"/>
            </a:xfrm>
            <a:custGeom>
              <a:rect b="b" l="l" r="r" t="t"/>
              <a:pathLst>
                <a:path extrusionOk="0" h="241" w="240">
                  <a:moveTo>
                    <a:pt x="111" y="1"/>
                  </a:moveTo>
                  <a:cubicBezTo>
                    <a:pt x="57" y="1"/>
                    <a:pt x="0" y="41"/>
                    <a:pt x="0" y="112"/>
                  </a:cubicBezTo>
                  <a:cubicBezTo>
                    <a:pt x="0" y="183"/>
                    <a:pt x="57" y="240"/>
                    <a:pt x="111" y="240"/>
                  </a:cubicBezTo>
                  <a:cubicBezTo>
                    <a:pt x="182" y="240"/>
                    <a:pt x="239" y="183"/>
                    <a:pt x="239" y="112"/>
                  </a:cubicBezTo>
                  <a:cubicBezTo>
                    <a:pt x="239" y="41"/>
                    <a:pt x="182" y="1"/>
                    <a:pt x="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64"/>
            <p:cNvSpPr/>
            <p:nvPr/>
          </p:nvSpPr>
          <p:spPr>
            <a:xfrm>
              <a:off x="3962775" y="3500125"/>
              <a:ext cx="10821" cy="9395"/>
            </a:xfrm>
            <a:custGeom>
              <a:rect b="b" l="l" r="r" t="t"/>
              <a:pathLst>
                <a:path extrusionOk="0" h="112" w="129">
                  <a:moveTo>
                    <a:pt x="128" y="112"/>
                  </a:moveTo>
                  <a:lnTo>
                    <a:pt x="128" y="112"/>
                  </a:lnTo>
                  <a:lnTo>
                    <a:pt x="128" y="112"/>
                  </a:lnTo>
                  <a:close/>
                  <a:moveTo>
                    <a:pt x="128" y="112"/>
                  </a:moveTo>
                  <a:lnTo>
                    <a:pt x="128" y="112"/>
                  </a:lnTo>
                  <a:lnTo>
                    <a:pt x="128" y="112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64"/>
            <p:cNvSpPr/>
            <p:nvPr/>
          </p:nvSpPr>
          <p:spPr>
            <a:xfrm>
              <a:off x="3973512" y="3574195"/>
              <a:ext cx="20132" cy="20216"/>
            </a:xfrm>
            <a:custGeom>
              <a:rect b="b" l="l" r="r" t="t"/>
              <a:pathLst>
                <a:path extrusionOk="0" h="241" w="240">
                  <a:moveTo>
                    <a:pt x="125" y="1"/>
                  </a:moveTo>
                  <a:cubicBezTo>
                    <a:pt x="58" y="1"/>
                    <a:pt x="0" y="58"/>
                    <a:pt x="0" y="116"/>
                  </a:cubicBezTo>
                  <a:cubicBezTo>
                    <a:pt x="0" y="183"/>
                    <a:pt x="58" y="240"/>
                    <a:pt x="125" y="240"/>
                  </a:cubicBezTo>
                  <a:cubicBezTo>
                    <a:pt x="182" y="240"/>
                    <a:pt x="240" y="183"/>
                    <a:pt x="240" y="116"/>
                  </a:cubicBezTo>
                  <a:cubicBezTo>
                    <a:pt x="240" y="58"/>
                    <a:pt x="182" y="1"/>
                    <a:pt x="1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64"/>
            <p:cNvSpPr/>
            <p:nvPr/>
          </p:nvSpPr>
          <p:spPr>
            <a:xfrm>
              <a:off x="3982823" y="3574195"/>
              <a:ext cx="10821" cy="10905"/>
            </a:xfrm>
            <a:custGeom>
              <a:rect b="b" l="l" r="r" t="t"/>
              <a:pathLst>
                <a:path extrusionOk="0" h="130" w="129">
                  <a:moveTo>
                    <a:pt x="129" y="129"/>
                  </a:moveTo>
                  <a:lnTo>
                    <a:pt x="129" y="129"/>
                  </a:lnTo>
                  <a:lnTo>
                    <a:pt x="129" y="129"/>
                  </a:lnTo>
                  <a:close/>
                  <a:moveTo>
                    <a:pt x="129" y="129"/>
                  </a:moveTo>
                  <a:lnTo>
                    <a:pt x="129" y="129"/>
                  </a:lnTo>
                  <a:lnTo>
                    <a:pt x="129" y="129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64"/>
            <p:cNvSpPr/>
            <p:nvPr/>
          </p:nvSpPr>
          <p:spPr>
            <a:xfrm>
              <a:off x="2835193" y="3717219"/>
              <a:ext cx="492740" cy="579561"/>
            </a:xfrm>
            <a:custGeom>
              <a:rect b="b" l="l" r="r" t="t"/>
              <a:pathLst>
                <a:path extrusionOk="0" h="6909" w="5874">
                  <a:moveTo>
                    <a:pt x="3716" y="1"/>
                  </a:moveTo>
                  <a:cubicBezTo>
                    <a:pt x="3681" y="1"/>
                    <a:pt x="3645" y="4"/>
                    <a:pt x="3611" y="12"/>
                  </a:cubicBezTo>
                  <a:cubicBezTo>
                    <a:pt x="3540" y="25"/>
                    <a:pt x="3497" y="39"/>
                    <a:pt x="3470" y="52"/>
                  </a:cubicBezTo>
                  <a:cubicBezTo>
                    <a:pt x="3429" y="66"/>
                    <a:pt x="3385" y="79"/>
                    <a:pt x="3345" y="96"/>
                  </a:cubicBezTo>
                  <a:cubicBezTo>
                    <a:pt x="3035" y="208"/>
                    <a:pt x="2738" y="349"/>
                    <a:pt x="2445" y="487"/>
                  </a:cubicBezTo>
                  <a:cubicBezTo>
                    <a:pt x="1841" y="811"/>
                    <a:pt x="1278" y="1205"/>
                    <a:pt x="773" y="1654"/>
                  </a:cubicBezTo>
                  <a:cubicBezTo>
                    <a:pt x="449" y="1951"/>
                    <a:pt x="85" y="2288"/>
                    <a:pt x="27" y="2750"/>
                  </a:cubicBezTo>
                  <a:cubicBezTo>
                    <a:pt x="1" y="2905"/>
                    <a:pt x="1" y="3087"/>
                    <a:pt x="41" y="3269"/>
                  </a:cubicBezTo>
                  <a:cubicBezTo>
                    <a:pt x="901" y="3663"/>
                    <a:pt x="1700" y="4112"/>
                    <a:pt x="2458" y="4745"/>
                  </a:cubicBezTo>
                  <a:cubicBezTo>
                    <a:pt x="2809" y="5039"/>
                    <a:pt x="3190" y="5335"/>
                    <a:pt x="3483" y="5686"/>
                  </a:cubicBezTo>
                  <a:cubicBezTo>
                    <a:pt x="3780" y="5939"/>
                    <a:pt x="4046" y="6178"/>
                    <a:pt x="4356" y="6401"/>
                  </a:cubicBezTo>
                  <a:cubicBezTo>
                    <a:pt x="4383" y="6431"/>
                    <a:pt x="4424" y="6472"/>
                    <a:pt x="4481" y="6502"/>
                  </a:cubicBezTo>
                  <a:cubicBezTo>
                    <a:pt x="4623" y="6613"/>
                    <a:pt x="4805" y="6768"/>
                    <a:pt x="4916" y="6853"/>
                  </a:cubicBezTo>
                  <a:cubicBezTo>
                    <a:pt x="4930" y="6866"/>
                    <a:pt x="4930" y="6866"/>
                    <a:pt x="4946" y="6866"/>
                  </a:cubicBezTo>
                  <a:cubicBezTo>
                    <a:pt x="4990" y="6892"/>
                    <a:pt x="5035" y="6909"/>
                    <a:pt x="5081" y="6909"/>
                  </a:cubicBezTo>
                  <a:cubicBezTo>
                    <a:pt x="5105" y="6909"/>
                    <a:pt x="5130" y="6904"/>
                    <a:pt x="5155" y="6893"/>
                  </a:cubicBezTo>
                  <a:cubicBezTo>
                    <a:pt x="5213" y="6866"/>
                    <a:pt x="5253" y="6853"/>
                    <a:pt x="5284" y="6839"/>
                  </a:cubicBezTo>
                  <a:cubicBezTo>
                    <a:pt x="5435" y="6755"/>
                    <a:pt x="5563" y="6627"/>
                    <a:pt x="5675" y="6502"/>
                  </a:cubicBezTo>
                  <a:cubicBezTo>
                    <a:pt x="5803" y="6360"/>
                    <a:pt x="5843" y="6178"/>
                    <a:pt x="5857" y="5996"/>
                  </a:cubicBezTo>
                  <a:cubicBezTo>
                    <a:pt x="5873" y="5925"/>
                    <a:pt x="5843" y="5855"/>
                    <a:pt x="5789" y="5811"/>
                  </a:cubicBezTo>
                  <a:cubicBezTo>
                    <a:pt x="5718" y="5726"/>
                    <a:pt x="5648" y="5659"/>
                    <a:pt x="5563" y="5575"/>
                  </a:cubicBezTo>
                  <a:cubicBezTo>
                    <a:pt x="5502" y="5974"/>
                    <a:pt x="5337" y="6470"/>
                    <a:pt x="5056" y="6470"/>
                  </a:cubicBezTo>
                  <a:cubicBezTo>
                    <a:pt x="5012" y="6470"/>
                    <a:pt x="4966" y="6458"/>
                    <a:pt x="4916" y="6431"/>
                  </a:cubicBezTo>
                  <a:cubicBezTo>
                    <a:pt x="4747" y="6333"/>
                    <a:pt x="4636" y="6148"/>
                    <a:pt x="4508" y="5996"/>
                  </a:cubicBezTo>
                  <a:cubicBezTo>
                    <a:pt x="4326" y="5770"/>
                    <a:pt x="4117" y="5544"/>
                    <a:pt x="3918" y="5305"/>
                  </a:cubicBezTo>
                  <a:cubicBezTo>
                    <a:pt x="3483" y="4830"/>
                    <a:pt x="2937" y="4462"/>
                    <a:pt x="2360" y="4169"/>
                  </a:cubicBezTo>
                  <a:cubicBezTo>
                    <a:pt x="1966" y="3957"/>
                    <a:pt x="1558" y="3761"/>
                    <a:pt x="1207" y="3481"/>
                  </a:cubicBezTo>
                  <a:cubicBezTo>
                    <a:pt x="968" y="3299"/>
                    <a:pt x="816" y="2878"/>
                    <a:pt x="870" y="2581"/>
                  </a:cubicBezTo>
                  <a:cubicBezTo>
                    <a:pt x="901" y="2372"/>
                    <a:pt x="1096" y="2173"/>
                    <a:pt x="1251" y="2035"/>
                  </a:cubicBezTo>
                  <a:cubicBezTo>
                    <a:pt x="1460" y="1809"/>
                    <a:pt x="1700" y="1583"/>
                    <a:pt x="1939" y="1388"/>
                  </a:cubicBezTo>
                  <a:cubicBezTo>
                    <a:pt x="2276" y="1108"/>
                    <a:pt x="2627" y="824"/>
                    <a:pt x="3021" y="642"/>
                  </a:cubicBezTo>
                  <a:cubicBezTo>
                    <a:pt x="3178" y="574"/>
                    <a:pt x="3364" y="498"/>
                    <a:pt x="3539" y="498"/>
                  </a:cubicBezTo>
                  <a:cubicBezTo>
                    <a:pt x="3612" y="498"/>
                    <a:pt x="3684" y="512"/>
                    <a:pt x="3750" y="545"/>
                  </a:cubicBezTo>
                  <a:cubicBezTo>
                    <a:pt x="4060" y="700"/>
                    <a:pt x="4201" y="1121"/>
                    <a:pt x="4299" y="1414"/>
                  </a:cubicBezTo>
                  <a:cubicBezTo>
                    <a:pt x="4383" y="1681"/>
                    <a:pt x="4454" y="1978"/>
                    <a:pt x="4468" y="2271"/>
                  </a:cubicBezTo>
                  <a:cubicBezTo>
                    <a:pt x="4454" y="2301"/>
                    <a:pt x="4441" y="2315"/>
                    <a:pt x="4441" y="2328"/>
                  </a:cubicBezTo>
                  <a:cubicBezTo>
                    <a:pt x="4299" y="2483"/>
                    <a:pt x="4130" y="2608"/>
                    <a:pt x="3948" y="2692"/>
                  </a:cubicBezTo>
                  <a:cubicBezTo>
                    <a:pt x="3611" y="2861"/>
                    <a:pt x="3261" y="2834"/>
                    <a:pt x="2893" y="2861"/>
                  </a:cubicBezTo>
                  <a:cubicBezTo>
                    <a:pt x="2839" y="2861"/>
                    <a:pt x="2822" y="2918"/>
                    <a:pt x="2853" y="2962"/>
                  </a:cubicBezTo>
                  <a:cubicBezTo>
                    <a:pt x="2907" y="3002"/>
                    <a:pt x="2991" y="3046"/>
                    <a:pt x="3035" y="3073"/>
                  </a:cubicBezTo>
                  <a:cubicBezTo>
                    <a:pt x="3146" y="3144"/>
                    <a:pt x="3261" y="3215"/>
                    <a:pt x="3372" y="3282"/>
                  </a:cubicBezTo>
                  <a:cubicBezTo>
                    <a:pt x="3429" y="3313"/>
                    <a:pt x="3497" y="3353"/>
                    <a:pt x="3554" y="3383"/>
                  </a:cubicBezTo>
                  <a:lnTo>
                    <a:pt x="3780" y="3383"/>
                  </a:lnTo>
                  <a:cubicBezTo>
                    <a:pt x="3989" y="3367"/>
                    <a:pt x="4201" y="3313"/>
                    <a:pt x="4383" y="3242"/>
                  </a:cubicBezTo>
                  <a:cubicBezTo>
                    <a:pt x="4410" y="3228"/>
                    <a:pt x="4454" y="3215"/>
                    <a:pt x="4481" y="3198"/>
                  </a:cubicBezTo>
                  <a:lnTo>
                    <a:pt x="4481" y="3198"/>
                  </a:lnTo>
                  <a:cubicBezTo>
                    <a:pt x="4468" y="3198"/>
                    <a:pt x="4441" y="3215"/>
                    <a:pt x="4424" y="3215"/>
                  </a:cubicBezTo>
                  <a:cubicBezTo>
                    <a:pt x="4508" y="3184"/>
                    <a:pt x="4592" y="3131"/>
                    <a:pt x="4677" y="3073"/>
                  </a:cubicBezTo>
                  <a:cubicBezTo>
                    <a:pt x="4734" y="3029"/>
                    <a:pt x="4791" y="2975"/>
                    <a:pt x="4832" y="2918"/>
                  </a:cubicBezTo>
                  <a:cubicBezTo>
                    <a:pt x="4876" y="2878"/>
                    <a:pt x="4903" y="2820"/>
                    <a:pt x="4916" y="2750"/>
                  </a:cubicBezTo>
                  <a:cubicBezTo>
                    <a:pt x="4930" y="2554"/>
                    <a:pt x="4889" y="2342"/>
                    <a:pt x="4862" y="2146"/>
                  </a:cubicBezTo>
                  <a:cubicBezTo>
                    <a:pt x="4818" y="1907"/>
                    <a:pt x="4747" y="1667"/>
                    <a:pt x="4677" y="1428"/>
                  </a:cubicBezTo>
                  <a:cubicBezTo>
                    <a:pt x="4592" y="1219"/>
                    <a:pt x="4508" y="1023"/>
                    <a:pt x="4424" y="824"/>
                  </a:cubicBezTo>
                  <a:cubicBezTo>
                    <a:pt x="4340" y="629"/>
                    <a:pt x="4255" y="417"/>
                    <a:pt x="4144" y="234"/>
                  </a:cubicBezTo>
                  <a:cubicBezTo>
                    <a:pt x="4052" y="84"/>
                    <a:pt x="3882" y="1"/>
                    <a:pt x="3716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64"/>
            <p:cNvSpPr/>
            <p:nvPr/>
          </p:nvSpPr>
          <p:spPr>
            <a:xfrm>
              <a:off x="2558288" y="4299800"/>
              <a:ext cx="588118" cy="374043"/>
            </a:xfrm>
            <a:custGeom>
              <a:rect b="b" l="l" r="r" t="t"/>
              <a:pathLst>
                <a:path extrusionOk="0" h="4459" w="7011">
                  <a:moveTo>
                    <a:pt x="5210" y="0"/>
                  </a:moveTo>
                  <a:cubicBezTo>
                    <a:pt x="5108" y="0"/>
                    <a:pt x="5006" y="7"/>
                    <a:pt x="4903" y="19"/>
                  </a:cubicBezTo>
                  <a:cubicBezTo>
                    <a:pt x="4664" y="46"/>
                    <a:pt x="4411" y="117"/>
                    <a:pt x="4185" y="201"/>
                  </a:cubicBezTo>
                  <a:cubicBezTo>
                    <a:pt x="4144" y="214"/>
                    <a:pt x="4101" y="231"/>
                    <a:pt x="4060" y="245"/>
                  </a:cubicBezTo>
                  <a:cubicBezTo>
                    <a:pt x="3372" y="511"/>
                    <a:pt x="2796" y="932"/>
                    <a:pt x="2290" y="1411"/>
                  </a:cubicBezTo>
                  <a:cubicBezTo>
                    <a:pt x="1518" y="2126"/>
                    <a:pt x="884" y="2996"/>
                    <a:pt x="183" y="3798"/>
                  </a:cubicBezTo>
                  <a:cubicBezTo>
                    <a:pt x="126" y="3855"/>
                    <a:pt x="72" y="3923"/>
                    <a:pt x="1" y="3980"/>
                  </a:cubicBezTo>
                  <a:lnTo>
                    <a:pt x="14" y="3994"/>
                  </a:lnTo>
                  <a:cubicBezTo>
                    <a:pt x="55" y="4091"/>
                    <a:pt x="99" y="4193"/>
                    <a:pt x="126" y="4277"/>
                  </a:cubicBezTo>
                  <a:cubicBezTo>
                    <a:pt x="169" y="4331"/>
                    <a:pt x="196" y="4402"/>
                    <a:pt x="240" y="4459"/>
                  </a:cubicBezTo>
                  <a:cubicBezTo>
                    <a:pt x="520" y="4162"/>
                    <a:pt x="830" y="3882"/>
                    <a:pt x="1110" y="3586"/>
                  </a:cubicBezTo>
                  <a:cubicBezTo>
                    <a:pt x="1616" y="3067"/>
                    <a:pt x="3625" y="720"/>
                    <a:pt x="4508" y="538"/>
                  </a:cubicBezTo>
                  <a:cubicBezTo>
                    <a:pt x="4710" y="497"/>
                    <a:pt x="5008" y="453"/>
                    <a:pt x="5306" y="453"/>
                  </a:cubicBezTo>
                  <a:cubicBezTo>
                    <a:pt x="5717" y="453"/>
                    <a:pt x="6130" y="536"/>
                    <a:pt x="6292" y="821"/>
                  </a:cubicBezTo>
                  <a:cubicBezTo>
                    <a:pt x="6477" y="1128"/>
                    <a:pt x="6251" y="1411"/>
                    <a:pt x="6123" y="1704"/>
                  </a:cubicBezTo>
                  <a:cubicBezTo>
                    <a:pt x="6376" y="1495"/>
                    <a:pt x="6575" y="1327"/>
                    <a:pt x="6673" y="1256"/>
                  </a:cubicBezTo>
                  <a:cubicBezTo>
                    <a:pt x="6686" y="1243"/>
                    <a:pt x="6700" y="1243"/>
                    <a:pt x="6713" y="1226"/>
                  </a:cubicBezTo>
                  <a:cubicBezTo>
                    <a:pt x="7010" y="932"/>
                    <a:pt x="6518" y="467"/>
                    <a:pt x="6309" y="315"/>
                  </a:cubicBezTo>
                  <a:cubicBezTo>
                    <a:pt x="5962" y="92"/>
                    <a:pt x="5592" y="0"/>
                    <a:pt x="5210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64"/>
            <p:cNvSpPr/>
            <p:nvPr/>
          </p:nvSpPr>
          <p:spPr>
            <a:xfrm>
              <a:off x="3250088" y="3765117"/>
              <a:ext cx="294436" cy="224057"/>
            </a:xfrm>
            <a:custGeom>
              <a:rect b="b" l="l" r="r" t="t"/>
              <a:pathLst>
                <a:path extrusionOk="0" h="2671" w="3510">
                  <a:moveTo>
                    <a:pt x="3456" y="1"/>
                  </a:moveTo>
                  <a:cubicBezTo>
                    <a:pt x="3412" y="14"/>
                    <a:pt x="3355" y="31"/>
                    <a:pt x="3301" y="44"/>
                  </a:cubicBezTo>
                  <a:cubicBezTo>
                    <a:pt x="3217" y="493"/>
                    <a:pt x="2977" y="941"/>
                    <a:pt x="2681" y="1251"/>
                  </a:cubicBezTo>
                  <a:cubicBezTo>
                    <a:pt x="2414" y="1548"/>
                    <a:pt x="2091" y="1784"/>
                    <a:pt x="1713" y="1939"/>
                  </a:cubicBezTo>
                  <a:cubicBezTo>
                    <a:pt x="1389" y="2054"/>
                    <a:pt x="1012" y="2165"/>
                    <a:pt x="675" y="2165"/>
                  </a:cubicBezTo>
                  <a:cubicBezTo>
                    <a:pt x="533" y="2152"/>
                    <a:pt x="422" y="2108"/>
                    <a:pt x="338" y="2054"/>
                  </a:cubicBezTo>
                  <a:cubicBezTo>
                    <a:pt x="321" y="2249"/>
                    <a:pt x="182" y="2516"/>
                    <a:pt x="0" y="2573"/>
                  </a:cubicBezTo>
                  <a:lnTo>
                    <a:pt x="0" y="2671"/>
                  </a:lnTo>
                  <a:cubicBezTo>
                    <a:pt x="658" y="2644"/>
                    <a:pt x="1362" y="2516"/>
                    <a:pt x="1979" y="2290"/>
                  </a:cubicBezTo>
                  <a:cubicBezTo>
                    <a:pt x="2445" y="2138"/>
                    <a:pt x="2751" y="1899"/>
                    <a:pt x="3035" y="1504"/>
                  </a:cubicBezTo>
                  <a:cubicBezTo>
                    <a:pt x="3355" y="1069"/>
                    <a:pt x="3510" y="520"/>
                    <a:pt x="3456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0" name="Google Shape;1350;p64"/>
          <p:cNvGrpSpPr/>
          <p:nvPr/>
        </p:nvGrpSpPr>
        <p:grpSpPr>
          <a:xfrm>
            <a:off x="4947057" y="3536184"/>
            <a:ext cx="1482606" cy="1631994"/>
            <a:chOff x="4698027" y="3345357"/>
            <a:chExt cx="1850251" cy="1879527"/>
          </a:xfrm>
        </p:grpSpPr>
        <p:sp>
          <p:nvSpPr>
            <p:cNvPr id="1351" name="Google Shape;1351;p64"/>
            <p:cNvSpPr/>
            <p:nvPr/>
          </p:nvSpPr>
          <p:spPr>
            <a:xfrm>
              <a:off x="5099920" y="3883060"/>
              <a:ext cx="105024" cy="154516"/>
            </a:xfrm>
            <a:custGeom>
              <a:rect b="b" l="l" r="r" t="t"/>
              <a:pathLst>
                <a:path extrusionOk="0" h="1842" w="1252">
                  <a:moveTo>
                    <a:pt x="493" y="1"/>
                  </a:moveTo>
                  <a:cubicBezTo>
                    <a:pt x="417" y="38"/>
                    <a:pt x="330" y="52"/>
                    <a:pt x="242" y="52"/>
                  </a:cubicBezTo>
                  <a:cubicBezTo>
                    <a:pt x="165" y="52"/>
                    <a:pt x="86" y="42"/>
                    <a:pt x="14" y="27"/>
                  </a:cubicBezTo>
                  <a:lnTo>
                    <a:pt x="14" y="27"/>
                  </a:lnTo>
                  <a:cubicBezTo>
                    <a:pt x="1" y="125"/>
                    <a:pt x="31" y="280"/>
                    <a:pt x="58" y="378"/>
                  </a:cubicBezTo>
                  <a:cubicBezTo>
                    <a:pt x="213" y="968"/>
                    <a:pt x="688" y="1629"/>
                    <a:pt x="1251" y="1841"/>
                  </a:cubicBezTo>
                  <a:cubicBezTo>
                    <a:pt x="914" y="1251"/>
                    <a:pt x="648" y="661"/>
                    <a:pt x="493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64"/>
            <p:cNvSpPr/>
            <p:nvPr/>
          </p:nvSpPr>
          <p:spPr>
            <a:xfrm>
              <a:off x="4765387" y="3641555"/>
              <a:ext cx="392330" cy="285209"/>
            </a:xfrm>
            <a:custGeom>
              <a:rect b="b" l="l" r="r" t="t"/>
              <a:pathLst>
                <a:path extrusionOk="0" h="3400" w="4677">
                  <a:moveTo>
                    <a:pt x="4467" y="0"/>
                  </a:moveTo>
                  <a:cubicBezTo>
                    <a:pt x="4467" y="0"/>
                    <a:pt x="4467" y="14"/>
                    <a:pt x="4454" y="14"/>
                  </a:cubicBezTo>
                  <a:cubicBezTo>
                    <a:pt x="4285" y="253"/>
                    <a:pt x="4103" y="506"/>
                    <a:pt x="3918" y="759"/>
                  </a:cubicBezTo>
                  <a:lnTo>
                    <a:pt x="3904" y="759"/>
                  </a:lnTo>
                  <a:cubicBezTo>
                    <a:pt x="3554" y="1251"/>
                    <a:pt x="3190" y="1726"/>
                    <a:pt x="2768" y="2161"/>
                  </a:cubicBezTo>
                  <a:cubicBezTo>
                    <a:pt x="2614" y="2334"/>
                    <a:pt x="2434" y="2432"/>
                    <a:pt x="2244" y="2432"/>
                  </a:cubicBezTo>
                  <a:cubicBezTo>
                    <a:pt x="2122" y="2432"/>
                    <a:pt x="1995" y="2391"/>
                    <a:pt x="1868" y="2303"/>
                  </a:cubicBezTo>
                  <a:cubicBezTo>
                    <a:pt x="1575" y="2107"/>
                    <a:pt x="1376" y="1925"/>
                    <a:pt x="1322" y="1558"/>
                  </a:cubicBezTo>
                  <a:cubicBezTo>
                    <a:pt x="1265" y="1278"/>
                    <a:pt x="1406" y="1066"/>
                    <a:pt x="1517" y="813"/>
                  </a:cubicBezTo>
                  <a:cubicBezTo>
                    <a:pt x="1615" y="560"/>
                    <a:pt x="1474" y="324"/>
                    <a:pt x="1221" y="223"/>
                  </a:cubicBezTo>
                  <a:cubicBezTo>
                    <a:pt x="1136" y="192"/>
                    <a:pt x="1048" y="178"/>
                    <a:pt x="960" y="178"/>
                  </a:cubicBezTo>
                  <a:cubicBezTo>
                    <a:pt x="772" y="178"/>
                    <a:pt x="585" y="241"/>
                    <a:pt x="422" y="337"/>
                  </a:cubicBezTo>
                  <a:cubicBezTo>
                    <a:pt x="294" y="391"/>
                    <a:pt x="182" y="493"/>
                    <a:pt x="85" y="590"/>
                  </a:cubicBezTo>
                  <a:cubicBezTo>
                    <a:pt x="58" y="617"/>
                    <a:pt x="27" y="644"/>
                    <a:pt x="0" y="688"/>
                  </a:cubicBezTo>
                  <a:lnTo>
                    <a:pt x="125" y="1194"/>
                  </a:lnTo>
                  <a:cubicBezTo>
                    <a:pt x="267" y="1656"/>
                    <a:pt x="547" y="2077"/>
                    <a:pt x="870" y="2458"/>
                  </a:cubicBezTo>
                  <a:cubicBezTo>
                    <a:pt x="1083" y="2711"/>
                    <a:pt x="1335" y="2950"/>
                    <a:pt x="1615" y="3132"/>
                  </a:cubicBezTo>
                  <a:cubicBezTo>
                    <a:pt x="1770" y="3244"/>
                    <a:pt x="1939" y="3385"/>
                    <a:pt x="2134" y="3399"/>
                  </a:cubicBezTo>
                  <a:cubicBezTo>
                    <a:pt x="2144" y="3399"/>
                    <a:pt x="2153" y="3399"/>
                    <a:pt x="2162" y="3399"/>
                  </a:cubicBezTo>
                  <a:cubicBezTo>
                    <a:pt x="2418" y="3399"/>
                    <a:pt x="2647" y="3224"/>
                    <a:pt x="2822" y="3048"/>
                  </a:cubicBezTo>
                  <a:cubicBezTo>
                    <a:pt x="2906" y="2950"/>
                    <a:pt x="3021" y="2880"/>
                    <a:pt x="3146" y="2822"/>
                  </a:cubicBezTo>
                  <a:cubicBezTo>
                    <a:pt x="3221" y="2785"/>
                    <a:pt x="3291" y="2770"/>
                    <a:pt x="3362" y="2770"/>
                  </a:cubicBezTo>
                  <a:cubicBezTo>
                    <a:pt x="3449" y="2770"/>
                    <a:pt x="3537" y="2792"/>
                    <a:pt x="3638" y="2822"/>
                  </a:cubicBezTo>
                  <a:lnTo>
                    <a:pt x="3682" y="2822"/>
                  </a:lnTo>
                  <a:cubicBezTo>
                    <a:pt x="3780" y="2853"/>
                    <a:pt x="3891" y="2880"/>
                    <a:pt x="4002" y="2906"/>
                  </a:cubicBezTo>
                  <a:cubicBezTo>
                    <a:pt x="4074" y="2921"/>
                    <a:pt x="4153" y="2931"/>
                    <a:pt x="4230" y="2931"/>
                  </a:cubicBezTo>
                  <a:cubicBezTo>
                    <a:pt x="4318" y="2931"/>
                    <a:pt x="4405" y="2917"/>
                    <a:pt x="4481" y="2880"/>
                  </a:cubicBezTo>
                  <a:cubicBezTo>
                    <a:pt x="4454" y="2738"/>
                    <a:pt x="4424" y="2583"/>
                    <a:pt x="4410" y="2431"/>
                  </a:cubicBezTo>
                  <a:cubicBezTo>
                    <a:pt x="4326" y="1770"/>
                    <a:pt x="4424" y="1096"/>
                    <a:pt x="4592" y="449"/>
                  </a:cubicBezTo>
                  <a:cubicBezTo>
                    <a:pt x="4609" y="364"/>
                    <a:pt x="4636" y="267"/>
                    <a:pt x="4676" y="182"/>
                  </a:cubicBezTo>
                  <a:cubicBezTo>
                    <a:pt x="4592" y="125"/>
                    <a:pt x="4525" y="71"/>
                    <a:pt x="4467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64"/>
            <p:cNvSpPr/>
            <p:nvPr/>
          </p:nvSpPr>
          <p:spPr>
            <a:xfrm>
              <a:off x="4923174" y="4890435"/>
              <a:ext cx="152251" cy="195536"/>
            </a:xfrm>
            <a:custGeom>
              <a:rect b="b" l="l" r="r" t="t"/>
              <a:pathLst>
                <a:path extrusionOk="0" h="2331" w="1815">
                  <a:moveTo>
                    <a:pt x="604" y="0"/>
                  </a:moveTo>
                  <a:lnTo>
                    <a:pt x="591" y="17"/>
                  </a:lnTo>
                  <a:cubicBezTo>
                    <a:pt x="537" y="128"/>
                    <a:pt x="466" y="253"/>
                    <a:pt x="409" y="368"/>
                  </a:cubicBezTo>
                  <a:cubicBezTo>
                    <a:pt x="297" y="621"/>
                    <a:pt x="199" y="887"/>
                    <a:pt x="98" y="1140"/>
                  </a:cubicBezTo>
                  <a:cubicBezTo>
                    <a:pt x="44" y="1265"/>
                    <a:pt x="1" y="1420"/>
                    <a:pt x="58" y="1561"/>
                  </a:cubicBezTo>
                  <a:cubicBezTo>
                    <a:pt x="85" y="1646"/>
                    <a:pt x="115" y="1730"/>
                    <a:pt x="142" y="1814"/>
                  </a:cubicBezTo>
                  <a:cubicBezTo>
                    <a:pt x="169" y="1885"/>
                    <a:pt x="183" y="1996"/>
                    <a:pt x="240" y="2040"/>
                  </a:cubicBezTo>
                  <a:cubicBezTo>
                    <a:pt x="284" y="2094"/>
                    <a:pt x="382" y="2138"/>
                    <a:pt x="452" y="2165"/>
                  </a:cubicBezTo>
                  <a:cubicBezTo>
                    <a:pt x="564" y="2209"/>
                    <a:pt x="661" y="2236"/>
                    <a:pt x="773" y="2249"/>
                  </a:cubicBezTo>
                  <a:cubicBezTo>
                    <a:pt x="877" y="2271"/>
                    <a:pt x="1007" y="2331"/>
                    <a:pt x="1120" y="2331"/>
                  </a:cubicBezTo>
                  <a:cubicBezTo>
                    <a:pt x="1146" y="2331"/>
                    <a:pt x="1171" y="2327"/>
                    <a:pt x="1194" y="2320"/>
                  </a:cubicBezTo>
                  <a:cubicBezTo>
                    <a:pt x="1322" y="2276"/>
                    <a:pt x="1447" y="2107"/>
                    <a:pt x="1518" y="1996"/>
                  </a:cubicBezTo>
                  <a:cubicBezTo>
                    <a:pt x="1562" y="1925"/>
                    <a:pt x="1562" y="1841"/>
                    <a:pt x="1531" y="1743"/>
                  </a:cubicBezTo>
                  <a:lnTo>
                    <a:pt x="1548" y="1743"/>
                  </a:lnTo>
                  <a:cubicBezTo>
                    <a:pt x="1686" y="1575"/>
                    <a:pt x="1814" y="1433"/>
                    <a:pt x="1757" y="1197"/>
                  </a:cubicBezTo>
                  <a:cubicBezTo>
                    <a:pt x="1700" y="944"/>
                    <a:pt x="1673" y="732"/>
                    <a:pt x="1717" y="479"/>
                  </a:cubicBezTo>
                  <a:cubicBezTo>
                    <a:pt x="1730" y="368"/>
                    <a:pt x="1757" y="253"/>
                    <a:pt x="1757" y="142"/>
                  </a:cubicBezTo>
                  <a:lnTo>
                    <a:pt x="1744" y="128"/>
                  </a:lnTo>
                  <a:cubicBezTo>
                    <a:pt x="1730" y="128"/>
                    <a:pt x="1730" y="142"/>
                    <a:pt x="1730" y="142"/>
                  </a:cubicBezTo>
                  <a:cubicBezTo>
                    <a:pt x="1615" y="181"/>
                    <a:pt x="1481" y="187"/>
                    <a:pt x="1353" y="187"/>
                  </a:cubicBezTo>
                  <a:cubicBezTo>
                    <a:pt x="1293" y="187"/>
                    <a:pt x="1235" y="186"/>
                    <a:pt x="1181" y="186"/>
                  </a:cubicBezTo>
                  <a:cubicBezTo>
                    <a:pt x="985" y="169"/>
                    <a:pt x="746" y="155"/>
                    <a:pt x="60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64"/>
            <p:cNvSpPr/>
            <p:nvPr/>
          </p:nvSpPr>
          <p:spPr>
            <a:xfrm>
              <a:off x="5178856" y="4204591"/>
              <a:ext cx="337218" cy="253836"/>
            </a:xfrm>
            <a:custGeom>
              <a:rect b="b" l="l" r="r" t="t"/>
              <a:pathLst>
                <a:path extrusionOk="0" h="3026" w="4020">
                  <a:moveTo>
                    <a:pt x="3163" y="1"/>
                  </a:moveTo>
                  <a:lnTo>
                    <a:pt x="3163" y="1"/>
                  </a:lnTo>
                  <a:cubicBezTo>
                    <a:pt x="2981" y="18"/>
                    <a:pt x="2404" y="186"/>
                    <a:pt x="2222" y="240"/>
                  </a:cubicBezTo>
                  <a:cubicBezTo>
                    <a:pt x="2209" y="240"/>
                    <a:pt x="2192" y="254"/>
                    <a:pt x="2178" y="254"/>
                  </a:cubicBezTo>
                  <a:cubicBezTo>
                    <a:pt x="1898" y="368"/>
                    <a:pt x="1983" y="382"/>
                    <a:pt x="1686" y="523"/>
                  </a:cubicBezTo>
                  <a:cubicBezTo>
                    <a:pt x="1575" y="577"/>
                    <a:pt x="1464" y="591"/>
                    <a:pt x="1349" y="608"/>
                  </a:cubicBezTo>
                  <a:cubicBezTo>
                    <a:pt x="1313" y="608"/>
                    <a:pt x="1273" y="605"/>
                    <a:pt x="1233" y="605"/>
                  </a:cubicBezTo>
                  <a:cubicBezTo>
                    <a:pt x="1166" y="605"/>
                    <a:pt x="1100" y="612"/>
                    <a:pt x="1056" y="648"/>
                  </a:cubicBezTo>
                  <a:cubicBezTo>
                    <a:pt x="900" y="759"/>
                    <a:pt x="1029" y="901"/>
                    <a:pt x="1153" y="945"/>
                  </a:cubicBezTo>
                  <a:cubicBezTo>
                    <a:pt x="1277" y="991"/>
                    <a:pt x="1414" y="1019"/>
                    <a:pt x="1547" y="1019"/>
                  </a:cubicBezTo>
                  <a:cubicBezTo>
                    <a:pt x="1610" y="1019"/>
                    <a:pt x="1671" y="1013"/>
                    <a:pt x="1730" y="999"/>
                  </a:cubicBezTo>
                  <a:lnTo>
                    <a:pt x="1730" y="999"/>
                  </a:lnTo>
                  <a:cubicBezTo>
                    <a:pt x="1673" y="1029"/>
                    <a:pt x="1619" y="1069"/>
                    <a:pt x="1561" y="1096"/>
                  </a:cubicBezTo>
                  <a:cubicBezTo>
                    <a:pt x="1211" y="1309"/>
                    <a:pt x="816" y="1477"/>
                    <a:pt x="466" y="1686"/>
                  </a:cubicBezTo>
                  <a:cubicBezTo>
                    <a:pt x="337" y="1757"/>
                    <a:pt x="142" y="1855"/>
                    <a:pt x="142" y="2024"/>
                  </a:cubicBezTo>
                  <a:cubicBezTo>
                    <a:pt x="142" y="2152"/>
                    <a:pt x="213" y="2192"/>
                    <a:pt x="297" y="2192"/>
                  </a:cubicBezTo>
                  <a:cubicBezTo>
                    <a:pt x="115" y="2276"/>
                    <a:pt x="0" y="2445"/>
                    <a:pt x="101" y="2560"/>
                  </a:cubicBezTo>
                  <a:cubicBezTo>
                    <a:pt x="148" y="2621"/>
                    <a:pt x="228" y="2640"/>
                    <a:pt x="309" y="2640"/>
                  </a:cubicBezTo>
                  <a:cubicBezTo>
                    <a:pt x="375" y="2640"/>
                    <a:pt x="442" y="2627"/>
                    <a:pt x="493" y="2614"/>
                  </a:cubicBezTo>
                  <a:cubicBezTo>
                    <a:pt x="577" y="2587"/>
                    <a:pt x="661" y="2546"/>
                    <a:pt x="776" y="2502"/>
                  </a:cubicBezTo>
                  <a:lnTo>
                    <a:pt x="776" y="2502"/>
                  </a:lnTo>
                  <a:cubicBezTo>
                    <a:pt x="675" y="2573"/>
                    <a:pt x="607" y="2657"/>
                    <a:pt x="621" y="2742"/>
                  </a:cubicBezTo>
                  <a:cubicBezTo>
                    <a:pt x="621" y="2840"/>
                    <a:pt x="672" y="2875"/>
                    <a:pt x="744" y="2875"/>
                  </a:cubicBezTo>
                  <a:cubicBezTo>
                    <a:pt x="900" y="2875"/>
                    <a:pt x="1157" y="2714"/>
                    <a:pt x="1224" y="2684"/>
                  </a:cubicBezTo>
                  <a:cubicBezTo>
                    <a:pt x="1295" y="2657"/>
                    <a:pt x="1349" y="2614"/>
                    <a:pt x="1420" y="2587"/>
                  </a:cubicBezTo>
                  <a:cubicBezTo>
                    <a:pt x="1646" y="2462"/>
                    <a:pt x="1885" y="2347"/>
                    <a:pt x="2107" y="2236"/>
                  </a:cubicBezTo>
                  <a:cubicBezTo>
                    <a:pt x="2151" y="2219"/>
                    <a:pt x="2249" y="2164"/>
                    <a:pt x="2317" y="2164"/>
                  </a:cubicBezTo>
                  <a:cubicBezTo>
                    <a:pt x="2360" y="2164"/>
                    <a:pt x="2391" y="2185"/>
                    <a:pt x="2391" y="2249"/>
                  </a:cubicBezTo>
                  <a:cubicBezTo>
                    <a:pt x="2391" y="2378"/>
                    <a:pt x="2023" y="2502"/>
                    <a:pt x="1939" y="2560"/>
                  </a:cubicBezTo>
                  <a:cubicBezTo>
                    <a:pt x="1814" y="2644"/>
                    <a:pt x="1548" y="2839"/>
                    <a:pt x="1716" y="2981"/>
                  </a:cubicBezTo>
                  <a:cubicBezTo>
                    <a:pt x="1760" y="3012"/>
                    <a:pt x="1805" y="3025"/>
                    <a:pt x="1850" y="3025"/>
                  </a:cubicBezTo>
                  <a:cubicBezTo>
                    <a:pt x="1963" y="3025"/>
                    <a:pt x="2075" y="2944"/>
                    <a:pt x="2165" y="2883"/>
                  </a:cubicBezTo>
                  <a:cubicBezTo>
                    <a:pt x="2391" y="2755"/>
                    <a:pt x="2600" y="2630"/>
                    <a:pt x="2812" y="2475"/>
                  </a:cubicBezTo>
                  <a:cubicBezTo>
                    <a:pt x="3035" y="2320"/>
                    <a:pt x="3190" y="2223"/>
                    <a:pt x="3318" y="2125"/>
                  </a:cubicBezTo>
                  <a:cubicBezTo>
                    <a:pt x="3486" y="2010"/>
                    <a:pt x="3611" y="1872"/>
                    <a:pt x="3766" y="1602"/>
                  </a:cubicBezTo>
                  <a:cubicBezTo>
                    <a:pt x="3766" y="1589"/>
                    <a:pt x="3780" y="1575"/>
                    <a:pt x="3780" y="1562"/>
                  </a:cubicBezTo>
                  <a:cubicBezTo>
                    <a:pt x="3864" y="1420"/>
                    <a:pt x="3948" y="1225"/>
                    <a:pt x="4019" y="1056"/>
                  </a:cubicBezTo>
                  <a:lnTo>
                    <a:pt x="4019" y="1056"/>
                  </a:lnTo>
                  <a:cubicBezTo>
                    <a:pt x="3973" y="1082"/>
                    <a:pt x="3927" y="1099"/>
                    <a:pt x="3878" y="1099"/>
                  </a:cubicBezTo>
                  <a:cubicBezTo>
                    <a:pt x="3851" y="1099"/>
                    <a:pt x="3823" y="1094"/>
                    <a:pt x="3793" y="1083"/>
                  </a:cubicBezTo>
                  <a:cubicBezTo>
                    <a:pt x="3753" y="1056"/>
                    <a:pt x="3709" y="1043"/>
                    <a:pt x="3682" y="1029"/>
                  </a:cubicBezTo>
                  <a:cubicBezTo>
                    <a:pt x="3527" y="945"/>
                    <a:pt x="3402" y="817"/>
                    <a:pt x="3287" y="692"/>
                  </a:cubicBezTo>
                  <a:cubicBezTo>
                    <a:pt x="3163" y="550"/>
                    <a:pt x="3119" y="368"/>
                    <a:pt x="3105" y="186"/>
                  </a:cubicBezTo>
                  <a:cubicBezTo>
                    <a:pt x="3092" y="115"/>
                    <a:pt x="3119" y="45"/>
                    <a:pt x="316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64"/>
            <p:cNvSpPr/>
            <p:nvPr/>
          </p:nvSpPr>
          <p:spPr>
            <a:xfrm>
              <a:off x="5967291" y="4863591"/>
              <a:ext cx="168693" cy="155774"/>
            </a:xfrm>
            <a:custGeom>
              <a:rect b="b" l="l" r="r" t="t"/>
              <a:pathLst>
                <a:path extrusionOk="0" h="1857" w="2011">
                  <a:moveTo>
                    <a:pt x="1771" y="0"/>
                  </a:moveTo>
                  <a:cubicBezTo>
                    <a:pt x="1687" y="0"/>
                    <a:pt x="1602" y="27"/>
                    <a:pt x="1531" y="54"/>
                  </a:cubicBezTo>
                  <a:cubicBezTo>
                    <a:pt x="1474" y="84"/>
                    <a:pt x="1390" y="138"/>
                    <a:pt x="1336" y="138"/>
                  </a:cubicBezTo>
                  <a:cubicBezTo>
                    <a:pt x="1279" y="351"/>
                    <a:pt x="1083" y="742"/>
                    <a:pt x="955" y="910"/>
                  </a:cubicBezTo>
                  <a:cubicBezTo>
                    <a:pt x="800" y="1109"/>
                    <a:pt x="577" y="1376"/>
                    <a:pt x="351" y="1487"/>
                  </a:cubicBezTo>
                  <a:cubicBezTo>
                    <a:pt x="240" y="1558"/>
                    <a:pt x="112" y="1571"/>
                    <a:pt x="1" y="1601"/>
                  </a:cubicBezTo>
                  <a:cubicBezTo>
                    <a:pt x="1" y="1792"/>
                    <a:pt x="188" y="1856"/>
                    <a:pt x="379" y="1856"/>
                  </a:cubicBezTo>
                  <a:cubicBezTo>
                    <a:pt x="398" y="1856"/>
                    <a:pt x="417" y="1856"/>
                    <a:pt x="436" y="1854"/>
                  </a:cubicBezTo>
                  <a:cubicBezTo>
                    <a:pt x="968" y="1811"/>
                    <a:pt x="1491" y="1362"/>
                    <a:pt x="1784" y="941"/>
                  </a:cubicBezTo>
                  <a:cubicBezTo>
                    <a:pt x="1896" y="759"/>
                    <a:pt x="1980" y="560"/>
                    <a:pt x="1997" y="351"/>
                  </a:cubicBezTo>
                  <a:cubicBezTo>
                    <a:pt x="2010" y="236"/>
                    <a:pt x="2010" y="125"/>
                    <a:pt x="1997" y="14"/>
                  </a:cubicBezTo>
                  <a:cubicBezTo>
                    <a:pt x="1912" y="0"/>
                    <a:pt x="1842" y="0"/>
                    <a:pt x="1771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64"/>
            <p:cNvSpPr/>
            <p:nvPr/>
          </p:nvSpPr>
          <p:spPr>
            <a:xfrm>
              <a:off x="5911927" y="4968196"/>
              <a:ext cx="350136" cy="101669"/>
            </a:xfrm>
            <a:custGeom>
              <a:rect b="b" l="l" r="r" t="t"/>
              <a:pathLst>
                <a:path extrusionOk="0" h="1212" w="4174">
                  <a:moveTo>
                    <a:pt x="4103" y="0"/>
                  </a:moveTo>
                  <a:cubicBezTo>
                    <a:pt x="4046" y="58"/>
                    <a:pt x="3975" y="102"/>
                    <a:pt x="3921" y="129"/>
                  </a:cubicBezTo>
                  <a:cubicBezTo>
                    <a:pt x="3850" y="186"/>
                    <a:pt x="3766" y="240"/>
                    <a:pt x="3668" y="270"/>
                  </a:cubicBezTo>
                  <a:cubicBezTo>
                    <a:pt x="3469" y="338"/>
                    <a:pt x="3274" y="381"/>
                    <a:pt x="3092" y="466"/>
                  </a:cubicBezTo>
                  <a:cubicBezTo>
                    <a:pt x="2781" y="590"/>
                    <a:pt x="2502" y="789"/>
                    <a:pt x="2178" y="874"/>
                  </a:cubicBezTo>
                  <a:cubicBezTo>
                    <a:pt x="2050" y="914"/>
                    <a:pt x="1912" y="944"/>
                    <a:pt x="1770" y="958"/>
                  </a:cubicBezTo>
                  <a:cubicBezTo>
                    <a:pt x="1669" y="969"/>
                    <a:pt x="1566" y="989"/>
                    <a:pt x="1464" y="989"/>
                  </a:cubicBezTo>
                  <a:cubicBezTo>
                    <a:pt x="1440" y="989"/>
                    <a:pt x="1416" y="988"/>
                    <a:pt x="1392" y="985"/>
                  </a:cubicBezTo>
                  <a:cubicBezTo>
                    <a:pt x="1264" y="985"/>
                    <a:pt x="1140" y="944"/>
                    <a:pt x="998" y="901"/>
                  </a:cubicBezTo>
                  <a:cubicBezTo>
                    <a:pt x="856" y="860"/>
                    <a:pt x="718" y="776"/>
                    <a:pt x="563" y="746"/>
                  </a:cubicBezTo>
                  <a:cubicBezTo>
                    <a:pt x="492" y="732"/>
                    <a:pt x="421" y="722"/>
                    <a:pt x="351" y="722"/>
                  </a:cubicBezTo>
                  <a:cubicBezTo>
                    <a:pt x="281" y="722"/>
                    <a:pt x="211" y="732"/>
                    <a:pt x="142" y="759"/>
                  </a:cubicBezTo>
                  <a:cubicBezTo>
                    <a:pt x="111" y="776"/>
                    <a:pt x="57" y="803"/>
                    <a:pt x="27" y="843"/>
                  </a:cubicBezTo>
                  <a:cubicBezTo>
                    <a:pt x="0" y="1096"/>
                    <a:pt x="492" y="1180"/>
                    <a:pt x="674" y="1197"/>
                  </a:cubicBezTo>
                  <a:cubicBezTo>
                    <a:pt x="800" y="1207"/>
                    <a:pt x="925" y="1212"/>
                    <a:pt x="1048" y="1212"/>
                  </a:cubicBezTo>
                  <a:cubicBezTo>
                    <a:pt x="1256" y="1212"/>
                    <a:pt x="1461" y="1199"/>
                    <a:pt x="1672" y="1180"/>
                  </a:cubicBezTo>
                  <a:cubicBezTo>
                    <a:pt x="1952" y="1154"/>
                    <a:pt x="2289" y="1154"/>
                    <a:pt x="2529" y="985"/>
                  </a:cubicBezTo>
                  <a:cubicBezTo>
                    <a:pt x="2613" y="914"/>
                    <a:pt x="2697" y="860"/>
                    <a:pt x="2795" y="803"/>
                  </a:cubicBezTo>
                  <a:cubicBezTo>
                    <a:pt x="2977" y="705"/>
                    <a:pt x="3162" y="621"/>
                    <a:pt x="3371" y="550"/>
                  </a:cubicBezTo>
                  <a:cubicBezTo>
                    <a:pt x="3624" y="466"/>
                    <a:pt x="4019" y="452"/>
                    <a:pt x="4174" y="186"/>
                  </a:cubicBezTo>
                  <a:cubicBezTo>
                    <a:pt x="4174" y="169"/>
                    <a:pt x="4174" y="169"/>
                    <a:pt x="4157" y="156"/>
                  </a:cubicBezTo>
                  <a:cubicBezTo>
                    <a:pt x="4143" y="102"/>
                    <a:pt x="4130" y="44"/>
                    <a:pt x="410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64"/>
            <p:cNvSpPr/>
            <p:nvPr/>
          </p:nvSpPr>
          <p:spPr>
            <a:xfrm>
              <a:off x="5914108" y="4864682"/>
              <a:ext cx="341999" cy="186476"/>
            </a:xfrm>
            <a:custGeom>
              <a:rect b="b" l="l" r="r" t="t"/>
              <a:pathLst>
                <a:path extrusionOk="0" h="2223" w="4077">
                  <a:moveTo>
                    <a:pt x="2631" y="1"/>
                  </a:moveTo>
                  <a:lnTo>
                    <a:pt x="2631" y="1"/>
                  </a:lnTo>
                  <a:cubicBezTo>
                    <a:pt x="2644" y="112"/>
                    <a:pt x="2644" y="223"/>
                    <a:pt x="2631" y="338"/>
                  </a:cubicBezTo>
                  <a:cubicBezTo>
                    <a:pt x="2614" y="547"/>
                    <a:pt x="2530" y="746"/>
                    <a:pt x="2418" y="928"/>
                  </a:cubicBezTo>
                  <a:cubicBezTo>
                    <a:pt x="2125" y="1349"/>
                    <a:pt x="1602" y="1798"/>
                    <a:pt x="1070" y="1841"/>
                  </a:cubicBezTo>
                  <a:cubicBezTo>
                    <a:pt x="1051" y="1843"/>
                    <a:pt x="1032" y="1843"/>
                    <a:pt x="1013" y="1843"/>
                  </a:cubicBezTo>
                  <a:cubicBezTo>
                    <a:pt x="822" y="1843"/>
                    <a:pt x="635" y="1779"/>
                    <a:pt x="635" y="1588"/>
                  </a:cubicBezTo>
                  <a:cubicBezTo>
                    <a:pt x="591" y="1602"/>
                    <a:pt x="537" y="1615"/>
                    <a:pt x="493" y="1642"/>
                  </a:cubicBezTo>
                  <a:cubicBezTo>
                    <a:pt x="311" y="1713"/>
                    <a:pt x="156" y="1771"/>
                    <a:pt x="45" y="1953"/>
                  </a:cubicBezTo>
                  <a:cubicBezTo>
                    <a:pt x="18" y="1993"/>
                    <a:pt x="1" y="2037"/>
                    <a:pt x="1" y="2077"/>
                  </a:cubicBezTo>
                  <a:cubicBezTo>
                    <a:pt x="31" y="2037"/>
                    <a:pt x="85" y="2010"/>
                    <a:pt x="116" y="1993"/>
                  </a:cubicBezTo>
                  <a:cubicBezTo>
                    <a:pt x="185" y="1966"/>
                    <a:pt x="255" y="1956"/>
                    <a:pt x="325" y="1956"/>
                  </a:cubicBezTo>
                  <a:cubicBezTo>
                    <a:pt x="395" y="1956"/>
                    <a:pt x="466" y="1966"/>
                    <a:pt x="537" y="1980"/>
                  </a:cubicBezTo>
                  <a:cubicBezTo>
                    <a:pt x="692" y="2010"/>
                    <a:pt x="830" y="2094"/>
                    <a:pt x="972" y="2135"/>
                  </a:cubicBezTo>
                  <a:cubicBezTo>
                    <a:pt x="1114" y="2178"/>
                    <a:pt x="1238" y="2219"/>
                    <a:pt x="1366" y="2219"/>
                  </a:cubicBezTo>
                  <a:cubicBezTo>
                    <a:pt x="1390" y="2222"/>
                    <a:pt x="1414" y="2223"/>
                    <a:pt x="1438" y="2223"/>
                  </a:cubicBezTo>
                  <a:cubicBezTo>
                    <a:pt x="1540" y="2223"/>
                    <a:pt x="1643" y="2203"/>
                    <a:pt x="1744" y="2192"/>
                  </a:cubicBezTo>
                  <a:cubicBezTo>
                    <a:pt x="1886" y="2178"/>
                    <a:pt x="2024" y="2148"/>
                    <a:pt x="2152" y="2108"/>
                  </a:cubicBezTo>
                  <a:cubicBezTo>
                    <a:pt x="2476" y="2023"/>
                    <a:pt x="2755" y="1824"/>
                    <a:pt x="3066" y="1700"/>
                  </a:cubicBezTo>
                  <a:cubicBezTo>
                    <a:pt x="3248" y="1615"/>
                    <a:pt x="3443" y="1572"/>
                    <a:pt x="3642" y="1504"/>
                  </a:cubicBezTo>
                  <a:cubicBezTo>
                    <a:pt x="3740" y="1474"/>
                    <a:pt x="3824" y="1420"/>
                    <a:pt x="3895" y="1363"/>
                  </a:cubicBezTo>
                  <a:cubicBezTo>
                    <a:pt x="3949" y="1336"/>
                    <a:pt x="4020" y="1292"/>
                    <a:pt x="4077" y="1234"/>
                  </a:cubicBezTo>
                  <a:cubicBezTo>
                    <a:pt x="3908" y="955"/>
                    <a:pt x="3514" y="729"/>
                    <a:pt x="3305" y="506"/>
                  </a:cubicBezTo>
                  <a:cubicBezTo>
                    <a:pt x="3163" y="365"/>
                    <a:pt x="3035" y="240"/>
                    <a:pt x="2897" y="98"/>
                  </a:cubicBezTo>
                  <a:lnTo>
                    <a:pt x="2884" y="98"/>
                  </a:lnTo>
                  <a:cubicBezTo>
                    <a:pt x="2799" y="55"/>
                    <a:pt x="2715" y="28"/>
                    <a:pt x="2631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64"/>
            <p:cNvSpPr/>
            <p:nvPr/>
          </p:nvSpPr>
          <p:spPr>
            <a:xfrm>
              <a:off x="6093454" y="4950664"/>
              <a:ext cx="454824" cy="274220"/>
            </a:xfrm>
            <a:custGeom>
              <a:rect b="b" l="l" r="r" t="t"/>
              <a:pathLst>
                <a:path extrusionOk="0" h="3269" w="5422">
                  <a:moveTo>
                    <a:pt x="5213" y="0"/>
                  </a:moveTo>
                  <a:cubicBezTo>
                    <a:pt x="5182" y="183"/>
                    <a:pt x="5226" y="378"/>
                    <a:pt x="5196" y="563"/>
                  </a:cubicBezTo>
                  <a:cubicBezTo>
                    <a:pt x="5182" y="715"/>
                    <a:pt x="5142" y="884"/>
                    <a:pt x="5085" y="1025"/>
                  </a:cubicBezTo>
                  <a:cubicBezTo>
                    <a:pt x="5000" y="1278"/>
                    <a:pt x="4818" y="1406"/>
                    <a:pt x="4592" y="1531"/>
                  </a:cubicBezTo>
                  <a:cubicBezTo>
                    <a:pt x="4383" y="1659"/>
                    <a:pt x="4171" y="1686"/>
                    <a:pt x="3948" y="1757"/>
                  </a:cubicBezTo>
                  <a:cubicBezTo>
                    <a:pt x="3696" y="1828"/>
                    <a:pt x="3456" y="1939"/>
                    <a:pt x="3217" y="2050"/>
                  </a:cubicBezTo>
                  <a:cubicBezTo>
                    <a:pt x="3004" y="2178"/>
                    <a:pt x="2809" y="2333"/>
                    <a:pt x="2583" y="2445"/>
                  </a:cubicBezTo>
                  <a:cubicBezTo>
                    <a:pt x="2414" y="2542"/>
                    <a:pt x="2246" y="2613"/>
                    <a:pt x="2064" y="2684"/>
                  </a:cubicBezTo>
                  <a:cubicBezTo>
                    <a:pt x="1839" y="2773"/>
                    <a:pt x="1597" y="2839"/>
                    <a:pt x="1356" y="2839"/>
                  </a:cubicBezTo>
                  <a:cubicBezTo>
                    <a:pt x="1220" y="2839"/>
                    <a:pt x="1085" y="2818"/>
                    <a:pt x="955" y="2768"/>
                  </a:cubicBezTo>
                  <a:cubicBezTo>
                    <a:pt x="793" y="2712"/>
                    <a:pt x="524" y="2610"/>
                    <a:pt x="301" y="2610"/>
                  </a:cubicBezTo>
                  <a:cubicBezTo>
                    <a:pt x="194" y="2610"/>
                    <a:pt x="97" y="2634"/>
                    <a:pt x="27" y="2698"/>
                  </a:cubicBezTo>
                  <a:cubicBezTo>
                    <a:pt x="0" y="2809"/>
                    <a:pt x="14" y="2923"/>
                    <a:pt x="85" y="3035"/>
                  </a:cubicBezTo>
                  <a:cubicBezTo>
                    <a:pt x="193" y="3223"/>
                    <a:pt x="371" y="3268"/>
                    <a:pt x="566" y="3268"/>
                  </a:cubicBezTo>
                  <a:cubicBezTo>
                    <a:pt x="675" y="3268"/>
                    <a:pt x="788" y="3255"/>
                    <a:pt x="897" y="3244"/>
                  </a:cubicBezTo>
                  <a:cubicBezTo>
                    <a:pt x="1504" y="3203"/>
                    <a:pt x="2010" y="3048"/>
                    <a:pt x="2556" y="2795"/>
                  </a:cubicBezTo>
                  <a:cubicBezTo>
                    <a:pt x="2964" y="2600"/>
                    <a:pt x="3288" y="2263"/>
                    <a:pt x="3722" y="2121"/>
                  </a:cubicBezTo>
                  <a:cubicBezTo>
                    <a:pt x="4100" y="2010"/>
                    <a:pt x="4565" y="1996"/>
                    <a:pt x="4916" y="1784"/>
                  </a:cubicBezTo>
                  <a:cubicBezTo>
                    <a:pt x="5422" y="1491"/>
                    <a:pt x="5381" y="786"/>
                    <a:pt x="5267" y="253"/>
                  </a:cubicBezTo>
                  <a:cubicBezTo>
                    <a:pt x="5253" y="169"/>
                    <a:pt x="5226" y="85"/>
                    <a:pt x="52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64"/>
            <p:cNvSpPr/>
            <p:nvPr/>
          </p:nvSpPr>
          <p:spPr>
            <a:xfrm>
              <a:off x="6171215" y="4918368"/>
              <a:ext cx="194362" cy="209629"/>
            </a:xfrm>
            <a:custGeom>
              <a:rect b="b" l="l" r="r" t="t"/>
              <a:pathLst>
                <a:path extrusionOk="0" h="2499" w="2317">
                  <a:moveTo>
                    <a:pt x="1475" y="0"/>
                  </a:moveTo>
                  <a:cubicBezTo>
                    <a:pt x="1325" y="0"/>
                    <a:pt x="1172" y="40"/>
                    <a:pt x="1066" y="146"/>
                  </a:cubicBezTo>
                  <a:cubicBezTo>
                    <a:pt x="999" y="217"/>
                    <a:pt x="982" y="328"/>
                    <a:pt x="982" y="426"/>
                  </a:cubicBezTo>
                  <a:cubicBezTo>
                    <a:pt x="999" y="510"/>
                    <a:pt x="1039" y="568"/>
                    <a:pt x="1052" y="652"/>
                  </a:cubicBezTo>
                  <a:cubicBezTo>
                    <a:pt x="1066" y="679"/>
                    <a:pt x="1066" y="709"/>
                    <a:pt x="1066" y="750"/>
                  </a:cubicBezTo>
                  <a:cubicBezTo>
                    <a:pt x="1083" y="763"/>
                    <a:pt x="1083" y="763"/>
                    <a:pt x="1083" y="780"/>
                  </a:cubicBezTo>
                  <a:lnTo>
                    <a:pt x="1083" y="932"/>
                  </a:lnTo>
                  <a:cubicBezTo>
                    <a:pt x="1083" y="1201"/>
                    <a:pt x="914" y="1424"/>
                    <a:pt x="759" y="1636"/>
                  </a:cubicBezTo>
                  <a:cubicBezTo>
                    <a:pt x="533" y="1943"/>
                    <a:pt x="280" y="2071"/>
                    <a:pt x="1" y="2226"/>
                  </a:cubicBezTo>
                  <a:cubicBezTo>
                    <a:pt x="1" y="2297"/>
                    <a:pt x="41" y="2381"/>
                    <a:pt x="98" y="2422"/>
                  </a:cubicBezTo>
                  <a:cubicBezTo>
                    <a:pt x="183" y="2480"/>
                    <a:pt x="291" y="2499"/>
                    <a:pt x="397" y="2499"/>
                  </a:cubicBezTo>
                  <a:cubicBezTo>
                    <a:pt x="470" y="2499"/>
                    <a:pt x="541" y="2490"/>
                    <a:pt x="604" y="2479"/>
                  </a:cubicBezTo>
                  <a:cubicBezTo>
                    <a:pt x="1305" y="2381"/>
                    <a:pt x="1855" y="1973"/>
                    <a:pt x="2148" y="1340"/>
                  </a:cubicBezTo>
                  <a:cubicBezTo>
                    <a:pt x="2246" y="1131"/>
                    <a:pt x="2303" y="891"/>
                    <a:pt x="2317" y="665"/>
                  </a:cubicBezTo>
                  <a:cubicBezTo>
                    <a:pt x="2317" y="568"/>
                    <a:pt x="2317" y="470"/>
                    <a:pt x="2303" y="372"/>
                  </a:cubicBezTo>
                  <a:cubicBezTo>
                    <a:pt x="2263" y="328"/>
                    <a:pt x="2205" y="288"/>
                    <a:pt x="2162" y="244"/>
                  </a:cubicBezTo>
                  <a:cubicBezTo>
                    <a:pt x="2037" y="146"/>
                    <a:pt x="1882" y="62"/>
                    <a:pt x="1727" y="35"/>
                  </a:cubicBezTo>
                  <a:cubicBezTo>
                    <a:pt x="1650" y="14"/>
                    <a:pt x="1563" y="0"/>
                    <a:pt x="1475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64"/>
            <p:cNvSpPr/>
            <p:nvPr/>
          </p:nvSpPr>
          <p:spPr>
            <a:xfrm>
              <a:off x="6095719" y="4871728"/>
              <a:ext cx="436202" cy="317169"/>
            </a:xfrm>
            <a:custGeom>
              <a:rect b="b" l="l" r="r" t="t"/>
              <a:pathLst>
                <a:path extrusionOk="0" h="3781" w="5200">
                  <a:moveTo>
                    <a:pt x="4144" y="1"/>
                  </a:moveTo>
                  <a:cubicBezTo>
                    <a:pt x="4299" y="156"/>
                    <a:pt x="4427" y="308"/>
                    <a:pt x="4454" y="422"/>
                  </a:cubicBezTo>
                  <a:cubicBezTo>
                    <a:pt x="4525" y="759"/>
                    <a:pt x="4383" y="1167"/>
                    <a:pt x="4033" y="1292"/>
                  </a:cubicBezTo>
                  <a:cubicBezTo>
                    <a:pt x="3967" y="1315"/>
                    <a:pt x="3907" y="1325"/>
                    <a:pt x="3850" y="1325"/>
                  </a:cubicBezTo>
                  <a:cubicBezTo>
                    <a:pt x="3587" y="1325"/>
                    <a:pt x="3400" y="1111"/>
                    <a:pt x="3203" y="928"/>
                  </a:cubicBezTo>
                  <a:lnTo>
                    <a:pt x="3203" y="928"/>
                  </a:lnTo>
                  <a:cubicBezTo>
                    <a:pt x="3217" y="1026"/>
                    <a:pt x="3217" y="1124"/>
                    <a:pt x="3217" y="1221"/>
                  </a:cubicBezTo>
                  <a:cubicBezTo>
                    <a:pt x="3203" y="1447"/>
                    <a:pt x="3146" y="1687"/>
                    <a:pt x="3048" y="1896"/>
                  </a:cubicBezTo>
                  <a:cubicBezTo>
                    <a:pt x="2755" y="2529"/>
                    <a:pt x="2205" y="2937"/>
                    <a:pt x="1504" y="3035"/>
                  </a:cubicBezTo>
                  <a:cubicBezTo>
                    <a:pt x="1441" y="3046"/>
                    <a:pt x="1370" y="3055"/>
                    <a:pt x="1297" y="3055"/>
                  </a:cubicBezTo>
                  <a:cubicBezTo>
                    <a:pt x="1191" y="3055"/>
                    <a:pt x="1083" y="3036"/>
                    <a:pt x="998" y="2978"/>
                  </a:cubicBezTo>
                  <a:cubicBezTo>
                    <a:pt x="941" y="2937"/>
                    <a:pt x="901" y="2853"/>
                    <a:pt x="901" y="2782"/>
                  </a:cubicBezTo>
                  <a:cubicBezTo>
                    <a:pt x="816" y="2809"/>
                    <a:pt x="745" y="2853"/>
                    <a:pt x="661" y="2907"/>
                  </a:cubicBezTo>
                  <a:cubicBezTo>
                    <a:pt x="395" y="3049"/>
                    <a:pt x="58" y="3328"/>
                    <a:pt x="0" y="3639"/>
                  </a:cubicBezTo>
                  <a:cubicBezTo>
                    <a:pt x="70" y="3575"/>
                    <a:pt x="167" y="3551"/>
                    <a:pt x="274" y="3551"/>
                  </a:cubicBezTo>
                  <a:cubicBezTo>
                    <a:pt x="497" y="3551"/>
                    <a:pt x="766" y="3653"/>
                    <a:pt x="928" y="3709"/>
                  </a:cubicBezTo>
                  <a:cubicBezTo>
                    <a:pt x="1058" y="3759"/>
                    <a:pt x="1193" y="3780"/>
                    <a:pt x="1329" y="3780"/>
                  </a:cubicBezTo>
                  <a:cubicBezTo>
                    <a:pt x="1570" y="3780"/>
                    <a:pt x="1812" y="3714"/>
                    <a:pt x="2037" y="3625"/>
                  </a:cubicBezTo>
                  <a:cubicBezTo>
                    <a:pt x="2219" y="3554"/>
                    <a:pt x="2387" y="3483"/>
                    <a:pt x="2556" y="3386"/>
                  </a:cubicBezTo>
                  <a:cubicBezTo>
                    <a:pt x="2782" y="3274"/>
                    <a:pt x="2977" y="3119"/>
                    <a:pt x="3190" y="2991"/>
                  </a:cubicBezTo>
                  <a:cubicBezTo>
                    <a:pt x="3429" y="2880"/>
                    <a:pt x="3669" y="2769"/>
                    <a:pt x="3921" y="2698"/>
                  </a:cubicBezTo>
                  <a:cubicBezTo>
                    <a:pt x="4144" y="2627"/>
                    <a:pt x="4356" y="2600"/>
                    <a:pt x="4565" y="2472"/>
                  </a:cubicBezTo>
                  <a:cubicBezTo>
                    <a:pt x="4791" y="2347"/>
                    <a:pt x="4973" y="2219"/>
                    <a:pt x="5058" y="1966"/>
                  </a:cubicBezTo>
                  <a:cubicBezTo>
                    <a:pt x="5115" y="1825"/>
                    <a:pt x="5155" y="1656"/>
                    <a:pt x="5169" y="1504"/>
                  </a:cubicBezTo>
                  <a:cubicBezTo>
                    <a:pt x="5199" y="1319"/>
                    <a:pt x="5155" y="1124"/>
                    <a:pt x="5186" y="941"/>
                  </a:cubicBezTo>
                  <a:cubicBezTo>
                    <a:pt x="5031" y="493"/>
                    <a:pt x="4720" y="267"/>
                    <a:pt x="4144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64"/>
            <p:cNvSpPr/>
            <p:nvPr/>
          </p:nvSpPr>
          <p:spPr>
            <a:xfrm>
              <a:off x="5860170" y="4648930"/>
              <a:ext cx="296953" cy="226322"/>
            </a:xfrm>
            <a:custGeom>
              <a:rect b="b" l="l" r="r" t="t"/>
              <a:pathLst>
                <a:path extrusionOk="0" h="2698" w="3540">
                  <a:moveTo>
                    <a:pt x="883" y="0"/>
                  </a:moveTo>
                  <a:cubicBezTo>
                    <a:pt x="688" y="240"/>
                    <a:pt x="475" y="435"/>
                    <a:pt x="239" y="648"/>
                  </a:cubicBezTo>
                  <a:cubicBezTo>
                    <a:pt x="196" y="674"/>
                    <a:pt x="111" y="732"/>
                    <a:pt x="54" y="772"/>
                  </a:cubicBezTo>
                  <a:cubicBezTo>
                    <a:pt x="40" y="789"/>
                    <a:pt x="27" y="816"/>
                    <a:pt x="27" y="830"/>
                  </a:cubicBezTo>
                  <a:cubicBezTo>
                    <a:pt x="0" y="985"/>
                    <a:pt x="351" y="1153"/>
                    <a:pt x="448" y="1211"/>
                  </a:cubicBezTo>
                  <a:cubicBezTo>
                    <a:pt x="1011" y="1517"/>
                    <a:pt x="1628" y="1784"/>
                    <a:pt x="2148" y="2178"/>
                  </a:cubicBezTo>
                  <a:cubicBezTo>
                    <a:pt x="2245" y="2262"/>
                    <a:pt x="2347" y="2360"/>
                    <a:pt x="2431" y="2458"/>
                  </a:cubicBezTo>
                  <a:cubicBezTo>
                    <a:pt x="2471" y="2515"/>
                    <a:pt x="2599" y="2643"/>
                    <a:pt x="2613" y="2697"/>
                  </a:cubicBezTo>
                  <a:cubicBezTo>
                    <a:pt x="2667" y="2697"/>
                    <a:pt x="2751" y="2643"/>
                    <a:pt x="2808" y="2613"/>
                  </a:cubicBezTo>
                  <a:cubicBezTo>
                    <a:pt x="2879" y="2586"/>
                    <a:pt x="2964" y="2559"/>
                    <a:pt x="3048" y="2559"/>
                  </a:cubicBezTo>
                  <a:cubicBezTo>
                    <a:pt x="3119" y="2559"/>
                    <a:pt x="3189" y="2559"/>
                    <a:pt x="3274" y="2573"/>
                  </a:cubicBezTo>
                  <a:cubicBezTo>
                    <a:pt x="3358" y="2600"/>
                    <a:pt x="3442" y="2627"/>
                    <a:pt x="3527" y="2670"/>
                  </a:cubicBezTo>
                  <a:lnTo>
                    <a:pt x="3540" y="2670"/>
                  </a:lnTo>
                  <a:cubicBezTo>
                    <a:pt x="3301" y="2444"/>
                    <a:pt x="3048" y="2235"/>
                    <a:pt x="2808" y="1996"/>
                  </a:cubicBezTo>
                  <a:cubicBezTo>
                    <a:pt x="2738" y="1912"/>
                    <a:pt x="2569" y="1814"/>
                    <a:pt x="2444" y="1686"/>
                  </a:cubicBezTo>
                  <a:cubicBezTo>
                    <a:pt x="2360" y="1615"/>
                    <a:pt x="2374" y="1477"/>
                    <a:pt x="2471" y="1433"/>
                  </a:cubicBezTo>
                  <a:cubicBezTo>
                    <a:pt x="1993" y="985"/>
                    <a:pt x="1487" y="550"/>
                    <a:pt x="1011" y="115"/>
                  </a:cubicBezTo>
                  <a:cubicBezTo>
                    <a:pt x="968" y="71"/>
                    <a:pt x="927" y="44"/>
                    <a:pt x="8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64"/>
            <p:cNvSpPr/>
            <p:nvPr/>
          </p:nvSpPr>
          <p:spPr>
            <a:xfrm>
              <a:off x="6058138" y="4627707"/>
              <a:ext cx="417160" cy="355253"/>
            </a:xfrm>
            <a:custGeom>
              <a:rect b="b" l="l" r="r" t="t"/>
              <a:pathLst>
                <a:path extrusionOk="0" h="4235" w="4973">
                  <a:moveTo>
                    <a:pt x="1925" y="0"/>
                  </a:moveTo>
                  <a:cubicBezTo>
                    <a:pt x="1868" y="0"/>
                    <a:pt x="1810" y="31"/>
                    <a:pt x="1770" y="71"/>
                  </a:cubicBezTo>
                  <a:lnTo>
                    <a:pt x="1770" y="85"/>
                  </a:lnTo>
                  <a:cubicBezTo>
                    <a:pt x="1726" y="182"/>
                    <a:pt x="1686" y="284"/>
                    <a:pt x="1642" y="368"/>
                  </a:cubicBezTo>
                  <a:cubicBezTo>
                    <a:pt x="1446" y="759"/>
                    <a:pt x="1150" y="1012"/>
                    <a:pt x="799" y="1278"/>
                  </a:cubicBezTo>
                  <a:cubicBezTo>
                    <a:pt x="630" y="1406"/>
                    <a:pt x="378" y="1602"/>
                    <a:pt x="138" y="1673"/>
                  </a:cubicBezTo>
                  <a:cubicBezTo>
                    <a:pt x="125" y="1673"/>
                    <a:pt x="125" y="1673"/>
                    <a:pt x="111" y="1686"/>
                  </a:cubicBezTo>
                  <a:cubicBezTo>
                    <a:pt x="14" y="1730"/>
                    <a:pt x="0" y="1868"/>
                    <a:pt x="84" y="1939"/>
                  </a:cubicBezTo>
                  <a:cubicBezTo>
                    <a:pt x="209" y="2067"/>
                    <a:pt x="378" y="2165"/>
                    <a:pt x="448" y="2249"/>
                  </a:cubicBezTo>
                  <a:cubicBezTo>
                    <a:pt x="688" y="2488"/>
                    <a:pt x="941" y="2697"/>
                    <a:pt x="1180" y="2923"/>
                  </a:cubicBezTo>
                  <a:cubicBezTo>
                    <a:pt x="1318" y="3065"/>
                    <a:pt x="1446" y="3190"/>
                    <a:pt x="1588" y="3331"/>
                  </a:cubicBezTo>
                  <a:cubicBezTo>
                    <a:pt x="1797" y="3554"/>
                    <a:pt x="2191" y="3780"/>
                    <a:pt x="2360" y="4059"/>
                  </a:cubicBezTo>
                  <a:cubicBezTo>
                    <a:pt x="2387" y="4103"/>
                    <a:pt x="2400" y="4161"/>
                    <a:pt x="2414" y="4215"/>
                  </a:cubicBezTo>
                  <a:cubicBezTo>
                    <a:pt x="2414" y="4174"/>
                    <a:pt x="2414" y="4144"/>
                    <a:pt x="2400" y="4117"/>
                  </a:cubicBezTo>
                  <a:cubicBezTo>
                    <a:pt x="2387" y="4033"/>
                    <a:pt x="2347" y="3975"/>
                    <a:pt x="2330" y="3891"/>
                  </a:cubicBezTo>
                  <a:cubicBezTo>
                    <a:pt x="2330" y="3793"/>
                    <a:pt x="2347" y="3682"/>
                    <a:pt x="2414" y="3611"/>
                  </a:cubicBezTo>
                  <a:cubicBezTo>
                    <a:pt x="2520" y="3505"/>
                    <a:pt x="2673" y="3465"/>
                    <a:pt x="2823" y="3465"/>
                  </a:cubicBezTo>
                  <a:cubicBezTo>
                    <a:pt x="2911" y="3465"/>
                    <a:pt x="2998" y="3479"/>
                    <a:pt x="3075" y="3500"/>
                  </a:cubicBezTo>
                  <a:cubicBezTo>
                    <a:pt x="3230" y="3527"/>
                    <a:pt x="3385" y="3611"/>
                    <a:pt x="3510" y="3709"/>
                  </a:cubicBezTo>
                  <a:cubicBezTo>
                    <a:pt x="3553" y="3753"/>
                    <a:pt x="3611" y="3793"/>
                    <a:pt x="3651" y="3837"/>
                  </a:cubicBezTo>
                  <a:cubicBezTo>
                    <a:pt x="3848" y="4020"/>
                    <a:pt x="4035" y="4234"/>
                    <a:pt x="4298" y="4234"/>
                  </a:cubicBezTo>
                  <a:cubicBezTo>
                    <a:pt x="4355" y="4234"/>
                    <a:pt x="4415" y="4224"/>
                    <a:pt x="4481" y="4201"/>
                  </a:cubicBezTo>
                  <a:cubicBezTo>
                    <a:pt x="4831" y="4076"/>
                    <a:pt x="4973" y="3668"/>
                    <a:pt x="4902" y="3331"/>
                  </a:cubicBezTo>
                  <a:cubicBezTo>
                    <a:pt x="4875" y="3217"/>
                    <a:pt x="4747" y="3065"/>
                    <a:pt x="4592" y="2910"/>
                  </a:cubicBezTo>
                  <a:cubicBezTo>
                    <a:pt x="4521" y="2853"/>
                    <a:pt x="4454" y="2795"/>
                    <a:pt x="4396" y="2728"/>
                  </a:cubicBezTo>
                  <a:cubicBezTo>
                    <a:pt x="4228" y="2542"/>
                    <a:pt x="4086" y="2333"/>
                    <a:pt x="3931" y="2138"/>
                  </a:cubicBezTo>
                  <a:cubicBezTo>
                    <a:pt x="3442" y="1504"/>
                    <a:pt x="2893" y="941"/>
                    <a:pt x="2330" y="368"/>
                  </a:cubicBezTo>
                  <a:cubicBezTo>
                    <a:pt x="2262" y="297"/>
                    <a:pt x="2191" y="213"/>
                    <a:pt x="2107" y="142"/>
                  </a:cubicBezTo>
                  <a:cubicBezTo>
                    <a:pt x="2063" y="85"/>
                    <a:pt x="1993" y="14"/>
                    <a:pt x="19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64"/>
            <p:cNvSpPr/>
            <p:nvPr/>
          </p:nvSpPr>
          <p:spPr>
            <a:xfrm>
              <a:off x="5428833" y="4194189"/>
              <a:ext cx="311213" cy="383354"/>
            </a:xfrm>
            <a:custGeom>
              <a:rect b="b" l="l" r="r" t="t"/>
              <a:pathLst>
                <a:path extrusionOk="0" h="4570" w="3710">
                  <a:moveTo>
                    <a:pt x="2485" y="0"/>
                  </a:moveTo>
                  <a:lnTo>
                    <a:pt x="2485" y="0"/>
                  </a:lnTo>
                  <a:cubicBezTo>
                    <a:pt x="2192" y="253"/>
                    <a:pt x="1939" y="492"/>
                    <a:pt x="1629" y="715"/>
                  </a:cubicBezTo>
                  <a:cubicBezTo>
                    <a:pt x="1589" y="745"/>
                    <a:pt x="1558" y="786"/>
                    <a:pt x="1504" y="816"/>
                  </a:cubicBezTo>
                  <a:cubicBezTo>
                    <a:pt x="1504" y="816"/>
                    <a:pt x="1137" y="1278"/>
                    <a:pt x="800" y="1686"/>
                  </a:cubicBezTo>
                  <a:cubicBezTo>
                    <a:pt x="800" y="1699"/>
                    <a:pt x="786" y="1713"/>
                    <a:pt x="786" y="1726"/>
                  </a:cubicBezTo>
                  <a:cubicBezTo>
                    <a:pt x="631" y="1996"/>
                    <a:pt x="506" y="2134"/>
                    <a:pt x="338" y="2249"/>
                  </a:cubicBezTo>
                  <a:cubicBezTo>
                    <a:pt x="324" y="2276"/>
                    <a:pt x="307" y="2276"/>
                    <a:pt x="307" y="2289"/>
                  </a:cubicBezTo>
                  <a:cubicBezTo>
                    <a:pt x="1" y="2653"/>
                    <a:pt x="85" y="3203"/>
                    <a:pt x="351" y="3567"/>
                  </a:cubicBezTo>
                  <a:cubicBezTo>
                    <a:pt x="591" y="3904"/>
                    <a:pt x="955" y="4157"/>
                    <a:pt x="1278" y="4396"/>
                  </a:cubicBezTo>
                  <a:cubicBezTo>
                    <a:pt x="1363" y="4467"/>
                    <a:pt x="1447" y="4524"/>
                    <a:pt x="1545" y="4565"/>
                  </a:cubicBezTo>
                  <a:cubicBezTo>
                    <a:pt x="1592" y="4568"/>
                    <a:pt x="1640" y="4570"/>
                    <a:pt x="1688" y="4570"/>
                  </a:cubicBezTo>
                  <a:cubicBezTo>
                    <a:pt x="2481" y="4570"/>
                    <a:pt x="3350" y="4128"/>
                    <a:pt x="3709" y="3429"/>
                  </a:cubicBezTo>
                  <a:cubicBezTo>
                    <a:pt x="3190" y="2990"/>
                    <a:pt x="2769" y="2640"/>
                    <a:pt x="2613" y="2515"/>
                  </a:cubicBezTo>
                  <a:cubicBezTo>
                    <a:pt x="2585" y="2569"/>
                    <a:pt x="2530" y="2599"/>
                    <a:pt x="2475" y="2599"/>
                  </a:cubicBezTo>
                  <a:cubicBezTo>
                    <a:pt x="2444" y="2599"/>
                    <a:pt x="2413" y="2590"/>
                    <a:pt x="2388" y="2569"/>
                  </a:cubicBezTo>
                  <a:cubicBezTo>
                    <a:pt x="2148" y="2373"/>
                    <a:pt x="2023" y="2178"/>
                    <a:pt x="1926" y="1868"/>
                  </a:cubicBezTo>
                  <a:cubicBezTo>
                    <a:pt x="1825" y="1588"/>
                    <a:pt x="1825" y="1305"/>
                    <a:pt x="1909" y="1025"/>
                  </a:cubicBezTo>
                  <a:cubicBezTo>
                    <a:pt x="2023" y="630"/>
                    <a:pt x="2233" y="293"/>
                    <a:pt x="248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64"/>
            <p:cNvSpPr/>
            <p:nvPr/>
          </p:nvSpPr>
          <p:spPr>
            <a:xfrm>
              <a:off x="5619755" y="4299800"/>
              <a:ext cx="586859" cy="469420"/>
            </a:xfrm>
            <a:custGeom>
              <a:rect b="b" l="l" r="r" t="t"/>
              <a:pathLst>
                <a:path extrusionOk="0" h="5596" w="6996">
                  <a:moveTo>
                    <a:pt x="1799" y="0"/>
                  </a:moveTo>
                  <a:cubicBezTo>
                    <a:pt x="1412" y="0"/>
                    <a:pt x="1035" y="92"/>
                    <a:pt x="702" y="315"/>
                  </a:cubicBezTo>
                  <a:cubicBezTo>
                    <a:pt x="493" y="467"/>
                    <a:pt x="0" y="932"/>
                    <a:pt x="294" y="1226"/>
                  </a:cubicBezTo>
                  <a:cubicBezTo>
                    <a:pt x="307" y="1243"/>
                    <a:pt x="324" y="1243"/>
                    <a:pt x="337" y="1256"/>
                  </a:cubicBezTo>
                  <a:cubicBezTo>
                    <a:pt x="493" y="1381"/>
                    <a:pt x="914" y="1731"/>
                    <a:pt x="1433" y="2170"/>
                  </a:cubicBezTo>
                  <a:cubicBezTo>
                    <a:pt x="2205" y="2827"/>
                    <a:pt x="3190" y="3670"/>
                    <a:pt x="3749" y="4162"/>
                  </a:cubicBezTo>
                  <a:cubicBezTo>
                    <a:pt x="3793" y="4206"/>
                    <a:pt x="3834" y="4233"/>
                    <a:pt x="3877" y="4277"/>
                  </a:cubicBezTo>
                  <a:cubicBezTo>
                    <a:pt x="4353" y="4712"/>
                    <a:pt x="4859" y="5147"/>
                    <a:pt x="5337" y="5595"/>
                  </a:cubicBezTo>
                  <a:cubicBezTo>
                    <a:pt x="5351" y="5582"/>
                    <a:pt x="5351" y="5582"/>
                    <a:pt x="5364" y="5582"/>
                  </a:cubicBezTo>
                  <a:cubicBezTo>
                    <a:pt x="5604" y="5511"/>
                    <a:pt x="5856" y="5315"/>
                    <a:pt x="6025" y="5187"/>
                  </a:cubicBezTo>
                  <a:cubicBezTo>
                    <a:pt x="6376" y="4921"/>
                    <a:pt x="6672" y="4668"/>
                    <a:pt x="6868" y="4277"/>
                  </a:cubicBezTo>
                  <a:cubicBezTo>
                    <a:pt x="6912" y="4193"/>
                    <a:pt x="6952" y="4091"/>
                    <a:pt x="6996" y="3994"/>
                  </a:cubicBezTo>
                  <a:lnTo>
                    <a:pt x="6996" y="3980"/>
                  </a:lnTo>
                  <a:cubicBezTo>
                    <a:pt x="6939" y="3923"/>
                    <a:pt x="6881" y="3855"/>
                    <a:pt x="6827" y="3798"/>
                  </a:cubicBezTo>
                  <a:cubicBezTo>
                    <a:pt x="6123" y="2996"/>
                    <a:pt x="5492" y="2126"/>
                    <a:pt x="4720" y="1411"/>
                  </a:cubicBezTo>
                  <a:cubicBezTo>
                    <a:pt x="4215" y="932"/>
                    <a:pt x="3638" y="511"/>
                    <a:pt x="2950" y="245"/>
                  </a:cubicBezTo>
                  <a:cubicBezTo>
                    <a:pt x="2906" y="231"/>
                    <a:pt x="2866" y="214"/>
                    <a:pt x="2822" y="201"/>
                  </a:cubicBezTo>
                  <a:cubicBezTo>
                    <a:pt x="2583" y="117"/>
                    <a:pt x="2347" y="46"/>
                    <a:pt x="2107" y="19"/>
                  </a:cubicBezTo>
                  <a:cubicBezTo>
                    <a:pt x="2004" y="7"/>
                    <a:pt x="1901" y="0"/>
                    <a:pt x="1799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64"/>
            <p:cNvSpPr/>
            <p:nvPr/>
          </p:nvSpPr>
          <p:spPr>
            <a:xfrm>
              <a:off x="5558352" y="4481747"/>
              <a:ext cx="375973" cy="232026"/>
            </a:xfrm>
            <a:custGeom>
              <a:rect b="b" l="l" r="r" t="t"/>
              <a:pathLst>
                <a:path extrusionOk="0" h="2766" w="4482">
                  <a:moveTo>
                    <a:pt x="2165" y="1"/>
                  </a:moveTo>
                  <a:cubicBezTo>
                    <a:pt x="1806" y="700"/>
                    <a:pt x="937" y="1142"/>
                    <a:pt x="144" y="1142"/>
                  </a:cubicBezTo>
                  <a:cubicBezTo>
                    <a:pt x="96" y="1142"/>
                    <a:pt x="48" y="1140"/>
                    <a:pt x="1" y="1137"/>
                  </a:cubicBezTo>
                  <a:lnTo>
                    <a:pt x="1" y="1137"/>
                  </a:lnTo>
                  <a:cubicBezTo>
                    <a:pt x="156" y="1221"/>
                    <a:pt x="311" y="1278"/>
                    <a:pt x="466" y="1332"/>
                  </a:cubicBezTo>
                  <a:cubicBezTo>
                    <a:pt x="972" y="1545"/>
                    <a:pt x="1477" y="1754"/>
                    <a:pt x="1997" y="1953"/>
                  </a:cubicBezTo>
                  <a:cubicBezTo>
                    <a:pt x="2502" y="2148"/>
                    <a:pt x="2995" y="2401"/>
                    <a:pt x="3483" y="2654"/>
                  </a:cubicBezTo>
                  <a:cubicBezTo>
                    <a:pt x="3527" y="2681"/>
                    <a:pt x="3612" y="2738"/>
                    <a:pt x="3652" y="2765"/>
                  </a:cubicBezTo>
                  <a:cubicBezTo>
                    <a:pt x="3709" y="2725"/>
                    <a:pt x="3794" y="2667"/>
                    <a:pt x="3837" y="2641"/>
                  </a:cubicBezTo>
                  <a:cubicBezTo>
                    <a:pt x="4073" y="2428"/>
                    <a:pt x="4286" y="2233"/>
                    <a:pt x="4481" y="1993"/>
                  </a:cubicBezTo>
                  <a:cubicBezTo>
                    <a:pt x="3922" y="1501"/>
                    <a:pt x="2937" y="658"/>
                    <a:pt x="2165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64"/>
            <p:cNvSpPr/>
            <p:nvPr/>
          </p:nvSpPr>
          <p:spPr>
            <a:xfrm>
              <a:off x="4729987" y="3369180"/>
              <a:ext cx="469001" cy="476467"/>
            </a:xfrm>
            <a:custGeom>
              <a:rect b="b" l="l" r="r" t="t"/>
              <a:pathLst>
                <a:path extrusionOk="0" h="5680" w="5591">
                  <a:moveTo>
                    <a:pt x="3709" y="1"/>
                  </a:moveTo>
                  <a:cubicBezTo>
                    <a:pt x="3315" y="1"/>
                    <a:pt x="2907" y="45"/>
                    <a:pt x="2529" y="115"/>
                  </a:cubicBezTo>
                  <a:cubicBezTo>
                    <a:pt x="2418" y="129"/>
                    <a:pt x="2304" y="156"/>
                    <a:pt x="2206" y="183"/>
                  </a:cubicBezTo>
                  <a:cubicBezTo>
                    <a:pt x="1966" y="240"/>
                    <a:pt x="1727" y="324"/>
                    <a:pt x="1518" y="436"/>
                  </a:cubicBezTo>
                  <a:cubicBezTo>
                    <a:pt x="969" y="732"/>
                    <a:pt x="534" y="1181"/>
                    <a:pt x="311" y="1784"/>
                  </a:cubicBezTo>
                  <a:cubicBezTo>
                    <a:pt x="41" y="2516"/>
                    <a:pt x="1" y="3359"/>
                    <a:pt x="281" y="4117"/>
                  </a:cubicBezTo>
                  <a:cubicBezTo>
                    <a:pt x="338" y="4060"/>
                    <a:pt x="379" y="3992"/>
                    <a:pt x="422" y="3935"/>
                  </a:cubicBezTo>
                  <a:cubicBezTo>
                    <a:pt x="449" y="3891"/>
                    <a:pt x="480" y="3864"/>
                    <a:pt x="507" y="3837"/>
                  </a:cubicBezTo>
                  <a:cubicBezTo>
                    <a:pt x="604" y="3740"/>
                    <a:pt x="716" y="3638"/>
                    <a:pt x="844" y="3584"/>
                  </a:cubicBezTo>
                  <a:cubicBezTo>
                    <a:pt x="1007" y="3488"/>
                    <a:pt x="1194" y="3425"/>
                    <a:pt x="1382" y="3425"/>
                  </a:cubicBezTo>
                  <a:cubicBezTo>
                    <a:pt x="1470" y="3425"/>
                    <a:pt x="1558" y="3439"/>
                    <a:pt x="1643" y="3470"/>
                  </a:cubicBezTo>
                  <a:cubicBezTo>
                    <a:pt x="1896" y="3571"/>
                    <a:pt x="2037" y="3807"/>
                    <a:pt x="1939" y="4060"/>
                  </a:cubicBezTo>
                  <a:cubicBezTo>
                    <a:pt x="1828" y="4313"/>
                    <a:pt x="1687" y="4525"/>
                    <a:pt x="1744" y="4805"/>
                  </a:cubicBezTo>
                  <a:cubicBezTo>
                    <a:pt x="1798" y="5172"/>
                    <a:pt x="1997" y="5354"/>
                    <a:pt x="2290" y="5550"/>
                  </a:cubicBezTo>
                  <a:cubicBezTo>
                    <a:pt x="2417" y="5638"/>
                    <a:pt x="2544" y="5679"/>
                    <a:pt x="2666" y="5679"/>
                  </a:cubicBezTo>
                  <a:cubicBezTo>
                    <a:pt x="2856" y="5679"/>
                    <a:pt x="3036" y="5581"/>
                    <a:pt x="3190" y="5408"/>
                  </a:cubicBezTo>
                  <a:cubicBezTo>
                    <a:pt x="3612" y="4973"/>
                    <a:pt x="3976" y="4498"/>
                    <a:pt x="4326" y="4006"/>
                  </a:cubicBezTo>
                  <a:lnTo>
                    <a:pt x="4340" y="4006"/>
                  </a:lnTo>
                  <a:cubicBezTo>
                    <a:pt x="4525" y="3753"/>
                    <a:pt x="4707" y="3500"/>
                    <a:pt x="4876" y="3261"/>
                  </a:cubicBezTo>
                  <a:cubicBezTo>
                    <a:pt x="4889" y="3261"/>
                    <a:pt x="4889" y="3247"/>
                    <a:pt x="4889" y="3247"/>
                  </a:cubicBezTo>
                  <a:lnTo>
                    <a:pt x="4903" y="3234"/>
                  </a:lnTo>
                  <a:cubicBezTo>
                    <a:pt x="5058" y="3008"/>
                    <a:pt x="5254" y="2796"/>
                    <a:pt x="5382" y="2560"/>
                  </a:cubicBezTo>
                  <a:cubicBezTo>
                    <a:pt x="5422" y="2489"/>
                    <a:pt x="5466" y="2404"/>
                    <a:pt x="5493" y="2320"/>
                  </a:cubicBezTo>
                  <a:cubicBezTo>
                    <a:pt x="5564" y="2152"/>
                    <a:pt x="5591" y="1970"/>
                    <a:pt x="5537" y="1815"/>
                  </a:cubicBezTo>
                  <a:cubicBezTo>
                    <a:pt x="5452" y="1562"/>
                    <a:pt x="5284" y="1322"/>
                    <a:pt x="5129" y="1096"/>
                  </a:cubicBezTo>
                  <a:cubicBezTo>
                    <a:pt x="4876" y="719"/>
                    <a:pt x="4539" y="395"/>
                    <a:pt x="4144" y="156"/>
                  </a:cubicBezTo>
                  <a:cubicBezTo>
                    <a:pt x="4047" y="98"/>
                    <a:pt x="3949" y="45"/>
                    <a:pt x="385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64"/>
            <p:cNvSpPr/>
            <p:nvPr/>
          </p:nvSpPr>
          <p:spPr>
            <a:xfrm>
              <a:off x="4972666" y="4132785"/>
              <a:ext cx="430246" cy="773420"/>
            </a:xfrm>
            <a:custGeom>
              <a:rect b="b" l="l" r="r" t="t"/>
              <a:pathLst>
                <a:path extrusionOk="0" h="9220" w="5129">
                  <a:moveTo>
                    <a:pt x="5128" y="0"/>
                  </a:moveTo>
                  <a:lnTo>
                    <a:pt x="5128" y="0"/>
                  </a:lnTo>
                  <a:cubicBezTo>
                    <a:pt x="4764" y="14"/>
                    <a:pt x="4397" y="71"/>
                    <a:pt x="4033" y="156"/>
                  </a:cubicBezTo>
                  <a:cubicBezTo>
                    <a:pt x="3707" y="234"/>
                    <a:pt x="3271" y="312"/>
                    <a:pt x="2852" y="312"/>
                  </a:cubicBezTo>
                  <a:cubicBezTo>
                    <a:pt x="2819" y="312"/>
                    <a:pt x="2787" y="312"/>
                    <a:pt x="2755" y="311"/>
                  </a:cubicBezTo>
                  <a:cubicBezTo>
                    <a:pt x="2502" y="843"/>
                    <a:pt x="2445" y="1167"/>
                    <a:pt x="2347" y="1757"/>
                  </a:cubicBezTo>
                  <a:cubicBezTo>
                    <a:pt x="2263" y="2320"/>
                    <a:pt x="2205" y="2896"/>
                    <a:pt x="1926" y="3402"/>
                  </a:cubicBezTo>
                  <a:cubicBezTo>
                    <a:pt x="1771" y="3722"/>
                    <a:pt x="1589" y="4006"/>
                    <a:pt x="1464" y="4343"/>
                  </a:cubicBezTo>
                  <a:cubicBezTo>
                    <a:pt x="1349" y="4666"/>
                    <a:pt x="1278" y="4987"/>
                    <a:pt x="1194" y="5310"/>
                  </a:cubicBezTo>
                  <a:cubicBezTo>
                    <a:pt x="1110" y="5607"/>
                    <a:pt x="1083" y="5914"/>
                    <a:pt x="999" y="6211"/>
                  </a:cubicBezTo>
                  <a:cubicBezTo>
                    <a:pt x="914" y="6561"/>
                    <a:pt x="830" y="6912"/>
                    <a:pt x="719" y="7262"/>
                  </a:cubicBezTo>
                  <a:cubicBezTo>
                    <a:pt x="577" y="7684"/>
                    <a:pt x="395" y="8092"/>
                    <a:pt x="226" y="8500"/>
                  </a:cubicBezTo>
                  <a:cubicBezTo>
                    <a:pt x="156" y="8682"/>
                    <a:pt x="98" y="8881"/>
                    <a:pt x="1" y="9032"/>
                  </a:cubicBezTo>
                  <a:lnTo>
                    <a:pt x="14" y="9032"/>
                  </a:lnTo>
                  <a:cubicBezTo>
                    <a:pt x="156" y="9187"/>
                    <a:pt x="395" y="9201"/>
                    <a:pt x="591" y="9218"/>
                  </a:cubicBezTo>
                  <a:cubicBezTo>
                    <a:pt x="645" y="9218"/>
                    <a:pt x="703" y="9219"/>
                    <a:pt x="763" y="9219"/>
                  </a:cubicBezTo>
                  <a:cubicBezTo>
                    <a:pt x="891" y="9219"/>
                    <a:pt x="1025" y="9213"/>
                    <a:pt x="1140" y="9174"/>
                  </a:cubicBezTo>
                  <a:cubicBezTo>
                    <a:pt x="1140" y="9174"/>
                    <a:pt x="1140" y="9160"/>
                    <a:pt x="1154" y="9160"/>
                  </a:cubicBezTo>
                  <a:cubicBezTo>
                    <a:pt x="1717" y="8206"/>
                    <a:pt x="2347" y="7279"/>
                    <a:pt x="2910" y="6322"/>
                  </a:cubicBezTo>
                  <a:cubicBezTo>
                    <a:pt x="3274" y="5678"/>
                    <a:pt x="3554" y="4960"/>
                    <a:pt x="3709" y="4245"/>
                  </a:cubicBezTo>
                  <a:cubicBezTo>
                    <a:pt x="3780" y="3975"/>
                    <a:pt x="3824" y="3709"/>
                    <a:pt x="3878" y="3443"/>
                  </a:cubicBezTo>
                  <a:lnTo>
                    <a:pt x="3878" y="3443"/>
                  </a:lnTo>
                  <a:cubicBezTo>
                    <a:pt x="3807" y="3470"/>
                    <a:pt x="3753" y="3513"/>
                    <a:pt x="3682" y="3540"/>
                  </a:cubicBezTo>
                  <a:cubicBezTo>
                    <a:pt x="3615" y="3570"/>
                    <a:pt x="3358" y="3731"/>
                    <a:pt x="3202" y="3731"/>
                  </a:cubicBezTo>
                  <a:cubicBezTo>
                    <a:pt x="3130" y="3731"/>
                    <a:pt x="3079" y="3696"/>
                    <a:pt x="3079" y="3598"/>
                  </a:cubicBezTo>
                  <a:cubicBezTo>
                    <a:pt x="3065" y="3513"/>
                    <a:pt x="3133" y="3429"/>
                    <a:pt x="3234" y="3358"/>
                  </a:cubicBezTo>
                  <a:lnTo>
                    <a:pt x="3234" y="3358"/>
                  </a:lnTo>
                  <a:cubicBezTo>
                    <a:pt x="3119" y="3402"/>
                    <a:pt x="3035" y="3443"/>
                    <a:pt x="2951" y="3470"/>
                  </a:cubicBezTo>
                  <a:cubicBezTo>
                    <a:pt x="2900" y="3483"/>
                    <a:pt x="2833" y="3496"/>
                    <a:pt x="2767" y="3496"/>
                  </a:cubicBezTo>
                  <a:cubicBezTo>
                    <a:pt x="2686" y="3496"/>
                    <a:pt x="2606" y="3477"/>
                    <a:pt x="2559" y="3416"/>
                  </a:cubicBezTo>
                  <a:cubicBezTo>
                    <a:pt x="2458" y="3301"/>
                    <a:pt x="2573" y="3132"/>
                    <a:pt x="2755" y="3048"/>
                  </a:cubicBezTo>
                  <a:cubicBezTo>
                    <a:pt x="2671" y="3048"/>
                    <a:pt x="2600" y="3008"/>
                    <a:pt x="2600" y="2880"/>
                  </a:cubicBezTo>
                  <a:cubicBezTo>
                    <a:pt x="2600" y="2711"/>
                    <a:pt x="2795" y="2613"/>
                    <a:pt x="2924" y="2542"/>
                  </a:cubicBezTo>
                  <a:cubicBezTo>
                    <a:pt x="3274" y="2333"/>
                    <a:pt x="3669" y="2165"/>
                    <a:pt x="4019" y="1952"/>
                  </a:cubicBezTo>
                  <a:cubicBezTo>
                    <a:pt x="4077" y="1925"/>
                    <a:pt x="4131" y="1885"/>
                    <a:pt x="4188" y="1855"/>
                  </a:cubicBezTo>
                  <a:lnTo>
                    <a:pt x="4188" y="1855"/>
                  </a:lnTo>
                  <a:cubicBezTo>
                    <a:pt x="4129" y="1869"/>
                    <a:pt x="4068" y="1875"/>
                    <a:pt x="4005" y="1875"/>
                  </a:cubicBezTo>
                  <a:cubicBezTo>
                    <a:pt x="3872" y="1875"/>
                    <a:pt x="3735" y="1847"/>
                    <a:pt x="3611" y="1801"/>
                  </a:cubicBezTo>
                  <a:cubicBezTo>
                    <a:pt x="3487" y="1757"/>
                    <a:pt x="3358" y="1615"/>
                    <a:pt x="3514" y="1504"/>
                  </a:cubicBezTo>
                  <a:cubicBezTo>
                    <a:pt x="3558" y="1468"/>
                    <a:pt x="3624" y="1461"/>
                    <a:pt x="3691" y="1461"/>
                  </a:cubicBezTo>
                  <a:cubicBezTo>
                    <a:pt x="3731" y="1461"/>
                    <a:pt x="3771" y="1464"/>
                    <a:pt x="3807" y="1464"/>
                  </a:cubicBezTo>
                  <a:cubicBezTo>
                    <a:pt x="3922" y="1447"/>
                    <a:pt x="4033" y="1433"/>
                    <a:pt x="4144" y="1379"/>
                  </a:cubicBezTo>
                  <a:cubicBezTo>
                    <a:pt x="4441" y="1238"/>
                    <a:pt x="4356" y="1224"/>
                    <a:pt x="4636" y="1110"/>
                  </a:cubicBezTo>
                  <a:cubicBezTo>
                    <a:pt x="4694" y="985"/>
                    <a:pt x="4751" y="874"/>
                    <a:pt x="4791" y="746"/>
                  </a:cubicBezTo>
                  <a:cubicBezTo>
                    <a:pt x="4903" y="506"/>
                    <a:pt x="5017" y="284"/>
                    <a:pt x="5128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64"/>
            <p:cNvSpPr/>
            <p:nvPr/>
          </p:nvSpPr>
          <p:spPr>
            <a:xfrm>
              <a:off x="5057474" y="3541396"/>
              <a:ext cx="1112735" cy="617645"/>
            </a:xfrm>
            <a:custGeom>
              <a:rect b="b" l="l" r="r" t="t"/>
              <a:pathLst>
                <a:path extrusionOk="0" h="7363" w="13265">
                  <a:moveTo>
                    <a:pt x="3866" y="1"/>
                  </a:moveTo>
                  <a:cubicBezTo>
                    <a:pt x="3243" y="1"/>
                    <a:pt x="2624" y="149"/>
                    <a:pt x="2068" y="449"/>
                  </a:cubicBezTo>
                  <a:cubicBezTo>
                    <a:pt x="2010" y="476"/>
                    <a:pt x="1970" y="507"/>
                    <a:pt x="1926" y="534"/>
                  </a:cubicBezTo>
                  <a:cubicBezTo>
                    <a:pt x="1717" y="675"/>
                    <a:pt x="1548" y="813"/>
                    <a:pt x="1420" y="982"/>
                  </a:cubicBezTo>
                  <a:cubicBezTo>
                    <a:pt x="1323" y="1110"/>
                    <a:pt x="1252" y="1235"/>
                    <a:pt x="1194" y="1376"/>
                  </a:cubicBezTo>
                  <a:cubicBezTo>
                    <a:pt x="1154" y="1461"/>
                    <a:pt x="1127" y="1558"/>
                    <a:pt x="1110" y="1643"/>
                  </a:cubicBezTo>
                  <a:cubicBezTo>
                    <a:pt x="942" y="2290"/>
                    <a:pt x="844" y="2964"/>
                    <a:pt x="928" y="3625"/>
                  </a:cubicBezTo>
                  <a:cubicBezTo>
                    <a:pt x="942" y="3777"/>
                    <a:pt x="972" y="3932"/>
                    <a:pt x="999" y="4074"/>
                  </a:cubicBezTo>
                  <a:cubicBezTo>
                    <a:pt x="1154" y="4734"/>
                    <a:pt x="1420" y="5324"/>
                    <a:pt x="1757" y="5914"/>
                  </a:cubicBezTo>
                  <a:cubicBezTo>
                    <a:pt x="1194" y="5702"/>
                    <a:pt x="719" y="5041"/>
                    <a:pt x="564" y="4451"/>
                  </a:cubicBezTo>
                  <a:cubicBezTo>
                    <a:pt x="537" y="4353"/>
                    <a:pt x="507" y="4198"/>
                    <a:pt x="520" y="4100"/>
                  </a:cubicBezTo>
                  <a:cubicBezTo>
                    <a:pt x="409" y="4074"/>
                    <a:pt x="298" y="4047"/>
                    <a:pt x="200" y="4016"/>
                  </a:cubicBezTo>
                  <a:cubicBezTo>
                    <a:pt x="143" y="4131"/>
                    <a:pt x="99" y="4313"/>
                    <a:pt x="72" y="4424"/>
                  </a:cubicBezTo>
                  <a:cubicBezTo>
                    <a:pt x="1" y="4761"/>
                    <a:pt x="31" y="5112"/>
                    <a:pt x="58" y="5436"/>
                  </a:cubicBezTo>
                  <a:cubicBezTo>
                    <a:pt x="99" y="6026"/>
                    <a:pt x="298" y="6602"/>
                    <a:pt x="733" y="7010"/>
                  </a:cubicBezTo>
                  <a:cubicBezTo>
                    <a:pt x="985" y="7249"/>
                    <a:pt x="1350" y="7347"/>
                    <a:pt x="1744" y="7361"/>
                  </a:cubicBezTo>
                  <a:cubicBezTo>
                    <a:pt x="1776" y="7362"/>
                    <a:pt x="1808" y="7362"/>
                    <a:pt x="1841" y="7362"/>
                  </a:cubicBezTo>
                  <a:cubicBezTo>
                    <a:pt x="2260" y="7362"/>
                    <a:pt x="2696" y="7284"/>
                    <a:pt x="3022" y="7206"/>
                  </a:cubicBezTo>
                  <a:cubicBezTo>
                    <a:pt x="3386" y="7121"/>
                    <a:pt x="3753" y="7064"/>
                    <a:pt x="4117" y="7050"/>
                  </a:cubicBezTo>
                  <a:cubicBezTo>
                    <a:pt x="4181" y="7048"/>
                    <a:pt x="4245" y="7047"/>
                    <a:pt x="4308" y="7047"/>
                  </a:cubicBezTo>
                  <a:cubicBezTo>
                    <a:pt x="4649" y="7047"/>
                    <a:pt x="4983" y="7080"/>
                    <a:pt x="5324" y="7165"/>
                  </a:cubicBezTo>
                  <a:cubicBezTo>
                    <a:pt x="5577" y="6895"/>
                    <a:pt x="5817" y="6629"/>
                    <a:pt x="6056" y="6363"/>
                  </a:cubicBezTo>
                  <a:cubicBezTo>
                    <a:pt x="6322" y="6053"/>
                    <a:pt x="6606" y="5759"/>
                    <a:pt x="6885" y="5479"/>
                  </a:cubicBezTo>
                  <a:lnTo>
                    <a:pt x="6619" y="5479"/>
                  </a:lnTo>
                  <a:cubicBezTo>
                    <a:pt x="6420" y="5463"/>
                    <a:pt x="6211" y="5409"/>
                    <a:pt x="6029" y="5338"/>
                  </a:cubicBezTo>
                  <a:cubicBezTo>
                    <a:pt x="5931" y="5294"/>
                    <a:pt x="5830" y="5240"/>
                    <a:pt x="5732" y="5169"/>
                  </a:cubicBezTo>
                  <a:cubicBezTo>
                    <a:pt x="5677" y="5234"/>
                    <a:pt x="5616" y="5261"/>
                    <a:pt x="5556" y="5261"/>
                  </a:cubicBezTo>
                  <a:cubicBezTo>
                    <a:pt x="5525" y="5261"/>
                    <a:pt x="5495" y="5254"/>
                    <a:pt x="5466" y="5240"/>
                  </a:cubicBezTo>
                  <a:lnTo>
                    <a:pt x="5453" y="5338"/>
                  </a:lnTo>
                  <a:cubicBezTo>
                    <a:pt x="4805" y="5311"/>
                    <a:pt x="4104" y="5183"/>
                    <a:pt x="3487" y="4957"/>
                  </a:cubicBezTo>
                  <a:cubicBezTo>
                    <a:pt x="3022" y="4805"/>
                    <a:pt x="2712" y="4566"/>
                    <a:pt x="2418" y="4171"/>
                  </a:cubicBezTo>
                  <a:cubicBezTo>
                    <a:pt x="2095" y="3736"/>
                    <a:pt x="1953" y="3187"/>
                    <a:pt x="2010" y="2668"/>
                  </a:cubicBezTo>
                  <a:cubicBezTo>
                    <a:pt x="2037" y="2374"/>
                    <a:pt x="2122" y="2091"/>
                    <a:pt x="2277" y="1838"/>
                  </a:cubicBezTo>
                  <a:cubicBezTo>
                    <a:pt x="2347" y="1727"/>
                    <a:pt x="2418" y="1616"/>
                    <a:pt x="2516" y="1518"/>
                  </a:cubicBezTo>
                  <a:cubicBezTo>
                    <a:pt x="2897" y="1097"/>
                    <a:pt x="3318" y="857"/>
                    <a:pt x="3807" y="743"/>
                  </a:cubicBezTo>
                  <a:cubicBezTo>
                    <a:pt x="3965" y="708"/>
                    <a:pt x="4126" y="693"/>
                    <a:pt x="4289" y="693"/>
                  </a:cubicBezTo>
                  <a:cubicBezTo>
                    <a:pt x="4520" y="693"/>
                    <a:pt x="4752" y="723"/>
                    <a:pt x="4974" y="773"/>
                  </a:cubicBezTo>
                  <a:cubicBezTo>
                    <a:pt x="5311" y="857"/>
                    <a:pt x="5678" y="982"/>
                    <a:pt x="5874" y="1080"/>
                  </a:cubicBezTo>
                  <a:cubicBezTo>
                    <a:pt x="6268" y="1292"/>
                    <a:pt x="6589" y="1585"/>
                    <a:pt x="6858" y="1909"/>
                  </a:cubicBezTo>
                  <a:cubicBezTo>
                    <a:pt x="6956" y="1980"/>
                    <a:pt x="7040" y="2064"/>
                    <a:pt x="7067" y="2192"/>
                  </a:cubicBezTo>
                  <a:cubicBezTo>
                    <a:pt x="7378" y="2304"/>
                    <a:pt x="7671" y="2445"/>
                    <a:pt x="7968" y="2583"/>
                  </a:cubicBezTo>
                  <a:cubicBezTo>
                    <a:pt x="8571" y="2907"/>
                    <a:pt x="9134" y="3301"/>
                    <a:pt x="9640" y="3750"/>
                  </a:cubicBezTo>
                  <a:cubicBezTo>
                    <a:pt x="9960" y="4047"/>
                    <a:pt x="10328" y="4384"/>
                    <a:pt x="10382" y="4846"/>
                  </a:cubicBezTo>
                  <a:cubicBezTo>
                    <a:pt x="10412" y="5001"/>
                    <a:pt x="10412" y="5183"/>
                    <a:pt x="10355" y="5365"/>
                  </a:cubicBezTo>
                  <a:cubicBezTo>
                    <a:pt x="10736" y="5196"/>
                    <a:pt x="11100" y="5028"/>
                    <a:pt x="11477" y="4873"/>
                  </a:cubicBezTo>
                  <a:cubicBezTo>
                    <a:pt x="11632" y="4566"/>
                    <a:pt x="12013" y="4158"/>
                    <a:pt x="12337" y="3794"/>
                  </a:cubicBezTo>
                  <a:cubicBezTo>
                    <a:pt x="12475" y="3625"/>
                    <a:pt x="12630" y="3457"/>
                    <a:pt x="12785" y="3315"/>
                  </a:cubicBezTo>
                  <a:cubicBezTo>
                    <a:pt x="12826" y="3271"/>
                    <a:pt x="12897" y="3204"/>
                    <a:pt x="12940" y="3173"/>
                  </a:cubicBezTo>
                  <a:cubicBezTo>
                    <a:pt x="12940" y="3160"/>
                    <a:pt x="12954" y="3160"/>
                    <a:pt x="12967" y="3146"/>
                  </a:cubicBezTo>
                  <a:cubicBezTo>
                    <a:pt x="13038" y="3076"/>
                    <a:pt x="13122" y="3005"/>
                    <a:pt x="13207" y="2934"/>
                  </a:cubicBezTo>
                  <a:cubicBezTo>
                    <a:pt x="13220" y="2920"/>
                    <a:pt x="13247" y="2907"/>
                    <a:pt x="13264" y="2894"/>
                  </a:cubicBezTo>
                  <a:cubicBezTo>
                    <a:pt x="13011" y="2823"/>
                    <a:pt x="10887" y="2007"/>
                    <a:pt x="10017" y="1714"/>
                  </a:cubicBezTo>
                  <a:cubicBezTo>
                    <a:pt x="9893" y="1670"/>
                    <a:pt x="6885" y="743"/>
                    <a:pt x="5058" y="183"/>
                  </a:cubicBezTo>
                  <a:cubicBezTo>
                    <a:pt x="4668" y="62"/>
                    <a:pt x="4266" y="1"/>
                    <a:pt x="3866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64"/>
            <p:cNvSpPr/>
            <p:nvPr/>
          </p:nvSpPr>
          <p:spPr>
            <a:xfrm>
              <a:off x="5221302" y="3765117"/>
              <a:ext cx="294772" cy="224057"/>
            </a:xfrm>
            <a:custGeom>
              <a:rect b="b" l="l" r="r" t="t"/>
              <a:pathLst>
                <a:path extrusionOk="0" h="2671" w="3514">
                  <a:moveTo>
                    <a:pt x="57" y="1"/>
                  </a:moveTo>
                  <a:cubicBezTo>
                    <a:pt x="0" y="520"/>
                    <a:pt x="142" y="1069"/>
                    <a:pt x="465" y="1504"/>
                  </a:cubicBezTo>
                  <a:cubicBezTo>
                    <a:pt x="759" y="1899"/>
                    <a:pt x="1069" y="2138"/>
                    <a:pt x="1534" y="2290"/>
                  </a:cubicBezTo>
                  <a:cubicBezTo>
                    <a:pt x="2151" y="2516"/>
                    <a:pt x="2852" y="2644"/>
                    <a:pt x="3500" y="2671"/>
                  </a:cubicBezTo>
                  <a:lnTo>
                    <a:pt x="3513" y="2573"/>
                  </a:lnTo>
                  <a:cubicBezTo>
                    <a:pt x="3318" y="2502"/>
                    <a:pt x="3176" y="2206"/>
                    <a:pt x="3162" y="1996"/>
                  </a:cubicBezTo>
                  <a:cubicBezTo>
                    <a:pt x="3162" y="1616"/>
                    <a:pt x="3220" y="1278"/>
                    <a:pt x="3318" y="941"/>
                  </a:cubicBezTo>
                  <a:cubicBezTo>
                    <a:pt x="2262" y="648"/>
                    <a:pt x="887" y="227"/>
                    <a:pt x="57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64"/>
            <p:cNvSpPr/>
            <p:nvPr/>
          </p:nvSpPr>
          <p:spPr>
            <a:xfrm>
              <a:off x="5226083" y="3695577"/>
              <a:ext cx="299302" cy="148560"/>
            </a:xfrm>
            <a:custGeom>
              <a:rect b="b" l="l" r="r" t="t"/>
              <a:pathLst>
                <a:path extrusionOk="0" h="1771" w="3568">
                  <a:moveTo>
                    <a:pt x="267" y="0"/>
                  </a:moveTo>
                  <a:cubicBezTo>
                    <a:pt x="112" y="253"/>
                    <a:pt x="27" y="536"/>
                    <a:pt x="0" y="830"/>
                  </a:cubicBezTo>
                  <a:cubicBezTo>
                    <a:pt x="830" y="1056"/>
                    <a:pt x="2205" y="1477"/>
                    <a:pt x="3261" y="1770"/>
                  </a:cubicBezTo>
                  <a:cubicBezTo>
                    <a:pt x="3345" y="1490"/>
                    <a:pt x="3443" y="1224"/>
                    <a:pt x="3567" y="958"/>
                  </a:cubicBezTo>
                  <a:cubicBezTo>
                    <a:pt x="2542" y="661"/>
                    <a:pt x="1153" y="253"/>
                    <a:pt x="267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64"/>
            <p:cNvSpPr/>
            <p:nvPr/>
          </p:nvSpPr>
          <p:spPr>
            <a:xfrm>
              <a:off x="5248396" y="3599445"/>
              <a:ext cx="384445" cy="176494"/>
            </a:xfrm>
            <a:custGeom>
              <a:rect b="b" l="l" r="r" t="t"/>
              <a:pathLst>
                <a:path extrusionOk="0" h="2104" w="4583">
                  <a:moveTo>
                    <a:pt x="2030" y="1"/>
                  </a:moveTo>
                  <a:cubicBezTo>
                    <a:pt x="1874" y="1"/>
                    <a:pt x="1718" y="16"/>
                    <a:pt x="1562" y="51"/>
                  </a:cubicBezTo>
                  <a:cubicBezTo>
                    <a:pt x="1056" y="152"/>
                    <a:pt x="635" y="405"/>
                    <a:pt x="240" y="826"/>
                  </a:cubicBezTo>
                  <a:cubicBezTo>
                    <a:pt x="142" y="924"/>
                    <a:pt x="71" y="1035"/>
                    <a:pt x="1" y="1146"/>
                  </a:cubicBezTo>
                  <a:cubicBezTo>
                    <a:pt x="887" y="1399"/>
                    <a:pt x="2276" y="1807"/>
                    <a:pt x="3301" y="2104"/>
                  </a:cubicBezTo>
                  <a:cubicBezTo>
                    <a:pt x="3301" y="2090"/>
                    <a:pt x="3318" y="2073"/>
                    <a:pt x="3318" y="2060"/>
                  </a:cubicBezTo>
                  <a:cubicBezTo>
                    <a:pt x="3456" y="1767"/>
                    <a:pt x="3598" y="1372"/>
                    <a:pt x="3908" y="1204"/>
                  </a:cubicBezTo>
                  <a:cubicBezTo>
                    <a:pt x="4003" y="1156"/>
                    <a:pt x="4117" y="1132"/>
                    <a:pt x="4232" y="1132"/>
                  </a:cubicBezTo>
                  <a:cubicBezTo>
                    <a:pt x="4356" y="1132"/>
                    <a:pt x="4480" y="1160"/>
                    <a:pt x="4582" y="1217"/>
                  </a:cubicBezTo>
                  <a:cubicBezTo>
                    <a:pt x="4313" y="893"/>
                    <a:pt x="3992" y="600"/>
                    <a:pt x="3598" y="388"/>
                  </a:cubicBezTo>
                  <a:cubicBezTo>
                    <a:pt x="3402" y="290"/>
                    <a:pt x="3035" y="165"/>
                    <a:pt x="2698" y="81"/>
                  </a:cubicBezTo>
                  <a:cubicBezTo>
                    <a:pt x="2476" y="31"/>
                    <a:pt x="2253" y="1"/>
                    <a:pt x="2030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64"/>
            <p:cNvSpPr/>
            <p:nvPr/>
          </p:nvSpPr>
          <p:spPr>
            <a:xfrm>
              <a:off x="5438144" y="3717219"/>
              <a:ext cx="492740" cy="579561"/>
            </a:xfrm>
            <a:custGeom>
              <a:rect b="b" l="l" r="r" t="t"/>
              <a:pathLst>
                <a:path extrusionOk="0" h="6909" w="5874">
                  <a:moveTo>
                    <a:pt x="2153" y="1"/>
                  </a:moveTo>
                  <a:cubicBezTo>
                    <a:pt x="1981" y="1"/>
                    <a:pt x="1822" y="84"/>
                    <a:pt x="1730" y="234"/>
                  </a:cubicBezTo>
                  <a:cubicBezTo>
                    <a:pt x="1616" y="417"/>
                    <a:pt x="1518" y="629"/>
                    <a:pt x="1447" y="824"/>
                  </a:cubicBezTo>
                  <a:cubicBezTo>
                    <a:pt x="1363" y="1023"/>
                    <a:pt x="1265" y="1219"/>
                    <a:pt x="1194" y="1428"/>
                  </a:cubicBezTo>
                  <a:cubicBezTo>
                    <a:pt x="1110" y="1667"/>
                    <a:pt x="1056" y="1907"/>
                    <a:pt x="1012" y="2146"/>
                  </a:cubicBezTo>
                  <a:cubicBezTo>
                    <a:pt x="972" y="2342"/>
                    <a:pt x="942" y="2554"/>
                    <a:pt x="955" y="2750"/>
                  </a:cubicBezTo>
                  <a:cubicBezTo>
                    <a:pt x="972" y="2820"/>
                    <a:pt x="985" y="2878"/>
                    <a:pt x="1026" y="2918"/>
                  </a:cubicBezTo>
                  <a:cubicBezTo>
                    <a:pt x="1083" y="2975"/>
                    <a:pt x="1140" y="3029"/>
                    <a:pt x="1194" y="3073"/>
                  </a:cubicBezTo>
                  <a:cubicBezTo>
                    <a:pt x="1292" y="3144"/>
                    <a:pt x="1393" y="3198"/>
                    <a:pt x="1491" y="3242"/>
                  </a:cubicBezTo>
                  <a:cubicBezTo>
                    <a:pt x="1673" y="3313"/>
                    <a:pt x="1882" y="3367"/>
                    <a:pt x="2081" y="3383"/>
                  </a:cubicBezTo>
                  <a:lnTo>
                    <a:pt x="2347" y="3383"/>
                  </a:lnTo>
                  <a:cubicBezTo>
                    <a:pt x="2068" y="3663"/>
                    <a:pt x="1784" y="3957"/>
                    <a:pt x="1518" y="4267"/>
                  </a:cubicBezTo>
                  <a:cubicBezTo>
                    <a:pt x="1279" y="4533"/>
                    <a:pt x="1039" y="4799"/>
                    <a:pt x="786" y="5069"/>
                  </a:cubicBezTo>
                  <a:cubicBezTo>
                    <a:pt x="550" y="5322"/>
                    <a:pt x="311" y="5575"/>
                    <a:pt x="72" y="5811"/>
                  </a:cubicBezTo>
                  <a:cubicBezTo>
                    <a:pt x="28" y="5855"/>
                    <a:pt x="1" y="5925"/>
                    <a:pt x="14" y="5996"/>
                  </a:cubicBezTo>
                  <a:cubicBezTo>
                    <a:pt x="28" y="6178"/>
                    <a:pt x="72" y="6360"/>
                    <a:pt x="196" y="6502"/>
                  </a:cubicBezTo>
                  <a:cubicBezTo>
                    <a:pt x="311" y="6627"/>
                    <a:pt x="436" y="6755"/>
                    <a:pt x="591" y="6839"/>
                  </a:cubicBezTo>
                  <a:cubicBezTo>
                    <a:pt x="618" y="6853"/>
                    <a:pt x="662" y="6866"/>
                    <a:pt x="702" y="6893"/>
                  </a:cubicBezTo>
                  <a:cubicBezTo>
                    <a:pt x="732" y="6904"/>
                    <a:pt x="760" y="6909"/>
                    <a:pt x="787" y="6909"/>
                  </a:cubicBezTo>
                  <a:cubicBezTo>
                    <a:pt x="836" y="6909"/>
                    <a:pt x="882" y="6892"/>
                    <a:pt x="928" y="6866"/>
                  </a:cubicBezTo>
                  <a:cubicBezTo>
                    <a:pt x="928" y="6866"/>
                    <a:pt x="942" y="6866"/>
                    <a:pt x="942" y="6853"/>
                  </a:cubicBezTo>
                  <a:cubicBezTo>
                    <a:pt x="1056" y="6768"/>
                    <a:pt x="1252" y="6613"/>
                    <a:pt x="1393" y="6502"/>
                  </a:cubicBezTo>
                  <a:cubicBezTo>
                    <a:pt x="1447" y="6472"/>
                    <a:pt x="1478" y="6431"/>
                    <a:pt x="1518" y="6401"/>
                  </a:cubicBezTo>
                  <a:cubicBezTo>
                    <a:pt x="1828" y="6178"/>
                    <a:pt x="2081" y="5939"/>
                    <a:pt x="2374" y="5686"/>
                  </a:cubicBezTo>
                  <a:cubicBezTo>
                    <a:pt x="2685" y="5335"/>
                    <a:pt x="3062" y="5039"/>
                    <a:pt x="3416" y="4745"/>
                  </a:cubicBezTo>
                  <a:cubicBezTo>
                    <a:pt x="4158" y="4112"/>
                    <a:pt x="4974" y="3663"/>
                    <a:pt x="5817" y="3269"/>
                  </a:cubicBezTo>
                  <a:cubicBezTo>
                    <a:pt x="5874" y="3087"/>
                    <a:pt x="5874" y="2905"/>
                    <a:pt x="5844" y="2750"/>
                  </a:cubicBezTo>
                  <a:cubicBezTo>
                    <a:pt x="5790" y="2288"/>
                    <a:pt x="5422" y="1951"/>
                    <a:pt x="5102" y="1654"/>
                  </a:cubicBezTo>
                  <a:cubicBezTo>
                    <a:pt x="4596" y="1205"/>
                    <a:pt x="4033" y="811"/>
                    <a:pt x="3430" y="487"/>
                  </a:cubicBezTo>
                  <a:cubicBezTo>
                    <a:pt x="3133" y="349"/>
                    <a:pt x="2840" y="208"/>
                    <a:pt x="2529" y="96"/>
                  </a:cubicBezTo>
                  <a:cubicBezTo>
                    <a:pt x="2489" y="79"/>
                    <a:pt x="2445" y="66"/>
                    <a:pt x="2405" y="52"/>
                  </a:cubicBezTo>
                  <a:cubicBezTo>
                    <a:pt x="2374" y="39"/>
                    <a:pt x="2334" y="25"/>
                    <a:pt x="2263" y="12"/>
                  </a:cubicBezTo>
                  <a:cubicBezTo>
                    <a:pt x="2226" y="4"/>
                    <a:pt x="2189" y="1"/>
                    <a:pt x="2153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64"/>
            <p:cNvSpPr/>
            <p:nvPr/>
          </p:nvSpPr>
          <p:spPr>
            <a:xfrm>
              <a:off x="5486546" y="3694318"/>
              <a:ext cx="163827" cy="288481"/>
            </a:xfrm>
            <a:custGeom>
              <a:rect b="b" l="l" r="r" t="t"/>
              <a:pathLst>
                <a:path extrusionOk="0" h="3439" w="1953">
                  <a:moveTo>
                    <a:pt x="1393" y="1"/>
                  </a:moveTo>
                  <a:cubicBezTo>
                    <a:pt x="1278" y="1"/>
                    <a:pt x="1164" y="25"/>
                    <a:pt x="1069" y="73"/>
                  </a:cubicBezTo>
                  <a:cubicBezTo>
                    <a:pt x="759" y="241"/>
                    <a:pt x="617" y="636"/>
                    <a:pt x="479" y="929"/>
                  </a:cubicBezTo>
                  <a:cubicBezTo>
                    <a:pt x="479" y="942"/>
                    <a:pt x="462" y="959"/>
                    <a:pt x="462" y="973"/>
                  </a:cubicBezTo>
                  <a:cubicBezTo>
                    <a:pt x="338" y="1239"/>
                    <a:pt x="240" y="1505"/>
                    <a:pt x="156" y="1785"/>
                  </a:cubicBezTo>
                  <a:cubicBezTo>
                    <a:pt x="58" y="2122"/>
                    <a:pt x="0" y="2460"/>
                    <a:pt x="0" y="2840"/>
                  </a:cubicBezTo>
                  <a:cubicBezTo>
                    <a:pt x="14" y="3050"/>
                    <a:pt x="156" y="3346"/>
                    <a:pt x="351" y="3417"/>
                  </a:cubicBezTo>
                  <a:cubicBezTo>
                    <a:pt x="380" y="3431"/>
                    <a:pt x="410" y="3438"/>
                    <a:pt x="441" y="3438"/>
                  </a:cubicBezTo>
                  <a:cubicBezTo>
                    <a:pt x="501" y="3438"/>
                    <a:pt x="562" y="3411"/>
                    <a:pt x="617" y="3346"/>
                  </a:cubicBezTo>
                  <a:cubicBezTo>
                    <a:pt x="563" y="3302"/>
                    <a:pt x="506" y="3248"/>
                    <a:pt x="449" y="3191"/>
                  </a:cubicBezTo>
                  <a:cubicBezTo>
                    <a:pt x="408" y="3151"/>
                    <a:pt x="395" y="3093"/>
                    <a:pt x="378" y="3023"/>
                  </a:cubicBezTo>
                  <a:cubicBezTo>
                    <a:pt x="365" y="2827"/>
                    <a:pt x="395" y="2615"/>
                    <a:pt x="435" y="2419"/>
                  </a:cubicBezTo>
                  <a:cubicBezTo>
                    <a:pt x="479" y="2180"/>
                    <a:pt x="533" y="1940"/>
                    <a:pt x="617" y="1701"/>
                  </a:cubicBezTo>
                  <a:cubicBezTo>
                    <a:pt x="688" y="1492"/>
                    <a:pt x="786" y="1296"/>
                    <a:pt x="870" y="1097"/>
                  </a:cubicBezTo>
                  <a:cubicBezTo>
                    <a:pt x="941" y="902"/>
                    <a:pt x="1039" y="690"/>
                    <a:pt x="1153" y="507"/>
                  </a:cubicBezTo>
                  <a:cubicBezTo>
                    <a:pt x="1245" y="357"/>
                    <a:pt x="1404" y="274"/>
                    <a:pt x="1576" y="274"/>
                  </a:cubicBezTo>
                  <a:cubicBezTo>
                    <a:pt x="1612" y="274"/>
                    <a:pt x="1649" y="277"/>
                    <a:pt x="1686" y="285"/>
                  </a:cubicBezTo>
                  <a:cubicBezTo>
                    <a:pt x="1757" y="298"/>
                    <a:pt x="1797" y="312"/>
                    <a:pt x="1828" y="325"/>
                  </a:cubicBezTo>
                  <a:cubicBezTo>
                    <a:pt x="1868" y="339"/>
                    <a:pt x="1912" y="352"/>
                    <a:pt x="1952" y="369"/>
                  </a:cubicBezTo>
                  <a:cubicBezTo>
                    <a:pt x="1925" y="241"/>
                    <a:pt x="1841" y="157"/>
                    <a:pt x="1743" y="86"/>
                  </a:cubicBezTo>
                  <a:cubicBezTo>
                    <a:pt x="1641" y="29"/>
                    <a:pt x="1517" y="1"/>
                    <a:pt x="1393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64"/>
            <p:cNvSpPr/>
            <p:nvPr/>
          </p:nvSpPr>
          <p:spPr>
            <a:xfrm>
              <a:off x="5581839" y="3779462"/>
              <a:ext cx="867455" cy="638784"/>
            </a:xfrm>
            <a:custGeom>
              <a:rect b="b" l="l" r="r" t="t"/>
              <a:pathLst>
                <a:path extrusionOk="0" h="7615" w="10341">
                  <a:moveTo>
                    <a:pt x="7236" y="1"/>
                  </a:moveTo>
                  <a:cubicBezTo>
                    <a:pt x="7162" y="1"/>
                    <a:pt x="7084" y="24"/>
                    <a:pt x="7013" y="56"/>
                  </a:cubicBezTo>
                  <a:cubicBezTo>
                    <a:pt x="6996" y="69"/>
                    <a:pt x="6969" y="82"/>
                    <a:pt x="6956" y="96"/>
                  </a:cubicBezTo>
                  <a:cubicBezTo>
                    <a:pt x="6871" y="167"/>
                    <a:pt x="6787" y="238"/>
                    <a:pt x="6716" y="308"/>
                  </a:cubicBezTo>
                  <a:cubicBezTo>
                    <a:pt x="6703" y="322"/>
                    <a:pt x="6676" y="335"/>
                    <a:pt x="6659" y="349"/>
                  </a:cubicBezTo>
                  <a:cubicBezTo>
                    <a:pt x="6561" y="433"/>
                    <a:pt x="6464" y="534"/>
                    <a:pt x="6366" y="632"/>
                  </a:cubicBezTo>
                  <a:cubicBezTo>
                    <a:pt x="6268" y="730"/>
                    <a:pt x="6170" y="841"/>
                    <a:pt x="6086" y="956"/>
                  </a:cubicBezTo>
                  <a:cubicBezTo>
                    <a:pt x="5762" y="1320"/>
                    <a:pt x="5381" y="1728"/>
                    <a:pt x="5226" y="2035"/>
                  </a:cubicBezTo>
                  <a:cubicBezTo>
                    <a:pt x="4849" y="2190"/>
                    <a:pt x="4485" y="2358"/>
                    <a:pt x="4104" y="2527"/>
                  </a:cubicBezTo>
                  <a:cubicBezTo>
                    <a:pt x="3261" y="2921"/>
                    <a:pt x="2445" y="3370"/>
                    <a:pt x="1703" y="4003"/>
                  </a:cubicBezTo>
                  <a:cubicBezTo>
                    <a:pt x="1349" y="4297"/>
                    <a:pt x="972" y="4593"/>
                    <a:pt x="661" y="4944"/>
                  </a:cubicBezTo>
                  <a:cubicBezTo>
                    <a:pt x="409" y="5237"/>
                    <a:pt x="199" y="5574"/>
                    <a:pt x="85" y="5969"/>
                  </a:cubicBezTo>
                  <a:cubicBezTo>
                    <a:pt x="1" y="6249"/>
                    <a:pt x="1" y="6532"/>
                    <a:pt x="102" y="6812"/>
                  </a:cubicBezTo>
                  <a:cubicBezTo>
                    <a:pt x="199" y="7122"/>
                    <a:pt x="324" y="7317"/>
                    <a:pt x="564" y="7513"/>
                  </a:cubicBezTo>
                  <a:cubicBezTo>
                    <a:pt x="589" y="7534"/>
                    <a:pt x="620" y="7543"/>
                    <a:pt x="651" y="7543"/>
                  </a:cubicBezTo>
                  <a:cubicBezTo>
                    <a:pt x="706" y="7543"/>
                    <a:pt x="761" y="7513"/>
                    <a:pt x="789" y="7459"/>
                  </a:cubicBezTo>
                  <a:cubicBezTo>
                    <a:pt x="776" y="7446"/>
                    <a:pt x="759" y="7446"/>
                    <a:pt x="746" y="7429"/>
                  </a:cubicBezTo>
                  <a:cubicBezTo>
                    <a:pt x="452" y="7135"/>
                    <a:pt x="945" y="6670"/>
                    <a:pt x="1154" y="6518"/>
                  </a:cubicBezTo>
                  <a:cubicBezTo>
                    <a:pt x="1487" y="6295"/>
                    <a:pt x="1864" y="6203"/>
                    <a:pt x="2251" y="6203"/>
                  </a:cubicBezTo>
                  <a:cubicBezTo>
                    <a:pt x="2353" y="6203"/>
                    <a:pt x="2456" y="6210"/>
                    <a:pt x="2559" y="6222"/>
                  </a:cubicBezTo>
                  <a:cubicBezTo>
                    <a:pt x="2799" y="6249"/>
                    <a:pt x="3035" y="6320"/>
                    <a:pt x="3274" y="6404"/>
                  </a:cubicBezTo>
                  <a:cubicBezTo>
                    <a:pt x="3318" y="6417"/>
                    <a:pt x="3358" y="6434"/>
                    <a:pt x="3402" y="6448"/>
                  </a:cubicBezTo>
                  <a:cubicBezTo>
                    <a:pt x="4090" y="6714"/>
                    <a:pt x="4667" y="7135"/>
                    <a:pt x="5172" y="7614"/>
                  </a:cubicBezTo>
                  <a:cubicBezTo>
                    <a:pt x="5692" y="7415"/>
                    <a:pt x="6170" y="7206"/>
                    <a:pt x="6814" y="6923"/>
                  </a:cubicBezTo>
                  <a:cubicBezTo>
                    <a:pt x="7741" y="6532"/>
                    <a:pt x="8668" y="6053"/>
                    <a:pt x="9356" y="5295"/>
                  </a:cubicBezTo>
                  <a:cubicBezTo>
                    <a:pt x="9821" y="4802"/>
                    <a:pt x="10159" y="4185"/>
                    <a:pt x="10256" y="3511"/>
                  </a:cubicBezTo>
                  <a:cubicBezTo>
                    <a:pt x="10341" y="2908"/>
                    <a:pt x="10216" y="2260"/>
                    <a:pt x="9919" y="1741"/>
                  </a:cubicBezTo>
                  <a:cubicBezTo>
                    <a:pt x="9626" y="1236"/>
                    <a:pt x="9218" y="898"/>
                    <a:pt x="8726" y="619"/>
                  </a:cubicBezTo>
                  <a:cubicBezTo>
                    <a:pt x="8304" y="379"/>
                    <a:pt x="7812" y="82"/>
                    <a:pt x="7320" y="12"/>
                  </a:cubicBezTo>
                  <a:cubicBezTo>
                    <a:pt x="7293" y="4"/>
                    <a:pt x="7265" y="1"/>
                    <a:pt x="723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64"/>
            <p:cNvSpPr/>
            <p:nvPr/>
          </p:nvSpPr>
          <p:spPr>
            <a:xfrm>
              <a:off x="5821079" y="3983135"/>
              <a:ext cx="386710" cy="393756"/>
            </a:xfrm>
            <a:custGeom>
              <a:rect b="b" l="l" r="r" t="t"/>
              <a:pathLst>
                <a:path extrusionOk="0" h="4694" w="4610">
                  <a:moveTo>
                    <a:pt x="1477" y="1"/>
                  </a:moveTo>
                  <a:cubicBezTo>
                    <a:pt x="1407" y="28"/>
                    <a:pt x="1322" y="72"/>
                    <a:pt x="1252" y="99"/>
                  </a:cubicBezTo>
                  <a:cubicBezTo>
                    <a:pt x="830" y="298"/>
                    <a:pt x="409" y="507"/>
                    <a:pt x="1" y="760"/>
                  </a:cubicBezTo>
                  <a:cubicBezTo>
                    <a:pt x="1393" y="888"/>
                    <a:pt x="2728" y="1940"/>
                    <a:pt x="3133" y="3275"/>
                  </a:cubicBezTo>
                  <a:cubicBezTo>
                    <a:pt x="3217" y="3554"/>
                    <a:pt x="3430" y="4175"/>
                    <a:pt x="3500" y="4694"/>
                  </a:cubicBezTo>
                  <a:cubicBezTo>
                    <a:pt x="3639" y="4637"/>
                    <a:pt x="3794" y="4566"/>
                    <a:pt x="3962" y="4495"/>
                  </a:cubicBezTo>
                  <a:cubicBezTo>
                    <a:pt x="4175" y="4411"/>
                    <a:pt x="4384" y="4313"/>
                    <a:pt x="4596" y="4202"/>
                  </a:cubicBezTo>
                  <a:cubicBezTo>
                    <a:pt x="4609" y="3639"/>
                    <a:pt x="4330" y="2796"/>
                    <a:pt x="4215" y="2459"/>
                  </a:cubicBezTo>
                  <a:cubicBezTo>
                    <a:pt x="3837" y="1252"/>
                    <a:pt x="2711" y="281"/>
                    <a:pt x="1477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64"/>
            <p:cNvSpPr/>
            <p:nvPr/>
          </p:nvSpPr>
          <p:spPr>
            <a:xfrm>
              <a:off x="4698027" y="3345357"/>
              <a:ext cx="464471" cy="375134"/>
            </a:xfrm>
            <a:custGeom>
              <a:rect b="b" l="l" r="r" t="t"/>
              <a:pathLst>
                <a:path extrusionOk="0" h="4472" w="5537">
                  <a:moveTo>
                    <a:pt x="3012" y="0"/>
                  </a:moveTo>
                  <a:cubicBezTo>
                    <a:pt x="2720" y="0"/>
                    <a:pt x="2429" y="51"/>
                    <a:pt x="2152" y="160"/>
                  </a:cubicBezTo>
                  <a:cubicBezTo>
                    <a:pt x="2108" y="173"/>
                    <a:pt x="2081" y="187"/>
                    <a:pt x="2041" y="200"/>
                  </a:cubicBezTo>
                  <a:cubicBezTo>
                    <a:pt x="1872" y="285"/>
                    <a:pt x="1704" y="369"/>
                    <a:pt x="1535" y="484"/>
                  </a:cubicBezTo>
                  <a:cubicBezTo>
                    <a:pt x="1140" y="720"/>
                    <a:pt x="790" y="1030"/>
                    <a:pt x="507" y="1380"/>
                  </a:cubicBezTo>
                  <a:cubicBezTo>
                    <a:pt x="200" y="1788"/>
                    <a:pt x="31" y="2294"/>
                    <a:pt x="18" y="2813"/>
                  </a:cubicBezTo>
                  <a:cubicBezTo>
                    <a:pt x="1" y="3332"/>
                    <a:pt x="156" y="3811"/>
                    <a:pt x="311" y="4303"/>
                  </a:cubicBezTo>
                  <a:cubicBezTo>
                    <a:pt x="340" y="4406"/>
                    <a:pt x="410" y="4471"/>
                    <a:pt x="495" y="4471"/>
                  </a:cubicBezTo>
                  <a:cubicBezTo>
                    <a:pt x="539" y="4471"/>
                    <a:pt x="587" y="4454"/>
                    <a:pt x="635" y="4415"/>
                  </a:cubicBezTo>
                  <a:cubicBezTo>
                    <a:pt x="648" y="4415"/>
                    <a:pt x="662" y="4401"/>
                    <a:pt x="662" y="4401"/>
                  </a:cubicBezTo>
                  <a:cubicBezTo>
                    <a:pt x="577" y="4175"/>
                    <a:pt x="524" y="3939"/>
                    <a:pt x="493" y="3700"/>
                  </a:cubicBezTo>
                  <a:lnTo>
                    <a:pt x="537" y="3700"/>
                  </a:lnTo>
                  <a:cubicBezTo>
                    <a:pt x="719" y="3700"/>
                    <a:pt x="844" y="3670"/>
                    <a:pt x="999" y="3585"/>
                  </a:cubicBezTo>
                  <a:cubicBezTo>
                    <a:pt x="1464" y="3363"/>
                    <a:pt x="1801" y="3039"/>
                    <a:pt x="2108" y="2618"/>
                  </a:cubicBezTo>
                  <a:cubicBezTo>
                    <a:pt x="2462" y="2112"/>
                    <a:pt x="2799" y="1620"/>
                    <a:pt x="3359" y="1326"/>
                  </a:cubicBezTo>
                  <a:cubicBezTo>
                    <a:pt x="3650" y="1179"/>
                    <a:pt x="3988" y="1095"/>
                    <a:pt x="4314" y="1095"/>
                  </a:cubicBezTo>
                  <a:cubicBezTo>
                    <a:pt x="4430" y="1095"/>
                    <a:pt x="4544" y="1106"/>
                    <a:pt x="4653" y="1128"/>
                  </a:cubicBezTo>
                  <a:cubicBezTo>
                    <a:pt x="4960" y="1198"/>
                    <a:pt x="5257" y="1310"/>
                    <a:pt x="5537" y="1424"/>
                  </a:cubicBezTo>
                  <a:cubicBezTo>
                    <a:pt x="5523" y="1411"/>
                    <a:pt x="5523" y="1394"/>
                    <a:pt x="5510" y="1380"/>
                  </a:cubicBezTo>
                  <a:cubicBezTo>
                    <a:pt x="5311" y="1074"/>
                    <a:pt x="5045" y="804"/>
                    <a:pt x="4751" y="595"/>
                  </a:cubicBezTo>
                  <a:cubicBezTo>
                    <a:pt x="4733" y="594"/>
                    <a:pt x="4715" y="594"/>
                    <a:pt x="4697" y="594"/>
                  </a:cubicBezTo>
                  <a:cubicBezTo>
                    <a:pt x="4191" y="594"/>
                    <a:pt x="3628" y="773"/>
                    <a:pt x="3234" y="1030"/>
                  </a:cubicBezTo>
                  <a:cubicBezTo>
                    <a:pt x="2867" y="1283"/>
                    <a:pt x="2573" y="1633"/>
                    <a:pt x="2236" y="1916"/>
                  </a:cubicBezTo>
                  <a:cubicBezTo>
                    <a:pt x="1886" y="2210"/>
                    <a:pt x="1518" y="2591"/>
                    <a:pt x="1056" y="2618"/>
                  </a:cubicBezTo>
                  <a:cubicBezTo>
                    <a:pt x="1035" y="2619"/>
                    <a:pt x="1013" y="2620"/>
                    <a:pt x="992" y="2620"/>
                  </a:cubicBezTo>
                  <a:cubicBezTo>
                    <a:pt x="842" y="2620"/>
                    <a:pt x="688" y="2580"/>
                    <a:pt x="564" y="2506"/>
                  </a:cubicBezTo>
                  <a:cubicBezTo>
                    <a:pt x="591" y="2365"/>
                    <a:pt x="635" y="2210"/>
                    <a:pt x="692" y="2068"/>
                  </a:cubicBezTo>
                  <a:cubicBezTo>
                    <a:pt x="915" y="1465"/>
                    <a:pt x="1350" y="1016"/>
                    <a:pt x="1899" y="720"/>
                  </a:cubicBezTo>
                  <a:cubicBezTo>
                    <a:pt x="2108" y="608"/>
                    <a:pt x="2347" y="524"/>
                    <a:pt x="2587" y="467"/>
                  </a:cubicBezTo>
                  <a:cubicBezTo>
                    <a:pt x="2685" y="440"/>
                    <a:pt x="2799" y="413"/>
                    <a:pt x="2910" y="399"/>
                  </a:cubicBezTo>
                  <a:cubicBezTo>
                    <a:pt x="3288" y="329"/>
                    <a:pt x="3696" y="285"/>
                    <a:pt x="4090" y="285"/>
                  </a:cubicBezTo>
                  <a:lnTo>
                    <a:pt x="4232" y="285"/>
                  </a:lnTo>
                  <a:cubicBezTo>
                    <a:pt x="3851" y="104"/>
                    <a:pt x="3430" y="0"/>
                    <a:pt x="3012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64"/>
            <p:cNvSpPr/>
            <p:nvPr/>
          </p:nvSpPr>
          <p:spPr>
            <a:xfrm>
              <a:off x="5140101" y="3593153"/>
              <a:ext cx="436202" cy="549363"/>
            </a:xfrm>
            <a:custGeom>
              <a:rect b="b" l="l" r="r" t="t"/>
              <a:pathLst>
                <a:path extrusionOk="0" h="6549" w="5200">
                  <a:moveTo>
                    <a:pt x="830" y="1"/>
                  </a:moveTo>
                  <a:lnTo>
                    <a:pt x="830" y="1"/>
                  </a:lnTo>
                  <a:cubicBezTo>
                    <a:pt x="661" y="112"/>
                    <a:pt x="533" y="227"/>
                    <a:pt x="435" y="365"/>
                  </a:cubicBezTo>
                  <a:cubicBezTo>
                    <a:pt x="338" y="493"/>
                    <a:pt x="267" y="618"/>
                    <a:pt x="209" y="759"/>
                  </a:cubicBezTo>
                  <a:cubicBezTo>
                    <a:pt x="169" y="844"/>
                    <a:pt x="142" y="941"/>
                    <a:pt x="125" y="1026"/>
                  </a:cubicBezTo>
                  <a:cubicBezTo>
                    <a:pt x="85" y="1167"/>
                    <a:pt x="58" y="1292"/>
                    <a:pt x="27" y="1434"/>
                  </a:cubicBezTo>
                  <a:cubicBezTo>
                    <a:pt x="0" y="2024"/>
                    <a:pt x="125" y="2671"/>
                    <a:pt x="338" y="3146"/>
                  </a:cubicBezTo>
                  <a:cubicBezTo>
                    <a:pt x="617" y="3767"/>
                    <a:pt x="1069" y="4229"/>
                    <a:pt x="1531" y="4707"/>
                  </a:cubicBezTo>
                  <a:cubicBezTo>
                    <a:pt x="2010" y="5213"/>
                    <a:pt x="2458" y="5816"/>
                    <a:pt x="2725" y="6464"/>
                  </a:cubicBezTo>
                  <a:cubicBezTo>
                    <a:pt x="2866" y="6447"/>
                    <a:pt x="2991" y="6433"/>
                    <a:pt x="3132" y="6433"/>
                  </a:cubicBezTo>
                  <a:cubicBezTo>
                    <a:pt x="3196" y="6431"/>
                    <a:pt x="3260" y="6430"/>
                    <a:pt x="3323" y="6430"/>
                  </a:cubicBezTo>
                  <a:cubicBezTo>
                    <a:pt x="3664" y="6430"/>
                    <a:pt x="3998" y="6463"/>
                    <a:pt x="4339" y="6548"/>
                  </a:cubicBezTo>
                  <a:cubicBezTo>
                    <a:pt x="4592" y="6278"/>
                    <a:pt x="4832" y="6012"/>
                    <a:pt x="5071" y="5746"/>
                  </a:cubicBezTo>
                  <a:cubicBezTo>
                    <a:pt x="5115" y="5688"/>
                    <a:pt x="5155" y="5648"/>
                    <a:pt x="5199" y="5604"/>
                  </a:cubicBezTo>
                  <a:cubicBezTo>
                    <a:pt x="5169" y="5506"/>
                    <a:pt x="5128" y="5409"/>
                    <a:pt x="5085" y="5311"/>
                  </a:cubicBezTo>
                  <a:cubicBezTo>
                    <a:pt x="4973" y="5058"/>
                    <a:pt x="4805" y="4832"/>
                    <a:pt x="4623" y="4636"/>
                  </a:cubicBezTo>
                  <a:cubicBezTo>
                    <a:pt x="4599" y="4642"/>
                    <a:pt x="4578" y="4645"/>
                    <a:pt x="4559" y="4645"/>
                  </a:cubicBezTo>
                  <a:cubicBezTo>
                    <a:pt x="4531" y="4645"/>
                    <a:pt x="4507" y="4639"/>
                    <a:pt x="4481" y="4623"/>
                  </a:cubicBezTo>
                  <a:lnTo>
                    <a:pt x="4468" y="4721"/>
                  </a:lnTo>
                  <a:cubicBezTo>
                    <a:pt x="3820" y="4694"/>
                    <a:pt x="3119" y="4566"/>
                    <a:pt x="2502" y="4340"/>
                  </a:cubicBezTo>
                  <a:cubicBezTo>
                    <a:pt x="2037" y="4188"/>
                    <a:pt x="1727" y="3949"/>
                    <a:pt x="1433" y="3554"/>
                  </a:cubicBezTo>
                  <a:cubicBezTo>
                    <a:pt x="1110" y="3119"/>
                    <a:pt x="968" y="2570"/>
                    <a:pt x="1025" y="2051"/>
                  </a:cubicBezTo>
                  <a:cubicBezTo>
                    <a:pt x="1025" y="1980"/>
                    <a:pt x="1039" y="1912"/>
                    <a:pt x="1052" y="1855"/>
                  </a:cubicBezTo>
                  <a:cubicBezTo>
                    <a:pt x="914" y="1687"/>
                    <a:pt x="799" y="1518"/>
                    <a:pt x="746" y="1279"/>
                  </a:cubicBezTo>
                  <a:cubicBezTo>
                    <a:pt x="661" y="914"/>
                    <a:pt x="648" y="395"/>
                    <a:pt x="83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64"/>
            <p:cNvSpPr/>
            <p:nvPr/>
          </p:nvSpPr>
          <p:spPr>
            <a:xfrm>
              <a:off x="4801877" y="3764195"/>
              <a:ext cx="55532" cy="56455"/>
            </a:xfrm>
            <a:custGeom>
              <a:rect b="b" l="l" r="r" t="t"/>
              <a:pathLst>
                <a:path extrusionOk="0" h="673" w="662">
                  <a:moveTo>
                    <a:pt x="510" y="1"/>
                  </a:moveTo>
                  <a:cubicBezTo>
                    <a:pt x="469" y="1"/>
                    <a:pt x="426" y="16"/>
                    <a:pt x="395" y="42"/>
                  </a:cubicBezTo>
                  <a:lnTo>
                    <a:pt x="0" y="393"/>
                  </a:lnTo>
                  <a:cubicBezTo>
                    <a:pt x="27" y="447"/>
                    <a:pt x="58" y="504"/>
                    <a:pt x="98" y="548"/>
                  </a:cubicBezTo>
                  <a:cubicBezTo>
                    <a:pt x="128" y="588"/>
                    <a:pt x="155" y="632"/>
                    <a:pt x="182" y="672"/>
                  </a:cubicBezTo>
                  <a:cubicBezTo>
                    <a:pt x="196" y="659"/>
                    <a:pt x="213" y="645"/>
                    <a:pt x="226" y="632"/>
                  </a:cubicBezTo>
                  <a:lnTo>
                    <a:pt x="604" y="278"/>
                  </a:lnTo>
                  <a:cubicBezTo>
                    <a:pt x="617" y="264"/>
                    <a:pt x="634" y="251"/>
                    <a:pt x="648" y="238"/>
                  </a:cubicBezTo>
                  <a:cubicBezTo>
                    <a:pt x="661" y="211"/>
                    <a:pt x="661" y="194"/>
                    <a:pt x="661" y="167"/>
                  </a:cubicBezTo>
                  <a:cubicBezTo>
                    <a:pt x="661" y="140"/>
                    <a:pt x="648" y="96"/>
                    <a:pt x="617" y="55"/>
                  </a:cubicBezTo>
                  <a:cubicBezTo>
                    <a:pt x="604" y="55"/>
                    <a:pt x="604" y="42"/>
                    <a:pt x="590" y="25"/>
                  </a:cubicBezTo>
                  <a:cubicBezTo>
                    <a:pt x="567" y="8"/>
                    <a:pt x="538" y="1"/>
                    <a:pt x="510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64"/>
            <p:cNvSpPr/>
            <p:nvPr/>
          </p:nvSpPr>
          <p:spPr>
            <a:xfrm>
              <a:off x="5960245" y="3824256"/>
              <a:ext cx="489050" cy="593990"/>
            </a:xfrm>
            <a:custGeom>
              <a:rect b="b" l="l" r="r" t="t"/>
              <a:pathLst>
                <a:path extrusionOk="0" h="7081" w="5830">
                  <a:moveTo>
                    <a:pt x="4060" y="0"/>
                  </a:moveTo>
                  <a:lnTo>
                    <a:pt x="4060" y="0"/>
                  </a:lnTo>
                  <a:cubicBezTo>
                    <a:pt x="4525" y="506"/>
                    <a:pt x="4876" y="1123"/>
                    <a:pt x="4960" y="1770"/>
                  </a:cubicBezTo>
                  <a:cubicBezTo>
                    <a:pt x="5044" y="2360"/>
                    <a:pt x="4916" y="3004"/>
                    <a:pt x="4663" y="3540"/>
                  </a:cubicBezTo>
                  <a:cubicBezTo>
                    <a:pt x="4370" y="4171"/>
                    <a:pt x="3864" y="4565"/>
                    <a:pt x="3328" y="4973"/>
                  </a:cubicBezTo>
                  <a:cubicBezTo>
                    <a:pt x="2755" y="5408"/>
                    <a:pt x="2094" y="5745"/>
                    <a:pt x="1420" y="5998"/>
                  </a:cubicBezTo>
                  <a:cubicBezTo>
                    <a:pt x="1052" y="6136"/>
                    <a:pt x="675" y="6237"/>
                    <a:pt x="311" y="6376"/>
                  </a:cubicBezTo>
                  <a:cubicBezTo>
                    <a:pt x="210" y="6419"/>
                    <a:pt x="98" y="6473"/>
                    <a:pt x="1" y="6531"/>
                  </a:cubicBezTo>
                  <a:cubicBezTo>
                    <a:pt x="240" y="6699"/>
                    <a:pt x="449" y="6881"/>
                    <a:pt x="661" y="7080"/>
                  </a:cubicBezTo>
                  <a:cubicBezTo>
                    <a:pt x="1181" y="6881"/>
                    <a:pt x="1659" y="6672"/>
                    <a:pt x="2303" y="6389"/>
                  </a:cubicBezTo>
                  <a:cubicBezTo>
                    <a:pt x="3230" y="5998"/>
                    <a:pt x="4157" y="5519"/>
                    <a:pt x="4845" y="4761"/>
                  </a:cubicBezTo>
                  <a:cubicBezTo>
                    <a:pt x="5310" y="4268"/>
                    <a:pt x="5648" y="3651"/>
                    <a:pt x="5745" y="2977"/>
                  </a:cubicBezTo>
                  <a:cubicBezTo>
                    <a:pt x="5830" y="2374"/>
                    <a:pt x="5705" y="1726"/>
                    <a:pt x="5408" y="1207"/>
                  </a:cubicBezTo>
                  <a:cubicBezTo>
                    <a:pt x="5115" y="702"/>
                    <a:pt x="4707" y="364"/>
                    <a:pt x="4215" y="85"/>
                  </a:cubicBezTo>
                  <a:cubicBezTo>
                    <a:pt x="4157" y="54"/>
                    <a:pt x="4117" y="27"/>
                    <a:pt x="4060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64"/>
            <p:cNvSpPr/>
            <p:nvPr/>
          </p:nvSpPr>
          <p:spPr>
            <a:xfrm>
              <a:off x="5428833" y="4194189"/>
              <a:ext cx="311213" cy="349884"/>
            </a:xfrm>
            <a:custGeom>
              <a:rect b="b" l="l" r="r" t="t"/>
              <a:pathLst>
                <a:path extrusionOk="0" h="4171" w="3710">
                  <a:moveTo>
                    <a:pt x="2485" y="0"/>
                  </a:moveTo>
                  <a:lnTo>
                    <a:pt x="2485" y="0"/>
                  </a:lnTo>
                  <a:cubicBezTo>
                    <a:pt x="2192" y="253"/>
                    <a:pt x="1939" y="492"/>
                    <a:pt x="1629" y="715"/>
                  </a:cubicBezTo>
                  <a:cubicBezTo>
                    <a:pt x="1589" y="745"/>
                    <a:pt x="1558" y="786"/>
                    <a:pt x="1504" y="816"/>
                  </a:cubicBezTo>
                  <a:cubicBezTo>
                    <a:pt x="1504" y="816"/>
                    <a:pt x="1137" y="1278"/>
                    <a:pt x="800" y="1686"/>
                  </a:cubicBezTo>
                  <a:cubicBezTo>
                    <a:pt x="800" y="1699"/>
                    <a:pt x="786" y="1713"/>
                    <a:pt x="786" y="1726"/>
                  </a:cubicBezTo>
                  <a:cubicBezTo>
                    <a:pt x="631" y="1996"/>
                    <a:pt x="506" y="2134"/>
                    <a:pt x="338" y="2249"/>
                  </a:cubicBezTo>
                  <a:cubicBezTo>
                    <a:pt x="324" y="2276"/>
                    <a:pt x="307" y="2276"/>
                    <a:pt x="307" y="2289"/>
                  </a:cubicBezTo>
                  <a:cubicBezTo>
                    <a:pt x="1" y="2653"/>
                    <a:pt x="85" y="3203"/>
                    <a:pt x="351" y="3567"/>
                  </a:cubicBezTo>
                  <a:cubicBezTo>
                    <a:pt x="409" y="3651"/>
                    <a:pt x="463" y="3722"/>
                    <a:pt x="533" y="3793"/>
                  </a:cubicBezTo>
                  <a:cubicBezTo>
                    <a:pt x="506" y="3483"/>
                    <a:pt x="506" y="3189"/>
                    <a:pt x="645" y="2906"/>
                  </a:cubicBezTo>
                  <a:cubicBezTo>
                    <a:pt x="773" y="2670"/>
                    <a:pt x="982" y="2502"/>
                    <a:pt x="1221" y="2387"/>
                  </a:cubicBezTo>
                  <a:cubicBezTo>
                    <a:pt x="1280" y="2360"/>
                    <a:pt x="1329" y="2348"/>
                    <a:pt x="1371" y="2348"/>
                  </a:cubicBezTo>
                  <a:cubicBezTo>
                    <a:pt x="1542" y="2348"/>
                    <a:pt x="1597" y="2546"/>
                    <a:pt x="1700" y="2724"/>
                  </a:cubicBezTo>
                  <a:cubicBezTo>
                    <a:pt x="1855" y="2990"/>
                    <a:pt x="1953" y="3260"/>
                    <a:pt x="2148" y="3483"/>
                  </a:cubicBezTo>
                  <a:cubicBezTo>
                    <a:pt x="2361" y="3722"/>
                    <a:pt x="2627" y="3891"/>
                    <a:pt x="2866" y="4059"/>
                  </a:cubicBezTo>
                  <a:cubicBezTo>
                    <a:pt x="2920" y="4103"/>
                    <a:pt x="2964" y="4130"/>
                    <a:pt x="3021" y="4170"/>
                  </a:cubicBezTo>
                  <a:cubicBezTo>
                    <a:pt x="3315" y="3975"/>
                    <a:pt x="3554" y="3722"/>
                    <a:pt x="3709" y="3429"/>
                  </a:cubicBezTo>
                  <a:cubicBezTo>
                    <a:pt x="3190" y="2990"/>
                    <a:pt x="2769" y="2640"/>
                    <a:pt x="2613" y="2515"/>
                  </a:cubicBezTo>
                  <a:cubicBezTo>
                    <a:pt x="2585" y="2569"/>
                    <a:pt x="2530" y="2599"/>
                    <a:pt x="2475" y="2599"/>
                  </a:cubicBezTo>
                  <a:cubicBezTo>
                    <a:pt x="2444" y="2599"/>
                    <a:pt x="2413" y="2590"/>
                    <a:pt x="2388" y="2569"/>
                  </a:cubicBezTo>
                  <a:cubicBezTo>
                    <a:pt x="2148" y="2373"/>
                    <a:pt x="2023" y="2178"/>
                    <a:pt x="1926" y="1868"/>
                  </a:cubicBezTo>
                  <a:cubicBezTo>
                    <a:pt x="1825" y="1588"/>
                    <a:pt x="1825" y="1305"/>
                    <a:pt x="1909" y="1025"/>
                  </a:cubicBezTo>
                  <a:cubicBezTo>
                    <a:pt x="2023" y="630"/>
                    <a:pt x="2233" y="293"/>
                    <a:pt x="2485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64"/>
            <p:cNvSpPr/>
            <p:nvPr/>
          </p:nvSpPr>
          <p:spPr>
            <a:xfrm>
              <a:off x="6118032" y="4863591"/>
              <a:ext cx="17951" cy="18706"/>
            </a:xfrm>
            <a:custGeom>
              <a:rect b="b" l="l" r="r" t="t"/>
              <a:pathLst>
                <a:path extrusionOk="0" h="223" w="214">
                  <a:moveTo>
                    <a:pt x="14" y="0"/>
                  </a:moveTo>
                  <a:cubicBezTo>
                    <a:pt x="72" y="0"/>
                    <a:pt x="129" y="0"/>
                    <a:pt x="200" y="14"/>
                  </a:cubicBezTo>
                  <a:cubicBezTo>
                    <a:pt x="200" y="84"/>
                    <a:pt x="213" y="152"/>
                    <a:pt x="213" y="223"/>
                  </a:cubicBezTo>
                  <a:lnTo>
                    <a:pt x="213" y="223"/>
                  </a:lnTo>
                  <a:cubicBezTo>
                    <a:pt x="213" y="152"/>
                    <a:pt x="200" y="84"/>
                    <a:pt x="200" y="14"/>
                  </a:cubicBezTo>
                  <a:lnTo>
                    <a:pt x="200" y="14"/>
                  </a:lnTo>
                  <a:lnTo>
                    <a:pt x="200" y="14"/>
                  </a:lnTo>
                  <a:lnTo>
                    <a:pt x="200" y="14"/>
                  </a:lnTo>
                  <a:cubicBezTo>
                    <a:pt x="129" y="0"/>
                    <a:pt x="72" y="0"/>
                    <a:pt x="14" y="0"/>
                  </a:cubicBez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EF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64"/>
            <p:cNvSpPr/>
            <p:nvPr/>
          </p:nvSpPr>
          <p:spPr>
            <a:xfrm>
              <a:off x="6094544" y="4863591"/>
              <a:ext cx="41439" cy="45885"/>
            </a:xfrm>
            <a:custGeom>
              <a:rect b="b" l="l" r="r" t="t"/>
              <a:pathLst>
                <a:path extrusionOk="0" h="547" w="494">
                  <a:moveTo>
                    <a:pt x="254" y="0"/>
                  </a:moveTo>
                  <a:cubicBezTo>
                    <a:pt x="170" y="0"/>
                    <a:pt x="85" y="27"/>
                    <a:pt x="14" y="54"/>
                  </a:cubicBezTo>
                  <a:lnTo>
                    <a:pt x="1" y="68"/>
                  </a:lnTo>
                  <a:cubicBezTo>
                    <a:pt x="112" y="182"/>
                    <a:pt x="227" y="307"/>
                    <a:pt x="338" y="435"/>
                  </a:cubicBezTo>
                  <a:cubicBezTo>
                    <a:pt x="379" y="462"/>
                    <a:pt x="409" y="506"/>
                    <a:pt x="449" y="546"/>
                  </a:cubicBezTo>
                  <a:cubicBezTo>
                    <a:pt x="463" y="475"/>
                    <a:pt x="480" y="405"/>
                    <a:pt x="480" y="351"/>
                  </a:cubicBezTo>
                  <a:cubicBezTo>
                    <a:pt x="493" y="307"/>
                    <a:pt x="493" y="266"/>
                    <a:pt x="493" y="223"/>
                  </a:cubicBezTo>
                  <a:cubicBezTo>
                    <a:pt x="493" y="152"/>
                    <a:pt x="480" y="84"/>
                    <a:pt x="480" y="14"/>
                  </a:cubicBezTo>
                  <a:cubicBezTo>
                    <a:pt x="409" y="0"/>
                    <a:pt x="352" y="0"/>
                    <a:pt x="294" y="0"/>
                  </a:cubicBezTo>
                  <a:close/>
                </a:path>
              </a:pathLst>
            </a:custGeom>
            <a:solidFill>
              <a:srgbClr val="FCD20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64"/>
            <p:cNvSpPr/>
            <p:nvPr/>
          </p:nvSpPr>
          <p:spPr>
            <a:xfrm>
              <a:off x="6118032" y="4863591"/>
              <a:ext cx="16777" cy="1174"/>
            </a:xfrm>
            <a:custGeom>
              <a:rect b="b" l="l" r="r" t="t"/>
              <a:pathLst>
                <a:path extrusionOk="0" h="14" w="200">
                  <a:moveTo>
                    <a:pt x="1" y="0"/>
                  </a:moveTo>
                  <a:cubicBezTo>
                    <a:pt x="72" y="0"/>
                    <a:pt x="129" y="0"/>
                    <a:pt x="200" y="14"/>
                  </a:cubicBezTo>
                  <a:cubicBezTo>
                    <a:pt x="129" y="0"/>
                    <a:pt x="72" y="0"/>
                    <a:pt x="14" y="0"/>
                  </a:cubicBezTo>
                  <a:close/>
                </a:path>
              </a:pathLst>
            </a:custGeom>
            <a:solidFill>
              <a:srgbClr val="FEEF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64"/>
            <p:cNvSpPr/>
            <p:nvPr/>
          </p:nvSpPr>
          <p:spPr>
            <a:xfrm>
              <a:off x="6132209" y="4864682"/>
              <a:ext cx="123898" cy="136649"/>
            </a:xfrm>
            <a:custGeom>
              <a:rect b="b" l="l" r="r" t="t"/>
              <a:pathLst>
                <a:path extrusionOk="0" h="1629" w="1477">
                  <a:moveTo>
                    <a:pt x="31" y="1"/>
                  </a:moveTo>
                  <a:lnTo>
                    <a:pt x="31" y="1"/>
                  </a:lnTo>
                  <a:cubicBezTo>
                    <a:pt x="44" y="112"/>
                    <a:pt x="44" y="223"/>
                    <a:pt x="31" y="338"/>
                  </a:cubicBezTo>
                  <a:cubicBezTo>
                    <a:pt x="31" y="392"/>
                    <a:pt x="14" y="462"/>
                    <a:pt x="0" y="533"/>
                  </a:cubicBezTo>
                  <a:cubicBezTo>
                    <a:pt x="240" y="800"/>
                    <a:pt x="577" y="1234"/>
                    <a:pt x="634" y="1629"/>
                  </a:cubicBezTo>
                  <a:cubicBezTo>
                    <a:pt x="772" y="1588"/>
                    <a:pt x="914" y="1558"/>
                    <a:pt x="1042" y="1504"/>
                  </a:cubicBezTo>
                  <a:cubicBezTo>
                    <a:pt x="1140" y="1474"/>
                    <a:pt x="1224" y="1420"/>
                    <a:pt x="1295" y="1363"/>
                  </a:cubicBezTo>
                  <a:cubicBezTo>
                    <a:pt x="1349" y="1336"/>
                    <a:pt x="1420" y="1292"/>
                    <a:pt x="1477" y="1234"/>
                  </a:cubicBezTo>
                  <a:cubicBezTo>
                    <a:pt x="1308" y="955"/>
                    <a:pt x="914" y="729"/>
                    <a:pt x="705" y="506"/>
                  </a:cubicBezTo>
                  <a:cubicBezTo>
                    <a:pt x="563" y="365"/>
                    <a:pt x="435" y="240"/>
                    <a:pt x="297" y="98"/>
                  </a:cubicBezTo>
                  <a:lnTo>
                    <a:pt x="284" y="98"/>
                  </a:lnTo>
                  <a:cubicBezTo>
                    <a:pt x="199" y="55"/>
                    <a:pt x="115" y="28"/>
                    <a:pt x="3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64"/>
            <p:cNvSpPr/>
            <p:nvPr/>
          </p:nvSpPr>
          <p:spPr>
            <a:xfrm>
              <a:off x="5889529" y="4648930"/>
              <a:ext cx="267593" cy="224057"/>
            </a:xfrm>
            <a:custGeom>
              <a:rect b="b" l="l" r="r" t="t"/>
              <a:pathLst>
                <a:path extrusionOk="0" h="2671" w="3190">
                  <a:moveTo>
                    <a:pt x="533" y="0"/>
                  </a:moveTo>
                  <a:cubicBezTo>
                    <a:pt x="365" y="199"/>
                    <a:pt x="196" y="381"/>
                    <a:pt x="1" y="550"/>
                  </a:cubicBezTo>
                  <a:cubicBezTo>
                    <a:pt x="564" y="985"/>
                    <a:pt x="1137" y="1393"/>
                    <a:pt x="1673" y="1854"/>
                  </a:cubicBezTo>
                  <a:cubicBezTo>
                    <a:pt x="1939" y="2094"/>
                    <a:pt x="2192" y="2360"/>
                    <a:pt x="2445" y="2627"/>
                  </a:cubicBezTo>
                  <a:lnTo>
                    <a:pt x="2458" y="2613"/>
                  </a:lnTo>
                  <a:cubicBezTo>
                    <a:pt x="2529" y="2586"/>
                    <a:pt x="2614" y="2559"/>
                    <a:pt x="2698" y="2559"/>
                  </a:cubicBezTo>
                  <a:cubicBezTo>
                    <a:pt x="2769" y="2559"/>
                    <a:pt x="2839" y="2559"/>
                    <a:pt x="2924" y="2573"/>
                  </a:cubicBezTo>
                  <a:cubicBezTo>
                    <a:pt x="3008" y="2600"/>
                    <a:pt x="3092" y="2627"/>
                    <a:pt x="3177" y="2670"/>
                  </a:cubicBezTo>
                  <a:lnTo>
                    <a:pt x="3190" y="2670"/>
                  </a:lnTo>
                  <a:cubicBezTo>
                    <a:pt x="2951" y="2444"/>
                    <a:pt x="2698" y="2235"/>
                    <a:pt x="2458" y="1996"/>
                  </a:cubicBezTo>
                  <a:cubicBezTo>
                    <a:pt x="2388" y="1912"/>
                    <a:pt x="2219" y="1814"/>
                    <a:pt x="2094" y="1686"/>
                  </a:cubicBezTo>
                  <a:cubicBezTo>
                    <a:pt x="2010" y="1615"/>
                    <a:pt x="2024" y="1477"/>
                    <a:pt x="2121" y="1433"/>
                  </a:cubicBezTo>
                  <a:cubicBezTo>
                    <a:pt x="1643" y="985"/>
                    <a:pt x="1137" y="550"/>
                    <a:pt x="661" y="115"/>
                  </a:cubicBezTo>
                  <a:cubicBezTo>
                    <a:pt x="618" y="71"/>
                    <a:pt x="577" y="44"/>
                    <a:pt x="533" y="0"/>
                  </a:cubicBezTo>
                  <a:close/>
                </a:path>
              </a:pathLst>
            </a:custGeom>
            <a:solidFill>
              <a:srgbClr val="D3CF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64"/>
            <p:cNvSpPr/>
            <p:nvPr/>
          </p:nvSpPr>
          <p:spPr>
            <a:xfrm>
              <a:off x="5680824" y="4481747"/>
              <a:ext cx="253500" cy="213320"/>
            </a:xfrm>
            <a:custGeom>
              <a:rect b="b" l="l" r="r" t="t"/>
              <a:pathLst>
                <a:path extrusionOk="0" h="2543" w="3022">
                  <a:moveTo>
                    <a:pt x="705" y="1"/>
                  </a:moveTo>
                  <a:cubicBezTo>
                    <a:pt x="550" y="308"/>
                    <a:pt x="297" y="560"/>
                    <a:pt x="1" y="742"/>
                  </a:cubicBezTo>
                  <a:cubicBezTo>
                    <a:pt x="270" y="955"/>
                    <a:pt x="523" y="1164"/>
                    <a:pt x="759" y="1319"/>
                  </a:cubicBezTo>
                  <a:cubicBezTo>
                    <a:pt x="1295" y="1643"/>
                    <a:pt x="1814" y="2024"/>
                    <a:pt x="2307" y="2401"/>
                  </a:cubicBezTo>
                  <a:cubicBezTo>
                    <a:pt x="2361" y="2445"/>
                    <a:pt x="2418" y="2499"/>
                    <a:pt x="2489" y="2543"/>
                  </a:cubicBezTo>
                  <a:cubicBezTo>
                    <a:pt x="2684" y="2374"/>
                    <a:pt x="2853" y="2192"/>
                    <a:pt x="3021" y="1993"/>
                  </a:cubicBezTo>
                  <a:cubicBezTo>
                    <a:pt x="2462" y="1501"/>
                    <a:pt x="1477" y="658"/>
                    <a:pt x="705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64"/>
            <p:cNvSpPr/>
            <p:nvPr/>
          </p:nvSpPr>
          <p:spPr>
            <a:xfrm>
              <a:off x="6180527" y="4627707"/>
              <a:ext cx="294772" cy="355253"/>
            </a:xfrm>
            <a:custGeom>
              <a:rect b="b" l="l" r="r" t="t"/>
              <a:pathLst>
                <a:path extrusionOk="0" h="4235" w="3514">
                  <a:moveTo>
                    <a:pt x="466" y="0"/>
                  </a:moveTo>
                  <a:cubicBezTo>
                    <a:pt x="409" y="0"/>
                    <a:pt x="351" y="31"/>
                    <a:pt x="311" y="71"/>
                  </a:cubicBezTo>
                  <a:lnTo>
                    <a:pt x="311" y="85"/>
                  </a:lnTo>
                  <a:cubicBezTo>
                    <a:pt x="267" y="182"/>
                    <a:pt x="227" y="284"/>
                    <a:pt x="183" y="368"/>
                  </a:cubicBezTo>
                  <a:cubicBezTo>
                    <a:pt x="129" y="479"/>
                    <a:pt x="72" y="563"/>
                    <a:pt x="1" y="661"/>
                  </a:cubicBezTo>
                  <a:cubicBezTo>
                    <a:pt x="591" y="1308"/>
                    <a:pt x="1194" y="1952"/>
                    <a:pt x="1784" y="2600"/>
                  </a:cubicBezTo>
                  <a:cubicBezTo>
                    <a:pt x="1862" y="2690"/>
                    <a:pt x="1796" y="2829"/>
                    <a:pt x="1677" y="2829"/>
                  </a:cubicBezTo>
                  <a:cubicBezTo>
                    <a:pt x="1667" y="2829"/>
                    <a:pt x="1657" y="2828"/>
                    <a:pt x="1646" y="2826"/>
                  </a:cubicBezTo>
                  <a:cubicBezTo>
                    <a:pt x="1510" y="2798"/>
                    <a:pt x="1371" y="2777"/>
                    <a:pt x="1236" y="2777"/>
                  </a:cubicBezTo>
                  <a:cubicBezTo>
                    <a:pt x="1090" y="2777"/>
                    <a:pt x="948" y="2801"/>
                    <a:pt x="817" y="2866"/>
                  </a:cubicBezTo>
                  <a:cubicBezTo>
                    <a:pt x="550" y="3008"/>
                    <a:pt x="395" y="3274"/>
                    <a:pt x="382" y="3554"/>
                  </a:cubicBezTo>
                  <a:cubicBezTo>
                    <a:pt x="564" y="3709"/>
                    <a:pt x="786" y="3877"/>
                    <a:pt x="901" y="4059"/>
                  </a:cubicBezTo>
                  <a:cubicBezTo>
                    <a:pt x="928" y="4103"/>
                    <a:pt x="941" y="4161"/>
                    <a:pt x="955" y="4215"/>
                  </a:cubicBezTo>
                  <a:cubicBezTo>
                    <a:pt x="955" y="4174"/>
                    <a:pt x="955" y="4144"/>
                    <a:pt x="941" y="4117"/>
                  </a:cubicBezTo>
                  <a:cubicBezTo>
                    <a:pt x="928" y="4033"/>
                    <a:pt x="888" y="3975"/>
                    <a:pt x="871" y="3891"/>
                  </a:cubicBezTo>
                  <a:cubicBezTo>
                    <a:pt x="871" y="3793"/>
                    <a:pt x="888" y="3682"/>
                    <a:pt x="955" y="3611"/>
                  </a:cubicBezTo>
                  <a:cubicBezTo>
                    <a:pt x="1061" y="3505"/>
                    <a:pt x="1214" y="3465"/>
                    <a:pt x="1364" y="3465"/>
                  </a:cubicBezTo>
                  <a:cubicBezTo>
                    <a:pt x="1452" y="3465"/>
                    <a:pt x="1539" y="3479"/>
                    <a:pt x="1616" y="3500"/>
                  </a:cubicBezTo>
                  <a:cubicBezTo>
                    <a:pt x="1771" y="3527"/>
                    <a:pt x="1926" y="3611"/>
                    <a:pt x="2051" y="3709"/>
                  </a:cubicBezTo>
                  <a:cubicBezTo>
                    <a:pt x="2094" y="3753"/>
                    <a:pt x="2152" y="3793"/>
                    <a:pt x="2192" y="3837"/>
                  </a:cubicBezTo>
                  <a:cubicBezTo>
                    <a:pt x="2389" y="4020"/>
                    <a:pt x="2576" y="4234"/>
                    <a:pt x="2839" y="4234"/>
                  </a:cubicBezTo>
                  <a:cubicBezTo>
                    <a:pt x="2896" y="4234"/>
                    <a:pt x="2956" y="4224"/>
                    <a:pt x="3022" y="4201"/>
                  </a:cubicBezTo>
                  <a:cubicBezTo>
                    <a:pt x="3372" y="4076"/>
                    <a:pt x="3514" y="3668"/>
                    <a:pt x="3443" y="3331"/>
                  </a:cubicBezTo>
                  <a:cubicBezTo>
                    <a:pt x="3416" y="3217"/>
                    <a:pt x="3288" y="3065"/>
                    <a:pt x="3133" y="2910"/>
                  </a:cubicBezTo>
                  <a:cubicBezTo>
                    <a:pt x="3062" y="2853"/>
                    <a:pt x="2995" y="2795"/>
                    <a:pt x="2937" y="2728"/>
                  </a:cubicBezTo>
                  <a:cubicBezTo>
                    <a:pt x="2769" y="2542"/>
                    <a:pt x="2627" y="2333"/>
                    <a:pt x="2472" y="2138"/>
                  </a:cubicBezTo>
                  <a:cubicBezTo>
                    <a:pt x="1983" y="1504"/>
                    <a:pt x="1434" y="941"/>
                    <a:pt x="871" y="368"/>
                  </a:cubicBezTo>
                  <a:cubicBezTo>
                    <a:pt x="803" y="297"/>
                    <a:pt x="732" y="213"/>
                    <a:pt x="648" y="142"/>
                  </a:cubicBezTo>
                  <a:cubicBezTo>
                    <a:pt x="604" y="85"/>
                    <a:pt x="534" y="14"/>
                    <a:pt x="466" y="0"/>
                  </a:cubicBezTo>
                  <a:close/>
                </a:path>
              </a:pathLst>
            </a:custGeom>
            <a:solidFill>
              <a:srgbClr val="D3CFC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64"/>
            <p:cNvSpPr/>
            <p:nvPr/>
          </p:nvSpPr>
          <p:spPr>
            <a:xfrm>
              <a:off x="6443254" y="4871728"/>
              <a:ext cx="88666" cy="204008"/>
            </a:xfrm>
            <a:custGeom>
              <a:rect b="b" l="l" r="r" t="t"/>
              <a:pathLst>
                <a:path extrusionOk="0" h="2432" w="1057">
                  <a:moveTo>
                    <a:pt x="1" y="1"/>
                  </a:moveTo>
                  <a:cubicBezTo>
                    <a:pt x="156" y="156"/>
                    <a:pt x="284" y="308"/>
                    <a:pt x="311" y="422"/>
                  </a:cubicBezTo>
                  <a:lnTo>
                    <a:pt x="311" y="449"/>
                  </a:lnTo>
                  <a:cubicBezTo>
                    <a:pt x="409" y="577"/>
                    <a:pt x="493" y="702"/>
                    <a:pt x="550" y="871"/>
                  </a:cubicBezTo>
                  <a:cubicBezTo>
                    <a:pt x="577" y="941"/>
                    <a:pt x="591" y="1026"/>
                    <a:pt x="604" y="1124"/>
                  </a:cubicBezTo>
                  <a:cubicBezTo>
                    <a:pt x="689" y="1545"/>
                    <a:pt x="746" y="2078"/>
                    <a:pt x="493" y="2432"/>
                  </a:cubicBezTo>
                  <a:cubicBezTo>
                    <a:pt x="675" y="2317"/>
                    <a:pt x="830" y="2192"/>
                    <a:pt x="915" y="1966"/>
                  </a:cubicBezTo>
                  <a:cubicBezTo>
                    <a:pt x="972" y="1825"/>
                    <a:pt x="1012" y="1656"/>
                    <a:pt x="1026" y="1504"/>
                  </a:cubicBezTo>
                  <a:cubicBezTo>
                    <a:pt x="1056" y="1319"/>
                    <a:pt x="1012" y="1124"/>
                    <a:pt x="1043" y="941"/>
                  </a:cubicBezTo>
                  <a:cubicBezTo>
                    <a:pt x="888" y="493"/>
                    <a:pt x="577" y="267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64"/>
            <p:cNvSpPr/>
            <p:nvPr/>
          </p:nvSpPr>
          <p:spPr>
            <a:xfrm>
              <a:off x="5586621" y="3967867"/>
              <a:ext cx="393756" cy="319434"/>
            </a:xfrm>
            <a:custGeom>
              <a:rect b="b" l="l" r="r" t="t"/>
              <a:pathLst>
                <a:path extrusionOk="0" h="3808" w="4694">
                  <a:moveTo>
                    <a:pt x="4694" y="1"/>
                  </a:moveTo>
                  <a:lnTo>
                    <a:pt x="4694" y="1"/>
                  </a:lnTo>
                  <a:cubicBezTo>
                    <a:pt x="4468" y="85"/>
                    <a:pt x="4259" y="183"/>
                    <a:pt x="4047" y="281"/>
                  </a:cubicBezTo>
                  <a:cubicBezTo>
                    <a:pt x="3204" y="675"/>
                    <a:pt x="2388" y="1124"/>
                    <a:pt x="1646" y="1757"/>
                  </a:cubicBezTo>
                  <a:cubicBezTo>
                    <a:pt x="1292" y="2051"/>
                    <a:pt x="915" y="2347"/>
                    <a:pt x="604" y="2698"/>
                  </a:cubicBezTo>
                  <a:cubicBezTo>
                    <a:pt x="352" y="2991"/>
                    <a:pt x="142" y="3328"/>
                    <a:pt x="28" y="3723"/>
                  </a:cubicBezTo>
                  <a:cubicBezTo>
                    <a:pt x="14" y="3750"/>
                    <a:pt x="14" y="3780"/>
                    <a:pt x="1" y="3807"/>
                  </a:cubicBezTo>
                  <a:cubicBezTo>
                    <a:pt x="196" y="3780"/>
                    <a:pt x="466" y="3639"/>
                    <a:pt x="577" y="3598"/>
                  </a:cubicBezTo>
                  <a:cubicBezTo>
                    <a:pt x="1252" y="3288"/>
                    <a:pt x="1828" y="2614"/>
                    <a:pt x="2347" y="2095"/>
                  </a:cubicBezTo>
                  <a:cubicBezTo>
                    <a:pt x="2826" y="1602"/>
                    <a:pt x="3399" y="1265"/>
                    <a:pt x="3949" y="871"/>
                  </a:cubicBezTo>
                  <a:cubicBezTo>
                    <a:pt x="4286" y="618"/>
                    <a:pt x="4566" y="352"/>
                    <a:pt x="4694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64"/>
            <p:cNvSpPr/>
            <p:nvPr/>
          </p:nvSpPr>
          <p:spPr>
            <a:xfrm>
              <a:off x="5543084" y="4194189"/>
              <a:ext cx="196962" cy="321615"/>
            </a:xfrm>
            <a:custGeom>
              <a:rect b="b" l="l" r="r" t="t"/>
              <a:pathLst>
                <a:path extrusionOk="0" h="3834" w="2348">
                  <a:moveTo>
                    <a:pt x="1123" y="0"/>
                  </a:moveTo>
                  <a:lnTo>
                    <a:pt x="1123" y="0"/>
                  </a:lnTo>
                  <a:cubicBezTo>
                    <a:pt x="830" y="253"/>
                    <a:pt x="577" y="492"/>
                    <a:pt x="267" y="715"/>
                  </a:cubicBezTo>
                  <a:cubicBezTo>
                    <a:pt x="227" y="745"/>
                    <a:pt x="196" y="786"/>
                    <a:pt x="142" y="816"/>
                  </a:cubicBezTo>
                  <a:cubicBezTo>
                    <a:pt x="142" y="816"/>
                    <a:pt x="142" y="829"/>
                    <a:pt x="125" y="843"/>
                  </a:cubicBezTo>
                  <a:cubicBezTo>
                    <a:pt x="1" y="1291"/>
                    <a:pt x="71" y="1810"/>
                    <a:pt x="240" y="2218"/>
                  </a:cubicBezTo>
                  <a:cubicBezTo>
                    <a:pt x="365" y="2515"/>
                    <a:pt x="577" y="2795"/>
                    <a:pt x="844" y="2977"/>
                  </a:cubicBezTo>
                  <a:cubicBezTo>
                    <a:pt x="1012" y="3105"/>
                    <a:pt x="1221" y="3105"/>
                    <a:pt x="1390" y="3243"/>
                  </a:cubicBezTo>
                  <a:cubicBezTo>
                    <a:pt x="1616" y="3429"/>
                    <a:pt x="1868" y="3624"/>
                    <a:pt x="2051" y="3833"/>
                  </a:cubicBezTo>
                  <a:cubicBezTo>
                    <a:pt x="2165" y="3709"/>
                    <a:pt x="2276" y="3580"/>
                    <a:pt x="2347" y="3429"/>
                  </a:cubicBezTo>
                  <a:cubicBezTo>
                    <a:pt x="1828" y="2990"/>
                    <a:pt x="1407" y="2640"/>
                    <a:pt x="1251" y="2515"/>
                  </a:cubicBezTo>
                  <a:cubicBezTo>
                    <a:pt x="1223" y="2569"/>
                    <a:pt x="1168" y="2599"/>
                    <a:pt x="1113" y="2599"/>
                  </a:cubicBezTo>
                  <a:cubicBezTo>
                    <a:pt x="1082" y="2599"/>
                    <a:pt x="1051" y="2590"/>
                    <a:pt x="1026" y="2569"/>
                  </a:cubicBezTo>
                  <a:cubicBezTo>
                    <a:pt x="786" y="2373"/>
                    <a:pt x="661" y="2178"/>
                    <a:pt x="564" y="1868"/>
                  </a:cubicBezTo>
                  <a:cubicBezTo>
                    <a:pt x="463" y="1588"/>
                    <a:pt x="463" y="1305"/>
                    <a:pt x="547" y="1025"/>
                  </a:cubicBezTo>
                  <a:cubicBezTo>
                    <a:pt x="661" y="630"/>
                    <a:pt x="871" y="293"/>
                    <a:pt x="1123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64"/>
            <p:cNvSpPr/>
            <p:nvPr/>
          </p:nvSpPr>
          <p:spPr>
            <a:xfrm>
              <a:off x="6020222" y="3874839"/>
              <a:ext cx="123898" cy="75329"/>
            </a:xfrm>
            <a:custGeom>
              <a:rect b="b" l="l" r="r" t="t"/>
              <a:pathLst>
                <a:path extrusionOk="0" h="898" w="1477">
                  <a:moveTo>
                    <a:pt x="691" y="1"/>
                  </a:moveTo>
                  <a:cubicBezTo>
                    <a:pt x="422" y="308"/>
                    <a:pt x="142" y="631"/>
                    <a:pt x="0" y="898"/>
                  </a:cubicBezTo>
                  <a:lnTo>
                    <a:pt x="1477" y="338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64"/>
            <p:cNvSpPr/>
            <p:nvPr/>
          </p:nvSpPr>
          <p:spPr>
            <a:xfrm>
              <a:off x="5450056" y="3594411"/>
              <a:ext cx="595080" cy="397028"/>
            </a:xfrm>
            <a:custGeom>
              <a:rect b="b" l="l" r="r" t="t"/>
              <a:pathLst>
                <a:path extrusionOk="0" h="4733" w="7094">
                  <a:moveTo>
                    <a:pt x="471" y="1"/>
                  </a:moveTo>
                  <a:cubicBezTo>
                    <a:pt x="354" y="1"/>
                    <a:pt x="238" y="13"/>
                    <a:pt x="125" y="43"/>
                  </a:cubicBezTo>
                  <a:cubicBezTo>
                    <a:pt x="85" y="57"/>
                    <a:pt x="41" y="70"/>
                    <a:pt x="1" y="84"/>
                  </a:cubicBezTo>
                  <a:cubicBezTo>
                    <a:pt x="98" y="97"/>
                    <a:pt x="196" y="127"/>
                    <a:pt x="294" y="141"/>
                  </a:cubicBezTo>
                  <a:cubicBezTo>
                    <a:pt x="631" y="225"/>
                    <a:pt x="998" y="350"/>
                    <a:pt x="1194" y="448"/>
                  </a:cubicBezTo>
                  <a:cubicBezTo>
                    <a:pt x="1588" y="660"/>
                    <a:pt x="1909" y="953"/>
                    <a:pt x="2178" y="1277"/>
                  </a:cubicBezTo>
                  <a:cubicBezTo>
                    <a:pt x="2276" y="1348"/>
                    <a:pt x="2360" y="1432"/>
                    <a:pt x="2387" y="1560"/>
                  </a:cubicBezTo>
                  <a:cubicBezTo>
                    <a:pt x="2698" y="1672"/>
                    <a:pt x="2991" y="1813"/>
                    <a:pt x="3288" y="1951"/>
                  </a:cubicBezTo>
                  <a:cubicBezTo>
                    <a:pt x="3891" y="2275"/>
                    <a:pt x="4454" y="2669"/>
                    <a:pt x="4960" y="3118"/>
                  </a:cubicBezTo>
                  <a:cubicBezTo>
                    <a:pt x="5280" y="3415"/>
                    <a:pt x="5648" y="3752"/>
                    <a:pt x="5702" y="4214"/>
                  </a:cubicBezTo>
                  <a:cubicBezTo>
                    <a:pt x="5732" y="4369"/>
                    <a:pt x="5732" y="4551"/>
                    <a:pt x="5675" y="4733"/>
                  </a:cubicBezTo>
                  <a:cubicBezTo>
                    <a:pt x="6056" y="4564"/>
                    <a:pt x="6420" y="4396"/>
                    <a:pt x="6797" y="4241"/>
                  </a:cubicBezTo>
                  <a:cubicBezTo>
                    <a:pt x="6868" y="4116"/>
                    <a:pt x="6966" y="3974"/>
                    <a:pt x="7094" y="3819"/>
                  </a:cubicBezTo>
                  <a:cubicBezTo>
                    <a:pt x="6841" y="3752"/>
                    <a:pt x="6629" y="3610"/>
                    <a:pt x="6362" y="3610"/>
                  </a:cubicBezTo>
                  <a:cubicBezTo>
                    <a:pt x="6346" y="3611"/>
                    <a:pt x="6331" y="3611"/>
                    <a:pt x="6315" y="3611"/>
                  </a:cubicBezTo>
                  <a:cubicBezTo>
                    <a:pt x="6047" y="3611"/>
                    <a:pt x="5860" y="3500"/>
                    <a:pt x="5675" y="3286"/>
                  </a:cubicBezTo>
                  <a:cubicBezTo>
                    <a:pt x="5155" y="2723"/>
                    <a:pt x="4707" y="2106"/>
                    <a:pt x="4073" y="1645"/>
                  </a:cubicBezTo>
                  <a:cubicBezTo>
                    <a:pt x="3497" y="1223"/>
                    <a:pt x="2795" y="1024"/>
                    <a:pt x="2219" y="616"/>
                  </a:cubicBezTo>
                  <a:cubicBezTo>
                    <a:pt x="1841" y="350"/>
                    <a:pt x="1390" y="141"/>
                    <a:pt x="941" y="57"/>
                  </a:cubicBezTo>
                  <a:cubicBezTo>
                    <a:pt x="788" y="24"/>
                    <a:pt x="629" y="1"/>
                    <a:pt x="47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64"/>
            <p:cNvSpPr/>
            <p:nvPr/>
          </p:nvSpPr>
          <p:spPr>
            <a:xfrm>
              <a:off x="5192948" y="4132785"/>
              <a:ext cx="209964" cy="200569"/>
            </a:xfrm>
            <a:custGeom>
              <a:rect b="b" l="l" r="r" t="t"/>
              <a:pathLst>
                <a:path extrusionOk="0" h="2391" w="2503">
                  <a:moveTo>
                    <a:pt x="2502" y="0"/>
                  </a:moveTo>
                  <a:lnTo>
                    <a:pt x="2502" y="0"/>
                  </a:lnTo>
                  <a:cubicBezTo>
                    <a:pt x="2138" y="14"/>
                    <a:pt x="1771" y="71"/>
                    <a:pt x="1407" y="156"/>
                  </a:cubicBezTo>
                  <a:cubicBezTo>
                    <a:pt x="1081" y="234"/>
                    <a:pt x="645" y="312"/>
                    <a:pt x="226" y="312"/>
                  </a:cubicBezTo>
                  <a:cubicBezTo>
                    <a:pt x="193" y="312"/>
                    <a:pt x="161" y="312"/>
                    <a:pt x="129" y="311"/>
                  </a:cubicBezTo>
                  <a:cubicBezTo>
                    <a:pt x="85" y="408"/>
                    <a:pt x="45" y="506"/>
                    <a:pt x="1" y="604"/>
                  </a:cubicBezTo>
                  <a:cubicBezTo>
                    <a:pt x="395" y="648"/>
                    <a:pt x="746" y="941"/>
                    <a:pt x="759" y="1362"/>
                  </a:cubicBezTo>
                  <a:cubicBezTo>
                    <a:pt x="776" y="1659"/>
                    <a:pt x="662" y="1969"/>
                    <a:pt x="608" y="2249"/>
                  </a:cubicBezTo>
                  <a:cubicBezTo>
                    <a:pt x="591" y="2306"/>
                    <a:pt x="591" y="2347"/>
                    <a:pt x="577" y="2391"/>
                  </a:cubicBezTo>
                  <a:cubicBezTo>
                    <a:pt x="861" y="2249"/>
                    <a:pt x="1140" y="2108"/>
                    <a:pt x="1393" y="1952"/>
                  </a:cubicBezTo>
                  <a:cubicBezTo>
                    <a:pt x="1451" y="1925"/>
                    <a:pt x="1505" y="1885"/>
                    <a:pt x="1562" y="1855"/>
                  </a:cubicBezTo>
                  <a:lnTo>
                    <a:pt x="1562" y="1855"/>
                  </a:lnTo>
                  <a:cubicBezTo>
                    <a:pt x="1503" y="1869"/>
                    <a:pt x="1442" y="1875"/>
                    <a:pt x="1379" y="1875"/>
                  </a:cubicBezTo>
                  <a:cubicBezTo>
                    <a:pt x="1246" y="1875"/>
                    <a:pt x="1109" y="1847"/>
                    <a:pt x="985" y="1801"/>
                  </a:cubicBezTo>
                  <a:cubicBezTo>
                    <a:pt x="861" y="1757"/>
                    <a:pt x="732" y="1615"/>
                    <a:pt x="888" y="1504"/>
                  </a:cubicBezTo>
                  <a:cubicBezTo>
                    <a:pt x="932" y="1468"/>
                    <a:pt x="998" y="1461"/>
                    <a:pt x="1065" y="1461"/>
                  </a:cubicBezTo>
                  <a:cubicBezTo>
                    <a:pt x="1105" y="1461"/>
                    <a:pt x="1145" y="1464"/>
                    <a:pt x="1181" y="1464"/>
                  </a:cubicBezTo>
                  <a:cubicBezTo>
                    <a:pt x="1296" y="1447"/>
                    <a:pt x="1407" y="1433"/>
                    <a:pt x="1518" y="1379"/>
                  </a:cubicBezTo>
                  <a:cubicBezTo>
                    <a:pt x="1815" y="1238"/>
                    <a:pt x="1730" y="1224"/>
                    <a:pt x="2010" y="1110"/>
                  </a:cubicBezTo>
                  <a:cubicBezTo>
                    <a:pt x="2068" y="985"/>
                    <a:pt x="2125" y="874"/>
                    <a:pt x="2165" y="746"/>
                  </a:cubicBezTo>
                  <a:cubicBezTo>
                    <a:pt x="2277" y="506"/>
                    <a:pt x="2391" y="284"/>
                    <a:pt x="2502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64"/>
            <p:cNvSpPr/>
            <p:nvPr/>
          </p:nvSpPr>
          <p:spPr>
            <a:xfrm>
              <a:off x="5024675" y="4414471"/>
              <a:ext cx="273297" cy="491734"/>
            </a:xfrm>
            <a:custGeom>
              <a:rect b="b" l="l" r="r" t="t"/>
              <a:pathLst>
                <a:path extrusionOk="0" h="5862" w="3258">
                  <a:moveTo>
                    <a:pt x="2614" y="0"/>
                  </a:moveTo>
                  <a:lnTo>
                    <a:pt x="2614" y="0"/>
                  </a:lnTo>
                  <a:cubicBezTo>
                    <a:pt x="2543" y="27"/>
                    <a:pt x="2472" y="71"/>
                    <a:pt x="2401" y="85"/>
                  </a:cubicBezTo>
                  <a:cubicBezTo>
                    <a:pt x="2260" y="688"/>
                    <a:pt x="2037" y="1278"/>
                    <a:pt x="1771" y="1841"/>
                  </a:cubicBezTo>
                  <a:cubicBezTo>
                    <a:pt x="1447" y="2529"/>
                    <a:pt x="1124" y="3230"/>
                    <a:pt x="759" y="3904"/>
                  </a:cubicBezTo>
                  <a:cubicBezTo>
                    <a:pt x="490" y="4410"/>
                    <a:pt x="254" y="4933"/>
                    <a:pt x="85" y="5479"/>
                  </a:cubicBezTo>
                  <a:cubicBezTo>
                    <a:pt x="55" y="5590"/>
                    <a:pt x="28" y="5732"/>
                    <a:pt x="1" y="5860"/>
                  </a:cubicBezTo>
                  <a:cubicBezTo>
                    <a:pt x="49" y="5860"/>
                    <a:pt x="104" y="5861"/>
                    <a:pt x="161" y="5861"/>
                  </a:cubicBezTo>
                  <a:cubicBezTo>
                    <a:pt x="283" y="5861"/>
                    <a:pt x="415" y="5855"/>
                    <a:pt x="520" y="5816"/>
                  </a:cubicBezTo>
                  <a:cubicBezTo>
                    <a:pt x="520" y="5816"/>
                    <a:pt x="520" y="5802"/>
                    <a:pt x="534" y="5802"/>
                  </a:cubicBezTo>
                  <a:cubicBezTo>
                    <a:pt x="1097" y="4848"/>
                    <a:pt x="1727" y="3921"/>
                    <a:pt x="2290" y="2964"/>
                  </a:cubicBezTo>
                  <a:cubicBezTo>
                    <a:pt x="2654" y="2320"/>
                    <a:pt x="2934" y="1602"/>
                    <a:pt x="3089" y="887"/>
                  </a:cubicBezTo>
                  <a:cubicBezTo>
                    <a:pt x="3160" y="617"/>
                    <a:pt x="3204" y="351"/>
                    <a:pt x="3258" y="85"/>
                  </a:cubicBezTo>
                  <a:lnTo>
                    <a:pt x="3258" y="85"/>
                  </a:lnTo>
                  <a:cubicBezTo>
                    <a:pt x="3187" y="112"/>
                    <a:pt x="3133" y="155"/>
                    <a:pt x="3062" y="182"/>
                  </a:cubicBezTo>
                  <a:cubicBezTo>
                    <a:pt x="2995" y="212"/>
                    <a:pt x="2738" y="373"/>
                    <a:pt x="2582" y="373"/>
                  </a:cubicBezTo>
                  <a:cubicBezTo>
                    <a:pt x="2510" y="373"/>
                    <a:pt x="2459" y="338"/>
                    <a:pt x="2459" y="240"/>
                  </a:cubicBezTo>
                  <a:cubicBezTo>
                    <a:pt x="2445" y="155"/>
                    <a:pt x="2513" y="71"/>
                    <a:pt x="2614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64"/>
            <p:cNvSpPr/>
            <p:nvPr/>
          </p:nvSpPr>
          <p:spPr>
            <a:xfrm>
              <a:off x="5057474" y="3743894"/>
              <a:ext cx="577632" cy="415147"/>
            </a:xfrm>
            <a:custGeom>
              <a:rect b="b" l="l" r="r" t="t"/>
              <a:pathLst>
                <a:path extrusionOk="0" h="4949" w="6886">
                  <a:moveTo>
                    <a:pt x="2037" y="1"/>
                  </a:moveTo>
                  <a:cubicBezTo>
                    <a:pt x="1855" y="311"/>
                    <a:pt x="1886" y="830"/>
                    <a:pt x="1926" y="1140"/>
                  </a:cubicBezTo>
                  <a:cubicBezTo>
                    <a:pt x="1970" y="1477"/>
                    <a:pt x="2081" y="1784"/>
                    <a:pt x="2290" y="2067"/>
                  </a:cubicBezTo>
                  <a:cubicBezTo>
                    <a:pt x="2614" y="2516"/>
                    <a:pt x="3049" y="2866"/>
                    <a:pt x="3554" y="3133"/>
                  </a:cubicBezTo>
                  <a:cubicBezTo>
                    <a:pt x="3824" y="3288"/>
                    <a:pt x="4091" y="3429"/>
                    <a:pt x="4357" y="3585"/>
                  </a:cubicBezTo>
                  <a:cubicBezTo>
                    <a:pt x="4498" y="3669"/>
                    <a:pt x="4765" y="3780"/>
                    <a:pt x="4805" y="3962"/>
                  </a:cubicBezTo>
                  <a:cubicBezTo>
                    <a:pt x="4819" y="4090"/>
                    <a:pt x="4778" y="4202"/>
                    <a:pt x="4707" y="4286"/>
                  </a:cubicBezTo>
                  <a:cubicBezTo>
                    <a:pt x="4397" y="4188"/>
                    <a:pt x="4077" y="4175"/>
                    <a:pt x="3753" y="4161"/>
                  </a:cubicBezTo>
                  <a:cubicBezTo>
                    <a:pt x="3705" y="4159"/>
                    <a:pt x="3656" y="4157"/>
                    <a:pt x="3607" y="4157"/>
                  </a:cubicBezTo>
                  <a:cubicBezTo>
                    <a:pt x="3212" y="4157"/>
                    <a:pt x="2816" y="4232"/>
                    <a:pt x="2421" y="4232"/>
                  </a:cubicBezTo>
                  <a:cubicBezTo>
                    <a:pt x="2289" y="4232"/>
                    <a:pt x="2156" y="4224"/>
                    <a:pt x="2024" y="4202"/>
                  </a:cubicBezTo>
                  <a:cubicBezTo>
                    <a:pt x="1407" y="4117"/>
                    <a:pt x="817" y="3851"/>
                    <a:pt x="537" y="3247"/>
                  </a:cubicBezTo>
                  <a:cubicBezTo>
                    <a:pt x="395" y="2964"/>
                    <a:pt x="325" y="2627"/>
                    <a:pt x="325" y="2320"/>
                  </a:cubicBezTo>
                  <a:cubicBezTo>
                    <a:pt x="325" y="2094"/>
                    <a:pt x="368" y="1869"/>
                    <a:pt x="395" y="1660"/>
                  </a:cubicBezTo>
                  <a:cubicBezTo>
                    <a:pt x="325" y="1646"/>
                    <a:pt x="267" y="1633"/>
                    <a:pt x="200" y="1602"/>
                  </a:cubicBezTo>
                  <a:cubicBezTo>
                    <a:pt x="143" y="1717"/>
                    <a:pt x="99" y="1899"/>
                    <a:pt x="72" y="2010"/>
                  </a:cubicBezTo>
                  <a:cubicBezTo>
                    <a:pt x="1" y="2347"/>
                    <a:pt x="31" y="2698"/>
                    <a:pt x="58" y="3022"/>
                  </a:cubicBezTo>
                  <a:cubicBezTo>
                    <a:pt x="99" y="3612"/>
                    <a:pt x="298" y="4188"/>
                    <a:pt x="733" y="4596"/>
                  </a:cubicBezTo>
                  <a:cubicBezTo>
                    <a:pt x="985" y="4835"/>
                    <a:pt x="1350" y="4933"/>
                    <a:pt x="1744" y="4947"/>
                  </a:cubicBezTo>
                  <a:cubicBezTo>
                    <a:pt x="1776" y="4948"/>
                    <a:pt x="1808" y="4948"/>
                    <a:pt x="1841" y="4948"/>
                  </a:cubicBezTo>
                  <a:cubicBezTo>
                    <a:pt x="2260" y="4948"/>
                    <a:pt x="2696" y="4870"/>
                    <a:pt x="3022" y="4792"/>
                  </a:cubicBezTo>
                  <a:cubicBezTo>
                    <a:pt x="3386" y="4707"/>
                    <a:pt x="3753" y="4650"/>
                    <a:pt x="4117" y="4636"/>
                  </a:cubicBezTo>
                  <a:cubicBezTo>
                    <a:pt x="4183" y="4636"/>
                    <a:pt x="4248" y="4630"/>
                    <a:pt x="4309" y="4630"/>
                  </a:cubicBezTo>
                  <a:cubicBezTo>
                    <a:pt x="4340" y="4630"/>
                    <a:pt x="4369" y="4632"/>
                    <a:pt x="4397" y="4636"/>
                  </a:cubicBezTo>
                  <a:cubicBezTo>
                    <a:pt x="4707" y="4636"/>
                    <a:pt x="5018" y="4680"/>
                    <a:pt x="5324" y="4751"/>
                  </a:cubicBezTo>
                  <a:cubicBezTo>
                    <a:pt x="5577" y="4481"/>
                    <a:pt x="5817" y="4215"/>
                    <a:pt x="6056" y="3949"/>
                  </a:cubicBezTo>
                  <a:cubicBezTo>
                    <a:pt x="6322" y="3639"/>
                    <a:pt x="6606" y="3345"/>
                    <a:pt x="6885" y="3065"/>
                  </a:cubicBezTo>
                  <a:lnTo>
                    <a:pt x="6619" y="3065"/>
                  </a:lnTo>
                  <a:cubicBezTo>
                    <a:pt x="6420" y="3049"/>
                    <a:pt x="6211" y="2995"/>
                    <a:pt x="6029" y="2924"/>
                  </a:cubicBezTo>
                  <a:cubicBezTo>
                    <a:pt x="5931" y="2880"/>
                    <a:pt x="5830" y="2826"/>
                    <a:pt x="5732" y="2755"/>
                  </a:cubicBezTo>
                  <a:cubicBezTo>
                    <a:pt x="5677" y="2820"/>
                    <a:pt x="5616" y="2847"/>
                    <a:pt x="5556" y="2847"/>
                  </a:cubicBezTo>
                  <a:cubicBezTo>
                    <a:pt x="5525" y="2847"/>
                    <a:pt x="5495" y="2840"/>
                    <a:pt x="5466" y="2826"/>
                  </a:cubicBezTo>
                  <a:lnTo>
                    <a:pt x="5453" y="2924"/>
                  </a:lnTo>
                  <a:cubicBezTo>
                    <a:pt x="4805" y="2897"/>
                    <a:pt x="4104" y="2769"/>
                    <a:pt x="3487" y="2543"/>
                  </a:cubicBezTo>
                  <a:cubicBezTo>
                    <a:pt x="3022" y="2391"/>
                    <a:pt x="2712" y="2152"/>
                    <a:pt x="2418" y="1757"/>
                  </a:cubicBezTo>
                  <a:cubicBezTo>
                    <a:pt x="2095" y="1322"/>
                    <a:pt x="1953" y="773"/>
                    <a:pt x="2010" y="254"/>
                  </a:cubicBezTo>
                  <a:cubicBezTo>
                    <a:pt x="2010" y="169"/>
                    <a:pt x="2024" y="85"/>
                    <a:pt x="2037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64"/>
            <p:cNvSpPr/>
            <p:nvPr/>
          </p:nvSpPr>
          <p:spPr>
            <a:xfrm>
              <a:off x="4765387" y="3641555"/>
              <a:ext cx="439557" cy="396021"/>
            </a:xfrm>
            <a:custGeom>
              <a:rect b="b" l="l" r="r" t="t"/>
              <a:pathLst>
                <a:path extrusionOk="0" h="4721" w="5240">
                  <a:moveTo>
                    <a:pt x="4467" y="0"/>
                  </a:moveTo>
                  <a:cubicBezTo>
                    <a:pt x="4467" y="0"/>
                    <a:pt x="4467" y="14"/>
                    <a:pt x="4454" y="14"/>
                  </a:cubicBezTo>
                  <a:cubicBezTo>
                    <a:pt x="4410" y="71"/>
                    <a:pt x="4370" y="125"/>
                    <a:pt x="4326" y="182"/>
                  </a:cubicBezTo>
                  <a:cubicBezTo>
                    <a:pt x="4332" y="177"/>
                    <a:pt x="4340" y="168"/>
                    <a:pt x="4349" y="158"/>
                  </a:cubicBezTo>
                  <a:lnTo>
                    <a:pt x="4349" y="158"/>
                  </a:lnTo>
                  <a:cubicBezTo>
                    <a:pt x="4205" y="355"/>
                    <a:pt x="4062" y="549"/>
                    <a:pt x="3918" y="759"/>
                  </a:cubicBezTo>
                  <a:lnTo>
                    <a:pt x="3904" y="759"/>
                  </a:lnTo>
                  <a:cubicBezTo>
                    <a:pt x="3554" y="1251"/>
                    <a:pt x="3190" y="1726"/>
                    <a:pt x="2768" y="2161"/>
                  </a:cubicBezTo>
                  <a:cubicBezTo>
                    <a:pt x="2614" y="2334"/>
                    <a:pt x="2434" y="2432"/>
                    <a:pt x="2244" y="2432"/>
                  </a:cubicBezTo>
                  <a:cubicBezTo>
                    <a:pt x="2122" y="2432"/>
                    <a:pt x="1995" y="2391"/>
                    <a:pt x="1868" y="2303"/>
                  </a:cubicBezTo>
                  <a:cubicBezTo>
                    <a:pt x="1575" y="2107"/>
                    <a:pt x="1376" y="1925"/>
                    <a:pt x="1322" y="1558"/>
                  </a:cubicBezTo>
                  <a:cubicBezTo>
                    <a:pt x="1265" y="1278"/>
                    <a:pt x="1406" y="1066"/>
                    <a:pt x="1517" y="813"/>
                  </a:cubicBezTo>
                  <a:cubicBezTo>
                    <a:pt x="1615" y="560"/>
                    <a:pt x="1474" y="324"/>
                    <a:pt x="1221" y="223"/>
                  </a:cubicBezTo>
                  <a:cubicBezTo>
                    <a:pt x="1136" y="192"/>
                    <a:pt x="1048" y="178"/>
                    <a:pt x="960" y="178"/>
                  </a:cubicBezTo>
                  <a:cubicBezTo>
                    <a:pt x="772" y="178"/>
                    <a:pt x="585" y="241"/>
                    <a:pt x="422" y="337"/>
                  </a:cubicBezTo>
                  <a:cubicBezTo>
                    <a:pt x="294" y="391"/>
                    <a:pt x="182" y="493"/>
                    <a:pt x="85" y="590"/>
                  </a:cubicBezTo>
                  <a:cubicBezTo>
                    <a:pt x="58" y="617"/>
                    <a:pt x="27" y="644"/>
                    <a:pt x="0" y="688"/>
                  </a:cubicBezTo>
                  <a:cubicBezTo>
                    <a:pt x="27" y="813"/>
                    <a:pt x="58" y="927"/>
                    <a:pt x="98" y="1052"/>
                  </a:cubicBezTo>
                  <a:cubicBezTo>
                    <a:pt x="229" y="900"/>
                    <a:pt x="394" y="781"/>
                    <a:pt x="593" y="781"/>
                  </a:cubicBezTo>
                  <a:cubicBezTo>
                    <a:pt x="650" y="781"/>
                    <a:pt x="710" y="791"/>
                    <a:pt x="772" y="813"/>
                  </a:cubicBezTo>
                  <a:cubicBezTo>
                    <a:pt x="1025" y="897"/>
                    <a:pt x="1012" y="1221"/>
                    <a:pt x="1012" y="1433"/>
                  </a:cubicBezTo>
                  <a:cubicBezTo>
                    <a:pt x="998" y="1571"/>
                    <a:pt x="985" y="1713"/>
                    <a:pt x="1012" y="1855"/>
                  </a:cubicBezTo>
                  <a:cubicBezTo>
                    <a:pt x="1039" y="1966"/>
                    <a:pt x="1096" y="2094"/>
                    <a:pt x="1167" y="2192"/>
                  </a:cubicBezTo>
                  <a:cubicBezTo>
                    <a:pt x="1305" y="2387"/>
                    <a:pt x="1474" y="2613"/>
                    <a:pt x="1713" y="2684"/>
                  </a:cubicBezTo>
                  <a:cubicBezTo>
                    <a:pt x="1912" y="2738"/>
                    <a:pt x="2107" y="2795"/>
                    <a:pt x="2316" y="2809"/>
                  </a:cubicBezTo>
                  <a:cubicBezTo>
                    <a:pt x="2331" y="2810"/>
                    <a:pt x="2346" y="2810"/>
                    <a:pt x="2361" y="2810"/>
                  </a:cubicBezTo>
                  <a:cubicBezTo>
                    <a:pt x="2556" y="2810"/>
                    <a:pt x="2736" y="2729"/>
                    <a:pt x="2893" y="2613"/>
                  </a:cubicBezTo>
                  <a:cubicBezTo>
                    <a:pt x="3048" y="2472"/>
                    <a:pt x="3190" y="2290"/>
                    <a:pt x="3314" y="2134"/>
                  </a:cubicBezTo>
                  <a:cubicBezTo>
                    <a:pt x="3443" y="1966"/>
                    <a:pt x="3540" y="1784"/>
                    <a:pt x="3652" y="1602"/>
                  </a:cubicBezTo>
                  <a:cubicBezTo>
                    <a:pt x="3766" y="1403"/>
                    <a:pt x="3877" y="1207"/>
                    <a:pt x="4002" y="1012"/>
                  </a:cubicBezTo>
                  <a:cubicBezTo>
                    <a:pt x="4060" y="927"/>
                    <a:pt x="4117" y="857"/>
                    <a:pt x="4171" y="772"/>
                  </a:cubicBezTo>
                  <a:lnTo>
                    <a:pt x="4171" y="772"/>
                  </a:lnTo>
                  <a:cubicBezTo>
                    <a:pt x="4171" y="786"/>
                    <a:pt x="4171" y="799"/>
                    <a:pt x="4157" y="813"/>
                  </a:cubicBezTo>
                  <a:cubicBezTo>
                    <a:pt x="4103" y="1110"/>
                    <a:pt x="4033" y="1420"/>
                    <a:pt x="4019" y="1726"/>
                  </a:cubicBezTo>
                  <a:cubicBezTo>
                    <a:pt x="3989" y="2077"/>
                    <a:pt x="4019" y="2445"/>
                    <a:pt x="4103" y="2795"/>
                  </a:cubicBezTo>
                  <a:cubicBezTo>
                    <a:pt x="4117" y="2836"/>
                    <a:pt x="4130" y="2880"/>
                    <a:pt x="4130" y="2920"/>
                  </a:cubicBezTo>
                  <a:cubicBezTo>
                    <a:pt x="4201" y="3190"/>
                    <a:pt x="4299" y="3443"/>
                    <a:pt x="4370" y="3695"/>
                  </a:cubicBezTo>
                  <a:cubicBezTo>
                    <a:pt x="4440" y="3877"/>
                    <a:pt x="4494" y="4059"/>
                    <a:pt x="4565" y="4228"/>
                  </a:cubicBezTo>
                  <a:cubicBezTo>
                    <a:pt x="4761" y="4454"/>
                    <a:pt x="4987" y="4636"/>
                    <a:pt x="5239" y="4720"/>
                  </a:cubicBezTo>
                  <a:cubicBezTo>
                    <a:pt x="4902" y="4130"/>
                    <a:pt x="4636" y="3540"/>
                    <a:pt x="4481" y="2880"/>
                  </a:cubicBezTo>
                  <a:cubicBezTo>
                    <a:pt x="4454" y="2738"/>
                    <a:pt x="4424" y="2583"/>
                    <a:pt x="4410" y="2431"/>
                  </a:cubicBezTo>
                  <a:cubicBezTo>
                    <a:pt x="4326" y="1770"/>
                    <a:pt x="4424" y="1096"/>
                    <a:pt x="4592" y="449"/>
                  </a:cubicBezTo>
                  <a:cubicBezTo>
                    <a:pt x="4609" y="364"/>
                    <a:pt x="4636" y="267"/>
                    <a:pt x="4676" y="182"/>
                  </a:cubicBezTo>
                  <a:cubicBezTo>
                    <a:pt x="4592" y="125"/>
                    <a:pt x="4525" y="71"/>
                    <a:pt x="446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64"/>
            <p:cNvSpPr/>
            <p:nvPr/>
          </p:nvSpPr>
          <p:spPr>
            <a:xfrm>
              <a:off x="4899686" y="3345441"/>
              <a:ext cx="299302" cy="500206"/>
            </a:xfrm>
            <a:custGeom>
              <a:rect b="b" l="l" r="r" t="t"/>
              <a:pathLst>
                <a:path extrusionOk="0" h="5963" w="3568">
                  <a:moveTo>
                    <a:pt x="600" y="1"/>
                  </a:moveTo>
                  <a:cubicBezTo>
                    <a:pt x="398" y="1"/>
                    <a:pt x="196" y="24"/>
                    <a:pt x="1" y="75"/>
                  </a:cubicBezTo>
                  <a:cubicBezTo>
                    <a:pt x="324" y="115"/>
                    <a:pt x="618" y="199"/>
                    <a:pt x="914" y="341"/>
                  </a:cubicBezTo>
                  <a:cubicBezTo>
                    <a:pt x="1012" y="381"/>
                    <a:pt x="1096" y="439"/>
                    <a:pt x="1194" y="496"/>
                  </a:cubicBezTo>
                  <a:cubicBezTo>
                    <a:pt x="1589" y="719"/>
                    <a:pt x="1926" y="1042"/>
                    <a:pt x="2179" y="1423"/>
                  </a:cubicBezTo>
                  <a:cubicBezTo>
                    <a:pt x="2334" y="1646"/>
                    <a:pt x="2502" y="1885"/>
                    <a:pt x="2587" y="2138"/>
                  </a:cubicBezTo>
                  <a:cubicBezTo>
                    <a:pt x="2641" y="2307"/>
                    <a:pt x="2614" y="2489"/>
                    <a:pt x="2543" y="2657"/>
                  </a:cubicBezTo>
                  <a:cubicBezTo>
                    <a:pt x="2516" y="2741"/>
                    <a:pt x="2472" y="2826"/>
                    <a:pt x="2432" y="2897"/>
                  </a:cubicBezTo>
                  <a:cubicBezTo>
                    <a:pt x="2303" y="3122"/>
                    <a:pt x="2108" y="3348"/>
                    <a:pt x="1953" y="3557"/>
                  </a:cubicBezTo>
                  <a:lnTo>
                    <a:pt x="1939" y="3571"/>
                  </a:lnTo>
                  <a:cubicBezTo>
                    <a:pt x="1939" y="3584"/>
                    <a:pt x="1939" y="3584"/>
                    <a:pt x="1926" y="3601"/>
                  </a:cubicBezTo>
                  <a:cubicBezTo>
                    <a:pt x="1757" y="3837"/>
                    <a:pt x="1575" y="4090"/>
                    <a:pt x="1390" y="4329"/>
                  </a:cubicBezTo>
                  <a:lnTo>
                    <a:pt x="1390" y="4343"/>
                  </a:lnTo>
                  <a:cubicBezTo>
                    <a:pt x="1026" y="4822"/>
                    <a:pt x="662" y="5300"/>
                    <a:pt x="254" y="5749"/>
                  </a:cubicBezTo>
                  <a:cubicBezTo>
                    <a:pt x="227" y="5762"/>
                    <a:pt x="210" y="5776"/>
                    <a:pt x="196" y="5793"/>
                  </a:cubicBezTo>
                  <a:cubicBezTo>
                    <a:pt x="227" y="5806"/>
                    <a:pt x="254" y="5820"/>
                    <a:pt x="267" y="5833"/>
                  </a:cubicBezTo>
                  <a:cubicBezTo>
                    <a:pt x="394" y="5921"/>
                    <a:pt x="521" y="5962"/>
                    <a:pt x="643" y="5962"/>
                  </a:cubicBezTo>
                  <a:cubicBezTo>
                    <a:pt x="833" y="5962"/>
                    <a:pt x="1013" y="5864"/>
                    <a:pt x="1167" y="5691"/>
                  </a:cubicBezTo>
                  <a:cubicBezTo>
                    <a:pt x="1589" y="5256"/>
                    <a:pt x="1953" y="4781"/>
                    <a:pt x="2303" y="4289"/>
                  </a:cubicBezTo>
                  <a:lnTo>
                    <a:pt x="2317" y="4289"/>
                  </a:lnTo>
                  <a:cubicBezTo>
                    <a:pt x="2502" y="4036"/>
                    <a:pt x="2684" y="3783"/>
                    <a:pt x="2853" y="3544"/>
                  </a:cubicBezTo>
                  <a:cubicBezTo>
                    <a:pt x="2866" y="3544"/>
                    <a:pt x="2866" y="3530"/>
                    <a:pt x="2866" y="3530"/>
                  </a:cubicBezTo>
                  <a:lnTo>
                    <a:pt x="2880" y="3517"/>
                  </a:lnTo>
                  <a:cubicBezTo>
                    <a:pt x="3035" y="3291"/>
                    <a:pt x="3231" y="3079"/>
                    <a:pt x="3359" y="2843"/>
                  </a:cubicBezTo>
                  <a:cubicBezTo>
                    <a:pt x="3399" y="2772"/>
                    <a:pt x="3443" y="2687"/>
                    <a:pt x="3470" y="2603"/>
                  </a:cubicBezTo>
                  <a:cubicBezTo>
                    <a:pt x="3541" y="2435"/>
                    <a:pt x="3568" y="2253"/>
                    <a:pt x="3514" y="2098"/>
                  </a:cubicBezTo>
                  <a:cubicBezTo>
                    <a:pt x="3429" y="1845"/>
                    <a:pt x="3261" y="1605"/>
                    <a:pt x="3106" y="1379"/>
                  </a:cubicBezTo>
                  <a:cubicBezTo>
                    <a:pt x="2853" y="1002"/>
                    <a:pt x="2516" y="678"/>
                    <a:pt x="2121" y="439"/>
                  </a:cubicBezTo>
                  <a:cubicBezTo>
                    <a:pt x="2024" y="381"/>
                    <a:pt x="1926" y="328"/>
                    <a:pt x="1828" y="284"/>
                  </a:cubicBezTo>
                  <a:cubicBezTo>
                    <a:pt x="1448" y="104"/>
                    <a:pt x="1022" y="1"/>
                    <a:pt x="600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64"/>
            <p:cNvSpPr/>
            <p:nvPr/>
          </p:nvSpPr>
          <p:spPr>
            <a:xfrm>
              <a:off x="5308626" y="4204591"/>
              <a:ext cx="207448" cy="253836"/>
            </a:xfrm>
            <a:custGeom>
              <a:rect b="b" l="l" r="r" t="t"/>
              <a:pathLst>
                <a:path extrusionOk="0" h="3026" w="2473">
                  <a:moveTo>
                    <a:pt x="1616" y="1"/>
                  </a:moveTo>
                  <a:cubicBezTo>
                    <a:pt x="1531" y="1"/>
                    <a:pt x="1319" y="58"/>
                    <a:pt x="1137" y="102"/>
                  </a:cubicBezTo>
                  <a:cubicBezTo>
                    <a:pt x="1150" y="297"/>
                    <a:pt x="1194" y="466"/>
                    <a:pt x="1292" y="662"/>
                  </a:cubicBezTo>
                  <a:cubicBezTo>
                    <a:pt x="1376" y="844"/>
                    <a:pt x="1504" y="1029"/>
                    <a:pt x="1656" y="1154"/>
                  </a:cubicBezTo>
                  <a:cubicBezTo>
                    <a:pt x="1757" y="1252"/>
                    <a:pt x="1784" y="1407"/>
                    <a:pt x="1687" y="1504"/>
                  </a:cubicBezTo>
                  <a:cubicBezTo>
                    <a:pt x="1616" y="1602"/>
                    <a:pt x="1531" y="1703"/>
                    <a:pt x="1461" y="1757"/>
                  </a:cubicBezTo>
                  <a:lnTo>
                    <a:pt x="1447" y="1757"/>
                  </a:lnTo>
                  <a:cubicBezTo>
                    <a:pt x="1319" y="1855"/>
                    <a:pt x="1167" y="1939"/>
                    <a:pt x="955" y="2094"/>
                  </a:cubicBezTo>
                  <a:cubicBezTo>
                    <a:pt x="914" y="2125"/>
                    <a:pt x="871" y="2152"/>
                    <a:pt x="830" y="2179"/>
                  </a:cubicBezTo>
                  <a:cubicBezTo>
                    <a:pt x="844" y="2192"/>
                    <a:pt x="844" y="2223"/>
                    <a:pt x="844" y="2249"/>
                  </a:cubicBezTo>
                  <a:cubicBezTo>
                    <a:pt x="844" y="2378"/>
                    <a:pt x="476" y="2502"/>
                    <a:pt x="392" y="2560"/>
                  </a:cubicBezTo>
                  <a:cubicBezTo>
                    <a:pt x="267" y="2644"/>
                    <a:pt x="1" y="2839"/>
                    <a:pt x="169" y="2981"/>
                  </a:cubicBezTo>
                  <a:cubicBezTo>
                    <a:pt x="213" y="3012"/>
                    <a:pt x="258" y="3025"/>
                    <a:pt x="303" y="3025"/>
                  </a:cubicBezTo>
                  <a:cubicBezTo>
                    <a:pt x="416" y="3025"/>
                    <a:pt x="528" y="2944"/>
                    <a:pt x="618" y="2883"/>
                  </a:cubicBezTo>
                  <a:cubicBezTo>
                    <a:pt x="844" y="2755"/>
                    <a:pt x="1053" y="2630"/>
                    <a:pt x="1265" y="2475"/>
                  </a:cubicBezTo>
                  <a:cubicBezTo>
                    <a:pt x="1488" y="2320"/>
                    <a:pt x="1643" y="2223"/>
                    <a:pt x="1771" y="2125"/>
                  </a:cubicBezTo>
                  <a:cubicBezTo>
                    <a:pt x="1939" y="2010"/>
                    <a:pt x="2064" y="1872"/>
                    <a:pt x="2219" y="1602"/>
                  </a:cubicBezTo>
                  <a:cubicBezTo>
                    <a:pt x="2219" y="1589"/>
                    <a:pt x="2233" y="1575"/>
                    <a:pt x="2233" y="1562"/>
                  </a:cubicBezTo>
                  <a:cubicBezTo>
                    <a:pt x="2317" y="1420"/>
                    <a:pt x="2401" y="1225"/>
                    <a:pt x="2472" y="1056"/>
                  </a:cubicBezTo>
                  <a:lnTo>
                    <a:pt x="2472" y="1056"/>
                  </a:lnTo>
                  <a:cubicBezTo>
                    <a:pt x="2426" y="1082"/>
                    <a:pt x="2380" y="1099"/>
                    <a:pt x="2331" y="1099"/>
                  </a:cubicBezTo>
                  <a:cubicBezTo>
                    <a:pt x="2304" y="1099"/>
                    <a:pt x="2276" y="1094"/>
                    <a:pt x="2246" y="1083"/>
                  </a:cubicBezTo>
                  <a:cubicBezTo>
                    <a:pt x="2206" y="1056"/>
                    <a:pt x="2162" y="1043"/>
                    <a:pt x="2135" y="1029"/>
                  </a:cubicBezTo>
                  <a:cubicBezTo>
                    <a:pt x="2094" y="1012"/>
                    <a:pt x="2064" y="985"/>
                    <a:pt x="2037" y="972"/>
                  </a:cubicBezTo>
                  <a:cubicBezTo>
                    <a:pt x="1926" y="887"/>
                    <a:pt x="1825" y="790"/>
                    <a:pt x="1740" y="692"/>
                  </a:cubicBezTo>
                  <a:cubicBezTo>
                    <a:pt x="1616" y="550"/>
                    <a:pt x="1572" y="368"/>
                    <a:pt x="1558" y="186"/>
                  </a:cubicBezTo>
                  <a:cubicBezTo>
                    <a:pt x="1545" y="115"/>
                    <a:pt x="1572" y="45"/>
                    <a:pt x="1616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64"/>
            <p:cNvSpPr/>
            <p:nvPr/>
          </p:nvSpPr>
          <p:spPr>
            <a:xfrm>
              <a:off x="4923174" y="4890435"/>
              <a:ext cx="115761" cy="195536"/>
            </a:xfrm>
            <a:custGeom>
              <a:rect b="b" l="l" r="r" t="t"/>
              <a:pathLst>
                <a:path extrusionOk="0" h="2331" w="1380">
                  <a:moveTo>
                    <a:pt x="604" y="0"/>
                  </a:moveTo>
                  <a:lnTo>
                    <a:pt x="591" y="17"/>
                  </a:lnTo>
                  <a:cubicBezTo>
                    <a:pt x="537" y="128"/>
                    <a:pt x="466" y="253"/>
                    <a:pt x="409" y="368"/>
                  </a:cubicBezTo>
                  <a:cubicBezTo>
                    <a:pt x="297" y="621"/>
                    <a:pt x="199" y="887"/>
                    <a:pt x="98" y="1140"/>
                  </a:cubicBezTo>
                  <a:cubicBezTo>
                    <a:pt x="44" y="1265"/>
                    <a:pt x="1" y="1420"/>
                    <a:pt x="58" y="1561"/>
                  </a:cubicBezTo>
                  <a:cubicBezTo>
                    <a:pt x="85" y="1646"/>
                    <a:pt x="115" y="1730"/>
                    <a:pt x="142" y="1814"/>
                  </a:cubicBezTo>
                  <a:cubicBezTo>
                    <a:pt x="169" y="1885"/>
                    <a:pt x="183" y="1996"/>
                    <a:pt x="240" y="2040"/>
                  </a:cubicBezTo>
                  <a:cubicBezTo>
                    <a:pt x="284" y="2094"/>
                    <a:pt x="382" y="2138"/>
                    <a:pt x="452" y="2165"/>
                  </a:cubicBezTo>
                  <a:cubicBezTo>
                    <a:pt x="564" y="2209"/>
                    <a:pt x="661" y="2236"/>
                    <a:pt x="773" y="2249"/>
                  </a:cubicBezTo>
                  <a:cubicBezTo>
                    <a:pt x="877" y="2271"/>
                    <a:pt x="1007" y="2331"/>
                    <a:pt x="1120" y="2331"/>
                  </a:cubicBezTo>
                  <a:cubicBezTo>
                    <a:pt x="1146" y="2331"/>
                    <a:pt x="1171" y="2327"/>
                    <a:pt x="1194" y="2320"/>
                  </a:cubicBezTo>
                  <a:cubicBezTo>
                    <a:pt x="1265" y="2293"/>
                    <a:pt x="1336" y="2249"/>
                    <a:pt x="1379" y="2178"/>
                  </a:cubicBezTo>
                  <a:lnTo>
                    <a:pt x="1363" y="2178"/>
                  </a:lnTo>
                  <a:cubicBezTo>
                    <a:pt x="1238" y="2151"/>
                    <a:pt x="1127" y="2124"/>
                    <a:pt x="999" y="2067"/>
                  </a:cubicBezTo>
                  <a:cubicBezTo>
                    <a:pt x="914" y="2040"/>
                    <a:pt x="803" y="1996"/>
                    <a:pt x="746" y="1925"/>
                  </a:cubicBezTo>
                  <a:cubicBezTo>
                    <a:pt x="688" y="1871"/>
                    <a:pt x="675" y="1743"/>
                    <a:pt x="648" y="1673"/>
                  </a:cubicBezTo>
                  <a:cubicBezTo>
                    <a:pt x="621" y="1575"/>
                    <a:pt x="564" y="1477"/>
                    <a:pt x="537" y="1379"/>
                  </a:cubicBezTo>
                  <a:cubicBezTo>
                    <a:pt x="493" y="1211"/>
                    <a:pt x="537" y="1042"/>
                    <a:pt x="591" y="887"/>
                  </a:cubicBezTo>
                  <a:cubicBezTo>
                    <a:pt x="648" y="759"/>
                    <a:pt x="688" y="634"/>
                    <a:pt x="746" y="506"/>
                  </a:cubicBezTo>
                  <a:cubicBezTo>
                    <a:pt x="789" y="395"/>
                    <a:pt x="843" y="270"/>
                    <a:pt x="887" y="155"/>
                  </a:cubicBezTo>
                  <a:cubicBezTo>
                    <a:pt x="789" y="128"/>
                    <a:pt x="675" y="85"/>
                    <a:pt x="604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64"/>
            <p:cNvSpPr/>
            <p:nvPr/>
          </p:nvSpPr>
          <p:spPr>
            <a:xfrm>
              <a:off x="4737117" y="3623268"/>
              <a:ext cx="256856" cy="351814"/>
            </a:xfrm>
            <a:custGeom>
              <a:rect b="b" l="l" r="r" t="t"/>
              <a:pathLst>
                <a:path extrusionOk="0" h="4194" w="3062">
                  <a:moveTo>
                    <a:pt x="1592" y="57"/>
                  </a:moveTo>
                  <a:cubicBezTo>
                    <a:pt x="1605" y="57"/>
                    <a:pt x="1620" y="63"/>
                    <a:pt x="1629" y="63"/>
                  </a:cubicBezTo>
                  <a:cubicBezTo>
                    <a:pt x="1659" y="77"/>
                    <a:pt x="1726" y="134"/>
                    <a:pt x="1811" y="205"/>
                  </a:cubicBezTo>
                  <a:lnTo>
                    <a:pt x="98" y="1159"/>
                  </a:lnTo>
                  <a:lnTo>
                    <a:pt x="71" y="1031"/>
                  </a:lnTo>
                  <a:cubicBezTo>
                    <a:pt x="58" y="990"/>
                    <a:pt x="84" y="933"/>
                    <a:pt x="125" y="920"/>
                  </a:cubicBezTo>
                  <a:cubicBezTo>
                    <a:pt x="267" y="879"/>
                    <a:pt x="577" y="680"/>
                    <a:pt x="857" y="485"/>
                  </a:cubicBezTo>
                  <a:cubicBezTo>
                    <a:pt x="1153" y="289"/>
                    <a:pt x="1447" y="104"/>
                    <a:pt x="1575" y="63"/>
                  </a:cubicBezTo>
                  <a:cubicBezTo>
                    <a:pt x="1579" y="59"/>
                    <a:pt x="1585" y="57"/>
                    <a:pt x="1592" y="57"/>
                  </a:cubicBezTo>
                  <a:close/>
                  <a:moveTo>
                    <a:pt x="1868" y="232"/>
                  </a:moveTo>
                  <a:cubicBezTo>
                    <a:pt x="2023" y="357"/>
                    <a:pt x="2232" y="542"/>
                    <a:pt x="2431" y="711"/>
                  </a:cubicBezTo>
                  <a:lnTo>
                    <a:pt x="1504" y="1638"/>
                  </a:lnTo>
                  <a:lnTo>
                    <a:pt x="1504" y="1567"/>
                  </a:lnTo>
                  <a:cubicBezTo>
                    <a:pt x="1490" y="1425"/>
                    <a:pt x="1447" y="1132"/>
                    <a:pt x="1433" y="920"/>
                  </a:cubicBezTo>
                  <a:cubicBezTo>
                    <a:pt x="1433" y="862"/>
                    <a:pt x="1406" y="822"/>
                    <a:pt x="1362" y="808"/>
                  </a:cubicBezTo>
                  <a:cubicBezTo>
                    <a:pt x="1349" y="795"/>
                    <a:pt x="1322" y="778"/>
                    <a:pt x="1291" y="778"/>
                  </a:cubicBezTo>
                  <a:cubicBezTo>
                    <a:pt x="1264" y="778"/>
                    <a:pt x="1251" y="795"/>
                    <a:pt x="1221" y="808"/>
                  </a:cubicBezTo>
                  <a:cubicBezTo>
                    <a:pt x="1025" y="906"/>
                    <a:pt x="843" y="1017"/>
                    <a:pt x="648" y="1145"/>
                  </a:cubicBezTo>
                  <a:lnTo>
                    <a:pt x="590" y="1172"/>
                  </a:lnTo>
                  <a:cubicBezTo>
                    <a:pt x="506" y="1230"/>
                    <a:pt x="378" y="1314"/>
                    <a:pt x="280" y="1385"/>
                  </a:cubicBezTo>
                  <a:cubicBezTo>
                    <a:pt x="270" y="1394"/>
                    <a:pt x="254" y="1404"/>
                    <a:pt x="235" y="1404"/>
                  </a:cubicBezTo>
                  <a:cubicBezTo>
                    <a:pt x="227" y="1404"/>
                    <a:pt x="218" y="1402"/>
                    <a:pt x="209" y="1398"/>
                  </a:cubicBezTo>
                  <a:cubicBezTo>
                    <a:pt x="182" y="1385"/>
                    <a:pt x="155" y="1368"/>
                    <a:pt x="155" y="1341"/>
                  </a:cubicBezTo>
                  <a:lnTo>
                    <a:pt x="111" y="1216"/>
                  </a:lnTo>
                  <a:lnTo>
                    <a:pt x="1868" y="232"/>
                  </a:lnTo>
                  <a:close/>
                  <a:moveTo>
                    <a:pt x="2471" y="738"/>
                  </a:moveTo>
                  <a:cubicBezTo>
                    <a:pt x="2542" y="808"/>
                    <a:pt x="2627" y="862"/>
                    <a:pt x="2684" y="920"/>
                  </a:cubicBezTo>
                  <a:lnTo>
                    <a:pt x="674" y="3000"/>
                  </a:lnTo>
                  <a:lnTo>
                    <a:pt x="533" y="2787"/>
                  </a:lnTo>
                  <a:cubicBezTo>
                    <a:pt x="506" y="2760"/>
                    <a:pt x="519" y="2717"/>
                    <a:pt x="533" y="2690"/>
                  </a:cubicBezTo>
                  <a:cubicBezTo>
                    <a:pt x="590" y="2619"/>
                    <a:pt x="661" y="2548"/>
                    <a:pt x="715" y="2494"/>
                  </a:cubicBezTo>
                  <a:cubicBezTo>
                    <a:pt x="816" y="2396"/>
                    <a:pt x="1251" y="1975"/>
                    <a:pt x="1433" y="1789"/>
                  </a:cubicBezTo>
                  <a:lnTo>
                    <a:pt x="2471" y="738"/>
                  </a:lnTo>
                  <a:close/>
                  <a:moveTo>
                    <a:pt x="2724" y="963"/>
                  </a:moveTo>
                  <a:cubicBezTo>
                    <a:pt x="2755" y="990"/>
                    <a:pt x="2782" y="1017"/>
                    <a:pt x="2809" y="1031"/>
                  </a:cubicBezTo>
                  <a:lnTo>
                    <a:pt x="2950" y="1159"/>
                  </a:lnTo>
                  <a:cubicBezTo>
                    <a:pt x="2991" y="1186"/>
                    <a:pt x="2991" y="1257"/>
                    <a:pt x="2964" y="1301"/>
                  </a:cubicBezTo>
                  <a:cubicBezTo>
                    <a:pt x="2852" y="1439"/>
                    <a:pt x="2600" y="1692"/>
                    <a:pt x="2417" y="1874"/>
                  </a:cubicBezTo>
                  <a:cubicBezTo>
                    <a:pt x="2316" y="1975"/>
                    <a:pt x="2232" y="2059"/>
                    <a:pt x="2205" y="2100"/>
                  </a:cubicBezTo>
                  <a:cubicBezTo>
                    <a:pt x="2192" y="2127"/>
                    <a:pt x="2148" y="2170"/>
                    <a:pt x="2121" y="2197"/>
                  </a:cubicBezTo>
                  <a:lnTo>
                    <a:pt x="914" y="3364"/>
                  </a:lnTo>
                  <a:lnTo>
                    <a:pt x="701" y="3040"/>
                  </a:lnTo>
                  <a:lnTo>
                    <a:pt x="2724" y="963"/>
                  </a:lnTo>
                  <a:close/>
                  <a:moveTo>
                    <a:pt x="2063" y="2325"/>
                  </a:moveTo>
                  <a:cubicBezTo>
                    <a:pt x="2063" y="2366"/>
                    <a:pt x="2080" y="2396"/>
                    <a:pt x="2107" y="2437"/>
                  </a:cubicBezTo>
                  <a:lnTo>
                    <a:pt x="2262" y="2690"/>
                  </a:lnTo>
                  <a:lnTo>
                    <a:pt x="1194" y="3785"/>
                  </a:lnTo>
                  <a:lnTo>
                    <a:pt x="941" y="3408"/>
                  </a:lnTo>
                  <a:lnTo>
                    <a:pt x="2063" y="2325"/>
                  </a:lnTo>
                  <a:close/>
                  <a:moveTo>
                    <a:pt x="2303" y="2733"/>
                  </a:moveTo>
                  <a:lnTo>
                    <a:pt x="2417" y="2929"/>
                  </a:lnTo>
                  <a:cubicBezTo>
                    <a:pt x="2458" y="2969"/>
                    <a:pt x="2444" y="3040"/>
                    <a:pt x="2417" y="3084"/>
                  </a:cubicBezTo>
                  <a:cubicBezTo>
                    <a:pt x="2333" y="3168"/>
                    <a:pt x="2205" y="3323"/>
                    <a:pt x="2165" y="3364"/>
                  </a:cubicBezTo>
                  <a:cubicBezTo>
                    <a:pt x="2050" y="3475"/>
                    <a:pt x="1952" y="3603"/>
                    <a:pt x="1854" y="3714"/>
                  </a:cubicBezTo>
                  <a:lnTo>
                    <a:pt x="1827" y="3745"/>
                  </a:lnTo>
                  <a:cubicBezTo>
                    <a:pt x="1757" y="3829"/>
                    <a:pt x="1629" y="3981"/>
                    <a:pt x="1531" y="4095"/>
                  </a:cubicBezTo>
                  <a:cubicBezTo>
                    <a:pt x="1517" y="4122"/>
                    <a:pt x="1490" y="4136"/>
                    <a:pt x="1460" y="4136"/>
                  </a:cubicBezTo>
                  <a:cubicBezTo>
                    <a:pt x="1433" y="4136"/>
                    <a:pt x="1406" y="4122"/>
                    <a:pt x="1389" y="4095"/>
                  </a:cubicBezTo>
                  <a:lnTo>
                    <a:pt x="1221" y="3843"/>
                  </a:lnTo>
                  <a:lnTo>
                    <a:pt x="2303" y="2733"/>
                  </a:lnTo>
                  <a:close/>
                  <a:moveTo>
                    <a:pt x="1584" y="0"/>
                  </a:moveTo>
                  <a:cubicBezTo>
                    <a:pt x="1575" y="0"/>
                    <a:pt x="1567" y="2"/>
                    <a:pt x="1558" y="6"/>
                  </a:cubicBezTo>
                  <a:cubicBezTo>
                    <a:pt x="1420" y="50"/>
                    <a:pt x="1136" y="232"/>
                    <a:pt x="830" y="441"/>
                  </a:cubicBezTo>
                  <a:cubicBezTo>
                    <a:pt x="546" y="626"/>
                    <a:pt x="240" y="822"/>
                    <a:pt x="111" y="879"/>
                  </a:cubicBezTo>
                  <a:cubicBezTo>
                    <a:pt x="27" y="893"/>
                    <a:pt x="0" y="977"/>
                    <a:pt x="14" y="1048"/>
                  </a:cubicBezTo>
                  <a:lnTo>
                    <a:pt x="98" y="1354"/>
                  </a:lnTo>
                  <a:cubicBezTo>
                    <a:pt x="111" y="1398"/>
                    <a:pt x="142" y="1439"/>
                    <a:pt x="182" y="1452"/>
                  </a:cubicBezTo>
                  <a:cubicBezTo>
                    <a:pt x="198" y="1457"/>
                    <a:pt x="213" y="1459"/>
                    <a:pt x="226" y="1459"/>
                  </a:cubicBezTo>
                  <a:cubicBezTo>
                    <a:pt x="262" y="1459"/>
                    <a:pt x="292" y="1445"/>
                    <a:pt x="324" y="1425"/>
                  </a:cubicBezTo>
                  <a:cubicBezTo>
                    <a:pt x="408" y="1368"/>
                    <a:pt x="533" y="1270"/>
                    <a:pt x="617" y="1230"/>
                  </a:cubicBezTo>
                  <a:lnTo>
                    <a:pt x="674" y="1186"/>
                  </a:lnTo>
                  <a:cubicBezTo>
                    <a:pt x="870" y="1075"/>
                    <a:pt x="1052" y="947"/>
                    <a:pt x="1251" y="849"/>
                  </a:cubicBezTo>
                  <a:cubicBezTo>
                    <a:pt x="1264" y="842"/>
                    <a:pt x="1278" y="839"/>
                    <a:pt x="1292" y="839"/>
                  </a:cubicBezTo>
                  <a:cubicBezTo>
                    <a:pt x="1306" y="839"/>
                    <a:pt x="1320" y="842"/>
                    <a:pt x="1335" y="849"/>
                  </a:cubicBezTo>
                  <a:cubicBezTo>
                    <a:pt x="1362" y="862"/>
                    <a:pt x="1376" y="893"/>
                    <a:pt x="1376" y="920"/>
                  </a:cubicBezTo>
                  <a:cubicBezTo>
                    <a:pt x="1389" y="1145"/>
                    <a:pt x="1433" y="1425"/>
                    <a:pt x="1447" y="1580"/>
                  </a:cubicBezTo>
                  <a:cubicBezTo>
                    <a:pt x="1460" y="1638"/>
                    <a:pt x="1433" y="1705"/>
                    <a:pt x="1389" y="1749"/>
                  </a:cubicBezTo>
                  <a:cubicBezTo>
                    <a:pt x="1207" y="1931"/>
                    <a:pt x="772" y="2352"/>
                    <a:pt x="674" y="2450"/>
                  </a:cubicBezTo>
                  <a:cubicBezTo>
                    <a:pt x="617" y="2508"/>
                    <a:pt x="546" y="2592"/>
                    <a:pt x="492" y="2649"/>
                  </a:cubicBezTo>
                  <a:cubicBezTo>
                    <a:pt x="449" y="2690"/>
                    <a:pt x="449" y="2774"/>
                    <a:pt x="492" y="2818"/>
                  </a:cubicBezTo>
                  <a:lnTo>
                    <a:pt x="1349" y="4122"/>
                  </a:lnTo>
                  <a:cubicBezTo>
                    <a:pt x="1376" y="4166"/>
                    <a:pt x="1420" y="4193"/>
                    <a:pt x="1460" y="4193"/>
                  </a:cubicBezTo>
                  <a:cubicBezTo>
                    <a:pt x="1517" y="4193"/>
                    <a:pt x="1544" y="4166"/>
                    <a:pt x="1575" y="4136"/>
                  </a:cubicBezTo>
                  <a:cubicBezTo>
                    <a:pt x="1672" y="4025"/>
                    <a:pt x="1797" y="3870"/>
                    <a:pt x="1868" y="3772"/>
                  </a:cubicBezTo>
                  <a:lnTo>
                    <a:pt x="1895" y="3745"/>
                  </a:lnTo>
                  <a:cubicBezTo>
                    <a:pt x="1996" y="3630"/>
                    <a:pt x="2094" y="3519"/>
                    <a:pt x="2205" y="3408"/>
                  </a:cubicBezTo>
                  <a:cubicBezTo>
                    <a:pt x="2249" y="3350"/>
                    <a:pt x="2374" y="3209"/>
                    <a:pt x="2458" y="3124"/>
                  </a:cubicBezTo>
                  <a:cubicBezTo>
                    <a:pt x="2502" y="3054"/>
                    <a:pt x="2515" y="2969"/>
                    <a:pt x="2471" y="2902"/>
                  </a:cubicBezTo>
                  <a:lnTo>
                    <a:pt x="2148" y="2410"/>
                  </a:lnTo>
                  <a:cubicBezTo>
                    <a:pt x="2121" y="2352"/>
                    <a:pt x="2121" y="2282"/>
                    <a:pt x="2165" y="2241"/>
                  </a:cubicBezTo>
                  <a:cubicBezTo>
                    <a:pt x="2192" y="2197"/>
                    <a:pt x="2232" y="2157"/>
                    <a:pt x="2249" y="2127"/>
                  </a:cubicBezTo>
                  <a:cubicBezTo>
                    <a:pt x="2276" y="2100"/>
                    <a:pt x="2360" y="2015"/>
                    <a:pt x="2458" y="1918"/>
                  </a:cubicBezTo>
                  <a:cubicBezTo>
                    <a:pt x="2640" y="1735"/>
                    <a:pt x="2893" y="1483"/>
                    <a:pt x="3007" y="1328"/>
                  </a:cubicBezTo>
                  <a:cubicBezTo>
                    <a:pt x="3061" y="1257"/>
                    <a:pt x="3048" y="1172"/>
                    <a:pt x="2991" y="1115"/>
                  </a:cubicBezTo>
                  <a:lnTo>
                    <a:pt x="2852" y="990"/>
                  </a:lnTo>
                  <a:cubicBezTo>
                    <a:pt x="2485" y="667"/>
                    <a:pt x="1797" y="77"/>
                    <a:pt x="1659" y="19"/>
                  </a:cubicBezTo>
                  <a:cubicBezTo>
                    <a:pt x="1628" y="10"/>
                    <a:pt x="1605" y="0"/>
                    <a:pt x="1584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1" name="Google Shape;1401;p64"/>
          <p:cNvGrpSpPr/>
          <p:nvPr/>
        </p:nvGrpSpPr>
        <p:grpSpPr>
          <a:xfrm rot="-1793722">
            <a:off x="4341793" y="4586929"/>
            <a:ext cx="447008" cy="517198"/>
            <a:chOff x="5569983" y="1677880"/>
            <a:chExt cx="1820232" cy="2000305"/>
          </a:xfrm>
        </p:grpSpPr>
        <p:sp>
          <p:nvSpPr>
            <p:cNvPr id="1402" name="Google Shape;1402;p64"/>
            <p:cNvSpPr/>
            <p:nvPr/>
          </p:nvSpPr>
          <p:spPr>
            <a:xfrm>
              <a:off x="5569983" y="1677880"/>
              <a:ext cx="1820232" cy="1999877"/>
            </a:xfrm>
            <a:custGeom>
              <a:rect b="b" l="l" r="r" t="t"/>
              <a:pathLst>
                <a:path extrusionOk="0" h="9339" w="8500">
                  <a:moveTo>
                    <a:pt x="6622" y="0"/>
                  </a:moveTo>
                  <a:cubicBezTo>
                    <a:pt x="5489" y="0"/>
                    <a:pt x="2893" y="907"/>
                    <a:pt x="1575" y="3024"/>
                  </a:cubicBezTo>
                  <a:cubicBezTo>
                    <a:pt x="0" y="5552"/>
                    <a:pt x="789" y="8937"/>
                    <a:pt x="1419" y="9261"/>
                  </a:cubicBezTo>
                  <a:cubicBezTo>
                    <a:pt x="1513" y="9312"/>
                    <a:pt x="1670" y="9339"/>
                    <a:pt x="1872" y="9339"/>
                  </a:cubicBezTo>
                  <a:cubicBezTo>
                    <a:pt x="3008" y="9339"/>
                    <a:pt x="5604" y="8497"/>
                    <a:pt x="6928" y="6351"/>
                  </a:cubicBezTo>
                  <a:cubicBezTo>
                    <a:pt x="8499" y="3809"/>
                    <a:pt x="7657" y="509"/>
                    <a:pt x="7097" y="101"/>
                  </a:cubicBezTo>
                  <a:cubicBezTo>
                    <a:pt x="7007" y="34"/>
                    <a:pt x="6842" y="0"/>
                    <a:pt x="66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64"/>
            <p:cNvSpPr/>
            <p:nvPr/>
          </p:nvSpPr>
          <p:spPr>
            <a:xfrm>
              <a:off x="5569983" y="1677880"/>
              <a:ext cx="1612940" cy="2000305"/>
            </a:xfrm>
            <a:custGeom>
              <a:rect b="b" l="l" r="r" t="t"/>
              <a:pathLst>
                <a:path extrusionOk="0" h="9341" w="7532">
                  <a:moveTo>
                    <a:pt x="6622" y="0"/>
                  </a:moveTo>
                  <a:cubicBezTo>
                    <a:pt x="5489" y="0"/>
                    <a:pt x="2893" y="907"/>
                    <a:pt x="1575" y="3024"/>
                  </a:cubicBezTo>
                  <a:cubicBezTo>
                    <a:pt x="0" y="5552"/>
                    <a:pt x="789" y="8937"/>
                    <a:pt x="1419" y="9261"/>
                  </a:cubicBezTo>
                  <a:cubicBezTo>
                    <a:pt x="1514" y="9311"/>
                    <a:pt x="1683" y="9340"/>
                    <a:pt x="1901" y="9340"/>
                  </a:cubicBezTo>
                  <a:cubicBezTo>
                    <a:pt x="1978" y="9340"/>
                    <a:pt x="2062" y="9336"/>
                    <a:pt x="2151" y="9328"/>
                  </a:cubicBezTo>
                  <a:cubicBezTo>
                    <a:pt x="1757" y="8094"/>
                    <a:pt x="1632" y="5761"/>
                    <a:pt x="2781" y="3894"/>
                  </a:cubicBezTo>
                  <a:cubicBezTo>
                    <a:pt x="3992" y="1955"/>
                    <a:pt x="6281" y="1028"/>
                    <a:pt x="7532" y="886"/>
                  </a:cubicBezTo>
                  <a:cubicBezTo>
                    <a:pt x="7390" y="495"/>
                    <a:pt x="7235" y="199"/>
                    <a:pt x="7097" y="101"/>
                  </a:cubicBezTo>
                  <a:cubicBezTo>
                    <a:pt x="7007" y="34"/>
                    <a:pt x="6842" y="0"/>
                    <a:pt x="6622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64"/>
            <p:cNvSpPr/>
            <p:nvPr/>
          </p:nvSpPr>
          <p:spPr>
            <a:xfrm>
              <a:off x="6355462" y="1783881"/>
              <a:ext cx="893199" cy="643498"/>
            </a:xfrm>
            <a:custGeom>
              <a:rect b="b" l="l" r="r" t="t"/>
              <a:pathLst>
                <a:path extrusionOk="0" h="3005" w="4171">
                  <a:moveTo>
                    <a:pt x="985" y="0"/>
                  </a:moveTo>
                  <a:cubicBezTo>
                    <a:pt x="661" y="125"/>
                    <a:pt x="324" y="307"/>
                    <a:pt x="0" y="506"/>
                  </a:cubicBezTo>
                  <a:cubicBezTo>
                    <a:pt x="1420" y="1265"/>
                    <a:pt x="2809" y="2107"/>
                    <a:pt x="4144" y="3004"/>
                  </a:cubicBezTo>
                  <a:cubicBezTo>
                    <a:pt x="4171" y="2627"/>
                    <a:pt x="4171" y="2259"/>
                    <a:pt x="4144" y="1922"/>
                  </a:cubicBezTo>
                  <a:cubicBezTo>
                    <a:pt x="3581" y="1517"/>
                    <a:pt x="2991" y="1137"/>
                    <a:pt x="2401" y="786"/>
                  </a:cubicBezTo>
                  <a:cubicBezTo>
                    <a:pt x="1939" y="506"/>
                    <a:pt x="1460" y="236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64"/>
            <p:cNvSpPr/>
            <p:nvPr/>
          </p:nvSpPr>
          <p:spPr>
            <a:xfrm>
              <a:off x="5708534" y="3007498"/>
              <a:ext cx="806684" cy="608165"/>
            </a:xfrm>
            <a:custGeom>
              <a:rect b="b" l="l" r="r" t="t"/>
              <a:pathLst>
                <a:path extrusionOk="0" h="2840" w="3767">
                  <a:moveTo>
                    <a:pt x="14" y="1"/>
                  </a:moveTo>
                  <a:lnTo>
                    <a:pt x="14" y="1"/>
                  </a:lnTo>
                  <a:cubicBezTo>
                    <a:pt x="0" y="409"/>
                    <a:pt x="14" y="803"/>
                    <a:pt x="71" y="1167"/>
                  </a:cubicBezTo>
                  <a:cubicBezTo>
                    <a:pt x="422" y="1420"/>
                    <a:pt x="803" y="1673"/>
                    <a:pt x="1167" y="1912"/>
                  </a:cubicBezTo>
                  <a:cubicBezTo>
                    <a:pt x="1673" y="2236"/>
                    <a:pt x="2192" y="2546"/>
                    <a:pt x="2711" y="2840"/>
                  </a:cubicBezTo>
                  <a:cubicBezTo>
                    <a:pt x="3048" y="2728"/>
                    <a:pt x="3416" y="2573"/>
                    <a:pt x="3766" y="2391"/>
                  </a:cubicBezTo>
                  <a:cubicBezTo>
                    <a:pt x="2472" y="1660"/>
                    <a:pt x="1224" y="861"/>
                    <a:pt x="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64"/>
            <p:cNvSpPr/>
            <p:nvPr/>
          </p:nvSpPr>
          <p:spPr>
            <a:xfrm>
              <a:off x="6087568" y="2251571"/>
              <a:ext cx="662136" cy="937516"/>
            </a:xfrm>
            <a:custGeom>
              <a:rect b="b" l="l" r="r" t="t"/>
              <a:pathLst>
                <a:path extrusionOk="0" h="4378" w="3092">
                  <a:moveTo>
                    <a:pt x="2805" y="0"/>
                  </a:moveTo>
                  <a:cubicBezTo>
                    <a:pt x="2725" y="0"/>
                    <a:pt x="2647" y="45"/>
                    <a:pt x="2600" y="119"/>
                  </a:cubicBezTo>
                  <a:lnTo>
                    <a:pt x="2360" y="470"/>
                  </a:lnTo>
                  <a:lnTo>
                    <a:pt x="2050" y="288"/>
                  </a:lnTo>
                  <a:cubicBezTo>
                    <a:pt x="2030" y="271"/>
                    <a:pt x="2006" y="263"/>
                    <a:pt x="1982" y="263"/>
                  </a:cubicBezTo>
                  <a:cubicBezTo>
                    <a:pt x="1941" y="263"/>
                    <a:pt x="1901" y="286"/>
                    <a:pt x="1882" y="328"/>
                  </a:cubicBezTo>
                  <a:cubicBezTo>
                    <a:pt x="1841" y="385"/>
                    <a:pt x="1855" y="470"/>
                    <a:pt x="1925" y="497"/>
                  </a:cubicBezTo>
                  <a:lnTo>
                    <a:pt x="2219" y="696"/>
                  </a:lnTo>
                  <a:lnTo>
                    <a:pt x="1898" y="1201"/>
                  </a:lnTo>
                  <a:lnTo>
                    <a:pt x="1588" y="1019"/>
                  </a:lnTo>
                  <a:cubicBezTo>
                    <a:pt x="1568" y="1009"/>
                    <a:pt x="1547" y="1003"/>
                    <a:pt x="1526" y="1003"/>
                  </a:cubicBezTo>
                  <a:cubicBezTo>
                    <a:pt x="1486" y="1003"/>
                    <a:pt x="1446" y="1022"/>
                    <a:pt x="1420" y="1060"/>
                  </a:cubicBezTo>
                  <a:cubicBezTo>
                    <a:pt x="1376" y="1130"/>
                    <a:pt x="1406" y="1201"/>
                    <a:pt x="1460" y="1242"/>
                  </a:cubicBezTo>
                  <a:lnTo>
                    <a:pt x="1757" y="1424"/>
                  </a:lnTo>
                  <a:lnTo>
                    <a:pt x="1420" y="1946"/>
                  </a:lnTo>
                  <a:lnTo>
                    <a:pt x="1140" y="1761"/>
                  </a:lnTo>
                  <a:cubicBezTo>
                    <a:pt x="1117" y="1752"/>
                    <a:pt x="1093" y="1748"/>
                    <a:pt x="1071" y="1748"/>
                  </a:cubicBezTo>
                  <a:cubicBezTo>
                    <a:pt x="1025" y="1748"/>
                    <a:pt x="984" y="1766"/>
                    <a:pt x="954" y="1805"/>
                  </a:cubicBezTo>
                  <a:cubicBezTo>
                    <a:pt x="928" y="1862"/>
                    <a:pt x="941" y="1946"/>
                    <a:pt x="998" y="1987"/>
                  </a:cubicBezTo>
                  <a:lnTo>
                    <a:pt x="1278" y="2155"/>
                  </a:lnTo>
                  <a:lnTo>
                    <a:pt x="941" y="2675"/>
                  </a:lnTo>
                  <a:lnTo>
                    <a:pt x="675" y="2506"/>
                  </a:lnTo>
                  <a:cubicBezTo>
                    <a:pt x="656" y="2493"/>
                    <a:pt x="634" y="2487"/>
                    <a:pt x="612" y="2487"/>
                  </a:cubicBezTo>
                  <a:cubicBezTo>
                    <a:pt x="567" y="2487"/>
                    <a:pt x="520" y="2511"/>
                    <a:pt x="493" y="2550"/>
                  </a:cubicBezTo>
                  <a:cubicBezTo>
                    <a:pt x="466" y="2604"/>
                    <a:pt x="479" y="2688"/>
                    <a:pt x="533" y="2732"/>
                  </a:cubicBezTo>
                  <a:lnTo>
                    <a:pt x="803" y="2887"/>
                  </a:lnTo>
                  <a:lnTo>
                    <a:pt x="479" y="3406"/>
                  </a:lnTo>
                  <a:lnTo>
                    <a:pt x="213" y="3251"/>
                  </a:lnTo>
                  <a:cubicBezTo>
                    <a:pt x="192" y="3236"/>
                    <a:pt x="167" y="3228"/>
                    <a:pt x="142" y="3228"/>
                  </a:cubicBezTo>
                  <a:cubicBezTo>
                    <a:pt x="101" y="3228"/>
                    <a:pt x="61" y="3250"/>
                    <a:pt x="44" y="3295"/>
                  </a:cubicBezTo>
                  <a:cubicBezTo>
                    <a:pt x="0" y="3349"/>
                    <a:pt x="14" y="3433"/>
                    <a:pt x="85" y="3463"/>
                  </a:cubicBezTo>
                  <a:lnTo>
                    <a:pt x="338" y="3632"/>
                  </a:lnTo>
                  <a:lnTo>
                    <a:pt x="85" y="4010"/>
                  </a:lnTo>
                  <a:cubicBezTo>
                    <a:pt x="14" y="4121"/>
                    <a:pt x="44" y="4262"/>
                    <a:pt x="155" y="4333"/>
                  </a:cubicBezTo>
                  <a:cubicBezTo>
                    <a:pt x="195" y="4364"/>
                    <a:pt x="241" y="4377"/>
                    <a:pt x="287" y="4377"/>
                  </a:cubicBezTo>
                  <a:cubicBezTo>
                    <a:pt x="367" y="4377"/>
                    <a:pt x="447" y="4334"/>
                    <a:pt x="493" y="4262"/>
                  </a:cubicBezTo>
                  <a:lnTo>
                    <a:pt x="745" y="3885"/>
                  </a:lnTo>
                  <a:lnTo>
                    <a:pt x="1039" y="4067"/>
                  </a:lnTo>
                  <a:cubicBezTo>
                    <a:pt x="1058" y="4076"/>
                    <a:pt x="1079" y="4080"/>
                    <a:pt x="1102" y="4080"/>
                  </a:cubicBezTo>
                  <a:cubicBezTo>
                    <a:pt x="1147" y="4080"/>
                    <a:pt x="1195" y="4062"/>
                    <a:pt x="1224" y="4023"/>
                  </a:cubicBezTo>
                  <a:cubicBezTo>
                    <a:pt x="1251" y="3969"/>
                    <a:pt x="1238" y="3885"/>
                    <a:pt x="1180" y="3841"/>
                  </a:cubicBezTo>
                  <a:lnTo>
                    <a:pt x="887" y="3659"/>
                  </a:lnTo>
                  <a:lnTo>
                    <a:pt x="1224" y="3140"/>
                  </a:lnTo>
                  <a:lnTo>
                    <a:pt x="1504" y="3322"/>
                  </a:lnTo>
                  <a:cubicBezTo>
                    <a:pt x="1523" y="3335"/>
                    <a:pt x="1545" y="3341"/>
                    <a:pt x="1567" y="3341"/>
                  </a:cubicBezTo>
                  <a:cubicBezTo>
                    <a:pt x="1611" y="3341"/>
                    <a:pt x="1655" y="3316"/>
                    <a:pt x="1673" y="3278"/>
                  </a:cubicBezTo>
                  <a:cubicBezTo>
                    <a:pt x="1713" y="3224"/>
                    <a:pt x="1700" y="3140"/>
                    <a:pt x="1629" y="3096"/>
                  </a:cubicBezTo>
                  <a:lnTo>
                    <a:pt x="1349" y="2927"/>
                  </a:lnTo>
                  <a:lnTo>
                    <a:pt x="1686" y="2408"/>
                  </a:lnTo>
                  <a:lnTo>
                    <a:pt x="1952" y="2577"/>
                  </a:lnTo>
                  <a:cubicBezTo>
                    <a:pt x="1976" y="2591"/>
                    <a:pt x="2000" y="2598"/>
                    <a:pt x="2022" y="2598"/>
                  </a:cubicBezTo>
                  <a:cubicBezTo>
                    <a:pt x="2067" y="2598"/>
                    <a:pt x="2108" y="2572"/>
                    <a:pt x="2134" y="2536"/>
                  </a:cubicBezTo>
                  <a:cubicBezTo>
                    <a:pt x="2178" y="2479"/>
                    <a:pt x="2151" y="2395"/>
                    <a:pt x="2094" y="2368"/>
                  </a:cubicBezTo>
                  <a:lnTo>
                    <a:pt x="1828" y="2199"/>
                  </a:lnTo>
                  <a:lnTo>
                    <a:pt x="2165" y="1677"/>
                  </a:lnTo>
                  <a:lnTo>
                    <a:pt x="2418" y="1832"/>
                  </a:lnTo>
                  <a:cubicBezTo>
                    <a:pt x="2438" y="1848"/>
                    <a:pt x="2463" y="1857"/>
                    <a:pt x="2489" y="1857"/>
                  </a:cubicBezTo>
                  <a:cubicBezTo>
                    <a:pt x="2530" y="1857"/>
                    <a:pt x="2573" y="1835"/>
                    <a:pt x="2600" y="1791"/>
                  </a:cubicBezTo>
                  <a:cubicBezTo>
                    <a:pt x="2627" y="1734"/>
                    <a:pt x="2613" y="1650"/>
                    <a:pt x="2556" y="1623"/>
                  </a:cubicBezTo>
                  <a:lnTo>
                    <a:pt x="2303" y="1468"/>
                  </a:lnTo>
                  <a:lnTo>
                    <a:pt x="2627" y="948"/>
                  </a:lnTo>
                  <a:lnTo>
                    <a:pt x="2880" y="1103"/>
                  </a:lnTo>
                  <a:cubicBezTo>
                    <a:pt x="2898" y="1112"/>
                    <a:pt x="2920" y="1117"/>
                    <a:pt x="2942" y="1117"/>
                  </a:cubicBezTo>
                  <a:cubicBezTo>
                    <a:pt x="2988" y="1117"/>
                    <a:pt x="3034" y="1098"/>
                    <a:pt x="3062" y="1060"/>
                  </a:cubicBezTo>
                  <a:cubicBezTo>
                    <a:pt x="3092" y="989"/>
                    <a:pt x="3078" y="918"/>
                    <a:pt x="3021" y="878"/>
                  </a:cubicBezTo>
                  <a:lnTo>
                    <a:pt x="2768" y="722"/>
                  </a:lnTo>
                  <a:lnTo>
                    <a:pt x="3008" y="372"/>
                  </a:lnTo>
                  <a:cubicBezTo>
                    <a:pt x="3078" y="261"/>
                    <a:pt x="3035" y="106"/>
                    <a:pt x="2923" y="35"/>
                  </a:cubicBezTo>
                  <a:cubicBezTo>
                    <a:pt x="2885" y="11"/>
                    <a:pt x="2845" y="0"/>
                    <a:pt x="2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7" name="Google Shape;1407;p64"/>
          <p:cNvGrpSpPr/>
          <p:nvPr/>
        </p:nvGrpSpPr>
        <p:grpSpPr>
          <a:xfrm>
            <a:off x="2120750" y="474884"/>
            <a:ext cx="4889251" cy="284589"/>
            <a:chOff x="2651400" y="1008331"/>
            <a:chExt cx="3803089" cy="284589"/>
          </a:xfrm>
        </p:grpSpPr>
        <p:sp>
          <p:nvSpPr>
            <p:cNvPr id="1408" name="Google Shape;1408;p64"/>
            <p:cNvSpPr/>
            <p:nvPr/>
          </p:nvSpPr>
          <p:spPr>
            <a:xfrm>
              <a:off x="2651400" y="10083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64"/>
            <p:cNvSpPr/>
            <p:nvPr/>
          </p:nvSpPr>
          <p:spPr>
            <a:xfrm>
              <a:off x="6155838" y="10083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0" name="Google Shape;1410;p64"/>
          <p:cNvSpPr txBox="1"/>
          <p:nvPr/>
        </p:nvSpPr>
        <p:spPr>
          <a:xfrm>
            <a:off x="720000" y="3291475"/>
            <a:ext cx="2456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~I’m not good at this.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~I give up.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~This is too hard.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~I can’t make this better.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11" name="Google Shape;1411;p64"/>
          <p:cNvSpPr txBox="1"/>
          <p:nvPr/>
        </p:nvSpPr>
        <p:spPr>
          <a:xfrm>
            <a:off x="6488675" y="3175963"/>
            <a:ext cx="2753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~What am I missing?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~I’ll use new strategies.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~This may take extra effort.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5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~There’s always room for improvement.</a:t>
            </a:r>
            <a:endParaRPr i="0" sz="15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12" name="Google Shape;1412;p64"/>
          <p:cNvSpPr txBox="1"/>
          <p:nvPr/>
        </p:nvSpPr>
        <p:spPr>
          <a:xfrm>
            <a:off x="4155875" y="2967275"/>
            <a:ext cx="819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" sz="10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What can I say Different to change my Mindset?</a:t>
            </a:r>
            <a:endParaRPr b="0" i="0" sz="1000" u="none" cap="none" strike="noStrike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65"/>
          <p:cNvSpPr txBox="1"/>
          <p:nvPr>
            <p:ph idx="1" type="subTitle"/>
          </p:nvPr>
        </p:nvSpPr>
        <p:spPr>
          <a:xfrm>
            <a:off x="305625" y="1251400"/>
            <a:ext cx="6094200" cy="3463500"/>
          </a:xfrm>
          <a:prstGeom prst="rect">
            <a:avLst/>
          </a:prstGeom>
          <a:solidFill>
            <a:schemeClr val="dk1"/>
          </a:solidFill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 u="sng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SVUSD Mental Health Resources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Poppins Medium"/>
              <a:buChar char="○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Multiple resources (LGBTQ, Grief Counseling, Counseling Centers etc.)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988 Suicide Crisis Hotline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Poppins Medium"/>
              <a:buChar char="○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Dial 988 or Call 800-273-TALK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Crisis Text Line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Poppins Medium"/>
              <a:buChar char="○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Text “Hello” to 741-741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Mental Wellness Counseling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Poppins Medium"/>
              <a:buChar char="○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Ask your student’s counselor to refer to the District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 u="sng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HAZEL Health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Poppins Medium"/>
              <a:buChar char="○"/>
            </a:pPr>
            <a:r>
              <a:rPr lang="en" sz="1500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Parent referral or counselor referral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 u="sng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USC Telehealth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 u="sng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Western Youth Services One Door</a:t>
            </a:r>
            <a:endParaRPr sz="1500">
              <a:solidFill>
                <a:srgbClr val="12121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oppins Medium"/>
              <a:buChar char="●"/>
            </a:pPr>
            <a:r>
              <a:rPr lang="en" sz="1500" u="sng">
                <a:solidFill>
                  <a:srgbClr val="121212"/>
                </a:solidFill>
                <a:latin typeface="Poppins Medium"/>
                <a:ea typeface="Poppins Medium"/>
                <a:cs typeface="Poppins Medium"/>
                <a:sym typeface="Poppins Medium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ETHS Virtual Relaxation Room</a:t>
            </a:r>
            <a:endParaRPr sz="700">
              <a:solidFill>
                <a:srgbClr val="12121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18" name="Google Shape;1418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89573" y="2017503"/>
            <a:ext cx="1824425" cy="1763375"/>
          </a:xfrm>
          <a:prstGeom prst="rect">
            <a:avLst/>
          </a:prstGeom>
          <a:noFill/>
          <a:ln cap="flat" cmpd="sng" w="28575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19" name="Google Shape;1419;p65"/>
          <p:cNvSpPr txBox="1"/>
          <p:nvPr/>
        </p:nvSpPr>
        <p:spPr>
          <a:xfrm>
            <a:off x="347325" y="229100"/>
            <a:ext cx="8328600" cy="7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rPr>
              <a:t>Mental Health Resources</a:t>
            </a:r>
            <a:endParaRPr sz="4000">
              <a:solidFill>
                <a:schemeClr val="l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66"/>
          <p:cNvSpPr txBox="1"/>
          <p:nvPr>
            <p:ph type="title"/>
          </p:nvPr>
        </p:nvSpPr>
        <p:spPr>
          <a:xfrm>
            <a:off x="158175" y="208050"/>
            <a:ext cx="615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College and career resources</a:t>
            </a:r>
            <a:endParaRPr/>
          </a:p>
        </p:txBody>
      </p:sp>
      <p:grpSp>
        <p:nvGrpSpPr>
          <p:cNvPr id="1425" name="Google Shape;1425;p66"/>
          <p:cNvGrpSpPr/>
          <p:nvPr/>
        </p:nvGrpSpPr>
        <p:grpSpPr>
          <a:xfrm>
            <a:off x="4906100" y="658606"/>
            <a:ext cx="4200989" cy="284589"/>
            <a:chOff x="715100" y="1649206"/>
            <a:chExt cx="4200989" cy="284589"/>
          </a:xfrm>
        </p:grpSpPr>
        <p:sp>
          <p:nvSpPr>
            <p:cNvPr id="1426" name="Google Shape;1426;p66"/>
            <p:cNvSpPr/>
            <p:nvPr/>
          </p:nvSpPr>
          <p:spPr>
            <a:xfrm>
              <a:off x="715100" y="16492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66"/>
            <p:cNvSpPr/>
            <p:nvPr/>
          </p:nvSpPr>
          <p:spPr>
            <a:xfrm>
              <a:off x="4617438" y="16492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8" name="Google Shape;1428;p66"/>
          <p:cNvGrpSpPr/>
          <p:nvPr/>
        </p:nvGrpSpPr>
        <p:grpSpPr>
          <a:xfrm>
            <a:off x="5259750" y="642200"/>
            <a:ext cx="3245351" cy="4501296"/>
            <a:chOff x="5393100" y="642200"/>
            <a:chExt cx="3245351" cy="4501296"/>
          </a:xfrm>
        </p:grpSpPr>
        <p:sp>
          <p:nvSpPr>
            <p:cNvPr id="1429" name="Google Shape;1429;p66"/>
            <p:cNvSpPr/>
            <p:nvPr/>
          </p:nvSpPr>
          <p:spPr>
            <a:xfrm>
              <a:off x="8536518" y="1030657"/>
              <a:ext cx="65743" cy="3561832"/>
            </a:xfrm>
            <a:custGeom>
              <a:rect b="b" l="l" r="r" t="t"/>
              <a:pathLst>
                <a:path extrusionOk="0" h="16633" w="307">
                  <a:moveTo>
                    <a:pt x="145" y="0"/>
                  </a:moveTo>
                  <a:cubicBezTo>
                    <a:pt x="60" y="0"/>
                    <a:pt x="0" y="67"/>
                    <a:pt x="0" y="157"/>
                  </a:cubicBezTo>
                  <a:lnTo>
                    <a:pt x="0" y="16606"/>
                  </a:lnTo>
                  <a:lnTo>
                    <a:pt x="307" y="16633"/>
                  </a:lnTo>
                  <a:lnTo>
                    <a:pt x="307" y="157"/>
                  </a:lnTo>
                  <a:cubicBezTo>
                    <a:pt x="307" y="73"/>
                    <a:pt x="253" y="15"/>
                    <a:pt x="169" y="2"/>
                  </a:cubicBezTo>
                  <a:cubicBezTo>
                    <a:pt x="161" y="1"/>
                    <a:pt x="153" y="0"/>
                    <a:pt x="1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66"/>
            <p:cNvSpPr/>
            <p:nvPr/>
          </p:nvSpPr>
          <p:spPr>
            <a:xfrm>
              <a:off x="8500327" y="4468733"/>
              <a:ext cx="138124" cy="674763"/>
            </a:xfrm>
            <a:custGeom>
              <a:rect b="b" l="l" r="r" t="t"/>
              <a:pathLst>
                <a:path extrusionOk="0" h="3151" w="645">
                  <a:moveTo>
                    <a:pt x="327" y="1"/>
                  </a:moveTo>
                  <a:cubicBezTo>
                    <a:pt x="155" y="1"/>
                    <a:pt x="1" y="138"/>
                    <a:pt x="1" y="325"/>
                  </a:cubicBezTo>
                  <a:lnTo>
                    <a:pt x="1" y="3150"/>
                  </a:lnTo>
                  <a:lnTo>
                    <a:pt x="645" y="3150"/>
                  </a:lnTo>
                  <a:lnTo>
                    <a:pt x="645" y="325"/>
                  </a:lnTo>
                  <a:cubicBezTo>
                    <a:pt x="645" y="170"/>
                    <a:pt x="520" y="32"/>
                    <a:pt x="351" y="1"/>
                  </a:cubicBezTo>
                  <a:cubicBezTo>
                    <a:pt x="343" y="1"/>
                    <a:pt x="335" y="1"/>
                    <a:pt x="3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31" name="Google Shape;1431;p66"/>
            <p:cNvGrpSpPr/>
            <p:nvPr/>
          </p:nvGrpSpPr>
          <p:grpSpPr>
            <a:xfrm>
              <a:off x="5393100" y="642200"/>
              <a:ext cx="3176841" cy="4501294"/>
              <a:chOff x="5393100" y="642200"/>
              <a:chExt cx="3176841" cy="4501294"/>
            </a:xfrm>
          </p:grpSpPr>
          <p:sp>
            <p:nvSpPr>
              <p:cNvPr id="1432" name="Google Shape;1432;p66"/>
              <p:cNvSpPr/>
              <p:nvPr/>
            </p:nvSpPr>
            <p:spPr>
              <a:xfrm>
                <a:off x="5461626" y="2555788"/>
                <a:ext cx="3108315" cy="455053"/>
              </a:xfrm>
              <a:custGeom>
                <a:rect b="b" l="l" r="r" t="t"/>
                <a:pathLst>
                  <a:path extrusionOk="0" h="2125" w="14515">
                    <a:moveTo>
                      <a:pt x="0" y="0"/>
                    </a:moveTo>
                    <a:lnTo>
                      <a:pt x="0" y="310"/>
                    </a:lnTo>
                    <a:lnTo>
                      <a:pt x="14514" y="2124"/>
                    </a:lnTo>
                    <a:lnTo>
                      <a:pt x="14514" y="18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3" name="Google Shape;1433;p66"/>
              <p:cNvSpPr/>
              <p:nvPr/>
            </p:nvSpPr>
            <p:spPr>
              <a:xfrm>
                <a:off x="5429076" y="642200"/>
                <a:ext cx="65957" cy="3565687"/>
              </a:xfrm>
              <a:custGeom>
                <a:rect b="b" l="l" r="r" t="t"/>
                <a:pathLst>
                  <a:path extrusionOk="0" h="16651" w="308">
                    <a:moveTo>
                      <a:pt x="151" y="1"/>
                    </a:moveTo>
                    <a:cubicBezTo>
                      <a:pt x="73" y="1"/>
                      <a:pt x="1" y="79"/>
                      <a:pt x="1" y="157"/>
                    </a:cubicBezTo>
                    <a:lnTo>
                      <a:pt x="1" y="16606"/>
                    </a:lnTo>
                    <a:lnTo>
                      <a:pt x="307" y="16650"/>
                    </a:lnTo>
                    <a:lnTo>
                      <a:pt x="307" y="157"/>
                    </a:lnTo>
                    <a:cubicBezTo>
                      <a:pt x="307" y="86"/>
                      <a:pt x="254" y="19"/>
                      <a:pt x="169" y="2"/>
                    </a:cubicBezTo>
                    <a:cubicBezTo>
                      <a:pt x="163" y="1"/>
                      <a:pt x="157" y="1"/>
                      <a:pt x="15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4" name="Google Shape;1434;p66"/>
              <p:cNvSpPr/>
              <p:nvPr/>
            </p:nvSpPr>
            <p:spPr>
              <a:xfrm>
                <a:off x="5393100" y="4083489"/>
                <a:ext cx="138124" cy="1060005"/>
              </a:xfrm>
              <a:custGeom>
                <a:rect b="b" l="l" r="r" t="t"/>
                <a:pathLst>
                  <a:path extrusionOk="0" h="4950" w="645">
                    <a:moveTo>
                      <a:pt x="320" y="0"/>
                    </a:moveTo>
                    <a:cubicBezTo>
                      <a:pt x="144" y="0"/>
                      <a:pt x="0" y="146"/>
                      <a:pt x="0" y="314"/>
                    </a:cubicBezTo>
                    <a:lnTo>
                      <a:pt x="0" y="4949"/>
                    </a:lnTo>
                    <a:lnTo>
                      <a:pt x="644" y="4949"/>
                    </a:lnTo>
                    <a:lnTo>
                      <a:pt x="644" y="314"/>
                    </a:lnTo>
                    <a:cubicBezTo>
                      <a:pt x="644" y="159"/>
                      <a:pt x="519" y="17"/>
                      <a:pt x="364" y="4"/>
                    </a:cubicBezTo>
                    <a:cubicBezTo>
                      <a:pt x="349" y="1"/>
                      <a:pt x="334" y="0"/>
                      <a:pt x="3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435" name="Google Shape;1435;p66"/>
          <p:cNvGrpSpPr/>
          <p:nvPr/>
        </p:nvGrpSpPr>
        <p:grpSpPr>
          <a:xfrm>
            <a:off x="5882646" y="1649309"/>
            <a:ext cx="1678800" cy="1844881"/>
            <a:chOff x="5569983" y="1677880"/>
            <a:chExt cx="1820232" cy="2000305"/>
          </a:xfrm>
        </p:grpSpPr>
        <p:sp>
          <p:nvSpPr>
            <p:cNvPr id="1436" name="Google Shape;1436;p66"/>
            <p:cNvSpPr/>
            <p:nvPr/>
          </p:nvSpPr>
          <p:spPr>
            <a:xfrm>
              <a:off x="5569983" y="1677880"/>
              <a:ext cx="1820232" cy="1999877"/>
            </a:xfrm>
            <a:custGeom>
              <a:rect b="b" l="l" r="r" t="t"/>
              <a:pathLst>
                <a:path extrusionOk="0" h="9339" w="8500">
                  <a:moveTo>
                    <a:pt x="6622" y="0"/>
                  </a:moveTo>
                  <a:cubicBezTo>
                    <a:pt x="5489" y="0"/>
                    <a:pt x="2893" y="907"/>
                    <a:pt x="1575" y="3024"/>
                  </a:cubicBezTo>
                  <a:cubicBezTo>
                    <a:pt x="0" y="5552"/>
                    <a:pt x="789" y="8937"/>
                    <a:pt x="1419" y="9261"/>
                  </a:cubicBezTo>
                  <a:cubicBezTo>
                    <a:pt x="1513" y="9312"/>
                    <a:pt x="1670" y="9339"/>
                    <a:pt x="1872" y="9339"/>
                  </a:cubicBezTo>
                  <a:cubicBezTo>
                    <a:pt x="3008" y="9339"/>
                    <a:pt x="5604" y="8497"/>
                    <a:pt x="6928" y="6351"/>
                  </a:cubicBezTo>
                  <a:cubicBezTo>
                    <a:pt x="8499" y="3809"/>
                    <a:pt x="7657" y="509"/>
                    <a:pt x="7097" y="101"/>
                  </a:cubicBezTo>
                  <a:cubicBezTo>
                    <a:pt x="7007" y="34"/>
                    <a:pt x="6842" y="0"/>
                    <a:pt x="66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66"/>
            <p:cNvSpPr/>
            <p:nvPr/>
          </p:nvSpPr>
          <p:spPr>
            <a:xfrm>
              <a:off x="5569983" y="1677880"/>
              <a:ext cx="1612940" cy="2000305"/>
            </a:xfrm>
            <a:custGeom>
              <a:rect b="b" l="l" r="r" t="t"/>
              <a:pathLst>
                <a:path extrusionOk="0" h="9341" w="7532">
                  <a:moveTo>
                    <a:pt x="6622" y="0"/>
                  </a:moveTo>
                  <a:cubicBezTo>
                    <a:pt x="5489" y="0"/>
                    <a:pt x="2893" y="907"/>
                    <a:pt x="1575" y="3024"/>
                  </a:cubicBezTo>
                  <a:cubicBezTo>
                    <a:pt x="0" y="5552"/>
                    <a:pt x="789" y="8937"/>
                    <a:pt x="1419" y="9261"/>
                  </a:cubicBezTo>
                  <a:cubicBezTo>
                    <a:pt x="1514" y="9311"/>
                    <a:pt x="1683" y="9340"/>
                    <a:pt x="1901" y="9340"/>
                  </a:cubicBezTo>
                  <a:cubicBezTo>
                    <a:pt x="1978" y="9340"/>
                    <a:pt x="2062" y="9336"/>
                    <a:pt x="2151" y="9328"/>
                  </a:cubicBezTo>
                  <a:cubicBezTo>
                    <a:pt x="1757" y="8094"/>
                    <a:pt x="1632" y="5761"/>
                    <a:pt x="2781" y="3894"/>
                  </a:cubicBezTo>
                  <a:cubicBezTo>
                    <a:pt x="3992" y="1955"/>
                    <a:pt x="6281" y="1028"/>
                    <a:pt x="7532" y="886"/>
                  </a:cubicBezTo>
                  <a:cubicBezTo>
                    <a:pt x="7390" y="495"/>
                    <a:pt x="7235" y="199"/>
                    <a:pt x="7097" y="101"/>
                  </a:cubicBezTo>
                  <a:cubicBezTo>
                    <a:pt x="7007" y="34"/>
                    <a:pt x="6842" y="0"/>
                    <a:pt x="6622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66"/>
            <p:cNvSpPr/>
            <p:nvPr/>
          </p:nvSpPr>
          <p:spPr>
            <a:xfrm>
              <a:off x="6355462" y="1783881"/>
              <a:ext cx="893199" cy="643498"/>
            </a:xfrm>
            <a:custGeom>
              <a:rect b="b" l="l" r="r" t="t"/>
              <a:pathLst>
                <a:path extrusionOk="0" h="3005" w="4171">
                  <a:moveTo>
                    <a:pt x="985" y="0"/>
                  </a:moveTo>
                  <a:cubicBezTo>
                    <a:pt x="661" y="125"/>
                    <a:pt x="324" y="307"/>
                    <a:pt x="0" y="506"/>
                  </a:cubicBezTo>
                  <a:cubicBezTo>
                    <a:pt x="1420" y="1265"/>
                    <a:pt x="2809" y="2107"/>
                    <a:pt x="4144" y="3004"/>
                  </a:cubicBezTo>
                  <a:cubicBezTo>
                    <a:pt x="4171" y="2627"/>
                    <a:pt x="4171" y="2259"/>
                    <a:pt x="4144" y="1922"/>
                  </a:cubicBezTo>
                  <a:cubicBezTo>
                    <a:pt x="3581" y="1517"/>
                    <a:pt x="2991" y="1137"/>
                    <a:pt x="2401" y="786"/>
                  </a:cubicBezTo>
                  <a:cubicBezTo>
                    <a:pt x="1939" y="506"/>
                    <a:pt x="1460" y="236"/>
                    <a:pt x="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66"/>
            <p:cNvSpPr/>
            <p:nvPr/>
          </p:nvSpPr>
          <p:spPr>
            <a:xfrm>
              <a:off x="5708534" y="3007498"/>
              <a:ext cx="806684" cy="608165"/>
            </a:xfrm>
            <a:custGeom>
              <a:rect b="b" l="l" r="r" t="t"/>
              <a:pathLst>
                <a:path extrusionOk="0" h="2840" w="3767">
                  <a:moveTo>
                    <a:pt x="14" y="1"/>
                  </a:moveTo>
                  <a:lnTo>
                    <a:pt x="14" y="1"/>
                  </a:lnTo>
                  <a:cubicBezTo>
                    <a:pt x="0" y="409"/>
                    <a:pt x="14" y="803"/>
                    <a:pt x="71" y="1167"/>
                  </a:cubicBezTo>
                  <a:cubicBezTo>
                    <a:pt x="422" y="1420"/>
                    <a:pt x="803" y="1673"/>
                    <a:pt x="1167" y="1912"/>
                  </a:cubicBezTo>
                  <a:cubicBezTo>
                    <a:pt x="1673" y="2236"/>
                    <a:pt x="2192" y="2546"/>
                    <a:pt x="2711" y="2840"/>
                  </a:cubicBezTo>
                  <a:cubicBezTo>
                    <a:pt x="3048" y="2728"/>
                    <a:pt x="3416" y="2573"/>
                    <a:pt x="3766" y="2391"/>
                  </a:cubicBezTo>
                  <a:cubicBezTo>
                    <a:pt x="2472" y="1660"/>
                    <a:pt x="1224" y="861"/>
                    <a:pt x="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66"/>
            <p:cNvSpPr/>
            <p:nvPr/>
          </p:nvSpPr>
          <p:spPr>
            <a:xfrm>
              <a:off x="6087568" y="2251571"/>
              <a:ext cx="662136" cy="937516"/>
            </a:xfrm>
            <a:custGeom>
              <a:rect b="b" l="l" r="r" t="t"/>
              <a:pathLst>
                <a:path extrusionOk="0" h="4378" w="3092">
                  <a:moveTo>
                    <a:pt x="2805" y="0"/>
                  </a:moveTo>
                  <a:cubicBezTo>
                    <a:pt x="2725" y="0"/>
                    <a:pt x="2647" y="45"/>
                    <a:pt x="2600" y="119"/>
                  </a:cubicBezTo>
                  <a:lnTo>
                    <a:pt x="2360" y="470"/>
                  </a:lnTo>
                  <a:lnTo>
                    <a:pt x="2050" y="288"/>
                  </a:lnTo>
                  <a:cubicBezTo>
                    <a:pt x="2030" y="271"/>
                    <a:pt x="2006" y="263"/>
                    <a:pt x="1982" y="263"/>
                  </a:cubicBezTo>
                  <a:cubicBezTo>
                    <a:pt x="1941" y="263"/>
                    <a:pt x="1901" y="286"/>
                    <a:pt x="1882" y="328"/>
                  </a:cubicBezTo>
                  <a:cubicBezTo>
                    <a:pt x="1841" y="385"/>
                    <a:pt x="1855" y="470"/>
                    <a:pt x="1925" y="497"/>
                  </a:cubicBezTo>
                  <a:lnTo>
                    <a:pt x="2219" y="696"/>
                  </a:lnTo>
                  <a:lnTo>
                    <a:pt x="1898" y="1201"/>
                  </a:lnTo>
                  <a:lnTo>
                    <a:pt x="1588" y="1019"/>
                  </a:lnTo>
                  <a:cubicBezTo>
                    <a:pt x="1568" y="1009"/>
                    <a:pt x="1547" y="1003"/>
                    <a:pt x="1526" y="1003"/>
                  </a:cubicBezTo>
                  <a:cubicBezTo>
                    <a:pt x="1486" y="1003"/>
                    <a:pt x="1446" y="1022"/>
                    <a:pt x="1420" y="1060"/>
                  </a:cubicBezTo>
                  <a:cubicBezTo>
                    <a:pt x="1376" y="1130"/>
                    <a:pt x="1406" y="1201"/>
                    <a:pt x="1460" y="1242"/>
                  </a:cubicBezTo>
                  <a:lnTo>
                    <a:pt x="1757" y="1424"/>
                  </a:lnTo>
                  <a:lnTo>
                    <a:pt x="1420" y="1946"/>
                  </a:lnTo>
                  <a:lnTo>
                    <a:pt x="1140" y="1761"/>
                  </a:lnTo>
                  <a:cubicBezTo>
                    <a:pt x="1117" y="1752"/>
                    <a:pt x="1093" y="1748"/>
                    <a:pt x="1071" y="1748"/>
                  </a:cubicBezTo>
                  <a:cubicBezTo>
                    <a:pt x="1025" y="1748"/>
                    <a:pt x="984" y="1766"/>
                    <a:pt x="954" y="1805"/>
                  </a:cubicBezTo>
                  <a:cubicBezTo>
                    <a:pt x="928" y="1862"/>
                    <a:pt x="941" y="1946"/>
                    <a:pt x="998" y="1987"/>
                  </a:cubicBezTo>
                  <a:lnTo>
                    <a:pt x="1278" y="2155"/>
                  </a:lnTo>
                  <a:lnTo>
                    <a:pt x="941" y="2675"/>
                  </a:lnTo>
                  <a:lnTo>
                    <a:pt x="675" y="2506"/>
                  </a:lnTo>
                  <a:cubicBezTo>
                    <a:pt x="656" y="2493"/>
                    <a:pt x="634" y="2487"/>
                    <a:pt x="612" y="2487"/>
                  </a:cubicBezTo>
                  <a:cubicBezTo>
                    <a:pt x="567" y="2487"/>
                    <a:pt x="520" y="2511"/>
                    <a:pt x="493" y="2550"/>
                  </a:cubicBezTo>
                  <a:cubicBezTo>
                    <a:pt x="466" y="2604"/>
                    <a:pt x="479" y="2688"/>
                    <a:pt x="533" y="2732"/>
                  </a:cubicBezTo>
                  <a:lnTo>
                    <a:pt x="803" y="2887"/>
                  </a:lnTo>
                  <a:lnTo>
                    <a:pt x="479" y="3406"/>
                  </a:lnTo>
                  <a:lnTo>
                    <a:pt x="213" y="3251"/>
                  </a:lnTo>
                  <a:cubicBezTo>
                    <a:pt x="192" y="3236"/>
                    <a:pt x="167" y="3228"/>
                    <a:pt x="142" y="3228"/>
                  </a:cubicBezTo>
                  <a:cubicBezTo>
                    <a:pt x="101" y="3228"/>
                    <a:pt x="61" y="3250"/>
                    <a:pt x="44" y="3295"/>
                  </a:cubicBezTo>
                  <a:cubicBezTo>
                    <a:pt x="0" y="3349"/>
                    <a:pt x="14" y="3433"/>
                    <a:pt x="85" y="3463"/>
                  </a:cubicBezTo>
                  <a:lnTo>
                    <a:pt x="338" y="3632"/>
                  </a:lnTo>
                  <a:lnTo>
                    <a:pt x="85" y="4010"/>
                  </a:lnTo>
                  <a:cubicBezTo>
                    <a:pt x="14" y="4121"/>
                    <a:pt x="44" y="4262"/>
                    <a:pt x="155" y="4333"/>
                  </a:cubicBezTo>
                  <a:cubicBezTo>
                    <a:pt x="195" y="4364"/>
                    <a:pt x="241" y="4377"/>
                    <a:pt x="287" y="4377"/>
                  </a:cubicBezTo>
                  <a:cubicBezTo>
                    <a:pt x="367" y="4377"/>
                    <a:pt x="447" y="4334"/>
                    <a:pt x="493" y="4262"/>
                  </a:cubicBezTo>
                  <a:lnTo>
                    <a:pt x="745" y="3885"/>
                  </a:lnTo>
                  <a:lnTo>
                    <a:pt x="1039" y="4067"/>
                  </a:lnTo>
                  <a:cubicBezTo>
                    <a:pt x="1058" y="4076"/>
                    <a:pt x="1079" y="4080"/>
                    <a:pt x="1102" y="4080"/>
                  </a:cubicBezTo>
                  <a:cubicBezTo>
                    <a:pt x="1147" y="4080"/>
                    <a:pt x="1195" y="4062"/>
                    <a:pt x="1224" y="4023"/>
                  </a:cubicBezTo>
                  <a:cubicBezTo>
                    <a:pt x="1251" y="3969"/>
                    <a:pt x="1238" y="3885"/>
                    <a:pt x="1180" y="3841"/>
                  </a:cubicBezTo>
                  <a:lnTo>
                    <a:pt x="887" y="3659"/>
                  </a:lnTo>
                  <a:lnTo>
                    <a:pt x="1224" y="3140"/>
                  </a:lnTo>
                  <a:lnTo>
                    <a:pt x="1504" y="3322"/>
                  </a:lnTo>
                  <a:cubicBezTo>
                    <a:pt x="1523" y="3335"/>
                    <a:pt x="1545" y="3341"/>
                    <a:pt x="1567" y="3341"/>
                  </a:cubicBezTo>
                  <a:cubicBezTo>
                    <a:pt x="1611" y="3341"/>
                    <a:pt x="1655" y="3316"/>
                    <a:pt x="1673" y="3278"/>
                  </a:cubicBezTo>
                  <a:cubicBezTo>
                    <a:pt x="1713" y="3224"/>
                    <a:pt x="1700" y="3140"/>
                    <a:pt x="1629" y="3096"/>
                  </a:cubicBezTo>
                  <a:lnTo>
                    <a:pt x="1349" y="2927"/>
                  </a:lnTo>
                  <a:lnTo>
                    <a:pt x="1686" y="2408"/>
                  </a:lnTo>
                  <a:lnTo>
                    <a:pt x="1952" y="2577"/>
                  </a:lnTo>
                  <a:cubicBezTo>
                    <a:pt x="1976" y="2591"/>
                    <a:pt x="2000" y="2598"/>
                    <a:pt x="2022" y="2598"/>
                  </a:cubicBezTo>
                  <a:cubicBezTo>
                    <a:pt x="2067" y="2598"/>
                    <a:pt x="2108" y="2572"/>
                    <a:pt x="2134" y="2536"/>
                  </a:cubicBezTo>
                  <a:cubicBezTo>
                    <a:pt x="2178" y="2479"/>
                    <a:pt x="2151" y="2395"/>
                    <a:pt x="2094" y="2368"/>
                  </a:cubicBezTo>
                  <a:lnTo>
                    <a:pt x="1828" y="2199"/>
                  </a:lnTo>
                  <a:lnTo>
                    <a:pt x="2165" y="1677"/>
                  </a:lnTo>
                  <a:lnTo>
                    <a:pt x="2418" y="1832"/>
                  </a:lnTo>
                  <a:cubicBezTo>
                    <a:pt x="2438" y="1848"/>
                    <a:pt x="2463" y="1857"/>
                    <a:pt x="2489" y="1857"/>
                  </a:cubicBezTo>
                  <a:cubicBezTo>
                    <a:pt x="2530" y="1857"/>
                    <a:pt x="2573" y="1835"/>
                    <a:pt x="2600" y="1791"/>
                  </a:cubicBezTo>
                  <a:cubicBezTo>
                    <a:pt x="2627" y="1734"/>
                    <a:pt x="2613" y="1650"/>
                    <a:pt x="2556" y="1623"/>
                  </a:cubicBezTo>
                  <a:lnTo>
                    <a:pt x="2303" y="1468"/>
                  </a:lnTo>
                  <a:lnTo>
                    <a:pt x="2627" y="948"/>
                  </a:lnTo>
                  <a:lnTo>
                    <a:pt x="2880" y="1103"/>
                  </a:lnTo>
                  <a:cubicBezTo>
                    <a:pt x="2898" y="1112"/>
                    <a:pt x="2920" y="1117"/>
                    <a:pt x="2942" y="1117"/>
                  </a:cubicBezTo>
                  <a:cubicBezTo>
                    <a:pt x="2988" y="1117"/>
                    <a:pt x="3034" y="1098"/>
                    <a:pt x="3062" y="1060"/>
                  </a:cubicBezTo>
                  <a:cubicBezTo>
                    <a:pt x="3092" y="989"/>
                    <a:pt x="3078" y="918"/>
                    <a:pt x="3021" y="878"/>
                  </a:cubicBezTo>
                  <a:lnTo>
                    <a:pt x="2768" y="722"/>
                  </a:lnTo>
                  <a:lnTo>
                    <a:pt x="3008" y="372"/>
                  </a:lnTo>
                  <a:cubicBezTo>
                    <a:pt x="3078" y="261"/>
                    <a:pt x="3035" y="106"/>
                    <a:pt x="2923" y="35"/>
                  </a:cubicBezTo>
                  <a:cubicBezTo>
                    <a:pt x="2885" y="11"/>
                    <a:pt x="2845" y="0"/>
                    <a:pt x="2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41" name="Google Shape;1441;p66"/>
          <p:cNvSpPr txBox="1"/>
          <p:nvPr>
            <p:ph idx="1" type="subTitle"/>
          </p:nvPr>
        </p:nvSpPr>
        <p:spPr>
          <a:xfrm>
            <a:off x="1057125" y="952750"/>
            <a:ext cx="4353000" cy="37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3"/>
              </a:rPr>
              <a:t>California Colleges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4"/>
              </a:rPr>
              <a:t>California Career Zone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5"/>
              </a:rPr>
              <a:t>Scholarships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6"/>
              </a:rPr>
              <a:t>SVUSD High School Planning Guide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7"/>
              </a:rPr>
              <a:t>https://fairtest.org/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8"/>
              </a:rPr>
              <a:t>SAT vs ACT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9"/>
              </a:rPr>
              <a:t>FAFSA</a:t>
            </a:r>
            <a:r>
              <a:rPr lang="en" sz="1800">
                <a:latin typeface="Poppins Medium"/>
                <a:ea typeface="Poppins Medium"/>
                <a:cs typeface="Poppins Medium"/>
                <a:sym typeface="Poppins Medium"/>
              </a:rPr>
              <a:t> or </a:t>
            </a: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10"/>
              </a:rPr>
              <a:t>Dream Act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11"/>
              </a:rPr>
              <a:t>College Savings Calculator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12"/>
              </a:rPr>
              <a:t>Niche.com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13"/>
              </a:rPr>
              <a:t>College Search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14"/>
              </a:rPr>
              <a:t>Career Activity Ideas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Medium"/>
              <a:buChar char="●"/>
            </a:pPr>
            <a:r>
              <a:rPr lang="en" sz="1800" u="sng">
                <a:solidFill>
                  <a:schemeClr val="hlink"/>
                </a:solidFill>
                <a:latin typeface="Poppins Medium"/>
                <a:ea typeface="Poppins Medium"/>
                <a:cs typeface="Poppins Medium"/>
                <a:sym typeface="Poppins Medium"/>
                <a:hlinkClick r:id="rId15"/>
              </a:rPr>
              <a:t>Wheel of Careers</a:t>
            </a:r>
            <a:r>
              <a:rPr lang="en" sz="1800"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18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p67"/>
          <p:cNvSpPr txBox="1"/>
          <p:nvPr>
            <p:ph type="title"/>
          </p:nvPr>
        </p:nvSpPr>
        <p:spPr>
          <a:xfrm>
            <a:off x="526925" y="430950"/>
            <a:ext cx="82233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UPCOMING CAREER VISITS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>
                <a:latin typeface="Poppins Medium"/>
                <a:ea typeface="Poppins Medium"/>
                <a:cs typeface="Poppins Medium"/>
                <a:sym typeface="Poppins Medium"/>
              </a:rPr>
              <a:t>Sign up with Miss Felix in FlexTime today!</a:t>
            </a:r>
            <a:endParaRPr/>
          </a:p>
        </p:txBody>
      </p:sp>
      <p:grpSp>
        <p:nvGrpSpPr>
          <p:cNvPr id="1447" name="Google Shape;1447;p67"/>
          <p:cNvGrpSpPr/>
          <p:nvPr/>
        </p:nvGrpSpPr>
        <p:grpSpPr>
          <a:xfrm>
            <a:off x="2943750" y="1484925"/>
            <a:ext cx="2722312" cy="3658576"/>
            <a:chOff x="3171825" y="1484975"/>
            <a:chExt cx="2722312" cy="3658576"/>
          </a:xfrm>
        </p:grpSpPr>
        <p:sp>
          <p:nvSpPr>
            <p:cNvPr id="1448" name="Google Shape;1448;p67"/>
            <p:cNvSpPr/>
            <p:nvPr/>
          </p:nvSpPr>
          <p:spPr>
            <a:xfrm>
              <a:off x="5195764" y="2682154"/>
              <a:ext cx="698373" cy="1162097"/>
            </a:xfrm>
            <a:custGeom>
              <a:rect b="b" l="l" r="r" t="t"/>
              <a:pathLst>
                <a:path extrusionOk="0" h="30874" w="18554">
                  <a:moveTo>
                    <a:pt x="6963" y="0"/>
                  </a:moveTo>
                  <a:cubicBezTo>
                    <a:pt x="1857" y="2188"/>
                    <a:pt x="0" y="6243"/>
                    <a:pt x="0" y="6243"/>
                  </a:cubicBezTo>
                  <a:cubicBezTo>
                    <a:pt x="1984" y="8878"/>
                    <a:pt x="5310" y="13254"/>
                    <a:pt x="8907" y="14995"/>
                  </a:cubicBezTo>
                  <a:cubicBezTo>
                    <a:pt x="7935" y="16453"/>
                    <a:pt x="7167" y="18272"/>
                    <a:pt x="6438" y="19691"/>
                  </a:cubicBezTo>
                  <a:cubicBezTo>
                    <a:pt x="5183" y="22249"/>
                    <a:pt x="3851" y="24553"/>
                    <a:pt x="2392" y="26906"/>
                  </a:cubicBezTo>
                  <a:lnTo>
                    <a:pt x="2392" y="26945"/>
                  </a:lnTo>
                  <a:cubicBezTo>
                    <a:pt x="2470" y="26945"/>
                    <a:pt x="2587" y="26984"/>
                    <a:pt x="2713" y="27062"/>
                  </a:cubicBezTo>
                  <a:cubicBezTo>
                    <a:pt x="3608" y="27636"/>
                    <a:pt x="4376" y="28764"/>
                    <a:pt x="4697" y="29736"/>
                  </a:cubicBezTo>
                  <a:cubicBezTo>
                    <a:pt x="4823" y="30106"/>
                    <a:pt x="4862" y="30514"/>
                    <a:pt x="4823" y="30874"/>
                  </a:cubicBezTo>
                  <a:cubicBezTo>
                    <a:pt x="6039" y="29979"/>
                    <a:pt x="7206" y="29007"/>
                    <a:pt x="8305" y="28122"/>
                  </a:cubicBezTo>
                  <a:cubicBezTo>
                    <a:pt x="11426" y="25652"/>
                    <a:pt x="13526" y="23260"/>
                    <a:pt x="15841" y="20100"/>
                  </a:cubicBezTo>
                  <a:cubicBezTo>
                    <a:pt x="16648" y="18962"/>
                    <a:pt x="18554" y="17503"/>
                    <a:pt x="17824" y="16123"/>
                  </a:cubicBezTo>
                  <a:cubicBezTo>
                    <a:pt x="16531" y="13740"/>
                    <a:pt x="15675" y="11183"/>
                    <a:pt x="14304" y="8752"/>
                  </a:cubicBezTo>
                  <a:cubicBezTo>
                    <a:pt x="12233" y="5066"/>
                    <a:pt x="9598" y="2878"/>
                    <a:pt x="6963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67"/>
            <p:cNvSpPr/>
            <p:nvPr/>
          </p:nvSpPr>
          <p:spPr>
            <a:xfrm>
              <a:off x="5372512" y="3804623"/>
              <a:ext cx="6286" cy="38092"/>
            </a:xfrm>
            <a:custGeom>
              <a:rect b="b" l="l" r="r" t="t"/>
              <a:pathLst>
                <a:path extrusionOk="0" h="1012" w="167">
                  <a:moveTo>
                    <a:pt x="1" y="1"/>
                  </a:moveTo>
                  <a:cubicBezTo>
                    <a:pt x="127" y="322"/>
                    <a:pt x="166" y="691"/>
                    <a:pt x="127" y="1012"/>
                  </a:cubicBezTo>
                  <a:cubicBezTo>
                    <a:pt x="166" y="691"/>
                    <a:pt x="127" y="322"/>
                    <a:pt x="40" y="1"/>
                  </a:cubicBez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67"/>
            <p:cNvSpPr/>
            <p:nvPr/>
          </p:nvSpPr>
          <p:spPr>
            <a:xfrm>
              <a:off x="5203442" y="2701914"/>
              <a:ext cx="681547" cy="1142336"/>
            </a:xfrm>
            <a:custGeom>
              <a:rect b="b" l="l" r="r" t="t"/>
              <a:pathLst>
                <a:path extrusionOk="0" h="30349" w="18107">
                  <a:moveTo>
                    <a:pt x="7206" y="0"/>
                  </a:moveTo>
                  <a:cubicBezTo>
                    <a:pt x="6846" y="166"/>
                    <a:pt x="6477" y="282"/>
                    <a:pt x="6195" y="448"/>
                  </a:cubicBezTo>
                  <a:cubicBezTo>
                    <a:pt x="5913" y="613"/>
                    <a:pt x="5670" y="768"/>
                    <a:pt x="5426" y="934"/>
                  </a:cubicBezTo>
                  <a:cubicBezTo>
                    <a:pt x="4736" y="1381"/>
                    <a:pt x="4085" y="1906"/>
                    <a:pt x="3482" y="2470"/>
                  </a:cubicBezTo>
                  <a:cubicBezTo>
                    <a:pt x="3239" y="2674"/>
                    <a:pt x="3034" y="2917"/>
                    <a:pt x="2791" y="3122"/>
                  </a:cubicBezTo>
                  <a:lnTo>
                    <a:pt x="2752" y="3161"/>
                  </a:lnTo>
                  <a:cubicBezTo>
                    <a:pt x="2587" y="3326"/>
                    <a:pt x="2431" y="3443"/>
                    <a:pt x="2266" y="3608"/>
                  </a:cubicBezTo>
                  <a:cubicBezTo>
                    <a:pt x="1984" y="3890"/>
                    <a:pt x="1653" y="4172"/>
                    <a:pt x="1372" y="4502"/>
                  </a:cubicBezTo>
                  <a:cubicBezTo>
                    <a:pt x="1012" y="4823"/>
                    <a:pt x="681" y="5193"/>
                    <a:pt x="360" y="5553"/>
                  </a:cubicBezTo>
                  <a:lnTo>
                    <a:pt x="360" y="5592"/>
                  </a:lnTo>
                  <a:lnTo>
                    <a:pt x="321" y="5592"/>
                  </a:lnTo>
                  <a:cubicBezTo>
                    <a:pt x="321" y="5630"/>
                    <a:pt x="282" y="5630"/>
                    <a:pt x="282" y="5679"/>
                  </a:cubicBezTo>
                  <a:cubicBezTo>
                    <a:pt x="156" y="5796"/>
                    <a:pt x="78" y="5922"/>
                    <a:pt x="0" y="6039"/>
                  </a:cubicBezTo>
                  <a:cubicBezTo>
                    <a:pt x="681" y="6895"/>
                    <a:pt x="1498" y="7945"/>
                    <a:pt x="2383" y="8995"/>
                  </a:cubicBezTo>
                  <a:lnTo>
                    <a:pt x="2383" y="8995"/>
                  </a:lnTo>
                  <a:cubicBezTo>
                    <a:pt x="1615" y="6447"/>
                    <a:pt x="3764" y="3287"/>
                    <a:pt x="6399" y="3287"/>
                  </a:cubicBezTo>
                  <a:cubicBezTo>
                    <a:pt x="6885" y="3287"/>
                    <a:pt x="7371" y="3404"/>
                    <a:pt x="7857" y="3608"/>
                  </a:cubicBezTo>
                  <a:cubicBezTo>
                    <a:pt x="9841" y="4502"/>
                    <a:pt x="10940" y="6768"/>
                    <a:pt x="12233" y="8431"/>
                  </a:cubicBezTo>
                  <a:cubicBezTo>
                    <a:pt x="14013" y="10619"/>
                    <a:pt x="15880" y="13779"/>
                    <a:pt x="15112" y="16735"/>
                  </a:cubicBezTo>
                  <a:cubicBezTo>
                    <a:pt x="14830" y="17785"/>
                    <a:pt x="14052" y="18680"/>
                    <a:pt x="13449" y="19487"/>
                  </a:cubicBezTo>
                  <a:cubicBezTo>
                    <a:pt x="12515" y="20751"/>
                    <a:pt x="11582" y="21918"/>
                    <a:pt x="10609" y="23095"/>
                  </a:cubicBezTo>
                  <a:cubicBezTo>
                    <a:pt x="8791" y="25283"/>
                    <a:pt x="6720" y="27471"/>
                    <a:pt x="4532" y="29299"/>
                  </a:cubicBezTo>
                  <a:cubicBezTo>
                    <a:pt x="4619" y="29620"/>
                    <a:pt x="4658" y="29989"/>
                    <a:pt x="4619" y="30310"/>
                  </a:cubicBezTo>
                  <a:lnTo>
                    <a:pt x="4619" y="30349"/>
                  </a:lnTo>
                  <a:cubicBezTo>
                    <a:pt x="5835" y="29454"/>
                    <a:pt x="7002" y="28482"/>
                    <a:pt x="8101" y="27597"/>
                  </a:cubicBezTo>
                  <a:cubicBezTo>
                    <a:pt x="8548" y="27227"/>
                    <a:pt x="8995" y="26868"/>
                    <a:pt x="9433" y="26459"/>
                  </a:cubicBezTo>
                  <a:cubicBezTo>
                    <a:pt x="11864" y="24398"/>
                    <a:pt x="13653" y="22249"/>
                    <a:pt x="15637" y="19575"/>
                  </a:cubicBezTo>
                  <a:cubicBezTo>
                    <a:pt x="15919" y="19166"/>
                    <a:pt x="16366" y="18758"/>
                    <a:pt x="16726" y="18272"/>
                  </a:cubicBezTo>
                  <a:cubicBezTo>
                    <a:pt x="17455" y="17426"/>
                    <a:pt x="18107" y="16492"/>
                    <a:pt x="17620" y="15598"/>
                  </a:cubicBezTo>
                  <a:cubicBezTo>
                    <a:pt x="16366" y="13293"/>
                    <a:pt x="15510" y="10862"/>
                    <a:pt x="14256" y="8509"/>
                  </a:cubicBezTo>
                  <a:cubicBezTo>
                    <a:pt x="14217" y="8431"/>
                    <a:pt x="14178" y="8353"/>
                    <a:pt x="14100" y="8227"/>
                  </a:cubicBezTo>
                  <a:cubicBezTo>
                    <a:pt x="12155" y="4784"/>
                    <a:pt x="9763" y="2635"/>
                    <a:pt x="7245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67"/>
            <p:cNvSpPr/>
            <p:nvPr/>
          </p:nvSpPr>
          <p:spPr>
            <a:xfrm>
              <a:off x="5531005" y="3246494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67"/>
            <p:cNvSpPr/>
            <p:nvPr/>
          </p:nvSpPr>
          <p:spPr>
            <a:xfrm>
              <a:off x="5406198" y="3157932"/>
              <a:ext cx="214887" cy="90073"/>
            </a:xfrm>
            <a:custGeom>
              <a:rect b="b" l="l" r="r" t="t"/>
              <a:pathLst>
                <a:path extrusionOk="0" h="2393" w="5709">
                  <a:moveTo>
                    <a:pt x="1" y="0"/>
                  </a:moveTo>
                  <a:lnTo>
                    <a:pt x="1" y="0"/>
                  </a:lnTo>
                  <a:cubicBezTo>
                    <a:pt x="1051" y="973"/>
                    <a:pt x="2188" y="1780"/>
                    <a:pt x="3316" y="2354"/>
                  </a:cubicBezTo>
                  <a:cubicBezTo>
                    <a:pt x="3316" y="2365"/>
                    <a:pt x="3316" y="2373"/>
                    <a:pt x="3315" y="2379"/>
                  </a:cubicBezTo>
                  <a:lnTo>
                    <a:pt x="3315" y="2379"/>
                  </a:lnTo>
                  <a:cubicBezTo>
                    <a:pt x="4080" y="2109"/>
                    <a:pt x="5115" y="2071"/>
                    <a:pt x="5709" y="2023"/>
                  </a:cubicBezTo>
                  <a:cubicBezTo>
                    <a:pt x="5106" y="1420"/>
                    <a:pt x="3686" y="1177"/>
                    <a:pt x="2879" y="895"/>
                  </a:cubicBezTo>
                  <a:cubicBezTo>
                    <a:pt x="2062" y="652"/>
                    <a:pt x="934" y="409"/>
                    <a:pt x="1" y="0"/>
                  </a:cubicBezTo>
                  <a:close/>
                  <a:moveTo>
                    <a:pt x="3315" y="2379"/>
                  </a:moveTo>
                  <a:cubicBezTo>
                    <a:pt x="3303" y="2383"/>
                    <a:pt x="3290" y="2388"/>
                    <a:pt x="3278" y="2392"/>
                  </a:cubicBezTo>
                  <a:cubicBezTo>
                    <a:pt x="3305" y="2392"/>
                    <a:pt x="3313" y="2392"/>
                    <a:pt x="3315" y="2379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67"/>
            <p:cNvSpPr/>
            <p:nvPr/>
          </p:nvSpPr>
          <p:spPr>
            <a:xfrm>
              <a:off x="5047885" y="2312251"/>
              <a:ext cx="469634" cy="646354"/>
            </a:xfrm>
            <a:custGeom>
              <a:rect b="b" l="l" r="r" t="t"/>
              <a:pathLst>
                <a:path extrusionOk="0" h="17172" w="12477">
                  <a:moveTo>
                    <a:pt x="1940" y="1"/>
                  </a:moveTo>
                  <a:cubicBezTo>
                    <a:pt x="1621" y="1"/>
                    <a:pt x="1303" y="20"/>
                    <a:pt x="973" y="65"/>
                  </a:cubicBezTo>
                  <a:cubicBezTo>
                    <a:pt x="705" y="128"/>
                    <a:pt x="417" y="301"/>
                    <a:pt x="167" y="301"/>
                  </a:cubicBezTo>
                  <a:cubicBezTo>
                    <a:pt x="109" y="301"/>
                    <a:pt x="54" y="291"/>
                    <a:pt x="1" y="269"/>
                  </a:cubicBezTo>
                  <a:lnTo>
                    <a:pt x="1" y="269"/>
                  </a:lnTo>
                  <a:cubicBezTo>
                    <a:pt x="526" y="551"/>
                    <a:pt x="1255" y="2088"/>
                    <a:pt x="1615" y="2700"/>
                  </a:cubicBezTo>
                  <a:cubicBezTo>
                    <a:pt x="2510" y="4402"/>
                    <a:pt x="2918" y="6551"/>
                    <a:pt x="2957" y="8447"/>
                  </a:cubicBezTo>
                  <a:cubicBezTo>
                    <a:pt x="2957" y="10441"/>
                    <a:pt x="2957" y="11977"/>
                    <a:pt x="2548" y="13961"/>
                  </a:cubicBezTo>
                  <a:cubicBezTo>
                    <a:pt x="2383" y="14612"/>
                    <a:pt x="2062" y="15789"/>
                    <a:pt x="1702" y="16392"/>
                  </a:cubicBezTo>
                  <a:cubicBezTo>
                    <a:pt x="1768" y="16300"/>
                    <a:pt x="1872" y="16247"/>
                    <a:pt x="1974" y="16247"/>
                  </a:cubicBezTo>
                  <a:cubicBezTo>
                    <a:pt x="2054" y="16247"/>
                    <a:pt x="2133" y="16280"/>
                    <a:pt x="2189" y="16353"/>
                  </a:cubicBezTo>
                  <a:cubicBezTo>
                    <a:pt x="2510" y="16635"/>
                    <a:pt x="2996" y="16917"/>
                    <a:pt x="3355" y="17121"/>
                  </a:cubicBezTo>
                  <a:cubicBezTo>
                    <a:pt x="3401" y="17156"/>
                    <a:pt x="3453" y="17172"/>
                    <a:pt x="3505" y="17172"/>
                  </a:cubicBezTo>
                  <a:cubicBezTo>
                    <a:pt x="3643" y="17172"/>
                    <a:pt x="3785" y="17065"/>
                    <a:pt x="3842" y="16917"/>
                  </a:cubicBezTo>
                  <a:cubicBezTo>
                    <a:pt x="3968" y="16596"/>
                    <a:pt x="4172" y="16314"/>
                    <a:pt x="4415" y="16032"/>
                  </a:cubicBezTo>
                  <a:cubicBezTo>
                    <a:pt x="4415" y="15983"/>
                    <a:pt x="4454" y="15983"/>
                    <a:pt x="4454" y="15945"/>
                  </a:cubicBezTo>
                  <a:cubicBezTo>
                    <a:pt x="5223" y="15060"/>
                    <a:pt x="6078" y="14282"/>
                    <a:pt x="6924" y="13475"/>
                  </a:cubicBezTo>
                  <a:cubicBezTo>
                    <a:pt x="7974" y="12463"/>
                    <a:pt x="9034" y="11530"/>
                    <a:pt x="10328" y="10801"/>
                  </a:cubicBezTo>
                  <a:cubicBezTo>
                    <a:pt x="10610" y="10635"/>
                    <a:pt x="10979" y="10519"/>
                    <a:pt x="11339" y="10353"/>
                  </a:cubicBezTo>
                  <a:cubicBezTo>
                    <a:pt x="11543" y="10314"/>
                    <a:pt x="11747" y="10198"/>
                    <a:pt x="11864" y="10071"/>
                  </a:cubicBezTo>
                  <a:cubicBezTo>
                    <a:pt x="12272" y="9663"/>
                    <a:pt x="12477" y="9099"/>
                    <a:pt x="12399" y="8535"/>
                  </a:cubicBezTo>
                  <a:cubicBezTo>
                    <a:pt x="12156" y="7475"/>
                    <a:pt x="11670" y="6386"/>
                    <a:pt x="11222" y="5491"/>
                  </a:cubicBezTo>
                  <a:cubicBezTo>
                    <a:pt x="10250" y="3634"/>
                    <a:pt x="8830" y="2253"/>
                    <a:pt x="6963" y="1281"/>
                  </a:cubicBezTo>
                  <a:cubicBezTo>
                    <a:pt x="5592" y="590"/>
                    <a:pt x="4172" y="143"/>
                    <a:pt x="2626" y="26"/>
                  </a:cubicBezTo>
                  <a:cubicBezTo>
                    <a:pt x="2393" y="10"/>
                    <a:pt x="2166" y="1"/>
                    <a:pt x="194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67"/>
            <p:cNvSpPr/>
            <p:nvPr/>
          </p:nvSpPr>
          <p:spPr>
            <a:xfrm>
              <a:off x="5133173" y="2471684"/>
              <a:ext cx="274546" cy="323252"/>
            </a:xfrm>
            <a:custGeom>
              <a:rect b="b" l="l" r="r" t="t"/>
              <a:pathLst>
                <a:path extrusionOk="0" h="8588" w="7294">
                  <a:moveTo>
                    <a:pt x="0" y="1"/>
                  </a:moveTo>
                  <a:lnTo>
                    <a:pt x="0" y="1"/>
                  </a:lnTo>
                  <a:cubicBezTo>
                    <a:pt x="360" y="1139"/>
                    <a:pt x="564" y="2354"/>
                    <a:pt x="652" y="3482"/>
                  </a:cubicBezTo>
                  <a:cubicBezTo>
                    <a:pt x="1867" y="4503"/>
                    <a:pt x="2995" y="5592"/>
                    <a:pt x="4007" y="6847"/>
                  </a:cubicBezTo>
                  <a:cubicBezTo>
                    <a:pt x="4415" y="7333"/>
                    <a:pt x="4940" y="7945"/>
                    <a:pt x="5349" y="8587"/>
                  </a:cubicBezTo>
                  <a:cubicBezTo>
                    <a:pt x="5952" y="8023"/>
                    <a:pt x="6603" y="7498"/>
                    <a:pt x="7293" y="7051"/>
                  </a:cubicBezTo>
                  <a:cubicBezTo>
                    <a:pt x="5913" y="3929"/>
                    <a:pt x="2879" y="1664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67"/>
            <p:cNvSpPr/>
            <p:nvPr/>
          </p:nvSpPr>
          <p:spPr>
            <a:xfrm>
              <a:off x="5216992" y="2871359"/>
              <a:ext cx="38092" cy="41028"/>
            </a:xfrm>
            <a:custGeom>
              <a:rect b="b" l="l" r="r" t="t"/>
              <a:pathLst>
                <a:path extrusionOk="0" h="1090" w="1012">
                  <a:moveTo>
                    <a:pt x="0" y="1051"/>
                  </a:moveTo>
                  <a:lnTo>
                    <a:pt x="0" y="1090"/>
                  </a:lnTo>
                  <a:lnTo>
                    <a:pt x="0" y="1051"/>
                  </a:lnTo>
                  <a:close/>
                  <a:moveTo>
                    <a:pt x="1012" y="0"/>
                  </a:moveTo>
                  <a:cubicBezTo>
                    <a:pt x="652" y="321"/>
                    <a:pt x="321" y="691"/>
                    <a:pt x="0" y="1051"/>
                  </a:cubicBezTo>
                  <a:cubicBezTo>
                    <a:pt x="321" y="691"/>
                    <a:pt x="652" y="321"/>
                    <a:pt x="1012" y="0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67"/>
            <p:cNvSpPr/>
            <p:nvPr/>
          </p:nvSpPr>
          <p:spPr>
            <a:xfrm>
              <a:off x="5130237" y="2927702"/>
              <a:ext cx="62257" cy="22735"/>
            </a:xfrm>
            <a:custGeom>
              <a:rect b="b" l="l" r="r" t="t"/>
              <a:pathLst>
                <a:path extrusionOk="0" h="604" w="1654">
                  <a:moveTo>
                    <a:pt x="1615" y="604"/>
                  </a:moveTo>
                  <a:lnTo>
                    <a:pt x="1615" y="604"/>
                  </a:lnTo>
                  <a:lnTo>
                    <a:pt x="1615" y="604"/>
                  </a:lnTo>
                  <a:close/>
                  <a:moveTo>
                    <a:pt x="1615" y="604"/>
                  </a:moveTo>
                  <a:lnTo>
                    <a:pt x="1615" y="604"/>
                  </a:lnTo>
                  <a:lnTo>
                    <a:pt x="1615" y="604"/>
                  </a:lnTo>
                  <a:close/>
                  <a:moveTo>
                    <a:pt x="1654" y="604"/>
                  </a:moveTo>
                  <a:lnTo>
                    <a:pt x="1654" y="604"/>
                  </a:lnTo>
                  <a:lnTo>
                    <a:pt x="1654" y="604"/>
                  </a:lnTo>
                  <a:close/>
                  <a:moveTo>
                    <a:pt x="1" y="1"/>
                  </a:moveTo>
                  <a:cubicBezTo>
                    <a:pt x="195" y="166"/>
                    <a:pt x="399" y="322"/>
                    <a:pt x="642" y="487"/>
                  </a:cubicBezTo>
                  <a:cubicBezTo>
                    <a:pt x="399" y="322"/>
                    <a:pt x="195" y="166"/>
                    <a:pt x="1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67"/>
            <p:cNvSpPr/>
            <p:nvPr/>
          </p:nvSpPr>
          <p:spPr>
            <a:xfrm>
              <a:off x="5128393" y="2615159"/>
              <a:ext cx="126696" cy="343013"/>
            </a:xfrm>
            <a:custGeom>
              <a:rect b="b" l="l" r="r" t="t"/>
              <a:pathLst>
                <a:path extrusionOk="0" h="9113" w="3366">
                  <a:moveTo>
                    <a:pt x="1178" y="1"/>
                  </a:moveTo>
                  <a:lnTo>
                    <a:pt x="1178" y="399"/>
                  </a:lnTo>
                  <a:cubicBezTo>
                    <a:pt x="1216" y="2393"/>
                    <a:pt x="1178" y="3929"/>
                    <a:pt x="779" y="5913"/>
                  </a:cubicBezTo>
                  <a:cubicBezTo>
                    <a:pt x="691" y="6156"/>
                    <a:pt x="652" y="6438"/>
                    <a:pt x="536" y="6769"/>
                  </a:cubicBezTo>
                  <a:cubicBezTo>
                    <a:pt x="409" y="7294"/>
                    <a:pt x="205" y="7858"/>
                    <a:pt x="1" y="8266"/>
                  </a:cubicBezTo>
                  <a:cubicBezTo>
                    <a:pt x="1" y="8266"/>
                    <a:pt x="50" y="8266"/>
                    <a:pt x="50" y="8305"/>
                  </a:cubicBezTo>
                  <a:cubicBezTo>
                    <a:pt x="244" y="8470"/>
                    <a:pt x="448" y="8626"/>
                    <a:pt x="691" y="8791"/>
                  </a:cubicBezTo>
                  <a:cubicBezTo>
                    <a:pt x="857" y="8869"/>
                    <a:pt x="1061" y="8995"/>
                    <a:pt x="1216" y="9073"/>
                  </a:cubicBezTo>
                  <a:cubicBezTo>
                    <a:pt x="1265" y="9112"/>
                    <a:pt x="1304" y="9112"/>
                    <a:pt x="1382" y="9112"/>
                  </a:cubicBezTo>
                  <a:cubicBezTo>
                    <a:pt x="1508" y="9112"/>
                    <a:pt x="1625" y="9034"/>
                    <a:pt x="1664" y="8908"/>
                  </a:cubicBezTo>
                  <a:lnTo>
                    <a:pt x="1703" y="8908"/>
                  </a:lnTo>
                  <a:lnTo>
                    <a:pt x="1703" y="8869"/>
                  </a:lnTo>
                  <a:cubicBezTo>
                    <a:pt x="1829" y="8548"/>
                    <a:pt x="2033" y="8266"/>
                    <a:pt x="2276" y="7984"/>
                  </a:cubicBezTo>
                  <a:cubicBezTo>
                    <a:pt x="2276" y="7935"/>
                    <a:pt x="2315" y="7935"/>
                    <a:pt x="2315" y="7897"/>
                  </a:cubicBezTo>
                  <a:lnTo>
                    <a:pt x="2354" y="7897"/>
                  </a:lnTo>
                  <a:lnTo>
                    <a:pt x="2354" y="7858"/>
                  </a:lnTo>
                  <a:cubicBezTo>
                    <a:pt x="2675" y="7498"/>
                    <a:pt x="3006" y="7128"/>
                    <a:pt x="3366" y="6807"/>
                  </a:cubicBezTo>
                  <a:cubicBezTo>
                    <a:pt x="3045" y="6321"/>
                    <a:pt x="2675" y="5913"/>
                    <a:pt x="2393" y="5388"/>
                  </a:cubicBezTo>
                  <a:cubicBezTo>
                    <a:pt x="1946" y="4620"/>
                    <a:pt x="2072" y="4094"/>
                    <a:pt x="2276" y="3239"/>
                  </a:cubicBezTo>
                  <a:cubicBezTo>
                    <a:pt x="2393" y="2636"/>
                    <a:pt x="2111" y="1576"/>
                    <a:pt x="1751" y="526"/>
                  </a:cubicBezTo>
                  <a:cubicBezTo>
                    <a:pt x="1547" y="322"/>
                    <a:pt x="1343" y="156"/>
                    <a:pt x="1178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67"/>
            <p:cNvSpPr/>
            <p:nvPr/>
          </p:nvSpPr>
          <p:spPr>
            <a:xfrm>
              <a:off x="5168289" y="2569429"/>
              <a:ext cx="26047" cy="65531"/>
            </a:xfrm>
            <a:custGeom>
              <a:rect b="b" l="l" r="r" t="t"/>
              <a:pathLst>
                <a:path extrusionOk="0" h="1741" w="692">
                  <a:moveTo>
                    <a:pt x="1" y="0"/>
                  </a:moveTo>
                  <a:lnTo>
                    <a:pt x="1" y="0"/>
                  </a:lnTo>
                  <a:cubicBezTo>
                    <a:pt x="79" y="399"/>
                    <a:pt x="79" y="846"/>
                    <a:pt x="118" y="1216"/>
                  </a:cubicBezTo>
                  <a:cubicBezTo>
                    <a:pt x="283" y="1371"/>
                    <a:pt x="487" y="1537"/>
                    <a:pt x="691" y="1741"/>
                  </a:cubicBezTo>
                  <a:cubicBezTo>
                    <a:pt x="448" y="1128"/>
                    <a:pt x="244" y="525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67"/>
            <p:cNvSpPr/>
            <p:nvPr/>
          </p:nvSpPr>
          <p:spPr>
            <a:xfrm>
              <a:off x="5308490" y="2360427"/>
              <a:ext cx="206079" cy="285161"/>
            </a:xfrm>
            <a:custGeom>
              <a:rect b="b" l="l" r="r" t="t"/>
              <a:pathLst>
                <a:path extrusionOk="0" h="7576" w="5475">
                  <a:moveTo>
                    <a:pt x="0" y="1"/>
                  </a:moveTo>
                  <a:lnTo>
                    <a:pt x="39" y="1"/>
                  </a:lnTo>
                  <a:cubicBezTo>
                    <a:pt x="1906" y="973"/>
                    <a:pt x="3326" y="2354"/>
                    <a:pt x="4298" y="4211"/>
                  </a:cubicBezTo>
                  <a:cubicBezTo>
                    <a:pt x="4746" y="5106"/>
                    <a:pt x="5232" y="6195"/>
                    <a:pt x="5475" y="7255"/>
                  </a:cubicBezTo>
                  <a:lnTo>
                    <a:pt x="5475" y="7576"/>
                  </a:lnTo>
                  <a:lnTo>
                    <a:pt x="5475" y="7255"/>
                  </a:lnTo>
                  <a:cubicBezTo>
                    <a:pt x="5232" y="6195"/>
                    <a:pt x="4746" y="5106"/>
                    <a:pt x="4298" y="4211"/>
                  </a:cubicBezTo>
                  <a:cubicBezTo>
                    <a:pt x="3326" y="2354"/>
                    <a:pt x="1906" y="973"/>
                    <a:pt x="39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67"/>
            <p:cNvSpPr/>
            <p:nvPr/>
          </p:nvSpPr>
          <p:spPr>
            <a:xfrm>
              <a:off x="5288730" y="282084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1"/>
                  </a:moveTo>
                  <a:cubicBezTo>
                    <a:pt x="321" y="166"/>
                    <a:pt x="165" y="283"/>
                    <a:pt x="0" y="448"/>
                  </a:cubicBezTo>
                  <a:lnTo>
                    <a:pt x="0" y="448"/>
                  </a:lnTo>
                  <a:cubicBezTo>
                    <a:pt x="165" y="283"/>
                    <a:pt x="321" y="166"/>
                    <a:pt x="486" y="1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67"/>
            <p:cNvSpPr/>
            <p:nvPr/>
          </p:nvSpPr>
          <p:spPr>
            <a:xfrm>
              <a:off x="5240026" y="2331522"/>
              <a:ext cx="274546" cy="506220"/>
            </a:xfrm>
            <a:custGeom>
              <a:rect b="b" l="l" r="r" t="t"/>
              <a:pathLst>
                <a:path extrusionOk="0" h="13449" w="7294">
                  <a:moveTo>
                    <a:pt x="1" y="1"/>
                  </a:moveTo>
                  <a:lnTo>
                    <a:pt x="1" y="1"/>
                  </a:lnTo>
                  <a:cubicBezTo>
                    <a:pt x="400" y="283"/>
                    <a:pt x="808" y="565"/>
                    <a:pt x="1216" y="847"/>
                  </a:cubicBezTo>
                  <a:cubicBezTo>
                    <a:pt x="2228" y="1663"/>
                    <a:pt x="3356" y="2344"/>
                    <a:pt x="4085" y="3482"/>
                  </a:cubicBezTo>
                  <a:cubicBezTo>
                    <a:pt x="4863" y="4697"/>
                    <a:pt x="5223" y="6234"/>
                    <a:pt x="5145" y="7653"/>
                  </a:cubicBezTo>
                  <a:cubicBezTo>
                    <a:pt x="5106" y="8626"/>
                    <a:pt x="4736" y="9316"/>
                    <a:pt x="4046" y="9929"/>
                  </a:cubicBezTo>
                  <a:cubicBezTo>
                    <a:pt x="4211" y="10211"/>
                    <a:pt x="4328" y="10454"/>
                    <a:pt x="4454" y="10775"/>
                  </a:cubicBezTo>
                  <a:cubicBezTo>
                    <a:pt x="4698" y="10609"/>
                    <a:pt x="4941" y="10454"/>
                    <a:pt x="5223" y="10289"/>
                  </a:cubicBezTo>
                  <a:cubicBezTo>
                    <a:pt x="5505" y="10123"/>
                    <a:pt x="5874" y="10007"/>
                    <a:pt x="6234" y="9841"/>
                  </a:cubicBezTo>
                  <a:cubicBezTo>
                    <a:pt x="6438" y="9802"/>
                    <a:pt x="6642" y="9686"/>
                    <a:pt x="6759" y="9559"/>
                  </a:cubicBezTo>
                  <a:cubicBezTo>
                    <a:pt x="7129" y="9238"/>
                    <a:pt x="7294" y="8791"/>
                    <a:pt x="7294" y="8344"/>
                  </a:cubicBezTo>
                  <a:lnTo>
                    <a:pt x="7294" y="8023"/>
                  </a:lnTo>
                  <a:cubicBezTo>
                    <a:pt x="7051" y="6963"/>
                    <a:pt x="6565" y="5874"/>
                    <a:pt x="6117" y="4979"/>
                  </a:cubicBezTo>
                  <a:cubicBezTo>
                    <a:pt x="5145" y="3122"/>
                    <a:pt x="3725" y="1741"/>
                    <a:pt x="1858" y="769"/>
                  </a:cubicBezTo>
                  <a:lnTo>
                    <a:pt x="1819" y="769"/>
                  </a:lnTo>
                  <a:cubicBezTo>
                    <a:pt x="1216" y="448"/>
                    <a:pt x="604" y="205"/>
                    <a:pt x="1" y="1"/>
                  </a:cubicBezTo>
                  <a:close/>
                  <a:moveTo>
                    <a:pt x="2062" y="11708"/>
                  </a:moveTo>
                  <a:cubicBezTo>
                    <a:pt x="1985" y="11825"/>
                    <a:pt x="1897" y="11912"/>
                    <a:pt x="1858" y="12029"/>
                  </a:cubicBezTo>
                  <a:cubicBezTo>
                    <a:pt x="1576" y="12476"/>
                    <a:pt x="1411" y="12963"/>
                    <a:pt x="1294" y="13449"/>
                  </a:cubicBezTo>
                  <a:lnTo>
                    <a:pt x="1294" y="13449"/>
                  </a:lnTo>
                  <a:cubicBezTo>
                    <a:pt x="1459" y="13284"/>
                    <a:pt x="1615" y="13167"/>
                    <a:pt x="1780" y="13002"/>
                  </a:cubicBezTo>
                  <a:lnTo>
                    <a:pt x="1819" y="12963"/>
                  </a:lnTo>
                  <a:cubicBezTo>
                    <a:pt x="2062" y="12758"/>
                    <a:pt x="2267" y="12515"/>
                    <a:pt x="2510" y="12311"/>
                  </a:cubicBezTo>
                  <a:cubicBezTo>
                    <a:pt x="2383" y="12117"/>
                    <a:pt x="2228" y="11912"/>
                    <a:pt x="2062" y="11708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67"/>
            <p:cNvSpPr/>
            <p:nvPr/>
          </p:nvSpPr>
          <p:spPr>
            <a:xfrm>
              <a:off x="5317636" y="2705189"/>
              <a:ext cx="90073" cy="89734"/>
            </a:xfrm>
            <a:custGeom>
              <a:rect b="b" l="l" r="r" t="t"/>
              <a:pathLst>
                <a:path extrusionOk="0" h="2384" w="2393">
                  <a:moveTo>
                    <a:pt x="1984" y="1"/>
                  </a:moveTo>
                  <a:cubicBezTo>
                    <a:pt x="1945" y="40"/>
                    <a:pt x="1906" y="40"/>
                    <a:pt x="1867" y="79"/>
                  </a:cubicBezTo>
                  <a:cubicBezTo>
                    <a:pt x="1216" y="643"/>
                    <a:pt x="525" y="1090"/>
                    <a:pt x="0" y="1780"/>
                  </a:cubicBezTo>
                  <a:cubicBezTo>
                    <a:pt x="166" y="1984"/>
                    <a:pt x="321" y="2189"/>
                    <a:pt x="448" y="2383"/>
                  </a:cubicBezTo>
                  <a:cubicBezTo>
                    <a:pt x="1051" y="1819"/>
                    <a:pt x="1702" y="1294"/>
                    <a:pt x="2392" y="847"/>
                  </a:cubicBezTo>
                  <a:cubicBezTo>
                    <a:pt x="2266" y="526"/>
                    <a:pt x="2149" y="283"/>
                    <a:pt x="1984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67"/>
            <p:cNvSpPr/>
            <p:nvPr/>
          </p:nvSpPr>
          <p:spPr>
            <a:xfrm>
              <a:off x="3171825" y="2682154"/>
              <a:ext cx="700217" cy="1162097"/>
            </a:xfrm>
            <a:custGeom>
              <a:rect b="b" l="l" r="r" t="t"/>
              <a:pathLst>
                <a:path extrusionOk="0" h="30874" w="18603">
                  <a:moveTo>
                    <a:pt x="11630" y="0"/>
                  </a:moveTo>
                  <a:cubicBezTo>
                    <a:pt x="8956" y="2878"/>
                    <a:pt x="6370" y="5066"/>
                    <a:pt x="4260" y="8752"/>
                  </a:cubicBezTo>
                  <a:cubicBezTo>
                    <a:pt x="2927" y="11183"/>
                    <a:pt x="2072" y="13740"/>
                    <a:pt x="778" y="16123"/>
                  </a:cubicBezTo>
                  <a:cubicBezTo>
                    <a:pt x="0" y="17503"/>
                    <a:pt x="1906" y="18962"/>
                    <a:pt x="2723" y="20100"/>
                  </a:cubicBezTo>
                  <a:cubicBezTo>
                    <a:pt x="5067" y="23260"/>
                    <a:pt x="7177" y="25652"/>
                    <a:pt x="10298" y="28122"/>
                  </a:cubicBezTo>
                  <a:cubicBezTo>
                    <a:pt x="11387" y="29007"/>
                    <a:pt x="12564" y="29979"/>
                    <a:pt x="13779" y="30874"/>
                  </a:cubicBezTo>
                  <a:cubicBezTo>
                    <a:pt x="13702" y="30514"/>
                    <a:pt x="13779" y="30106"/>
                    <a:pt x="13906" y="29736"/>
                  </a:cubicBezTo>
                  <a:cubicBezTo>
                    <a:pt x="14188" y="28764"/>
                    <a:pt x="14995" y="27636"/>
                    <a:pt x="15889" y="27062"/>
                  </a:cubicBezTo>
                  <a:cubicBezTo>
                    <a:pt x="16006" y="26984"/>
                    <a:pt x="16133" y="26945"/>
                    <a:pt x="16210" y="26945"/>
                  </a:cubicBezTo>
                  <a:lnTo>
                    <a:pt x="16210" y="26906"/>
                  </a:lnTo>
                  <a:cubicBezTo>
                    <a:pt x="14752" y="24553"/>
                    <a:pt x="13381" y="22249"/>
                    <a:pt x="12117" y="19691"/>
                  </a:cubicBezTo>
                  <a:cubicBezTo>
                    <a:pt x="11436" y="18272"/>
                    <a:pt x="10619" y="16453"/>
                    <a:pt x="9647" y="14995"/>
                  </a:cubicBezTo>
                  <a:cubicBezTo>
                    <a:pt x="13293" y="13254"/>
                    <a:pt x="16619" y="8878"/>
                    <a:pt x="18602" y="6243"/>
                  </a:cubicBezTo>
                  <a:cubicBezTo>
                    <a:pt x="18602" y="6243"/>
                    <a:pt x="16735" y="2188"/>
                    <a:pt x="11630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67"/>
            <p:cNvSpPr/>
            <p:nvPr/>
          </p:nvSpPr>
          <p:spPr>
            <a:xfrm>
              <a:off x="3194897" y="3318231"/>
              <a:ext cx="498881" cy="525981"/>
            </a:xfrm>
            <a:custGeom>
              <a:rect b="b" l="l" r="r" t="t"/>
              <a:pathLst>
                <a:path extrusionOk="0" h="13974" w="13254">
                  <a:moveTo>
                    <a:pt x="13166" y="13935"/>
                  </a:moveTo>
                  <a:lnTo>
                    <a:pt x="13166" y="13974"/>
                  </a:lnTo>
                  <a:lnTo>
                    <a:pt x="13166" y="13935"/>
                  </a:lnTo>
                  <a:close/>
                  <a:moveTo>
                    <a:pt x="13254" y="12924"/>
                  </a:moveTo>
                  <a:cubicBezTo>
                    <a:pt x="13166" y="13245"/>
                    <a:pt x="13127" y="13614"/>
                    <a:pt x="13166" y="13935"/>
                  </a:cubicBezTo>
                  <a:cubicBezTo>
                    <a:pt x="13127" y="13614"/>
                    <a:pt x="13166" y="13245"/>
                    <a:pt x="13254" y="12924"/>
                  </a:cubicBezTo>
                  <a:lnTo>
                    <a:pt x="13254" y="12924"/>
                  </a:lnTo>
                  <a:close/>
                  <a:moveTo>
                    <a:pt x="0" y="0"/>
                  </a:moveTo>
                  <a:cubicBezTo>
                    <a:pt x="78" y="1128"/>
                    <a:pt x="1459" y="2266"/>
                    <a:pt x="2110" y="3200"/>
                  </a:cubicBezTo>
                  <a:cubicBezTo>
                    <a:pt x="4094" y="5874"/>
                    <a:pt x="5912" y="8023"/>
                    <a:pt x="8343" y="10084"/>
                  </a:cubicBezTo>
                  <a:cubicBezTo>
                    <a:pt x="5912" y="8023"/>
                    <a:pt x="4094" y="5874"/>
                    <a:pt x="2110" y="3200"/>
                  </a:cubicBezTo>
                  <a:cubicBezTo>
                    <a:pt x="1459" y="2266"/>
                    <a:pt x="78" y="1128"/>
                    <a:pt x="0" y="0"/>
                  </a:cubicBez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67"/>
            <p:cNvSpPr/>
            <p:nvPr/>
          </p:nvSpPr>
          <p:spPr>
            <a:xfrm>
              <a:off x="3194897" y="2701914"/>
              <a:ext cx="669465" cy="1142336"/>
            </a:xfrm>
            <a:custGeom>
              <a:rect b="b" l="l" r="r" t="t"/>
              <a:pathLst>
                <a:path extrusionOk="0" h="30349" w="17786">
                  <a:moveTo>
                    <a:pt x="10492" y="0"/>
                  </a:moveTo>
                  <a:cubicBezTo>
                    <a:pt x="8022" y="2635"/>
                    <a:pt x="5591" y="4784"/>
                    <a:pt x="3647" y="8227"/>
                  </a:cubicBezTo>
                  <a:cubicBezTo>
                    <a:pt x="2314" y="10658"/>
                    <a:pt x="1459" y="13215"/>
                    <a:pt x="165" y="15598"/>
                  </a:cubicBezTo>
                  <a:cubicBezTo>
                    <a:pt x="39" y="15802"/>
                    <a:pt x="0" y="16045"/>
                    <a:pt x="0" y="16249"/>
                  </a:cubicBezTo>
                  <a:lnTo>
                    <a:pt x="0" y="16375"/>
                  </a:lnTo>
                  <a:cubicBezTo>
                    <a:pt x="78" y="17503"/>
                    <a:pt x="1459" y="18641"/>
                    <a:pt x="2110" y="19575"/>
                  </a:cubicBezTo>
                  <a:cubicBezTo>
                    <a:pt x="4094" y="22249"/>
                    <a:pt x="5912" y="24398"/>
                    <a:pt x="8343" y="26459"/>
                  </a:cubicBezTo>
                  <a:cubicBezTo>
                    <a:pt x="8752" y="26868"/>
                    <a:pt x="9199" y="27227"/>
                    <a:pt x="9685" y="27597"/>
                  </a:cubicBezTo>
                  <a:cubicBezTo>
                    <a:pt x="10774" y="28482"/>
                    <a:pt x="11951" y="29454"/>
                    <a:pt x="13166" y="30349"/>
                  </a:cubicBezTo>
                  <a:lnTo>
                    <a:pt x="13166" y="30310"/>
                  </a:lnTo>
                  <a:cubicBezTo>
                    <a:pt x="13127" y="29989"/>
                    <a:pt x="13166" y="29620"/>
                    <a:pt x="13254" y="29299"/>
                  </a:cubicBezTo>
                  <a:cubicBezTo>
                    <a:pt x="11066" y="27471"/>
                    <a:pt x="8995" y="25283"/>
                    <a:pt x="7176" y="23095"/>
                  </a:cubicBezTo>
                  <a:cubicBezTo>
                    <a:pt x="6204" y="21918"/>
                    <a:pt x="5232" y="20751"/>
                    <a:pt x="4337" y="19487"/>
                  </a:cubicBezTo>
                  <a:cubicBezTo>
                    <a:pt x="3724" y="18680"/>
                    <a:pt x="2956" y="17785"/>
                    <a:pt x="2674" y="16735"/>
                  </a:cubicBezTo>
                  <a:cubicBezTo>
                    <a:pt x="1906" y="13779"/>
                    <a:pt x="3724" y="10619"/>
                    <a:pt x="5514" y="8431"/>
                  </a:cubicBezTo>
                  <a:cubicBezTo>
                    <a:pt x="6846" y="6768"/>
                    <a:pt x="7945" y="4502"/>
                    <a:pt x="9889" y="3608"/>
                  </a:cubicBezTo>
                  <a:cubicBezTo>
                    <a:pt x="10414" y="3404"/>
                    <a:pt x="10901" y="3287"/>
                    <a:pt x="11348" y="3287"/>
                  </a:cubicBezTo>
                  <a:cubicBezTo>
                    <a:pt x="14022" y="3287"/>
                    <a:pt x="16171" y="6447"/>
                    <a:pt x="15393" y="8995"/>
                  </a:cubicBezTo>
                  <a:cubicBezTo>
                    <a:pt x="16288" y="7945"/>
                    <a:pt x="17095" y="6895"/>
                    <a:pt x="17785" y="6039"/>
                  </a:cubicBezTo>
                  <a:cubicBezTo>
                    <a:pt x="17746" y="5961"/>
                    <a:pt x="17707" y="5922"/>
                    <a:pt x="17630" y="5835"/>
                  </a:cubicBezTo>
                  <a:cubicBezTo>
                    <a:pt x="17581" y="5796"/>
                    <a:pt x="17542" y="5757"/>
                    <a:pt x="17503" y="5679"/>
                  </a:cubicBezTo>
                  <a:cubicBezTo>
                    <a:pt x="17503" y="5630"/>
                    <a:pt x="17464" y="5630"/>
                    <a:pt x="17425" y="5592"/>
                  </a:cubicBezTo>
                  <a:cubicBezTo>
                    <a:pt x="17095" y="5193"/>
                    <a:pt x="16735" y="4823"/>
                    <a:pt x="16414" y="4502"/>
                  </a:cubicBezTo>
                  <a:cubicBezTo>
                    <a:pt x="16084" y="4172"/>
                    <a:pt x="15802" y="3890"/>
                    <a:pt x="15520" y="3608"/>
                  </a:cubicBezTo>
                  <a:cubicBezTo>
                    <a:pt x="15354" y="3443"/>
                    <a:pt x="15199" y="3326"/>
                    <a:pt x="15033" y="3161"/>
                  </a:cubicBezTo>
                  <a:lnTo>
                    <a:pt x="14994" y="3122"/>
                  </a:lnTo>
                  <a:cubicBezTo>
                    <a:pt x="14751" y="2917"/>
                    <a:pt x="14508" y="2674"/>
                    <a:pt x="14304" y="2470"/>
                  </a:cubicBezTo>
                  <a:cubicBezTo>
                    <a:pt x="13653" y="1906"/>
                    <a:pt x="13011" y="1381"/>
                    <a:pt x="12320" y="934"/>
                  </a:cubicBezTo>
                  <a:cubicBezTo>
                    <a:pt x="12077" y="768"/>
                    <a:pt x="11834" y="613"/>
                    <a:pt x="11591" y="448"/>
                  </a:cubicBezTo>
                  <a:cubicBezTo>
                    <a:pt x="11260" y="282"/>
                    <a:pt x="10901" y="166"/>
                    <a:pt x="10531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67"/>
            <p:cNvSpPr/>
            <p:nvPr/>
          </p:nvSpPr>
          <p:spPr>
            <a:xfrm>
              <a:off x="3534880" y="3246494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67"/>
            <p:cNvSpPr/>
            <p:nvPr/>
          </p:nvSpPr>
          <p:spPr>
            <a:xfrm>
              <a:off x="3446695" y="3157932"/>
              <a:ext cx="214887" cy="90073"/>
            </a:xfrm>
            <a:custGeom>
              <a:rect b="b" l="l" r="r" t="t"/>
              <a:pathLst>
                <a:path extrusionOk="0" h="2393" w="5709">
                  <a:moveTo>
                    <a:pt x="5708" y="0"/>
                  </a:moveTo>
                  <a:lnTo>
                    <a:pt x="5708" y="0"/>
                  </a:lnTo>
                  <a:cubicBezTo>
                    <a:pt x="4775" y="409"/>
                    <a:pt x="3647" y="652"/>
                    <a:pt x="2830" y="895"/>
                  </a:cubicBezTo>
                  <a:cubicBezTo>
                    <a:pt x="2023" y="1177"/>
                    <a:pt x="603" y="1420"/>
                    <a:pt x="0" y="2023"/>
                  </a:cubicBezTo>
                  <a:cubicBezTo>
                    <a:pt x="603" y="2072"/>
                    <a:pt x="1614" y="2110"/>
                    <a:pt x="2383" y="2392"/>
                  </a:cubicBezTo>
                  <a:lnTo>
                    <a:pt x="2344" y="2354"/>
                  </a:lnTo>
                  <a:cubicBezTo>
                    <a:pt x="3520" y="1780"/>
                    <a:pt x="4658" y="973"/>
                    <a:pt x="5708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67"/>
            <p:cNvSpPr/>
            <p:nvPr/>
          </p:nvSpPr>
          <p:spPr>
            <a:xfrm>
              <a:off x="3907081" y="2280673"/>
              <a:ext cx="1267188" cy="1636813"/>
            </a:xfrm>
            <a:custGeom>
              <a:rect b="b" l="l" r="r" t="t"/>
              <a:pathLst>
                <a:path extrusionOk="0" h="43486" w="33666">
                  <a:moveTo>
                    <a:pt x="8929" y="1"/>
                  </a:moveTo>
                  <a:cubicBezTo>
                    <a:pt x="7694" y="1"/>
                    <a:pt x="6673" y="117"/>
                    <a:pt x="5388" y="535"/>
                  </a:cubicBezTo>
                  <a:cubicBezTo>
                    <a:pt x="4542" y="826"/>
                    <a:pt x="3852" y="739"/>
                    <a:pt x="2996" y="1108"/>
                  </a:cubicBezTo>
                  <a:cubicBezTo>
                    <a:pt x="2432" y="1390"/>
                    <a:pt x="1703" y="2927"/>
                    <a:pt x="1382" y="3539"/>
                  </a:cubicBezTo>
                  <a:cubicBezTo>
                    <a:pt x="448" y="5241"/>
                    <a:pt x="79" y="7390"/>
                    <a:pt x="40" y="9286"/>
                  </a:cubicBezTo>
                  <a:cubicBezTo>
                    <a:pt x="1" y="11280"/>
                    <a:pt x="40" y="12816"/>
                    <a:pt x="448" y="14800"/>
                  </a:cubicBezTo>
                  <a:cubicBezTo>
                    <a:pt x="604" y="15451"/>
                    <a:pt x="934" y="16628"/>
                    <a:pt x="1294" y="17231"/>
                  </a:cubicBezTo>
                  <a:cubicBezTo>
                    <a:pt x="1294" y="17231"/>
                    <a:pt x="1294" y="17270"/>
                    <a:pt x="1333" y="17270"/>
                  </a:cubicBezTo>
                  <a:cubicBezTo>
                    <a:pt x="1625" y="17882"/>
                    <a:pt x="1985" y="18407"/>
                    <a:pt x="2471" y="18894"/>
                  </a:cubicBezTo>
                  <a:cubicBezTo>
                    <a:pt x="2918" y="19302"/>
                    <a:pt x="3161" y="19905"/>
                    <a:pt x="3161" y="20518"/>
                  </a:cubicBezTo>
                  <a:cubicBezTo>
                    <a:pt x="3200" y="21772"/>
                    <a:pt x="3327" y="23026"/>
                    <a:pt x="3404" y="24281"/>
                  </a:cubicBezTo>
                  <a:lnTo>
                    <a:pt x="3725" y="29668"/>
                  </a:lnTo>
                  <a:cubicBezTo>
                    <a:pt x="3725" y="30922"/>
                    <a:pt x="3764" y="32099"/>
                    <a:pt x="3482" y="33353"/>
                  </a:cubicBezTo>
                  <a:cubicBezTo>
                    <a:pt x="3239" y="34413"/>
                    <a:pt x="2840" y="35463"/>
                    <a:pt x="2549" y="36514"/>
                  </a:cubicBezTo>
                  <a:cubicBezTo>
                    <a:pt x="2267" y="37535"/>
                    <a:pt x="2062" y="38585"/>
                    <a:pt x="2354" y="39635"/>
                  </a:cubicBezTo>
                  <a:cubicBezTo>
                    <a:pt x="2597" y="40325"/>
                    <a:pt x="3083" y="40889"/>
                    <a:pt x="3725" y="41181"/>
                  </a:cubicBezTo>
                  <a:cubicBezTo>
                    <a:pt x="3813" y="41220"/>
                    <a:pt x="3929" y="41259"/>
                    <a:pt x="4007" y="41298"/>
                  </a:cubicBezTo>
                  <a:cubicBezTo>
                    <a:pt x="8957" y="43281"/>
                    <a:pt x="16853" y="43486"/>
                    <a:pt x="16853" y="43486"/>
                  </a:cubicBezTo>
                  <a:cubicBezTo>
                    <a:pt x="16853" y="43486"/>
                    <a:pt x="24719" y="43281"/>
                    <a:pt x="29659" y="41298"/>
                  </a:cubicBezTo>
                  <a:cubicBezTo>
                    <a:pt x="29776" y="41259"/>
                    <a:pt x="29863" y="41220"/>
                    <a:pt x="29941" y="41181"/>
                  </a:cubicBezTo>
                  <a:cubicBezTo>
                    <a:pt x="30593" y="40889"/>
                    <a:pt x="31079" y="40325"/>
                    <a:pt x="31322" y="39635"/>
                  </a:cubicBezTo>
                  <a:cubicBezTo>
                    <a:pt x="31604" y="38585"/>
                    <a:pt x="31400" y="37535"/>
                    <a:pt x="31118" y="36514"/>
                  </a:cubicBezTo>
                  <a:cubicBezTo>
                    <a:pt x="30836" y="35463"/>
                    <a:pt x="30427" y="34413"/>
                    <a:pt x="30184" y="33353"/>
                  </a:cubicBezTo>
                  <a:cubicBezTo>
                    <a:pt x="29902" y="32099"/>
                    <a:pt x="29941" y="30922"/>
                    <a:pt x="29941" y="29668"/>
                  </a:cubicBezTo>
                  <a:lnTo>
                    <a:pt x="30262" y="24281"/>
                  </a:lnTo>
                  <a:cubicBezTo>
                    <a:pt x="30350" y="23026"/>
                    <a:pt x="30466" y="21772"/>
                    <a:pt x="30505" y="20518"/>
                  </a:cubicBezTo>
                  <a:cubicBezTo>
                    <a:pt x="30505" y="19905"/>
                    <a:pt x="30748" y="19302"/>
                    <a:pt x="31196" y="18894"/>
                  </a:cubicBezTo>
                  <a:cubicBezTo>
                    <a:pt x="31682" y="18407"/>
                    <a:pt x="32051" y="17882"/>
                    <a:pt x="32333" y="17270"/>
                  </a:cubicBezTo>
                  <a:lnTo>
                    <a:pt x="32372" y="17231"/>
                  </a:lnTo>
                  <a:cubicBezTo>
                    <a:pt x="32615" y="16822"/>
                    <a:pt x="32820" y="16220"/>
                    <a:pt x="32985" y="15656"/>
                  </a:cubicBezTo>
                  <a:cubicBezTo>
                    <a:pt x="33101" y="15325"/>
                    <a:pt x="33140" y="15043"/>
                    <a:pt x="33228" y="14800"/>
                  </a:cubicBezTo>
                  <a:cubicBezTo>
                    <a:pt x="33627" y="12816"/>
                    <a:pt x="33665" y="11280"/>
                    <a:pt x="33627" y="9286"/>
                  </a:cubicBezTo>
                  <a:cubicBezTo>
                    <a:pt x="33588" y="7390"/>
                    <a:pt x="33228" y="5241"/>
                    <a:pt x="32294" y="3539"/>
                  </a:cubicBezTo>
                  <a:cubicBezTo>
                    <a:pt x="32129" y="3209"/>
                    <a:pt x="31847" y="2723"/>
                    <a:pt x="31565" y="2236"/>
                  </a:cubicBezTo>
                  <a:cubicBezTo>
                    <a:pt x="31283" y="1711"/>
                    <a:pt x="30952" y="1225"/>
                    <a:pt x="30670" y="1108"/>
                  </a:cubicBezTo>
                  <a:cubicBezTo>
                    <a:pt x="29825" y="739"/>
                    <a:pt x="29134" y="826"/>
                    <a:pt x="28278" y="535"/>
                  </a:cubicBezTo>
                  <a:cubicBezTo>
                    <a:pt x="26993" y="117"/>
                    <a:pt x="25973" y="1"/>
                    <a:pt x="24762" y="1"/>
                  </a:cubicBezTo>
                  <a:cubicBezTo>
                    <a:pt x="24563" y="1"/>
                    <a:pt x="24358" y="4"/>
                    <a:pt x="24146" y="10"/>
                  </a:cubicBezTo>
                  <a:cubicBezTo>
                    <a:pt x="24068" y="136"/>
                    <a:pt x="23990" y="253"/>
                    <a:pt x="23903" y="340"/>
                  </a:cubicBezTo>
                  <a:cubicBezTo>
                    <a:pt x="23903" y="379"/>
                    <a:pt x="23864" y="418"/>
                    <a:pt x="23825" y="457"/>
                  </a:cubicBezTo>
                  <a:lnTo>
                    <a:pt x="23786" y="457"/>
                  </a:lnTo>
                  <a:cubicBezTo>
                    <a:pt x="23747" y="583"/>
                    <a:pt x="22327" y="3783"/>
                    <a:pt x="17582" y="7429"/>
                  </a:cubicBezTo>
                  <a:cubicBezTo>
                    <a:pt x="17382" y="7586"/>
                    <a:pt x="17143" y="7667"/>
                    <a:pt x="16907" y="7667"/>
                  </a:cubicBezTo>
                  <a:cubicBezTo>
                    <a:pt x="16718" y="7667"/>
                    <a:pt x="16531" y="7615"/>
                    <a:pt x="16366" y="7507"/>
                  </a:cubicBezTo>
                  <a:cubicBezTo>
                    <a:pt x="12759" y="5358"/>
                    <a:pt x="9842" y="379"/>
                    <a:pt x="9842" y="379"/>
                  </a:cubicBezTo>
                  <a:cubicBezTo>
                    <a:pt x="9725" y="292"/>
                    <a:pt x="9647" y="175"/>
                    <a:pt x="9560" y="10"/>
                  </a:cubicBezTo>
                  <a:cubicBezTo>
                    <a:pt x="9342" y="4"/>
                    <a:pt x="9133" y="1"/>
                    <a:pt x="8929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67"/>
            <p:cNvSpPr/>
            <p:nvPr/>
          </p:nvSpPr>
          <p:spPr>
            <a:xfrm>
              <a:off x="4004827" y="3510371"/>
              <a:ext cx="1072062" cy="178301"/>
            </a:xfrm>
            <a:custGeom>
              <a:rect b="b" l="l" r="r" t="t"/>
              <a:pathLst>
                <a:path extrusionOk="0" h="4737" w="28482">
                  <a:moveTo>
                    <a:pt x="1012" y="1"/>
                  </a:moveTo>
                  <a:cubicBezTo>
                    <a:pt x="973" y="244"/>
                    <a:pt x="924" y="438"/>
                    <a:pt x="885" y="681"/>
                  </a:cubicBezTo>
                  <a:cubicBezTo>
                    <a:pt x="681" y="1702"/>
                    <a:pt x="282" y="2675"/>
                    <a:pt x="0" y="3686"/>
                  </a:cubicBezTo>
                  <a:cubicBezTo>
                    <a:pt x="4289" y="4376"/>
                    <a:pt x="9151" y="4736"/>
                    <a:pt x="14256" y="4736"/>
                  </a:cubicBezTo>
                  <a:cubicBezTo>
                    <a:pt x="19361" y="4736"/>
                    <a:pt x="24223" y="4376"/>
                    <a:pt x="28482" y="3725"/>
                  </a:cubicBezTo>
                  <a:cubicBezTo>
                    <a:pt x="28200" y="2714"/>
                    <a:pt x="27791" y="1702"/>
                    <a:pt x="27587" y="681"/>
                  </a:cubicBezTo>
                  <a:cubicBezTo>
                    <a:pt x="27548" y="438"/>
                    <a:pt x="27510" y="244"/>
                    <a:pt x="27471" y="39"/>
                  </a:cubicBezTo>
                  <a:cubicBezTo>
                    <a:pt x="23455" y="565"/>
                    <a:pt x="19001" y="885"/>
                    <a:pt x="14256" y="885"/>
                  </a:cubicBezTo>
                  <a:cubicBezTo>
                    <a:pt x="9559" y="885"/>
                    <a:pt x="5057" y="565"/>
                    <a:pt x="10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67"/>
            <p:cNvSpPr/>
            <p:nvPr/>
          </p:nvSpPr>
          <p:spPr>
            <a:xfrm>
              <a:off x="5043143" y="3536002"/>
              <a:ext cx="35156" cy="118980"/>
            </a:xfrm>
            <a:custGeom>
              <a:rect b="b" l="l" r="r" t="t"/>
              <a:pathLst>
                <a:path extrusionOk="0" h="3161" w="934">
                  <a:moveTo>
                    <a:pt x="0" y="0"/>
                  </a:moveTo>
                  <a:lnTo>
                    <a:pt x="0" y="49"/>
                  </a:lnTo>
                  <a:lnTo>
                    <a:pt x="0" y="88"/>
                  </a:lnTo>
                  <a:cubicBezTo>
                    <a:pt x="243" y="1138"/>
                    <a:pt x="652" y="2149"/>
                    <a:pt x="934" y="3161"/>
                  </a:cubicBezTo>
                  <a:cubicBezTo>
                    <a:pt x="652" y="2110"/>
                    <a:pt x="243" y="1060"/>
                    <a:pt x="0" y="0"/>
                  </a:cubicBezTo>
                  <a:close/>
                </a:path>
              </a:pathLst>
            </a:custGeom>
            <a:solidFill>
              <a:srgbClr val="9E9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67"/>
            <p:cNvSpPr/>
            <p:nvPr/>
          </p:nvSpPr>
          <p:spPr>
            <a:xfrm>
              <a:off x="4039604" y="3003843"/>
              <a:ext cx="1050834" cy="913598"/>
            </a:xfrm>
            <a:custGeom>
              <a:rect b="b" l="l" r="r" t="t"/>
              <a:pathLst>
                <a:path extrusionOk="0" h="24272" w="27918">
                  <a:moveTo>
                    <a:pt x="27393" y="1"/>
                  </a:moveTo>
                  <a:lnTo>
                    <a:pt x="27393" y="1"/>
                  </a:lnTo>
                  <a:cubicBezTo>
                    <a:pt x="25487" y="817"/>
                    <a:pt x="23017" y="856"/>
                    <a:pt x="21111" y="1012"/>
                  </a:cubicBezTo>
                  <a:cubicBezTo>
                    <a:pt x="19740" y="1099"/>
                    <a:pt x="16336" y="1012"/>
                    <a:pt x="16045" y="1177"/>
                  </a:cubicBezTo>
                  <a:cubicBezTo>
                    <a:pt x="15724" y="1381"/>
                    <a:pt x="15802" y="1906"/>
                    <a:pt x="16210" y="1945"/>
                  </a:cubicBezTo>
                  <a:cubicBezTo>
                    <a:pt x="16618" y="1984"/>
                    <a:pt x="17182" y="2033"/>
                    <a:pt x="17795" y="2033"/>
                  </a:cubicBezTo>
                  <a:cubicBezTo>
                    <a:pt x="18359" y="2033"/>
                    <a:pt x="18923" y="2033"/>
                    <a:pt x="19409" y="1984"/>
                  </a:cubicBezTo>
                  <a:cubicBezTo>
                    <a:pt x="19934" y="1984"/>
                    <a:pt x="20382" y="1945"/>
                    <a:pt x="20664" y="1945"/>
                  </a:cubicBezTo>
                  <a:cubicBezTo>
                    <a:pt x="20790" y="1945"/>
                    <a:pt x="20868" y="1945"/>
                    <a:pt x="20955" y="1984"/>
                  </a:cubicBezTo>
                  <a:lnTo>
                    <a:pt x="21198" y="1984"/>
                  </a:lnTo>
                  <a:cubicBezTo>
                    <a:pt x="21480" y="1984"/>
                    <a:pt x="21840" y="1945"/>
                    <a:pt x="22171" y="1906"/>
                  </a:cubicBezTo>
                  <a:cubicBezTo>
                    <a:pt x="22531" y="1906"/>
                    <a:pt x="22900" y="1868"/>
                    <a:pt x="23260" y="1868"/>
                  </a:cubicBezTo>
                  <a:cubicBezTo>
                    <a:pt x="23950" y="1868"/>
                    <a:pt x="24602" y="1984"/>
                    <a:pt x="25000" y="2393"/>
                  </a:cubicBezTo>
                  <a:cubicBezTo>
                    <a:pt x="25370" y="2762"/>
                    <a:pt x="25331" y="3083"/>
                    <a:pt x="25282" y="3608"/>
                  </a:cubicBezTo>
                  <a:cubicBezTo>
                    <a:pt x="25205" y="4824"/>
                    <a:pt x="25205" y="6078"/>
                    <a:pt x="25127" y="7332"/>
                  </a:cubicBezTo>
                  <a:cubicBezTo>
                    <a:pt x="25039" y="9326"/>
                    <a:pt x="25000" y="11630"/>
                    <a:pt x="24514" y="13741"/>
                  </a:cubicBezTo>
                  <a:cubicBezTo>
                    <a:pt x="25205" y="13653"/>
                    <a:pt x="25895" y="13575"/>
                    <a:pt x="26547" y="13497"/>
                  </a:cubicBezTo>
                  <a:cubicBezTo>
                    <a:pt x="26420" y="12603"/>
                    <a:pt x="26420" y="11708"/>
                    <a:pt x="26420" y="10784"/>
                  </a:cubicBezTo>
                  <a:lnTo>
                    <a:pt x="26420" y="10580"/>
                  </a:lnTo>
                  <a:lnTo>
                    <a:pt x="26420" y="10454"/>
                  </a:lnTo>
                  <a:lnTo>
                    <a:pt x="26741" y="5067"/>
                  </a:lnTo>
                  <a:cubicBezTo>
                    <a:pt x="26829" y="3812"/>
                    <a:pt x="26945" y="2558"/>
                    <a:pt x="26984" y="1304"/>
                  </a:cubicBezTo>
                  <a:cubicBezTo>
                    <a:pt x="26984" y="856"/>
                    <a:pt x="27149" y="370"/>
                    <a:pt x="27393" y="1"/>
                  </a:cubicBezTo>
                  <a:close/>
                  <a:moveTo>
                    <a:pt x="26663" y="14227"/>
                  </a:moveTo>
                  <a:cubicBezTo>
                    <a:pt x="26846" y="15017"/>
                    <a:pt x="27122" y="15785"/>
                    <a:pt x="27368" y="16547"/>
                  </a:cubicBezTo>
                  <a:lnTo>
                    <a:pt x="27368" y="16547"/>
                  </a:lnTo>
                  <a:cubicBezTo>
                    <a:pt x="27125" y="15771"/>
                    <a:pt x="26855" y="15023"/>
                    <a:pt x="26663" y="14227"/>
                  </a:cubicBezTo>
                  <a:close/>
                  <a:moveTo>
                    <a:pt x="27368" y="16547"/>
                  </a:moveTo>
                  <a:cubicBezTo>
                    <a:pt x="27434" y="16756"/>
                    <a:pt x="27498" y="16968"/>
                    <a:pt x="27558" y="17183"/>
                  </a:cubicBezTo>
                  <a:cubicBezTo>
                    <a:pt x="26012" y="17387"/>
                    <a:pt x="24398" y="17591"/>
                    <a:pt x="22735" y="17747"/>
                  </a:cubicBezTo>
                  <a:cubicBezTo>
                    <a:pt x="22696" y="17873"/>
                    <a:pt x="22657" y="17951"/>
                    <a:pt x="22657" y="18077"/>
                  </a:cubicBezTo>
                  <a:cubicBezTo>
                    <a:pt x="22569" y="18515"/>
                    <a:pt x="22900" y="18962"/>
                    <a:pt x="22813" y="19371"/>
                  </a:cubicBezTo>
                  <a:cubicBezTo>
                    <a:pt x="22657" y="20100"/>
                    <a:pt x="21636" y="20790"/>
                    <a:pt x="21033" y="21034"/>
                  </a:cubicBezTo>
                  <a:cubicBezTo>
                    <a:pt x="19049" y="21967"/>
                    <a:pt x="16900" y="22249"/>
                    <a:pt x="14712" y="22249"/>
                  </a:cubicBezTo>
                  <a:cubicBezTo>
                    <a:pt x="12116" y="22249"/>
                    <a:pt x="9442" y="21841"/>
                    <a:pt x="6933" y="21559"/>
                  </a:cubicBezTo>
                  <a:cubicBezTo>
                    <a:pt x="4784" y="21354"/>
                    <a:pt x="2596" y="21277"/>
                    <a:pt x="652" y="20343"/>
                  </a:cubicBezTo>
                  <a:cubicBezTo>
                    <a:pt x="447" y="20217"/>
                    <a:pt x="243" y="20139"/>
                    <a:pt x="0" y="20022"/>
                  </a:cubicBezTo>
                  <a:lnTo>
                    <a:pt x="0" y="20022"/>
                  </a:lnTo>
                  <a:cubicBezTo>
                    <a:pt x="292" y="20304"/>
                    <a:pt x="535" y="20664"/>
                    <a:pt x="729" y="21072"/>
                  </a:cubicBezTo>
                  <a:cubicBezTo>
                    <a:pt x="817" y="21238"/>
                    <a:pt x="895" y="21354"/>
                    <a:pt x="1021" y="21481"/>
                  </a:cubicBezTo>
                  <a:cubicBezTo>
                    <a:pt x="1264" y="21802"/>
                    <a:pt x="1585" y="22084"/>
                    <a:pt x="1906" y="22405"/>
                  </a:cubicBezTo>
                  <a:cubicBezTo>
                    <a:pt x="1993" y="22453"/>
                    <a:pt x="2032" y="22531"/>
                    <a:pt x="2071" y="22609"/>
                  </a:cubicBezTo>
                  <a:cubicBezTo>
                    <a:pt x="2392" y="22735"/>
                    <a:pt x="2723" y="22813"/>
                    <a:pt x="3083" y="22891"/>
                  </a:cubicBezTo>
                  <a:cubicBezTo>
                    <a:pt x="3812" y="23095"/>
                    <a:pt x="4619" y="23260"/>
                    <a:pt x="5397" y="23426"/>
                  </a:cubicBezTo>
                  <a:cubicBezTo>
                    <a:pt x="9403" y="24155"/>
                    <a:pt x="13332" y="24272"/>
                    <a:pt x="13332" y="24272"/>
                  </a:cubicBezTo>
                  <a:cubicBezTo>
                    <a:pt x="13332" y="24272"/>
                    <a:pt x="17221" y="24155"/>
                    <a:pt x="21237" y="23426"/>
                  </a:cubicBezTo>
                  <a:cubicBezTo>
                    <a:pt x="22005" y="23260"/>
                    <a:pt x="22813" y="23095"/>
                    <a:pt x="23542" y="22891"/>
                  </a:cubicBezTo>
                  <a:cubicBezTo>
                    <a:pt x="23746" y="22852"/>
                    <a:pt x="23950" y="22813"/>
                    <a:pt x="24154" y="22735"/>
                  </a:cubicBezTo>
                  <a:cubicBezTo>
                    <a:pt x="24154" y="22609"/>
                    <a:pt x="24232" y="22492"/>
                    <a:pt x="24359" y="22405"/>
                  </a:cubicBezTo>
                  <a:cubicBezTo>
                    <a:pt x="24680" y="22084"/>
                    <a:pt x="25000" y="21802"/>
                    <a:pt x="25244" y="21481"/>
                  </a:cubicBezTo>
                  <a:cubicBezTo>
                    <a:pt x="25331" y="21354"/>
                    <a:pt x="25409" y="21238"/>
                    <a:pt x="25487" y="21072"/>
                  </a:cubicBezTo>
                  <a:cubicBezTo>
                    <a:pt x="26138" y="19935"/>
                    <a:pt x="26867" y="19293"/>
                    <a:pt x="27918" y="19050"/>
                  </a:cubicBezTo>
                  <a:cubicBezTo>
                    <a:pt x="27918" y="18476"/>
                    <a:pt x="27762" y="17873"/>
                    <a:pt x="27597" y="17300"/>
                  </a:cubicBezTo>
                  <a:cubicBezTo>
                    <a:pt x="27527" y="17049"/>
                    <a:pt x="27449" y="16798"/>
                    <a:pt x="27368" y="16547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67"/>
            <p:cNvSpPr/>
            <p:nvPr/>
          </p:nvSpPr>
          <p:spPr>
            <a:xfrm>
              <a:off x="4895264" y="3511839"/>
              <a:ext cx="181575" cy="159970"/>
            </a:xfrm>
            <a:custGeom>
              <a:rect b="b" l="l" r="r" t="t"/>
              <a:pathLst>
                <a:path extrusionOk="0" h="4250" w="4824">
                  <a:moveTo>
                    <a:pt x="3813" y="0"/>
                  </a:moveTo>
                  <a:cubicBezTo>
                    <a:pt x="3161" y="78"/>
                    <a:pt x="2471" y="156"/>
                    <a:pt x="1780" y="244"/>
                  </a:cubicBezTo>
                  <a:cubicBezTo>
                    <a:pt x="1625" y="973"/>
                    <a:pt x="1420" y="1663"/>
                    <a:pt x="1139" y="2344"/>
                  </a:cubicBezTo>
                  <a:cubicBezTo>
                    <a:pt x="808" y="2995"/>
                    <a:pt x="205" y="3559"/>
                    <a:pt x="1" y="4250"/>
                  </a:cubicBezTo>
                  <a:cubicBezTo>
                    <a:pt x="1664" y="4094"/>
                    <a:pt x="3278" y="3890"/>
                    <a:pt x="4824" y="3686"/>
                  </a:cubicBezTo>
                  <a:cubicBezTo>
                    <a:pt x="4542" y="2675"/>
                    <a:pt x="4172" y="1741"/>
                    <a:pt x="3929" y="730"/>
                  </a:cubicBezTo>
                  <a:lnTo>
                    <a:pt x="3929" y="691"/>
                  </a:lnTo>
                  <a:lnTo>
                    <a:pt x="3929" y="642"/>
                  </a:lnTo>
                  <a:cubicBezTo>
                    <a:pt x="3929" y="603"/>
                    <a:pt x="3929" y="603"/>
                    <a:pt x="3890" y="564"/>
                  </a:cubicBezTo>
                  <a:cubicBezTo>
                    <a:pt x="3852" y="360"/>
                    <a:pt x="3852" y="156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67"/>
            <p:cNvSpPr/>
            <p:nvPr/>
          </p:nvSpPr>
          <p:spPr>
            <a:xfrm>
              <a:off x="4142054" y="3038997"/>
              <a:ext cx="307858" cy="41366"/>
            </a:xfrm>
            <a:custGeom>
              <a:rect b="b" l="l" r="r" t="t"/>
              <a:pathLst>
                <a:path extrusionOk="0" h="1099" w="8179">
                  <a:moveTo>
                    <a:pt x="1" y="0"/>
                  </a:moveTo>
                  <a:cubicBezTo>
                    <a:pt x="40" y="0"/>
                    <a:pt x="117" y="39"/>
                    <a:pt x="156" y="78"/>
                  </a:cubicBezTo>
                  <a:cubicBezTo>
                    <a:pt x="1459" y="729"/>
                    <a:pt x="2869" y="1050"/>
                    <a:pt x="4328" y="1099"/>
                  </a:cubicBezTo>
                  <a:lnTo>
                    <a:pt x="4863" y="1099"/>
                  </a:lnTo>
                  <a:cubicBezTo>
                    <a:pt x="5787" y="1099"/>
                    <a:pt x="7294" y="1050"/>
                    <a:pt x="7731" y="1011"/>
                  </a:cubicBezTo>
                  <a:cubicBezTo>
                    <a:pt x="8101" y="972"/>
                    <a:pt x="8179" y="447"/>
                    <a:pt x="7858" y="243"/>
                  </a:cubicBezTo>
                  <a:cubicBezTo>
                    <a:pt x="7576" y="78"/>
                    <a:pt x="2792" y="165"/>
                    <a:pt x="1411" y="78"/>
                  </a:cubicBezTo>
                  <a:cubicBezTo>
                    <a:pt x="973" y="39"/>
                    <a:pt x="487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67"/>
            <p:cNvSpPr/>
            <p:nvPr/>
          </p:nvSpPr>
          <p:spPr>
            <a:xfrm>
              <a:off x="3990901" y="3654938"/>
              <a:ext cx="12120" cy="70312"/>
            </a:xfrm>
            <a:custGeom>
              <a:rect b="b" l="l" r="r" t="t"/>
              <a:pathLst>
                <a:path extrusionOk="0" h="1868" w="322">
                  <a:moveTo>
                    <a:pt x="322" y="1"/>
                  </a:moveTo>
                  <a:lnTo>
                    <a:pt x="322" y="1"/>
                  </a:lnTo>
                  <a:cubicBezTo>
                    <a:pt x="166" y="613"/>
                    <a:pt x="1" y="1216"/>
                    <a:pt x="1" y="1868"/>
                  </a:cubicBezTo>
                  <a:lnTo>
                    <a:pt x="1" y="1868"/>
                  </a:lnTo>
                  <a:cubicBezTo>
                    <a:pt x="1" y="1216"/>
                    <a:pt x="166" y="613"/>
                    <a:pt x="322" y="1"/>
                  </a:cubicBezTo>
                  <a:close/>
                </a:path>
              </a:pathLst>
            </a:custGeom>
            <a:solidFill>
              <a:srgbClr val="9E9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67"/>
            <p:cNvSpPr/>
            <p:nvPr/>
          </p:nvSpPr>
          <p:spPr>
            <a:xfrm>
              <a:off x="3931621" y="2650313"/>
              <a:ext cx="345912" cy="1107218"/>
            </a:xfrm>
            <a:custGeom>
              <a:rect b="b" l="l" r="r" t="t"/>
              <a:pathLst>
                <a:path extrusionOk="0" h="29416" w="9190">
                  <a:moveTo>
                    <a:pt x="5106" y="15111"/>
                  </a:moveTo>
                  <a:cubicBezTo>
                    <a:pt x="5106" y="15111"/>
                    <a:pt x="5057" y="15228"/>
                    <a:pt x="5018" y="15393"/>
                  </a:cubicBezTo>
                  <a:lnTo>
                    <a:pt x="3968" y="15802"/>
                  </a:lnTo>
                  <a:cubicBezTo>
                    <a:pt x="3841" y="15841"/>
                    <a:pt x="3764" y="15957"/>
                    <a:pt x="3764" y="16084"/>
                  </a:cubicBezTo>
                  <a:cubicBezTo>
                    <a:pt x="3725" y="16327"/>
                    <a:pt x="3686" y="16852"/>
                    <a:pt x="3686" y="17212"/>
                  </a:cubicBezTo>
                  <a:cubicBezTo>
                    <a:pt x="3686" y="17260"/>
                    <a:pt x="3686" y="17299"/>
                    <a:pt x="3725" y="17338"/>
                  </a:cubicBezTo>
                  <a:cubicBezTo>
                    <a:pt x="3559" y="17299"/>
                    <a:pt x="3482" y="17173"/>
                    <a:pt x="3482" y="17056"/>
                  </a:cubicBezTo>
                  <a:cubicBezTo>
                    <a:pt x="3482" y="16687"/>
                    <a:pt x="3521" y="16161"/>
                    <a:pt x="3559" y="15879"/>
                  </a:cubicBezTo>
                  <a:cubicBezTo>
                    <a:pt x="3559" y="15753"/>
                    <a:pt x="3647" y="15675"/>
                    <a:pt x="3764" y="15636"/>
                  </a:cubicBezTo>
                  <a:lnTo>
                    <a:pt x="5106" y="15111"/>
                  </a:lnTo>
                  <a:close/>
                  <a:moveTo>
                    <a:pt x="1410" y="0"/>
                  </a:moveTo>
                  <a:cubicBezTo>
                    <a:pt x="1372" y="0"/>
                    <a:pt x="1333" y="0"/>
                    <a:pt x="1333" y="39"/>
                  </a:cubicBezTo>
                  <a:cubicBezTo>
                    <a:pt x="487" y="1011"/>
                    <a:pt x="156" y="2626"/>
                    <a:pt x="78" y="3841"/>
                  </a:cubicBezTo>
                  <a:cubicBezTo>
                    <a:pt x="39" y="4493"/>
                    <a:pt x="0" y="5105"/>
                    <a:pt x="0" y="5786"/>
                  </a:cubicBezTo>
                  <a:cubicBezTo>
                    <a:pt x="156" y="6233"/>
                    <a:pt x="321" y="6758"/>
                    <a:pt x="487" y="7167"/>
                  </a:cubicBezTo>
                  <a:cubicBezTo>
                    <a:pt x="564" y="7245"/>
                    <a:pt x="603" y="7332"/>
                    <a:pt x="642" y="7410"/>
                  </a:cubicBezTo>
                  <a:cubicBezTo>
                    <a:pt x="642" y="7410"/>
                    <a:pt x="642" y="7449"/>
                    <a:pt x="681" y="7449"/>
                  </a:cubicBezTo>
                  <a:cubicBezTo>
                    <a:pt x="973" y="8061"/>
                    <a:pt x="1333" y="8586"/>
                    <a:pt x="1819" y="9073"/>
                  </a:cubicBezTo>
                  <a:cubicBezTo>
                    <a:pt x="2266" y="9481"/>
                    <a:pt x="2509" y="10084"/>
                    <a:pt x="2509" y="10697"/>
                  </a:cubicBezTo>
                  <a:cubicBezTo>
                    <a:pt x="2548" y="11951"/>
                    <a:pt x="2675" y="13205"/>
                    <a:pt x="2752" y="14460"/>
                  </a:cubicBezTo>
                  <a:lnTo>
                    <a:pt x="3073" y="19847"/>
                  </a:lnTo>
                  <a:lnTo>
                    <a:pt x="3073" y="19973"/>
                  </a:lnTo>
                  <a:lnTo>
                    <a:pt x="3073" y="20372"/>
                  </a:lnTo>
                  <a:cubicBezTo>
                    <a:pt x="3073" y="21189"/>
                    <a:pt x="3073" y="22035"/>
                    <a:pt x="2957" y="22852"/>
                  </a:cubicBezTo>
                  <a:cubicBezTo>
                    <a:pt x="3239" y="22890"/>
                    <a:pt x="3482" y="22929"/>
                    <a:pt x="3764" y="22968"/>
                  </a:cubicBezTo>
                  <a:cubicBezTo>
                    <a:pt x="3841" y="22074"/>
                    <a:pt x="3841" y="21189"/>
                    <a:pt x="3890" y="20294"/>
                  </a:cubicBezTo>
                  <a:cubicBezTo>
                    <a:pt x="3890" y="20177"/>
                    <a:pt x="4007" y="20051"/>
                    <a:pt x="4133" y="20051"/>
                  </a:cubicBezTo>
                  <a:cubicBezTo>
                    <a:pt x="4172" y="20051"/>
                    <a:pt x="4211" y="20090"/>
                    <a:pt x="4250" y="20090"/>
                  </a:cubicBezTo>
                  <a:cubicBezTo>
                    <a:pt x="4415" y="20216"/>
                    <a:pt x="4532" y="20421"/>
                    <a:pt x="4619" y="20537"/>
                  </a:cubicBezTo>
                  <a:cubicBezTo>
                    <a:pt x="4814" y="20907"/>
                    <a:pt x="5349" y="22035"/>
                    <a:pt x="5592" y="22035"/>
                  </a:cubicBezTo>
                  <a:cubicBezTo>
                    <a:pt x="5708" y="22035"/>
                    <a:pt x="5747" y="21879"/>
                    <a:pt x="5747" y="21471"/>
                  </a:cubicBezTo>
                  <a:cubicBezTo>
                    <a:pt x="5747" y="20459"/>
                    <a:pt x="5670" y="19322"/>
                    <a:pt x="5504" y="18310"/>
                  </a:cubicBezTo>
                  <a:cubicBezTo>
                    <a:pt x="5465" y="17785"/>
                    <a:pt x="5465" y="17581"/>
                    <a:pt x="5592" y="17581"/>
                  </a:cubicBezTo>
                  <a:cubicBezTo>
                    <a:pt x="5708" y="17581"/>
                    <a:pt x="5952" y="17902"/>
                    <a:pt x="6272" y="18272"/>
                  </a:cubicBezTo>
                  <a:cubicBezTo>
                    <a:pt x="6603" y="18631"/>
                    <a:pt x="7167" y="19526"/>
                    <a:pt x="7692" y="19565"/>
                  </a:cubicBezTo>
                  <a:cubicBezTo>
                    <a:pt x="7692" y="18962"/>
                    <a:pt x="7050" y="18310"/>
                    <a:pt x="6759" y="17785"/>
                  </a:cubicBezTo>
                  <a:cubicBezTo>
                    <a:pt x="6564" y="17503"/>
                    <a:pt x="6156" y="17017"/>
                    <a:pt x="5990" y="16609"/>
                  </a:cubicBezTo>
                  <a:cubicBezTo>
                    <a:pt x="5952" y="16443"/>
                    <a:pt x="6078" y="16327"/>
                    <a:pt x="6195" y="16327"/>
                  </a:cubicBezTo>
                  <a:cubicBezTo>
                    <a:pt x="6234" y="16327"/>
                    <a:pt x="6272" y="16327"/>
                    <a:pt x="6272" y="16366"/>
                  </a:cubicBezTo>
                  <a:cubicBezTo>
                    <a:pt x="6807" y="16648"/>
                    <a:pt x="7371" y="17212"/>
                    <a:pt x="7896" y="17455"/>
                  </a:cubicBezTo>
                  <a:cubicBezTo>
                    <a:pt x="8062" y="17581"/>
                    <a:pt x="8460" y="17863"/>
                    <a:pt x="8752" y="17863"/>
                  </a:cubicBezTo>
                  <a:cubicBezTo>
                    <a:pt x="8830" y="17863"/>
                    <a:pt x="8869" y="17863"/>
                    <a:pt x="8947" y="17785"/>
                  </a:cubicBezTo>
                  <a:cubicBezTo>
                    <a:pt x="9190" y="17377"/>
                    <a:pt x="7974" y="16405"/>
                    <a:pt x="7780" y="16161"/>
                  </a:cubicBezTo>
                  <a:cubicBezTo>
                    <a:pt x="6078" y="14382"/>
                    <a:pt x="4862" y="12155"/>
                    <a:pt x="3521" y="10123"/>
                  </a:cubicBezTo>
                  <a:cubicBezTo>
                    <a:pt x="2995" y="9277"/>
                    <a:pt x="2509" y="8460"/>
                    <a:pt x="1819" y="7731"/>
                  </a:cubicBezTo>
                  <a:cubicBezTo>
                    <a:pt x="1819" y="7614"/>
                    <a:pt x="1780" y="7536"/>
                    <a:pt x="1780" y="7488"/>
                  </a:cubicBezTo>
                  <a:cubicBezTo>
                    <a:pt x="1654" y="6924"/>
                    <a:pt x="1819" y="6272"/>
                    <a:pt x="1945" y="5747"/>
                  </a:cubicBezTo>
                  <a:cubicBezTo>
                    <a:pt x="2062" y="5057"/>
                    <a:pt x="2470" y="4493"/>
                    <a:pt x="2675" y="3841"/>
                  </a:cubicBezTo>
                  <a:cubicBezTo>
                    <a:pt x="2752" y="3598"/>
                    <a:pt x="2752" y="3520"/>
                    <a:pt x="2675" y="3520"/>
                  </a:cubicBezTo>
                  <a:cubicBezTo>
                    <a:pt x="2509" y="3520"/>
                    <a:pt x="2023" y="4084"/>
                    <a:pt x="1945" y="4250"/>
                  </a:cubicBezTo>
                  <a:cubicBezTo>
                    <a:pt x="1654" y="4619"/>
                    <a:pt x="1537" y="5018"/>
                    <a:pt x="1372" y="5465"/>
                  </a:cubicBezTo>
                  <a:cubicBezTo>
                    <a:pt x="1333" y="5543"/>
                    <a:pt x="1255" y="5591"/>
                    <a:pt x="1167" y="5591"/>
                  </a:cubicBezTo>
                  <a:cubicBezTo>
                    <a:pt x="1090" y="5591"/>
                    <a:pt x="1012" y="5504"/>
                    <a:pt x="1012" y="5426"/>
                  </a:cubicBezTo>
                  <a:cubicBezTo>
                    <a:pt x="769" y="4775"/>
                    <a:pt x="846" y="3647"/>
                    <a:pt x="885" y="3112"/>
                  </a:cubicBezTo>
                  <a:cubicBezTo>
                    <a:pt x="1012" y="2139"/>
                    <a:pt x="1372" y="1128"/>
                    <a:pt x="1576" y="156"/>
                  </a:cubicBezTo>
                  <a:cubicBezTo>
                    <a:pt x="1576" y="78"/>
                    <a:pt x="1498" y="0"/>
                    <a:pt x="1410" y="0"/>
                  </a:cubicBezTo>
                  <a:close/>
                  <a:moveTo>
                    <a:pt x="2791" y="23775"/>
                  </a:moveTo>
                  <a:lnTo>
                    <a:pt x="2791" y="23775"/>
                  </a:lnTo>
                  <a:cubicBezTo>
                    <a:pt x="2675" y="24223"/>
                    <a:pt x="2540" y="24670"/>
                    <a:pt x="2401" y="25114"/>
                  </a:cubicBezTo>
                  <a:lnTo>
                    <a:pt x="2401" y="25114"/>
                  </a:lnTo>
                  <a:cubicBezTo>
                    <a:pt x="2544" y="24668"/>
                    <a:pt x="2680" y="24221"/>
                    <a:pt x="2791" y="23775"/>
                  </a:cubicBezTo>
                  <a:close/>
                  <a:moveTo>
                    <a:pt x="1576" y="28521"/>
                  </a:moveTo>
                  <a:lnTo>
                    <a:pt x="1576" y="28560"/>
                  </a:lnTo>
                  <a:cubicBezTo>
                    <a:pt x="1576" y="28547"/>
                    <a:pt x="1576" y="28534"/>
                    <a:pt x="1576" y="28521"/>
                  </a:cubicBezTo>
                  <a:lnTo>
                    <a:pt x="1576" y="28521"/>
                  </a:lnTo>
                  <a:lnTo>
                    <a:pt x="1576" y="28521"/>
                  </a:lnTo>
                  <a:close/>
                  <a:moveTo>
                    <a:pt x="2401" y="25114"/>
                  </a:moveTo>
                  <a:cubicBezTo>
                    <a:pt x="2232" y="25640"/>
                    <a:pt x="2055" y="26166"/>
                    <a:pt x="1897" y="26693"/>
                  </a:cubicBezTo>
                  <a:cubicBezTo>
                    <a:pt x="1744" y="27293"/>
                    <a:pt x="1582" y="27884"/>
                    <a:pt x="1576" y="28521"/>
                  </a:cubicBezTo>
                  <a:lnTo>
                    <a:pt x="1576" y="28521"/>
                  </a:lnTo>
                  <a:lnTo>
                    <a:pt x="1615" y="28560"/>
                  </a:lnTo>
                  <a:cubicBezTo>
                    <a:pt x="2101" y="28764"/>
                    <a:pt x="2509" y="29007"/>
                    <a:pt x="2830" y="29367"/>
                  </a:cubicBezTo>
                  <a:cubicBezTo>
                    <a:pt x="2843" y="29367"/>
                    <a:pt x="2852" y="29372"/>
                    <a:pt x="2858" y="29379"/>
                  </a:cubicBezTo>
                  <a:lnTo>
                    <a:pt x="2858" y="29379"/>
                  </a:lnTo>
                  <a:cubicBezTo>
                    <a:pt x="2744" y="29025"/>
                    <a:pt x="2623" y="28713"/>
                    <a:pt x="2548" y="28355"/>
                  </a:cubicBezTo>
                  <a:cubicBezTo>
                    <a:pt x="2431" y="27665"/>
                    <a:pt x="2509" y="27179"/>
                    <a:pt x="2675" y="26654"/>
                  </a:cubicBezTo>
                  <a:cubicBezTo>
                    <a:pt x="2431" y="26615"/>
                    <a:pt x="2188" y="26576"/>
                    <a:pt x="1945" y="26537"/>
                  </a:cubicBezTo>
                  <a:cubicBezTo>
                    <a:pt x="2092" y="26071"/>
                    <a:pt x="2249" y="25595"/>
                    <a:pt x="2401" y="25114"/>
                  </a:cubicBezTo>
                  <a:close/>
                  <a:moveTo>
                    <a:pt x="2858" y="29379"/>
                  </a:moveTo>
                  <a:cubicBezTo>
                    <a:pt x="2861" y="29391"/>
                    <a:pt x="2865" y="29403"/>
                    <a:pt x="2869" y="29415"/>
                  </a:cubicBezTo>
                  <a:cubicBezTo>
                    <a:pt x="2869" y="29415"/>
                    <a:pt x="2869" y="29394"/>
                    <a:pt x="2858" y="29379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67"/>
            <p:cNvSpPr/>
            <p:nvPr/>
          </p:nvSpPr>
          <p:spPr>
            <a:xfrm>
              <a:off x="4004827" y="3510371"/>
              <a:ext cx="68467" cy="143145"/>
            </a:xfrm>
            <a:custGeom>
              <a:rect b="b" l="l" r="r" t="t"/>
              <a:pathLst>
                <a:path extrusionOk="0" h="3803" w="1819">
                  <a:moveTo>
                    <a:pt x="1012" y="1"/>
                  </a:moveTo>
                  <a:cubicBezTo>
                    <a:pt x="973" y="244"/>
                    <a:pt x="924" y="438"/>
                    <a:pt x="885" y="681"/>
                  </a:cubicBezTo>
                  <a:lnTo>
                    <a:pt x="885" y="730"/>
                  </a:lnTo>
                  <a:lnTo>
                    <a:pt x="885" y="769"/>
                  </a:lnTo>
                  <a:lnTo>
                    <a:pt x="885" y="808"/>
                  </a:lnTo>
                  <a:lnTo>
                    <a:pt x="846" y="808"/>
                  </a:lnTo>
                  <a:lnTo>
                    <a:pt x="846" y="847"/>
                  </a:lnTo>
                  <a:lnTo>
                    <a:pt x="846" y="885"/>
                  </a:lnTo>
                  <a:lnTo>
                    <a:pt x="846" y="924"/>
                  </a:lnTo>
                  <a:cubicBezTo>
                    <a:pt x="603" y="1858"/>
                    <a:pt x="282" y="2791"/>
                    <a:pt x="0" y="3686"/>
                  </a:cubicBezTo>
                  <a:cubicBezTo>
                    <a:pt x="243" y="3725"/>
                    <a:pt x="486" y="3764"/>
                    <a:pt x="730" y="3803"/>
                  </a:cubicBezTo>
                  <a:cubicBezTo>
                    <a:pt x="885" y="3316"/>
                    <a:pt x="1128" y="2869"/>
                    <a:pt x="1332" y="2305"/>
                  </a:cubicBezTo>
                  <a:cubicBezTo>
                    <a:pt x="1614" y="1615"/>
                    <a:pt x="1741" y="847"/>
                    <a:pt x="1819" y="117"/>
                  </a:cubicBezTo>
                  <a:cubicBezTo>
                    <a:pt x="1537" y="78"/>
                    <a:pt x="1294" y="39"/>
                    <a:pt x="1012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67"/>
            <p:cNvSpPr/>
            <p:nvPr/>
          </p:nvSpPr>
          <p:spPr>
            <a:xfrm>
              <a:off x="3990901" y="3723739"/>
              <a:ext cx="48744" cy="33725"/>
            </a:xfrm>
            <a:custGeom>
              <a:rect b="b" l="l" r="r" t="t"/>
              <a:pathLst>
                <a:path extrusionOk="0" h="896" w="1295">
                  <a:moveTo>
                    <a:pt x="1" y="1"/>
                  </a:moveTo>
                  <a:lnTo>
                    <a:pt x="1" y="40"/>
                  </a:lnTo>
                  <a:lnTo>
                    <a:pt x="40" y="40"/>
                  </a:lnTo>
                  <a:lnTo>
                    <a:pt x="1" y="1"/>
                  </a:lnTo>
                  <a:close/>
                  <a:moveTo>
                    <a:pt x="1255" y="847"/>
                  </a:moveTo>
                  <a:lnTo>
                    <a:pt x="1294" y="895"/>
                  </a:lnTo>
                  <a:cubicBezTo>
                    <a:pt x="1294" y="895"/>
                    <a:pt x="1294" y="847"/>
                    <a:pt x="1255" y="847"/>
                  </a:cubicBezTo>
                  <a:close/>
                </a:path>
              </a:pathLst>
            </a:custGeom>
            <a:solidFill>
              <a:srgbClr val="46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67"/>
            <p:cNvSpPr/>
            <p:nvPr/>
          </p:nvSpPr>
          <p:spPr>
            <a:xfrm>
              <a:off x="5044611" y="2692768"/>
              <a:ext cx="111301" cy="260996"/>
            </a:xfrm>
            <a:custGeom>
              <a:rect b="b" l="l" r="r" t="t"/>
              <a:pathLst>
                <a:path extrusionOk="0" h="6934" w="2957">
                  <a:moveTo>
                    <a:pt x="243" y="0"/>
                  </a:moveTo>
                  <a:cubicBezTo>
                    <a:pt x="127" y="0"/>
                    <a:pt x="0" y="88"/>
                    <a:pt x="39" y="243"/>
                  </a:cubicBezTo>
                  <a:cubicBezTo>
                    <a:pt x="127" y="691"/>
                    <a:pt x="486" y="1255"/>
                    <a:pt x="613" y="1585"/>
                  </a:cubicBezTo>
                  <a:cubicBezTo>
                    <a:pt x="856" y="2314"/>
                    <a:pt x="1138" y="3083"/>
                    <a:pt x="1342" y="3812"/>
                  </a:cubicBezTo>
                  <a:cubicBezTo>
                    <a:pt x="1546" y="4745"/>
                    <a:pt x="1867" y="5922"/>
                    <a:pt x="1789" y="6933"/>
                  </a:cubicBezTo>
                  <a:cubicBezTo>
                    <a:pt x="1906" y="6729"/>
                    <a:pt x="2033" y="6525"/>
                    <a:pt x="2110" y="6321"/>
                  </a:cubicBezTo>
                  <a:lnTo>
                    <a:pt x="2149" y="6282"/>
                  </a:lnTo>
                  <a:cubicBezTo>
                    <a:pt x="2392" y="5873"/>
                    <a:pt x="2597" y="5271"/>
                    <a:pt x="2762" y="4707"/>
                  </a:cubicBezTo>
                  <a:cubicBezTo>
                    <a:pt x="2801" y="4580"/>
                    <a:pt x="2840" y="4502"/>
                    <a:pt x="2840" y="4415"/>
                  </a:cubicBezTo>
                  <a:cubicBezTo>
                    <a:pt x="2878" y="4172"/>
                    <a:pt x="2878" y="3929"/>
                    <a:pt x="2878" y="3686"/>
                  </a:cubicBezTo>
                  <a:cubicBezTo>
                    <a:pt x="2917" y="3160"/>
                    <a:pt x="2956" y="2635"/>
                    <a:pt x="2917" y="2149"/>
                  </a:cubicBezTo>
                  <a:cubicBezTo>
                    <a:pt x="2878" y="1585"/>
                    <a:pt x="2635" y="1011"/>
                    <a:pt x="2392" y="525"/>
                  </a:cubicBezTo>
                  <a:cubicBezTo>
                    <a:pt x="2227" y="204"/>
                    <a:pt x="2188" y="88"/>
                    <a:pt x="2071" y="88"/>
                  </a:cubicBezTo>
                  <a:lnTo>
                    <a:pt x="1984" y="88"/>
                  </a:lnTo>
                  <a:cubicBezTo>
                    <a:pt x="1867" y="165"/>
                    <a:pt x="1867" y="282"/>
                    <a:pt x="1906" y="691"/>
                  </a:cubicBezTo>
                  <a:cubicBezTo>
                    <a:pt x="1945" y="1216"/>
                    <a:pt x="1906" y="1741"/>
                    <a:pt x="1984" y="2227"/>
                  </a:cubicBezTo>
                  <a:cubicBezTo>
                    <a:pt x="2033" y="2674"/>
                    <a:pt x="2033" y="3005"/>
                    <a:pt x="1945" y="3365"/>
                  </a:cubicBezTo>
                  <a:cubicBezTo>
                    <a:pt x="1741" y="3287"/>
                    <a:pt x="1702" y="2878"/>
                    <a:pt x="1663" y="2674"/>
                  </a:cubicBezTo>
                  <a:cubicBezTo>
                    <a:pt x="1546" y="2353"/>
                    <a:pt x="1420" y="2032"/>
                    <a:pt x="1303" y="1702"/>
                  </a:cubicBezTo>
                  <a:cubicBezTo>
                    <a:pt x="1099" y="1216"/>
                    <a:pt x="817" y="447"/>
                    <a:pt x="331" y="39"/>
                  </a:cubicBezTo>
                  <a:cubicBezTo>
                    <a:pt x="331" y="0"/>
                    <a:pt x="282" y="0"/>
                    <a:pt x="243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67"/>
            <p:cNvSpPr/>
            <p:nvPr/>
          </p:nvSpPr>
          <p:spPr>
            <a:xfrm>
              <a:off x="4230277" y="2853067"/>
              <a:ext cx="291371" cy="613080"/>
            </a:xfrm>
            <a:custGeom>
              <a:rect b="b" l="l" r="r" t="t"/>
              <a:pathLst>
                <a:path extrusionOk="0" h="16288" w="7741">
                  <a:moveTo>
                    <a:pt x="3851" y="282"/>
                  </a:moveTo>
                  <a:cubicBezTo>
                    <a:pt x="5028" y="282"/>
                    <a:pt x="5922" y="642"/>
                    <a:pt x="6525" y="1294"/>
                  </a:cubicBezTo>
                  <a:cubicBezTo>
                    <a:pt x="7089" y="1945"/>
                    <a:pt x="7420" y="2879"/>
                    <a:pt x="7420" y="4133"/>
                  </a:cubicBezTo>
                  <a:cubicBezTo>
                    <a:pt x="7420" y="4979"/>
                    <a:pt x="7254" y="5796"/>
                    <a:pt x="6972" y="6525"/>
                  </a:cubicBezTo>
                  <a:cubicBezTo>
                    <a:pt x="6690" y="7254"/>
                    <a:pt x="6360" y="7896"/>
                    <a:pt x="5961" y="8421"/>
                  </a:cubicBezTo>
                  <a:cubicBezTo>
                    <a:pt x="5553" y="8956"/>
                    <a:pt x="5028" y="9559"/>
                    <a:pt x="4376" y="10288"/>
                  </a:cubicBezTo>
                  <a:cubicBezTo>
                    <a:pt x="3734" y="10979"/>
                    <a:pt x="3248" y="11582"/>
                    <a:pt x="2956" y="12068"/>
                  </a:cubicBezTo>
                  <a:cubicBezTo>
                    <a:pt x="2635" y="12515"/>
                    <a:pt x="2470" y="13040"/>
                    <a:pt x="2470" y="13526"/>
                  </a:cubicBezTo>
                  <a:lnTo>
                    <a:pt x="2470" y="13896"/>
                  </a:lnTo>
                  <a:lnTo>
                    <a:pt x="2519" y="14013"/>
                  </a:lnTo>
                  <a:lnTo>
                    <a:pt x="7177" y="14013"/>
                  </a:lnTo>
                  <a:lnTo>
                    <a:pt x="7177" y="15957"/>
                  </a:lnTo>
                  <a:lnTo>
                    <a:pt x="331" y="15957"/>
                  </a:lnTo>
                  <a:lnTo>
                    <a:pt x="331" y="14178"/>
                  </a:lnTo>
                  <a:cubicBezTo>
                    <a:pt x="331" y="13487"/>
                    <a:pt x="409" y="12846"/>
                    <a:pt x="652" y="12272"/>
                  </a:cubicBezTo>
                  <a:cubicBezTo>
                    <a:pt x="856" y="11708"/>
                    <a:pt x="1138" y="11222"/>
                    <a:pt x="1459" y="10774"/>
                  </a:cubicBezTo>
                  <a:cubicBezTo>
                    <a:pt x="1789" y="10366"/>
                    <a:pt x="2227" y="9841"/>
                    <a:pt x="2762" y="9277"/>
                  </a:cubicBezTo>
                  <a:cubicBezTo>
                    <a:pt x="3326" y="8625"/>
                    <a:pt x="3773" y="8100"/>
                    <a:pt x="4094" y="7692"/>
                  </a:cubicBezTo>
                  <a:cubicBezTo>
                    <a:pt x="4415" y="7293"/>
                    <a:pt x="4658" y="6768"/>
                    <a:pt x="4901" y="6194"/>
                  </a:cubicBezTo>
                  <a:cubicBezTo>
                    <a:pt x="5144" y="5592"/>
                    <a:pt x="5232" y="4940"/>
                    <a:pt x="5232" y="4211"/>
                  </a:cubicBezTo>
                  <a:cubicBezTo>
                    <a:pt x="5232" y="3481"/>
                    <a:pt x="5105" y="2995"/>
                    <a:pt x="4862" y="2713"/>
                  </a:cubicBezTo>
                  <a:cubicBezTo>
                    <a:pt x="4619" y="2392"/>
                    <a:pt x="4259" y="2227"/>
                    <a:pt x="3812" y="2227"/>
                  </a:cubicBezTo>
                  <a:cubicBezTo>
                    <a:pt x="3122" y="2227"/>
                    <a:pt x="2353" y="2548"/>
                    <a:pt x="2353" y="3968"/>
                  </a:cubicBezTo>
                  <a:lnTo>
                    <a:pt x="2353" y="5504"/>
                  </a:lnTo>
                  <a:lnTo>
                    <a:pt x="331" y="5504"/>
                  </a:lnTo>
                  <a:lnTo>
                    <a:pt x="331" y="4133"/>
                  </a:lnTo>
                  <a:cubicBezTo>
                    <a:pt x="331" y="2879"/>
                    <a:pt x="613" y="1945"/>
                    <a:pt x="1216" y="1294"/>
                  </a:cubicBezTo>
                  <a:cubicBezTo>
                    <a:pt x="1828" y="642"/>
                    <a:pt x="2713" y="282"/>
                    <a:pt x="3851" y="282"/>
                  </a:cubicBezTo>
                  <a:close/>
                  <a:moveTo>
                    <a:pt x="3851" y="0"/>
                  </a:moveTo>
                  <a:cubicBezTo>
                    <a:pt x="2635" y="0"/>
                    <a:pt x="1663" y="360"/>
                    <a:pt x="973" y="1050"/>
                  </a:cubicBezTo>
                  <a:cubicBezTo>
                    <a:pt x="331" y="1780"/>
                    <a:pt x="0" y="2791"/>
                    <a:pt x="0" y="4133"/>
                  </a:cubicBezTo>
                  <a:lnTo>
                    <a:pt x="0" y="5796"/>
                  </a:lnTo>
                  <a:lnTo>
                    <a:pt x="2674" y="5796"/>
                  </a:lnTo>
                  <a:lnTo>
                    <a:pt x="2674" y="3968"/>
                  </a:lnTo>
                  <a:cubicBezTo>
                    <a:pt x="2674" y="2995"/>
                    <a:pt x="3044" y="2548"/>
                    <a:pt x="3812" y="2548"/>
                  </a:cubicBezTo>
                  <a:cubicBezTo>
                    <a:pt x="4172" y="2548"/>
                    <a:pt x="4464" y="2674"/>
                    <a:pt x="4619" y="2917"/>
                  </a:cubicBezTo>
                  <a:cubicBezTo>
                    <a:pt x="4823" y="3122"/>
                    <a:pt x="4950" y="3559"/>
                    <a:pt x="4950" y="4211"/>
                  </a:cubicBezTo>
                  <a:cubicBezTo>
                    <a:pt x="4950" y="4901"/>
                    <a:pt x="4823" y="5504"/>
                    <a:pt x="4619" y="6078"/>
                  </a:cubicBezTo>
                  <a:cubicBezTo>
                    <a:pt x="4415" y="6642"/>
                    <a:pt x="4133" y="7128"/>
                    <a:pt x="3851" y="7497"/>
                  </a:cubicBezTo>
                  <a:cubicBezTo>
                    <a:pt x="3530" y="7935"/>
                    <a:pt x="3083" y="8421"/>
                    <a:pt x="2519" y="9034"/>
                  </a:cubicBezTo>
                  <a:cubicBezTo>
                    <a:pt x="1984" y="9637"/>
                    <a:pt x="1546" y="10172"/>
                    <a:pt x="1216" y="10609"/>
                  </a:cubicBezTo>
                  <a:cubicBezTo>
                    <a:pt x="856" y="11056"/>
                    <a:pt x="574" y="11582"/>
                    <a:pt x="370" y="12155"/>
                  </a:cubicBezTo>
                  <a:cubicBezTo>
                    <a:pt x="127" y="12758"/>
                    <a:pt x="0" y="13449"/>
                    <a:pt x="0" y="14178"/>
                  </a:cubicBezTo>
                  <a:lnTo>
                    <a:pt x="0" y="16288"/>
                  </a:lnTo>
                  <a:lnTo>
                    <a:pt x="7497" y="16288"/>
                  </a:lnTo>
                  <a:lnTo>
                    <a:pt x="7497" y="13731"/>
                  </a:lnTo>
                  <a:lnTo>
                    <a:pt x="2801" y="13731"/>
                  </a:lnTo>
                  <a:lnTo>
                    <a:pt x="2801" y="13526"/>
                  </a:lnTo>
                  <a:cubicBezTo>
                    <a:pt x="2801" y="13089"/>
                    <a:pt x="2917" y="12641"/>
                    <a:pt x="3199" y="12233"/>
                  </a:cubicBezTo>
                  <a:cubicBezTo>
                    <a:pt x="3491" y="11786"/>
                    <a:pt x="3977" y="11183"/>
                    <a:pt x="4619" y="10492"/>
                  </a:cubicBezTo>
                  <a:cubicBezTo>
                    <a:pt x="5271" y="9763"/>
                    <a:pt x="5796" y="9151"/>
                    <a:pt x="6204" y="8587"/>
                  </a:cubicBezTo>
                  <a:cubicBezTo>
                    <a:pt x="6603" y="8061"/>
                    <a:pt x="6972" y="7371"/>
                    <a:pt x="7293" y="6642"/>
                  </a:cubicBezTo>
                  <a:cubicBezTo>
                    <a:pt x="7575" y="5874"/>
                    <a:pt x="7741" y="5018"/>
                    <a:pt x="7741" y="4133"/>
                  </a:cubicBezTo>
                  <a:cubicBezTo>
                    <a:pt x="7741" y="2791"/>
                    <a:pt x="7381" y="1780"/>
                    <a:pt x="6729" y="1050"/>
                  </a:cubicBezTo>
                  <a:cubicBezTo>
                    <a:pt x="6078" y="360"/>
                    <a:pt x="5105" y="0"/>
                    <a:pt x="3851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67"/>
            <p:cNvSpPr/>
            <p:nvPr/>
          </p:nvSpPr>
          <p:spPr>
            <a:xfrm>
              <a:off x="4562959" y="2858901"/>
              <a:ext cx="290995" cy="614962"/>
            </a:xfrm>
            <a:custGeom>
              <a:rect b="b" l="l" r="r" t="t"/>
              <a:pathLst>
                <a:path extrusionOk="0" h="16338" w="7731">
                  <a:moveTo>
                    <a:pt x="7002" y="331"/>
                  </a:moveTo>
                  <a:lnTo>
                    <a:pt x="7002" y="2276"/>
                  </a:lnTo>
                  <a:lnTo>
                    <a:pt x="2713" y="2276"/>
                  </a:lnTo>
                  <a:lnTo>
                    <a:pt x="2470" y="6808"/>
                  </a:lnTo>
                  <a:lnTo>
                    <a:pt x="2470" y="6808"/>
                  </a:lnTo>
                  <a:lnTo>
                    <a:pt x="2791" y="6283"/>
                  </a:lnTo>
                  <a:cubicBezTo>
                    <a:pt x="3200" y="5553"/>
                    <a:pt x="3890" y="5193"/>
                    <a:pt x="4814" y="5193"/>
                  </a:cubicBezTo>
                  <a:cubicBezTo>
                    <a:pt x="5669" y="5193"/>
                    <a:pt x="6321" y="5475"/>
                    <a:pt x="6720" y="6078"/>
                  </a:cubicBezTo>
                  <a:cubicBezTo>
                    <a:pt x="7167" y="6652"/>
                    <a:pt x="7410" y="7537"/>
                    <a:pt x="7410" y="8675"/>
                  </a:cubicBezTo>
                  <a:lnTo>
                    <a:pt x="7410" y="12204"/>
                  </a:lnTo>
                  <a:cubicBezTo>
                    <a:pt x="7410" y="13420"/>
                    <a:pt x="7089" y="14392"/>
                    <a:pt x="6515" y="15034"/>
                  </a:cubicBezTo>
                  <a:cubicBezTo>
                    <a:pt x="5913" y="15686"/>
                    <a:pt x="5018" y="16007"/>
                    <a:pt x="3841" y="16007"/>
                  </a:cubicBezTo>
                  <a:cubicBezTo>
                    <a:pt x="2713" y="16007"/>
                    <a:pt x="1819" y="15686"/>
                    <a:pt x="1216" y="15034"/>
                  </a:cubicBezTo>
                  <a:cubicBezTo>
                    <a:pt x="603" y="14392"/>
                    <a:pt x="321" y="13420"/>
                    <a:pt x="321" y="12204"/>
                  </a:cubicBezTo>
                  <a:lnTo>
                    <a:pt x="321" y="11028"/>
                  </a:lnTo>
                  <a:lnTo>
                    <a:pt x="2344" y="11028"/>
                  </a:lnTo>
                  <a:lnTo>
                    <a:pt x="2344" y="12360"/>
                  </a:lnTo>
                  <a:cubicBezTo>
                    <a:pt x="2344" y="13741"/>
                    <a:pt x="3112" y="14023"/>
                    <a:pt x="3802" y="14023"/>
                  </a:cubicBezTo>
                  <a:cubicBezTo>
                    <a:pt x="4454" y="14023"/>
                    <a:pt x="5222" y="13741"/>
                    <a:pt x="5222" y="12360"/>
                  </a:cubicBezTo>
                  <a:lnTo>
                    <a:pt x="5222" y="8879"/>
                  </a:lnTo>
                  <a:cubicBezTo>
                    <a:pt x="5222" y="7459"/>
                    <a:pt x="4454" y="7138"/>
                    <a:pt x="3802" y="7138"/>
                  </a:cubicBezTo>
                  <a:cubicBezTo>
                    <a:pt x="3112" y="7138"/>
                    <a:pt x="2344" y="7459"/>
                    <a:pt x="2344" y="8879"/>
                  </a:cubicBezTo>
                  <a:lnTo>
                    <a:pt x="2344" y="9200"/>
                  </a:lnTo>
                  <a:lnTo>
                    <a:pt x="321" y="9200"/>
                  </a:lnTo>
                  <a:lnTo>
                    <a:pt x="769" y="331"/>
                  </a:lnTo>
                  <a:close/>
                  <a:moveTo>
                    <a:pt x="438" y="1"/>
                  </a:moveTo>
                  <a:lnTo>
                    <a:pt x="0" y="9482"/>
                  </a:lnTo>
                  <a:lnTo>
                    <a:pt x="2674" y="9482"/>
                  </a:lnTo>
                  <a:lnTo>
                    <a:pt x="2674" y="8879"/>
                  </a:lnTo>
                  <a:cubicBezTo>
                    <a:pt x="2674" y="7906"/>
                    <a:pt x="3034" y="7459"/>
                    <a:pt x="3802" y="7459"/>
                  </a:cubicBezTo>
                  <a:cubicBezTo>
                    <a:pt x="4571" y="7459"/>
                    <a:pt x="4940" y="7906"/>
                    <a:pt x="4940" y="8879"/>
                  </a:cubicBezTo>
                  <a:lnTo>
                    <a:pt x="4940" y="12360"/>
                  </a:lnTo>
                  <a:cubicBezTo>
                    <a:pt x="4940" y="13294"/>
                    <a:pt x="4571" y="13741"/>
                    <a:pt x="3802" y="13741"/>
                  </a:cubicBezTo>
                  <a:cubicBezTo>
                    <a:pt x="3034" y="13741"/>
                    <a:pt x="2674" y="13294"/>
                    <a:pt x="2674" y="12360"/>
                  </a:cubicBezTo>
                  <a:lnTo>
                    <a:pt x="2674" y="10697"/>
                  </a:lnTo>
                  <a:lnTo>
                    <a:pt x="0" y="10697"/>
                  </a:lnTo>
                  <a:lnTo>
                    <a:pt x="0" y="12204"/>
                  </a:lnTo>
                  <a:cubicBezTo>
                    <a:pt x="0" y="13498"/>
                    <a:pt x="321" y="14509"/>
                    <a:pt x="1012" y="15238"/>
                  </a:cubicBezTo>
                  <a:cubicBezTo>
                    <a:pt x="1653" y="15968"/>
                    <a:pt x="2626" y="16337"/>
                    <a:pt x="3841" y="16337"/>
                  </a:cubicBezTo>
                  <a:cubicBezTo>
                    <a:pt x="5105" y="16337"/>
                    <a:pt x="6078" y="15968"/>
                    <a:pt x="6720" y="15238"/>
                  </a:cubicBezTo>
                  <a:cubicBezTo>
                    <a:pt x="7371" y="14509"/>
                    <a:pt x="7731" y="13498"/>
                    <a:pt x="7731" y="12204"/>
                  </a:cubicBezTo>
                  <a:lnTo>
                    <a:pt x="7731" y="8675"/>
                  </a:lnTo>
                  <a:cubicBezTo>
                    <a:pt x="7731" y="7459"/>
                    <a:pt x="7488" y="6526"/>
                    <a:pt x="7002" y="5884"/>
                  </a:cubicBezTo>
                  <a:cubicBezTo>
                    <a:pt x="6477" y="5232"/>
                    <a:pt x="5747" y="4911"/>
                    <a:pt x="4814" y="4911"/>
                  </a:cubicBezTo>
                  <a:cubicBezTo>
                    <a:pt x="3968" y="4911"/>
                    <a:pt x="3316" y="5155"/>
                    <a:pt x="2830" y="5680"/>
                  </a:cubicBezTo>
                  <a:lnTo>
                    <a:pt x="2995" y="2597"/>
                  </a:lnTo>
                  <a:lnTo>
                    <a:pt x="7332" y="2597"/>
                  </a:lnTo>
                  <a:lnTo>
                    <a:pt x="7332" y="1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67"/>
            <p:cNvSpPr/>
            <p:nvPr/>
          </p:nvSpPr>
          <p:spPr>
            <a:xfrm>
              <a:off x="4591865" y="1484975"/>
              <a:ext cx="320316" cy="817654"/>
            </a:xfrm>
            <a:custGeom>
              <a:rect b="b" l="l" r="r" t="t"/>
              <a:pathLst>
                <a:path extrusionOk="0" h="21723" w="8510">
                  <a:moveTo>
                    <a:pt x="1" y="1"/>
                  </a:moveTo>
                  <a:lnTo>
                    <a:pt x="1" y="8675"/>
                  </a:lnTo>
                  <a:lnTo>
                    <a:pt x="847" y="8675"/>
                  </a:lnTo>
                  <a:cubicBezTo>
                    <a:pt x="1129" y="8675"/>
                    <a:pt x="1372" y="8879"/>
                    <a:pt x="1372" y="9161"/>
                  </a:cubicBezTo>
                  <a:lnTo>
                    <a:pt x="1372" y="10454"/>
                  </a:lnTo>
                  <a:cubicBezTo>
                    <a:pt x="2470" y="10542"/>
                    <a:pt x="3764" y="10736"/>
                    <a:pt x="5018" y="11067"/>
                  </a:cubicBezTo>
                  <a:cubicBezTo>
                    <a:pt x="5670" y="11222"/>
                    <a:pt x="6117" y="11796"/>
                    <a:pt x="6156" y="12438"/>
                  </a:cubicBezTo>
                  <a:cubicBezTo>
                    <a:pt x="6195" y="13819"/>
                    <a:pt x="5952" y="15316"/>
                    <a:pt x="5747" y="16619"/>
                  </a:cubicBezTo>
                  <a:cubicBezTo>
                    <a:pt x="5553" y="18078"/>
                    <a:pt x="5310" y="19614"/>
                    <a:pt x="4697" y="20946"/>
                  </a:cubicBezTo>
                  <a:lnTo>
                    <a:pt x="4697" y="21151"/>
                  </a:lnTo>
                  <a:cubicBezTo>
                    <a:pt x="4697" y="21394"/>
                    <a:pt x="4824" y="21598"/>
                    <a:pt x="5018" y="21676"/>
                  </a:cubicBezTo>
                  <a:cubicBezTo>
                    <a:pt x="5093" y="21708"/>
                    <a:pt x="5168" y="21723"/>
                    <a:pt x="5241" y="21723"/>
                  </a:cubicBezTo>
                  <a:cubicBezTo>
                    <a:pt x="5367" y="21723"/>
                    <a:pt x="5487" y="21678"/>
                    <a:pt x="5592" y="21598"/>
                  </a:cubicBezTo>
                  <a:lnTo>
                    <a:pt x="5631" y="21598"/>
                  </a:lnTo>
                  <a:cubicBezTo>
                    <a:pt x="5670" y="21559"/>
                    <a:pt x="5709" y="21520"/>
                    <a:pt x="5709" y="21481"/>
                  </a:cubicBezTo>
                  <a:cubicBezTo>
                    <a:pt x="5796" y="21394"/>
                    <a:pt x="5874" y="21277"/>
                    <a:pt x="5952" y="21151"/>
                  </a:cubicBezTo>
                  <a:cubicBezTo>
                    <a:pt x="6195" y="20626"/>
                    <a:pt x="6438" y="20062"/>
                    <a:pt x="6603" y="19653"/>
                  </a:cubicBezTo>
                  <a:cubicBezTo>
                    <a:pt x="7206" y="17990"/>
                    <a:pt x="7819" y="16328"/>
                    <a:pt x="8101" y="14587"/>
                  </a:cubicBezTo>
                  <a:cubicBezTo>
                    <a:pt x="8422" y="12642"/>
                    <a:pt x="8509" y="10697"/>
                    <a:pt x="8470" y="8714"/>
                  </a:cubicBezTo>
                  <a:cubicBezTo>
                    <a:pt x="8470" y="7294"/>
                    <a:pt x="8062" y="5874"/>
                    <a:pt x="7449" y="4620"/>
                  </a:cubicBezTo>
                  <a:cubicBezTo>
                    <a:pt x="6156" y="2111"/>
                    <a:pt x="3851" y="934"/>
                    <a:pt x="1129" y="205"/>
                  </a:cubicBezTo>
                  <a:cubicBezTo>
                    <a:pt x="769" y="127"/>
                    <a:pt x="399" y="40"/>
                    <a:pt x="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67"/>
            <p:cNvSpPr/>
            <p:nvPr/>
          </p:nvSpPr>
          <p:spPr>
            <a:xfrm>
              <a:off x="4259183" y="1878439"/>
              <a:ext cx="565880" cy="542656"/>
            </a:xfrm>
            <a:custGeom>
              <a:rect b="b" l="l" r="r" t="t"/>
              <a:pathLst>
                <a:path extrusionOk="0" h="14417" w="15034">
                  <a:moveTo>
                    <a:pt x="4785" y="0"/>
                  </a:moveTo>
                  <a:cubicBezTo>
                    <a:pt x="4260" y="39"/>
                    <a:pt x="3696" y="127"/>
                    <a:pt x="3083" y="204"/>
                  </a:cubicBezTo>
                  <a:cubicBezTo>
                    <a:pt x="2431" y="331"/>
                    <a:pt x="1790" y="448"/>
                    <a:pt x="1138" y="613"/>
                  </a:cubicBezTo>
                  <a:cubicBezTo>
                    <a:pt x="487" y="768"/>
                    <a:pt x="49" y="1303"/>
                    <a:pt x="49" y="1945"/>
                  </a:cubicBezTo>
                  <a:cubicBezTo>
                    <a:pt x="0" y="3248"/>
                    <a:pt x="205" y="4580"/>
                    <a:pt x="409" y="5835"/>
                  </a:cubicBezTo>
                  <a:cubicBezTo>
                    <a:pt x="409" y="5961"/>
                    <a:pt x="409" y="6078"/>
                    <a:pt x="448" y="6165"/>
                  </a:cubicBezTo>
                  <a:cubicBezTo>
                    <a:pt x="652" y="7575"/>
                    <a:pt x="856" y="9121"/>
                    <a:pt x="1459" y="10454"/>
                  </a:cubicBezTo>
                  <a:cubicBezTo>
                    <a:pt x="1508" y="10454"/>
                    <a:pt x="1508" y="10492"/>
                    <a:pt x="1508" y="10541"/>
                  </a:cubicBezTo>
                  <a:cubicBezTo>
                    <a:pt x="1945" y="11426"/>
                    <a:pt x="2762" y="12243"/>
                    <a:pt x="3734" y="12923"/>
                  </a:cubicBezTo>
                  <a:cubicBezTo>
                    <a:pt x="4337" y="13371"/>
                    <a:pt x="4989" y="13740"/>
                    <a:pt x="5640" y="14022"/>
                  </a:cubicBezTo>
                  <a:cubicBezTo>
                    <a:pt x="6248" y="14285"/>
                    <a:pt x="6885" y="14416"/>
                    <a:pt x="7522" y="14416"/>
                  </a:cubicBezTo>
                  <a:cubicBezTo>
                    <a:pt x="8159" y="14416"/>
                    <a:pt x="8796" y="14285"/>
                    <a:pt x="9404" y="14022"/>
                  </a:cubicBezTo>
                  <a:cubicBezTo>
                    <a:pt x="10016" y="13740"/>
                    <a:pt x="10658" y="13410"/>
                    <a:pt x="11232" y="13011"/>
                  </a:cubicBezTo>
                  <a:cubicBezTo>
                    <a:pt x="12243" y="12321"/>
                    <a:pt x="13089" y="11426"/>
                    <a:pt x="13497" y="10541"/>
                  </a:cubicBezTo>
                  <a:lnTo>
                    <a:pt x="13536" y="10492"/>
                  </a:lnTo>
                  <a:cubicBezTo>
                    <a:pt x="14149" y="9160"/>
                    <a:pt x="14392" y="7624"/>
                    <a:pt x="14586" y="6165"/>
                  </a:cubicBezTo>
                  <a:cubicBezTo>
                    <a:pt x="14791" y="4862"/>
                    <a:pt x="15034" y="3365"/>
                    <a:pt x="14995" y="1984"/>
                  </a:cubicBezTo>
                  <a:cubicBezTo>
                    <a:pt x="14956" y="1342"/>
                    <a:pt x="14509" y="768"/>
                    <a:pt x="13857" y="613"/>
                  </a:cubicBezTo>
                  <a:cubicBezTo>
                    <a:pt x="12603" y="282"/>
                    <a:pt x="11309" y="88"/>
                    <a:pt x="10211" y="0"/>
                  </a:cubicBezTo>
                  <a:lnTo>
                    <a:pt x="10211" y="39"/>
                  </a:lnTo>
                  <a:cubicBezTo>
                    <a:pt x="10211" y="331"/>
                    <a:pt x="9968" y="574"/>
                    <a:pt x="9686" y="574"/>
                  </a:cubicBezTo>
                  <a:lnTo>
                    <a:pt x="5310" y="574"/>
                  </a:lnTo>
                  <a:cubicBezTo>
                    <a:pt x="5028" y="574"/>
                    <a:pt x="4785" y="331"/>
                    <a:pt x="4785" y="39"/>
                  </a:cubicBezTo>
                  <a:lnTo>
                    <a:pt x="4785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67"/>
            <p:cNvSpPr/>
            <p:nvPr/>
          </p:nvSpPr>
          <p:spPr>
            <a:xfrm>
              <a:off x="4277475" y="2271866"/>
              <a:ext cx="524890" cy="297431"/>
            </a:xfrm>
            <a:custGeom>
              <a:rect b="b" l="l" r="r" t="t"/>
              <a:pathLst>
                <a:path extrusionOk="0" h="7902" w="13945">
                  <a:moveTo>
                    <a:pt x="973" y="1"/>
                  </a:moveTo>
                  <a:cubicBezTo>
                    <a:pt x="973" y="88"/>
                    <a:pt x="1022" y="166"/>
                    <a:pt x="973" y="244"/>
                  </a:cubicBezTo>
                  <a:cubicBezTo>
                    <a:pt x="973" y="600"/>
                    <a:pt x="692" y="825"/>
                    <a:pt x="415" y="825"/>
                  </a:cubicBezTo>
                  <a:cubicBezTo>
                    <a:pt x="314" y="825"/>
                    <a:pt x="213" y="795"/>
                    <a:pt x="127" y="730"/>
                  </a:cubicBezTo>
                  <a:cubicBezTo>
                    <a:pt x="88" y="691"/>
                    <a:pt x="49" y="652"/>
                    <a:pt x="1" y="613"/>
                  </a:cubicBezTo>
                  <a:lnTo>
                    <a:pt x="1" y="613"/>
                  </a:lnTo>
                  <a:cubicBezTo>
                    <a:pt x="1" y="613"/>
                    <a:pt x="2918" y="5592"/>
                    <a:pt x="6525" y="7741"/>
                  </a:cubicBezTo>
                  <a:cubicBezTo>
                    <a:pt x="6690" y="7849"/>
                    <a:pt x="6877" y="7901"/>
                    <a:pt x="7066" y="7901"/>
                  </a:cubicBezTo>
                  <a:cubicBezTo>
                    <a:pt x="7302" y="7901"/>
                    <a:pt x="7541" y="7820"/>
                    <a:pt x="7741" y="7663"/>
                  </a:cubicBezTo>
                  <a:cubicBezTo>
                    <a:pt x="12486" y="4017"/>
                    <a:pt x="13906" y="817"/>
                    <a:pt x="13945" y="691"/>
                  </a:cubicBezTo>
                  <a:lnTo>
                    <a:pt x="13945" y="691"/>
                  </a:lnTo>
                  <a:cubicBezTo>
                    <a:pt x="13840" y="771"/>
                    <a:pt x="13720" y="816"/>
                    <a:pt x="13594" y="816"/>
                  </a:cubicBezTo>
                  <a:cubicBezTo>
                    <a:pt x="13521" y="816"/>
                    <a:pt x="13446" y="801"/>
                    <a:pt x="13371" y="769"/>
                  </a:cubicBezTo>
                  <a:cubicBezTo>
                    <a:pt x="13177" y="691"/>
                    <a:pt x="13050" y="487"/>
                    <a:pt x="13050" y="244"/>
                  </a:cubicBezTo>
                  <a:lnTo>
                    <a:pt x="13050" y="39"/>
                  </a:lnTo>
                  <a:lnTo>
                    <a:pt x="13011" y="88"/>
                  </a:lnTo>
                  <a:cubicBezTo>
                    <a:pt x="12603" y="973"/>
                    <a:pt x="11757" y="1868"/>
                    <a:pt x="10746" y="2558"/>
                  </a:cubicBezTo>
                  <a:cubicBezTo>
                    <a:pt x="10697" y="2597"/>
                    <a:pt x="10259" y="3248"/>
                    <a:pt x="7381" y="5592"/>
                  </a:cubicBezTo>
                  <a:cubicBezTo>
                    <a:pt x="7260" y="5674"/>
                    <a:pt x="7128" y="5716"/>
                    <a:pt x="6997" y="5716"/>
                  </a:cubicBezTo>
                  <a:cubicBezTo>
                    <a:pt x="6866" y="5716"/>
                    <a:pt x="6735" y="5674"/>
                    <a:pt x="6613" y="5592"/>
                  </a:cubicBezTo>
                  <a:cubicBezTo>
                    <a:pt x="5232" y="4464"/>
                    <a:pt x="4094" y="3443"/>
                    <a:pt x="3210" y="2519"/>
                  </a:cubicBezTo>
                  <a:lnTo>
                    <a:pt x="3248" y="2470"/>
                  </a:lnTo>
                  <a:cubicBezTo>
                    <a:pt x="2276" y="1790"/>
                    <a:pt x="1459" y="973"/>
                    <a:pt x="1022" y="88"/>
                  </a:cubicBezTo>
                  <a:cubicBezTo>
                    <a:pt x="1022" y="39"/>
                    <a:pt x="1022" y="1"/>
                    <a:pt x="97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67"/>
            <p:cNvSpPr/>
            <p:nvPr/>
          </p:nvSpPr>
          <p:spPr>
            <a:xfrm>
              <a:off x="4398255" y="2364831"/>
              <a:ext cx="283693" cy="122179"/>
            </a:xfrm>
            <a:custGeom>
              <a:rect b="b" l="l" r="r" t="t"/>
              <a:pathLst>
                <a:path extrusionOk="0" h="3246" w="7537">
                  <a:moveTo>
                    <a:pt x="39" y="0"/>
                  </a:moveTo>
                  <a:lnTo>
                    <a:pt x="1" y="49"/>
                  </a:lnTo>
                  <a:cubicBezTo>
                    <a:pt x="885" y="973"/>
                    <a:pt x="2023" y="1994"/>
                    <a:pt x="3404" y="3122"/>
                  </a:cubicBezTo>
                  <a:cubicBezTo>
                    <a:pt x="3526" y="3204"/>
                    <a:pt x="3657" y="3246"/>
                    <a:pt x="3788" y="3246"/>
                  </a:cubicBezTo>
                  <a:cubicBezTo>
                    <a:pt x="3919" y="3246"/>
                    <a:pt x="4051" y="3204"/>
                    <a:pt x="4172" y="3122"/>
                  </a:cubicBezTo>
                  <a:cubicBezTo>
                    <a:pt x="7050" y="778"/>
                    <a:pt x="7488" y="127"/>
                    <a:pt x="7537" y="88"/>
                  </a:cubicBezTo>
                  <a:lnTo>
                    <a:pt x="7537" y="88"/>
                  </a:lnTo>
                  <a:cubicBezTo>
                    <a:pt x="6963" y="487"/>
                    <a:pt x="6321" y="817"/>
                    <a:pt x="5709" y="1099"/>
                  </a:cubicBezTo>
                  <a:cubicBezTo>
                    <a:pt x="5101" y="1362"/>
                    <a:pt x="4464" y="1493"/>
                    <a:pt x="3827" y="1493"/>
                  </a:cubicBezTo>
                  <a:cubicBezTo>
                    <a:pt x="3190" y="1493"/>
                    <a:pt x="2553" y="1362"/>
                    <a:pt x="1945" y="1099"/>
                  </a:cubicBezTo>
                  <a:cubicBezTo>
                    <a:pt x="1294" y="817"/>
                    <a:pt x="642" y="448"/>
                    <a:pt x="39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67"/>
            <p:cNvSpPr/>
            <p:nvPr/>
          </p:nvSpPr>
          <p:spPr>
            <a:xfrm>
              <a:off x="4439243" y="1811444"/>
              <a:ext cx="204272" cy="88605"/>
            </a:xfrm>
            <a:custGeom>
              <a:rect b="b" l="l" r="r" t="t"/>
              <a:pathLst>
                <a:path extrusionOk="0" h="2354" w="5427">
                  <a:moveTo>
                    <a:pt x="526" y="1"/>
                  </a:moveTo>
                  <a:cubicBezTo>
                    <a:pt x="244" y="1"/>
                    <a:pt x="1" y="205"/>
                    <a:pt x="1" y="487"/>
                  </a:cubicBezTo>
                  <a:lnTo>
                    <a:pt x="1" y="1780"/>
                  </a:lnTo>
                  <a:lnTo>
                    <a:pt x="1" y="1819"/>
                  </a:lnTo>
                  <a:cubicBezTo>
                    <a:pt x="1" y="2111"/>
                    <a:pt x="244" y="2354"/>
                    <a:pt x="526" y="2354"/>
                  </a:cubicBezTo>
                  <a:lnTo>
                    <a:pt x="4902" y="2354"/>
                  </a:lnTo>
                  <a:cubicBezTo>
                    <a:pt x="5184" y="2354"/>
                    <a:pt x="5427" y="2111"/>
                    <a:pt x="5427" y="1819"/>
                  </a:cubicBezTo>
                  <a:lnTo>
                    <a:pt x="5427" y="1780"/>
                  </a:lnTo>
                  <a:lnTo>
                    <a:pt x="5427" y="487"/>
                  </a:lnTo>
                  <a:cubicBezTo>
                    <a:pt x="5427" y="205"/>
                    <a:pt x="5184" y="1"/>
                    <a:pt x="490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67"/>
            <p:cNvSpPr/>
            <p:nvPr/>
          </p:nvSpPr>
          <p:spPr>
            <a:xfrm>
              <a:off x="4491221" y="1484975"/>
              <a:ext cx="100687" cy="326527"/>
            </a:xfrm>
            <a:custGeom>
              <a:rect b="b" l="l" r="r" t="t"/>
              <a:pathLst>
                <a:path extrusionOk="0" h="8675" w="2675">
                  <a:moveTo>
                    <a:pt x="0" y="1"/>
                  </a:moveTo>
                  <a:lnTo>
                    <a:pt x="0" y="8675"/>
                  </a:lnTo>
                  <a:lnTo>
                    <a:pt x="2675" y="8675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67"/>
            <p:cNvSpPr/>
            <p:nvPr/>
          </p:nvSpPr>
          <p:spPr>
            <a:xfrm>
              <a:off x="4166218" y="1484975"/>
              <a:ext cx="325059" cy="818030"/>
            </a:xfrm>
            <a:custGeom>
              <a:rect b="b" l="l" r="r" t="t"/>
              <a:pathLst>
                <a:path extrusionOk="0" h="21733" w="8636">
                  <a:moveTo>
                    <a:pt x="8635" y="1"/>
                  </a:moveTo>
                  <a:cubicBezTo>
                    <a:pt x="3851" y="652"/>
                    <a:pt x="166" y="4056"/>
                    <a:pt x="166" y="9035"/>
                  </a:cubicBezTo>
                  <a:cubicBezTo>
                    <a:pt x="1" y="11349"/>
                    <a:pt x="244" y="13702"/>
                    <a:pt x="817" y="15929"/>
                  </a:cubicBezTo>
                  <a:cubicBezTo>
                    <a:pt x="1099" y="17057"/>
                    <a:pt x="1459" y="18156"/>
                    <a:pt x="1868" y="19245"/>
                  </a:cubicBezTo>
                  <a:cubicBezTo>
                    <a:pt x="2111" y="19780"/>
                    <a:pt x="2315" y="20587"/>
                    <a:pt x="2675" y="21151"/>
                  </a:cubicBezTo>
                  <a:cubicBezTo>
                    <a:pt x="2762" y="21316"/>
                    <a:pt x="2840" y="21433"/>
                    <a:pt x="2957" y="21520"/>
                  </a:cubicBezTo>
                  <a:cubicBezTo>
                    <a:pt x="3005" y="21559"/>
                    <a:pt x="3044" y="21598"/>
                    <a:pt x="3083" y="21637"/>
                  </a:cubicBezTo>
                  <a:cubicBezTo>
                    <a:pt x="3169" y="21702"/>
                    <a:pt x="3270" y="21732"/>
                    <a:pt x="3371" y="21732"/>
                  </a:cubicBezTo>
                  <a:cubicBezTo>
                    <a:pt x="3648" y="21732"/>
                    <a:pt x="3929" y="21507"/>
                    <a:pt x="3929" y="21151"/>
                  </a:cubicBezTo>
                  <a:cubicBezTo>
                    <a:pt x="3978" y="21073"/>
                    <a:pt x="3929" y="20995"/>
                    <a:pt x="3929" y="20908"/>
                  </a:cubicBezTo>
                  <a:cubicBezTo>
                    <a:pt x="3326" y="19575"/>
                    <a:pt x="3122" y="18029"/>
                    <a:pt x="2918" y="16619"/>
                  </a:cubicBezTo>
                  <a:cubicBezTo>
                    <a:pt x="2879" y="16532"/>
                    <a:pt x="2879" y="16415"/>
                    <a:pt x="2879" y="16289"/>
                  </a:cubicBezTo>
                  <a:cubicBezTo>
                    <a:pt x="2675" y="15034"/>
                    <a:pt x="2470" y="13702"/>
                    <a:pt x="2519" y="12399"/>
                  </a:cubicBezTo>
                  <a:cubicBezTo>
                    <a:pt x="2519" y="11757"/>
                    <a:pt x="2957" y="11222"/>
                    <a:pt x="3608" y="11067"/>
                  </a:cubicBezTo>
                  <a:cubicBezTo>
                    <a:pt x="4260" y="10902"/>
                    <a:pt x="4901" y="10785"/>
                    <a:pt x="5553" y="10658"/>
                  </a:cubicBezTo>
                  <a:cubicBezTo>
                    <a:pt x="6166" y="10581"/>
                    <a:pt x="6730" y="10493"/>
                    <a:pt x="7255" y="10454"/>
                  </a:cubicBezTo>
                  <a:lnTo>
                    <a:pt x="7255" y="9161"/>
                  </a:lnTo>
                  <a:cubicBezTo>
                    <a:pt x="7255" y="8879"/>
                    <a:pt x="7498" y="8675"/>
                    <a:pt x="7780" y="8675"/>
                  </a:cubicBezTo>
                  <a:lnTo>
                    <a:pt x="8635" y="8675"/>
                  </a:lnTo>
                  <a:lnTo>
                    <a:pt x="8635" y="1"/>
                  </a:ln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67"/>
            <p:cNvSpPr/>
            <p:nvPr/>
          </p:nvSpPr>
          <p:spPr>
            <a:xfrm>
              <a:off x="3548806" y="2312251"/>
              <a:ext cx="471065" cy="646354"/>
            </a:xfrm>
            <a:custGeom>
              <a:rect b="b" l="l" r="r" t="t"/>
              <a:pathLst>
                <a:path extrusionOk="0" h="17172" w="12515">
                  <a:moveTo>
                    <a:pt x="10549" y="1"/>
                  </a:moveTo>
                  <a:cubicBezTo>
                    <a:pt x="10314" y="1"/>
                    <a:pt x="10078" y="10"/>
                    <a:pt x="9841" y="26"/>
                  </a:cubicBezTo>
                  <a:cubicBezTo>
                    <a:pt x="8343" y="143"/>
                    <a:pt x="6924" y="590"/>
                    <a:pt x="5553" y="1281"/>
                  </a:cubicBezTo>
                  <a:cubicBezTo>
                    <a:pt x="3686" y="2253"/>
                    <a:pt x="2266" y="3634"/>
                    <a:pt x="1293" y="5491"/>
                  </a:cubicBezTo>
                  <a:cubicBezTo>
                    <a:pt x="807" y="6386"/>
                    <a:pt x="321" y="7475"/>
                    <a:pt x="117" y="8535"/>
                  </a:cubicBezTo>
                  <a:cubicBezTo>
                    <a:pt x="0" y="9099"/>
                    <a:pt x="204" y="9663"/>
                    <a:pt x="603" y="10071"/>
                  </a:cubicBezTo>
                  <a:cubicBezTo>
                    <a:pt x="768" y="10198"/>
                    <a:pt x="934" y="10314"/>
                    <a:pt x="1128" y="10353"/>
                  </a:cubicBezTo>
                  <a:cubicBezTo>
                    <a:pt x="1498" y="10519"/>
                    <a:pt x="1857" y="10635"/>
                    <a:pt x="2188" y="10801"/>
                  </a:cubicBezTo>
                  <a:cubicBezTo>
                    <a:pt x="3442" y="11530"/>
                    <a:pt x="4532" y="12463"/>
                    <a:pt x="5591" y="13475"/>
                  </a:cubicBezTo>
                  <a:cubicBezTo>
                    <a:pt x="6437" y="14282"/>
                    <a:pt x="7293" y="15060"/>
                    <a:pt x="8022" y="15945"/>
                  </a:cubicBezTo>
                  <a:cubicBezTo>
                    <a:pt x="8061" y="15983"/>
                    <a:pt x="8100" y="15983"/>
                    <a:pt x="8100" y="16032"/>
                  </a:cubicBezTo>
                  <a:cubicBezTo>
                    <a:pt x="8343" y="16314"/>
                    <a:pt x="8548" y="16596"/>
                    <a:pt x="8664" y="16917"/>
                  </a:cubicBezTo>
                  <a:cubicBezTo>
                    <a:pt x="8728" y="17065"/>
                    <a:pt x="8872" y="17172"/>
                    <a:pt x="9006" y="17172"/>
                  </a:cubicBezTo>
                  <a:cubicBezTo>
                    <a:pt x="9058" y="17172"/>
                    <a:pt x="9107" y="17156"/>
                    <a:pt x="9150" y="17121"/>
                  </a:cubicBezTo>
                  <a:cubicBezTo>
                    <a:pt x="9520" y="16917"/>
                    <a:pt x="10006" y="16635"/>
                    <a:pt x="10288" y="16353"/>
                  </a:cubicBezTo>
                  <a:cubicBezTo>
                    <a:pt x="10361" y="16280"/>
                    <a:pt x="10449" y="16247"/>
                    <a:pt x="10535" y="16247"/>
                  </a:cubicBezTo>
                  <a:cubicBezTo>
                    <a:pt x="10644" y="16247"/>
                    <a:pt x="10748" y="16300"/>
                    <a:pt x="10813" y="16392"/>
                  </a:cubicBezTo>
                  <a:cubicBezTo>
                    <a:pt x="10453" y="15789"/>
                    <a:pt x="10123" y="14612"/>
                    <a:pt x="9967" y="13961"/>
                  </a:cubicBezTo>
                  <a:cubicBezTo>
                    <a:pt x="9559" y="11977"/>
                    <a:pt x="9520" y="10441"/>
                    <a:pt x="9559" y="8447"/>
                  </a:cubicBezTo>
                  <a:cubicBezTo>
                    <a:pt x="9598" y="6551"/>
                    <a:pt x="9967" y="4402"/>
                    <a:pt x="10901" y="2700"/>
                  </a:cubicBezTo>
                  <a:cubicBezTo>
                    <a:pt x="11222" y="2088"/>
                    <a:pt x="11951" y="551"/>
                    <a:pt x="12515" y="269"/>
                  </a:cubicBezTo>
                  <a:lnTo>
                    <a:pt x="12515" y="269"/>
                  </a:lnTo>
                  <a:cubicBezTo>
                    <a:pt x="12462" y="291"/>
                    <a:pt x="12404" y="301"/>
                    <a:pt x="12344" y="301"/>
                  </a:cubicBezTo>
                  <a:cubicBezTo>
                    <a:pt x="12084" y="301"/>
                    <a:pt x="11772" y="128"/>
                    <a:pt x="11543" y="65"/>
                  </a:cubicBezTo>
                  <a:cubicBezTo>
                    <a:pt x="11212" y="20"/>
                    <a:pt x="10882" y="1"/>
                    <a:pt x="10549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67"/>
            <p:cNvSpPr/>
            <p:nvPr/>
          </p:nvSpPr>
          <p:spPr>
            <a:xfrm>
              <a:off x="3959059" y="3834996"/>
              <a:ext cx="1165071" cy="1308555"/>
            </a:xfrm>
            <a:custGeom>
              <a:rect b="b" l="l" r="r" t="t"/>
              <a:pathLst>
                <a:path extrusionOk="0" h="34765" w="30953">
                  <a:moveTo>
                    <a:pt x="2626" y="1"/>
                  </a:moveTo>
                  <a:cubicBezTo>
                    <a:pt x="2626" y="1"/>
                    <a:pt x="1" y="10094"/>
                    <a:pt x="156" y="18068"/>
                  </a:cubicBezTo>
                  <a:cubicBezTo>
                    <a:pt x="322" y="26090"/>
                    <a:pt x="117" y="34764"/>
                    <a:pt x="117" y="34764"/>
                  </a:cubicBezTo>
                  <a:lnTo>
                    <a:pt x="10007" y="34764"/>
                  </a:lnTo>
                  <a:lnTo>
                    <a:pt x="14830" y="20791"/>
                  </a:lnTo>
                  <a:cubicBezTo>
                    <a:pt x="14927" y="20484"/>
                    <a:pt x="15199" y="20331"/>
                    <a:pt x="15473" y="20331"/>
                  </a:cubicBezTo>
                  <a:cubicBezTo>
                    <a:pt x="15746" y="20331"/>
                    <a:pt x="16021" y="20484"/>
                    <a:pt x="16123" y="20791"/>
                  </a:cubicBezTo>
                  <a:lnTo>
                    <a:pt x="20946" y="34764"/>
                  </a:lnTo>
                  <a:lnTo>
                    <a:pt x="30826" y="34764"/>
                  </a:lnTo>
                  <a:cubicBezTo>
                    <a:pt x="30826" y="34764"/>
                    <a:pt x="30670" y="26090"/>
                    <a:pt x="30787" y="18068"/>
                  </a:cubicBezTo>
                  <a:cubicBezTo>
                    <a:pt x="30952" y="10094"/>
                    <a:pt x="28317" y="79"/>
                    <a:pt x="28317" y="79"/>
                  </a:cubicBezTo>
                  <a:lnTo>
                    <a:pt x="28278" y="1"/>
                  </a:lnTo>
                  <a:cubicBezTo>
                    <a:pt x="23338" y="1984"/>
                    <a:pt x="15472" y="2189"/>
                    <a:pt x="15472" y="2189"/>
                  </a:cubicBezTo>
                  <a:cubicBezTo>
                    <a:pt x="15472" y="2189"/>
                    <a:pt x="7576" y="1984"/>
                    <a:pt x="262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67"/>
            <p:cNvSpPr/>
            <p:nvPr/>
          </p:nvSpPr>
          <p:spPr>
            <a:xfrm>
              <a:off x="4838920" y="3865370"/>
              <a:ext cx="231712" cy="1278179"/>
            </a:xfrm>
            <a:custGeom>
              <a:rect b="b" l="l" r="r" t="t"/>
              <a:pathLst>
                <a:path extrusionOk="0" h="33958" w="6156">
                  <a:moveTo>
                    <a:pt x="2305" y="1"/>
                  </a:moveTo>
                  <a:lnTo>
                    <a:pt x="2305" y="1"/>
                  </a:lnTo>
                  <a:cubicBezTo>
                    <a:pt x="1576" y="205"/>
                    <a:pt x="768" y="370"/>
                    <a:pt x="0" y="536"/>
                  </a:cubicBezTo>
                  <a:cubicBezTo>
                    <a:pt x="39" y="3083"/>
                    <a:pt x="691" y="5835"/>
                    <a:pt x="1216" y="8072"/>
                  </a:cubicBezTo>
                  <a:cubicBezTo>
                    <a:pt x="1858" y="10658"/>
                    <a:pt x="2713" y="13216"/>
                    <a:pt x="3073" y="15851"/>
                  </a:cubicBezTo>
                  <a:cubicBezTo>
                    <a:pt x="3608" y="19410"/>
                    <a:pt x="3890" y="23018"/>
                    <a:pt x="3890" y="26625"/>
                  </a:cubicBezTo>
                  <a:cubicBezTo>
                    <a:pt x="3890" y="29056"/>
                    <a:pt x="3686" y="31526"/>
                    <a:pt x="3608" y="33957"/>
                  </a:cubicBezTo>
                  <a:lnTo>
                    <a:pt x="5874" y="33957"/>
                  </a:lnTo>
                  <a:cubicBezTo>
                    <a:pt x="5990" y="31526"/>
                    <a:pt x="6156" y="29056"/>
                    <a:pt x="6156" y="26625"/>
                  </a:cubicBezTo>
                  <a:cubicBezTo>
                    <a:pt x="6156" y="23018"/>
                    <a:pt x="5912" y="19410"/>
                    <a:pt x="5387" y="15851"/>
                  </a:cubicBezTo>
                  <a:cubicBezTo>
                    <a:pt x="4979" y="13216"/>
                    <a:pt x="4172" y="10658"/>
                    <a:pt x="3520" y="8072"/>
                  </a:cubicBezTo>
                  <a:cubicBezTo>
                    <a:pt x="2956" y="5680"/>
                    <a:pt x="2266" y="2675"/>
                    <a:pt x="2305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67"/>
            <p:cNvSpPr/>
            <p:nvPr/>
          </p:nvSpPr>
          <p:spPr>
            <a:xfrm>
              <a:off x="4010660" y="3865370"/>
              <a:ext cx="232088" cy="1278179"/>
            </a:xfrm>
            <a:custGeom>
              <a:rect b="b" l="l" r="r" t="t"/>
              <a:pathLst>
                <a:path extrusionOk="0" h="33958" w="6166">
                  <a:moveTo>
                    <a:pt x="3852" y="1"/>
                  </a:moveTo>
                  <a:lnTo>
                    <a:pt x="3852" y="1"/>
                  </a:lnTo>
                  <a:cubicBezTo>
                    <a:pt x="3890" y="2675"/>
                    <a:pt x="3200" y="5680"/>
                    <a:pt x="2636" y="8072"/>
                  </a:cubicBezTo>
                  <a:cubicBezTo>
                    <a:pt x="1985" y="10658"/>
                    <a:pt x="1177" y="13216"/>
                    <a:pt x="769" y="15851"/>
                  </a:cubicBezTo>
                  <a:cubicBezTo>
                    <a:pt x="244" y="19410"/>
                    <a:pt x="1" y="23018"/>
                    <a:pt x="1" y="26625"/>
                  </a:cubicBezTo>
                  <a:cubicBezTo>
                    <a:pt x="1" y="29056"/>
                    <a:pt x="205" y="31526"/>
                    <a:pt x="283" y="33957"/>
                  </a:cubicBezTo>
                  <a:lnTo>
                    <a:pt x="2558" y="33957"/>
                  </a:lnTo>
                  <a:cubicBezTo>
                    <a:pt x="2471" y="31526"/>
                    <a:pt x="2315" y="29056"/>
                    <a:pt x="2315" y="26625"/>
                  </a:cubicBezTo>
                  <a:cubicBezTo>
                    <a:pt x="2315" y="23018"/>
                    <a:pt x="2558" y="19410"/>
                    <a:pt x="3083" y="15851"/>
                  </a:cubicBezTo>
                  <a:cubicBezTo>
                    <a:pt x="3492" y="13216"/>
                    <a:pt x="4299" y="10658"/>
                    <a:pt x="4950" y="8072"/>
                  </a:cubicBezTo>
                  <a:cubicBezTo>
                    <a:pt x="5475" y="5835"/>
                    <a:pt x="6117" y="3083"/>
                    <a:pt x="6166" y="536"/>
                  </a:cubicBezTo>
                  <a:cubicBezTo>
                    <a:pt x="5388" y="370"/>
                    <a:pt x="4581" y="205"/>
                    <a:pt x="3852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67"/>
            <p:cNvSpPr/>
            <p:nvPr/>
          </p:nvSpPr>
          <p:spPr>
            <a:xfrm>
              <a:off x="4013973" y="3944785"/>
              <a:ext cx="1055237" cy="163282"/>
            </a:xfrm>
            <a:custGeom>
              <a:rect b="b" l="l" r="r" t="t"/>
              <a:pathLst>
                <a:path extrusionOk="0" h="4338" w="28035">
                  <a:moveTo>
                    <a:pt x="487" y="1"/>
                  </a:moveTo>
                  <a:cubicBezTo>
                    <a:pt x="321" y="730"/>
                    <a:pt x="156" y="1537"/>
                    <a:pt x="0" y="2432"/>
                  </a:cubicBezTo>
                  <a:cubicBezTo>
                    <a:pt x="3520" y="3609"/>
                    <a:pt x="8509" y="4338"/>
                    <a:pt x="14013" y="4338"/>
                  </a:cubicBezTo>
                  <a:cubicBezTo>
                    <a:pt x="19526" y="4338"/>
                    <a:pt x="24505" y="3609"/>
                    <a:pt x="28035" y="2432"/>
                  </a:cubicBezTo>
                  <a:cubicBezTo>
                    <a:pt x="27869" y="1537"/>
                    <a:pt x="27714" y="730"/>
                    <a:pt x="27548" y="1"/>
                  </a:cubicBezTo>
                  <a:cubicBezTo>
                    <a:pt x="24019" y="1100"/>
                    <a:pt x="19283" y="1742"/>
                    <a:pt x="14013" y="1742"/>
                  </a:cubicBezTo>
                  <a:cubicBezTo>
                    <a:pt x="8752" y="1742"/>
                    <a:pt x="4007" y="1100"/>
                    <a:pt x="487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67"/>
            <p:cNvSpPr/>
            <p:nvPr/>
          </p:nvSpPr>
          <p:spPr>
            <a:xfrm>
              <a:off x="4190758" y="3999699"/>
              <a:ext cx="147888" cy="131062"/>
            </a:xfrm>
            <a:custGeom>
              <a:rect b="b" l="l" r="r" t="t"/>
              <a:pathLst>
                <a:path extrusionOk="0" h="3482" w="3929">
                  <a:moveTo>
                    <a:pt x="3608" y="1"/>
                  </a:moveTo>
                  <a:cubicBezTo>
                    <a:pt x="3608" y="1"/>
                    <a:pt x="1498" y="321"/>
                    <a:pt x="0" y="1537"/>
                  </a:cubicBezTo>
                  <a:lnTo>
                    <a:pt x="1293" y="3482"/>
                  </a:lnTo>
                  <a:cubicBezTo>
                    <a:pt x="1293" y="3482"/>
                    <a:pt x="2062" y="2714"/>
                    <a:pt x="3929" y="2636"/>
                  </a:cubicBezTo>
                  <a:lnTo>
                    <a:pt x="360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67"/>
            <p:cNvSpPr/>
            <p:nvPr/>
          </p:nvSpPr>
          <p:spPr>
            <a:xfrm>
              <a:off x="4120495" y="3992058"/>
              <a:ext cx="207547" cy="85669"/>
            </a:xfrm>
            <a:custGeom>
              <a:rect b="b" l="l" r="r" t="t"/>
              <a:pathLst>
                <a:path extrusionOk="0" h="2276" w="5514">
                  <a:moveTo>
                    <a:pt x="3647" y="0"/>
                  </a:moveTo>
                  <a:cubicBezTo>
                    <a:pt x="2635" y="331"/>
                    <a:pt x="1177" y="934"/>
                    <a:pt x="0" y="1945"/>
                  </a:cubicBezTo>
                  <a:cubicBezTo>
                    <a:pt x="447" y="2033"/>
                    <a:pt x="895" y="2111"/>
                    <a:pt x="1342" y="2188"/>
                  </a:cubicBezTo>
                  <a:cubicBezTo>
                    <a:pt x="1459" y="2227"/>
                    <a:pt x="1537" y="2276"/>
                    <a:pt x="1663" y="2276"/>
                  </a:cubicBezTo>
                  <a:lnTo>
                    <a:pt x="1780" y="2276"/>
                  </a:lnTo>
                  <a:cubicBezTo>
                    <a:pt x="1780" y="2111"/>
                    <a:pt x="1828" y="1906"/>
                    <a:pt x="1906" y="1741"/>
                  </a:cubicBezTo>
                  <a:lnTo>
                    <a:pt x="1906" y="1702"/>
                  </a:lnTo>
                  <a:cubicBezTo>
                    <a:pt x="3404" y="525"/>
                    <a:pt x="5514" y="205"/>
                    <a:pt x="5514" y="205"/>
                  </a:cubicBezTo>
                  <a:cubicBezTo>
                    <a:pt x="4862" y="166"/>
                    <a:pt x="4259" y="88"/>
                    <a:pt x="3647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67"/>
            <p:cNvSpPr/>
            <p:nvPr/>
          </p:nvSpPr>
          <p:spPr>
            <a:xfrm>
              <a:off x="4173896" y="4057510"/>
              <a:ext cx="65569" cy="73247"/>
            </a:xfrm>
            <a:custGeom>
              <a:rect b="b" l="l" r="r" t="t"/>
              <a:pathLst>
                <a:path extrusionOk="0" h="1946" w="1742">
                  <a:moveTo>
                    <a:pt x="448" y="1"/>
                  </a:moveTo>
                  <a:lnTo>
                    <a:pt x="448" y="1"/>
                  </a:lnTo>
                  <a:cubicBezTo>
                    <a:pt x="1" y="896"/>
                    <a:pt x="691" y="1946"/>
                    <a:pt x="1702" y="1946"/>
                  </a:cubicBezTo>
                  <a:lnTo>
                    <a:pt x="1741" y="1946"/>
                  </a:lnTo>
                  <a:lnTo>
                    <a:pt x="44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67"/>
            <p:cNvSpPr/>
            <p:nvPr/>
          </p:nvSpPr>
          <p:spPr>
            <a:xfrm>
              <a:off x="4010660" y="4036320"/>
              <a:ext cx="1066228" cy="116044"/>
            </a:xfrm>
            <a:custGeom>
              <a:rect b="b" l="l" r="r" t="t"/>
              <a:pathLst>
                <a:path extrusionOk="0" h="3083" w="28327">
                  <a:moveTo>
                    <a:pt x="88" y="0"/>
                  </a:moveTo>
                  <a:cubicBezTo>
                    <a:pt x="40" y="165"/>
                    <a:pt x="1" y="321"/>
                    <a:pt x="1" y="486"/>
                  </a:cubicBezTo>
                  <a:lnTo>
                    <a:pt x="1" y="525"/>
                  </a:lnTo>
                  <a:cubicBezTo>
                    <a:pt x="370" y="652"/>
                    <a:pt x="769" y="768"/>
                    <a:pt x="1139" y="934"/>
                  </a:cubicBezTo>
                  <a:cubicBezTo>
                    <a:pt x="1216" y="972"/>
                    <a:pt x="1343" y="1011"/>
                    <a:pt x="1421" y="1011"/>
                  </a:cubicBezTo>
                  <a:lnTo>
                    <a:pt x="1421" y="1050"/>
                  </a:lnTo>
                  <a:cubicBezTo>
                    <a:pt x="1907" y="1216"/>
                    <a:pt x="2432" y="1342"/>
                    <a:pt x="2957" y="1498"/>
                  </a:cubicBezTo>
                  <a:cubicBezTo>
                    <a:pt x="3006" y="1498"/>
                    <a:pt x="3044" y="1498"/>
                    <a:pt x="3083" y="1536"/>
                  </a:cubicBezTo>
                  <a:cubicBezTo>
                    <a:pt x="3161" y="1293"/>
                    <a:pt x="3200" y="1050"/>
                    <a:pt x="3249" y="856"/>
                  </a:cubicBezTo>
                  <a:cubicBezTo>
                    <a:pt x="2111" y="613"/>
                    <a:pt x="1061" y="321"/>
                    <a:pt x="88" y="0"/>
                  </a:cubicBezTo>
                  <a:close/>
                  <a:moveTo>
                    <a:pt x="28123" y="0"/>
                  </a:moveTo>
                  <a:cubicBezTo>
                    <a:pt x="27150" y="321"/>
                    <a:pt x="26100" y="613"/>
                    <a:pt x="24923" y="856"/>
                  </a:cubicBezTo>
                  <a:cubicBezTo>
                    <a:pt x="25001" y="1177"/>
                    <a:pt x="25040" y="1459"/>
                    <a:pt x="25128" y="1779"/>
                  </a:cubicBezTo>
                  <a:cubicBezTo>
                    <a:pt x="25283" y="1741"/>
                    <a:pt x="25449" y="1741"/>
                    <a:pt x="25614" y="1702"/>
                  </a:cubicBezTo>
                  <a:cubicBezTo>
                    <a:pt x="26538" y="1498"/>
                    <a:pt x="27432" y="1342"/>
                    <a:pt x="28327" y="1099"/>
                  </a:cubicBezTo>
                  <a:cubicBezTo>
                    <a:pt x="28239" y="729"/>
                    <a:pt x="28200" y="370"/>
                    <a:pt x="28123" y="0"/>
                  </a:cubicBezTo>
                  <a:close/>
                  <a:moveTo>
                    <a:pt x="22697" y="1254"/>
                  </a:moveTo>
                  <a:cubicBezTo>
                    <a:pt x="20100" y="1663"/>
                    <a:pt x="17183" y="1906"/>
                    <a:pt x="14101" y="1906"/>
                  </a:cubicBezTo>
                  <a:cubicBezTo>
                    <a:pt x="13537" y="1906"/>
                    <a:pt x="12973" y="1867"/>
                    <a:pt x="12438" y="1867"/>
                  </a:cubicBezTo>
                  <a:cubicBezTo>
                    <a:pt x="12525" y="1945"/>
                    <a:pt x="12642" y="2023"/>
                    <a:pt x="12768" y="2071"/>
                  </a:cubicBezTo>
                  <a:cubicBezTo>
                    <a:pt x="12525" y="2188"/>
                    <a:pt x="12282" y="2266"/>
                    <a:pt x="12000" y="2266"/>
                  </a:cubicBezTo>
                  <a:cubicBezTo>
                    <a:pt x="11553" y="2266"/>
                    <a:pt x="11145" y="2110"/>
                    <a:pt x="10863" y="1828"/>
                  </a:cubicBezTo>
                  <a:cubicBezTo>
                    <a:pt x="10133" y="1779"/>
                    <a:pt x="9443" y="1702"/>
                    <a:pt x="8714" y="1663"/>
                  </a:cubicBezTo>
                  <a:cubicBezTo>
                    <a:pt x="6934" y="1741"/>
                    <a:pt x="6205" y="2431"/>
                    <a:pt x="6117" y="2509"/>
                  </a:cubicBezTo>
                  <a:lnTo>
                    <a:pt x="5923" y="2509"/>
                  </a:lnTo>
                  <a:cubicBezTo>
                    <a:pt x="5680" y="2509"/>
                    <a:pt x="5437" y="2431"/>
                    <a:pt x="5232" y="2266"/>
                  </a:cubicBezTo>
                  <a:cubicBezTo>
                    <a:pt x="5193" y="2431"/>
                    <a:pt x="5145" y="2635"/>
                    <a:pt x="5106" y="2801"/>
                  </a:cubicBezTo>
                  <a:cubicBezTo>
                    <a:pt x="5437" y="2956"/>
                    <a:pt x="5796" y="3083"/>
                    <a:pt x="6117" y="3083"/>
                  </a:cubicBezTo>
                  <a:lnTo>
                    <a:pt x="6205" y="3083"/>
                  </a:lnTo>
                  <a:cubicBezTo>
                    <a:pt x="6565" y="3044"/>
                    <a:pt x="6847" y="2878"/>
                    <a:pt x="7216" y="2752"/>
                  </a:cubicBezTo>
                  <a:cubicBezTo>
                    <a:pt x="7945" y="2431"/>
                    <a:pt x="8675" y="2266"/>
                    <a:pt x="9482" y="2266"/>
                  </a:cubicBezTo>
                  <a:cubicBezTo>
                    <a:pt x="10299" y="2266"/>
                    <a:pt x="11028" y="2509"/>
                    <a:pt x="11796" y="2713"/>
                  </a:cubicBezTo>
                  <a:cubicBezTo>
                    <a:pt x="12243" y="2839"/>
                    <a:pt x="12681" y="2878"/>
                    <a:pt x="13167" y="2878"/>
                  </a:cubicBezTo>
                  <a:cubicBezTo>
                    <a:pt x="13459" y="2878"/>
                    <a:pt x="13780" y="2839"/>
                    <a:pt x="14062" y="2839"/>
                  </a:cubicBezTo>
                  <a:cubicBezTo>
                    <a:pt x="14470" y="2801"/>
                    <a:pt x="14917" y="2596"/>
                    <a:pt x="15316" y="2557"/>
                  </a:cubicBezTo>
                  <a:cubicBezTo>
                    <a:pt x="16133" y="2431"/>
                    <a:pt x="16940" y="2431"/>
                    <a:pt x="17786" y="2353"/>
                  </a:cubicBezTo>
                  <a:cubicBezTo>
                    <a:pt x="18963" y="2227"/>
                    <a:pt x="20178" y="2149"/>
                    <a:pt x="21355" y="2110"/>
                  </a:cubicBezTo>
                  <a:cubicBezTo>
                    <a:pt x="21880" y="2071"/>
                    <a:pt x="22366" y="2071"/>
                    <a:pt x="22891" y="2023"/>
                  </a:cubicBezTo>
                  <a:cubicBezTo>
                    <a:pt x="22813" y="1779"/>
                    <a:pt x="22774" y="1498"/>
                    <a:pt x="22697" y="1254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67"/>
            <p:cNvSpPr/>
            <p:nvPr/>
          </p:nvSpPr>
          <p:spPr>
            <a:xfrm>
              <a:off x="4864890" y="4068500"/>
              <a:ext cx="91540" cy="43964"/>
            </a:xfrm>
            <a:custGeom>
              <a:rect b="b" l="l" r="r" t="t"/>
              <a:pathLst>
                <a:path extrusionOk="0" h="1168" w="2432">
                  <a:moveTo>
                    <a:pt x="2227" y="1"/>
                  </a:moveTo>
                  <a:cubicBezTo>
                    <a:pt x="1537" y="156"/>
                    <a:pt x="769" y="283"/>
                    <a:pt x="1" y="399"/>
                  </a:cubicBezTo>
                  <a:cubicBezTo>
                    <a:pt x="78" y="643"/>
                    <a:pt x="117" y="924"/>
                    <a:pt x="195" y="1168"/>
                  </a:cubicBezTo>
                  <a:cubicBezTo>
                    <a:pt x="769" y="1129"/>
                    <a:pt x="1372" y="1090"/>
                    <a:pt x="1984" y="1012"/>
                  </a:cubicBezTo>
                  <a:cubicBezTo>
                    <a:pt x="2140" y="973"/>
                    <a:pt x="2266" y="973"/>
                    <a:pt x="2432" y="924"/>
                  </a:cubicBezTo>
                  <a:cubicBezTo>
                    <a:pt x="2344" y="604"/>
                    <a:pt x="2305" y="322"/>
                    <a:pt x="2227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67"/>
            <p:cNvSpPr/>
            <p:nvPr/>
          </p:nvSpPr>
          <p:spPr>
            <a:xfrm>
              <a:off x="4126698" y="4068500"/>
              <a:ext cx="80926" cy="73247"/>
            </a:xfrm>
            <a:custGeom>
              <a:rect b="b" l="l" r="r" t="t"/>
              <a:pathLst>
                <a:path extrusionOk="0" h="1946" w="2150">
                  <a:moveTo>
                    <a:pt x="166" y="1"/>
                  </a:moveTo>
                  <a:cubicBezTo>
                    <a:pt x="117" y="195"/>
                    <a:pt x="78" y="438"/>
                    <a:pt x="0" y="681"/>
                  </a:cubicBezTo>
                  <a:cubicBezTo>
                    <a:pt x="360" y="808"/>
                    <a:pt x="730" y="886"/>
                    <a:pt x="1012" y="1129"/>
                  </a:cubicBezTo>
                  <a:cubicBezTo>
                    <a:pt x="1294" y="1333"/>
                    <a:pt x="1537" y="1576"/>
                    <a:pt x="1780" y="1780"/>
                  </a:cubicBezTo>
                  <a:cubicBezTo>
                    <a:pt x="1867" y="1819"/>
                    <a:pt x="1945" y="1897"/>
                    <a:pt x="2023" y="1946"/>
                  </a:cubicBezTo>
                  <a:cubicBezTo>
                    <a:pt x="2062" y="1780"/>
                    <a:pt x="2110" y="1576"/>
                    <a:pt x="2149" y="1411"/>
                  </a:cubicBezTo>
                  <a:cubicBezTo>
                    <a:pt x="1780" y="1168"/>
                    <a:pt x="1537" y="730"/>
                    <a:pt x="1576" y="244"/>
                  </a:cubicBezTo>
                  <a:cubicBezTo>
                    <a:pt x="1089" y="156"/>
                    <a:pt x="603" y="79"/>
                    <a:pt x="166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67"/>
            <p:cNvSpPr/>
            <p:nvPr/>
          </p:nvSpPr>
          <p:spPr>
            <a:xfrm>
              <a:off x="4013973" y="4036320"/>
              <a:ext cx="1055237" cy="71742"/>
            </a:xfrm>
            <a:custGeom>
              <a:rect b="b" l="l" r="r" t="t"/>
              <a:pathLst>
                <a:path extrusionOk="0" h="1906" w="28035">
                  <a:moveTo>
                    <a:pt x="0" y="0"/>
                  </a:moveTo>
                  <a:cubicBezTo>
                    <a:pt x="101" y="34"/>
                    <a:pt x="203" y="67"/>
                    <a:pt x="306" y="99"/>
                  </a:cubicBezTo>
                  <a:lnTo>
                    <a:pt x="306" y="99"/>
                  </a:lnTo>
                  <a:cubicBezTo>
                    <a:pt x="204" y="66"/>
                    <a:pt x="102" y="33"/>
                    <a:pt x="0" y="0"/>
                  </a:cubicBezTo>
                  <a:close/>
                  <a:moveTo>
                    <a:pt x="28035" y="0"/>
                  </a:moveTo>
                  <a:cubicBezTo>
                    <a:pt x="27745" y="96"/>
                    <a:pt x="27448" y="189"/>
                    <a:pt x="27144" y="279"/>
                  </a:cubicBezTo>
                  <a:lnTo>
                    <a:pt x="27144" y="279"/>
                  </a:lnTo>
                  <a:cubicBezTo>
                    <a:pt x="27450" y="189"/>
                    <a:pt x="27747" y="96"/>
                    <a:pt x="28035" y="0"/>
                  </a:cubicBezTo>
                  <a:close/>
                  <a:moveTo>
                    <a:pt x="27144" y="279"/>
                  </a:moveTo>
                  <a:cubicBezTo>
                    <a:pt x="26563" y="449"/>
                    <a:pt x="25950" y="608"/>
                    <a:pt x="25307" y="754"/>
                  </a:cubicBezTo>
                  <a:lnTo>
                    <a:pt x="25307" y="754"/>
                  </a:lnTo>
                  <a:cubicBezTo>
                    <a:pt x="25955" y="609"/>
                    <a:pt x="26564" y="450"/>
                    <a:pt x="27144" y="279"/>
                  </a:cubicBezTo>
                  <a:close/>
                  <a:moveTo>
                    <a:pt x="306" y="99"/>
                  </a:moveTo>
                  <a:cubicBezTo>
                    <a:pt x="1192" y="381"/>
                    <a:pt x="2141" y="638"/>
                    <a:pt x="3161" y="856"/>
                  </a:cubicBezTo>
                  <a:cubicBezTo>
                    <a:pt x="3484" y="913"/>
                    <a:pt x="3834" y="971"/>
                    <a:pt x="4191" y="1032"/>
                  </a:cubicBezTo>
                  <a:lnTo>
                    <a:pt x="4191" y="1032"/>
                  </a:lnTo>
                  <a:cubicBezTo>
                    <a:pt x="4172" y="1025"/>
                    <a:pt x="4153" y="1018"/>
                    <a:pt x="4133" y="1011"/>
                  </a:cubicBezTo>
                  <a:cubicBezTo>
                    <a:pt x="3686" y="934"/>
                    <a:pt x="3238" y="856"/>
                    <a:pt x="2791" y="768"/>
                  </a:cubicBezTo>
                  <a:cubicBezTo>
                    <a:pt x="1900" y="554"/>
                    <a:pt x="1070" y="340"/>
                    <a:pt x="306" y="99"/>
                  </a:cubicBezTo>
                  <a:close/>
                  <a:moveTo>
                    <a:pt x="4191" y="1032"/>
                  </a:moveTo>
                  <a:lnTo>
                    <a:pt x="4191" y="1032"/>
                  </a:lnTo>
                  <a:cubicBezTo>
                    <a:pt x="4278" y="1066"/>
                    <a:pt x="4349" y="1099"/>
                    <a:pt x="4454" y="1099"/>
                  </a:cubicBezTo>
                  <a:lnTo>
                    <a:pt x="4571" y="1099"/>
                  </a:lnTo>
                  <a:cubicBezTo>
                    <a:pt x="4444" y="1076"/>
                    <a:pt x="4317" y="1054"/>
                    <a:pt x="4191" y="1032"/>
                  </a:cubicBezTo>
                  <a:close/>
                  <a:moveTo>
                    <a:pt x="8629" y="1663"/>
                  </a:moveTo>
                  <a:cubicBezTo>
                    <a:pt x="9357" y="1702"/>
                    <a:pt x="10046" y="1780"/>
                    <a:pt x="10775" y="1828"/>
                  </a:cubicBezTo>
                  <a:lnTo>
                    <a:pt x="10775" y="1779"/>
                  </a:lnTo>
                  <a:cubicBezTo>
                    <a:pt x="10046" y="1779"/>
                    <a:pt x="9357" y="1702"/>
                    <a:pt x="8629" y="1663"/>
                  </a:cubicBezTo>
                  <a:close/>
                  <a:moveTo>
                    <a:pt x="25307" y="754"/>
                  </a:moveTo>
                  <a:lnTo>
                    <a:pt x="25307" y="754"/>
                  </a:lnTo>
                  <a:cubicBezTo>
                    <a:pt x="25152" y="789"/>
                    <a:pt x="24995" y="823"/>
                    <a:pt x="24835" y="856"/>
                  </a:cubicBezTo>
                  <a:cubicBezTo>
                    <a:pt x="24145" y="1011"/>
                    <a:pt x="23377" y="1138"/>
                    <a:pt x="22609" y="1254"/>
                  </a:cubicBezTo>
                  <a:cubicBezTo>
                    <a:pt x="20012" y="1663"/>
                    <a:pt x="17095" y="1906"/>
                    <a:pt x="14013" y="1906"/>
                  </a:cubicBezTo>
                  <a:cubicBezTo>
                    <a:pt x="18226" y="1906"/>
                    <a:pt x="22126" y="1480"/>
                    <a:pt x="25307" y="754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67"/>
            <p:cNvSpPr/>
            <p:nvPr/>
          </p:nvSpPr>
          <p:spPr>
            <a:xfrm>
              <a:off x="4239423" y="4098874"/>
              <a:ext cx="99219" cy="31881"/>
            </a:xfrm>
            <a:custGeom>
              <a:rect b="b" l="l" r="r" t="t"/>
              <a:pathLst>
                <a:path extrusionOk="0" h="847" w="2636">
                  <a:moveTo>
                    <a:pt x="39" y="847"/>
                  </a:moveTo>
                  <a:lnTo>
                    <a:pt x="0" y="847"/>
                  </a:lnTo>
                  <a:lnTo>
                    <a:pt x="0" y="847"/>
                  </a:lnTo>
                  <a:lnTo>
                    <a:pt x="39" y="847"/>
                  </a:lnTo>
                  <a:close/>
                  <a:moveTo>
                    <a:pt x="2636" y="1"/>
                  </a:moveTo>
                  <a:lnTo>
                    <a:pt x="2636" y="1"/>
                  </a:lnTo>
                  <a:lnTo>
                    <a:pt x="2636" y="1"/>
                  </a:lnTo>
                  <a:lnTo>
                    <a:pt x="2636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67"/>
            <p:cNvSpPr/>
            <p:nvPr/>
          </p:nvSpPr>
          <p:spPr>
            <a:xfrm>
              <a:off x="4119020" y="4065226"/>
              <a:ext cx="64063" cy="12459"/>
            </a:xfrm>
            <a:custGeom>
              <a:rect b="b" l="l" r="r" t="t"/>
              <a:pathLst>
                <a:path extrusionOk="0" h="331" w="1702">
                  <a:moveTo>
                    <a:pt x="1663" y="331"/>
                  </a:moveTo>
                  <a:lnTo>
                    <a:pt x="1702" y="331"/>
                  </a:lnTo>
                  <a:lnTo>
                    <a:pt x="1663" y="331"/>
                  </a:lnTo>
                  <a:close/>
                  <a:moveTo>
                    <a:pt x="1342" y="243"/>
                  </a:moveTo>
                  <a:cubicBezTo>
                    <a:pt x="1459" y="282"/>
                    <a:pt x="1537" y="331"/>
                    <a:pt x="1663" y="331"/>
                  </a:cubicBezTo>
                  <a:cubicBezTo>
                    <a:pt x="1537" y="331"/>
                    <a:pt x="1459" y="282"/>
                    <a:pt x="1342" y="243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1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67"/>
            <p:cNvSpPr/>
            <p:nvPr/>
          </p:nvSpPr>
          <p:spPr>
            <a:xfrm>
              <a:off x="4541355" y="4600659"/>
              <a:ext cx="10652" cy="1506"/>
            </a:xfrm>
            <a:custGeom>
              <a:rect b="b" l="l" r="r" t="t"/>
              <a:pathLst>
                <a:path extrusionOk="0" h="40" w="283">
                  <a:moveTo>
                    <a:pt x="1" y="0"/>
                  </a:moveTo>
                  <a:cubicBezTo>
                    <a:pt x="88" y="0"/>
                    <a:pt x="166" y="39"/>
                    <a:pt x="283" y="39"/>
                  </a:cubicBezTo>
                  <a:cubicBezTo>
                    <a:pt x="166" y="0"/>
                    <a:pt x="88" y="0"/>
                    <a:pt x="1" y="0"/>
                  </a:cubicBezTo>
                  <a:close/>
                </a:path>
              </a:pathLst>
            </a:custGeom>
            <a:solidFill>
              <a:srgbClr val="A9A7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67"/>
            <p:cNvSpPr/>
            <p:nvPr/>
          </p:nvSpPr>
          <p:spPr>
            <a:xfrm>
              <a:off x="4152668" y="4312242"/>
              <a:ext cx="399360" cy="831279"/>
            </a:xfrm>
            <a:custGeom>
              <a:rect b="b" l="l" r="r" t="t"/>
              <a:pathLst>
                <a:path extrusionOk="0" h="22085" w="10610">
                  <a:moveTo>
                    <a:pt x="6769" y="1"/>
                  </a:moveTo>
                  <a:cubicBezTo>
                    <a:pt x="6078" y="1"/>
                    <a:pt x="5466" y="1382"/>
                    <a:pt x="5223" y="1829"/>
                  </a:cubicBezTo>
                  <a:cubicBezTo>
                    <a:pt x="4250" y="3531"/>
                    <a:pt x="3560" y="5796"/>
                    <a:pt x="3482" y="7819"/>
                  </a:cubicBezTo>
                  <a:lnTo>
                    <a:pt x="4250" y="8597"/>
                  </a:lnTo>
                  <a:cubicBezTo>
                    <a:pt x="4415" y="8791"/>
                    <a:pt x="4620" y="8996"/>
                    <a:pt x="4736" y="9200"/>
                  </a:cubicBezTo>
                  <a:cubicBezTo>
                    <a:pt x="4902" y="9404"/>
                    <a:pt x="5067" y="9647"/>
                    <a:pt x="5184" y="9890"/>
                  </a:cubicBezTo>
                  <a:cubicBezTo>
                    <a:pt x="5223" y="10007"/>
                    <a:pt x="5261" y="10133"/>
                    <a:pt x="5349" y="10250"/>
                  </a:cubicBezTo>
                  <a:cubicBezTo>
                    <a:pt x="5388" y="10376"/>
                    <a:pt x="5427" y="10493"/>
                    <a:pt x="5466" y="10620"/>
                  </a:cubicBezTo>
                  <a:cubicBezTo>
                    <a:pt x="5553" y="10902"/>
                    <a:pt x="5631" y="11145"/>
                    <a:pt x="5670" y="11388"/>
                  </a:cubicBezTo>
                  <a:cubicBezTo>
                    <a:pt x="5796" y="11874"/>
                    <a:pt x="5913" y="12399"/>
                    <a:pt x="5874" y="12924"/>
                  </a:cubicBezTo>
                  <a:cubicBezTo>
                    <a:pt x="5748" y="12438"/>
                    <a:pt x="5592" y="11952"/>
                    <a:pt x="5427" y="11466"/>
                  </a:cubicBezTo>
                  <a:cubicBezTo>
                    <a:pt x="5349" y="11222"/>
                    <a:pt x="5261" y="10979"/>
                    <a:pt x="5184" y="10736"/>
                  </a:cubicBezTo>
                  <a:lnTo>
                    <a:pt x="5018" y="10376"/>
                  </a:lnTo>
                  <a:cubicBezTo>
                    <a:pt x="4979" y="10250"/>
                    <a:pt x="4941" y="10133"/>
                    <a:pt x="4902" y="10056"/>
                  </a:cubicBezTo>
                  <a:cubicBezTo>
                    <a:pt x="4659" y="9569"/>
                    <a:pt x="4377" y="9161"/>
                    <a:pt x="4046" y="8753"/>
                  </a:cubicBezTo>
                  <a:cubicBezTo>
                    <a:pt x="3851" y="8509"/>
                    <a:pt x="3647" y="8266"/>
                    <a:pt x="3482" y="7984"/>
                  </a:cubicBezTo>
                  <a:lnTo>
                    <a:pt x="3482" y="8023"/>
                  </a:lnTo>
                  <a:cubicBezTo>
                    <a:pt x="3443" y="8996"/>
                    <a:pt x="3521" y="10007"/>
                    <a:pt x="3482" y="10979"/>
                  </a:cubicBezTo>
                  <a:cubicBezTo>
                    <a:pt x="3404" y="12000"/>
                    <a:pt x="3122" y="13012"/>
                    <a:pt x="2792" y="13984"/>
                  </a:cubicBezTo>
                  <a:cubicBezTo>
                    <a:pt x="2548" y="14713"/>
                    <a:pt x="2305" y="15404"/>
                    <a:pt x="2062" y="16133"/>
                  </a:cubicBezTo>
                  <a:cubicBezTo>
                    <a:pt x="2266" y="16250"/>
                    <a:pt x="2471" y="16376"/>
                    <a:pt x="2636" y="16493"/>
                  </a:cubicBezTo>
                  <a:cubicBezTo>
                    <a:pt x="3035" y="16775"/>
                    <a:pt x="3404" y="17144"/>
                    <a:pt x="3647" y="17543"/>
                  </a:cubicBezTo>
                  <a:cubicBezTo>
                    <a:pt x="3317" y="17222"/>
                    <a:pt x="2918" y="16940"/>
                    <a:pt x="2510" y="16736"/>
                  </a:cubicBezTo>
                  <a:cubicBezTo>
                    <a:pt x="2344" y="16619"/>
                    <a:pt x="2150" y="16532"/>
                    <a:pt x="1946" y="16415"/>
                  </a:cubicBezTo>
                  <a:cubicBezTo>
                    <a:pt x="1294" y="18321"/>
                    <a:pt x="604" y="20178"/>
                    <a:pt x="1" y="22084"/>
                  </a:cubicBezTo>
                  <a:lnTo>
                    <a:pt x="4863" y="22084"/>
                  </a:lnTo>
                  <a:lnTo>
                    <a:pt x="9686" y="8111"/>
                  </a:lnTo>
                  <a:cubicBezTo>
                    <a:pt x="9725" y="8062"/>
                    <a:pt x="9725" y="8023"/>
                    <a:pt x="9764" y="7945"/>
                  </a:cubicBezTo>
                  <a:cubicBezTo>
                    <a:pt x="9880" y="7741"/>
                    <a:pt x="10123" y="7663"/>
                    <a:pt x="10328" y="7663"/>
                  </a:cubicBezTo>
                  <a:cubicBezTo>
                    <a:pt x="10415" y="7663"/>
                    <a:pt x="10493" y="7663"/>
                    <a:pt x="10610" y="7702"/>
                  </a:cubicBezTo>
                  <a:cubicBezTo>
                    <a:pt x="10532" y="7537"/>
                    <a:pt x="10415" y="7498"/>
                    <a:pt x="10250" y="7498"/>
                  </a:cubicBezTo>
                  <a:lnTo>
                    <a:pt x="10172" y="7498"/>
                  </a:lnTo>
                  <a:cubicBezTo>
                    <a:pt x="9968" y="7498"/>
                    <a:pt x="9803" y="7537"/>
                    <a:pt x="9637" y="7537"/>
                  </a:cubicBezTo>
                  <a:cubicBezTo>
                    <a:pt x="9482" y="7576"/>
                    <a:pt x="9316" y="7625"/>
                    <a:pt x="9151" y="7625"/>
                  </a:cubicBezTo>
                  <a:cubicBezTo>
                    <a:pt x="9034" y="7625"/>
                    <a:pt x="8957" y="7625"/>
                    <a:pt x="8830" y="7576"/>
                  </a:cubicBezTo>
                  <a:cubicBezTo>
                    <a:pt x="7294" y="7177"/>
                    <a:pt x="7255" y="4863"/>
                    <a:pt x="7372" y="3609"/>
                  </a:cubicBezTo>
                  <a:cubicBezTo>
                    <a:pt x="7449" y="2801"/>
                    <a:pt x="7984" y="487"/>
                    <a:pt x="6963" y="40"/>
                  </a:cubicBezTo>
                  <a:cubicBezTo>
                    <a:pt x="6885" y="1"/>
                    <a:pt x="6808" y="1"/>
                    <a:pt x="6769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67"/>
            <p:cNvSpPr/>
            <p:nvPr/>
          </p:nvSpPr>
          <p:spPr>
            <a:xfrm>
              <a:off x="5117779" y="4496704"/>
              <a:ext cx="1506" cy="16900"/>
            </a:xfrm>
            <a:custGeom>
              <a:rect b="b" l="l" r="r" t="t"/>
              <a:pathLst>
                <a:path extrusionOk="0" h="449" w="40">
                  <a:moveTo>
                    <a:pt x="1" y="448"/>
                  </a:moveTo>
                  <a:lnTo>
                    <a:pt x="1" y="448"/>
                  </a:lnTo>
                  <a:lnTo>
                    <a:pt x="1" y="448"/>
                  </a:lnTo>
                  <a:close/>
                  <a:moveTo>
                    <a:pt x="1" y="448"/>
                  </a:moveTo>
                  <a:lnTo>
                    <a:pt x="1" y="448"/>
                  </a:lnTo>
                  <a:lnTo>
                    <a:pt x="1" y="448"/>
                  </a:lnTo>
                  <a:close/>
                  <a:moveTo>
                    <a:pt x="1" y="409"/>
                  </a:moveTo>
                  <a:lnTo>
                    <a:pt x="1" y="409"/>
                  </a:lnTo>
                  <a:lnTo>
                    <a:pt x="1" y="409"/>
                  </a:lnTo>
                  <a:close/>
                  <a:moveTo>
                    <a:pt x="40" y="370"/>
                  </a:moveTo>
                  <a:lnTo>
                    <a:pt x="40" y="409"/>
                  </a:lnTo>
                  <a:lnTo>
                    <a:pt x="40" y="370"/>
                  </a:lnTo>
                  <a:close/>
                  <a:moveTo>
                    <a:pt x="40" y="370"/>
                  </a:moveTo>
                  <a:lnTo>
                    <a:pt x="40" y="370"/>
                  </a:lnTo>
                  <a:lnTo>
                    <a:pt x="40" y="370"/>
                  </a:lnTo>
                  <a:close/>
                  <a:moveTo>
                    <a:pt x="40" y="331"/>
                  </a:moveTo>
                  <a:lnTo>
                    <a:pt x="40" y="370"/>
                  </a:lnTo>
                  <a:lnTo>
                    <a:pt x="40" y="331"/>
                  </a:lnTo>
                  <a:close/>
                  <a:moveTo>
                    <a:pt x="40" y="331"/>
                  </a:moveTo>
                  <a:lnTo>
                    <a:pt x="40" y="331"/>
                  </a:lnTo>
                  <a:lnTo>
                    <a:pt x="40" y="331"/>
                  </a:lnTo>
                  <a:close/>
                  <a:moveTo>
                    <a:pt x="40" y="293"/>
                  </a:moveTo>
                  <a:lnTo>
                    <a:pt x="40" y="293"/>
                  </a:lnTo>
                  <a:lnTo>
                    <a:pt x="40" y="293"/>
                  </a:lnTo>
                  <a:close/>
                  <a:moveTo>
                    <a:pt x="40" y="293"/>
                  </a:moveTo>
                  <a:lnTo>
                    <a:pt x="40" y="293"/>
                  </a:lnTo>
                  <a:lnTo>
                    <a:pt x="40" y="293"/>
                  </a:lnTo>
                  <a:close/>
                  <a:moveTo>
                    <a:pt x="40" y="244"/>
                  </a:moveTo>
                  <a:lnTo>
                    <a:pt x="40" y="244"/>
                  </a:lnTo>
                  <a:lnTo>
                    <a:pt x="40" y="244"/>
                  </a:lnTo>
                  <a:close/>
                  <a:moveTo>
                    <a:pt x="40" y="205"/>
                  </a:moveTo>
                  <a:lnTo>
                    <a:pt x="40" y="244"/>
                  </a:lnTo>
                  <a:lnTo>
                    <a:pt x="40" y="205"/>
                  </a:lnTo>
                  <a:close/>
                  <a:moveTo>
                    <a:pt x="40" y="205"/>
                  </a:moveTo>
                  <a:lnTo>
                    <a:pt x="40" y="205"/>
                  </a:lnTo>
                  <a:lnTo>
                    <a:pt x="40" y="205"/>
                  </a:lnTo>
                  <a:close/>
                  <a:moveTo>
                    <a:pt x="40" y="166"/>
                  </a:moveTo>
                  <a:lnTo>
                    <a:pt x="40" y="205"/>
                  </a:lnTo>
                  <a:lnTo>
                    <a:pt x="40" y="166"/>
                  </a:lnTo>
                  <a:close/>
                  <a:moveTo>
                    <a:pt x="40" y="166"/>
                  </a:moveTo>
                  <a:lnTo>
                    <a:pt x="40" y="166"/>
                  </a:lnTo>
                  <a:lnTo>
                    <a:pt x="40" y="166"/>
                  </a:lnTo>
                  <a:close/>
                  <a:moveTo>
                    <a:pt x="40" y="127"/>
                  </a:moveTo>
                  <a:lnTo>
                    <a:pt x="40" y="127"/>
                  </a:lnTo>
                  <a:lnTo>
                    <a:pt x="40" y="127"/>
                  </a:lnTo>
                  <a:close/>
                  <a:moveTo>
                    <a:pt x="40" y="127"/>
                  </a:moveTo>
                  <a:lnTo>
                    <a:pt x="40" y="127"/>
                  </a:lnTo>
                  <a:lnTo>
                    <a:pt x="40" y="127"/>
                  </a:lnTo>
                  <a:close/>
                  <a:moveTo>
                    <a:pt x="40" y="88"/>
                  </a:move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40" y="88"/>
                  </a:move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40" y="49"/>
                  </a:moveTo>
                  <a:lnTo>
                    <a:pt x="40" y="49"/>
                  </a:lnTo>
                  <a:lnTo>
                    <a:pt x="40" y="49"/>
                  </a:lnTo>
                  <a:close/>
                  <a:moveTo>
                    <a:pt x="40" y="1"/>
                  </a:moveTo>
                  <a:lnTo>
                    <a:pt x="40" y="49"/>
                  </a:lnTo>
                  <a:lnTo>
                    <a:pt x="40" y="1"/>
                  </a:lnTo>
                  <a:close/>
                  <a:moveTo>
                    <a:pt x="40" y="1"/>
                  </a:moveTo>
                  <a:lnTo>
                    <a:pt x="40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67"/>
            <p:cNvSpPr/>
            <p:nvPr/>
          </p:nvSpPr>
          <p:spPr>
            <a:xfrm>
              <a:off x="4956387" y="4077646"/>
              <a:ext cx="162906" cy="849196"/>
            </a:xfrm>
            <a:custGeom>
              <a:rect b="b" l="l" r="r" t="t"/>
              <a:pathLst>
                <a:path extrusionOk="0" h="22561" w="4328">
                  <a:moveTo>
                    <a:pt x="3200" y="1"/>
                  </a:moveTo>
                  <a:cubicBezTo>
                    <a:pt x="2305" y="244"/>
                    <a:pt x="1411" y="400"/>
                    <a:pt x="487" y="604"/>
                  </a:cubicBezTo>
                  <a:cubicBezTo>
                    <a:pt x="322" y="643"/>
                    <a:pt x="156" y="643"/>
                    <a:pt x="1" y="681"/>
                  </a:cubicBezTo>
                  <a:cubicBezTo>
                    <a:pt x="117" y="1294"/>
                    <a:pt x="283" y="1858"/>
                    <a:pt x="399" y="2432"/>
                  </a:cubicBezTo>
                  <a:cubicBezTo>
                    <a:pt x="1051" y="5018"/>
                    <a:pt x="1858" y="7576"/>
                    <a:pt x="2266" y="10211"/>
                  </a:cubicBezTo>
                  <a:cubicBezTo>
                    <a:pt x="2791" y="13770"/>
                    <a:pt x="3035" y="17378"/>
                    <a:pt x="3035" y="20985"/>
                  </a:cubicBezTo>
                  <a:lnTo>
                    <a:pt x="3035" y="22561"/>
                  </a:lnTo>
                  <a:cubicBezTo>
                    <a:pt x="4085" y="19809"/>
                    <a:pt x="3968" y="16609"/>
                    <a:pt x="4289" y="13653"/>
                  </a:cubicBezTo>
                  <a:lnTo>
                    <a:pt x="4289" y="11621"/>
                  </a:lnTo>
                  <a:lnTo>
                    <a:pt x="4289" y="11582"/>
                  </a:lnTo>
                  <a:lnTo>
                    <a:pt x="4289" y="11543"/>
                  </a:lnTo>
                  <a:lnTo>
                    <a:pt x="4328" y="11543"/>
                  </a:lnTo>
                  <a:lnTo>
                    <a:pt x="4328" y="11504"/>
                  </a:lnTo>
                  <a:lnTo>
                    <a:pt x="4328" y="11465"/>
                  </a:lnTo>
                  <a:lnTo>
                    <a:pt x="4328" y="11427"/>
                  </a:lnTo>
                  <a:lnTo>
                    <a:pt x="4328" y="11378"/>
                  </a:lnTo>
                  <a:lnTo>
                    <a:pt x="4328" y="11339"/>
                  </a:lnTo>
                  <a:lnTo>
                    <a:pt x="4328" y="11300"/>
                  </a:lnTo>
                  <a:lnTo>
                    <a:pt x="4328" y="11261"/>
                  </a:lnTo>
                  <a:lnTo>
                    <a:pt x="4328" y="11222"/>
                  </a:lnTo>
                  <a:lnTo>
                    <a:pt x="4328" y="11183"/>
                  </a:lnTo>
                  <a:lnTo>
                    <a:pt x="4328" y="11135"/>
                  </a:lnTo>
                  <a:cubicBezTo>
                    <a:pt x="4328" y="7411"/>
                    <a:pt x="3803" y="3278"/>
                    <a:pt x="3200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67"/>
            <p:cNvSpPr/>
            <p:nvPr/>
          </p:nvSpPr>
          <p:spPr>
            <a:xfrm>
              <a:off x="4938095" y="4103278"/>
              <a:ext cx="132530" cy="916910"/>
            </a:xfrm>
            <a:custGeom>
              <a:rect b="b" l="l" r="r" t="t"/>
              <a:pathLst>
                <a:path extrusionOk="0" h="24360" w="3521">
                  <a:moveTo>
                    <a:pt x="487" y="0"/>
                  </a:moveTo>
                  <a:cubicBezTo>
                    <a:pt x="321" y="49"/>
                    <a:pt x="195" y="49"/>
                    <a:pt x="39" y="88"/>
                  </a:cubicBezTo>
                  <a:cubicBezTo>
                    <a:pt x="1" y="1663"/>
                    <a:pt x="399" y="3209"/>
                    <a:pt x="1051" y="4785"/>
                  </a:cubicBezTo>
                  <a:cubicBezTo>
                    <a:pt x="1410" y="5640"/>
                    <a:pt x="1897" y="6448"/>
                    <a:pt x="2140" y="7381"/>
                  </a:cubicBezTo>
                  <a:cubicBezTo>
                    <a:pt x="2470" y="8879"/>
                    <a:pt x="2344" y="10454"/>
                    <a:pt x="2266" y="11961"/>
                  </a:cubicBezTo>
                  <a:cubicBezTo>
                    <a:pt x="2062" y="15559"/>
                    <a:pt x="2266" y="19205"/>
                    <a:pt x="2140" y="22813"/>
                  </a:cubicBezTo>
                  <a:cubicBezTo>
                    <a:pt x="2101" y="23338"/>
                    <a:pt x="2101" y="23824"/>
                    <a:pt x="2062" y="24359"/>
                  </a:cubicBezTo>
                  <a:cubicBezTo>
                    <a:pt x="2714" y="23630"/>
                    <a:pt x="3161" y="22774"/>
                    <a:pt x="3521" y="21880"/>
                  </a:cubicBezTo>
                  <a:lnTo>
                    <a:pt x="3521" y="20304"/>
                  </a:lnTo>
                  <a:cubicBezTo>
                    <a:pt x="3521" y="16697"/>
                    <a:pt x="3277" y="13089"/>
                    <a:pt x="2752" y="9530"/>
                  </a:cubicBezTo>
                  <a:cubicBezTo>
                    <a:pt x="2344" y="6895"/>
                    <a:pt x="1537" y="4337"/>
                    <a:pt x="885" y="1751"/>
                  </a:cubicBezTo>
                  <a:cubicBezTo>
                    <a:pt x="769" y="1177"/>
                    <a:pt x="603" y="613"/>
                    <a:pt x="487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67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67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67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67"/>
            <p:cNvSpPr/>
            <p:nvPr/>
          </p:nvSpPr>
          <p:spPr>
            <a:xfrm>
              <a:off x="4956387" y="4077646"/>
              <a:ext cx="120448" cy="25670"/>
            </a:xfrm>
            <a:custGeom>
              <a:rect b="b" l="l" r="r" t="t"/>
              <a:pathLst>
                <a:path extrusionOk="0" h="682" w="3200">
                  <a:moveTo>
                    <a:pt x="3200" y="1"/>
                  </a:moveTo>
                  <a:cubicBezTo>
                    <a:pt x="2305" y="244"/>
                    <a:pt x="1411" y="400"/>
                    <a:pt x="487" y="604"/>
                  </a:cubicBezTo>
                  <a:cubicBezTo>
                    <a:pt x="322" y="643"/>
                    <a:pt x="156" y="643"/>
                    <a:pt x="1" y="681"/>
                  </a:cubicBezTo>
                  <a:lnTo>
                    <a:pt x="1" y="681"/>
                  </a:lnTo>
                  <a:cubicBezTo>
                    <a:pt x="156" y="643"/>
                    <a:pt x="322" y="643"/>
                    <a:pt x="487" y="604"/>
                  </a:cubicBezTo>
                  <a:cubicBezTo>
                    <a:pt x="1411" y="400"/>
                    <a:pt x="2305" y="244"/>
                    <a:pt x="3200" y="1"/>
                  </a:cubicBezTo>
                  <a:close/>
                </a:path>
              </a:pathLst>
            </a:custGeom>
            <a:solidFill>
              <a:srgbClr val="0D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67"/>
            <p:cNvSpPr/>
            <p:nvPr/>
          </p:nvSpPr>
          <p:spPr>
            <a:xfrm>
              <a:off x="4939563" y="4103278"/>
              <a:ext cx="16863" cy="3350"/>
            </a:xfrm>
            <a:custGeom>
              <a:rect b="b" l="l" r="r" t="t"/>
              <a:pathLst>
                <a:path extrusionOk="0" h="89" w="448">
                  <a:moveTo>
                    <a:pt x="448" y="0"/>
                  </a:moveTo>
                  <a:cubicBezTo>
                    <a:pt x="282" y="49"/>
                    <a:pt x="156" y="49"/>
                    <a:pt x="0" y="88"/>
                  </a:cubicBezTo>
                  <a:lnTo>
                    <a:pt x="0" y="88"/>
                  </a:lnTo>
                  <a:cubicBezTo>
                    <a:pt x="156" y="49"/>
                    <a:pt x="282" y="49"/>
                    <a:pt x="448" y="0"/>
                  </a:cubicBezTo>
                  <a:close/>
                </a:path>
              </a:pathLst>
            </a:custGeom>
            <a:solidFill>
              <a:srgbClr val="3C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67"/>
            <p:cNvSpPr/>
            <p:nvPr/>
          </p:nvSpPr>
          <p:spPr>
            <a:xfrm>
              <a:off x="4012128" y="4036320"/>
              <a:ext cx="1882" cy="4780"/>
            </a:xfrm>
            <a:custGeom>
              <a:rect b="b" l="l" r="r" t="t"/>
              <a:pathLst>
                <a:path extrusionOk="0" h="127" w="50">
                  <a:moveTo>
                    <a:pt x="49" y="0"/>
                  </a:moveTo>
                  <a:cubicBezTo>
                    <a:pt x="49" y="39"/>
                    <a:pt x="49" y="78"/>
                    <a:pt x="1" y="126"/>
                  </a:cubicBezTo>
                  <a:cubicBezTo>
                    <a:pt x="49" y="78"/>
                    <a:pt x="49" y="39"/>
                    <a:pt x="49" y="0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67"/>
            <p:cNvSpPr/>
            <p:nvPr/>
          </p:nvSpPr>
          <p:spPr>
            <a:xfrm>
              <a:off x="3963463" y="4341185"/>
              <a:ext cx="7716" cy="173859"/>
            </a:xfrm>
            <a:custGeom>
              <a:rect b="b" l="l" r="r" t="t"/>
              <a:pathLst>
                <a:path extrusionOk="0" h="4619" w="205">
                  <a:moveTo>
                    <a:pt x="39" y="4619"/>
                  </a:moveTo>
                  <a:lnTo>
                    <a:pt x="39" y="4619"/>
                  </a:lnTo>
                  <a:lnTo>
                    <a:pt x="39" y="4619"/>
                  </a:lnTo>
                  <a:close/>
                  <a:moveTo>
                    <a:pt x="39" y="4580"/>
                  </a:moveTo>
                  <a:lnTo>
                    <a:pt x="39" y="4580"/>
                  </a:lnTo>
                  <a:lnTo>
                    <a:pt x="39" y="4580"/>
                  </a:lnTo>
                  <a:close/>
                  <a:moveTo>
                    <a:pt x="39" y="4541"/>
                  </a:moveTo>
                  <a:lnTo>
                    <a:pt x="39" y="4580"/>
                  </a:lnTo>
                  <a:lnTo>
                    <a:pt x="39" y="4541"/>
                  </a:lnTo>
                  <a:close/>
                  <a:moveTo>
                    <a:pt x="39" y="4541"/>
                  </a:moveTo>
                  <a:lnTo>
                    <a:pt x="39" y="4541"/>
                  </a:lnTo>
                  <a:lnTo>
                    <a:pt x="39" y="4541"/>
                  </a:lnTo>
                  <a:close/>
                  <a:moveTo>
                    <a:pt x="39" y="4502"/>
                  </a:moveTo>
                  <a:lnTo>
                    <a:pt x="39" y="4502"/>
                  </a:lnTo>
                  <a:lnTo>
                    <a:pt x="39" y="4502"/>
                  </a:lnTo>
                  <a:close/>
                  <a:moveTo>
                    <a:pt x="39" y="4463"/>
                  </a:moveTo>
                  <a:lnTo>
                    <a:pt x="39" y="4502"/>
                  </a:lnTo>
                  <a:lnTo>
                    <a:pt x="39" y="4463"/>
                  </a:lnTo>
                  <a:close/>
                  <a:moveTo>
                    <a:pt x="39" y="4463"/>
                  </a:moveTo>
                  <a:lnTo>
                    <a:pt x="39" y="4463"/>
                  </a:lnTo>
                  <a:lnTo>
                    <a:pt x="39" y="4463"/>
                  </a:lnTo>
                  <a:close/>
                  <a:moveTo>
                    <a:pt x="0" y="4425"/>
                  </a:moveTo>
                  <a:lnTo>
                    <a:pt x="0" y="4463"/>
                  </a:lnTo>
                  <a:lnTo>
                    <a:pt x="0" y="4425"/>
                  </a:lnTo>
                  <a:close/>
                  <a:moveTo>
                    <a:pt x="0" y="4425"/>
                  </a:moveTo>
                  <a:lnTo>
                    <a:pt x="0" y="4425"/>
                  </a:lnTo>
                  <a:lnTo>
                    <a:pt x="0" y="4425"/>
                  </a:lnTo>
                  <a:close/>
                  <a:moveTo>
                    <a:pt x="0" y="4376"/>
                  </a:moveTo>
                  <a:lnTo>
                    <a:pt x="0" y="4376"/>
                  </a:lnTo>
                  <a:lnTo>
                    <a:pt x="0" y="4376"/>
                  </a:lnTo>
                  <a:close/>
                  <a:moveTo>
                    <a:pt x="0" y="4337"/>
                  </a:moveTo>
                  <a:lnTo>
                    <a:pt x="0" y="4376"/>
                  </a:lnTo>
                  <a:lnTo>
                    <a:pt x="0" y="4337"/>
                  </a:lnTo>
                  <a:close/>
                  <a:moveTo>
                    <a:pt x="0" y="4337"/>
                  </a:moveTo>
                  <a:lnTo>
                    <a:pt x="0" y="4337"/>
                  </a:lnTo>
                  <a:lnTo>
                    <a:pt x="0" y="4337"/>
                  </a:lnTo>
                  <a:close/>
                  <a:moveTo>
                    <a:pt x="0" y="4181"/>
                  </a:moveTo>
                  <a:lnTo>
                    <a:pt x="0" y="4337"/>
                  </a:lnTo>
                  <a:lnTo>
                    <a:pt x="0" y="4181"/>
                  </a:lnTo>
                  <a:close/>
                  <a:moveTo>
                    <a:pt x="0" y="4181"/>
                  </a:moveTo>
                  <a:lnTo>
                    <a:pt x="0" y="4181"/>
                  </a:lnTo>
                  <a:lnTo>
                    <a:pt x="0" y="4181"/>
                  </a:lnTo>
                  <a:close/>
                  <a:moveTo>
                    <a:pt x="0" y="4133"/>
                  </a:moveTo>
                  <a:lnTo>
                    <a:pt x="0" y="4181"/>
                  </a:lnTo>
                  <a:lnTo>
                    <a:pt x="0" y="4133"/>
                  </a:lnTo>
                  <a:close/>
                  <a:moveTo>
                    <a:pt x="0" y="4133"/>
                  </a:moveTo>
                  <a:lnTo>
                    <a:pt x="0" y="4133"/>
                  </a:lnTo>
                  <a:lnTo>
                    <a:pt x="0" y="4133"/>
                  </a:lnTo>
                  <a:close/>
                  <a:moveTo>
                    <a:pt x="0" y="4094"/>
                  </a:moveTo>
                  <a:lnTo>
                    <a:pt x="0" y="4094"/>
                  </a:lnTo>
                  <a:lnTo>
                    <a:pt x="0" y="4094"/>
                  </a:lnTo>
                  <a:close/>
                  <a:moveTo>
                    <a:pt x="0" y="4055"/>
                  </a:moveTo>
                  <a:lnTo>
                    <a:pt x="0" y="4094"/>
                  </a:lnTo>
                  <a:lnTo>
                    <a:pt x="0" y="4055"/>
                  </a:lnTo>
                  <a:close/>
                  <a:moveTo>
                    <a:pt x="0" y="4055"/>
                  </a:moveTo>
                  <a:lnTo>
                    <a:pt x="0" y="4055"/>
                  </a:lnTo>
                  <a:lnTo>
                    <a:pt x="0" y="4055"/>
                  </a:lnTo>
                  <a:close/>
                  <a:moveTo>
                    <a:pt x="0" y="4016"/>
                  </a:moveTo>
                  <a:lnTo>
                    <a:pt x="0" y="4055"/>
                  </a:lnTo>
                  <a:lnTo>
                    <a:pt x="0" y="4016"/>
                  </a:lnTo>
                  <a:close/>
                  <a:moveTo>
                    <a:pt x="0" y="4016"/>
                  </a:moveTo>
                  <a:lnTo>
                    <a:pt x="0" y="4016"/>
                  </a:lnTo>
                  <a:lnTo>
                    <a:pt x="0" y="4016"/>
                  </a:lnTo>
                  <a:close/>
                  <a:moveTo>
                    <a:pt x="166" y="535"/>
                  </a:moveTo>
                  <a:cubicBezTo>
                    <a:pt x="78" y="1702"/>
                    <a:pt x="0" y="2878"/>
                    <a:pt x="0" y="4016"/>
                  </a:cubicBezTo>
                  <a:cubicBezTo>
                    <a:pt x="0" y="2878"/>
                    <a:pt x="78" y="1702"/>
                    <a:pt x="166" y="535"/>
                  </a:cubicBezTo>
                  <a:close/>
                  <a:moveTo>
                    <a:pt x="166" y="486"/>
                  </a:moveTo>
                  <a:lnTo>
                    <a:pt x="166" y="535"/>
                  </a:lnTo>
                  <a:lnTo>
                    <a:pt x="166" y="486"/>
                  </a:lnTo>
                  <a:close/>
                  <a:moveTo>
                    <a:pt x="166" y="447"/>
                  </a:moveTo>
                  <a:lnTo>
                    <a:pt x="166" y="486"/>
                  </a:lnTo>
                  <a:lnTo>
                    <a:pt x="166" y="447"/>
                  </a:lnTo>
                  <a:close/>
                  <a:moveTo>
                    <a:pt x="166" y="409"/>
                  </a:moveTo>
                  <a:lnTo>
                    <a:pt x="166" y="447"/>
                  </a:lnTo>
                  <a:lnTo>
                    <a:pt x="166" y="409"/>
                  </a:lnTo>
                  <a:close/>
                  <a:moveTo>
                    <a:pt x="166" y="331"/>
                  </a:moveTo>
                  <a:lnTo>
                    <a:pt x="166" y="409"/>
                  </a:lnTo>
                  <a:lnTo>
                    <a:pt x="166" y="331"/>
                  </a:lnTo>
                  <a:close/>
                  <a:moveTo>
                    <a:pt x="166" y="292"/>
                  </a:moveTo>
                  <a:lnTo>
                    <a:pt x="166" y="331"/>
                  </a:lnTo>
                  <a:lnTo>
                    <a:pt x="166" y="292"/>
                  </a:lnTo>
                  <a:close/>
                  <a:moveTo>
                    <a:pt x="166" y="243"/>
                  </a:moveTo>
                  <a:lnTo>
                    <a:pt x="166" y="243"/>
                  </a:lnTo>
                  <a:lnTo>
                    <a:pt x="166" y="243"/>
                  </a:lnTo>
                  <a:close/>
                  <a:moveTo>
                    <a:pt x="166" y="204"/>
                  </a:moveTo>
                  <a:lnTo>
                    <a:pt x="166" y="243"/>
                  </a:lnTo>
                  <a:lnTo>
                    <a:pt x="166" y="204"/>
                  </a:lnTo>
                  <a:close/>
                  <a:moveTo>
                    <a:pt x="166" y="204"/>
                  </a:moveTo>
                  <a:lnTo>
                    <a:pt x="166" y="204"/>
                  </a:lnTo>
                  <a:lnTo>
                    <a:pt x="166" y="204"/>
                  </a:lnTo>
                  <a:close/>
                  <a:moveTo>
                    <a:pt x="166" y="165"/>
                  </a:moveTo>
                  <a:lnTo>
                    <a:pt x="166" y="165"/>
                  </a:lnTo>
                  <a:lnTo>
                    <a:pt x="166" y="165"/>
                  </a:lnTo>
                  <a:close/>
                  <a:moveTo>
                    <a:pt x="166" y="127"/>
                  </a:moveTo>
                  <a:lnTo>
                    <a:pt x="166" y="165"/>
                  </a:lnTo>
                  <a:lnTo>
                    <a:pt x="166" y="127"/>
                  </a:lnTo>
                  <a:close/>
                  <a:moveTo>
                    <a:pt x="205" y="127"/>
                  </a:moveTo>
                  <a:lnTo>
                    <a:pt x="205" y="127"/>
                  </a:lnTo>
                  <a:lnTo>
                    <a:pt x="205" y="127"/>
                  </a:lnTo>
                  <a:close/>
                  <a:moveTo>
                    <a:pt x="205" y="88"/>
                  </a:move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05" y="88"/>
                  </a:move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05" y="49"/>
                  </a:moveTo>
                  <a:lnTo>
                    <a:pt x="205" y="49"/>
                  </a:lnTo>
                  <a:lnTo>
                    <a:pt x="205" y="49"/>
                  </a:lnTo>
                  <a:close/>
                  <a:moveTo>
                    <a:pt x="205" y="0"/>
                  </a:moveTo>
                  <a:lnTo>
                    <a:pt x="205" y="0"/>
                  </a:lnTo>
                  <a:lnTo>
                    <a:pt x="205" y="0"/>
                  </a:lnTo>
                  <a:close/>
                  <a:moveTo>
                    <a:pt x="205" y="0"/>
                  </a:moveTo>
                  <a:lnTo>
                    <a:pt x="205" y="0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67"/>
            <p:cNvSpPr/>
            <p:nvPr/>
          </p:nvSpPr>
          <p:spPr>
            <a:xfrm>
              <a:off x="3963463" y="4041062"/>
              <a:ext cx="100687" cy="1102476"/>
            </a:xfrm>
            <a:custGeom>
              <a:rect b="b" l="l" r="r" t="t"/>
              <a:pathLst>
                <a:path extrusionOk="0" h="29290" w="2675">
                  <a:moveTo>
                    <a:pt x="1294" y="0"/>
                  </a:moveTo>
                  <a:lnTo>
                    <a:pt x="1294" y="0"/>
                  </a:lnTo>
                  <a:cubicBezTo>
                    <a:pt x="895" y="2305"/>
                    <a:pt x="448" y="5144"/>
                    <a:pt x="205" y="7974"/>
                  </a:cubicBezTo>
                  <a:lnTo>
                    <a:pt x="205" y="8023"/>
                  </a:lnTo>
                  <a:lnTo>
                    <a:pt x="205" y="8062"/>
                  </a:lnTo>
                  <a:lnTo>
                    <a:pt x="205" y="8101"/>
                  </a:lnTo>
                  <a:lnTo>
                    <a:pt x="166" y="8101"/>
                  </a:lnTo>
                  <a:lnTo>
                    <a:pt x="166" y="8139"/>
                  </a:lnTo>
                  <a:lnTo>
                    <a:pt x="166" y="8178"/>
                  </a:lnTo>
                  <a:lnTo>
                    <a:pt x="166" y="8217"/>
                  </a:lnTo>
                  <a:lnTo>
                    <a:pt x="166" y="8266"/>
                  </a:lnTo>
                  <a:lnTo>
                    <a:pt x="166" y="8305"/>
                  </a:lnTo>
                  <a:lnTo>
                    <a:pt x="166" y="8383"/>
                  </a:lnTo>
                  <a:lnTo>
                    <a:pt x="166" y="8421"/>
                  </a:lnTo>
                  <a:lnTo>
                    <a:pt x="166" y="8460"/>
                  </a:lnTo>
                  <a:lnTo>
                    <a:pt x="166" y="8509"/>
                  </a:lnTo>
                  <a:cubicBezTo>
                    <a:pt x="78" y="9676"/>
                    <a:pt x="0" y="10852"/>
                    <a:pt x="0" y="11990"/>
                  </a:cubicBezTo>
                  <a:lnTo>
                    <a:pt x="0" y="12029"/>
                  </a:lnTo>
                  <a:lnTo>
                    <a:pt x="0" y="12068"/>
                  </a:lnTo>
                  <a:lnTo>
                    <a:pt x="0" y="12107"/>
                  </a:lnTo>
                  <a:lnTo>
                    <a:pt x="0" y="12155"/>
                  </a:lnTo>
                  <a:lnTo>
                    <a:pt x="0" y="12311"/>
                  </a:lnTo>
                  <a:lnTo>
                    <a:pt x="0" y="12350"/>
                  </a:lnTo>
                  <a:lnTo>
                    <a:pt x="0" y="12399"/>
                  </a:lnTo>
                  <a:lnTo>
                    <a:pt x="0" y="12437"/>
                  </a:lnTo>
                  <a:lnTo>
                    <a:pt x="39" y="12437"/>
                  </a:lnTo>
                  <a:lnTo>
                    <a:pt x="39" y="12476"/>
                  </a:lnTo>
                  <a:lnTo>
                    <a:pt x="39" y="12515"/>
                  </a:lnTo>
                  <a:lnTo>
                    <a:pt x="39" y="12554"/>
                  </a:lnTo>
                  <a:lnTo>
                    <a:pt x="39" y="12593"/>
                  </a:lnTo>
                  <a:cubicBezTo>
                    <a:pt x="78" y="15189"/>
                    <a:pt x="78" y="17863"/>
                    <a:pt x="78" y="20294"/>
                  </a:cubicBezTo>
                  <a:cubicBezTo>
                    <a:pt x="78" y="25322"/>
                    <a:pt x="0" y="29289"/>
                    <a:pt x="0" y="29289"/>
                  </a:cubicBezTo>
                  <a:lnTo>
                    <a:pt x="1342" y="29289"/>
                  </a:lnTo>
                  <a:cubicBezTo>
                    <a:pt x="1381" y="28929"/>
                    <a:pt x="1420" y="28599"/>
                    <a:pt x="1498" y="28239"/>
                  </a:cubicBezTo>
                  <a:cubicBezTo>
                    <a:pt x="1381" y="26129"/>
                    <a:pt x="1255" y="24067"/>
                    <a:pt x="1255" y="21957"/>
                  </a:cubicBezTo>
                  <a:cubicBezTo>
                    <a:pt x="1255" y="18875"/>
                    <a:pt x="1420" y="15753"/>
                    <a:pt x="1829" y="12719"/>
                  </a:cubicBezTo>
                  <a:cubicBezTo>
                    <a:pt x="1702" y="8703"/>
                    <a:pt x="1624" y="4775"/>
                    <a:pt x="2675" y="924"/>
                  </a:cubicBezTo>
                  <a:cubicBezTo>
                    <a:pt x="2597" y="885"/>
                    <a:pt x="2470" y="846"/>
                    <a:pt x="2393" y="808"/>
                  </a:cubicBezTo>
                  <a:cubicBezTo>
                    <a:pt x="2023" y="642"/>
                    <a:pt x="1624" y="526"/>
                    <a:pt x="1255" y="399"/>
                  </a:cubicBezTo>
                  <a:lnTo>
                    <a:pt x="1255" y="360"/>
                  </a:lnTo>
                  <a:cubicBezTo>
                    <a:pt x="1255" y="244"/>
                    <a:pt x="1294" y="117"/>
                    <a:pt x="1294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67"/>
            <p:cNvSpPr/>
            <p:nvPr/>
          </p:nvSpPr>
          <p:spPr>
            <a:xfrm>
              <a:off x="4010660" y="4519776"/>
              <a:ext cx="27515" cy="584173"/>
            </a:xfrm>
            <a:custGeom>
              <a:rect b="b" l="l" r="r" t="t"/>
              <a:pathLst>
                <a:path extrusionOk="0" h="15520" w="731">
                  <a:moveTo>
                    <a:pt x="575" y="0"/>
                  </a:moveTo>
                  <a:cubicBezTo>
                    <a:pt x="166" y="3034"/>
                    <a:pt x="1" y="6156"/>
                    <a:pt x="1" y="9238"/>
                  </a:cubicBezTo>
                  <a:cubicBezTo>
                    <a:pt x="1" y="11348"/>
                    <a:pt x="127" y="13410"/>
                    <a:pt x="244" y="15520"/>
                  </a:cubicBezTo>
                  <a:cubicBezTo>
                    <a:pt x="370" y="14548"/>
                    <a:pt x="526" y="13575"/>
                    <a:pt x="575" y="12642"/>
                  </a:cubicBezTo>
                  <a:cubicBezTo>
                    <a:pt x="730" y="9890"/>
                    <a:pt x="652" y="7089"/>
                    <a:pt x="652" y="4337"/>
                  </a:cubicBezTo>
                  <a:cubicBezTo>
                    <a:pt x="652" y="2879"/>
                    <a:pt x="613" y="1420"/>
                    <a:pt x="575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67"/>
            <p:cNvSpPr/>
            <p:nvPr/>
          </p:nvSpPr>
          <p:spPr>
            <a:xfrm>
              <a:off x="4283686" y="4606531"/>
              <a:ext cx="91540" cy="192190"/>
            </a:xfrm>
            <a:custGeom>
              <a:rect b="b" l="l" r="r" t="t"/>
              <a:pathLst>
                <a:path extrusionOk="0" h="5106" w="2432">
                  <a:moveTo>
                    <a:pt x="1" y="0"/>
                  </a:moveTo>
                  <a:lnTo>
                    <a:pt x="1" y="165"/>
                  </a:lnTo>
                  <a:cubicBezTo>
                    <a:pt x="166" y="447"/>
                    <a:pt x="370" y="690"/>
                    <a:pt x="565" y="934"/>
                  </a:cubicBezTo>
                  <a:cubicBezTo>
                    <a:pt x="896" y="1342"/>
                    <a:pt x="1178" y="1750"/>
                    <a:pt x="1421" y="2237"/>
                  </a:cubicBezTo>
                  <a:cubicBezTo>
                    <a:pt x="1460" y="2314"/>
                    <a:pt x="1498" y="2431"/>
                    <a:pt x="1537" y="2557"/>
                  </a:cubicBezTo>
                  <a:lnTo>
                    <a:pt x="1703" y="2917"/>
                  </a:lnTo>
                  <a:cubicBezTo>
                    <a:pt x="1780" y="3160"/>
                    <a:pt x="1868" y="3403"/>
                    <a:pt x="1946" y="3647"/>
                  </a:cubicBezTo>
                  <a:cubicBezTo>
                    <a:pt x="2111" y="4133"/>
                    <a:pt x="2267" y="4619"/>
                    <a:pt x="2393" y="5105"/>
                  </a:cubicBezTo>
                  <a:cubicBezTo>
                    <a:pt x="2432" y="4580"/>
                    <a:pt x="2315" y="4055"/>
                    <a:pt x="2189" y="3569"/>
                  </a:cubicBezTo>
                  <a:cubicBezTo>
                    <a:pt x="2150" y="3326"/>
                    <a:pt x="2072" y="3083"/>
                    <a:pt x="1985" y="2801"/>
                  </a:cubicBezTo>
                  <a:cubicBezTo>
                    <a:pt x="1946" y="2674"/>
                    <a:pt x="1907" y="2557"/>
                    <a:pt x="1868" y="2431"/>
                  </a:cubicBezTo>
                  <a:cubicBezTo>
                    <a:pt x="1780" y="2314"/>
                    <a:pt x="1742" y="2188"/>
                    <a:pt x="1703" y="2071"/>
                  </a:cubicBezTo>
                  <a:cubicBezTo>
                    <a:pt x="1586" y="1828"/>
                    <a:pt x="1421" y="1585"/>
                    <a:pt x="1255" y="1381"/>
                  </a:cubicBezTo>
                  <a:cubicBezTo>
                    <a:pt x="1139" y="1177"/>
                    <a:pt x="934" y="972"/>
                    <a:pt x="769" y="77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67"/>
            <p:cNvSpPr/>
            <p:nvPr/>
          </p:nvSpPr>
          <p:spPr>
            <a:xfrm>
              <a:off x="4093012" y="4896379"/>
              <a:ext cx="4818" cy="38"/>
            </a:xfrm>
            <a:custGeom>
              <a:rect b="b" l="l" r="r" t="t"/>
              <a:pathLst>
                <a:path extrusionOk="0" h="1" w="128">
                  <a:moveTo>
                    <a:pt x="127" y="0"/>
                  </a:moveTo>
                  <a:lnTo>
                    <a:pt x="1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1D04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67"/>
            <p:cNvSpPr/>
            <p:nvPr/>
          </p:nvSpPr>
          <p:spPr>
            <a:xfrm>
              <a:off x="4225874" y="4919450"/>
              <a:ext cx="64101" cy="53110"/>
            </a:xfrm>
            <a:custGeom>
              <a:rect b="b" l="l" r="r" t="t"/>
              <a:pathLst>
                <a:path extrusionOk="0" h="1411" w="1703">
                  <a:moveTo>
                    <a:pt x="117" y="0"/>
                  </a:moveTo>
                  <a:cubicBezTo>
                    <a:pt x="78" y="117"/>
                    <a:pt x="39" y="195"/>
                    <a:pt x="1" y="282"/>
                  </a:cubicBezTo>
                  <a:cubicBezTo>
                    <a:pt x="205" y="399"/>
                    <a:pt x="399" y="486"/>
                    <a:pt x="565" y="603"/>
                  </a:cubicBezTo>
                  <a:cubicBezTo>
                    <a:pt x="973" y="807"/>
                    <a:pt x="1372" y="1089"/>
                    <a:pt x="1702" y="1410"/>
                  </a:cubicBezTo>
                  <a:cubicBezTo>
                    <a:pt x="1459" y="1011"/>
                    <a:pt x="1090" y="642"/>
                    <a:pt x="691" y="360"/>
                  </a:cubicBezTo>
                  <a:cubicBezTo>
                    <a:pt x="526" y="243"/>
                    <a:pt x="321" y="117"/>
                    <a:pt x="117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67"/>
            <p:cNvSpPr/>
            <p:nvPr/>
          </p:nvSpPr>
          <p:spPr>
            <a:xfrm>
              <a:off x="4561114" y="3859536"/>
              <a:ext cx="387654" cy="56385"/>
            </a:xfrm>
            <a:custGeom>
              <a:rect b="b" l="l" r="r" t="t"/>
              <a:pathLst>
                <a:path extrusionOk="0" h="1498" w="10299">
                  <a:moveTo>
                    <a:pt x="7381" y="691"/>
                  </a:moveTo>
                  <a:cubicBezTo>
                    <a:pt x="4260" y="1255"/>
                    <a:pt x="1216" y="1459"/>
                    <a:pt x="1" y="1498"/>
                  </a:cubicBezTo>
                  <a:cubicBezTo>
                    <a:pt x="1216" y="1459"/>
                    <a:pt x="4260" y="1255"/>
                    <a:pt x="7381" y="691"/>
                  </a:cubicBezTo>
                  <a:lnTo>
                    <a:pt x="7381" y="691"/>
                  </a:lnTo>
                  <a:close/>
                  <a:moveTo>
                    <a:pt x="10298" y="0"/>
                  </a:moveTo>
                  <a:cubicBezTo>
                    <a:pt x="10094" y="78"/>
                    <a:pt x="9890" y="117"/>
                    <a:pt x="9686" y="156"/>
                  </a:cubicBezTo>
                  <a:lnTo>
                    <a:pt x="9686" y="156"/>
                  </a:lnTo>
                  <a:cubicBezTo>
                    <a:pt x="9890" y="117"/>
                    <a:pt x="10094" y="78"/>
                    <a:pt x="10298" y="0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67"/>
            <p:cNvSpPr/>
            <p:nvPr/>
          </p:nvSpPr>
          <p:spPr>
            <a:xfrm>
              <a:off x="4091544" y="3853318"/>
              <a:ext cx="886159" cy="108403"/>
            </a:xfrm>
            <a:custGeom>
              <a:rect b="b" l="l" r="r" t="t"/>
              <a:pathLst>
                <a:path extrusionOk="0" h="2880" w="23543">
                  <a:moveTo>
                    <a:pt x="22774" y="127"/>
                  </a:moveTo>
                  <a:lnTo>
                    <a:pt x="22774" y="127"/>
                  </a:lnTo>
                  <a:cubicBezTo>
                    <a:pt x="22570" y="205"/>
                    <a:pt x="22366" y="244"/>
                    <a:pt x="22162" y="283"/>
                  </a:cubicBezTo>
                  <a:cubicBezTo>
                    <a:pt x="22162" y="730"/>
                    <a:pt x="22162" y="1139"/>
                    <a:pt x="22201" y="1586"/>
                  </a:cubicBezTo>
                  <a:cubicBezTo>
                    <a:pt x="22648" y="1459"/>
                    <a:pt x="23095" y="1304"/>
                    <a:pt x="23543" y="1177"/>
                  </a:cubicBezTo>
                  <a:cubicBezTo>
                    <a:pt x="23543" y="1177"/>
                    <a:pt x="23504" y="1139"/>
                    <a:pt x="23465" y="1139"/>
                  </a:cubicBezTo>
                  <a:cubicBezTo>
                    <a:pt x="23018" y="1012"/>
                    <a:pt x="22687" y="575"/>
                    <a:pt x="22774" y="127"/>
                  </a:cubicBezTo>
                  <a:close/>
                  <a:moveTo>
                    <a:pt x="691" y="1"/>
                  </a:moveTo>
                  <a:lnTo>
                    <a:pt x="691" y="1"/>
                  </a:lnTo>
                  <a:cubicBezTo>
                    <a:pt x="895" y="487"/>
                    <a:pt x="487" y="1061"/>
                    <a:pt x="1" y="1139"/>
                  </a:cubicBezTo>
                  <a:cubicBezTo>
                    <a:pt x="127" y="1177"/>
                    <a:pt x="283" y="1216"/>
                    <a:pt x="409" y="1255"/>
                  </a:cubicBezTo>
                  <a:cubicBezTo>
                    <a:pt x="808" y="1382"/>
                    <a:pt x="1255" y="1498"/>
                    <a:pt x="1664" y="1625"/>
                  </a:cubicBezTo>
                  <a:cubicBezTo>
                    <a:pt x="1703" y="1177"/>
                    <a:pt x="1703" y="730"/>
                    <a:pt x="1703" y="283"/>
                  </a:cubicBezTo>
                  <a:cubicBezTo>
                    <a:pt x="1343" y="205"/>
                    <a:pt x="1012" y="127"/>
                    <a:pt x="691" y="1"/>
                  </a:cubicBezTo>
                  <a:close/>
                  <a:moveTo>
                    <a:pt x="4017" y="818"/>
                  </a:moveTo>
                  <a:cubicBezTo>
                    <a:pt x="4017" y="1216"/>
                    <a:pt x="3968" y="1664"/>
                    <a:pt x="3929" y="2111"/>
                  </a:cubicBezTo>
                  <a:cubicBezTo>
                    <a:pt x="6156" y="2558"/>
                    <a:pt x="8432" y="2801"/>
                    <a:pt x="10658" y="2879"/>
                  </a:cubicBezTo>
                  <a:lnTo>
                    <a:pt x="11913" y="2879"/>
                  </a:lnTo>
                  <a:cubicBezTo>
                    <a:pt x="14587" y="2879"/>
                    <a:pt x="17300" y="2636"/>
                    <a:pt x="19935" y="2111"/>
                  </a:cubicBezTo>
                  <a:cubicBezTo>
                    <a:pt x="19896" y="1664"/>
                    <a:pt x="19896" y="1216"/>
                    <a:pt x="19857" y="818"/>
                  </a:cubicBezTo>
                  <a:cubicBezTo>
                    <a:pt x="16736" y="1382"/>
                    <a:pt x="13692" y="1586"/>
                    <a:pt x="12477" y="1625"/>
                  </a:cubicBezTo>
                  <a:cubicBezTo>
                    <a:pt x="12156" y="1625"/>
                    <a:pt x="11991" y="1625"/>
                    <a:pt x="11952" y="1664"/>
                  </a:cubicBezTo>
                  <a:cubicBezTo>
                    <a:pt x="11952" y="1664"/>
                    <a:pt x="8023" y="1547"/>
                    <a:pt x="4017" y="818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67"/>
            <p:cNvSpPr/>
            <p:nvPr/>
          </p:nvSpPr>
          <p:spPr>
            <a:xfrm>
              <a:off x="4838920" y="3865370"/>
              <a:ext cx="88228" cy="68844"/>
            </a:xfrm>
            <a:custGeom>
              <a:rect b="b" l="l" r="r" t="t"/>
              <a:pathLst>
                <a:path extrusionOk="0" h="1829" w="2344">
                  <a:moveTo>
                    <a:pt x="2305" y="1"/>
                  </a:moveTo>
                  <a:cubicBezTo>
                    <a:pt x="1576" y="205"/>
                    <a:pt x="768" y="370"/>
                    <a:pt x="0" y="536"/>
                  </a:cubicBezTo>
                  <a:cubicBezTo>
                    <a:pt x="39" y="934"/>
                    <a:pt x="39" y="1382"/>
                    <a:pt x="78" y="1829"/>
                  </a:cubicBezTo>
                  <a:cubicBezTo>
                    <a:pt x="846" y="1664"/>
                    <a:pt x="1614" y="1508"/>
                    <a:pt x="2344" y="1304"/>
                  </a:cubicBezTo>
                  <a:cubicBezTo>
                    <a:pt x="2305" y="857"/>
                    <a:pt x="2305" y="448"/>
                    <a:pt x="2305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67"/>
            <p:cNvSpPr/>
            <p:nvPr/>
          </p:nvSpPr>
          <p:spPr>
            <a:xfrm>
              <a:off x="4154136" y="3865370"/>
              <a:ext cx="88605" cy="68844"/>
            </a:xfrm>
            <a:custGeom>
              <a:rect b="b" l="l" r="r" t="t"/>
              <a:pathLst>
                <a:path extrusionOk="0" h="1829" w="2354">
                  <a:moveTo>
                    <a:pt x="40" y="1"/>
                  </a:moveTo>
                  <a:cubicBezTo>
                    <a:pt x="40" y="448"/>
                    <a:pt x="40" y="895"/>
                    <a:pt x="1" y="1343"/>
                  </a:cubicBezTo>
                  <a:cubicBezTo>
                    <a:pt x="691" y="1508"/>
                    <a:pt x="1420" y="1664"/>
                    <a:pt x="2111" y="1829"/>
                  </a:cubicBezTo>
                  <a:lnTo>
                    <a:pt x="2266" y="1829"/>
                  </a:lnTo>
                  <a:cubicBezTo>
                    <a:pt x="2305" y="1382"/>
                    <a:pt x="2354" y="934"/>
                    <a:pt x="2354" y="536"/>
                  </a:cubicBezTo>
                  <a:cubicBezTo>
                    <a:pt x="1576" y="370"/>
                    <a:pt x="769" y="205"/>
                    <a:pt x="40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67"/>
            <p:cNvSpPr/>
            <p:nvPr/>
          </p:nvSpPr>
          <p:spPr>
            <a:xfrm>
              <a:off x="3658596" y="2471684"/>
              <a:ext cx="276014" cy="323252"/>
            </a:xfrm>
            <a:custGeom>
              <a:rect b="b" l="l" r="r" t="t"/>
              <a:pathLst>
                <a:path extrusionOk="0" h="8588" w="7333">
                  <a:moveTo>
                    <a:pt x="7332" y="1"/>
                  </a:moveTo>
                  <a:cubicBezTo>
                    <a:pt x="4454" y="1664"/>
                    <a:pt x="1420" y="3929"/>
                    <a:pt x="0" y="7051"/>
                  </a:cubicBezTo>
                  <a:cubicBezTo>
                    <a:pt x="691" y="7498"/>
                    <a:pt x="1333" y="8023"/>
                    <a:pt x="1984" y="8587"/>
                  </a:cubicBezTo>
                  <a:cubicBezTo>
                    <a:pt x="2392" y="7945"/>
                    <a:pt x="2918" y="7333"/>
                    <a:pt x="3277" y="6847"/>
                  </a:cubicBezTo>
                  <a:cubicBezTo>
                    <a:pt x="4337" y="5592"/>
                    <a:pt x="5426" y="4503"/>
                    <a:pt x="6681" y="3482"/>
                  </a:cubicBezTo>
                  <a:cubicBezTo>
                    <a:pt x="6720" y="2354"/>
                    <a:pt x="6963" y="1139"/>
                    <a:pt x="73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67"/>
            <p:cNvSpPr/>
            <p:nvPr/>
          </p:nvSpPr>
          <p:spPr>
            <a:xfrm>
              <a:off x="4404127" y="2368106"/>
              <a:ext cx="277821" cy="51680"/>
            </a:xfrm>
            <a:custGeom>
              <a:rect b="b" l="l" r="r" t="t"/>
              <a:pathLst>
                <a:path extrusionOk="0" h="1373" w="7381"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02" y="973"/>
                  </a:moveTo>
                  <a:lnTo>
                    <a:pt x="1702" y="973"/>
                  </a:lnTo>
                  <a:lnTo>
                    <a:pt x="1702" y="973"/>
                  </a:lnTo>
                  <a:close/>
                  <a:moveTo>
                    <a:pt x="1702" y="973"/>
                  </a:moveTo>
                  <a:lnTo>
                    <a:pt x="1702" y="973"/>
                  </a:lnTo>
                  <a:lnTo>
                    <a:pt x="1702" y="973"/>
                  </a:lnTo>
                  <a:close/>
                  <a:moveTo>
                    <a:pt x="1663" y="973"/>
                  </a:moveTo>
                  <a:lnTo>
                    <a:pt x="1663" y="973"/>
                  </a:lnTo>
                  <a:lnTo>
                    <a:pt x="1663" y="973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177" y="730"/>
                  </a:moveTo>
                  <a:lnTo>
                    <a:pt x="1177" y="730"/>
                  </a:lnTo>
                  <a:lnTo>
                    <a:pt x="1177" y="730"/>
                  </a:lnTo>
                  <a:close/>
                  <a:moveTo>
                    <a:pt x="1177" y="730"/>
                  </a:moveTo>
                  <a:lnTo>
                    <a:pt x="1177" y="730"/>
                  </a:lnTo>
                  <a:lnTo>
                    <a:pt x="1177" y="730"/>
                  </a:lnTo>
                  <a:close/>
                  <a:moveTo>
                    <a:pt x="1177" y="691"/>
                  </a:moveTo>
                  <a:lnTo>
                    <a:pt x="1177" y="691"/>
                  </a:lnTo>
                  <a:lnTo>
                    <a:pt x="1177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099" y="691"/>
                  </a:moveTo>
                  <a:lnTo>
                    <a:pt x="1099" y="691"/>
                  </a:lnTo>
                  <a:lnTo>
                    <a:pt x="1099" y="691"/>
                  </a:lnTo>
                  <a:close/>
                  <a:moveTo>
                    <a:pt x="1060" y="643"/>
                  </a:moveTo>
                  <a:cubicBezTo>
                    <a:pt x="1099" y="643"/>
                    <a:pt x="1099" y="691"/>
                    <a:pt x="1099" y="691"/>
                  </a:cubicBezTo>
                  <a:cubicBezTo>
                    <a:pt x="1099" y="691"/>
                    <a:pt x="1099" y="643"/>
                    <a:pt x="1060" y="643"/>
                  </a:cubicBezTo>
                  <a:close/>
                  <a:moveTo>
                    <a:pt x="1060" y="643"/>
                  </a:moveTo>
                  <a:lnTo>
                    <a:pt x="1060" y="643"/>
                  </a:lnTo>
                  <a:lnTo>
                    <a:pt x="1060" y="643"/>
                  </a:lnTo>
                  <a:close/>
                  <a:moveTo>
                    <a:pt x="1060" y="643"/>
                  </a:moveTo>
                  <a:lnTo>
                    <a:pt x="1060" y="643"/>
                  </a:lnTo>
                  <a:lnTo>
                    <a:pt x="1060" y="643"/>
                  </a:lnTo>
                  <a:close/>
                  <a:moveTo>
                    <a:pt x="1011" y="643"/>
                  </a:moveTo>
                  <a:lnTo>
                    <a:pt x="1011" y="643"/>
                  </a:lnTo>
                  <a:lnTo>
                    <a:pt x="1011" y="643"/>
                  </a:lnTo>
                  <a:close/>
                  <a:moveTo>
                    <a:pt x="1011" y="604"/>
                  </a:moveTo>
                  <a:lnTo>
                    <a:pt x="1011" y="643"/>
                  </a:lnTo>
                  <a:lnTo>
                    <a:pt x="1011" y="604"/>
                  </a:lnTo>
                  <a:close/>
                  <a:moveTo>
                    <a:pt x="973" y="604"/>
                  </a:moveTo>
                  <a:lnTo>
                    <a:pt x="1011" y="604"/>
                  </a:lnTo>
                  <a:lnTo>
                    <a:pt x="973" y="604"/>
                  </a:lnTo>
                  <a:close/>
                  <a:moveTo>
                    <a:pt x="973" y="604"/>
                  </a:moveTo>
                  <a:lnTo>
                    <a:pt x="973" y="604"/>
                  </a:lnTo>
                  <a:lnTo>
                    <a:pt x="973" y="604"/>
                  </a:lnTo>
                  <a:close/>
                  <a:moveTo>
                    <a:pt x="88" y="79"/>
                  </a:moveTo>
                  <a:cubicBezTo>
                    <a:pt x="370" y="244"/>
                    <a:pt x="652" y="448"/>
                    <a:pt x="973" y="604"/>
                  </a:cubicBezTo>
                  <a:cubicBezTo>
                    <a:pt x="652" y="448"/>
                    <a:pt x="370" y="244"/>
                    <a:pt x="88" y="79"/>
                  </a:cubicBezTo>
                  <a:close/>
                  <a:moveTo>
                    <a:pt x="39" y="40"/>
                  </a:moveTo>
                  <a:lnTo>
                    <a:pt x="88" y="79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7381" y="1"/>
                  </a:moveTo>
                  <a:cubicBezTo>
                    <a:pt x="6807" y="400"/>
                    <a:pt x="6165" y="730"/>
                    <a:pt x="5553" y="1012"/>
                  </a:cubicBezTo>
                  <a:cubicBezTo>
                    <a:pt x="4950" y="1255"/>
                    <a:pt x="4298" y="1372"/>
                    <a:pt x="3647" y="1372"/>
                  </a:cubicBezTo>
                  <a:cubicBezTo>
                    <a:pt x="3044" y="1372"/>
                    <a:pt x="2392" y="1255"/>
                    <a:pt x="1789" y="1012"/>
                  </a:cubicBezTo>
                  <a:lnTo>
                    <a:pt x="1789" y="1012"/>
                  </a:lnTo>
                  <a:lnTo>
                    <a:pt x="1789" y="1012"/>
                  </a:lnTo>
                  <a:cubicBezTo>
                    <a:pt x="2392" y="1255"/>
                    <a:pt x="3044" y="1372"/>
                    <a:pt x="3647" y="1372"/>
                  </a:cubicBezTo>
                  <a:cubicBezTo>
                    <a:pt x="4298" y="1372"/>
                    <a:pt x="4950" y="1255"/>
                    <a:pt x="5553" y="1012"/>
                  </a:cubicBezTo>
                  <a:cubicBezTo>
                    <a:pt x="6165" y="730"/>
                    <a:pt x="6807" y="400"/>
                    <a:pt x="7381" y="1"/>
                  </a:cubicBezTo>
                  <a:close/>
                </a:path>
              </a:pathLst>
            </a:custGeom>
            <a:solidFill>
              <a:srgbClr val="F59B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67"/>
            <p:cNvSpPr/>
            <p:nvPr/>
          </p:nvSpPr>
          <p:spPr>
            <a:xfrm>
              <a:off x="4398255" y="2366675"/>
              <a:ext cx="283693" cy="1468"/>
            </a:xfrm>
            <a:custGeom>
              <a:rect b="b" l="l" r="r" t="t"/>
              <a:pathLst>
                <a:path extrusionOk="0" h="39" w="7537">
                  <a:moveTo>
                    <a:pt x="7537" y="39"/>
                  </a:moveTo>
                  <a:lnTo>
                    <a:pt x="7537" y="39"/>
                  </a:lnTo>
                  <a:lnTo>
                    <a:pt x="7537" y="39"/>
                  </a:lnTo>
                  <a:close/>
                  <a:moveTo>
                    <a:pt x="7537" y="39"/>
                  </a:moveTo>
                  <a:lnTo>
                    <a:pt x="7537" y="39"/>
                  </a:lnTo>
                  <a:lnTo>
                    <a:pt x="7537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AC7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67"/>
            <p:cNvSpPr/>
            <p:nvPr/>
          </p:nvSpPr>
          <p:spPr>
            <a:xfrm>
              <a:off x="4398255" y="2366675"/>
              <a:ext cx="283693" cy="86760"/>
            </a:xfrm>
            <a:custGeom>
              <a:rect b="b" l="l" r="r" t="t"/>
              <a:pathLst>
                <a:path extrusionOk="0" h="2305" w="7537">
                  <a:moveTo>
                    <a:pt x="1" y="0"/>
                  </a:moveTo>
                  <a:cubicBezTo>
                    <a:pt x="603" y="603"/>
                    <a:pt x="1333" y="1293"/>
                    <a:pt x="2140" y="2023"/>
                  </a:cubicBezTo>
                  <a:cubicBezTo>
                    <a:pt x="2675" y="2227"/>
                    <a:pt x="3239" y="2305"/>
                    <a:pt x="3803" y="2305"/>
                  </a:cubicBezTo>
                  <a:cubicBezTo>
                    <a:pt x="4328" y="2305"/>
                    <a:pt x="4901" y="2227"/>
                    <a:pt x="5388" y="2062"/>
                  </a:cubicBezTo>
                  <a:cubicBezTo>
                    <a:pt x="7167" y="525"/>
                    <a:pt x="7488" y="78"/>
                    <a:pt x="7537" y="39"/>
                  </a:cubicBezTo>
                  <a:lnTo>
                    <a:pt x="7537" y="39"/>
                  </a:lnTo>
                  <a:cubicBezTo>
                    <a:pt x="6963" y="438"/>
                    <a:pt x="6321" y="768"/>
                    <a:pt x="5709" y="1050"/>
                  </a:cubicBezTo>
                  <a:cubicBezTo>
                    <a:pt x="5106" y="1293"/>
                    <a:pt x="4454" y="1410"/>
                    <a:pt x="3803" y="1410"/>
                  </a:cubicBezTo>
                  <a:cubicBezTo>
                    <a:pt x="3200" y="1410"/>
                    <a:pt x="2548" y="1293"/>
                    <a:pt x="1945" y="1050"/>
                  </a:cubicBezTo>
                  <a:cubicBezTo>
                    <a:pt x="1897" y="1050"/>
                    <a:pt x="1897" y="1011"/>
                    <a:pt x="1897" y="1011"/>
                  </a:cubicBezTo>
                  <a:lnTo>
                    <a:pt x="1819" y="1011"/>
                  </a:lnTo>
                  <a:cubicBezTo>
                    <a:pt x="1702" y="924"/>
                    <a:pt x="1537" y="846"/>
                    <a:pt x="1372" y="768"/>
                  </a:cubicBezTo>
                  <a:lnTo>
                    <a:pt x="1333" y="768"/>
                  </a:lnTo>
                  <a:lnTo>
                    <a:pt x="1333" y="729"/>
                  </a:lnTo>
                  <a:lnTo>
                    <a:pt x="1255" y="729"/>
                  </a:lnTo>
                  <a:cubicBezTo>
                    <a:pt x="1255" y="729"/>
                    <a:pt x="1255" y="681"/>
                    <a:pt x="1216" y="681"/>
                  </a:cubicBezTo>
                  <a:lnTo>
                    <a:pt x="1167" y="681"/>
                  </a:lnTo>
                  <a:lnTo>
                    <a:pt x="1167" y="642"/>
                  </a:lnTo>
                  <a:lnTo>
                    <a:pt x="1129" y="642"/>
                  </a:lnTo>
                  <a:cubicBezTo>
                    <a:pt x="808" y="486"/>
                    <a:pt x="526" y="282"/>
                    <a:pt x="244" y="117"/>
                  </a:cubicBezTo>
                  <a:lnTo>
                    <a:pt x="195" y="78"/>
                  </a:lnTo>
                  <a:lnTo>
                    <a:pt x="156" y="78"/>
                  </a:lnTo>
                  <a:cubicBezTo>
                    <a:pt x="156" y="39"/>
                    <a:pt x="117" y="39"/>
                    <a:pt x="117" y="39"/>
                  </a:cubicBezTo>
                  <a:cubicBezTo>
                    <a:pt x="78" y="39"/>
                    <a:pt x="39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247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67"/>
            <p:cNvSpPr/>
            <p:nvPr/>
          </p:nvSpPr>
          <p:spPr>
            <a:xfrm>
              <a:off x="4780731" y="1901474"/>
              <a:ext cx="42834" cy="50212"/>
            </a:xfrm>
            <a:custGeom>
              <a:rect b="b" l="l" r="r" t="t"/>
              <a:pathLst>
                <a:path extrusionOk="0" h="1334" w="1138"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0" y="1"/>
                  </a:moveTo>
                  <a:cubicBezTo>
                    <a:pt x="447" y="118"/>
                    <a:pt x="778" y="400"/>
                    <a:pt x="973" y="769"/>
                  </a:cubicBezTo>
                  <a:lnTo>
                    <a:pt x="973" y="769"/>
                  </a:lnTo>
                  <a:cubicBezTo>
                    <a:pt x="778" y="400"/>
                    <a:pt x="447" y="118"/>
                    <a:pt x="0" y="1"/>
                  </a:cubicBezTo>
                  <a:close/>
                </a:path>
              </a:pathLst>
            </a:custGeom>
            <a:solidFill>
              <a:srgbClr val="23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67"/>
            <p:cNvSpPr/>
            <p:nvPr/>
          </p:nvSpPr>
          <p:spPr>
            <a:xfrm>
              <a:off x="4259183" y="1878439"/>
              <a:ext cx="564412" cy="541376"/>
            </a:xfrm>
            <a:custGeom>
              <a:rect b="b" l="l" r="r" t="t"/>
              <a:pathLst>
                <a:path extrusionOk="0" h="14383" w="14995">
                  <a:moveTo>
                    <a:pt x="4785" y="0"/>
                  </a:moveTo>
                  <a:cubicBezTo>
                    <a:pt x="4337" y="39"/>
                    <a:pt x="3851" y="88"/>
                    <a:pt x="3326" y="166"/>
                  </a:cubicBezTo>
                  <a:cubicBezTo>
                    <a:pt x="3248" y="204"/>
                    <a:pt x="3161" y="204"/>
                    <a:pt x="3083" y="204"/>
                  </a:cubicBezTo>
                  <a:cubicBezTo>
                    <a:pt x="2431" y="331"/>
                    <a:pt x="1790" y="448"/>
                    <a:pt x="1138" y="613"/>
                  </a:cubicBezTo>
                  <a:cubicBezTo>
                    <a:pt x="1060" y="652"/>
                    <a:pt x="973" y="652"/>
                    <a:pt x="895" y="691"/>
                  </a:cubicBezTo>
                  <a:cubicBezTo>
                    <a:pt x="370" y="934"/>
                    <a:pt x="49" y="1420"/>
                    <a:pt x="49" y="1945"/>
                  </a:cubicBezTo>
                  <a:cubicBezTo>
                    <a:pt x="0" y="2392"/>
                    <a:pt x="49" y="2801"/>
                    <a:pt x="88" y="3248"/>
                  </a:cubicBezTo>
                  <a:cubicBezTo>
                    <a:pt x="127" y="3199"/>
                    <a:pt x="205" y="3199"/>
                    <a:pt x="292" y="3161"/>
                  </a:cubicBezTo>
                  <a:cubicBezTo>
                    <a:pt x="1751" y="2674"/>
                    <a:pt x="3209" y="2276"/>
                    <a:pt x="4746" y="2071"/>
                  </a:cubicBezTo>
                  <a:cubicBezTo>
                    <a:pt x="5553" y="1945"/>
                    <a:pt x="6370" y="1906"/>
                    <a:pt x="7177" y="1906"/>
                  </a:cubicBezTo>
                  <a:cubicBezTo>
                    <a:pt x="8752" y="1906"/>
                    <a:pt x="10298" y="2110"/>
                    <a:pt x="11835" y="2392"/>
                  </a:cubicBezTo>
                  <a:cubicBezTo>
                    <a:pt x="12447" y="2470"/>
                    <a:pt x="12846" y="3044"/>
                    <a:pt x="12768" y="3608"/>
                  </a:cubicBezTo>
                  <a:cubicBezTo>
                    <a:pt x="12690" y="4094"/>
                    <a:pt x="12603" y="4541"/>
                    <a:pt x="12564" y="5028"/>
                  </a:cubicBezTo>
                  <a:cubicBezTo>
                    <a:pt x="12360" y="6447"/>
                    <a:pt x="12117" y="7984"/>
                    <a:pt x="11475" y="9364"/>
                  </a:cubicBezTo>
                  <a:cubicBezTo>
                    <a:pt x="11066" y="10298"/>
                    <a:pt x="10211" y="11144"/>
                    <a:pt x="9199" y="11834"/>
                  </a:cubicBezTo>
                  <a:cubicBezTo>
                    <a:pt x="8635" y="12243"/>
                    <a:pt x="7984" y="12564"/>
                    <a:pt x="7381" y="12846"/>
                  </a:cubicBezTo>
                  <a:cubicBezTo>
                    <a:pt x="6768" y="13089"/>
                    <a:pt x="6127" y="13254"/>
                    <a:pt x="5475" y="13254"/>
                  </a:cubicBezTo>
                  <a:cubicBezTo>
                    <a:pt x="4824" y="13254"/>
                    <a:pt x="4221" y="13089"/>
                    <a:pt x="3608" y="12846"/>
                  </a:cubicBezTo>
                  <a:lnTo>
                    <a:pt x="3608" y="12846"/>
                  </a:lnTo>
                  <a:cubicBezTo>
                    <a:pt x="3647" y="12885"/>
                    <a:pt x="3696" y="12923"/>
                    <a:pt x="3734" y="12923"/>
                  </a:cubicBezTo>
                  <a:cubicBezTo>
                    <a:pt x="3773" y="12972"/>
                    <a:pt x="3773" y="12972"/>
                    <a:pt x="3812" y="13011"/>
                  </a:cubicBezTo>
                  <a:cubicBezTo>
                    <a:pt x="4376" y="13371"/>
                    <a:pt x="4989" y="13740"/>
                    <a:pt x="5592" y="13983"/>
                  </a:cubicBezTo>
                  <a:cubicBezTo>
                    <a:pt x="5592" y="14022"/>
                    <a:pt x="5640" y="14022"/>
                    <a:pt x="5640" y="14022"/>
                  </a:cubicBezTo>
                  <a:cubicBezTo>
                    <a:pt x="6243" y="14265"/>
                    <a:pt x="6895" y="14382"/>
                    <a:pt x="7498" y="14382"/>
                  </a:cubicBezTo>
                  <a:cubicBezTo>
                    <a:pt x="8149" y="14382"/>
                    <a:pt x="8801" y="14265"/>
                    <a:pt x="9404" y="14022"/>
                  </a:cubicBezTo>
                  <a:cubicBezTo>
                    <a:pt x="10016" y="13740"/>
                    <a:pt x="10658" y="13410"/>
                    <a:pt x="11232" y="13011"/>
                  </a:cubicBezTo>
                  <a:cubicBezTo>
                    <a:pt x="12243" y="12321"/>
                    <a:pt x="13089" y="11426"/>
                    <a:pt x="13497" y="10541"/>
                  </a:cubicBezTo>
                  <a:lnTo>
                    <a:pt x="13536" y="10492"/>
                  </a:lnTo>
                  <a:cubicBezTo>
                    <a:pt x="14149" y="9160"/>
                    <a:pt x="14392" y="7624"/>
                    <a:pt x="14586" y="6165"/>
                  </a:cubicBezTo>
                  <a:lnTo>
                    <a:pt x="14586" y="6117"/>
                  </a:lnTo>
                  <a:cubicBezTo>
                    <a:pt x="14752" y="4989"/>
                    <a:pt x="14956" y="3773"/>
                    <a:pt x="14995" y="2558"/>
                  </a:cubicBezTo>
                  <a:lnTo>
                    <a:pt x="14995" y="2519"/>
                  </a:lnTo>
                  <a:lnTo>
                    <a:pt x="14995" y="1984"/>
                  </a:lnTo>
                  <a:lnTo>
                    <a:pt x="14995" y="1945"/>
                  </a:lnTo>
                  <a:cubicBezTo>
                    <a:pt x="14956" y="1741"/>
                    <a:pt x="14917" y="1546"/>
                    <a:pt x="14830" y="1381"/>
                  </a:cubicBezTo>
                  <a:cubicBezTo>
                    <a:pt x="14635" y="1012"/>
                    <a:pt x="14304" y="730"/>
                    <a:pt x="13857" y="613"/>
                  </a:cubicBezTo>
                  <a:cubicBezTo>
                    <a:pt x="13702" y="574"/>
                    <a:pt x="13536" y="525"/>
                    <a:pt x="13371" y="486"/>
                  </a:cubicBezTo>
                  <a:lnTo>
                    <a:pt x="13332" y="486"/>
                  </a:lnTo>
                  <a:lnTo>
                    <a:pt x="12846" y="370"/>
                  </a:lnTo>
                  <a:cubicBezTo>
                    <a:pt x="11912" y="204"/>
                    <a:pt x="11027" y="88"/>
                    <a:pt x="10211" y="0"/>
                  </a:cubicBezTo>
                  <a:lnTo>
                    <a:pt x="10211" y="39"/>
                  </a:lnTo>
                  <a:cubicBezTo>
                    <a:pt x="10211" y="331"/>
                    <a:pt x="9968" y="574"/>
                    <a:pt x="9686" y="574"/>
                  </a:cubicBezTo>
                  <a:lnTo>
                    <a:pt x="5310" y="574"/>
                  </a:lnTo>
                  <a:cubicBezTo>
                    <a:pt x="5028" y="574"/>
                    <a:pt x="4785" y="331"/>
                    <a:pt x="4785" y="39"/>
                  </a:cubicBezTo>
                  <a:lnTo>
                    <a:pt x="4785" y="0"/>
                  </a:ln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67"/>
            <p:cNvSpPr/>
            <p:nvPr/>
          </p:nvSpPr>
          <p:spPr>
            <a:xfrm>
              <a:off x="4394981" y="2361895"/>
              <a:ext cx="4780" cy="2974"/>
            </a:xfrm>
            <a:custGeom>
              <a:rect b="b" l="l" r="r" t="t"/>
              <a:pathLst>
                <a:path extrusionOk="0" h="79" w="127">
                  <a:moveTo>
                    <a:pt x="0" y="1"/>
                  </a:moveTo>
                  <a:lnTo>
                    <a:pt x="0" y="1"/>
                  </a:lnTo>
                  <a:cubicBezTo>
                    <a:pt x="39" y="40"/>
                    <a:pt x="88" y="78"/>
                    <a:pt x="126" y="78"/>
                  </a:cubicBezTo>
                  <a:lnTo>
                    <a:pt x="126" y="78"/>
                  </a:lnTo>
                  <a:cubicBezTo>
                    <a:pt x="88" y="78"/>
                    <a:pt x="39" y="40"/>
                    <a:pt x="0" y="1"/>
                  </a:cubicBezTo>
                  <a:close/>
                </a:path>
              </a:pathLst>
            </a:custGeom>
            <a:solidFill>
              <a:srgbClr val="E3C5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67"/>
            <p:cNvSpPr/>
            <p:nvPr/>
          </p:nvSpPr>
          <p:spPr>
            <a:xfrm>
              <a:off x="4469617" y="2404727"/>
              <a:ext cx="1882" cy="1506"/>
            </a:xfrm>
            <a:custGeom>
              <a:rect b="b" l="l" r="r" t="t"/>
              <a:pathLst>
                <a:path extrusionOk="0" h="40" w="50">
                  <a:moveTo>
                    <a:pt x="1" y="0"/>
                  </a:moveTo>
                  <a:cubicBezTo>
                    <a:pt x="1" y="39"/>
                    <a:pt x="1" y="39"/>
                    <a:pt x="49" y="39"/>
                  </a:cubicBezTo>
                  <a:cubicBezTo>
                    <a:pt x="49" y="39"/>
                    <a:pt x="1" y="39"/>
                    <a:pt x="1" y="0"/>
                  </a:cubicBezTo>
                  <a:close/>
                </a:path>
              </a:pathLst>
            </a:custGeom>
            <a:solidFill>
              <a:srgbClr val="DE99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67"/>
            <p:cNvSpPr/>
            <p:nvPr/>
          </p:nvSpPr>
          <p:spPr>
            <a:xfrm>
              <a:off x="4439243" y="1878439"/>
              <a:ext cx="204272" cy="21605"/>
            </a:xfrm>
            <a:custGeom>
              <a:rect b="b" l="l" r="r" t="t"/>
              <a:pathLst>
                <a:path extrusionOk="0" h="574" w="5427">
                  <a:moveTo>
                    <a:pt x="4902" y="574"/>
                  </a:moveTo>
                  <a:lnTo>
                    <a:pt x="4902" y="574"/>
                  </a:lnTo>
                  <a:lnTo>
                    <a:pt x="526" y="574"/>
                  </a:lnTo>
                  <a:lnTo>
                    <a:pt x="526" y="574"/>
                  </a:lnTo>
                  <a:lnTo>
                    <a:pt x="526" y="574"/>
                  </a:lnTo>
                  <a:lnTo>
                    <a:pt x="4902" y="574"/>
                  </a:lnTo>
                  <a:lnTo>
                    <a:pt x="4902" y="574"/>
                  </a:lnTo>
                  <a:close/>
                  <a:moveTo>
                    <a:pt x="5427" y="39"/>
                  </a:moveTo>
                  <a:cubicBezTo>
                    <a:pt x="5427" y="331"/>
                    <a:pt x="5184" y="574"/>
                    <a:pt x="4902" y="574"/>
                  </a:cubicBezTo>
                  <a:cubicBezTo>
                    <a:pt x="5184" y="574"/>
                    <a:pt x="5427" y="331"/>
                    <a:pt x="5427" y="39"/>
                  </a:cubicBezTo>
                  <a:close/>
                  <a:moveTo>
                    <a:pt x="5427" y="39"/>
                  </a:moveTo>
                  <a:lnTo>
                    <a:pt x="5427" y="39"/>
                  </a:lnTo>
                  <a:lnTo>
                    <a:pt x="5427" y="39"/>
                  </a:lnTo>
                  <a:lnTo>
                    <a:pt x="5427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9"/>
                  </a:lnTo>
                  <a:close/>
                </a:path>
              </a:pathLst>
            </a:custGeom>
            <a:solidFill>
              <a:srgbClr val="E3C5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67"/>
            <p:cNvSpPr/>
            <p:nvPr/>
          </p:nvSpPr>
          <p:spPr>
            <a:xfrm>
              <a:off x="4292869" y="1884650"/>
              <a:ext cx="91540" cy="19799"/>
            </a:xfrm>
            <a:custGeom>
              <a:rect b="b" l="l" r="r" t="t"/>
              <a:pathLst>
                <a:path extrusionOk="0" h="526" w="2432">
                  <a:moveTo>
                    <a:pt x="2431" y="1"/>
                  </a:moveTo>
                  <a:cubicBezTo>
                    <a:pt x="2353" y="39"/>
                    <a:pt x="2266" y="39"/>
                    <a:pt x="2188" y="39"/>
                  </a:cubicBezTo>
                  <a:lnTo>
                    <a:pt x="2188" y="39"/>
                  </a:lnTo>
                  <a:cubicBezTo>
                    <a:pt x="1536" y="166"/>
                    <a:pt x="895" y="283"/>
                    <a:pt x="243" y="448"/>
                  </a:cubicBezTo>
                  <a:cubicBezTo>
                    <a:pt x="165" y="487"/>
                    <a:pt x="78" y="487"/>
                    <a:pt x="0" y="526"/>
                  </a:cubicBezTo>
                  <a:cubicBezTo>
                    <a:pt x="78" y="487"/>
                    <a:pt x="165" y="487"/>
                    <a:pt x="243" y="448"/>
                  </a:cubicBezTo>
                  <a:cubicBezTo>
                    <a:pt x="895" y="283"/>
                    <a:pt x="1536" y="166"/>
                    <a:pt x="2188" y="39"/>
                  </a:cubicBezTo>
                  <a:lnTo>
                    <a:pt x="2188" y="39"/>
                  </a:lnTo>
                  <a:cubicBezTo>
                    <a:pt x="2266" y="39"/>
                    <a:pt x="2353" y="39"/>
                    <a:pt x="2431" y="1"/>
                  </a:cubicBezTo>
                  <a:close/>
                </a:path>
              </a:pathLst>
            </a:custGeom>
            <a:solidFill>
              <a:srgbClr val="23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67"/>
            <p:cNvSpPr/>
            <p:nvPr/>
          </p:nvSpPr>
          <p:spPr>
            <a:xfrm>
              <a:off x="4402659" y="2368106"/>
              <a:ext cx="66999" cy="36661"/>
            </a:xfrm>
            <a:custGeom>
              <a:rect b="b" l="l" r="r" t="t"/>
              <a:pathLst>
                <a:path extrusionOk="0" h="974" w="1780">
                  <a:moveTo>
                    <a:pt x="0" y="1"/>
                  </a:moveTo>
                  <a:lnTo>
                    <a:pt x="0" y="1"/>
                  </a:lnTo>
                  <a:cubicBezTo>
                    <a:pt x="12" y="9"/>
                    <a:pt x="24" y="16"/>
                    <a:pt x="37" y="24"/>
                  </a:cubicBezTo>
                  <a:lnTo>
                    <a:pt x="37" y="24"/>
                  </a:lnTo>
                  <a:cubicBezTo>
                    <a:pt x="28" y="1"/>
                    <a:pt x="0" y="1"/>
                    <a:pt x="0" y="1"/>
                  </a:cubicBezTo>
                  <a:close/>
                  <a:moveTo>
                    <a:pt x="37" y="24"/>
                  </a:moveTo>
                  <a:cubicBezTo>
                    <a:pt x="38" y="28"/>
                    <a:pt x="39" y="34"/>
                    <a:pt x="39" y="40"/>
                  </a:cubicBezTo>
                  <a:lnTo>
                    <a:pt x="61" y="40"/>
                  </a:lnTo>
                  <a:cubicBezTo>
                    <a:pt x="53" y="35"/>
                    <a:pt x="45" y="29"/>
                    <a:pt x="37" y="24"/>
                  </a:cubicBezTo>
                  <a:close/>
                  <a:moveTo>
                    <a:pt x="61" y="40"/>
                  </a:moveTo>
                  <a:lnTo>
                    <a:pt x="61" y="40"/>
                  </a:lnTo>
                  <a:cubicBezTo>
                    <a:pt x="220" y="141"/>
                    <a:pt x="383" y="242"/>
                    <a:pt x="548" y="341"/>
                  </a:cubicBezTo>
                  <a:lnTo>
                    <a:pt x="548" y="341"/>
                  </a:lnTo>
                  <a:cubicBezTo>
                    <a:pt x="405" y="251"/>
                    <a:pt x="266" y="160"/>
                    <a:pt x="127" y="79"/>
                  </a:cubicBezTo>
                  <a:lnTo>
                    <a:pt x="78" y="40"/>
                  </a:lnTo>
                  <a:close/>
                  <a:moveTo>
                    <a:pt x="548" y="341"/>
                  </a:moveTo>
                  <a:cubicBezTo>
                    <a:pt x="683" y="425"/>
                    <a:pt x="822" y="509"/>
                    <a:pt x="969" y="583"/>
                  </a:cubicBezTo>
                  <a:lnTo>
                    <a:pt x="969" y="583"/>
                  </a:lnTo>
                  <a:cubicBezTo>
                    <a:pt x="827" y="505"/>
                    <a:pt x="687" y="424"/>
                    <a:pt x="548" y="341"/>
                  </a:cubicBezTo>
                  <a:close/>
                  <a:moveTo>
                    <a:pt x="969" y="583"/>
                  </a:moveTo>
                  <a:lnTo>
                    <a:pt x="969" y="583"/>
                  </a:lnTo>
                  <a:cubicBezTo>
                    <a:pt x="996" y="598"/>
                    <a:pt x="1023" y="612"/>
                    <a:pt x="1050" y="627"/>
                  </a:cubicBezTo>
                  <a:lnTo>
                    <a:pt x="1050" y="627"/>
                  </a:lnTo>
                  <a:lnTo>
                    <a:pt x="1050" y="604"/>
                  </a:lnTo>
                  <a:lnTo>
                    <a:pt x="1012" y="604"/>
                  </a:lnTo>
                  <a:cubicBezTo>
                    <a:pt x="997" y="597"/>
                    <a:pt x="983" y="590"/>
                    <a:pt x="969" y="583"/>
                  </a:cubicBezTo>
                  <a:close/>
                  <a:moveTo>
                    <a:pt x="1050" y="627"/>
                  </a:moveTo>
                  <a:lnTo>
                    <a:pt x="1050" y="643"/>
                  </a:lnTo>
                  <a:lnTo>
                    <a:pt x="1080" y="643"/>
                  </a:lnTo>
                  <a:cubicBezTo>
                    <a:pt x="1070" y="638"/>
                    <a:pt x="1060" y="632"/>
                    <a:pt x="1050" y="627"/>
                  </a:cubicBezTo>
                  <a:close/>
                  <a:moveTo>
                    <a:pt x="1080" y="643"/>
                  </a:moveTo>
                  <a:cubicBezTo>
                    <a:pt x="1098" y="652"/>
                    <a:pt x="1116" y="662"/>
                    <a:pt x="1135" y="672"/>
                  </a:cubicBezTo>
                  <a:lnTo>
                    <a:pt x="1135" y="672"/>
                  </a:lnTo>
                  <a:cubicBezTo>
                    <a:pt x="1131" y="658"/>
                    <a:pt x="1121" y="643"/>
                    <a:pt x="1099" y="643"/>
                  </a:cubicBezTo>
                  <a:close/>
                  <a:moveTo>
                    <a:pt x="1135" y="672"/>
                  </a:moveTo>
                  <a:cubicBezTo>
                    <a:pt x="1138" y="682"/>
                    <a:pt x="1138" y="691"/>
                    <a:pt x="1138" y="691"/>
                  </a:cubicBezTo>
                  <a:lnTo>
                    <a:pt x="1172" y="691"/>
                  </a:lnTo>
                  <a:cubicBezTo>
                    <a:pt x="1160" y="685"/>
                    <a:pt x="1147" y="678"/>
                    <a:pt x="1135" y="672"/>
                  </a:cubicBezTo>
                  <a:close/>
                  <a:moveTo>
                    <a:pt x="1172" y="691"/>
                  </a:moveTo>
                  <a:lnTo>
                    <a:pt x="1172" y="691"/>
                  </a:lnTo>
                  <a:cubicBezTo>
                    <a:pt x="1187" y="699"/>
                    <a:pt x="1201" y="706"/>
                    <a:pt x="1216" y="714"/>
                  </a:cubicBezTo>
                  <a:lnTo>
                    <a:pt x="1216" y="714"/>
                  </a:lnTo>
                  <a:lnTo>
                    <a:pt x="1216" y="691"/>
                  </a:lnTo>
                  <a:close/>
                  <a:moveTo>
                    <a:pt x="1216" y="714"/>
                  </a:moveTo>
                  <a:lnTo>
                    <a:pt x="1216" y="730"/>
                  </a:lnTo>
                  <a:lnTo>
                    <a:pt x="1248" y="730"/>
                  </a:lnTo>
                  <a:cubicBezTo>
                    <a:pt x="1237" y="725"/>
                    <a:pt x="1227" y="719"/>
                    <a:pt x="1216" y="714"/>
                  </a:cubicBezTo>
                  <a:close/>
                  <a:moveTo>
                    <a:pt x="1248" y="730"/>
                  </a:moveTo>
                  <a:cubicBezTo>
                    <a:pt x="1342" y="778"/>
                    <a:pt x="1436" y="823"/>
                    <a:pt x="1530" y="866"/>
                  </a:cubicBezTo>
                  <a:lnTo>
                    <a:pt x="1530" y="866"/>
                  </a:lnTo>
                  <a:cubicBezTo>
                    <a:pt x="1444" y="819"/>
                    <a:pt x="1349" y="775"/>
                    <a:pt x="1255" y="730"/>
                  </a:cubicBezTo>
                  <a:close/>
                  <a:moveTo>
                    <a:pt x="1530" y="866"/>
                  </a:moveTo>
                  <a:lnTo>
                    <a:pt x="1530" y="866"/>
                  </a:lnTo>
                  <a:cubicBezTo>
                    <a:pt x="1593" y="900"/>
                    <a:pt x="1652" y="936"/>
                    <a:pt x="1702" y="973"/>
                  </a:cubicBezTo>
                  <a:lnTo>
                    <a:pt x="1780" y="973"/>
                  </a:lnTo>
                  <a:cubicBezTo>
                    <a:pt x="1697" y="940"/>
                    <a:pt x="1613" y="904"/>
                    <a:pt x="1530" y="866"/>
                  </a:cubicBez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67"/>
            <p:cNvSpPr/>
            <p:nvPr/>
          </p:nvSpPr>
          <p:spPr>
            <a:xfrm>
              <a:off x="4402659" y="2368106"/>
              <a:ext cx="66999" cy="36661"/>
            </a:xfrm>
            <a:custGeom>
              <a:rect b="b" l="l" r="r" t="t"/>
              <a:pathLst>
                <a:path extrusionOk="0" h="974" w="1780">
                  <a:moveTo>
                    <a:pt x="1780" y="973"/>
                  </a:moveTo>
                  <a:lnTo>
                    <a:pt x="1780" y="973"/>
                  </a:lnTo>
                  <a:lnTo>
                    <a:pt x="1780" y="973"/>
                  </a:lnTo>
                  <a:close/>
                  <a:moveTo>
                    <a:pt x="1741" y="973"/>
                  </a:moveTo>
                  <a:lnTo>
                    <a:pt x="1780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02" y="973"/>
                  </a:moveTo>
                  <a:lnTo>
                    <a:pt x="1741" y="973"/>
                  </a:lnTo>
                  <a:lnTo>
                    <a:pt x="1702" y="973"/>
                  </a:lnTo>
                  <a:close/>
                  <a:moveTo>
                    <a:pt x="1255" y="730"/>
                  </a:moveTo>
                  <a:cubicBezTo>
                    <a:pt x="1420" y="808"/>
                    <a:pt x="1585" y="886"/>
                    <a:pt x="1702" y="973"/>
                  </a:cubicBezTo>
                  <a:cubicBezTo>
                    <a:pt x="1585" y="886"/>
                    <a:pt x="1420" y="808"/>
                    <a:pt x="1255" y="730"/>
                  </a:cubicBezTo>
                  <a:close/>
                  <a:moveTo>
                    <a:pt x="1255" y="730"/>
                  </a:moveTo>
                  <a:lnTo>
                    <a:pt x="1255" y="730"/>
                  </a:lnTo>
                  <a:lnTo>
                    <a:pt x="1255" y="730"/>
                  </a:lnTo>
                  <a:close/>
                  <a:moveTo>
                    <a:pt x="1255" y="730"/>
                  </a:moveTo>
                  <a:lnTo>
                    <a:pt x="1255" y="730"/>
                  </a:lnTo>
                  <a:lnTo>
                    <a:pt x="1255" y="730"/>
                  </a:lnTo>
                  <a:close/>
                  <a:moveTo>
                    <a:pt x="1216" y="730"/>
                  </a:moveTo>
                  <a:lnTo>
                    <a:pt x="1255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691"/>
                  </a:moveTo>
                  <a:lnTo>
                    <a:pt x="1216" y="730"/>
                  </a:lnTo>
                  <a:lnTo>
                    <a:pt x="1216" y="691"/>
                  </a:lnTo>
                  <a:close/>
                  <a:moveTo>
                    <a:pt x="1177" y="691"/>
                  </a:moveTo>
                  <a:lnTo>
                    <a:pt x="1216" y="691"/>
                  </a:lnTo>
                  <a:lnTo>
                    <a:pt x="1177" y="691"/>
                  </a:lnTo>
                  <a:close/>
                  <a:moveTo>
                    <a:pt x="1177" y="691"/>
                  </a:moveTo>
                  <a:lnTo>
                    <a:pt x="1177" y="691"/>
                  </a:lnTo>
                  <a:lnTo>
                    <a:pt x="1177" y="691"/>
                  </a:lnTo>
                  <a:close/>
                  <a:moveTo>
                    <a:pt x="1138" y="691"/>
                  </a:moveTo>
                  <a:lnTo>
                    <a:pt x="1177" y="691"/>
                  </a:lnTo>
                  <a:lnTo>
                    <a:pt x="1138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099" y="643"/>
                  </a:moveTo>
                  <a:lnTo>
                    <a:pt x="1099" y="643"/>
                  </a:lnTo>
                  <a:lnTo>
                    <a:pt x="1099" y="643"/>
                  </a:lnTo>
                  <a:close/>
                  <a:moveTo>
                    <a:pt x="1099" y="643"/>
                  </a:moveTo>
                  <a:lnTo>
                    <a:pt x="1099" y="643"/>
                  </a:lnTo>
                  <a:lnTo>
                    <a:pt x="1099" y="643"/>
                  </a:lnTo>
                  <a:close/>
                  <a:moveTo>
                    <a:pt x="1050" y="643"/>
                  </a:moveTo>
                  <a:lnTo>
                    <a:pt x="1099" y="643"/>
                  </a:lnTo>
                  <a:lnTo>
                    <a:pt x="1050" y="643"/>
                  </a:lnTo>
                  <a:close/>
                  <a:moveTo>
                    <a:pt x="1050" y="643"/>
                  </a:moveTo>
                  <a:lnTo>
                    <a:pt x="1050" y="643"/>
                  </a:lnTo>
                  <a:lnTo>
                    <a:pt x="1050" y="643"/>
                  </a:lnTo>
                  <a:close/>
                  <a:moveTo>
                    <a:pt x="1050" y="604"/>
                  </a:moveTo>
                  <a:lnTo>
                    <a:pt x="1050" y="604"/>
                  </a:lnTo>
                  <a:lnTo>
                    <a:pt x="1050" y="604"/>
                  </a:lnTo>
                  <a:close/>
                  <a:moveTo>
                    <a:pt x="1012" y="604"/>
                  </a:moveTo>
                  <a:lnTo>
                    <a:pt x="1012" y="604"/>
                  </a:lnTo>
                  <a:lnTo>
                    <a:pt x="1012" y="604"/>
                  </a:lnTo>
                  <a:close/>
                  <a:moveTo>
                    <a:pt x="1012" y="604"/>
                  </a:moveTo>
                  <a:lnTo>
                    <a:pt x="1012" y="604"/>
                  </a:lnTo>
                  <a:lnTo>
                    <a:pt x="1012" y="604"/>
                  </a:lnTo>
                  <a:close/>
                  <a:moveTo>
                    <a:pt x="127" y="79"/>
                  </a:moveTo>
                  <a:lnTo>
                    <a:pt x="127" y="79"/>
                  </a:lnTo>
                  <a:lnTo>
                    <a:pt x="127" y="79"/>
                  </a:lnTo>
                  <a:close/>
                  <a:moveTo>
                    <a:pt x="78" y="40"/>
                  </a:moveTo>
                  <a:lnTo>
                    <a:pt x="78" y="40"/>
                  </a:lnTo>
                  <a:lnTo>
                    <a:pt x="78" y="40"/>
                  </a:lnTo>
                  <a:close/>
                  <a:moveTo>
                    <a:pt x="78" y="40"/>
                  </a:moveTo>
                  <a:lnTo>
                    <a:pt x="78" y="40"/>
                  </a:lnTo>
                  <a:lnTo>
                    <a:pt x="78" y="40"/>
                  </a:lnTo>
                  <a:close/>
                  <a:moveTo>
                    <a:pt x="39" y="40"/>
                  </a:moveTo>
                  <a:lnTo>
                    <a:pt x="78" y="40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0" y="1"/>
                  </a:moveTo>
                  <a:cubicBezTo>
                    <a:pt x="0" y="1"/>
                    <a:pt x="39" y="1"/>
                    <a:pt x="39" y="40"/>
                  </a:cubicBezTo>
                  <a:cubicBezTo>
                    <a:pt x="39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67"/>
            <p:cNvSpPr/>
            <p:nvPr/>
          </p:nvSpPr>
          <p:spPr>
            <a:xfrm>
              <a:off x="4469617" y="2404727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67"/>
            <p:cNvSpPr/>
            <p:nvPr/>
          </p:nvSpPr>
          <p:spPr>
            <a:xfrm>
              <a:off x="4469617" y="2404727"/>
              <a:ext cx="1882" cy="1506"/>
            </a:xfrm>
            <a:custGeom>
              <a:rect b="b" l="l" r="r" t="t"/>
              <a:pathLst>
                <a:path extrusionOk="0" h="40" w="50">
                  <a:moveTo>
                    <a:pt x="49" y="39"/>
                  </a:moveTo>
                  <a:lnTo>
                    <a:pt x="49" y="39"/>
                  </a:lnTo>
                  <a:lnTo>
                    <a:pt x="49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67"/>
            <p:cNvSpPr/>
            <p:nvPr/>
          </p:nvSpPr>
          <p:spPr>
            <a:xfrm>
              <a:off x="4381431" y="2040658"/>
              <a:ext cx="321747" cy="60713"/>
            </a:xfrm>
            <a:custGeom>
              <a:rect b="b" l="l" r="r" t="t"/>
              <a:pathLst>
                <a:path extrusionOk="0" h="1613" w="8548">
                  <a:moveTo>
                    <a:pt x="4256" y="0"/>
                  </a:moveTo>
                  <a:cubicBezTo>
                    <a:pt x="4038" y="0"/>
                    <a:pt x="3827" y="51"/>
                    <a:pt x="3647" y="154"/>
                  </a:cubicBezTo>
                  <a:lnTo>
                    <a:pt x="3404" y="270"/>
                  </a:lnTo>
                  <a:cubicBezTo>
                    <a:pt x="3073" y="397"/>
                    <a:pt x="2752" y="474"/>
                    <a:pt x="2392" y="474"/>
                  </a:cubicBezTo>
                  <a:lnTo>
                    <a:pt x="564" y="474"/>
                  </a:lnTo>
                  <a:cubicBezTo>
                    <a:pt x="243" y="474"/>
                    <a:pt x="0" y="718"/>
                    <a:pt x="0" y="1038"/>
                  </a:cubicBezTo>
                  <a:cubicBezTo>
                    <a:pt x="0" y="1204"/>
                    <a:pt x="39" y="1320"/>
                    <a:pt x="156" y="1447"/>
                  </a:cubicBezTo>
                  <a:cubicBezTo>
                    <a:pt x="243" y="1525"/>
                    <a:pt x="399" y="1612"/>
                    <a:pt x="564" y="1612"/>
                  </a:cubicBezTo>
                  <a:lnTo>
                    <a:pt x="2344" y="1612"/>
                  </a:lnTo>
                  <a:cubicBezTo>
                    <a:pt x="2713" y="1612"/>
                    <a:pt x="3073" y="1525"/>
                    <a:pt x="3404" y="1369"/>
                  </a:cubicBezTo>
                  <a:lnTo>
                    <a:pt x="3559" y="1282"/>
                  </a:lnTo>
                  <a:cubicBezTo>
                    <a:pt x="3783" y="1160"/>
                    <a:pt x="4016" y="1099"/>
                    <a:pt x="4250" y="1099"/>
                  </a:cubicBezTo>
                  <a:cubicBezTo>
                    <a:pt x="4483" y="1099"/>
                    <a:pt x="4716" y="1160"/>
                    <a:pt x="4940" y="1282"/>
                  </a:cubicBezTo>
                  <a:lnTo>
                    <a:pt x="5105" y="1369"/>
                  </a:lnTo>
                  <a:cubicBezTo>
                    <a:pt x="5426" y="1525"/>
                    <a:pt x="5796" y="1612"/>
                    <a:pt x="6156" y="1612"/>
                  </a:cubicBezTo>
                  <a:lnTo>
                    <a:pt x="7984" y="1612"/>
                  </a:lnTo>
                  <a:cubicBezTo>
                    <a:pt x="8266" y="1612"/>
                    <a:pt x="8548" y="1369"/>
                    <a:pt x="8548" y="1038"/>
                  </a:cubicBezTo>
                  <a:cubicBezTo>
                    <a:pt x="8548" y="883"/>
                    <a:pt x="8470" y="756"/>
                    <a:pt x="8382" y="640"/>
                  </a:cubicBezTo>
                  <a:cubicBezTo>
                    <a:pt x="8266" y="552"/>
                    <a:pt x="8139" y="474"/>
                    <a:pt x="7984" y="474"/>
                  </a:cubicBezTo>
                  <a:lnTo>
                    <a:pt x="6117" y="474"/>
                  </a:lnTo>
                  <a:cubicBezTo>
                    <a:pt x="5796" y="474"/>
                    <a:pt x="5426" y="397"/>
                    <a:pt x="5144" y="270"/>
                  </a:cubicBezTo>
                  <a:lnTo>
                    <a:pt x="4901" y="154"/>
                  </a:lnTo>
                  <a:cubicBezTo>
                    <a:pt x="4697" y="51"/>
                    <a:pt x="4473" y="0"/>
                    <a:pt x="4256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67"/>
            <p:cNvSpPr/>
            <p:nvPr/>
          </p:nvSpPr>
          <p:spPr>
            <a:xfrm>
              <a:off x="4381431" y="2083000"/>
              <a:ext cx="321747" cy="31881"/>
            </a:xfrm>
            <a:custGeom>
              <a:rect b="b" l="l" r="r" t="t"/>
              <a:pathLst>
                <a:path extrusionOk="0" h="847" w="8548">
                  <a:moveTo>
                    <a:pt x="4250" y="1"/>
                  </a:moveTo>
                  <a:cubicBezTo>
                    <a:pt x="4007" y="1"/>
                    <a:pt x="3802" y="40"/>
                    <a:pt x="3559" y="157"/>
                  </a:cubicBezTo>
                  <a:lnTo>
                    <a:pt x="3404" y="244"/>
                  </a:lnTo>
                  <a:cubicBezTo>
                    <a:pt x="3073" y="400"/>
                    <a:pt x="2713" y="487"/>
                    <a:pt x="2344" y="487"/>
                  </a:cubicBezTo>
                  <a:lnTo>
                    <a:pt x="564" y="487"/>
                  </a:lnTo>
                  <a:cubicBezTo>
                    <a:pt x="399" y="487"/>
                    <a:pt x="243" y="400"/>
                    <a:pt x="156" y="322"/>
                  </a:cubicBezTo>
                  <a:cubicBezTo>
                    <a:pt x="78" y="244"/>
                    <a:pt x="39" y="195"/>
                    <a:pt x="0" y="79"/>
                  </a:cubicBezTo>
                  <a:lnTo>
                    <a:pt x="0" y="283"/>
                  </a:lnTo>
                  <a:cubicBezTo>
                    <a:pt x="0" y="400"/>
                    <a:pt x="39" y="565"/>
                    <a:pt x="156" y="682"/>
                  </a:cubicBezTo>
                  <a:cubicBezTo>
                    <a:pt x="243" y="769"/>
                    <a:pt x="399" y="847"/>
                    <a:pt x="564" y="847"/>
                  </a:cubicBezTo>
                  <a:lnTo>
                    <a:pt x="2344" y="847"/>
                  </a:lnTo>
                  <a:cubicBezTo>
                    <a:pt x="2713" y="847"/>
                    <a:pt x="3073" y="730"/>
                    <a:pt x="3404" y="565"/>
                  </a:cubicBezTo>
                  <a:lnTo>
                    <a:pt x="3559" y="487"/>
                  </a:lnTo>
                  <a:cubicBezTo>
                    <a:pt x="3802" y="361"/>
                    <a:pt x="4007" y="322"/>
                    <a:pt x="4250" y="322"/>
                  </a:cubicBezTo>
                  <a:cubicBezTo>
                    <a:pt x="4493" y="322"/>
                    <a:pt x="4736" y="361"/>
                    <a:pt x="4940" y="487"/>
                  </a:cubicBezTo>
                  <a:lnTo>
                    <a:pt x="5105" y="565"/>
                  </a:lnTo>
                  <a:cubicBezTo>
                    <a:pt x="5426" y="730"/>
                    <a:pt x="5796" y="847"/>
                    <a:pt x="6156" y="847"/>
                  </a:cubicBezTo>
                  <a:lnTo>
                    <a:pt x="7984" y="847"/>
                  </a:lnTo>
                  <a:cubicBezTo>
                    <a:pt x="8266" y="847"/>
                    <a:pt x="8548" y="565"/>
                    <a:pt x="8548" y="283"/>
                  </a:cubicBezTo>
                  <a:cubicBezTo>
                    <a:pt x="8548" y="195"/>
                    <a:pt x="8509" y="157"/>
                    <a:pt x="8509" y="79"/>
                  </a:cubicBezTo>
                  <a:cubicBezTo>
                    <a:pt x="8421" y="322"/>
                    <a:pt x="8227" y="487"/>
                    <a:pt x="7984" y="487"/>
                  </a:cubicBezTo>
                  <a:lnTo>
                    <a:pt x="6156" y="487"/>
                  </a:lnTo>
                  <a:cubicBezTo>
                    <a:pt x="5796" y="487"/>
                    <a:pt x="5426" y="400"/>
                    <a:pt x="5105" y="244"/>
                  </a:cubicBezTo>
                  <a:lnTo>
                    <a:pt x="4940" y="157"/>
                  </a:lnTo>
                  <a:cubicBezTo>
                    <a:pt x="4736" y="40"/>
                    <a:pt x="4493" y="1"/>
                    <a:pt x="4250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67"/>
            <p:cNvSpPr/>
            <p:nvPr/>
          </p:nvSpPr>
          <p:spPr>
            <a:xfrm>
              <a:off x="4703122" y="2079726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07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67"/>
            <p:cNvSpPr/>
            <p:nvPr/>
          </p:nvSpPr>
          <p:spPr>
            <a:xfrm>
              <a:off x="4381431" y="2062902"/>
              <a:ext cx="321747" cy="38468"/>
            </a:xfrm>
            <a:custGeom>
              <a:rect b="b" l="l" r="r" t="t"/>
              <a:pathLst>
                <a:path extrusionOk="0" h="1022" w="8548">
                  <a:moveTo>
                    <a:pt x="4133" y="0"/>
                  </a:moveTo>
                  <a:cubicBezTo>
                    <a:pt x="3890" y="0"/>
                    <a:pt x="3647" y="49"/>
                    <a:pt x="3443" y="165"/>
                  </a:cubicBezTo>
                  <a:lnTo>
                    <a:pt x="3277" y="243"/>
                  </a:lnTo>
                  <a:cubicBezTo>
                    <a:pt x="2956" y="409"/>
                    <a:pt x="2587" y="535"/>
                    <a:pt x="2227" y="535"/>
                  </a:cubicBezTo>
                  <a:lnTo>
                    <a:pt x="399" y="535"/>
                  </a:lnTo>
                  <a:cubicBezTo>
                    <a:pt x="243" y="535"/>
                    <a:pt x="117" y="447"/>
                    <a:pt x="0" y="370"/>
                  </a:cubicBezTo>
                  <a:lnTo>
                    <a:pt x="0" y="447"/>
                  </a:lnTo>
                  <a:lnTo>
                    <a:pt x="0" y="613"/>
                  </a:lnTo>
                  <a:cubicBezTo>
                    <a:pt x="39" y="691"/>
                    <a:pt x="78" y="778"/>
                    <a:pt x="156" y="856"/>
                  </a:cubicBezTo>
                  <a:cubicBezTo>
                    <a:pt x="243" y="934"/>
                    <a:pt x="399" y="1021"/>
                    <a:pt x="564" y="1021"/>
                  </a:cubicBezTo>
                  <a:lnTo>
                    <a:pt x="2344" y="1021"/>
                  </a:lnTo>
                  <a:cubicBezTo>
                    <a:pt x="2713" y="1021"/>
                    <a:pt x="3073" y="934"/>
                    <a:pt x="3404" y="778"/>
                  </a:cubicBezTo>
                  <a:lnTo>
                    <a:pt x="3559" y="691"/>
                  </a:lnTo>
                  <a:cubicBezTo>
                    <a:pt x="3802" y="574"/>
                    <a:pt x="4007" y="535"/>
                    <a:pt x="4250" y="535"/>
                  </a:cubicBezTo>
                  <a:cubicBezTo>
                    <a:pt x="4493" y="535"/>
                    <a:pt x="4736" y="574"/>
                    <a:pt x="4940" y="691"/>
                  </a:cubicBezTo>
                  <a:lnTo>
                    <a:pt x="5105" y="778"/>
                  </a:lnTo>
                  <a:cubicBezTo>
                    <a:pt x="5426" y="934"/>
                    <a:pt x="5796" y="1021"/>
                    <a:pt x="6156" y="1021"/>
                  </a:cubicBezTo>
                  <a:lnTo>
                    <a:pt x="7984" y="1021"/>
                  </a:lnTo>
                  <a:cubicBezTo>
                    <a:pt x="8227" y="1021"/>
                    <a:pt x="8421" y="856"/>
                    <a:pt x="8509" y="613"/>
                  </a:cubicBezTo>
                  <a:cubicBezTo>
                    <a:pt x="8509" y="574"/>
                    <a:pt x="8548" y="535"/>
                    <a:pt x="8548" y="447"/>
                  </a:cubicBezTo>
                  <a:cubicBezTo>
                    <a:pt x="8548" y="292"/>
                    <a:pt x="8470" y="165"/>
                    <a:pt x="8382" y="88"/>
                  </a:cubicBezTo>
                  <a:cubicBezTo>
                    <a:pt x="8343" y="331"/>
                    <a:pt x="8100" y="535"/>
                    <a:pt x="7818" y="535"/>
                  </a:cubicBezTo>
                  <a:lnTo>
                    <a:pt x="6039" y="535"/>
                  </a:lnTo>
                  <a:cubicBezTo>
                    <a:pt x="5669" y="535"/>
                    <a:pt x="5310" y="409"/>
                    <a:pt x="4979" y="243"/>
                  </a:cubicBezTo>
                  <a:lnTo>
                    <a:pt x="4775" y="165"/>
                  </a:lnTo>
                  <a:cubicBezTo>
                    <a:pt x="4580" y="49"/>
                    <a:pt x="4337" y="0"/>
                    <a:pt x="4133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67"/>
            <p:cNvSpPr/>
            <p:nvPr/>
          </p:nvSpPr>
          <p:spPr>
            <a:xfrm>
              <a:off x="4381431" y="2085936"/>
              <a:ext cx="5872" cy="9184"/>
            </a:xfrm>
            <a:custGeom>
              <a:rect b="b" l="l" r="r" t="t"/>
              <a:pathLst>
                <a:path extrusionOk="0" h="244" w="156">
                  <a:moveTo>
                    <a:pt x="0" y="1"/>
                  </a:moveTo>
                  <a:cubicBezTo>
                    <a:pt x="39" y="117"/>
                    <a:pt x="78" y="166"/>
                    <a:pt x="156" y="244"/>
                  </a:cubicBezTo>
                  <a:cubicBezTo>
                    <a:pt x="78" y="166"/>
                    <a:pt x="39" y="79"/>
                    <a:pt x="0" y="1"/>
                  </a:cubicBezTo>
                  <a:close/>
                </a:path>
              </a:pathLst>
            </a:custGeom>
            <a:solidFill>
              <a:srgbClr val="1611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67"/>
            <p:cNvSpPr/>
            <p:nvPr/>
          </p:nvSpPr>
          <p:spPr>
            <a:xfrm>
              <a:off x="4789877" y="1649678"/>
              <a:ext cx="122292" cy="653016"/>
            </a:xfrm>
            <a:custGeom>
              <a:rect b="b" l="l" r="r" t="t"/>
              <a:pathLst>
                <a:path extrusionOk="0" h="17349" w="3249">
                  <a:moveTo>
                    <a:pt x="331" y="17261"/>
                  </a:moveTo>
                  <a:cubicBezTo>
                    <a:pt x="243" y="17300"/>
                    <a:pt x="127" y="17348"/>
                    <a:pt x="0" y="17348"/>
                  </a:cubicBezTo>
                  <a:cubicBezTo>
                    <a:pt x="127" y="17348"/>
                    <a:pt x="243" y="17300"/>
                    <a:pt x="331" y="17261"/>
                  </a:cubicBezTo>
                  <a:close/>
                  <a:moveTo>
                    <a:pt x="691" y="16775"/>
                  </a:moveTo>
                  <a:cubicBezTo>
                    <a:pt x="652" y="16862"/>
                    <a:pt x="613" y="16901"/>
                    <a:pt x="535" y="16979"/>
                  </a:cubicBezTo>
                  <a:cubicBezTo>
                    <a:pt x="613" y="16901"/>
                    <a:pt x="652" y="16862"/>
                    <a:pt x="691" y="16775"/>
                  </a:cubicBezTo>
                  <a:close/>
                  <a:moveTo>
                    <a:pt x="2033" y="1"/>
                  </a:moveTo>
                  <a:cubicBezTo>
                    <a:pt x="2071" y="88"/>
                    <a:pt x="2149" y="166"/>
                    <a:pt x="2188" y="244"/>
                  </a:cubicBezTo>
                  <a:cubicBezTo>
                    <a:pt x="2801" y="1498"/>
                    <a:pt x="3209" y="2918"/>
                    <a:pt x="3209" y="4338"/>
                  </a:cubicBezTo>
                  <a:cubicBezTo>
                    <a:pt x="3209" y="4620"/>
                    <a:pt x="3248" y="4902"/>
                    <a:pt x="3248" y="5145"/>
                  </a:cubicBezTo>
                  <a:cubicBezTo>
                    <a:pt x="3248" y="4902"/>
                    <a:pt x="3209" y="4620"/>
                    <a:pt x="3209" y="4338"/>
                  </a:cubicBezTo>
                  <a:cubicBezTo>
                    <a:pt x="3209" y="2918"/>
                    <a:pt x="2801" y="1498"/>
                    <a:pt x="2188" y="244"/>
                  </a:cubicBezTo>
                  <a:cubicBezTo>
                    <a:pt x="2149" y="166"/>
                    <a:pt x="2071" y="88"/>
                    <a:pt x="2033" y="1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67"/>
            <p:cNvSpPr/>
            <p:nvPr/>
          </p:nvSpPr>
          <p:spPr>
            <a:xfrm>
              <a:off x="4591865" y="1484975"/>
              <a:ext cx="320316" cy="817729"/>
            </a:xfrm>
            <a:custGeom>
              <a:rect b="b" l="l" r="r" t="t"/>
              <a:pathLst>
                <a:path extrusionOk="0" h="21725" w="8510">
                  <a:moveTo>
                    <a:pt x="1" y="1"/>
                  </a:moveTo>
                  <a:lnTo>
                    <a:pt x="1" y="1255"/>
                  </a:lnTo>
                  <a:cubicBezTo>
                    <a:pt x="2150" y="1985"/>
                    <a:pt x="3929" y="3161"/>
                    <a:pt x="4979" y="5232"/>
                  </a:cubicBezTo>
                  <a:cubicBezTo>
                    <a:pt x="5631" y="6487"/>
                    <a:pt x="5991" y="7945"/>
                    <a:pt x="6039" y="9365"/>
                  </a:cubicBezTo>
                  <a:cubicBezTo>
                    <a:pt x="6039" y="10172"/>
                    <a:pt x="6039" y="11028"/>
                    <a:pt x="5991" y="11835"/>
                  </a:cubicBezTo>
                  <a:cubicBezTo>
                    <a:pt x="6078" y="12039"/>
                    <a:pt x="6117" y="12195"/>
                    <a:pt x="6156" y="12399"/>
                  </a:cubicBezTo>
                  <a:lnTo>
                    <a:pt x="6156" y="12438"/>
                  </a:lnTo>
                  <a:lnTo>
                    <a:pt x="6156" y="12807"/>
                  </a:lnTo>
                  <a:cubicBezTo>
                    <a:pt x="6156" y="14062"/>
                    <a:pt x="5952" y="15355"/>
                    <a:pt x="5747" y="16571"/>
                  </a:cubicBezTo>
                  <a:lnTo>
                    <a:pt x="5747" y="16619"/>
                  </a:lnTo>
                  <a:cubicBezTo>
                    <a:pt x="5553" y="18078"/>
                    <a:pt x="5310" y="19614"/>
                    <a:pt x="4697" y="20946"/>
                  </a:cubicBezTo>
                  <a:lnTo>
                    <a:pt x="4697" y="21151"/>
                  </a:lnTo>
                  <a:lnTo>
                    <a:pt x="4697" y="21277"/>
                  </a:lnTo>
                  <a:cubicBezTo>
                    <a:pt x="4736" y="21481"/>
                    <a:pt x="4863" y="21598"/>
                    <a:pt x="5018" y="21676"/>
                  </a:cubicBezTo>
                  <a:cubicBezTo>
                    <a:pt x="5106" y="21724"/>
                    <a:pt x="5183" y="21724"/>
                    <a:pt x="5261" y="21724"/>
                  </a:cubicBezTo>
                  <a:cubicBezTo>
                    <a:pt x="5388" y="21724"/>
                    <a:pt x="5504" y="21676"/>
                    <a:pt x="5592" y="21637"/>
                  </a:cubicBezTo>
                  <a:lnTo>
                    <a:pt x="5592" y="21598"/>
                  </a:lnTo>
                  <a:lnTo>
                    <a:pt x="5631" y="21598"/>
                  </a:lnTo>
                  <a:cubicBezTo>
                    <a:pt x="5670" y="21559"/>
                    <a:pt x="5709" y="21520"/>
                    <a:pt x="5709" y="21481"/>
                  </a:cubicBezTo>
                  <a:cubicBezTo>
                    <a:pt x="5747" y="21433"/>
                    <a:pt x="5796" y="21394"/>
                    <a:pt x="5796" y="21355"/>
                  </a:cubicBezTo>
                  <a:cubicBezTo>
                    <a:pt x="5874" y="21277"/>
                    <a:pt x="5913" y="21238"/>
                    <a:pt x="5952" y="21151"/>
                  </a:cubicBezTo>
                  <a:cubicBezTo>
                    <a:pt x="6195" y="20626"/>
                    <a:pt x="6438" y="20062"/>
                    <a:pt x="6603" y="19653"/>
                  </a:cubicBezTo>
                  <a:cubicBezTo>
                    <a:pt x="7206" y="17990"/>
                    <a:pt x="7819" y="16328"/>
                    <a:pt x="8101" y="14587"/>
                  </a:cubicBezTo>
                  <a:cubicBezTo>
                    <a:pt x="8383" y="12924"/>
                    <a:pt x="8509" y="11222"/>
                    <a:pt x="8509" y="9521"/>
                  </a:cubicBezTo>
                  <a:cubicBezTo>
                    <a:pt x="8509" y="9278"/>
                    <a:pt x="8470" y="8996"/>
                    <a:pt x="8470" y="8714"/>
                  </a:cubicBezTo>
                  <a:cubicBezTo>
                    <a:pt x="8470" y="7294"/>
                    <a:pt x="8062" y="5874"/>
                    <a:pt x="7449" y="4620"/>
                  </a:cubicBezTo>
                  <a:cubicBezTo>
                    <a:pt x="7410" y="4542"/>
                    <a:pt x="7332" y="4464"/>
                    <a:pt x="7294" y="4377"/>
                  </a:cubicBezTo>
                  <a:cubicBezTo>
                    <a:pt x="6039" y="2033"/>
                    <a:pt x="3764" y="896"/>
                    <a:pt x="1129" y="205"/>
                  </a:cubicBezTo>
                  <a:cubicBezTo>
                    <a:pt x="769" y="127"/>
                    <a:pt x="399" y="40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67"/>
            <p:cNvSpPr/>
            <p:nvPr/>
          </p:nvSpPr>
          <p:spPr>
            <a:xfrm>
              <a:off x="4808169" y="1953075"/>
              <a:ext cx="15395" cy="157448"/>
            </a:xfrm>
            <a:custGeom>
              <a:rect b="b" l="l" r="r" t="t"/>
              <a:pathLst>
                <a:path extrusionOk="0" h="4183" w="409">
                  <a:moveTo>
                    <a:pt x="0" y="4182"/>
                  </a:moveTo>
                  <a:lnTo>
                    <a:pt x="0" y="4182"/>
                  </a:lnTo>
                  <a:lnTo>
                    <a:pt x="0" y="4182"/>
                  </a:lnTo>
                  <a:lnTo>
                    <a:pt x="0" y="4182"/>
                  </a:lnTo>
                  <a:lnTo>
                    <a:pt x="0" y="4182"/>
                  </a:lnTo>
                  <a:close/>
                  <a:moveTo>
                    <a:pt x="409" y="370"/>
                  </a:moveTo>
                  <a:cubicBezTo>
                    <a:pt x="409" y="1625"/>
                    <a:pt x="205" y="2918"/>
                    <a:pt x="0" y="4134"/>
                  </a:cubicBezTo>
                  <a:lnTo>
                    <a:pt x="0" y="4134"/>
                  </a:lnTo>
                  <a:cubicBezTo>
                    <a:pt x="205" y="2918"/>
                    <a:pt x="409" y="1625"/>
                    <a:pt x="409" y="370"/>
                  </a:cubicBezTo>
                  <a:lnTo>
                    <a:pt x="409" y="370"/>
                  </a:lnTo>
                  <a:close/>
                  <a:moveTo>
                    <a:pt x="409" y="1"/>
                  </a:moveTo>
                  <a:lnTo>
                    <a:pt x="409" y="1"/>
                  </a:lnTo>
                  <a:lnTo>
                    <a:pt x="409" y="1"/>
                  </a:lnTo>
                  <a:close/>
                </a:path>
              </a:pathLst>
            </a:custGeom>
            <a:solidFill>
              <a:srgbClr val="907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67"/>
            <p:cNvSpPr/>
            <p:nvPr/>
          </p:nvSpPr>
          <p:spPr>
            <a:xfrm>
              <a:off x="4789877" y="2297836"/>
              <a:ext cx="12459" cy="4818"/>
            </a:xfrm>
            <a:custGeom>
              <a:rect b="b" l="l" r="r" t="t"/>
              <a:pathLst>
                <a:path extrusionOk="0" h="128" w="331">
                  <a:moveTo>
                    <a:pt x="331" y="1"/>
                  </a:moveTo>
                  <a:cubicBezTo>
                    <a:pt x="243" y="79"/>
                    <a:pt x="127" y="127"/>
                    <a:pt x="0" y="127"/>
                  </a:cubicBezTo>
                  <a:cubicBezTo>
                    <a:pt x="127" y="127"/>
                    <a:pt x="243" y="79"/>
                    <a:pt x="331" y="40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67"/>
            <p:cNvSpPr/>
            <p:nvPr/>
          </p:nvSpPr>
          <p:spPr>
            <a:xfrm>
              <a:off x="4817315" y="1930417"/>
              <a:ext cx="6248" cy="21267"/>
            </a:xfrm>
            <a:custGeom>
              <a:rect b="b" l="l" r="r" t="t"/>
              <a:pathLst>
                <a:path extrusionOk="0" h="565" w="166">
                  <a:moveTo>
                    <a:pt x="1" y="0"/>
                  </a:moveTo>
                  <a:cubicBezTo>
                    <a:pt x="88" y="204"/>
                    <a:pt x="127" y="360"/>
                    <a:pt x="166" y="564"/>
                  </a:cubicBezTo>
                  <a:cubicBezTo>
                    <a:pt x="127" y="360"/>
                    <a:pt x="88" y="165"/>
                    <a:pt x="1" y="0"/>
                  </a:cubicBez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67"/>
            <p:cNvSpPr/>
            <p:nvPr/>
          </p:nvSpPr>
          <p:spPr>
            <a:xfrm>
              <a:off x="4817315" y="1930417"/>
              <a:ext cx="6248" cy="22697"/>
            </a:xfrm>
            <a:custGeom>
              <a:rect b="b" l="l" r="r" t="t"/>
              <a:pathLst>
                <a:path extrusionOk="0" h="603" w="166">
                  <a:moveTo>
                    <a:pt x="166" y="564"/>
                  </a:moveTo>
                  <a:lnTo>
                    <a:pt x="166" y="603"/>
                  </a:lnTo>
                  <a:lnTo>
                    <a:pt x="166" y="603"/>
                  </a:lnTo>
                  <a:lnTo>
                    <a:pt x="166" y="564"/>
                  </a:lnTo>
                  <a:close/>
                  <a:moveTo>
                    <a:pt x="166" y="564"/>
                  </a:moveTo>
                  <a:lnTo>
                    <a:pt x="166" y="564"/>
                  </a:lnTo>
                  <a:lnTo>
                    <a:pt x="166" y="564"/>
                  </a:lnTo>
                  <a:close/>
                  <a:moveTo>
                    <a:pt x="166" y="564"/>
                  </a:moveTo>
                  <a:lnTo>
                    <a:pt x="166" y="564"/>
                  </a:lnTo>
                  <a:lnTo>
                    <a:pt x="166" y="564"/>
                  </a:lnTo>
                  <a:close/>
                  <a:moveTo>
                    <a:pt x="1" y="0"/>
                  </a:moveTo>
                  <a:lnTo>
                    <a:pt x="1" y="0"/>
                  </a:lnTo>
                  <a:cubicBezTo>
                    <a:pt x="88" y="165"/>
                    <a:pt x="127" y="360"/>
                    <a:pt x="166" y="564"/>
                  </a:cubicBezTo>
                  <a:cubicBezTo>
                    <a:pt x="127" y="360"/>
                    <a:pt x="88" y="165"/>
                    <a:pt x="1" y="0"/>
                  </a:cubicBezTo>
                  <a:close/>
                </a:path>
              </a:pathLst>
            </a:custGeom>
            <a:solidFill>
              <a:srgbClr val="8056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67"/>
            <p:cNvSpPr/>
            <p:nvPr/>
          </p:nvSpPr>
          <p:spPr>
            <a:xfrm>
              <a:off x="4808169" y="2108631"/>
              <a:ext cx="38" cy="1882"/>
            </a:xfrm>
            <a:custGeom>
              <a:rect b="b" l="l" r="r" t="t"/>
              <a:pathLst>
                <a:path extrusionOk="0" h="50" w="1">
                  <a:moveTo>
                    <a:pt x="0" y="1"/>
                  </a:moveTo>
                  <a:lnTo>
                    <a:pt x="0" y="49"/>
                  </a:ln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67"/>
            <p:cNvSpPr/>
            <p:nvPr/>
          </p:nvSpPr>
          <p:spPr>
            <a:xfrm>
              <a:off x="4808169" y="2110476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67"/>
            <p:cNvSpPr/>
            <p:nvPr/>
          </p:nvSpPr>
          <p:spPr>
            <a:xfrm>
              <a:off x="4491221" y="1784006"/>
              <a:ext cx="100687" cy="27477"/>
            </a:xfrm>
            <a:custGeom>
              <a:rect b="b" l="l" r="r" t="t"/>
              <a:pathLst>
                <a:path extrusionOk="0" h="730" w="2675">
                  <a:moveTo>
                    <a:pt x="0" y="0"/>
                  </a:moveTo>
                  <a:lnTo>
                    <a:pt x="0" y="730"/>
                  </a:lnTo>
                  <a:lnTo>
                    <a:pt x="2675" y="730"/>
                  </a:lnTo>
                  <a:lnTo>
                    <a:pt x="2675" y="0"/>
                  </a:ln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67"/>
            <p:cNvSpPr/>
            <p:nvPr/>
          </p:nvSpPr>
          <p:spPr>
            <a:xfrm>
              <a:off x="4439243" y="1811444"/>
              <a:ext cx="204272" cy="88605"/>
            </a:xfrm>
            <a:custGeom>
              <a:rect b="b" l="l" r="r" t="t"/>
              <a:pathLst>
                <a:path extrusionOk="0" h="2354" w="5427">
                  <a:moveTo>
                    <a:pt x="4824" y="1"/>
                  </a:moveTo>
                  <a:lnTo>
                    <a:pt x="4824" y="1051"/>
                  </a:lnTo>
                  <a:lnTo>
                    <a:pt x="4824" y="1138"/>
                  </a:lnTo>
                  <a:cubicBezTo>
                    <a:pt x="4824" y="1420"/>
                    <a:pt x="4581" y="1625"/>
                    <a:pt x="4299" y="1625"/>
                  </a:cubicBezTo>
                  <a:lnTo>
                    <a:pt x="1" y="1625"/>
                  </a:lnTo>
                  <a:lnTo>
                    <a:pt x="1" y="1780"/>
                  </a:lnTo>
                  <a:lnTo>
                    <a:pt x="1" y="1819"/>
                  </a:lnTo>
                  <a:cubicBezTo>
                    <a:pt x="1" y="2111"/>
                    <a:pt x="244" y="2354"/>
                    <a:pt x="526" y="2354"/>
                  </a:cubicBezTo>
                  <a:lnTo>
                    <a:pt x="4902" y="2354"/>
                  </a:lnTo>
                  <a:cubicBezTo>
                    <a:pt x="5184" y="2354"/>
                    <a:pt x="5427" y="2111"/>
                    <a:pt x="5427" y="1819"/>
                  </a:cubicBezTo>
                  <a:lnTo>
                    <a:pt x="5427" y="1780"/>
                  </a:lnTo>
                  <a:lnTo>
                    <a:pt x="5427" y="487"/>
                  </a:lnTo>
                  <a:cubicBezTo>
                    <a:pt x="5427" y="205"/>
                    <a:pt x="5184" y="1"/>
                    <a:pt x="4902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67"/>
            <p:cNvSpPr/>
            <p:nvPr/>
          </p:nvSpPr>
          <p:spPr>
            <a:xfrm>
              <a:off x="4172428" y="1822058"/>
              <a:ext cx="141715" cy="480625"/>
            </a:xfrm>
            <a:custGeom>
              <a:rect b="b" l="l" r="r" t="t"/>
              <a:pathLst>
                <a:path extrusionOk="0" h="12769" w="3765">
                  <a:moveTo>
                    <a:pt x="3200" y="12768"/>
                  </a:moveTo>
                  <a:lnTo>
                    <a:pt x="3200" y="12768"/>
                  </a:lnTo>
                  <a:lnTo>
                    <a:pt x="3200" y="12768"/>
                  </a:lnTo>
                  <a:lnTo>
                    <a:pt x="3200" y="12768"/>
                  </a:lnTo>
                  <a:close/>
                  <a:moveTo>
                    <a:pt x="2918" y="12681"/>
                  </a:moveTo>
                  <a:lnTo>
                    <a:pt x="2918" y="12681"/>
                  </a:lnTo>
                  <a:lnTo>
                    <a:pt x="2918" y="12681"/>
                  </a:lnTo>
                  <a:close/>
                  <a:moveTo>
                    <a:pt x="2510" y="12234"/>
                  </a:moveTo>
                  <a:cubicBezTo>
                    <a:pt x="2597" y="12360"/>
                    <a:pt x="2675" y="12477"/>
                    <a:pt x="2792" y="12564"/>
                  </a:cubicBezTo>
                  <a:lnTo>
                    <a:pt x="2792" y="12564"/>
                  </a:lnTo>
                  <a:lnTo>
                    <a:pt x="2792" y="12564"/>
                  </a:lnTo>
                  <a:cubicBezTo>
                    <a:pt x="2840" y="12603"/>
                    <a:pt x="2840" y="12642"/>
                    <a:pt x="2879" y="12642"/>
                  </a:cubicBezTo>
                  <a:lnTo>
                    <a:pt x="2879" y="12642"/>
                  </a:lnTo>
                  <a:cubicBezTo>
                    <a:pt x="2840" y="12642"/>
                    <a:pt x="2840" y="12603"/>
                    <a:pt x="2792" y="12564"/>
                  </a:cubicBezTo>
                  <a:cubicBezTo>
                    <a:pt x="2675" y="12477"/>
                    <a:pt x="2597" y="12360"/>
                    <a:pt x="2510" y="12234"/>
                  </a:cubicBezTo>
                  <a:close/>
                  <a:moveTo>
                    <a:pt x="3764" y="12195"/>
                  </a:moveTo>
                  <a:cubicBezTo>
                    <a:pt x="3764" y="12564"/>
                    <a:pt x="3521" y="12768"/>
                    <a:pt x="3239" y="12768"/>
                  </a:cubicBezTo>
                  <a:cubicBezTo>
                    <a:pt x="3521" y="12768"/>
                    <a:pt x="3764" y="12564"/>
                    <a:pt x="3764" y="12195"/>
                  </a:cubicBezTo>
                  <a:close/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CD8E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67"/>
            <p:cNvSpPr/>
            <p:nvPr/>
          </p:nvSpPr>
          <p:spPr>
            <a:xfrm>
              <a:off x="4308226" y="2253574"/>
              <a:ext cx="5909" cy="18331"/>
            </a:xfrm>
            <a:custGeom>
              <a:rect b="b" l="l" r="r" t="t"/>
              <a:pathLst>
                <a:path extrusionOk="0" h="487" w="157">
                  <a:moveTo>
                    <a:pt x="0" y="0"/>
                  </a:moveTo>
                  <a:cubicBezTo>
                    <a:pt x="39" y="166"/>
                    <a:pt x="117" y="331"/>
                    <a:pt x="156" y="487"/>
                  </a:cubicBezTo>
                  <a:lnTo>
                    <a:pt x="156" y="487"/>
                  </a:lnTo>
                  <a:lnTo>
                    <a:pt x="156" y="487"/>
                  </a:lnTo>
                  <a:lnTo>
                    <a:pt x="156" y="487"/>
                  </a:lnTo>
                  <a:cubicBezTo>
                    <a:pt x="117" y="331"/>
                    <a:pt x="39" y="166"/>
                    <a:pt x="0" y="0"/>
                  </a:cubicBezTo>
                  <a:close/>
                </a:path>
              </a:pathLst>
            </a:custGeom>
            <a:solidFill>
              <a:srgbClr val="C96F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67"/>
            <p:cNvSpPr/>
            <p:nvPr/>
          </p:nvSpPr>
          <p:spPr>
            <a:xfrm>
              <a:off x="4277475" y="2294938"/>
              <a:ext cx="3350" cy="2936"/>
            </a:xfrm>
            <a:custGeom>
              <a:rect b="b" l="l" r="r" t="t"/>
              <a:pathLst>
                <a:path extrusionOk="0" h="78" w="89">
                  <a:moveTo>
                    <a:pt x="1" y="0"/>
                  </a:moveTo>
                  <a:lnTo>
                    <a:pt x="1" y="0"/>
                  </a:lnTo>
                  <a:cubicBezTo>
                    <a:pt x="49" y="39"/>
                    <a:pt x="49" y="78"/>
                    <a:pt x="88" y="78"/>
                  </a:cubicBezTo>
                  <a:cubicBezTo>
                    <a:pt x="49" y="78"/>
                    <a:pt x="49" y="39"/>
                    <a:pt x="1" y="0"/>
                  </a:cubicBezTo>
                  <a:close/>
                </a:path>
              </a:pathLst>
            </a:custGeom>
            <a:solidFill>
              <a:srgbClr val="CD8E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67"/>
            <p:cNvSpPr/>
            <p:nvPr/>
          </p:nvSpPr>
          <p:spPr>
            <a:xfrm>
              <a:off x="4170960" y="1649678"/>
              <a:ext cx="143183" cy="653016"/>
            </a:xfrm>
            <a:custGeom>
              <a:rect b="b" l="l" r="r" t="t"/>
              <a:pathLst>
                <a:path extrusionOk="0" h="17349" w="3804">
                  <a:moveTo>
                    <a:pt x="1333" y="1"/>
                  </a:moveTo>
                  <a:cubicBezTo>
                    <a:pt x="526" y="1304"/>
                    <a:pt x="40" y="2840"/>
                    <a:pt x="40" y="4581"/>
                  </a:cubicBezTo>
                  <a:lnTo>
                    <a:pt x="40" y="4620"/>
                  </a:lnTo>
                  <a:lnTo>
                    <a:pt x="40" y="4659"/>
                  </a:lnTo>
                  <a:cubicBezTo>
                    <a:pt x="1" y="5106"/>
                    <a:pt x="1" y="5553"/>
                    <a:pt x="1" y="6000"/>
                  </a:cubicBezTo>
                  <a:cubicBezTo>
                    <a:pt x="1" y="7867"/>
                    <a:pt x="244" y="9725"/>
                    <a:pt x="691" y="11553"/>
                  </a:cubicBezTo>
                  <a:cubicBezTo>
                    <a:pt x="973" y="12681"/>
                    <a:pt x="1333" y="13780"/>
                    <a:pt x="1742" y="14869"/>
                  </a:cubicBezTo>
                  <a:cubicBezTo>
                    <a:pt x="1985" y="15404"/>
                    <a:pt x="2189" y="16211"/>
                    <a:pt x="2549" y="16775"/>
                  </a:cubicBezTo>
                  <a:lnTo>
                    <a:pt x="2549" y="16814"/>
                  </a:lnTo>
                  <a:cubicBezTo>
                    <a:pt x="2636" y="16940"/>
                    <a:pt x="2714" y="17057"/>
                    <a:pt x="2831" y="17144"/>
                  </a:cubicBezTo>
                  <a:cubicBezTo>
                    <a:pt x="2879" y="17183"/>
                    <a:pt x="2879" y="17222"/>
                    <a:pt x="2918" y="17222"/>
                  </a:cubicBezTo>
                  <a:lnTo>
                    <a:pt x="2957" y="17261"/>
                  </a:lnTo>
                  <a:cubicBezTo>
                    <a:pt x="3035" y="17300"/>
                    <a:pt x="3161" y="17348"/>
                    <a:pt x="3239" y="17348"/>
                  </a:cubicBezTo>
                  <a:lnTo>
                    <a:pt x="3278" y="17348"/>
                  </a:lnTo>
                  <a:cubicBezTo>
                    <a:pt x="3560" y="17348"/>
                    <a:pt x="3803" y="17144"/>
                    <a:pt x="3803" y="16775"/>
                  </a:cubicBezTo>
                  <a:lnTo>
                    <a:pt x="3803" y="16736"/>
                  </a:lnTo>
                  <a:lnTo>
                    <a:pt x="3803" y="16532"/>
                  </a:lnTo>
                  <a:cubicBezTo>
                    <a:pt x="3764" y="16376"/>
                    <a:pt x="3686" y="16211"/>
                    <a:pt x="3647" y="16045"/>
                  </a:cubicBezTo>
                  <a:cubicBezTo>
                    <a:pt x="3609" y="16045"/>
                    <a:pt x="3609" y="16045"/>
                    <a:pt x="3560" y="16006"/>
                  </a:cubicBezTo>
                  <a:cubicBezTo>
                    <a:pt x="3521" y="16006"/>
                    <a:pt x="3482" y="15968"/>
                    <a:pt x="3443" y="15929"/>
                  </a:cubicBezTo>
                  <a:cubicBezTo>
                    <a:pt x="3365" y="15802"/>
                    <a:pt x="3278" y="15686"/>
                    <a:pt x="3161" y="15559"/>
                  </a:cubicBezTo>
                  <a:cubicBezTo>
                    <a:pt x="2831" y="14995"/>
                    <a:pt x="2588" y="14188"/>
                    <a:pt x="2393" y="13653"/>
                  </a:cubicBezTo>
                  <a:cubicBezTo>
                    <a:pt x="1946" y="12564"/>
                    <a:pt x="1576" y="11465"/>
                    <a:pt x="1333" y="10337"/>
                  </a:cubicBezTo>
                  <a:cubicBezTo>
                    <a:pt x="769" y="8062"/>
                    <a:pt x="526" y="5757"/>
                    <a:pt x="643" y="3443"/>
                  </a:cubicBezTo>
                  <a:cubicBezTo>
                    <a:pt x="643" y="2189"/>
                    <a:pt x="886" y="1012"/>
                    <a:pt x="1333" y="1"/>
                  </a:cubicBezTo>
                  <a:close/>
                </a:path>
              </a:pathLst>
            </a:custGeom>
            <a:solidFill>
              <a:srgbClr val="000000">
                <a:alpha val="247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67"/>
            <p:cNvSpPr/>
            <p:nvPr/>
          </p:nvSpPr>
          <p:spPr>
            <a:xfrm>
              <a:off x="4286621" y="2271866"/>
              <a:ext cx="508065" cy="244095"/>
            </a:xfrm>
            <a:custGeom>
              <a:rect b="b" l="l" r="r" t="t"/>
              <a:pathLst>
                <a:path extrusionOk="0" h="6485" w="13498">
                  <a:moveTo>
                    <a:pt x="730" y="1"/>
                  </a:moveTo>
                  <a:cubicBezTo>
                    <a:pt x="730" y="88"/>
                    <a:pt x="779" y="166"/>
                    <a:pt x="730" y="244"/>
                  </a:cubicBezTo>
                  <a:cubicBezTo>
                    <a:pt x="730" y="571"/>
                    <a:pt x="474" y="817"/>
                    <a:pt x="203" y="817"/>
                  </a:cubicBezTo>
                  <a:cubicBezTo>
                    <a:pt x="135" y="817"/>
                    <a:pt x="67" y="802"/>
                    <a:pt x="1" y="769"/>
                  </a:cubicBezTo>
                  <a:lnTo>
                    <a:pt x="1" y="769"/>
                  </a:lnTo>
                  <a:cubicBezTo>
                    <a:pt x="1586" y="2393"/>
                    <a:pt x="3569" y="4221"/>
                    <a:pt x="6078" y="6243"/>
                  </a:cubicBezTo>
                  <a:cubicBezTo>
                    <a:pt x="6282" y="6404"/>
                    <a:pt x="6526" y="6484"/>
                    <a:pt x="6769" y="6484"/>
                  </a:cubicBezTo>
                  <a:cubicBezTo>
                    <a:pt x="7012" y="6484"/>
                    <a:pt x="7255" y="6404"/>
                    <a:pt x="7459" y="6243"/>
                  </a:cubicBezTo>
                  <a:cubicBezTo>
                    <a:pt x="12156" y="2393"/>
                    <a:pt x="13293" y="1099"/>
                    <a:pt x="13498" y="817"/>
                  </a:cubicBezTo>
                  <a:lnTo>
                    <a:pt x="13498" y="817"/>
                  </a:lnTo>
                  <a:cubicBezTo>
                    <a:pt x="13462" y="828"/>
                    <a:pt x="13426" y="833"/>
                    <a:pt x="13391" y="833"/>
                  </a:cubicBezTo>
                  <a:cubicBezTo>
                    <a:pt x="13304" y="833"/>
                    <a:pt x="13218" y="803"/>
                    <a:pt x="13128" y="769"/>
                  </a:cubicBezTo>
                  <a:cubicBezTo>
                    <a:pt x="12934" y="691"/>
                    <a:pt x="12807" y="487"/>
                    <a:pt x="12807" y="244"/>
                  </a:cubicBezTo>
                  <a:lnTo>
                    <a:pt x="12807" y="39"/>
                  </a:lnTo>
                  <a:lnTo>
                    <a:pt x="12768" y="88"/>
                  </a:lnTo>
                  <a:cubicBezTo>
                    <a:pt x="12360" y="973"/>
                    <a:pt x="11514" y="1868"/>
                    <a:pt x="10503" y="2558"/>
                  </a:cubicBezTo>
                  <a:cubicBezTo>
                    <a:pt x="10454" y="2597"/>
                    <a:pt x="10016" y="3248"/>
                    <a:pt x="7138" y="5592"/>
                  </a:cubicBezTo>
                  <a:cubicBezTo>
                    <a:pt x="7017" y="5674"/>
                    <a:pt x="6885" y="5716"/>
                    <a:pt x="6754" y="5716"/>
                  </a:cubicBezTo>
                  <a:cubicBezTo>
                    <a:pt x="6623" y="5716"/>
                    <a:pt x="6492" y="5674"/>
                    <a:pt x="6370" y="5592"/>
                  </a:cubicBezTo>
                  <a:cubicBezTo>
                    <a:pt x="4989" y="4464"/>
                    <a:pt x="3851" y="3443"/>
                    <a:pt x="2967" y="2519"/>
                  </a:cubicBezTo>
                  <a:lnTo>
                    <a:pt x="3005" y="2470"/>
                  </a:lnTo>
                  <a:cubicBezTo>
                    <a:pt x="2033" y="1790"/>
                    <a:pt x="1216" y="973"/>
                    <a:pt x="779" y="88"/>
                  </a:cubicBezTo>
                  <a:cubicBezTo>
                    <a:pt x="779" y="39"/>
                    <a:pt x="779" y="1"/>
                    <a:pt x="730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67"/>
            <p:cNvSpPr/>
            <p:nvPr/>
          </p:nvSpPr>
          <p:spPr>
            <a:xfrm>
              <a:off x="3864287" y="2611885"/>
              <a:ext cx="87137" cy="327957"/>
            </a:xfrm>
            <a:custGeom>
              <a:rect b="b" l="l" r="r" t="t"/>
              <a:pathLst>
                <a:path extrusionOk="0" h="8713" w="2315">
                  <a:moveTo>
                    <a:pt x="0" y="8431"/>
                  </a:moveTo>
                  <a:lnTo>
                    <a:pt x="0" y="8431"/>
                  </a:lnTo>
                  <a:cubicBezTo>
                    <a:pt x="39" y="8509"/>
                    <a:pt x="127" y="8596"/>
                    <a:pt x="166" y="8713"/>
                  </a:cubicBezTo>
                  <a:cubicBezTo>
                    <a:pt x="127" y="8596"/>
                    <a:pt x="39" y="8509"/>
                    <a:pt x="0" y="8431"/>
                  </a:cubicBezTo>
                  <a:close/>
                  <a:moveTo>
                    <a:pt x="1177" y="1507"/>
                  </a:moveTo>
                  <a:cubicBezTo>
                    <a:pt x="1177" y="3044"/>
                    <a:pt x="1255" y="4376"/>
                    <a:pt x="1585" y="6000"/>
                  </a:cubicBezTo>
                  <a:cubicBezTo>
                    <a:pt x="1702" y="6564"/>
                    <a:pt x="1984" y="7585"/>
                    <a:pt x="2315" y="8188"/>
                  </a:cubicBezTo>
                  <a:cubicBezTo>
                    <a:pt x="1984" y="7585"/>
                    <a:pt x="1702" y="6564"/>
                    <a:pt x="1585" y="6000"/>
                  </a:cubicBezTo>
                  <a:cubicBezTo>
                    <a:pt x="1255" y="4376"/>
                    <a:pt x="1177" y="3044"/>
                    <a:pt x="1177" y="1507"/>
                  </a:cubicBezTo>
                  <a:close/>
                  <a:moveTo>
                    <a:pt x="1177" y="165"/>
                  </a:moveTo>
                  <a:lnTo>
                    <a:pt x="1177" y="486"/>
                  </a:lnTo>
                  <a:lnTo>
                    <a:pt x="1177" y="486"/>
                  </a:lnTo>
                  <a:lnTo>
                    <a:pt x="1177" y="331"/>
                  </a:lnTo>
                  <a:lnTo>
                    <a:pt x="1177" y="243"/>
                  </a:lnTo>
                  <a:lnTo>
                    <a:pt x="1177" y="204"/>
                  </a:lnTo>
                  <a:lnTo>
                    <a:pt x="1177" y="165"/>
                  </a:lnTo>
                  <a:close/>
                  <a:moveTo>
                    <a:pt x="1177" y="127"/>
                  </a:moveTo>
                  <a:lnTo>
                    <a:pt x="1177" y="127"/>
                  </a:lnTo>
                  <a:lnTo>
                    <a:pt x="1177" y="127"/>
                  </a:lnTo>
                  <a:close/>
                  <a:moveTo>
                    <a:pt x="1177" y="0"/>
                  </a:moveTo>
                  <a:lnTo>
                    <a:pt x="1177" y="0"/>
                  </a:ln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67"/>
            <p:cNvSpPr/>
            <p:nvPr/>
          </p:nvSpPr>
          <p:spPr>
            <a:xfrm>
              <a:off x="3864287" y="2929170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6B5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67"/>
            <p:cNvSpPr/>
            <p:nvPr/>
          </p:nvSpPr>
          <p:spPr>
            <a:xfrm>
              <a:off x="3812685" y="2871359"/>
              <a:ext cx="51642" cy="57853"/>
            </a:xfrm>
            <a:custGeom>
              <a:rect b="b" l="l" r="r" t="t"/>
              <a:pathLst>
                <a:path extrusionOk="0" h="1537" w="1372">
                  <a:moveTo>
                    <a:pt x="1216" y="1333"/>
                  </a:moveTo>
                  <a:cubicBezTo>
                    <a:pt x="1293" y="1420"/>
                    <a:pt x="1332" y="1459"/>
                    <a:pt x="1371" y="1537"/>
                  </a:cubicBezTo>
                  <a:lnTo>
                    <a:pt x="1371" y="1537"/>
                  </a:lnTo>
                  <a:cubicBezTo>
                    <a:pt x="1332" y="1459"/>
                    <a:pt x="1293" y="1420"/>
                    <a:pt x="1216" y="1333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321" y="321"/>
                    <a:pt x="681" y="691"/>
                    <a:pt x="1011" y="1090"/>
                  </a:cubicBezTo>
                  <a:cubicBezTo>
                    <a:pt x="681" y="691"/>
                    <a:pt x="321" y="321"/>
                    <a:pt x="0" y="0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67"/>
            <p:cNvSpPr/>
            <p:nvPr/>
          </p:nvSpPr>
          <p:spPr>
            <a:xfrm>
              <a:off x="3923943" y="2837673"/>
              <a:ext cx="31881" cy="91540"/>
            </a:xfrm>
            <a:custGeom>
              <a:rect b="b" l="l" r="r" t="t"/>
              <a:pathLst>
                <a:path extrusionOk="0" h="2432" w="847">
                  <a:moveTo>
                    <a:pt x="0" y="1"/>
                  </a:moveTo>
                  <a:cubicBezTo>
                    <a:pt x="101" y="487"/>
                    <a:pt x="325" y="1314"/>
                    <a:pt x="596" y="1919"/>
                  </a:cubicBezTo>
                  <a:lnTo>
                    <a:pt x="596" y="1919"/>
                  </a:lnTo>
                  <a:cubicBezTo>
                    <a:pt x="339" y="1299"/>
                    <a:pt x="119" y="497"/>
                    <a:pt x="0" y="1"/>
                  </a:cubicBezTo>
                  <a:close/>
                  <a:moveTo>
                    <a:pt x="596" y="1919"/>
                  </a:moveTo>
                  <a:cubicBezTo>
                    <a:pt x="677" y="2112"/>
                    <a:pt x="761" y="2288"/>
                    <a:pt x="846" y="2432"/>
                  </a:cubicBezTo>
                  <a:cubicBezTo>
                    <a:pt x="807" y="2354"/>
                    <a:pt x="768" y="2267"/>
                    <a:pt x="730" y="2189"/>
                  </a:cubicBezTo>
                  <a:cubicBezTo>
                    <a:pt x="684" y="2106"/>
                    <a:pt x="640" y="2015"/>
                    <a:pt x="596" y="1919"/>
                  </a:cubicBezTo>
                  <a:close/>
                </a:path>
              </a:pathLst>
            </a:custGeom>
            <a:solidFill>
              <a:srgbClr val="6510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67"/>
            <p:cNvSpPr/>
            <p:nvPr/>
          </p:nvSpPr>
          <p:spPr>
            <a:xfrm>
              <a:off x="3812685" y="2602739"/>
              <a:ext cx="143145" cy="355435"/>
            </a:xfrm>
            <a:custGeom>
              <a:rect b="b" l="l" r="r" t="t"/>
              <a:pathLst>
                <a:path extrusionOk="0" h="9443" w="3803">
                  <a:moveTo>
                    <a:pt x="2587" y="0"/>
                  </a:moveTo>
                  <a:cubicBezTo>
                    <a:pt x="2266" y="292"/>
                    <a:pt x="1945" y="574"/>
                    <a:pt x="1614" y="856"/>
                  </a:cubicBezTo>
                  <a:cubicBezTo>
                    <a:pt x="1255" y="1906"/>
                    <a:pt x="973" y="2966"/>
                    <a:pt x="1089" y="3569"/>
                  </a:cubicBezTo>
                  <a:cubicBezTo>
                    <a:pt x="1255" y="4424"/>
                    <a:pt x="1410" y="4950"/>
                    <a:pt x="973" y="5718"/>
                  </a:cubicBezTo>
                  <a:cubicBezTo>
                    <a:pt x="681" y="6243"/>
                    <a:pt x="321" y="6651"/>
                    <a:pt x="0" y="7137"/>
                  </a:cubicBezTo>
                  <a:cubicBezTo>
                    <a:pt x="321" y="7458"/>
                    <a:pt x="681" y="7828"/>
                    <a:pt x="1011" y="8227"/>
                  </a:cubicBezTo>
                  <a:cubicBezTo>
                    <a:pt x="1050" y="8265"/>
                    <a:pt x="1089" y="8265"/>
                    <a:pt x="1089" y="8314"/>
                  </a:cubicBezTo>
                  <a:cubicBezTo>
                    <a:pt x="1128" y="8392"/>
                    <a:pt x="1167" y="8431"/>
                    <a:pt x="1216" y="8470"/>
                  </a:cubicBezTo>
                  <a:cubicBezTo>
                    <a:pt x="1293" y="8557"/>
                    <a:pt x="1332" y="8596"/>
                    <a:pt x="1371" y="8674"/>
                  </a:cubicBezTo>
                  <a:cubicBezTo>
                    <a:pt x="1410" y="8752"/>
                    <a:pt x="1498" y="8839"/>
                    <a:pt x="1537" y="8956"/>
                  </a:cubicBezTo>
                  <a:cubicBezTo>
                    <a:pt x="1575" y="9043"/>
                    <a:pt x="1614" y="9121"/>
                    <a:pt x="1653" y="9199"/>
                  </a:cubicBezTo>
                  <a:cubicBezTo>
                    <a:pt x="1702" y="9364"/>
                    <a:pt x="1819" y="9442"/>
                    <a:pt x="1984" y="9442"/>
                  </a:cubicBezTo>
                  <a:cubicBezTo>
                    <a:pt x="2023" y="9442"/>
                    <a:pt x="2101" y="9442"/>
                    <a:pt x="2139" y="9403"/>
                  </a:cubicBezTo>
                  <a:cubicBezTo>
                    <a:pt x="2509" y="9199"/>
                    <a:pt x="2995" y="8917"/>
                    <a:pt x="3277" y="8635"/>
                  </a:cubicBezTo>
                  <a:cubicBezTo>
                    <a:pt x="3355" y="8557"/>
                    <a:pt x="3442" y="8557"/>
                    <a:pt x="3520" y="8557"/>
                  </a:cubicBezTo>
                  <a:cubicBezTo>
                    <a:pt x="3647" y="8557"/>
                    <a:pt x="3724" y="8596"/>
                    <a:pt x="3802" y="8674"/>
                  </a:cubicBezTo>
                  <a:cubicBezTo>
                    <a:pt x="3763" y="8596"/>
                    <a:pt x="3724" y="8509"/>
                    <a:pt x="3686" y="8431"/>
                  </a:cubicBezTo>
                  <a:cubicBezTo>
                    <a:pt x="3355" y="7828"/>
                    <a:pt x="3073" y="6807"/>
                    <a:pt x="2956" y="6243"/>
                  </a:cubicBezTo>
                  <a:cubicBezTo>
                    <a:pt x="2626" y="4619"/>
                    <a:pt x="2548" y="3287"/>
                    <a:pt x="2548" y="1750"/>
                  </a:cubicBezTo>
                  <a:lnTo>
                    <a:pt x="2548" y="729"/>
                  </a:lnTo>
                  <a:lnTo>
                    <a:pt x="2548" y="408"/>
                  </a:lnTo>
                  <a:lnTo>
                    <a:pt x="2548" y="370"/>
                  </a:lnTo>
                  <a:lnTo>
                    <a:pt x="2548" y="243"/>
                  </a:lnTo>
                  <a:cubicBezTo>
                    <a:pt x="2548" y="165"/>
                    <a:pt x="2587" y="88"/>
                    <a:pt x="2587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67"/>
            <p:cNvSpPr/>
            <p:nvPr/>
          </p:nvSpPr>
          <p:spPr>
            <a:xfrm>
              <a:off x="3873433" y="2518920"/>
              <a:ext cx="47238" cy="116044"/>
            </a:xfrm>
            <a:custGeom>
              <a:rect b="b" l="l" r="r" t="t"/>
              <a:pathLst>
                <a:path extrusionOk="0" h="3083" w="1255">
                  <a:moveTo>
                    <a:pt x="1255" y="0"/>
                  </a:moveTo>
                  <a:cubicBezTo>
                    <a:pt x="1255" y="0"/>
                    <a:pt x="525" y="1546"/>
                    <a:pt x="0" y="3083"/>
                  </a:cubicBezTo>
                  <a:cubicBezTo>
                    <a:pt x="331" y="2801"/>
                    <a:pt x="652" y="2519"/>
                    <a:pt x="973" y="2227"/>
                  </a:cubicBezTo>
                  <a:cubicBezTo>
                    <a:pt x="1012" y="1498"/>
                    <a:pt x="1099" y="730"/>
                    <a:pt x="1255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67"/>
            <p:cNvSpPr/>
            <p:nvPr/>
          </p:nvSpPr>
          <p:spPr>
            <a:xfrm>
              <a:off x="3910017" y="2471684"/>
              <a:ext cx="1261316" cy="323252"/>
            </a:xfrm>
            <a:custGeom>
              <a:rect b="b" l="l" r="r" t="t"/>
              <a:pathLst>
                <a:path extrusionOk="0" h="8588" w="33510">
                  <a:moveTo>
                    <a:pt x="652" y="1"/>
                  </a:moveTo>
                  <a:cubicBezTo>
                    <a:pt x="283" y="1139"/>
                    <a:pt x="40" y="2354"/>
                    <a:pt x="1" y="3482"/>
                  </a:cubicBezTo>
                  <a:lnTo>
                    <a:pt x="7537" y="4377"/>
                  </a:lnTo>
                  <a:cubicBezTo>
                    <a:pt x="8995" y="4542"/>
                    <a:pt x="10337" y="5310"/>
                    <a:pt x="11271" y="6487"/>
                  </a:cubicBezTo>
                  <a:cubicBezTo>
                    <a:pt x="12360" y="7819"/>
                    <a:pt x="13984" y="8587"/>
                    <a:pt x="15686" y="8587"/>
                  </a:cubicBezTo>
                  <a:lnTo>
                    <a:pt x="17786" y="8587"/>
                  </a:lnTo>
                  <a:cubicBezTo>
                    <a:pt x="19488" y="8587"/>
                    <a:pt x="21112" y="7819"/>
                    <a:pt x="22210" y="6487"/>
                  </a:cubicBezTo>
                  <a:cubicBezTo>
                    <a:pt x="23134" y="5310"/>
                    <a:pt x="24476" y="4542"/>
                    <a:pt x="25974" y="4377"/>
                  </a:cubicBezTo>
                  <a:lnTo>
                    <a:pt x="33510" y="3482"/>
                  </a:lnTo>
                  <a:cubicBezTo>
                    <a:pt x="33432" y="2354"/>
                    <a:pt x="33228" y="1139"/>
                    <a:pt x="32819" y="1"/>
                  </a:cubicBezTo>
                  <a:lnTo>
                    <a:pt x="25205" y="934"/>
                  </a:lnTo>
                  <a:cubicBezTo>
                    <a:pt x="23747" y="1100"/>
                    <a:pt x="22366" y="1829"/>
                    <a:pt x="21481" y="2996"/>
                  </a:cubicBezTo>
                  <a:lnTo>
                    <a:pt x="21432" y="2996"/>
                  </a:lnTo>
                  <a:cubicBezTo>
                    <a:pt x="20382" y="4338"/>
                    <a:pt x="18758" y="5145"/>
                    <a:pt x="17018" y="5145"/>
                  </a:cubicBezTo>
                  <a:lnTo>
                    <a:pt x="16454" y="5145"/>
                  </a:lnTo>
                  <a:cubicBezTo>
                    <a:pt x="14713" y="5145"/>
                    <a:pt x="13089" y="4338"/>
                    <a:pt x="12039" y="2996"/>
                  </a:cubicBezTo>
                  <a:cubicBezTo>
                    <a:pt x="11106" y="1829"/>
                    <a:pt x="9764" y="1100"/>
                    <a:pt x="8266" y="934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67"/>
            <p:cNvSpPr/>
            <p:nvPr/>
          </p:nvSpPr>
          <p:spPr>
            <a:xfrm>
              <a:off x="4218196" y="1831204"/>
              <a:ext cx="646768" cy="547587"/>
            </a:xfrm>
            <a:custGeom>
              <a:rect b="b" l="l" r="r" t="t"/>
              <a:pathLst>
                <a:path extrusionOk="0" h="14548" w="17183">
                  <a:moveTo>
                    <a:pt x="8587" y="154"/>
                  </a:moveTo>
                  <a:cubicBezTo>
                    <a:pt x="10055" y="154"/>
                    <a:pt x="11523" y="346"/>
                    <a:pt x="12962" y="730"/>
                  </a:cubicBezTo>
                  <a:lnTo>
                    <a:pt x="16249" y="1625"/>
                  </a:lnTo>
                  <a:cubicBezTo>
                    <a:pt x="16696" y="1780"/>
                    <a:pt x="17017" y="2228"/>
                    <a:pt x="16940" y="2714"/>
                  </a:cubicBezTo>
                  <a:lnTo>
                    <a:pt x="16813" y="3570"/>
                  </a:lnTo>
                  <a:cubicBezTo>
                    <a:pt x="14081" y="3001"/>
                    <a:pt x="11336" y="2716"/>
                    <a:pt x="8590" y="2716"/>
                  </a:cubicBezTo>
                  <a:cubicBezTo>
                    <a:pt x="5844" y="2716"/>
                    <a:pt x="3097" y="3001"/>
                    <a:pt x="360" y="3570"/>
                  </a:cubicBezTo>
                  <a:lnTo>
                    <a:pt x="243" y="2714"/>
                  </a:lnTo>
                  <a:cubicBezTo>
                    <a:pt x="166" y="2228"/>
                    <a:pt x="487" y="1780"/>
                    <a:pt x="973" y="1625"/>
                  </a:cubicBezTo>
                  <a:lnTo>
                    <a:pt x="4211" y="730"/>
                  </a:lnTo>
                  <a:cubicBezTo>
                    <a:pt x="5650" y="346"/>
                    <a:pt x="7118" y="154"/>
                    <a:pt x="8587" y="154"/>
                  </a:cubicBezTo>
                  <a:close/>
                  <a:moveTo>
                    <a:pt x="8592" y="2879"/>
                  </a:moveTo>
                  <a:cubicBezTo>
                    <a:pt x="11326" y="2879"/>
                    <a:pt x="14061" y="3161"/>
                    <a:pt x="16774" y="3725"/>
                  </a:cubicBezTo>
                  <a:lnTo>
                    <a:pt x="16045" y="8587"/>
                  </a:lnTo>
                  <a:cubicBezTo>
                    <a:pt x="15919" y="8432"/>
                    <a:pt x="15763" y="8305"/>
                    <a:pt x="15559" y="8227"/>
                  </a:cubicBezTo>
                  <a:cubicBezTo>
                    <a:pt x="13269" y="7741"/>
                    <a:pt x="10928" y="7498"/>
                    <a:pt x="8593" y="7498"/>
                  </a:cubicBezTo>
                  <a:cubicBezTo>
                    <a:pt x="6258" y="7498"/>
                    <a:pt x="3929" y="7741"/>
                    <a:pt x="1663" y="8227"/>
                  </a:cubicBezTo>
                  <a:cubicBezTo>
                    <a:pt x="1420" y="8305"/>
                    <a:pt x="1255" y="8432"/>
                    <a:pt x="1138" y="8636"/>
                  </a:cubicBezTo>
                  <a:lnTo>
                    <a:pt x="409" y="3725"/>
                  </a:lnTo>
                  <a:cubicBezTo>
                    <a:pt x="3122" y="3161"/>
                    <a:pt x="5857" y="2879"/>
                    <a:pt x="8592" y="2879"/>
                  </a:cubicBezTo>
                  <a:close/>
                  <a:moveTo>
                    <a:pt x="8593" y="7663"/>
                  </a:moveTo>
                  <a:cubicBezTo>
                    <a:pt x="10918" y="7663"/>
                    <a:pt x="13249" y="7906"/>
                    <a:pt x="15520" y="8393"/>
                  </a:cubicBezTo>
                  <a:cubicBezTo>
                    <a:pt x="15763" y="8470"/>
                    <a:pt x="15967" y="8675"/>
                    <a:pt x="16006" y="8918"/>
                  </a:cubicBezTo>
                  <a:lnTo>
                    <a:pt x="16006" y="8996"/>
                  </a:lnTo>
                  <a:lnTo>
                    <a:pt x="16006" y="10581"/>
                  </a:lnTo>
                  <a:cubicBezTo>
                    <a:pt x="13575" y="10012"/>
                    <a:pt x="11083" y="9727"/>
                    <a:pt x="8596" y="9727"/>
                  </a:cubicBezTo>
                  <a:cubicBezTo>
                    <a:pt x="6109" y="9727"/>
                    <a:pt x="3627" y="10012"/>
                    <a:pt x="1216" y="10581"/>
                  </a:cubicBezTo>
                  <a:lnTo>
                    <a:pt x="1216" y="8996"/>
                  </a:lnTo>
                  <a:cubicBezTo>
                    <a:pt x="1216" y="8714"/>
                    <a:pt x="1420" y="8470"/>
                    <a:pt x="1702" y="8393"/>
                  </a:cubicBezTo>
                  <a:cubicBezTo>
                    <a:pt x="3948" y="7906"/>
                    <a:pt x="6267" y="7663"/>
                    <a:pt x="8593" y="7663"/>
                  </a:cubicBezTo>
                  <a:close/>
                  <a:moveTo>
                    <a:pt x="8606" y="9890"/>
                  </a:moveTo>
                  <a:cubicBezTo>
                    <a:pt x="11083" y="9890"/>
                    <a:pt x="13556" y="10172"/>
                    <a:pt x="15967" y="10736"/>
                  </a:cubicBezTo>
                  <a:lnTo>
                    <a:pt x="15481" y="11913"/>
                  </a:lnTo>
                  <a:cubicBezTo>
                    <a:pt x="14946" y="13128"/>
                    <a:pt x="13818" y="13984"/>
                    <a:pt x="12515" y="14140"/>
                  </a:cubicBezTo>
                  <a:cubicBezTo>
                    <a:pt x="11222" y="14305"/>
                    <a:pt x="9916" y="14387"/>
                    <a:pt x="8610" y="14387"/>
                  </a:cubicBezTo>
                  <a:cubicBezTo>
                    <a:pt x="7303" y="14387"/>
                    <a:pt x="5995" y="14305"/>
                    <a:pt x="4697" y="14140"/>
                  </a:cubicBezTo>
                  <a:cubicBezTo>
                    <a:pt x="3404" y="13984"/>
                    <a:pt x="2266" y="13128"/>
                    <a:pt x="1741" y="11913"/>
                  </a:cubicBezTo>
                  <a:lnTo>
                    <a:pt x="1216" y="10736"/>
                  </a:lnTo>
                  <a:cubicBezTo>
                    <a:pt x="3647" y="10172"/>
                    <a:pt x="6129" y="9890"/>
                    <a:pt x="8606" y="9890"/>
                  </a:cubicBezTo>
                  <a:close/>
                  <a:moveTo>
                    <a:pt x="8590" y="1"/>
                  </a:moveTo>
                  <a:cubicBezTo>
                    <a:pt x="7101" y="1"/>
                    <a:pt x="5611" y="205"/>
                    <a:pt x="4172" y="613"/>
                  </a:cubicBezTo>
                  <a:lnTo>
                    <a:pt x="934" y="1498"/>
                  </a:lnTo>
                  <a:cubicBezTo>
                    <a:pt x="360" y="1625"/>
                    <a:pt x="0" y="2189"/>
                    <a:pt x="78" y="2753"/>
                  </a:cubicBezTo>
                  <a:lnTo>
                    <a:pt x="1051" y="8996"/>
                  </a:lnTo>
                  <a:lnTo>
                    <a:pt x="1051" y="10697"/>
                  </a:lnTo>
                  <a:lnTo>
                    <a:pt x="1576" y="11991"/>
                  </a:lnTo>
                  <a:cubicBezTo>
                    <a:pt x="2149" y="13255"/>
                    <a:pt x="3326" y="14140"/>
                    <a:pt x="4697" y="14305"/>
                  </a:cubicBezTo>
                  <a:cubicBezTo>
                    <a:pt x="6000" y="14470"/>
                    <a:pt x="7293" y="14548"/>
                    <a:pt x="8587" y="14548"/>
                  </a:cubicBezTo>
                  <a:cubicBezTo>
                    <a:pt x="9929" y="14548"/>
                    <a:pt x="11222" y="14470"/>
                    <a:pt x="12515" y="14305"/>
                  </a:cubicBezTo>
                  <a:cubicBezTo>
                    <a:pt x="13896" y="14140"/>
                    <a:pt x="15073" y="13255"/>
                    <a:pt x="15598" y="11991"/>
                  </a:cubicBezTo>
                  <a:lnTo>
                    <a:pt x="16162" y="10697"/>
                  </a:lnTo>
                  <a:lnTo>
                    <a:pt x="16162" y="8996"/>
                  </a:lnTo>
                  <a:lnTo>
                    <a:pt x="16162" y="8918"/>
                  </a:lnTo>
                  <a:lnTo>
                    <a:pt x="17095" y="2753"/>
                  </a:lnTo>
                  <a:cubicBezTo>
                    <a:pt x="17183" y="2189"/>
                    <a:pt x="16852" y="1625"/>
                    <a:pt x="16288" y="1498"/>
                  </a:cubicBezTo>
                  <a:lnTo>
                    <a:pt x="13001" y="613"/>
                  </a:lnTo>
                  <a:cubicBezTo>
                    <a:pt x="11567" y="205"/>
                    <a:pt x="10079" y="1"/>
                    <a:pt x="8590" y="1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9525">
              <a:solidFill>
                <a:srgbClr val="F2F2F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67"/>
            <p:cNvSpPr/>
            <p:nvPr/>
          </p:nvSpPr>
          <p:spPr>
            <a:xfrm>
              <a:off x="4062638" y="3219056"/>
              <a:ext cx="61165" cy="83862"/>
            </a:xfrm>
            <a:custGeom>
              <a:rect b="b" l="l" r="r" t="t"/>
              <a:pathLst>
                <a:path extrusionOk="0" h="2228" w="1625">
                  <a:moveTo>
                    <a:pt x="1625" y="0"/>
                  </a:moveTo>
                  <a:lnTo>
                    <a:pt x="283" y="525"/>
                  </a:lnTo>
                  <a:cubicBezTo>
                    <a:pt x="166" y="564"/>
                    <a:pt x="78" y="642"/>
                    <a:pt x="78" y="768"/>
                  </a:cubicBezTo>
                  <a:cubicBezTo>
                    <a:pt x="40" y="1050"/>
                    <a:pt x="1" y="1576"/>
                    <a:pt x="1" y="1945"/>
                  </a:cubicBezTo>
                  <a:cubicBezTo>
                    <a:pt x="1" y="2062"/>
                    <a:pt x="78" y="2188"/>
                    <a:pt x="244" y="2227"/>
                  </a:cubicBezTo>
                  <a:cubicBezTo>
                    <a:pt x="205" y="2188"/>
                    <a:pt x="205" y="2149"/>
                    <a:pt x="205" y="2101"/>
                  </a:cubicBezTo>
                  <a:cubicBezTo>
                    <a:pt x="205" y="1741"/>
                    <a:pt x="244" y="1216"/>
                    <a:pt x="283" y="973"/>
                  </a:cubicBezTo>
                  <a:cubicBezTo>
                    <a:pt x="283" y="846"/>
                    <a:pt x="360" y="730"/>
                    <a:pt x="487" y="691"/>
                  </a:cubicBezTo>
                  <a:lnTo>
                    <a:pt x="1537" y="282"/>
                  </a:lnTo>
                  <a:cubicBezTo>
                    <a:pt x="1576" y="117"/>
                    <a:pt x="1625" y="0"/>
                    <a:pt x="1625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67"/>
            <p:cNvSpPr/>
            <p:nvPr/>
          </p:nvSpPr>
          <p:spPr>
            <a:xfrm>
              <a:off x="3551704" y="2358960"/>
              <a:ext cx="210521" cy="286629"/>
            </a:xfrm>
            <a:custGeom>
              <a:rect b="b" l="l" r="r" t="t"/>
              <a:pathLst>
                <a:path extrusionOk="0" h="7615" w="5593">
                  <a:moveTo>
                    <a:pt x="5592" y="1"/>
                  </a:moveTo>
                  <a:cubicBezTo>
                    <a:pt x="5553" y="1"/>
                    <a:pt x="5514" y="40"/>
                    <a:pt x="5476" y="40"/>
                  </a:cubicBezTo>
                  <a:cubicBezTo>
                    <a:pt x="3609" y="1012"/>
                    <a:pt x="2189" y="2393"/>
                    <a:pt x="1216" y="4250"/>
                  </a:cubicBezTo>
                  <a:cubicBezTo>
                    <a:pt x="730" y="5145"/>
                    <a:pt x="244" y="6234"/>
                    <a:pt x="40" y="7294"/>
                  </a:cubicBezTo>
                  <a:cubicBezTo>
                    <a:pt x="40" y="7411"/>
                    <a:pt x="1" y="7537"/>
                    <a:pt x="1" y="7615"/>
                  </a:cubicBezTo>
                  <a:cubicBezTo>
                    <a:pt x="1" y="7537"/>
                    <a:pt x="40" y="7411"/>
                    <a:pt x="40" y="7294"/>
                  </a:cubicBezTo>
                  <a:cubicBezTo>
                    <a:pt x="244" y="6234"/>
                    <a:pt x="730" y="5145"/>
                    <a:pt x="1216" y="4250"/>
                  </a:cubicBezTo>
                  <a:cubicBezTo>
                    <a:pt x="2189" y="2393"/>
                    <a:pt x="3609" y="1012"/>
                    <a:pt x="5476" y="40"/>
                  </a:cubicBezTo>
                  <a:cubicBezTo>
                    <a:pt x="5514" y="40"/>
                    <a:pt x="5553" y="1"/>
                    <a:pt x="5592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67"/>
            <p:cNvSpPr/>
            <p:nvPr/>
          </p:nvSpPr>
          <p:spPr>
            <a:xfrm>
              <a:off x="3551704" y="2331522"/>
              <a:ext cx="276014" cy="405571"/>
            </a:xfrm>
            <a:custGeom>
              <a:rect b="b" l="l" r="r" t="t"/>
              <a:pathLst>
                <a:path extrusionOk="0" h="10775" w="7333">
                  <a:moveTo>
                    <a:pt x="7333" y="1"/>
                  </a:moveTo>
                  <a:lnTo>
                    <a:pt x="7333" y="1"/>
                  </a:lnTo>
                  <a:cubicBezTo>
                    <a:pt x="6730" y="205"/>
                    <a:pt x="6156" y="448"/>
                    <a:pt x="5592" y="730"/>
                  </a:cubicBezTo>
                  <a:cubicBezTo>
                    <a:pt x="5553" y="730"/>
                    <a:pt x="5514" y="769"/>
                    <a:pt x="5476" y="769"/>
                  </a:cubicBezTo>
                  <a:cubicBezTo>
                    <a:pt x="3609" y="1741"/>
                    <a:pt x="2189" y="3122"/>
                    <a:pt x="1216" y="4979"/>
                  </a:cubicBezTo>
                  <a:cubicBezTo>
                    <a:pt x="730" y="5874"/>
                    <a:pt x="244" y="6963"/>
                    <a:pt x="40" y="8023"/>
                  </a:cubicBezTo>
                  <a:cubicBezTo>
                    <a:pt x="40" y="8140"/>
                    <a:pt x="1" y="8266"/>
                    <a:pt x="1" y="8344"/>
                  </a:cubicBezTo>
                  <a:cubicBezTo>
                    <a:pt x="1" y="8791"/>
                    <a:pt x="205" y="9238"/>
                    <a:pt x="526" y="9559"/>
                  </a:cubicBezTo>
                  <a:cubicBezTo>
                    <a:pt x="691" y="9686"/>
                    <a:pt x="857" y="9802"/>
                    <a:pt x="1051" y="9841"/>
                  </a:cubicBezTo>
                  <a:cubicBezTo>
                    <a:pt x="1421" y="10007"/>
                    <a:pt x="1780" y="10123"/>
                    <a:pt x="2111" y="10289"/>
                  </a:cubicBezTo>
                  <a:cubicBezTo>
                    <a:pt x="2354" y="10454"/>
                    <a:pt x="2597" y="10609"/>
                    <a:pt x="2840" y="10775"/>
                  </a:cubicBezTo>
                  <a:cubicBezTo>
                    <a:pt x="2957" y="10454"/>
                    <a:pt x="3122" y="10211"/>
                    <a:pt x="3288" y="9929"/>
                  </a:cubicBezTo>
                  <a:cubicBezTo>
                    <a:pt x="2597" y="9316"/>
                    <a:pt x="2228" y="8626"/>
                    <a:pt x="2189" y="7653"/>
                  </a:cubicBezTo>
                  <a:cubicBezTo>
                    <a:pt x="2111" y="6234"/>
                    <a:pt x="2432" y="4697"/>
                    <a:pt x="3239" y="3482"/>
                  </a:cubicBezTo>
                  <a:cubicBezTo>
                    <a:pt x="3968" y="2344"/>
                    <a:pt x="5067" y="1663"/>
                    <a:pt x="6117" y="847"/>
                  </a:cubicBezTo>
                  <a:cubicBezTo>
                    <a:pt x="6526" y="565"/>
                    <a:pt x="6934" y="283"/>
                    <a:pt x="7333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67"/>
            <p:cNvSpPr/>
            <p:nvPr/>
          </p:nvSpPr>
          <p:spPr>
            <a:xfrm>
              <a:off x="3760707" y="282084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0" y="1"/>
                  </a:moveTo>
                  <a:cubicBezTo>
                    <a:pt x="166" y="166"/>
                    <a:pt x="321" y="283"/>
                    <a:pt x="487" y="448"/>
                  </a:cubicBezTo>
                  <a:lnTo>
                    <a:pt x="487" y="448"/>
                  </a:lnTo>
                  <a:cubicBezTo>
                    <a:pt x="321" y="283"/>
                    <a:pt x="166" y="166"/>
                    <a:pt x="0" y="1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67"/>
            <p:cNvSpPr/>
            <p:nvPr/>
          </p:nvSpPr>
          <p:spPr>
            <a:xfrm>
              <a:off x="3733269" y="2772184"/>
              <a:ext cx="45770" cy="65531"/>
            </a:xfrm>
            <a:custGeom>
              <a:rect b="b" l="l" r="r" t="t"/>
              <a:pathLst>
                <a:path extrusionOk="0" h="1741" w="1216">
                  <a:moveTo>
                    <a:pt x="408" y="0"/>
                  </a:moveTo>
                  <a:cubicBezTo>
                    <a:pt x="282" y="204"/>
                    <a:pt x="117" y="409"/>
                    <a:pt x="0" y="603"/>
                  </a:cubicBezTo>
                  <a:cubicBezTo>
                    <a:pt x="204" y="807"/>
                    <a:pt x="447" y="1050"/>
                    <a:pt x="690" y="1255"/>
                  </a:cubicBezTo>
                  <a:lnTo>
                    <a:pt x="729" y="1294"/>
                  </a:lnTo>
                  <a:cubicBezTo>
                    <a:pt x="895" y="1459"/>
                    <a:pt x="1050" y="1576"/>
                    <a:pt x="1216" y="1741"/>
                  </a:cubicBezTo>
                  <a:cubicBezTo>
                    <a:pt x="1089" y="1255"/>
                    <a:pt x="934" y="768"/>
                    <a:pt x="652" y="321"/>
                  </a:cubicBezTo>
                  <a:cubicBezTo>
                    <a:pt x="564" y="204"/>
                    <a:pt x="486" y="117"/>
                    <a:pt x="408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67"/>
            <p:cNvSpPr/>
            <p:nvPr/>
          </p:nvSpPr>
          <p:spPr>
            <a:xfrm>
              <a:off x="3658596" y="2705189"/>
              <a:ext cx="90073" cy="89734"/>
            </a:xfrm>
            <a:custGeom>
              <a:rect b="b" l="l" r="r" t="t"/>
              <a:pathLst>
                <a:path extrusionOk="0" h="2384" w="2393">
                  <a:moveTo>
                    <a:pt x="448" y="1"/>
                  </a:moveTo>
                  <a:cubicBezTo>
                    <a:pt x="282" y="283"/>
                    <a:pt x="117" y="526"/>
                    <a:pt x="0" y="847"/>
                  </a:cubicBezTo>
                  <a:cubicBezTo>
                    <a:pt x="691" y="1294"/>
                    <a:pt x="1333" y="1819"/>
                    <a:pt x="1984" y="2383"/>
                  </a:cubicBezTo>
                  <a:cubicBezTo>
                    <a:pt x="2101" y="2189"/>
                    <a:pt x="2266" y="1984"/>
                    <a:pt x="2392" y="1780"/>
                  </a:cubicBezTo>
                  <a:cubicBezTo>
                    <a:pt x="1858" y="1090"/>
                    <a:pt x="1216" y="643"/>
                    <a:pt x="525" y="79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67"/>
            <p:cNvSpPr/>
            <p:nvPr/>
          </p:nvSpPr>
          <p:spPr>
            <a:xfrm>
              <a:off x="4299080" y="2378719"/>
              <a:ext cx="484991" cy="286629"/>
            </a:xfrm>
            <a:custGeom>
              <a:rect b="b" l="l" r="r" t="t"/>
              <a:pathLst>
                <a:path extrusionOk="0" h="7615" w="12885">
                  <a:moveTo>
                    <a:pt x="0" y="1"/>
                  </a:moveTo>
                  <a:lnTo>
                    <a:pt x="0" y="1"/>
                  </a:lnTo>
                  <a:cubicBezTo>
                    <a:pt x="399" y="1333"/>
                    <a:pt x="846" y="2675"/>
                    <a:pt x="1420" y="3968"/>
                  </a:cubicBezTo>
                  <a:cubicBezTo>
                    <a:pt x="1741" y="4737"/>
                    <a:pt x="2149" y="5514"/>
                    <a:pt x="2587" y="6283"/>
                  </a:cubicBezTo>
                  <a:cubicBezTo>
                    <a:pt x="2587" y="6322"/>
                    <a:pt x="2636" y="6360"/>
                    <a:pt x="2674" y="6438"/>
                  </a:cubicBezTo>
                  <a:cubicBezTo>
                    <a:pt x="3647" y="7168"/>
                    <a:pt x="4862" y="7615"/>
                    <a:pt x="6117" y="7615"/>
                  </a:cubicBezTo>
                  <a:lnTo>
                    <a:pt x="6681" y="7615"/>
                  </a:lnTo>
                  <a:cubicBezTo>
                    <a:pt x="8062" y="7615"/>
                    <a:pt x="9316" y="7129"/>
                    <a:pt x="10327" y="6283"/>
                  </a:cubicBezTo>
                  <a:cubicBezTo>
                    <a:pt x="10736" y="5514"/>
                    <a:pt x="11144" y="4737"/>
                    <a:pt x="11504" y="3968"/>
                  </a:cubicBezTo>
                  <a:cubicBezTo>
                    <a:pt x="12068" y="2675"/>
                    <a:pt x="12515" y="1333"/>
                    <a:pt x="12885" y="1"/>
                  </a:cubicBezTo>
                  <a:lnTo>
                    <a:pt x="12885" y="1"/>
                  </a:lnTo>
                  <a:cubicBezTo>
                    <a:pt x="12116" y="1255"/>
                    <a:pt x="10901" y="3161"/>
                    <a:pt x="9880" y="4737"/>
                  </a:cubicBezTo>
                  <a:cubicBezTo>
                    <a:pt x="9112" y="5913"/>
                    <a:pt x="7818" y="6681"/>
                    <a:pt x="6438" y="6769"/>
                  </a:cubicBezTo>
                  <a:cubicBezTo>
                    <a:pt x="5105" y="6681"/>
                    <a:pt x="3802" y="5913"/>
                    <a:pt x="3034" y="4737"/>
                  </a:cubicBezTo>
                  <a:cubicBezTo>
                    <a:pt x="2023" y="3161"/>
                    <a:pt x="769" y="1255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67"/>
            <p:cNvSpPr/>
            <p:nvPr/>
          </p:nvSpPr>
          <p:spPr>
            <a:xfrm>
              <a:off x="4399723" y="2615159"/>
              <a:ext cx="288097" cy="118980"/>
            </a:xfrm>
            <a:custGeom>
              <a:rect b="b" l="l" r="r" t="t"/>
              <a:pathLst>
                <a:path extrusionOk="0" h="3161" w="7654">
                  <a:moveTo>
                    <a:pt x="7653" y="1"/>
                  </a:moveTo>
                  <a:lnTo>
                    <a:pt x="7653" y="1"/>
                  </a:lnTo>
                  <a:cubicBezTo>
                    <a:pt x="6642" y="847"/>
                    <a:pt x="5388" y="1333"/>
                    <a:pt x="4007" y="1333"/>
                  </a:cubicBezTo>
                  <a:lnTo>
                    <a:pt x="3443" y="1333"/>
                  </a:lnTo>
                  <a:cubicBezTo>
                    <a:pt x="2188" y="1333"/>
                    <a:pt x="973" y="886"/>
                    <a:pt x="0" y="156"/>
                  </a:cubicBezTo>
                  <a:lnTo>
                    <a:pt x="0" y="156"/>
                  </a:lnTo>
                  <a:cubicBezTo>
                    <a:pt x="321" y="808"/>
                    <a:pt x="642" y="1537"/>
                    <a:pt x="1177" y="2062"/>
                  </a:cubicBezTo>
                  <a:cubicBezTo>
                    <a:pt x="1819" y="2753"/>
                    <a:pt x="2830" y="3122"/>
                    <a:pt x="3764" y="3161"/>
                  </a:cubicBezTo>
                  <a:cubicBezTo>
                    <a:pt x="4736" y="3122"/>
                    <a:pt x="5747" y="2753"/>
                    <a:pt x="6399" y="2062"/>
                  </a:cubicBezTo>
                  <a:cubicBezTo>
                    <a:pt x="6924" y="1498"/>
                    <a:pt x="7293" y="691"/>
                    <a:pt x="7653" y="1"/>
                  </a:cubicBezTo>
                  <a:close/>
                </a:path>
              </a:pathLst>
            </a:custGeom>
            <a:solidFill>
              <a:srgbClr val="BEBC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67"/>
            <p:cNvSpPr/>
            <p:nvPr/>
          </p:nvSpPr>
          <p:spPr>
            <a:xfrm>
              <a:off x="5115031" y="4591513"/>
              <a:ext cx="4253" cy="551991"/>
            </a:xfrm>
            <a:custGeom>
              <a:rect b="b" l="l" r="r" t="t"/>
              <a:pathLst>
                <a:path extrusionOk="0" h="14665" w="113">
                  <a:moveTo>
                    <a:pt x="74" y="0"/>
                  </a:moveTo>
                  <a:cubicBezTo>
                    <a:pt x="52" y="1109"/>
                    <a:pt x="42" y="2205"/>
                    <a:pt x="38" y="3273"/>
                  </a:cubicBezTo>
                  <a:lnTo>
                    <a:pt x="38" y="3273"/>
                  </a:lnTo>
                  <a:cubicBezTo>
                    <a:pt x="45" y="2200"/>
                    <a:pt x="56" y="1101"/>
                    <a:pt x="74" y="0"/>
                  </a:cubicBezTo>
                  <a:close/>
                  <a:moveTo>
                    <a:pt x="38" y="3273"/>
                  </a:moveTo>
                  <a:cubicBezTo>
                    <a:pt x="1" y="9270"/>
                    <a:pt x="113" y="14458"/>
                    <a:pt x="113" y="14664"/>
                  </a:cubicBezTo>
                  <a:cubicBezTo>
                    <a:pt x="113" y="14460"/>
                    <a:pt x="35" y="10570"/>
                    <a:pt x="35" y="5631"/>
                  </a:cubicBezTo>
                  <a:cubicBezTo>
                    <a:pt x="35" y="4866"/>
                    <a:pt x="35" y="4077"/>
                    <a:pt x="38" y="3273"/>
                  </a:cubicBezTo>
                  <a:close/>
                </a:path>
              </a:pathLst>
            </a:custGeom>
            <a:solidFill>
              <a:srgbClr val="DEF6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67"/>
            <p:cNvSpPr/>
            <p:nvPr/>
          </p:nvSpPr>
          <p:spPr>
            <a:xfrm>
              <a:off x="4585654" y="4676800"/>
              <a:ext cx="392021" cy="466698"/>
            </a:xfrm>
            <a:custGeom>
              <a:rect b="b" l="l" r="r" t="t"/>
              <a:pathLst>
                <a:path extrusionOk="0" h="12399" w="10415">
                  <a:moveTo>
                    <a:pt x="0" y="0"/>
                  </a:moveTo>
                  <a:lnTo>
                    <a:pt x="4298" y="12398"/>
                  </a:lnTo>
                  <a:lnTo>
                    <a:pt x="10337" y="12398"/>
                  </a:lnTo>
                  <a:cubicBezTo>
                    <a:pt x="10337" y="11591"/>
                    <a:pt x="10376" y="10823"/>
                    <a:pt x="10415" y="10006"/>
                  </a:cubicBezTo>
                  <a:lnTo>
                    <a:pt x="10415" y="10006"/>
                  </a:lnTo>
                  <a:cubicBezTo>
                    <a:pt x="9967" y="10288"/>
                    <a:pt x="9481" y="10337"/>
                    <a:pt x="8791" y="10337"/>
                  </a:cubicBezTo>
                  <a:lnTo>
                    <a:pt x="8509" y="10337"/>
                  </a:lnTo>
                  <a:cubicBezTo>
                    <a:pt x="6846" y="10288"/>
                    <a:pt x="5514" y="9559"/>
                    <a:pt x="4415" y="8343"/>
                  </a:cubicBezTo>
                  <a:cubicBezTo>
                    <a:pt x="3083" y="6846"/>
                    <a:pt x="2353" y="4784"/>
                    <a:pt x="1459" y="2995"/>
                  </a:cubicBezTo>
                  <a:cubicBezTo>
                    <a:pt x="1177" y="2392"/>
                    <a:pt x="652" y="729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67"/>
            <p:cNvSpPr/>
            <p:nvPr/>
          </p:nvSpPr>
          <p:spPr>
            <a:xfrm>
              <a:off x="4974679" y="5020094"/>
              <a:ext cx="41028" cy="123384"/>
            </a:xfrm>
            <a:custGeom>
              <a:rect b="b" l="l" r="r" t="t"/>
              <a:pathLst>
                <a:path extrusionOk="0" h="3278" w="1090">
                  <a:moveTo>
                    <a:pt x="1090" y="0"/>
                  </a:moveTo>
                  <a:lnTo>
                    <a:pt x="1090" y="0"/>
                  </a:lnTo>
                  <a:cubicBezTo>
                    <a:pt x="1051" y="78"/>
                    <a:pt x="1012" y="117"/>
                    <a:pt x="973" y="156"/>
                  </a:cubicBezTo>
                  <a:cubicBezTo>
                    <a:pt x="643" y="525"/>
                    <a:pt x="361" y="768"/>
                    <a:pt x="79" y="885"/>
                  </a:cubicBezTo>
                  <a:cubicBezTo>
                    <a:pt x="40" y="1702"/>
                    <a:pt x="1" y="2470"/>
                    <a:pt x="1" y="3277"/>
                  </a:cubicBezTo>
                  <a:lnTo>
                    <a:pt x="1012" y="3277"/>
                  </a:lnTo>
                  <a:cubicBezTo>
                    <a:pt x="1012" y="2188"/>
                    <a:pt x="1051" y="1089"/>
                    <a:pt x="1090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67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DEF6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67"/>
            <p:cNvSpPr/>
            <p:nvPr/>
          </p:nvSpPr>
          <p:spPr>
            <a:xfrm>
              <a:off x="5059967" y="4591513"/>
              <a:ext cx="59321" cy="551991"/>
            </a:xfrm>
            <a:custGeom>
              <a:rect b="b" l="l" r="r" t="t"/>
              <a:pathLst>
                <a:path extrusionOk="0" h="14665" w="1576">
                  <a:moveTo>
                    <a:pt x="1537" y="0"/>
                  </a:moveTo>
                  <a:cubicBezTo>
                    <a:pt x="1216" y="2956"/>
                    <a:pt x="1333" y="6156"/>
                    <a:pt x="283" y="8908"/>
                  </a:cubicBezTo>
                  <a:cubicBezTo>
                    <a:pt x="205" y="10852"/>
                    <a:pt x="78" y="12758"/>
                    <a:pt x="1" y="14664"/>
                  </a:cubicBezTo>
                  <a:lnTo>
                    <a:pt x="1576" y="14664"/>
                  </a:lnTo>
                  <a:cubicBezTo>
                    <a:pt x="1576" y="14460"/>
                    <a:pt x="1498" y="10570"/>
                    <a:pt x="1498" y="5631"/>
                  </a:cubicBezTo>
                  <a:cubicBezTo>
                    <a:pt x="1498" y="3851"/>
                    <a:pt x="1498" y="1945"/>
                    <a:pt x="1537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67"/>
            <p:cNvSpPr/>
            <p:nvPr/>
          </p:nvSpPr>
          <p:spPr>
            <a:xfrm>
              <a:off x="5012769" y="4926752"/>
              <a:ext cx="57853" cy="216731"/>
            </a:xfrm>
            <a:custGeom>
              <a:rect b="b" l="l" r="r" t="t"/>
              <a:pathLst>
                <a:path extrusionOk="0" h="5758" w="1537">
                  <a:moveTo>
                    <a:pt x="1537" y="1"/>
                  </a:moveTo>
                  <a:lnTo>
                    <a:pt x="1537" y="1"/>
                  </a:lnTo>
                  <a:cubicBezTo>
                    <a:pt x="1177" y="895"/>
                    <a:pt x="730" y="1751"/>
                    <a:pt x="78" y="2480"/>
                  </a:cubicBezTo>
                  <a:cubicBezTo>
                    <a:pt x="39" y="3569"/>
                    <a:pt x="0" y="4668"/>
                    <a:pt x="0" y="5757"/>
                  </a:cubicBezTo>
                  <a:lnTo>
                    <a:pt x="1255" y="5757"/>
                  </a:lnTo>
                  <a:cubicBezTo>
                    <a:pt x="1332" y="3851"/>
                    <a:pt x="1459" y="1945"/>
                    <a:pt x="1537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67"/>
            <p:cNvSpPr/>
            <p:nvPr/>
          </p:nvSpPr>
          <p:spPr>
            <a:xfrm>
              <a:off x="4410337" y="1736809"/>
              <a:ext cx="31881" cy="31881"/>
            </a:xfrm>
            <a:custGeom>
              <a:rect b="b" l="l" r="r" t="t"/>
              <a:pathLst>
                <a:path extrusionOk="0" h="847" w="847"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cubicBezTo>
                    <a:pt x="0" y="642"/>
                    <a:pt x="205" y="846"/>
                    <a:pt x="448" y="846"/>
                  </a:cubicBezTo>
                  <a:cubicBezTo>
                    <a:pt x="652" y="846"/>
                    <a:pt x="846" y="642"/>
                    <a:pt x="846" y="447"/>
                  </a:cubicBezTo>
                  <a:cubicBezTo>
                    <a:pt x="846" y="204"/>
                    <a:pt x="652" y="0"/>
                    <a:pt x="44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67"/>
            <p:cNvSpPr/>
            <p:nvPr/>
          </p:nvSpPr>
          <p:spPr>
            <a:xfrm>
              <a:off x="4410337" y="1736809"/>
              <a:ext cx="16863" cy="16863"/>
            </a:xfrm>
            <a:custGeom>
              <a:rect b="b" l="l" r="r" t="t"/>
              <a:pathLst>
                <a:path extrusionOk="0" h="448" w="448"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lnTo>
                    <a:pt x="0" y="447"/>
                  </a:lnTo>
                  <a:cubicBezTo>
                    <a:pt x="0" y="204"/>
                    <a:pt x="205" y="0"/>
                    <a:pt x="448" y="0"/>
                  </a:cubicBezTo>
                  <a:lnTo>
                    <a:pt x="448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67"/>
            <p:cNvSpPr/>
            <p:nvPr/>
          </p:nvSpPr>
          <p:spPr>
            <a:xfrm>
              <a:off x="4410337" y="1736809"/>
              <a:ext cx="30413" cy="28945"/>
            </a:xfrm>
            <a:custGeom>
              <a:rect b="b" l="l" r="r" t="t"/>
              <a:pathLst>
                <a:path extrusionOk="0" h="769" w="808"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cubicBezTo>
                    <a:pt x="0" y="564"/>
                    <a:pt x="78" y="690"/>
                    <a:pt x="166" y="768"/>
                  </a:cubicBezTo>
                  <a:cubicBezTo>
                    <a:pt x="117" y="690"/>
                    <a:pt x="117" y="642"/>
                    <a:pt x="117" y="603"/>
                  </a:cubicBezTo>
                  <a:cubicBezTo>
                    <a:pt x="117" y="360"/>
                    <a:pt x="321" y="204"/>
                    <a:pt x="526" y="204"/>
                  </a:cubicBezTo>
                  <a:cubicBezTo>
                    <a:pt x="652" y="204"/>
                    <a:pt x="730" y="243"/>
                    <a:pt x="808" y="282"/>
                  </a:cubicBezTo>
                  <a:cubicBezTo>
                    <a:pt x="769" y="156"/>
                    <a:pt x="603" y="39"/>
                    <a:pt x="448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67"/>
            <p:cNvSpPr/>
            <p:nvPr/>
          </p:nvSpPr>
          <p:spPr>
            <a:xfrm>
              <a:off x="4410337" y="1631386"/>
              <a:ext cx="31881" cy="32257"/>
            </a:xfrm>
            <a:custGeom>
              <a:rect b="b" l="l" r="r" t="t"/>
              <a:pathLst>
                <a:path extrusionOk="0" h="857" w="847"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cubicBezTo>
                    <a:pt x="0" y="691"/>
                    <a:pt x="205" y="856"/>
                    <a:pt x="448" y="856"/>
                  </a:cubicBezTo>
                  <a:cubicBezTo>
                    <a:pt x="652" y="856"/>
                    <a:pt x="846" y="691"/>
                    <a:pt x="846" y="448"/>
                  </a:cubicBezTo>
                  <a:cubicBezTo>
                    <a:pt x="846" y="205"/>
                    <a:pt x="652" y="1"/>
                    <a:pt x="44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67"/>
            <p:cNvSpPr/>
            <p:nvPr/>
          </p:nvSpPr>
          <p:spPr>
            <a:xfrm>
              <a:off x="4410337" y="1631386"/>
              <a:ext cx="16863" cy="16863"/>
            </a:xfrm>
            <a:custGeom>
              <a:rect b="b" l="l" r="r" t="t"/>
              <a:pathLst>
                <a:path extrusionOk="0" h="448" w="448"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lnTo>
                    <a:pt x="0" y="448"/>
                  </a:lnTo>
                  <a:cubicBezTo>
                    <a:pt x="0" y="205"/>
                    <a:pt x="205" y="1"/>
                    <a:pt x="448" y="1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67"/>
            <p:cNvSpPr/>
            <p:nvPr/>
          </p:nvSpPr>
          <p:spPr>
            <a:xfrm>
              <a:off x="4410337" y="1631386"/>
              <a:ext cx="30413" cy="28945"/>
            </a:xfrm>
            <a:custGeom>
              <a:rect b="b" l="l" r="r" t="t"/>
              <a:pathLst>
                <a:path extrusionOk="0" h="769" w="808"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cubicBezTo>
                    <a:pt x="0" y="570"/>
                    <a:pt x="73" y="683"/>
                    <a:pt x="157" y="761"/>
                  </a:cubicBezTo>
                  <a:lnTo>
                    <a:pt x="157" y="761"/>
                  </a:lnTo>
                  <a:cubicBezTo>
                    <a:pt x="117" y="720"/>
                    <a:pt x="117" y="649"/>
                    <a:pt x="117" y="613"/>
                  </a:cubicBezTo>
                  <a:cubicBezTo>
                    <a:pt x="117" y="370"/>
                    <a:pt x="321" y="205"/>
                    <a:pt x="526" y="205"/>
                  </a:cubicBezTo>
                  <a:cubicBezTo>
                    <a:pt x="652" y="205"/>
                    <a:pt x="730" y="244"/>
                    <a:pt x="808" y="283"/>
                  </a:cubicBezTo>
                  <a:cubicBezTo>
                    <a:pt x="769" y="166"/>
                    <a:pt x="603" y="39"/>
                    <a:pt x="448" y="1"/>
                  </a:cubicBezTo>
                  <a:close/>
                  <a:moveTo>
                    <a:pt x="157" y="761"/>
                  </a:moveTo>
                  <a:lnTo>
                    <a:pt x="157" y="761"/>
                  </a:lnTo>
                  <a:cubicBezTo>
                    <a:pt x="160" y="763"/>
                    <a:pt x="163" y="766"/>
                    <a:pt x="166" y="769"/>
                  </a:cubicBezTo>
                  <a:cubicBezTo>
                    <a:pt x="163" y="766"/>
                    <a:pt x="160" y="763"/>
                    <a:pt x="157" y="76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67"/>
            <p:cNvSpPr/>
            <p:nvPr/>
          </p:nvSpPr>
          <p:spPr>
            <a:xfrm>
              <a:off x="4641998" y="1736809"/>
              <a:ext cx="32257" cy="31881"/>
            </a:xfrm>
            <a:custGeom>
              <a:rect b="b" l="l" r="r" t="t"/>
              <a:pathLst>
                <a:path extrusionOk="0" h="847" w="857">
                  <a:moveTo>
                    <a:pt x="409" y="0"/>
                  </a:moveTo>
                  <a:cubicBezTo>
                    <a:pt x="166" y="0"/>
                    <a:pt x="1" y="204"/>
                    <a:pt x="1" y="447"/>
                  </a:cubicBezTo>
                  <a:cubicBezTo>
                    <a:pt x="1" y="642"/>
                    <a:pt x="166" y="846"/>
                    <a:pt x="409" y="846"/>
                  </a:cubicBezTo>
                  <a:cubicBezTo>
                    <a:pt x="652" y="846"/>
                    <a:pt x="856" y="642"/>
                    <a:pt x="856" y="447"/>
                  </a:cubicBezTo>
                  <a:cubicBezTo>
                    <a:pt x="856" y="204"/>
                    <a:pt x="652" y="0"/>
                    <a:pt x="40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67"/>
            <p:cNvSpPr/>
            <p:nvPr/>
          </p:nvSpPr>
          <p:spPr>
            <a:xfrm>
              <a:off x="4655924" y="173680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ubicBezTo>
                    <a:pt x="282" y="0"/>
                    <a:pt x="486" y="204"/>
                    <a:pt x="486" y="447"/>
                  </a:cubicBezTo>
                  <a:lnTo>
                    <a:pt x="486" y="447"/>
                  </a:lnTo>
                  <a:cubicBezTo>
                    <a:pt x="486" y="204"/>
                    <a:pt x="282" y="0"/>
                    <a:pt x="39" y="0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67"/>
            <p:cNvSpPr/>
            <p:nvPr/>
          </p:nvSpPr>
          <p:spPr>
            <a:xfrm>
              <a:off x="4641998" y="1736809"/>
              <a:ext cx="32257" cy="28945"/>
            </a:xfrm>
            <a:custGeom>
              <a:rect b="b" l="l" r="r" t="t"/>
              <a:pathLst>
                <a:path extrusionOk="0" h="769" w="857">
                  <a:moveTo>
                    <a:pt x="370" y="0"/>
                  </a:moveTo>
                  <a:cubicBezTo>
                    <a:pt x="205" y="39"/>
                    <a:pt x="88" y="156"/>
                    <a:pt x="1" y="282"/>
                  </a:cubicBezTo>
                  <a:cubicBezTo>
                    <a:pt x="88" y="243"/>
                    <a:pt x="205" y="204"/>
                    <a:pt x="283" y="204"/>
                  </a:cubicBezTo>
                  <a:cubicBezTo>
                    <a:pt x="526" y="204"/>
                    <a:pt x="730" y="360"/>
                    <a:pt x="730" y="603"/>
                  </a:cubicBezTo>
                  <a:cubicBezTo>
                    <a:pt x="730" y="642"/>
                    <a:pt x="691" y="690"/>
                    <a:pt x="691" y="768"/>
                  </a:cubicBezTo>
                  <a:cubicBezTo>
                    <a:pt x="769" y="690"/>
                    <a:pt x="818" y="564"/>
                    <a:pt x="856" y="447"/>
                  </a:cubicBezTo>
                  <a:cubicBezTo>
                    <a:pt x="856" y="204"/>
                    <a:pt x="652" y="0"/>
                    <a:pt x="409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67"/>
            <p:cNvSpPr/>
            <p:nvPr/>
          </p:nvSpPr>
          <p:spPr>
            <a:xfrm>
              <a:off x="4641998" y="1631386"/>
              <a:ext cx="32257" cy="32257"/>
            </a:xfrm>
            <a:custGeom>
              <a:rect b="b" l="l" r="r" t="t"/>
              <a:pathLst>
                <a:path extrusionOk="0" h="857" w="857">
                  <a:moveTo>
                    <a:pt x="409" y="1"/>
                  </a:moveTo>
                  <a:cubicBezTo>
                    <a:pt x="166" y="1"/>
                    <a:pt x="1" y="205"/>
                    <a:pt x="1" y="448"/>
                  </a:cubicBezTo>
                  <a:cubicBezTo>
                    <a:pt x="1" y="691"/>
                    <a:pt x="166" y="856"/>
                    <a:pt x="409" y="856"/>
                  </a:cubicBezTo>
                  <a:cubicBezTo>
                    <a:pt x="652" y="856"/>
                    <a:pt x="856" y="691"/>
                    <a:pt x="856" y="448"/>
                  </a:cubicBezTo>
                  <a:cubicBezTo>
                    <a:pt x="856" y="205"/>
                    <a:pt x="652" y="1"/>
                    <a:pt x="409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67"/>
            <p:cNvSpPr/>
            <p:nvPr/>
          </p:nvSpPr>
          <p:spPr>
            <a:xfrm>
              <a:off x="4655924" y="1631386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ubicBezTo>
                    <a:pt x="282" y="1"/>
                    <a:pt x="486" y="205"/>
                    <a:pt x="486" y="448"/>
                  </a:cubicBezTo>
                  <a:lnTo>
                    <a:pt x="486" y="448"/>
                  </a:lnTo>
                  <a:cubicBezTo>
                    <a:pt x="486" y="205"/>
                    <a:pt x="282" y="1"/>
                    <a:pt x="39" y="1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67"/>
            <p:cNvSpPr/>
            <p:nvPr/>
          </p:nvSpPr>
          <p:spPr>
            <a:xfrm>
              <a:off x="4641998" y="1631386"/>
              <a:ext cx="32257" cy="28945"/>
            </a:xfrm>
            <a:custGeom>
              <a:rect b="b" l="l" r="r" t="t"/>
              <a:pathLst>
                <a:path extrusionOk="0" h="769" w="857">
                  <a:moveTo>
                    <a:pt x="370" y="1"/>
                  </a:moveTo>
                  <a:cubicBezTo>
                    <a:pt x="205" y="39"/>
                    <a:pt x="88" y="166"/>
                    <a:pt x="1" y="283"/>
                  </a:cubicBezTo>
                  <a:cubicBezTo>
                    <a:pt x="88" y="244"/>
                    <a:pt x="205" y="205"/>
                    <a:pt x="283" y="205"/>
                  </a:cubicBezTo>
                  <a:cubicBezTo>
                    <a:pt x="526" y="205"/>
                    <a:pt x="730" y="370"/>
                    <a:pt x="730" y="613"/>
                  </a:cubicBezTo>
                  <a:cubicBezTo>
                    <a:pt x="730" y="652"/>
                    <a:pt x="691" y="730"/>
                    <a:pt x="691" y="769"/>
                  </a:cubicBezTo>
                  <a:cubicBezTo>
                    <a:pt x="769" y="691"/>
                    <a:pt x="818" y="574"/>
                    <a:pt x="856" y="448"/>
                  </a:cubicBezTo>
                  <a:cubicBezTo>
                    <a:pt x="856" y="205"/>
                    <a:pt x="652" y="1"/>
                    <a:pt x="409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67"/>
            <p:cNvSpPr/>
            <p:nvPr/>
          </p:nvSpPr>
          <p:spPr>
            <a:xfrm>
              <a:off x="4266862" y="1570638"/>
              <a:ext cx="172429" cy="290995"/>
            </a:xfrm>
            <a:custGeom>
              <a:rect b="b" l="l" r="r" t="t"/>
              <a:pathLst>
                <a:path extrusionOk="0" h="7731" w="4581">
                  <a:moveTo>
                    <a:pt x="574" y="0"/>
                  </a:moveTo>
                  <a:cubicBezTo>
                    <a:pt x="409" y="195"/>
                    <a:pt x="205" y="360"/>
                    <a:pt x="1" y="525"/>
                  </a:cubicBezTo>
                  <a:cubicBezTo>
                    <a:pt x="127" y="846"/>
                    <a:pt x="244" y="1128"/>
                    <a:pt x="370" y="1410"/>
                  </a:cubicBezTo>
                  <a:cubicBezTo>
                    <a:pt x="973" y="2713"/>
                    <a:pt x="1702" y="3968"/>
                    <a:pt x="2519" y="5144"/>
                  </a:cubicBezTo>
                  <a:cubicBezTo>
                    <a:pt x="3005" y="5951"/>
                    <a:pt x="3608" y="6720"/>
                    <a:pt x="4260" y="7410"/>
                  </a:cubicBezTo>
                  <a:cubicBezTo>
                    <a:pt x="4376" y="7536"/>
                    <a:pt x="4464" y="7653"/>
                    <a:pt x="4581" y="7731"/>
                  </a:cubicBezTo>
                  <a:lnTo>
                    <a:pt x="4581" y="6924"/>
                  </a:lnTo>
                  <a:cubicBezTo>
                    <a:pt x="4133" y="6360"/>
                    <a:pt x="3686" y="5747"/>
                    <a:pt x="3287" y="5144"/>
                  </a:cubicBezTo>
                  <a:cubicBezTo>
                    <a:pt x="2471" y="3968"/>
                    <a:pt x="1741" y="2713"/>
                    <a:pt x="1177" y="1410"/>
                  </a:cubicBezTo>
                  <a:cubicBezTo>
                    <a:pt x="973" y="973"/>
                    <a:pt x="769" y="487"/>
                    <a:pt x="57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67"/>
            <p:cNvSpPr/>
            <p:nvPr/>
          </p:nvSpPr>
          <p:spPr>
            <a:xfrm>
              <a:off x="4643466" y="1565859"/>
              <a:ext cx="175741" cy="295775"/>
            </a:xfrm>
            <a:custGeom>
              <a:rect b="b" l="l" r="r" t="t"/>
              <a:pathLst>
                <a:path extrusionOk="0" h="7858" w="4669">
                  <a:moveTo>
                    <a:pt x="4056" y="1"/>
                  </a:moveTo>
                  <a:cubicBezTo>
                    <a:pt x="3851" y="487"/>
                    <a:pt x="3647" y="1100"/>
                    <a:pt x="3453" y="1537"/>
                  </a:cubicBezTo>
                  <a:cubicBezTo>
                    <a:pt x="2840" y="2840"/>
                    <a:pt x="2111" y="4095"/>
                    <a:pt x="1304" y="5271"/>
                  </a:cubicBezTo>
                  <a:cubicBezTo>
                    <a:pt x="934" y="5874"/>
                    <a:pt x="487" y="6487"/>
                    <a:pt x="1" y="7051"/>
                  </a:cubicBezTo>
                  <a:lnTo>
                    <a:pt x="1" y="7858"/>
                  </a:lnTo>
                  <a:cubicBezTo>
                    <a:pt x="127" y="7780"/>
                    <a:pt x="244" y="7663"/>
                    <a:pt x="370" y="7537"/>
                  </a:cubicBezTo>
                  <a:cubicBezTo>
                    <a:pt x="1022" y="6847"/>
                    <a:pt x="1586" y="6078"/>
                    <a:pt x="2111" y="5271"/>
                  </a:cubicBezTo>
                  <a:cubicBezTo>
                    <a:pt x="2879" y="4095"/>
                    <a:pt x="3608" y="2840"/>
                    <a:pt x="4221" y="1537"/>
                  </a:cubicBezTo>
                  <a:cubicBezTo>
                    <a:pt x="4338" y="1255"/>
                    <a:pt x="4542" y="808"/>
                    <a:pt x="4668" y="526"/>
                  </a:cubicBezTo>
                  <a:cubicBezTo>
                    <a:pt x="4464" y="370"/>
                    <a:pt x="4260" y="166"/>
                    <a:pt x="405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67"/>
            <p:cNvSpPr/>
            <p:nvPr/>
          </p:nvSpPr>
          <p:spPr>
            <a:xfrm>
              <a:off x="4048750" y="3812301"/>
              <a:ext cx="82394" cy="86798"/>
            </a:xfrm>
            <a:custGeom>
              <a:rect b="b" l="l" r="r" t="t"/>
              <a:pathLst>
                <a:path extrusionOk="0" h="2306" w="2189">
                  <a:moveTo>
                    <a:pt x="778" y="1"/>
                  </a:moveTo>
                  <a:lnTo>
                    <a:pt x="0" y="195"/>
                  </a:lnTo>
                  <a:cubicBezTo>
                    <a:pt x="486" y="769"/>
                    <a:pt x="895" y="1372"/>
                    <a:pt x="1021" y="1985"/>
                  </a:cubicBezTo>
                  <a:cubicBezTo>
                    <a:pt x="1060" y="2062"/>
                    <a:pt x="1060" y="2189"/>
                    <a:pt x="1060" y="2305"/>
                  </a:cubicBezTo>
                  <a:cubicBezTo>
                    <a:pt x="1663" y="2228"/>
                    <a:pt x="2188" y="1411"/>
                    <a:pt x="1663" y="925"/>
                  </a:cubicBezTo>
                  <a:cubicBezTo>
                    <a:pt x="1342" y="604"/>
                    <a:pt x="1021" y="322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67"/>
            <p:cNvSpPr/>
            <p:nvPr/>
          </p:nvSpPr>
          <p:spPr>
            <a:xfrm>
              <a:off x="3743883" y="3718771"/>
              <a:ext cx="344820" cy="327920"/>
            </a:xfrm>
            <a:custGeom>
              <a:rect b="b" l="l" r="r" t="t"/>
              <a:pathLst>
                <a:path extrusionOk="0" h="8712" w="9161">
                  <a:moveTo>
                    <a:pt x="5271" y="0"/>
                  </a:moveTo>
                  <a:cubicBezTo>
                    <a:pt x="5179" y="0"/>
                    <a:pt x="5085" y="2"/>
                    <a:pt x="4988" y="6"/>
                  </a:cubicBezTo>
                  <a:cubicBezTo>
                    <a:pt x="4055" y="55"/>
                    <a:pt x="3160" y="94"/>
                    <a:pt x="2353" y="492"/>
                  </a:cubicBezTo>
                  <a:cubicBezTo>
                    <a:pt x="2149" y="619"/>
                    <a:pt x="1984" y="697"/>
                    <a:pt x="1780" y="862"/>
                  </a:cubicBezTo>
                  <a:cubicBezTo>
                    <a:pt x="564" y="1834"/>
                    <a:pt x="0" y="3410"/>
                    <a:pt x="408" y="4917"/>
                  </a:cubicBezTo>
                  <a:cubicBezTo>
                    <a:pt x="447" y="4956"/>
                    <a:pt x="447" y="4995"/>
                    <a:pt x="447" y="5034"/>
                  </a:cubicBezTo>
                  <a:cubicBezTo>
                    <a:pt x="690" y="5685"/>
                    <a:pt x="1177" y="6288"/>
                    <a:pt x="1663" y="6696"/>
                  </a:cubicBezTo>
                  <a:cubicBezTo>
                    <a:pt x="2314" y="7260"/>
                    <a:pt x="3044" y="7669"/>
                    <a:pt x="3812" y="8029"/>
                  </a:cubicBezTo>
                  <a:cubicBezTo>
                    <a:pt x="4300" y="8280"/>
                    <a:pt x="4889" y="8711"/>
                    <a:pt x="5464" y="8711"/>
                  </a:cubicBezTo>
                  <a:cubicBezTo>
                    <a:pt x="5645" y="8711"/>
                    <a:pt x="5825" y="8668"/>
                    <a:pt x="6000" y="8563"/>
                  </a:cubicBezTo>
                  <a:cubicBezTo>
                    <a:pt x="6398" y="8272"/>
                    <a:pt x="6603" y="7785"/>
                    <a:pt x="7011" y="7542"/>
                  </a:cubicBezTo>
                  <a:cubicBezTo>
                    <a:pt x="7497" y="7260"/>
                    <a:pt x="7701" y="7056"/>
                    <a:pt x="7983" y="6570"/>
                  </a:cubicBezTo>
                  <a:cubicBezTo>
                    <a:pt x="8431" y="5841"/>
                    <a:pt x="9160" y="5598"/>
                    <a:pt x="9160" y="4790"/>
                  </a:cubicBezTo>
                  <a:cubicBezTo>
                    <a:pt x="9160" y="4674"/>
                    <a:pt x="9160" y="4547"/>
                    <a:pt x="9121" y="4470"/>
                  </a:cubicBezTo>
                  <a:cubicBezTo>
                    <a:pt x="8995" y="3857"/>
                    <a:pt x="8586" y="3254"/>
                    <a:pt x="8100" y="2680"/>
                  </a:cubicBezTo>
                  <a:lnTo>
                    <a:pt x="8878" y="2486"/>
                  </a:lnTo>
                  <a:cubicBezTo>
                    <a:pt x="8752" y="2359"/>
                    <a:pt x="8674" y="2243"/>
                    <a:pt x="8586" y="2077"/>
                  </a:cubicBezTo>
                  <a:cubicBezTo>
                    <a:pt x="7785" y="660"/>
                    <a:pt x="6906" y="0"/>
                    <a:pt x="527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67"/>
            <p:cNvSpPr/>
            <p:nvPr/>
          </p:nvSpPr>
          <p:spPr>
            <a:xfrm>
              <a:off x="3681291" y="3685424"/>
              <a:ext cx="151200" cy="222829"/>
            </a:xfrm>
            <a:custGeom>
              <a:rect b="b" l="l" r="r" t="t"/>
              <a:pathLst>
                <a:path extrusionOk="0" h="5920" w="4017">
                  <a:moveTo>
                    <a:pt x="2818" y="0"/>
                  </a:moveTo>
                  <a:cubicBezTo>
                    <a:pt x="2784" y="0"/>
                    <a:pt x="2749" y="3"/>
                    <a:pt x="2713" y="7"/>
                  </a:cubicBezTo>
                  <a:cubicBezTo>
                    <a:pt x="2597" y="7"/>
                    <a:pt x="2470" y="85"/>
                    <a:pt x="2353" y="163"/>
                  </a:cubicBezTo>
                  <a:cubicBezTo>
                    <a:pt x="1381" y="737"/>
                    <a:pt x="525" y="1952"/>
                    <a:pt x="204" y="3041"/>
                  </a:cubicBezTo>
                  <a:cubicBezTo>
                    <a:pt x="88" y="3411"/>
                    <a:pt x="0" y="3858"/>
                    <a:pt x="88" y="4257"/>
                  </a:cubicBezTo>
                  <a:cubicBezTo>
                    <a:pt x="127" y="4626"/>
                    <a:pt x="282" y="4947"/>
                    <a:pt x="652" y="5190"/>
                  </a:cubicBezTo>
                  <a:cubicBezTo>
                    <a:pt x="1099" y="5472"/>
                    <a:pt x="2071" y="5920"/>
                    <a:pt x="2110" y="5920"/>
                  </a:cubicBezTo>
                  <a:cubicBezTo>
                    <a:pt x="2110" y="5881"/>
                    <a:pt x="2110" y="5842"/>
                    <a:pt x="2071" y="5803"/>
                  </a:cubicBezTo>
                  <a:cubicBezTo>
                    <a:pt x="1663" y="4296"/>
                    <a:pt x="2227" y="2720"/>
                    <a:pt x="3443" y="1748"/>
                  </a:cubicBezTo>
                  <a:cubicBezTo>
                    <a:pt x="3647" y="1583"/>
                    <a:pt x="3812" y="1505"/>
                    <a:pt x="4016" y="1378"/>
                  </a:cubicBezTo>
                  <a:cubicBezTo>
                    <a:pt x="3773" y="1058"/>
                    <a:pt x="3734" y="737"/>
                    <a:pt x="3443" y="406"/>
                  </a:cubicBezTo>
                  <a:cubicBezTo>
                    <a:pt x="3272" y="125"/>
                    <a:pt x="3064" y="0"/>
                    <a:pt x="281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67"/>
            <p:cNvSpPr/>
            <p:nvPr/>
          </p:nvSpPr>
          <p:spPr>
            <a:xfrm>
              <a:off x="3819987" y="3784148"/>
              <a:ext cx="139117" cy="125567"/>
            </a:xfrm>
            <a:custGeom>
              <a:rect b="b" l="l" r="r" t="t"/>
              <a:pathLst>
                <a:path extrusionOk="0" h="3336" w="3696">
                  <a:moveTo>
                    <a:pt x="1579" y="1"/>
                  </a:moveTo>
                  <a:cubicBezTo>
                    <a:pt x="1461" y="1"/>
                    <a:pt x="1338" y="50"/>
                    <a:pt x="1216" y="136"/>
                  </a:cubicBezTo>
                  <a:cubicBezTo>
                    <a:pt x="934" y="418"/>
                    <a:pt x="448" y="943"/>
                    <a:pt x="127" y="1391"/>
                  </a:cubicBezTo>
                  <a:cubicBezTo>
                    <a:pt x="1" y="1595"/>
                    <a:pt x="1" y="1838"/>
                    <a:pt x="166" y="2003"/>
                  </a:cubicBezTo>
                  <a:cubicBezTo>
                    <a:pt x="574" y="2402"/>
                    <a:pt x="1343" y="3131"/>
                    <a:pt x="1420" y="3335"/>
                  </a:cubicBezTo>
                  <a:cubicBezTo>
                    <a:pt x="2150" y="1517"/>
                    <a:pt x="3696" y="584"/>
                    <a:pt x="3696" y="584"/>
                  </a:cubicBezTo>
                  <a:lnTo>
                    <a:pt x="1702" y="20"/>
                  </a:lnTo>
                  <a:cubicBezTo>
                    <a:pt x="1662" y="7"/>
                    <a:pt x="1621" y="1"/>
                    <a:pt x="1579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67"/>
            <p:cNvSpPr/>
            <p:nvPr/>
          </p:nvSpPr>
          <p:spPr>
            <a:xfrm>
              <a:off x="3710197" y="3714593"/>
              <a:ext cx="122292" cy="193658"/>
            </a:xfrm>
            <a:custGeom>
              <a:rect b="b" l="l" r="r" t="t"/>
              <a:pathLst>
                <a:path extrusionOk="0" h="5145" w="3249">
                  <a:moveTo>
                    <a:pt x="2918" y="1"/>
                  </a:moveTo>
                  <a:cubicBezTo>
                    <a:pt x="2723" y="78"/>
                    <a:pt x="2558" y="166"/>
                    <a:pt x="2354" y="244"/>
                  </a:cubicBezTo>
                  <a:cubicBezTo>
                    <a:pt x="2149" y="360"/>
                    <a:pt x="1994" y="448"/>
                    <a:pt x="1790" y="603"/>
                  </a:cubicBezTo>
                  <a:cubicBezTo>
                    <a:pt x="574" y="1576"/>
                    <a:pt x="0" y="3161"/>
                    <a:pt x="409" y="4658"/>
                  </a:cubicBezTo>
                  <a:cubicBezTo>
                    <a:pt x="448" y="4697"/>
                    <a:pt x="448" y="4697"/>
                    <a:pt x="448" y="4736"/>
                  </a:cubicBezTo>
                  <a:cubicBezTo>
                    <a:pt x="856" y="4940"/>
                    <a:pt x="1303" y="5145"/>
                    <a:pt x="1342" y="5145"/>
                  </a:cubicBezTo>
                  <a:cubicBezTo>
                    <a:pt x="1342" y="5106"/>
                    <a:pt x="1342" y="5067"/>
                    <a:pt x="1303" y="5028"/>
                  </a:cubicBezTo>
                  <a:cubicBezTo>
                    <a:pt x="895" y="3521"/>
                    <a:pt x="1459" y="1945"/>
                    <a:pt x="2675" y="973"/>
                  </a:cubicBezTo>
                  <a:cubicBezTo>
                    <a:pt x="2879" y="808"/>
                    <a:pt x="3044" y="730"/>
                    <a:pt x="3248" y="603"/>
                  </a:cubicBezTo>
                  <a:cubicBezTo>
                    <a:pt x="3083" y="409"/>
                    <a:pt x="3005" y="205"/>
                    <a:pt x="2918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67"/>
            <p:cNvSpPr/>
            <p:nvPr/>
          </p:nvSpPr>
          <p:spPr>
            <a:xfrm>
              <a:off x="4015440" y="3758893"/>
              <a:ext cx="91540" cy="140209"/>
            </a:xfrm>
            <a:custGeom>
              <a:rect b="b" l="l" r="r" t="t"/>
              <a:pathLst>
                <a:path extrusionOk="0" h="3725" w="2432">
                  <a:moveTo>
                    <a:pt x="0" y="0"/>
                  </a:moveTo>
                  <a:lnTo>
                    <a:pt x="0" y="0"/>
                  </a:lnTo>
                  <a:cubicBezTo>
                    <a:pt x="39" y="360"/>
                    <a:pt x="78" y="729"/>
                    <a:pt x="282" y="1050"/>
                  </a:cubicBezTo>
                  <a:cubicBezTo>
                    <a:pt x="360" y="1216"/>
                    <a:pt x="486" y="1293"/>
                    <a:pt x="642" y="1420"/>
                  </a:cubicBezTo>
                  <a:cubicBezTo>
                    <a:pt x="768" y="1537"/>
                    <a:pt x="768" y="1537"/>
                    <a:pt x="885" y="1614"/>
                  </a:cubicBezTo>
                  <a:cubicBezTo>
                    <a:pt x="1371" y="2188"/>
                    <a:pt x="1780" y="2791"/>
                    <a:pt x="1906" y="3404"/>
                  </a:cubicBezTo>
                  <a:cubicBezTo>
                    <a:pt x="1945" y="3481"/>
                    <a:pt x="1945" y="3608"/>
                    <a:pt x="1945" y="3724"/>
                  </a:cubicBezTo>
                  <a:cubicBezTo>
                    <a:pt x="2101" y="3686"/>
                    <a:pt x="2305" y="3608"/>
                    <a:pt x="2431" y="3481"/>
                  </a:cubicBezTo>
                  <a:cubicBezTo>
                    <a:pt x="2431" y="3122"/>
                    <a:pt x="2266" y="2713"/>
                    <a:pt x="2101" y="2392"/>
                  </a:cubicBezTo>
                  <a:cubicBezTo>
                    <a:pt x="1906" y="2023"/>
                    <a:pt x="1614" y="1741"/>
                    <a:pt x="1332" y="1498"/>
                  </a:cubicBezTo>
                  <a:cubicBezTo>
                    <a:pt x="1050" y="1293"/>
                    <a:pt x="807" y="1089"/>
                    <a:pt x="564" y="885"/>
                  </a:cubicBezTo>
                  <a:cubicBezTo>
                    <a:pt x="282" y="603"/>
                    <a:pt x="156" y="282"/>
                    <a:pt x="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67"/>
            <p:cNvSpPr/>
            <p:nvPr/>
          </p:nvSpPr>
          <p:spPr>
            <a:xfrm>
              <a:off x="3754497" y="3854756"/>
              <a:ext cx="334206" cy="191926"/>
            </a:xfrm>
            <a:custGeom>
              <a:rect b="b" l="l" r="r" t="t"/>
              <a:pathLst>
                <a:path extrusionOk="0" h="5099" w="8879">
                  <a:moveTo>
                    <a:pt x="8509" y="1"/>
                  </a:moveTo>
                  <a:cubicBezTo>
                    <a:pt x="8431" y="730"/>
                    <a:pt x="7740" y="1012"/>
                    <a:pt x="7332" y="1703"/>
                  </a:cubicBezTo>
                  <a:cubicBezTo>
                    <a:pt x="7050" y="2150"/>
                    <a:pt x="6846" y="2393"/>
                    <a:pt x="6408" y="2675"/>
                  </a:cubicBezTo>
                  <a:cubicBezTo>
                    <a:pt x="5961" y="2918"/>
                    <a:pt x="5757" y="3404"/>
                    <a:pt x="5348" y="3647"/>
                  </a:cubicBezTo>
                  <a:cubicBezTo>
                    <a:pt x="5160" y="3773"/>
                    <a:pt x="4967" y="3823"/>
                    <a:pt x="4772" y="3823"/>
                  </a:cubicBezTo>
                  <a:cubicBezTo>
                    <a:pt x="4213" y="3823"/>
                    <a:pt x="3644" y="3407"/>
                    <a:pt x="3160" y="3161"/>
                  </a:cubicBezTo>
                  <a:cubicBezTo>
                    <a:pt x="2431" y="2801"/>
                    <a:pt x="1663" y="2393"/>
                    <a:pt x="1060" y="1829"/>
                  </a:cubicBezTo>
                  <a:cubicBezTo>
                    <a:pt x="652" y="1498"/>
                    <a:pt x="282" y="1061"/>
                    <a:pt x="0" y="614"/>
                  </a:cubicBezTo>
                  <a:lnTo>
                    <a:pt x="0" y="614"/>
                  </a:lnTo>
                  <a:cubicBezTo>
                    <a:pt x="39" y="857"/>
                    <a:pt x="88" y="1061"/>
                    <a:pt x="126" y="1304"/>
                  </a:cubicBezTo>
                  <a:cubicBezTo>
                    <a:pt x="165" y="1343"/>
                    <a:pt x="165" y="1382"/>
                    <a:pt x="165" y="1421"/>
                  </a:cubicBezTo>
                  <a:cubicBezTo>
                    <a:pt x="408" y="2072"/>
                    <a:pt x="895" y="2675"/>
                    <a:pt x="1381" y="3083"/>
                  </a:cubicBezTo>
                  <a:cubicBezTo>
                    <a:pt x="2032" y="3647"/>
                    <a:pt x="2762" y="4056"/>
                    <a:pt x="3530" y="4416"/>
                  </a:cubicBezTo>
                  <a:cubicBezTo>
                    <a:pt x="4018" y="4667"/>
                    <a:pt x="4607" y="5098"/>
                    <a:pt x="5182" y="5098"/>
                  </a:cubicBezTo>
                  <a:cubicBezTo>
                    <a:pt x="5363" y="5098"/>
                    <a:pt x="5543" y="5055"/>
                    <a:pt x="5718" y="4950"/>
                  </a:cubicBezTo>
                  <a:cubicBezTo>
                    <a:pt x="6116" y="4659"/>
                    <a:pt x="6321" y="4172"/>
                    <a:pt x="6729" y="3929"/>
                  </a:cubicBezTo>
                  <a:cubicBezTo>
                    <a:pt x="7215" y="3647"/>
                    <a:pt x="7419" y="3443"/>
                    <a:pt x="7701" y="2957"/>
                  </a:cubicBezTo>
                  <a:cubicBezTo>
                    <a:pt x="8149" y="2228"/>
                    <a:pt x="8878" y="1985"/>
                    <a:pt x="8878" y="1177"/>
                  </a:cubicBezTo>
                  <a:cubicBezTo>
                    <a:pt x="8878" y="1061"/>
                    <a:pt x="8878" y="934"/>
                    <a:pt x="8839" y="857"/>
                  </a:cubicBezTo>
                  <a:cubicBezTo>
                    <a:pt x="8791" y="575"/>
                    <a:pt x="8674" y="283"/>
                    <a:pt x="8509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67"/>
            <p:cNvSpPr/>
            <p:nvPr/>
          </p:nvSpPr>
          <p:spPr>
            <a:xfrm>
              <a:off x="4065574" y="3815236"/>
              <a:ext cx="41404" cy="74715"/>
            </a:xfrm>
            <a:custGeom>
              <a:rect b="b" l="l" r="r" t="t"/>
              <a:pathLst>
                <a:path extrusionOk="0" h="1985" w="1100">
                  <a:moveTo>
                    <a:pt x="0" y="1"/>
                  </a:moveTo>
                  <a:lnTo>
                    <a:pt x="0" y="1"/>
                  </a:lnTo>
                  <a:cubicBezTo>
                    <a:pt x="282" y="244"/>
                    <a:pt x="574" y="526"/>
                    <a:pt x="769" y="895"/>
                  </a:cubicBezTo>
                  <a:cubicBezTo>
                    <a:pt x="934" y="1216"/>
                    <a:pt x="1099" y="1625"/>
                    <a:pt x="1099" y="1984"/>
                  </a:cubicBezTo>
                  <a:lnTo>
                    <a:pt x="1099" y="1984"/>
                  </a:lnTo>
                  <a:cubicBezTo>
                    <a:pt x="1099" y="1625"/>
                    <a:pt x="934" y="1216"/>
                    <a:pt x="769" y="895"/>
                  </a:cubicBezTo>
                  <a:cubicBezTo>
                    <a:pt x="574" y="526"/>
                    <a:pt x="282" y="244"/>
                    <a:pt x="0" y="1"/>
                  </a:cubicBezTo>
                  <a:close/>
                </a:path>
              </a:pathLst>
            </a:custGeom>
            <a:solidFill>
              <a:srgbClr val="EE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67"/>
            <p:cNvSpPr/>
            <p:nvPr/>
          </p:nvSpPr>
          <p:spPr>
            <a:xfrm>
              <a:off x="4015440" y="3757680"/>
              <a:ext cx="91540" cy="140209"/>
            </a:xfrm>
            <a:custGeom>
              <a:rect b="b" l="l" r="r" t="t"/>
              <a:pathLst>
                <a:path extrusionOk="0" h="3725" w="2432">
                  <a:moveTo>
                    <a:pt x="0" y="0"/>
                  </a:moveTo>
                  <a:lnTo>
                    <a:pt x="0" y="0"/>
                  </a:lnTo>
                  <a:cubicBezTo>
                    <a:pt x="39" y="360"/>
                    <a:pt x="78" y="729"/>
                    <a:pt x="282" y="1050"/>
                  </a:cubicBezTo>
                  <a:cubicBezTo>
                    <a:pt x="360" y="1216"/>
                    <a:pt x="486" y="1293"/>
                    <a:pt x="642" y="1420"/>
                  </a:cubicBezTo>
                  <a:cubicBezTo>
                    <a:pt x="768" y="1537"/>
                    <a:pt x="768" y="1537"/>
                    <a:pt x="885" y="1614"/>
                  </a:cubicBezTo>
                  <a:cubicBezTo>
                    <a:pt x="1371" y="2149"/>
                    <a:pt x="1780" y="2752"/>
                    <a:pt x="1906" y="3365"/>
                  </a:cubicBezTo>
                  <a:lnTo>
                    <a:pt x="1906" y="3404"/>
                  </a:lnTo>
                  <a:cubicBezTo>
                    <a:pt x="1945" y="3481"/>
                    <a:pt x="1945" y="3608"/>
                    <a:pt x="1945" y="3724"/>
                  </a:cubicBezTo>
                  <a:cubicBezTo>
                    <a:pt x="2101" y="3686"/>
                    <a:pt x="2305" y="3608"/>
                    <a:pt x="2431" y="3481"/>
                  </a:cubicBezTo>
                  <a:cubicBezTo>
                    <a:pt x="2431" y="3122"/>
                    <a:pt x="2266" y="2713"/>
                    <a:pt x="2101" y="2392"/>
                  </a:cubicBezTo>
                  <a:cubicBezTo>
                    <a:pt x="1906" y="2023"/>
                    <a:pt x="1614" y="1741"/>
                    <a:pt x="1332" y="1498"/>
                  </a:cubicBezTo>
                  <a:cubicBezTo>
                    <a:pt x="1050" y="1293"/>
                    <a:pt x="807" y="1089"/>
                    <a:pt x="564" y="885"/>
                  </a:cubicBezTo>
                  <a:cubicBezTo>
                    <a:pt x="282" y="603"/>
                    <a:pt x="156" y="282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67"/>
            <p:cNvSpPr/>
            <p:nvPr/>
          </p:nvSpPr>
          <p:spPr>
            <a:xfrm>
              <a:off x="4087178" y="3885506"/>
              <a:ext cx="38" cy="1506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CF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67"/>
            <p:cNvSpPr/>
            <p:nvPr/>
          </p:nvSpPr>
          <p:spPr>
            <a:xfrm>
              <a:off x="4936251" y="3812301"/>
              <a:ext cx="82394" cy="86798"/>
            </a:xfrm>
            <a:custGeom>
              <a:rect b="b" l="l" r="r" t="t"/>
              <a:pathLst>
                <a:path extrusionOk="0" h="2306" w="2189">
                  <a:moveTo>
                    <a:pt x="1421" y="1"/>
                  </a:moveTo>
                  <a:cubicBezTo>
                    <a:pt x="1177" y="322"/>
                    <a:pt x="857" y="604"/>
                    <a:pt x="536" y="925"/>
                  </a:cubicBezTo>
                  <a:cubicBezTo>
                    <a:pt x="1" y="1411"/>
                    <a:pt x="536" y="2228"/>
                    <a:pt x="1139" y="2305"/>
                  </a:cubicBezTo>
                  <a:cubicBezTo>
                    <a:pt x="1139" y="2189"/>
                    <a:pt x="1139" y="2062"/>
                    <a:pt x="1177" y="1985"/>
                  </a:cubicBezTo>
                  <a:cubicBezTo>
                    <a:pt x="1265" y="1372"/>
                    <a:pt x="1703" y="769"/>
                    <a:pt x="2189" y="195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67"/>
            <p:cNvSpPr/>
            <p:nvPr/>
          </p:nvSpPr>
          <p:spPr>
            <a:xfrm>
              <a:off x="4979083" y="3718771"/>
              <a:ext cx="343352" cy="327920"/>
            </a:xfrm>
            <a:custGeom>
              <a:rect b="b" l="l" r="r" t="t"/>
              <a:pathLst>
                <a:path extrusionOk="0" h="8712" w="9122">
                  <a:moveTo>
                    <a:pt x="3857" y="0"/>
                  </a:moveTo>
                  <a:cubicBezTo>
                    <a:pt x="2255" y="0"/>
                    <a:pt x="1373" y="660"/>
                    <a:pt x="526" y="2077"/>
                  </a:cubicBezTo>
                  <a:cubicBezTo>
                    <a:pt x="448" y="2243"/>
                    <a:pt x="370" y="2359"/>
                    <a:pt x="283" y="2486"/>
                  </a:cubicBezTo>
                  <a:lnTo>
                    <a:pt x="1051" y="2680"/>
                  </a:lnTo>
                  <a:cubicBezTo>
                    <a:pt x="565" y="3254"/>
                    <a:pt x="127" y="3857"/>
                    <a:pt x="39" y="4470"/>
                  </a:cubicBezTo>
                  <a:cubicBezTo>
                    <a:pt x="1" y="4547"/>
                    <a:pt x="1" y="4674"/>
                    <a:pt x="1" y="4790"/>
                  </a:cubicBezTo>
                  <a:cubicBezTo>
                    <a:pt x="1" y="5598"/>
                    <a:pt x="730" y="5841"/>
                    <a:pt x="1177" y="6570"/>
                  </a:cubicBezTo>
                  <a:cubicBezTo>
                    <a:pt x="1459" y="7056"/>
                    <a:pt x="1663" y="7260"/>
                    <a:pt x="2111" y="7542"/>
                  </a:cubicBezTo>
                  <a:cubicBezTo>
                    <a:pt x="2558" y="7785"/>
                    <a:pt x="2752" y="8272"/>
                    <a:pt x="3161" y="8563"/>
                  </a:cubicBezTo>
                  <a:cubicBezTo>
                    <a:pt x="3336" y="8668"/>
                    <a:pt x="3515" y="8711"/>
                    <a:pt x="3696" y="8711"/>
                  </a:cubicBezTo>
                  <a:cubicBezTo>
                    <a:pt x="4268" y="8711"/>
                    <a:pt x="4853" y="8280"/>
                    <a:pt x="5349" y="8029"/>
                  </a:cubicBezTo>
                  <a:cubicBezTo>
                    <a:pt x="6078" y="7669"/>
                    <a:pt x="6846" y="7260"/>
                    <a:pt x="7498" y="6696"/>
                  </a:cubicBezTo>
                  <a:cubicBezTo>
                    <a:pt x="7984" y="6288"/>
                    <a:pt x="8470" y="5685"/>
                    <a:pt x="8674" y="5034"/>
                  </a:cubicBezTo>
                  <a:cubicBezTo>
                    <a:pt x="8713" y="4995"/>
                    <a:pt x="8713" y="4956"/>
                    <a:pt x="8713" y="4917"/>
                  </a:cubicBezTo>
                  <a:cubicBezTo>
                    <a:pt x="9122" y="3410"/>
                    <a:pt x="8587" y="1834"/>
                    <a:pt x="7371" y="862"/>
                  </a:cubicBezTo>
                  <a:cubicBezTo>
                    <a:pt x="7177" y="697"/>
                    <a:pt x="7012" y="619"/>
                    <a:pt x="6807" y="492"/>
                  </a:cubicBezTo>
                  <a:cubicBezTo>
                    <a:pt x="6000" y="94"/>
                    <a:pt x="5106" y="55"/>
                    <a:pt x="4133" y="6"/>
                  </a:cubicBezTo>
                  <a:cubicBezTo>
                    <a:pt x="4039" y="2"/>
                    <a:pt x="3947" y="0"/>
                    <a:pt x="38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67"/>
            <p:cNvSpPr/>
            <p:nvPr/>
          </p:nvSpPr>
          <p:spPr>
            <a:xfrm>
              <a:off x="5235284" y="3685424"/>
              <a:ext cx="149356" cy="222829"/>
            </a:xfrm>
            <a:custGeom>
              <a:rect b="b" l="l" r="r" t="t"/>
              <a:pathLst>
                <a:path extrusionOk="0" h="5920" w="3968">
                  <a:moveTo>
                    <a:pt x="1192" y="0"/>
                  </a:moveTo>
                  <a:cubicBezTo>
                    <a:pt x="952" y="0"/>
                    <a:pt x="739" y="125"/>
                    <a:pt x="526" y="406"/>
                  </a:cubicBezTo>
                  <a:cubicBezTo>
                    <a:pt x="282" y="737"/>
                    <a:pt x="244" y="1058"/>
                    <a:pt x="0" y="1378"/>
                  </a:cubicBezTo>
                  <a:cubicBezTo>
                    <a:pt x="205" y="1505"/>
                    <a:pt x="370" y="1583"/>
                    <a:pt x="564" y="1748"/>
                  </a:cubicBezTo>
                  <a:cubicBezTo>
                    <a:pt x="1780" y="2720"/>
                    <a:pt x="2315" y="4296"/>
                    <a:pt x="1906" y="5803"/>
                  </a:cubicBezTo>
                  <a:cubicBezTo>
                    <a:pt x="1906" y="5842"/>
                    <a:pt x="1906" y="5881"/>
                    <a:pt x="1867" y="5920"/>
                  </a:cubicBezTo>
                  <a:cubicBezTo>
                    <a:pt x="1945" y="5920"/>
                    <a:pt x="2918" y="5472"/>
                    <a:pt x="3365" y="5190"/>
                  </a:cubicBezTo>
                  <a:cubicBezTo>
                    <a:pt x="3686" y="4947"/>
                    <a:pt x="3890" y="4626"/>
                    <a:pt x="3929" y="4257"/>
                  </a:cubicBezTo>
                  <a:cubicBezTo>
                    <a:pt x="3968" y="3858"/>
                    <a:pt x="3929" y="3411"/>
                    <a:pt x="3812" y="3041"/>
                  </a:cubicBezTo>
                  <a:cubicBezTo>
                    <a:pt x="3482" y="1952"/>
                    <a:pt x="2636" y="737"/>
                    <a:pt x="1663" y="163"/>
                  </a:cubicBezTo>
                  <a:cubicBezTo>
                    <a:pt x="1537" y="85"/>
                    <a:pt x="1420" y="7"/>
                    <a:pt x="1294" y="7"/>
                  </a:cubicBezTo>
                  <a:cubicBezTo>
                    <a:pt x="1259" y="3"/>
                    <a:pt x="1225" y="0"/>
                    <a:pt x="1192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67"/>
            <p:cNvSpPr/>
            <p:nvPr/>
          </p:nvSpPr>
          <p:spPr>
            <a:xfrm>
              <a:off x="5108633" y="3784148"/>
              <a:ext cx="138779" cy="125567"/>
            </a:xfrm>
            <a:custGeom>
              <a:rect b="b" l="l" r="r" t="t"/>
              <a:pathLst>
                <a:path extrusionOk="0" h="3336" w="3687">
                  <a:moveTo>
                    <a:pt x="2113" y="1"/>
                  </a:moveTo>
                  <a:cubicBezTo>
                    <a:pt x="2071" y="1"/>
                    <a:pt x="2028" y="7"/>
                    <a:pt x="1985" y="20"/>
                  </a:cubicBezTo>
                  <a:lnTo>
                    <a:pt x="1" y="584"/>
                  </a:lnTo>
                  <a:cubicBezTo>
                    <a:pt x="1" y="584"/>
                    <a:pt x="1498" y="1517"/>
                    <a:pt x="2276" y="3335"/>
                  </a:cubicBezTo>
                  <a:cubicBezTo>
                    <a:pt x="2354" y="3131"/>
                    <a:pt x="3122" y="2402"/>
                    <a:pt x="3531" y="2003"/>
                  </a:cubicBezTo>
                  <a:cubicBezTo>
                    <a:pt x="3647" y="1838"/>
                    <a:pt x="3686" y="1595"/>
                    <a:pt x="3570" y="1391"/>
                  </a:cubicBezTo>
                  <a:cubicBezTo>
                    <a:pt x="3249" y="943"/>
                    <a:pt x="2714" y="418"/>
                    <a:pt x="2432" y="136"/>
                  </a:cubicBezTo>
                  <a:cubicBezTo>
                    <a:pt x="2346" y="50"/>
                    <a:pt x="2233" y="1"/>
                    <a:pt x="2113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67"/>
            <p:cNvSpPr/>
            <p:nvPr/>
          </p:nvSpPr>
          <p:spPr>
            <a:xfrm>
              <a:off x="5235284" y="3714593"/>
              <a:ext cx="120448" cy="193658"/>
            </a:xfrm>
            <a:custGeom>
              <a:rect b="b" l="l" r="r" t="t"/>
              <a:pathLst>
                <a:path extrusionOk="0" h="5145" w="3200">
                  <a:moveTo>
                    <a:pt x="321" y="1"/>
                  </a:moveTo>
                  <a:cubicBezTo>
                    <a:pt x="205" y="205"/>
                    <a:pt x="127" y="409"/>
                    <a:pt x="0" y="603"/>
                  </a:cubicBezTo>
                  <a:cubicBezTo>
                    <a:pt x="205" y="730"/>
                    <a:pt x="370" y="808"/>
                    <a:pt x="564" y="973"/>
                  </a:cubicBezTo>
                  <a:cubicBezTo>
                    <a:pt x="1780" y="1945"/>
                    <a:pt x="2315" y="3521"/>
                    <a:pt x="1906" y="5028"/>
                  </a:cubicBezTo>
                  <a:cubicBezTo>
                    <a:pt x="1906" y="5067"/>
                    <a:pt x="1906" y="5106"/>
                    <a:pt x="1867" y="5145"/>
                  </a:cubicBezTo>
                  <a:cubicBezTo>
                    <a:pt x="1906" y="5145"/>
                    <a:pt x="2354" y="4940"/>
                    <a:pt x="2801" y="4736"/>
                  </a:cubicBezTo>
                  <a:lnTo>
                    <a:pt x="2801" y="4658"/>
                  </a:lnTo>
                  <a:cubicBezTo>
                    <a:pt x="3200" y="3161"/>
                    <a:pt x="2675" y="1576"/>
                    <a:pt x="1459" y="603"/>
                  </a:cubicBezTo>
                  <a:cubicBezTo>
                    <a:pt x="1255" y="448"/>
                    <a:pt x="1051" y="360"/>
                    <a:pt x="895" y="244"/>
                  </a:cubicBezTo>
                  <a:cubicBezTo>
                    <a:pt x="691" y="166"/>
                    <a:pt x="487" y="78"/>
                    <a:pt x="321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67"/>
            <p:cNvSpPr/>
            <p:nvPr/>
          </p:nvSpPr>
          <p:spPr>
            <a:xfrm>
              <a:off x="4959323" y="3758893"/>
              <a:ext cx="93008" cy="140209"/>
            </a:xfrm>
            <a:custGeom>
              <a:rect b="b" l="l" r="r" t="t"/>
              <a:pathLst>
                <a:path extrusionOk="0" h="3725" w="2471">
                  <a:moveTo>
                    <a:pt x="2470" y="0"/>
                  </a:moveTo>
                  <a:lnTo>
                    <a:pt x="2470" y="0"/>
                  </a:lnTo>
                  <a:cubicBezTo>
                    <a:pt x="2266" y="282"/>
                    <a:pt x="2150" y="603"/>
                    <a:pt x="1868" y="885"/>
                  </a:cubicBezTo>
                  <a:cubicBezTo>
                    <a:pt x="1663" y="1089"/>
                    <a:pt x="1381" y="1293"/>
                    <a:pt x="1138" y="1498"/>
                  </a:cubicBezTo>
                  <a:cubicBezTo>
                    <a:pt x="846" y="1741"/>
                    <a:pt x="564" y="2023"/>
                    <a:pt x="360" y="2392"/>
                  </a:cubicBezTo>
                  <a:cubicBezTo>
                    <a:pt x="166" y="2713"/>
                    <a:pt x="0" y="3122"/>
                    <a:pt x="0" y="3481"/>
                  </a:cubicBezTo>
                  <a:cubicBezTo>
                    <a:pt x="166" y="3608"/>
                    <a:pt x="321" y="3686"/>
                    <a:pt x="526" y="3724"/>
                  </a:cubicBezTo>
                  <a:cubicBezTo>
                    <a:pt x="526" y="3608"/>
                    <a:pt x="526" y="3481"/>
                    <a:pt x="564" y="3404"/>
                  </a:cubicBezTo>
                  <a:cubicBezTo>
                    <a:pt x="652" y="2791"/>
                    <a:pt x="1090" y="2188"/>
                    <a:pt x="1576" y="1614"/>
                  </a:cubicBezTo>
                  <a:cubicBezTo>
                    <a:pt x="1702" y="1537"/>
                    <a:pt x="1702" y="1537"/>
                    <a:pt x="1819" y="1420"/>
                  </a:cubicBezTo>
                  <a:cubicBezTo>
                    <a:pt x="1945" y="1293"/>
                    <a:pt x="2062" y="1216"/>
                    <a:pt x="2188" y="1050"/>
                  </a:cubicBezTo>
                  <a:cubicBezTo>
                    <a:pt x="2393" y="729"/>
                    <a:pt x="2431" y="360"/>
                    <a:pt x="247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67"/>
            <p:cNvSpPr/>
            <p:nvPr/>
          </p:nvSpPr>
          <p:spPr>
            <a:xfrm>
              <a:off x="4979083" y="3854756"/>
              <a:ext cx="332361" cy="191926"/>
            </a:xfrm>
            <a:custGeom>
              <a:rect b="b" l="l" r="r" t="t"/>
              <a:pathLst>
                <a:path extrusionOk="0" h="5099" w="8830">
                  <a:moveTo>
                    <a:pt x="370" y="1"/>
                  </a:moveTo>
                  <a:cubicBezTo>
                    <a:pt x="205" y="283"/>
                    <a:pt x="78" y="575"/>
                    <a:pt x="39" y="857"/>
                  </a:cubicBezTo>
                  <a:cubicBezTo>
                    <a:pt x="1" y="934"/>
                    <a:pt x="1" y="1061"/>
                    <a:pt x="1" y="1177"/>
                  </a:cubicBezTo>
                  <a:cubicBezTo>
                    <a:pt x="1" y="1985"/>
                    <a:pt x="730" y="2228"/>
                    <a:pt x="1177" y="2957"/>
                  </a:cubicBezTo>
                  <a:cubicBezTo>
                    <a:pt x="1459" y="3443"/>
                    <a:pt x="1663" y="3647"/>
                    <a:pt x="2111" y="3929"/>
                  </a:cubicBezTo>
                  <a:cubicBezTo>
                    <a:pt x="2558" y="4172"/>
                    <a:pt x="2752" y="4659"/>
                    <a:pt x="3161" y="4950"/>
                  </a:cubicBezTo>
                  <a:cubicBezTo>
                    <a:pt x="3336" y="5055"/>
                    <a:pt x="3515" y="5098"/>
                    <a:pt x="3696" y="5098"/>
                  </a:cubicBezTo>
                  <a:cubicBezTo>
                    <a:pt x="4268" y="5098"/>
                    <a:pt x="4853" y="4667"/>
                    <a:pt x="5349" y="4416"/>
                  </a:cubicBezTo>
                  <a:cubicBezTo>
                    <a:pt x="6078" y="4056"/>
                    <a:pt x="6846" y="3647"/>
                    <a:pt x="7498" y="3083"/>
                  </a:cubicBezTo>
                  <a:cubicBezTo>
                    <a:pt x="7984" y="2675"/>
                    <a:pt x="8470" y="2072"/>
                    <a:pt x="8674" y="1421"/>
                  </a:cubicBezTo>
                  <a:cubicBezTo>
                    <a:pt x="8713" y="1382"/>
                    <a:pt x="8713" y="1343"/>
                    <a:pt x="8713" y="1304"/>
                  </a:cubicBezTo>
                  <a:cubicBezTo>
                    <a:pt x="8791" y="1061"/>
                    <a:pt x="8830" y="857"/>
                    <a:pt x="8830" y="614"/>
                  </a:cubicBezTo>
                  <a:lnTo>
                    <a:pt x="8830" y="614"/>
                  </a:lnTo>
                  <a:cubicBezTo>
                    <a:pt x="8587" y="1061"/>
                    <a:pt x="8227" y="1498"/>
                    <a:pt x="7819" y="1829"/>
                  </a:cubicBezTo>
                  <a:cubicBezTo>
                    <a:pt x="7216" y="2393"/>
                    <a:pt x="6448" y="2801"/>
                    <a:pt x="5718" y="3161"/>
                  </a:cubicBezTo>
                  <a:cubicBezTo>
                    <a:pt x="5235" y="3407"/>
                    <a:pt x="4666" y="3823"/>
                    <a:pt x="4106" y="3823"/>
                  </a:cubicBezTo>
                  <a:cubicBezTo>
                    <a:pt x="3912" y="3823"/>
                    <a:pt x="3719" y="3773"/>
                    <a:pt x="3530" y="3647"/>
                  </a:cubicBezTo>
                  <a:cubicBezTo>
                    <a:pt x="3083" y="3404"/>
                    <a:pt x="2918" y="2918"/>
                    <a:pt x="2470" y="2675"/>
                  </a:cubicBezTo>
                  <a:cubicBezTo>
                    <a:pt x="1984" y="2393"/>
                    <a:pt x="1829" y="2150"/>
                    <a:pt x="1537" y="1703"/>
                  </a:cubicBezTo>
                  <a:cubicBezTo>
                    <a:pt x="1099" y="1012"/>
                    <a:pt x="448" y="730"/>
                    <a:pt x="370" y="1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67"/>
            <p:cNvSpPr/>
            <p:nvPr/>
          </p:nvSpPr>
          <p:spPr>
            <a:xfrm>
              <a:off x="4959323" y="3757680"/>
              <a:ext cx="93008" cy="140209"/>
            </a:xfrm>
            <a:custGeom>
              <a:rect b="b" l="l" r="r" t="t"/>
              <a:pathLst>
                <a:path extrusionOk="0" h="3725" w="2471">
                  <a:moveTo>
                    <a:pt x="2470" y="0"/>
                  </a:moveTo>
                  <a:lnTo>
                    <a:pt x="2470" y="0"/>
                  </a:lnTo>
                  <a:cubicBezTo>
                    <a:pt x="2266" y="282"/>
                    <a:pt x="2150" y="603"/>
                    <a:pt x="1868" y="885"/>
                  </a:cubicBezTo>
                  <a:cubicBezTo>
                    <a:pt x="1663" y="1089"/>
                    <a:pt x="1381" y="1293"/>
                    <a:pt x="1138" y="1498"/>
                  </a:cubicBezTo>
                  <a:cubicBezTo>
                    <a:pt x="846" y="1741"/>
                    <a:pt x="564" y="2023"/>
                    <a:pt x="360" y="2392"/>
                  </a:cubicBezTo>
                  <a:cubicBezTo>
                    <a:pt x="166" y="2713"/>
                    <a:pt x="0" y="3122"/>
                    <a:pt x="0" y="3481"/>
                  </a:cubicBezTo>
                  <a:cubicBezTo>
                    <a:pt x="166" y="3608"/>
                    <a:pt x="321" y="3686"/>
                    <a:pt x="526" y="3724"/>
                  </a:cubicBezTo>
                  <a:cubicBezTo>
                    <a:pt x="526" y="3608"/>
                    <a:pt x="526" y="3481"/>
                    <a:pt x="564" y="3404"/>
                  </a:cubicBezTo>
                  <a:lnTo>
                    <a:pt x="564" y="3365"/>
                  </a:lnTo>
                  <a:cubicBezTo>
                    <a:pt x="652" y="2791"/>
                    <a:pt x="1090" y="2188"/>
                    <a:pt x="1576" y="1614"/>
                  </a:cubicBezTo>
                  <a:cubicBezTo>
                    <a:pt x="1702" y="1537"/>
                    <a:pt x="1702" y="1537"/>
                    <a:pt x="1819" y="1420"/>
                  </a:cubicBezTo>
                  <a:cubicBezTo>
                    <a:pt x="1945" y="1293"/>
                    <a:pt x="2062" y="1216"/>
                    <a:pt x="2188" y="1050"/>
                  </a:cubicBezTo>
                  <a:cubicBezTo>
                    <a:pt x="2393" y="729"/>
                    <a:pt x="2431" y="360"/>
                    <a:pt x="2470" y="0"/>
                  </a:cubicBezTo>
                  <a:close/>
                </a:path>
              </a:pathLst>
            </a:custGeom>
            <a:solidFill>
              <a:srgbClr val="000000">
                <a:alpha val="1607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67"/>
            <p:cNvSpPr/>
            <p:nvPr/>
          </p:nvSpPr>
          <p:spPr>
            <a:xfrm>
              <a:off x="4980551" y="3885506"/>
              <a:ext cx="38" cy="1506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close/>
                </a:path>
              </a:pathLst>
            </a:custGeom>
            <a:solidFill>
              <a:srgbClr val="CF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2" name="Google Shape;1612;p67"/>
          <p:cNvSpPr txBox="1"/>
          <p:nvPr/>
        </p:nvSpPr>
        <p:spPr>
          <a:xfrm flipH="1">
            <a:off x="321047" y="1758722"/>
            <a:ext cx="2952300" cy="7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MEDICAL DEVICE &amp; DRUG TESTING SALES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1613" name="Google Shape;1613;p67"/>
          <p:cNvSpPr txBox="1"/>
          <p:nvPr/>
        </p:nvSpPr>
        <p:spPr>
          <a:xfrm flipH="1">
            <a:off x="663039" y="273642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February</a:t>
            </a:r>
            <a:r>
              <a:rPr lang="en" sz="1300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26</a:t>
            </a:r>
            <a:endParaRPr i="0" sz="1300" u="none" cap="none" strike="noStrike">
              <a:solidFill>
                <a:schemeClr val="accen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14" name="Google Shape;1614;p67"/>
          <p:cNvSpPr txBox="1"/>
          <p:nvPr/>
        </p:nvSpPr>
        <p:spPr>
          <a:xfrm flipH="1">
            <a:off x="5604325" y="1839575"/>
            <a:ext cx="3145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CYBERSECURITY / REAL ESTATE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1615" name="Google Shape;1615;p67"/>
          <p:cNvSpPr txBox="1"/>
          <p:nvPr/>
        </p:nvSpPr>
        <p:spPr>
          <a:xfrm flipH="1">
            <a:off x="6139817" y="2491913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300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April 16</a:t>
            </a:r>
            <a:endParaRPr i="0" sz="1400" u="none" cap="none" strike="noStrike">
              <a:solidFill>
                <a:srgbClr val="43434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16" name="Google Shape;1616;p67"/>
          <p:cNvSpPr txBox="1"/>
          <p:nvPr/>
        </p:nvSpPr>
        <p:spPr>
          <a:xfrm flipH="1">
            <a:off x="487024" y="3667089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TECH / MARKETING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1617" name="Google Shape;1617;p67"/>
          <p:cNvSpPr txBox="1"/>
          <p:nvPr/>
        </p:nvSpPr>
        <p:spPr>
          <a:xfrm flipH="1">
            <a:off x="599491" y="4261026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March 12</a:t>
            </a:r>
            <a:endParaRPr i="0" sz="1400" u="none" cap="none" strike="noStrike">
              <a:solidFill>
                <a:srgbClr val="43434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618" name="Google Shape;1618;p67"/>
          <p:cNvSpPr txBox="1"/>
          <p:nvPr/>
        </p:nvSpPr>
        <p:spPr>
          <a:xfrm flipH="1">
            <a:off x="5604325" y="3785087"/>
            <a:ext cx="3145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ER NURSE / </a:t>
            </a:r>
            <a:endParaRPr sz="2400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BANK EXECUTIVE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1619" name="Google Shape;1619;p67"/>
          <p:cNvSpPr txBox="1"/>
          <p:nvPr/>
        </p:nvSpPr>
        <p:spPr>
          <a:xfrm flipH="1">
            <a:off x="6043067" y="4351900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300">
                <a:solidFill>
                  <a:schemeClr val="accen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April 23</a:t>
            </a:r>
            <a:endParaRPr i="0" sz="1300" u="none" cap="none" strike="noStrike">
              <a:solidFill>
                <a:schemeClr val="accen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68"/>
          <p:cNvSpPr txBox="1"/>
          <p:nvPr/>
        </p:nvSpPr>
        <p:spPr>
          <a:xfrm>
            <a:off x="1082613" y="2851900"/>
            <a:ext cx="3643200" cy="219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25" name="Google Shape;1625;p68"/>
          <p:cNvSpPr txBox="1"/>
          <p:nvPr>
            <p:ph type="ctrTitle"/>
          </p:nvPr>
        </p:nvSpPr>
        <p:spPr>
          <a:xfrm>
            <a:off x="701050" y="346450"/>
            <a:ext cx="42840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THANKS!</a:t>
            </a:r>
            <a:endParaRPr/>
          </a:p>
        </p:txBody>
      </p:sp>
      <p:grpSp>
        <p:nvGrpSpPr>
          <p:cNvPr id="1626" name="Google Shape;1626;p68"/>
          <p:cNvGrpSpPr/>
          <p:nvPr/>
        </p:nvGrpSpPr>
        <p:grpSpPr>
          <a:xfrm>
            <a:off x="827803" y="1145350"/>
            <a:ext cx="4030493" cy="799029"/>
            <a:chOff x="2556751" y="3668225"/>
            <a:chExt cx="4030493" cy="799029"/>
          </a:xfrm>
        </p:grpSpPr>
        <p:sp>
          <p:nvSpPr>
            <p:cNvPr id="1627" name="Google Shape;1627;p68"/>
            <p:cNvSpPr/>
            <p:nvPr/>
          </p:nvSpPr>
          <p:spPr>
            <a:xfrm>
              <a:off x="6024493" y="3852009"/>
              <a:ext cx="562751" cy="615245"/>
            </a:xfrm>
            <a:custGeom>
              <a:rect b="b" l="l" r="r" t="t"/>
              <a:pathLst>
                <a:path extrusionOk="0" h="3669" w="3356">
                  <a:moveTo>
                    <a:pt x="1" y="1"/>
                  </a:moveTo>
                  <a:lnTo>
                    <a:pt x="1" y="3669"/>
                  </a:lnTo>
                  <a:lnTo>
                    <a:pt x="3355" y="3669"/>
                  </a:lnTo>
                  <a:lnTo>
                    <a:pt x="2259" y="1801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68"/>
            <p:cNvSpPr/>
            <p:nvPr/>
          </p:nvSpPr>
          <p:spPr>
            <a:xfrm>
              <a:off x="6017115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" y="0"/>
                  </a:moveTo>
                  <a:lnTo>
                    <a:pt x="45" y="1646"/>
                  </a:lnTo>
                  <a:lnTo>
                    <a:pt x="1181" y="6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68"/>
            <p:cNvSpPr/>
            <p:nvPr/>
          </p:nvSpPr>
          <p:spPr>
            <a:xfrm>
              <a:off x="2556751" y="3852009"/>
              <a:ext cx="563254" cy="615245"/>
            </a:xfrm>
            <a:custGeom>
              <a:rect b="b" l="l" r="r" t="t"/>
              <a:pathLst>
                <a:path extrusionOk="0" h="3669" w="3359">
                  <a:moveTo>
                    <a:pt x="0" y="1"/>
                  </a:moveTo>
                  <a:lnTo>
                    <a:pt x="1096" y="1801"/>
                  </a:lnTo>
                  <a:lnTo>
                    <a:pt x="0" y="3669"/>
                  </a:lnTo>
                  <a:lnTo>
                    <a:pt x="3358" y="3669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68"/>
            <p:cNvSpPr/>
            <p:nvPr/>
          </p:nvSpPr>
          <p:spPr>
            <a:xfrm>
              <a:off x="2929348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180" y="0"/>
                  </a:moveTo>
                  <a:lnTo>
                    <a:pt x="0" y="634"/>
                  </a:lnTo>
                  <a:lnTo>
                    <a:pt x="1136" y="1646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68"/>
            <p:cNvSpPr/>
            <p:nvPr/>
          </p:nvSpPr>
          <p:spPr>
            <a:xfrm>
              <a:off x="2936056" y="3668225"/>
              <a:ext cx="3279080" cy="629499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2" name="Google Shape;1632;p68"/>
          <p:cNvSpPr txBox="1"/>
          <p:nvPr>
            <p:ph idx="2" type="subTitle"/>
          </p:nvPr>
        </p:nvSpPr>
        <p:spPr>
          <a:xfrm>
            <a:off x="1385200" y="1199901"/>
            <a:ext cx="2915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200">
                <a:latin typeface="Poppins"/>
                <a:ea typeface="Poppins"/>
                <a:cs typeface="Poppins"/>
                <a:sym typeface="Poppins"/>
              </a:rPr>
              <a:t>GO CHARGERS!</a:t>
            </a:r>
            <a:endParaRPr b="1" sz="2200"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633" name="Google Shape;1633;p68"/>
          <p:cNvGrpSpPr/>
          <p:nvPr/>
        </p:nvGrpSpPr>
        <p:grpSpPr>
          <a:xfrm>
            <a:off x="570163" y="553325"/>
            <a:ext cx="4545771" cy="384897"/>
            <a:chOff x="565288" y="602900"/>
            <a:chExt cx="4545771" cy="384897"/>
          </a:xfrm>
        </p:grpSpPr>
        <p:sp>
          <p:nvSpPr>
            <p:cNvPr id="1634" name="Google Shape;1634;p68"/>
            <p:cNvSpPr/>
            <p:nvPr/>
          </p:nvSpPr>
          <p:spPr>
            <a:xfrm>
              <a:off x="565288" y="602900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68"/>
            <p:cNvSpPr/>
            <p:nvPr/>
          </p:nvSpPr>
          <p:spPr>
            <a:xfrm>
              <a:off x="4707144" y="602900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36" name="Google Shape;1636;p68"/>
          <p:cNvGrpSpPr/>
          <p:nvPr/>
        </p:nvGrpSpPr>
        <p:grpSpPr>
          <a:xfrm>
            <a:off x="5115932" y="4352868"/>
            <a:ext cx="172172" cy="474848"/>
            <a:chOff x="4774282" y="4411993"/>
            <a:chExt cx="172172" cy="474848"/>
          </a:xfrm>
        </p:grpSpPr>
        <p:sp>
          <p:nvSpPr>
            <p:cNvPr id="1637" name="Google Shape;1637;p68"/>
            <p:cNvSpPr/>
            <p:nvPr/>
          </p:nvSpPr>
          <p:spPr>
            <a:xfrm>
              <a:off x="4789000" y="4411993"/>
              <a:ext cx="121220" cy="286770"/>
            </a:xfrm>
            <a:custGeom>
              <a:rect b="b" l="l" r="r" t="t"/>
              <a:pathLst>
                <a:path extrusionOk="0" h="13035" w="5510">
                  <a:moveTo>
                    <a:pt x="2909" y="0"/>
                  </a:moveTo>
                  <a:cubicBezTo>
                    <a:pt x="1877" y="1513"/>
                    <a:pt x="728" y="3520"/>
                    <a:pt x="422" y="5338"/>
                  </a:cubicBezTo>
                  <a:cubicBezTo>
                    <a:pt x="0" y="8363"/>
                    <a:pt x="117" y="12246"/>
                    <a:pt x="2909" y="12973"/>
                  </a:cubicBezTo>
                  <a:cubicBezTo>
                    <a:pt x="3073" y="13015"/>
                    <a:pt x="3221" y="13035"/>
                    <a:pt x="3353" y="13035"/>
                  </a:cubicBezTo>
                  <a:cubicBezTo>
                    <a:pt x="5509" y="13035"/>
                    <a:pt x="3520" y="7741"/>
                    <a:pt x="3520" y="7330"/>
                  </a:cubicBezTo>
                  <a:cubicBezTo>
                    <a:pt x="3520" y="7097"/>
                    <a:pt x="4000" y="5279"/>
                    <a:pt x="4422" y="3461"/>
                  </a:cubicBezTo>
                  <a:cubicBezTo>
                    <a:pt x="3331" y="2676"/>
                    <a:pt x="2909" y="1396"/>
                    <a:pt x="2909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68"/>
            <p:cNvSpPr/>
            <p:nvPr/>
          </p:nvSpPr>
          <p:spPr>
            <a:xfrm>
              <a:off x="4779716" y="4491985"/>
              <a:ext cx="166738" cy="327976"/>
            </a:xfrm>
            <a:custGeom>
              <a:rect b="b" l="l" r="r" t="t"/>
              <a:pathLst>
                <a:path extrusionOk="0" h="14908" w="7579">
                  <a:moveTo>
                    <a:pt x="2357" y="0"/>
                  </a:moveTo>
                  <a:cubicBezTo>
                    <a:pt x="1993" y="553"/>
                    <a:pt x="1" y="5032"/>
                    <a:pt x="306" y="8130"/>
                  </a:cubicBezTo>
                  <a:cubicBezTo>
                    <a:pt x="597" y="11155"/>
                    <a:pt x="1760" y="14908"/>
                    <a:pt x="4669" y="14908"/>
                  </a:cubicBezTo>
                  <a:cubicBezTo>
                    <a:pt x="7578" y="14849"/>
                    <a:pt x="3942" y="9701"/>
                    <a:pt x="3811" y="9279"/>
                  </a:cubicBezTo>
                  <a:cubicBezTo>
                    <a:pt x="3695" y="8785"/>
                    <a:pt x="4000" y="974"/>
                    <a:pt x="4000" y="974"/>
                  </a:cubicBezTo>
                  <a:lnTo>
                    <a:pt x="2357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68"/>
            <p:cNvSpPr/>
            <p:nvPr/>
          </p:nvSpPr>
          <p:spPr>
            <a:xfrm>
              <a:off x="4774282" y="4560119"/>
              <a:ext cx="166716" cy="326722"/>
            </a:xfrm>
            <a:custGeom>
              <a:rect b="b" l="l" r="r" t="t"/>
              <a:pathLst>
                <a:path extrusionOk="0" h="14851" w="7578">
                  <a:moveTo>
                    <a:pt x="2371" y="1"/>
                  </a:moveTo>
                  <a:cubicBezTo>
                    <a:pt x="2007" y="539"/>
                    <a:pt x="0" y="4960"/>
                    <a:pt x="306" y="8058"/>
                  </a:cubicBezTo>
                  <a:cubicBezTo>
                    <a:pt x="667" y="11118"/>
                    <a:pt x="1744" y="14851"/>
                    <a:pt x="4603" y="14851"/>
                  </a:cubicBezTo>
                  <a:cubicBezTo>
                    <a:pt x="4625" y="14851"/>
                    <a:pt x="4647" y="14851"/>
                    <a:pt x="4669" y="14850"/>
                  </a:cubicBezTo>
                  <a:cubicBezTo>
                    <a:pt x="7578" y="14850"/>
                    <a:pt x="3942" y="9687"/>
                    <a:pt x="3825" y="9207"/>
                  </a:cubicBezTo>
                  <a:cubicBezTo>
                    <a:pt x="3695" y="8785"/>
                    <a:pt x="4364" y="3084"/>
                    <a:pt x="4364" y="3084"/>
                  </a:cubicBezTo>
                  <a:lnTo>
                    <a:pt x="2371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0" name="Google Shape;1640;p68"/>
          <p:cNvGrpSpPr/>
          <p:nvPr/>
        </p:nvGrpSpPr>
        <p:grpSpPr>
          <a:xfrm>
            <a:off x="5115919" y="553318"/>
            <a:ext cx="4052708" cy="4608846"/>
            <a:chOff x="4826444" y="505805"/>
            <a:chExt cx="4052708" cy="4608846"/>
          </a:xfrm>
        </p:grpSpPr>
        <p:sp>
          <p:nvSpPr>
            <p:cNvPr id="1641" name="Google Shape;1641;p68"/>
            <p:cNvSpPr/>
            <p:nvPr/>
          </p:nvSpPr>
          <p:spPr>
            <a:xfrm>
              <a:off x="8125938" y="3830929"/>
              <a:ext cx="753214" cy="1283722"/>
            </a:xfrm>
            <a:custGeom>
              <a:rect b="b" l="l" r="r" t="t"/>
              <a:pathLst>
                <a:path extrusionOk="0" h="58351" w="34237">
                  <a:moveTo>
                    <a:pt x="13031" y="0"/>
                  </a:moveTo>
                  <a:lnTo>
                    <a:pt x="116" y="11635"/>
                  </a:lnTo>
                  <a:cubicBezTo>
                    <a:pt x="0" y="11999"/>
                    <a:pt x="1571" y="17569"/>
                    <a:pt x="4189" y="24899"/>
                  </a:cubicBezTo>
                  <a:cubicBezTo>
                    <a:pt x="4611" y="26237"/>
                    <a:pt x="5149" y="27634"/>
                    <a:pt x="5701" y="29088"/>
                  </a:cubicBezTo>
                  <a:cubicBezTo>
                    <a:pt x="9643" y="39633"/>
                    <a:pt x="15213" y="52111"/>
                    <a:pt x="20914" y="58351"/>
                  </a:cubicBezTo>
                  <a:lnTo>
                    <a:pt x="34237" y="58351"/>
                  </a:lnTo>
                  <a:cubicBezTo>
                    <a:pt x="33277" y="53740"/>
                    <a:pt x="29088" y="33931"/>
                    <a:pt x="26659" y="20783"/>
                  </a:cubicBezTo>
                  <a:cubicBezTo>
                    <a:pt x="26426" y="19198"/>
                    <a:pt x="26121" y="17744"/>
                    <a:pt x="25932" y="16420"/>
                  </a:cubicBezTo>
                  <a:cubicBezTo>
                    <a:pt x="25452" y="13875"/>
                    <a:pt x="25147" y="11752"/>
                    <a:pt x="25030" y="10414"/>
                  </a:cubicBezTo>
                  <a:lnTo>
                    <a:pt x="13031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68"/>
            <p:cNvSpPr/>
            <p:nvPr/>
          </p:nvSpPr>
          <p:spPr>
            <a:xfrm>
              <a:off x="7820688" y="3509355"/>
              <a:ext cx="891770" cy="965360"/>
            </a:xfrm>
            <a:custGeom>
              <a:rect b="b" l="l" r="r" t="t"/>
              <a:pathLst>
                <a:path extrusionOk="0" h="43880" w="40535">
                  <a:moveTo>
                    <a:pt x="22485" y="0"/>
                  </a:moveTo>
                  <a:cubicBezTo>
                    <a:pt x="11330" y="0"/>
                    <a:pt x="2065" y="7636"/>
                    <a:pt x="0" y="17700"/>
                  </a:cubicBezTo>
                  <a:cubicBezTo>
                    <a:pt x="3084" y="15344"/>
                    <a:pt x="5207" y="13337"/>
                    <a:pt x="5207" y="13337"/>
                  </a:cubicBezTo>
                  <a:cubicBezTo>
                    <a:pt x="5207" y="13337"/>
                    <a:pt x="9207" y="25758"/>
                    <a:pt x="11272" y="33030"/>
                  </a:cubicBezTo>
                  <a:cubicBezTo>
                    <a:pt x="12173" y="36302"/>
                    <a:pt x="14791" y="38789"/>
                    <a:pt x="18064" y="39516"/>
                  </a:cubicBezTo>
                  <a:cubicBezTo>
                    <a:pt x="18486" y="40854"/>
                    <a:pt x="19024" y="42251"/>
                    <a:pt x="19576" y="43705"/>
                  </a:cubicBezTo>
                  <a:cubicBezTo>
                    <a:pt x="20536" y="43821"/>
                    <a:pt x="21511" y="43880"/>
                    <a:pt x="22485" y="43880"/>
                  </a:cubicBezTo>
                  <a:cubicBezTo>
                    <a:pt x="29815" y="43880"/>
                    <a:pt x="36360" y="40549"/>
                    <a:pt x="40534" y="35400"/>
                  </a:cubicBezTo>
                  <a:lnTo>
                    <a:pt x="40243" y="8130"/>
                  </a:lnTo>
                  <a:cubicBezTo>
                    <a:pt x="36055" y="3156"/>
                    <a:pt x="29626" y="0"/>
                    <a:pt x="2248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68"/>
            <p:cNvSpPr/>
            <p:nvPr/>
          </p:nvSpPr>
          <p:spPr>
            <a:xfrm>
              <a:off x="5767450" y="4121461"/>
              <a:ext cx="719950" cy="993190"/>
            </a:xfrm>
            <a:custGeom>
              <a:rect b="b" l="l" r="r" t="t"/>
              <a:pathLst>
                <a:path extrusionOk="0" h="45145" w="32725">
                  <a:moveTo>
                    <a:pt x="21220" y="0"/>
                  </a:moveTo>
                  <a:cubicBezTo>
                    <a:pt x="18123" y="6429"/>
                    <a:pt x="10182" y="10966"/>
                    <a:pt x="917" y="10966"/>
                  </a:cubicBezTo>
                  <a:lnTo>
                    <a:pt x="1" y="10966"/>
                  </a:lnTo>
                  <a:cubicBezTo>
                    <a:pt x="6676" y="23576"/>
                    <a:pt x="15941" y="40898"/>
                    <a:pt x="18181" y="45145"/>
                  </a:cubicBezTo>
                  <a:lnTo>
                    <a:pt x="30005" y="45145"/>
                  </a:lnTo>
                  <a:lnTo>
                    <a:pt x="32056" y="31575"/>
                  </a:lnTo>
                  <a:cubicBezTo>
                    <a:pt x="32056" y="31575"/>
                    <a:pt x="32725" y="20783"/>
                    <a:pt x="28303" y="11330"/>
                  </a:cubicBezTo>
                  <a:cubicBezTo>
                    <a:pt x="26543" y="7519"/>
                    <a:pt x="23824" y="3447"/>
                    <a:pt x="21220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68"/>
            <p:cNvSpPr/>
            <p:nvPr/>
          </p:nvSpPr>
          <p:spPr>
            <a:xfrm>
              <a:off x="5703452" y="4065449"/>
              <a:ext cx="530860" cy="297286"/>
            </a:xfrm>
            <a:custGeom>
              <a:rect b="b" l="l" r="r" t="t"/>
              <a:pathLst>
                <a:path extrusionOk="0" h="13513" w="24130">
                  <a:moveTo>
                    <a:pt x="22122" y="1"/>
                  </a:moveTo>
                  <a:cubicBezTo>
                    <a:pt x="21642" y="612"/>
                    <a:pt x="21090" y="1150"/>
                    <a:pt x="20421" y="1630"/>
                  </a:cubicBezTo>
                  <a:cubicBezTo>
                    <a:pt x="16146" y="4854"/>
                    <a:pt x="9945" y="8490"/>
                    <a:pt x="3768" y="8490"/>
                  </a:cubicBezTo>
                  <a:cubicBezTo>
                    <a:pt x="2506" y="8490"/>
                    <a:pt x="1245" y="8338"/>
                    <a:pt x="1" y="8000"/>
                  </a:cubicBezTo>
                  <a:lnTo>
                    <a:pt x="1" y="8000"/>
                  </a:lnTo>
                  <a:cubicBezTo>
                    <a:pt x="859" y="9702"/>
                    <a:pt x="1877" y="11520"/>
                    <a:pt x="2910" y="13512"/>
                  </a:cubicBezTo>
                  <a:lnTo>
                    <a:pt x="3826" y="13512"/>
                  </a:lnTo>
                  <a:cubicBezTo>
                    <a:pt x="13091" y="13512"/>
                    <a:pt x="21032" y="8975"/>
                    <a:pt x="24129" y="2546"/>
                  </a:cubicBezTo>
                  <a:cubicBezTo>
                    <a:pt x="23460" y="1630"/>
                    <a:pt x="22791" y="786"/>
                    <a:pt x="22122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68"/>
            <p:cNvSpPr/>
            <p:nvPr/>
          </p:nvSpPr>
          <p:spPr>
            <a:xfrm>
              <a:off x="5436922" y="2922945"/>
              <a:ext cx="3307524" cy="1462296"/>
            </a:xfrm>
            <a:custGeom>
              <a:rect b="b" l="l" r="r" t="t"/>
              <a:pathLst>
                <a:path extrusionOk="0" h="66468" w="150342">
                  <a:moveTo>
                    <a:pt x="127875" y="0"/>
                  </a:moveTo>
                  <a:cubicBezTo>
                    <a:pt x="109423" y="0"/>
                    <a:pt x="77026" y="23994"/>
                    <a:pt x="77026" y="23994"/>
                  </a:cubicBezTo>
                  <a:cubicBezTo>
                    <a:pt x="77026" y="23994"/>
                    <a:pt x="53095" y="14818"/>
                    <a:pt x="50476" y="14818"/>
                  </a:cubicBezTo>
                  <a:cubicBezTo>
                    <a:pt x="50394" y="14818"/>
                    <a:pt x="50333" y="14827"/>
                    <a:pt x="50294" y="14846"/>
                  </a:cubicBezTo>
                  <a:cubicBezTo>
                    <a:pt x="33072" y="7105"/>
                    <a:pt x="25096" y="5371"/>
                    <a:pt x="21154" y="5371"/>
                  </a:cubicBezTo>
                  <a:cubicBezTo>
                    <a:pt x="18674" y="5371"/>
                    <a:pt x="17790" y="6058"/>
                    <a:pt x="17206" y="6367"/>
                  </a:cubicBezTo>
                  <a:cubicBezTo>
                    <a:pt x="5513" y="12111"/>
                    <a:pt x="364" y="25085"/>
                    <a:pt x="175" y="36778"/>
                  </a:cubicBezTo>
                  <a:cubicBezTo>
                    <a:pt x="1" y="46784"/>
                    <a:pt x="3448" y="55874"/>
                    <a:pt x="9338" y="58899"/>
                  </a:cubicBezTo>
                  <a:cubicBezTo>
                    <a:pt x="10240" y="59379"/>
                    <a:pt x="11214" y="59685"/>
                    <a:pt x="12116" y="59932"/>
                  </a:cubicBezTo>
                  <a:cubicBezTo>
                    <a:pt x="13360" y="60270"/>
                    <a:pt x="14621" y="60422"/>
                    <a:pt x="15883" y="60422"/>
                  </a:cubicBezTo>
                  <a:cubicBezTo>
                    <a:pt x="22060" y="60422"/>
                    <a:pt x="28261" y="56786"/>
                    <a:pt x="32536" y="53562"/>
                  </a:cubicBezTo>
                  <a:cubicBezTo>
                    <a:pt x="33205" y="53082"/>
                    <a:pt x="33757" y="52544"/>
                    <a:pt x="34237" y="51933"/>
                  </a:cubicBezTo>
                  <a:cubicBezTo>
                    <a:pt x="36361" y="49199"/>
                    <a:pt x="36841" y="45446"/>
                    <a:pt x="35270" y="42174"/>
                  </a:cubicBezTo>
                  <a:lnTo>
                    <a:pt x="34237" y="39992"/>
                  </a:lnTo>
                  <a:lnTo>
                    <a:pt x="34237" y="39992"/>
                  </a:lnTo>
                  <a:cubicBezTo>
                    <a:pt x="34295" y="40050"/>
                    <a:pt x="34601" y="40298"/>
                    <a:pt x="35212" y="40719"/>
                  </a:cubicBezTo>
                  <a:cubicBezTo>
                    <a:pt x="39223" y="43441"/>
                    <a:pt x="54121" y="53291"/>
                    <a:pt x="61661" y="53291"/>
                  </a:cubicBezTo>
                  <a:cubicBezTo>
                    <a:pt x="61857" y="53291"/>
                    <a:pt x="62048" y="53285"/>
                    <a:pt x="62234" y="53271"/>
                  </a:cubicBezTo>
                  <a:cubicBezTo>
                    <a:pt x="70714" y="52602"/>
                    <a:pt x="74539" y="43148"/>
                    <a:pt x="74539" y="43148"/>
                  </a:cubicBezTo>
                  <a:cubicBezTo>
                    <a:pt x="74539" y="43148"/>
                    <a:pt x="78902" y="50420"/>
                    <a:pt x="88355" y="52602"/>
                  </a:cubicBezTo>
                  <a:cubicBezTo>
                    <a:pt x="89008" y="52754"/>
                    <a:pt x="89691" y="52825"/>
                    <a:pt x="90397" y="52825"/>
                  </a:cubicBezTo>
                  <a:cubicBezTo>
                    <a:pt x="96174" y="52825"/>
                    <a:pt x="103493" y="48088"/>
                    <a:pt x="108353" y="44355"/>
                  </a:cubicBezTo>
                  <a:cubicBezTo>
                    <a:pt x="111437" y="41999"/>
                    <a:pt x="113560" y="39992"/>
                    <a:pt x="113560" y="39992"/>
                  </a:cubicBezTo>
                  <a:cubicBezTo>
                    <a:pt x="113560" y="39992"/>
                    <a:pt x="117560" y="52413"/>
                    <a:pt x="119625" y="59685"/>
                  </a:cubicBezTo>
                  <a:cubicBezTo>
                    <a:pt x="120526" y="62957"/>
                    <a:pt x="123144" y="65444"/>
                    <a:pt x="126417" y="66171"/>
                  </a:cubicBezTo>
                  <a:cubicBezTo>
                    <a:pt x="126839" y="66288"/>
                    <a:pt x="127319" y="66361"/>
                    <a:pt x="127798" y="66419"/>
                  </a:cubicBezTo>
                  <a:cubicBezTo>
                    <a:pt x="128309" y="66451"/>
                    <a:pt x="128812" y="66467"/>
                    <a:pt x="129307" y="66467"/>
                  </a:cubicBezTo>
                  <a:cubicBezTo>
                    <a:pt x="137815" y="66467"/>
                    <a:pt x="144070" y="61801"/>
                    <a:pt x="147505" y="58419"/>
                  </a:cubicBezTo>
                  <a:cubicBezTo>
                    <a:pt x="147738" y="58230"/>
                    <a:pt x="147927" y="57998"/>
                    <a:pt x="148160" y="57692"/>
                  </a:cubicBezTo>
                  <a:cubicBezTo>
                    <a:pt x="149614" y="55932"/>
                    <a:pt x="150342" y="53693"/>
                    <a:pt x="150225" y="51380"/>
                  </a:cubicBezTo>
                  <a:cubicBezTo>
                    <a:pt x="150109" y="47686"/>
                    <a:pt x="149614" y="41563"/>
                    <a:pt x="148596" y="34785"/>
                  </a:cubicBezTo>
                  <a:cubicBezTo>
                    <a:pt x="146895" y="23688"/>
                    <a:pt x="143622" y="10730"/>
                    <a:pt x="137136" y="3516"/>
                  </a:cubicBezTo>
                  <a:cubicBezTo>
                    <a:pt x="134922" y="1030"/>
                    <a:pt x="131698" y="0"/>
                    <a:pt x="12787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68"/>
            <p:cNvSpPr/>
            <p:nvPr/>
          </p:nvSpPr>
          <p:spPr>
            <a:xfrm>
              <a:off x="4832824" y="2692165"/>
              <a:ext cx="1230614" cy="1810930"/>
            </a:xfrm>
            <a:custGeom>
              <a:rect b="b" l="l" r="r" t="t"/>
              <a:pathLst>
                <a:path extrusionOk="0" h="82315" w="55937">
                  <a:moveTo>
                    <a:pt x="43211" y="0"/>
                  </a:moveTo>
                  <a:lnTo>
                    <a:pt x="34121" y="6312"/>
                  </a:lnTo>
                  <a:cubicBezTo>
                    <a:pt x="33641" y="7825"/>
                    <a:pt x="28434" y="22427"/>
                    <a:pt x="28187" y="24361"/>
                  </a:cubicBezTo>
                  <a:cubicBezTo>
                    <a:pt x="27940" y="26237"/>
                    <a:pt x="10007" y="62845"/>
                    <a:pt x="8975" y="70727"/>
                  </a:cubicBezTo>
                  <a:cubicBezTo>
                    <a:pt x="8975" y="70727"/>
                    <a:pt x="4248" y="71571"/>
                    <a:pt x="2372" y="73942"/>
                  </a:cubicBezTo>
                  <a:cubicBezTo>
                    <a:pt x="495" y="76298"/>
                    <a:pt x="1" y="81025"/>
                    <a:pt x="3521" y="82174"/>
                  </a:cubicBezTo>
                  <a:cubicBezTo>
                    <a:pt x="3804" y="82270"/>
                    <a:pt x="4049" y="82315"/>
                    <a:pt x="4259" y="82315"/>
                  </a:cubicBezTo>
                  <a:cubicBezTo>
                    <a:pt x="6702" y="82315"/>
                    <a:pt x="4495" y="76298"/>
                    <a:pt x="4495" y="76298"/>
                  </a:cubicBezTo>
                  <a:lnTo>
                    <a:pt x="15708" y="71818"/>
                  </a:lnTo>
                  <a:lnTo>
                    <a:pt x="19824" y="74727"/>
                  </a:lnTo>
                  <a:cubicBezTo>
                    <a:pt x="19824" y="74727"/>
                    <a:pt x="25584" y="67761"/>
                    <a:pt x="26907" y="66117"/>
                  </a:cubicBezTo>
                  <a:cubicBezTo>
                    <a:pt x="28187" y="64488"/>
                    <a:pt x="46614" y="39574"/>
                    <a:pt x="47341" y="37218"/>
                  </a:cubicBezTo>
                  <a:cubicBezTo>
                    <a:pt x="48069" y="34847"/>
                    <a:pt x="55937" y="10675"/>
                    <a:pt x="55937" y="10675"/>
                  </a:cubicBezTo>
                  <a:lnTo>
                    <a:pt x="43211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68"/>
            <p:cNvSpPr/>
            <p:nvPr/>
          </p:nvSpPr>
          <p:spPr>
            <a:xfrm>
              <a:off x="5351496" y="1560419"/>
              <a:ext cx="881210" cy="1435720"/>
            </a:xfrm>
            <a:custGeom>
              <a:rect b="b" l="l" r="r" t="t"/>
              <a:pathLst>
                <a:path extrusionOk="0" h="65260" w="40055">
                  <a:moveTo>
                    <a:pt x="24667" y="1"/>
                  </a:moveTo>
                  <a:cubicBezTo>
                    <a:pt x="23518" y="961"/>
                    <a:pt x="18791" y="6240"/>
                    <a:pt x="18791" y="6240"/>
                  </a:cubicBezTo>
                  <a:cubicBezTo>
                    <a:pt x="1" y="27998"/>
                    <a:pt x="10909" y="45451"/>
                    <a:pt x="10909" y="45451"/>
                  </a:cubicBezTo>
                  <a:lnTo>
                    <a:pt x="9091" y="61391"/>
                  </a:lnTo>
                  <a:cubicBezTo>
                    <a:pt x="10256" y="61250"/>
                    <a:pt x="11444" y="61187"/>
                    <a:pt x="12635" y="61187"/>
                  </a:cubicBezTo>
                  <a:cubicBezTo>
                    <a:pt x="22217" y="61187"/>
                    <a:pt x="31997" y="65260"/>
                    <a:pt x="31997" y="65260"/>
                  </a:cubicBezTo>
                  <a:lnTo>
                    <a:pt x="37219" y="49567"/>
                  </a:lnTo>
                  <a:lnTo>
                    <a:pt x="40055" y="10487"/>
                  </a:lnTo>
                  <a:lnTo>
                    <a:pt x="24667" y="1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68"/>
            <p:cNvSpPr/>
            <p:nvPr/>
          </p:nvSpPr>
          <p:spPr>
            <a:xfrm>
              <a:off x="5854174" y="2068223"/>
              <a:ext cx="823922" cy="1117336"/>
            </a:xfrm>
            <a:custGeom>
              <a:rect b="b" l="l" r="r" t="t"/>
              <a:pathLst>
                <a:path extrusionOk="0" h="50788" w="37451">
                  <a:moveTo>
                    <a:pt x="0" y="0"/>
                  </a:moveTo>
                  <a:cubicBezTo>
                    <a:pt x="58" y="189"/>
                    <a:pt x="364" y="2851"/>
                    <a:pt x="786" y="6909"/>
                  </a:cubicBezTo>
                  <a:cubicBezTo>
                    <a:pt x="1455" y="13817"/>
                    <a:pt x="2545" y="24783"/>
                    <a:pt x="3520" y="34004"/>
                  </a:cubicBezTo>
                  <a:cubicBezTo>
                    <a:pt x="3753" y="36302"/>
                    <a:pt x="4000" y="38484"/>
                    <a:pt x="4247" y="40491"/>
                  </a:cubicBezTo>
                  <a:cubicBezTo>
                    <a:pt x="4843" y="45814"/>
                    <a:pt x="5396" y="49755"/>
                    <a:pt x="5701" y="50788"/>
                  </a:cubicBezTo>
                  <a:cubicBezTo>
                    <a:pt x="6792" y="47399"/>
                    <a:pt x="7825" y="44185"/>
                    <a:pt x="8552" y="41945"/>
                  </a:cubicBezTo>
                  <a:cubicBezTo>
                    <a:pt x="8974" y="42120"/>
                    <a:pt x="9148" y="42178"/>
                    <a:pt x="9148" y="42178"/>
                  </a:cubicBezTo>
                  <a:lnTo>
                    <a:pt x="14370" y="26485"/>
                  </a:lnTo>
                  <a:lnTo>
                    <a:pt x="14370" y="26427"/>
                  </a:lnTo>
                  <a:cubicBezTo>
                    <a:pt x="22965" y="33335"/>
                    <a:pt x="27270" y="43400"/>
                    <a:pt x="29146" y="49275"/>
                  </a:cubicBezTo>
                  <a:cubicBezTo>
                    <a:pt x="33873" y="48912"/>
                    <a:pt x="37451" y="48664"/>
                    <a:pt x="37451" y="48664"/>
                  </a:cubicBezTo>
                  <a:lnTo>
                    <a:pt x="19329" y="14006"/>
                  </a:lnTo>
                  <a:lnTo>
                    <a:pt x="15460" y="11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68"/>
            <p:cNvSpPr/>
            <p:nvPr/>
          </p:nvSpPr>
          <p:spPr>
            <a:xfrm>
              <a:off x="5776734" y="1151219"/>
              <a:ext cx="2379938" cy="2391224"/>
            </a:xfrm>
            <a:custGeom>
              <a:rect b="b" l="l" r="r" t="t"/>
              <a:pathLst>
                <a:path extrusionOk="0" h="108692" w="108179">
                  <a:moveTo>
                    <a:pt x="58971" y="0"/>
                  </a:moveTo>
                  <a:cubicBezTo>
                    <a:pt x="38565" y="0"/>
                    <a:pt x="16404" y="5677"/>
                    <a:pt x="2546" y="21684"/>
                  </a:cubicBezTo>
                  <a:cubicBezTo>
                    <a:pt x="1" y="24651"/>
                    <a:pt x="670" y="34963"/>
                    <a:pt x="1760" y="40111"/>
                  </a:cubicBezTo>
                  <a:cubicBezTo>
                    <a:pt x="2909" y="45318"/>
                    <a:pt x="6793" y="59499"/>
                    <a:pt x="17337" y="67687"/>
                  </a:cubicBezTo>
                  <a:cubicBezTo>
                    <a:pt x="27881" y="75861"/>
                    <a:pt x="32186" y="88776"/>
                    <a:pt x="33393" y="93619"/>
                  </a:cubicBezTo>
                  <a:cubicBezTo>
                    <a:pt x="34673" y="98535"/>
                    <a:pt x="43036" y="102171"/>
                    <a:pt x="45887" y="103552"/>
                  </a:cubicBezTo>
                  <a:cubicBezTo>
                    <a:pt x="47288" y="104257"/>
                    <a:pt x="56231" y="108691"/>
                    <a:pt x="66494" y="108691"/>
                  </a:cubicBezTo>
                  <a:cubicBezTo>
                    <a:pt x="76577" y="108691"/>
                    <a:pt x="87935" y="104411"/>
                    <a:pt x="94667" y="88107"/>
                  </a:cubicBezTo>
                  <a:cubicBezTo>
                    <a:pt x="94667" y="87190"/>
                    <a:pt x="88180" y="34599"/>
                    <a:pt x="88180" y="34599"/>
                  </a:cubicBezTo>
                  <a:cubicBezTo>
                    <a:pt x="88180" y="34599"/>
                    <a:pt x="108178" y="8653"/>
                    <a:pt x="83759" y="2835"/>
                  </a:cubicBezTo>
                  <a:cubicBezTo>
                    <a:pt x="76379" y="1073"/>
                    <a:pt x="67841" y="0"/>
                    <a:pt x="58971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68"/>
            <p:cNvSpPr/>
            <p:nvPr/>
          </p:nvSpPr>
          <p:spPr>
            <a:xfrm>
              <a:off x="6159424" y="1431169"/>
              <a:ext cx="841214" cy="1302906"/>
            </a:xfrm>
            <a:custGeom>
              <a:rect b="b" l="l" r="r" t="t"/>
              <a:pathLst>
                <a:path extrusionOk="0" h="59223" w="38237">
                  <a:moveTo>
                    <a:pt x="18180" y="0"/>
                  </a:moveTo>
                  <a:lnTo>
                    <a:pt x="1513" y="6356"/>
                  </a:lnTo>
                  <a:cubicBezTo>
                    <a:pt x="1396" y="6836"/>
                    <a:pt x="0" y="13322"/>
                    <a:pt x="611" y="17686"/>
                  </a:cubicBezTo>
                  <a:cubicBezTo>
                    <a:pt x="1222" y="22049"/>
                    <a:pt x="1513" y="26412"/>
                    <a:pt x="3767" y="32419"/>
                  </a:cubicBezTo>
                  <a:cubicBezTo>
                    <a:pt x="6007" y="38469"/>
                    <a:pt x="6603" y="38716"/>
                    <a:pt x="7214" y="40723"/>
                  </a:cubicBezTo>
                  <a:cubicBezTo>
                    <a:pt x="7825" y="42716"/>
                    <a:pt x="9817" y="47806"/>
                    <a:pt x="11941" y="52169"/>
                  </a:cubicBezTo>
                  <a:cubicBezTo>
                    <a:pt x="13878" y="56150"/>
                    <a:pt x="15912" y="59223"/>
                    <a:pt x="18739" y="59223"/>
                  </a:cubicBezTo>
                  <a:cubicBezTo>
                    <a:pt x="19011" y="59223"/>
                    <a:pt x="19289" y="59195"/>
                    <a:pt x="19576" y="59136"/>
                  </a:cubicBezTo>
                  <a:cubicBezTo>
                    <a:pt x="22907" y="58409"/>
                    <a:pt x="29873" y="53449"/>
                    <a:pt x="30484" y="47326"/>
                  </a:cubicBezTo>
                  <a:cubicBezTo>
                    <a:pt x="31037" y="41203"/>
                    <a:pt x="33873" y="29379"/>
                    <a:pt x="34964" y="26659"/>
                  </a:cubicBezTo>
                  <a:cubicBezTo>
                    <a:pt x="35996" y="23925"/>
                    <a:pt x="38236" y="12479"/>
                    <a:pt x="35764" y="8959"/>
                  </a:cubicBezTo>
                  <a:cubicBezTo>
                    <a:pt x="33277" y="5381"/>
                    <a:pt x="18180" y="0"/>
                    <a:pt x="1818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68"/>
            <p:cNvSpPr/>
            <p:nvPr/>
          </p:nvSpPr>
          <p:spPr>
            <a:xfrm>
              <a:off x="6204854" y="1467007"/>
              <a:ext cx="646668" cy="100166"/>
            </a:xfrm>
            <a:custGeom>
              <a:rect b="b" l="l" r="r" t="t"/>
              <a:pathLst>
                <a:path extrusionOk="0" h="4553" w="29394">
                  <a:moveTo>
                    <a:pt x="28419" y="0"/>
                  </a:moveTo>
                  <a:lnTo>
                    <a:pt x="21453" y="422"/>
                  </a:lnTo>
                  <a:cubicBezTo>
                    <a:pt x="23940" y="1454"/>
                    <a:pt x="26965" y="2792"/>
                    <a:pt x="29394" y="4116"/>
                  </a:cubicBezTo>
                  <a:cubicBezTo>
                    <a:pt x="28841" y="1818"/>
                    <a:pt x="28419" y="0"/>
                    <a:pt x="28419" y="0"/>
                  </a:cubicBezTo>
                  <a:close/>
                  <a:moveTo>
                    <a:pt x="8785" y="1149"/>
                  </a:moveTo>
                  <a:lnTo>
                    <a:pt x="422" y="1643"/>
                  </a:lnTo>
                  <a:cubicBezTo>
                    <a:pt x="364" y="1934"/>
                    <a:pt x="248" y="3025"/>
                    <a:pt x="0" y="4552"/>
                  </a:cubicBezTo>
                  <a:lnTo>
                    <a:pt x="8785" y="1149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68"/>
            <p:cNvSpPr/>
            <p:nvPr/>
          </p:nvSpPr>
          <p:spPr>
            <a:xfrm>
              <a:off x="6188860" y="1476269"/>
              <a:ext cx="698500" cy="1046650"/>
            </a:xfrm>
            <a:custGeom>
              <a:rect b="b" l="l" r="r" t="t"/>
              <a:pathLst>
                <a:path extrusionOk="0" h="47575" w="31750">
                  <a:moveTo>
                    <a:pt x="22180" y="1"/>
                  </a:moveTo>
                  <a:lnTo>
                    <a:pt x="9512" y="728"/>
                  </a:lnTo>
                  <a:lnTo>
                    <a:pt x="727" y="4131"/>
                  </a:lnTo>
                  <a:cubicBezTo>
                    <a:pt x="422" y="6735"/>
                    <a:pt x="0" y="10603"/>
                    <a:pt x="0" y="13512"/>
                  </a:cubicBezTo>
                  <a:cubicBezTo>
                    <a:pt x="0" y="18123"/>
                    <a:pt x="1265" y="20857"/>
                    <a:pt x="2356" y="24609"/>
                  </a:cubicBezTo>
                  <a:cubicBezTo>
                    <a:pt x="3389" y="28362"/>
                    <a:pt x="6603" y="41393"/>
                    <a:pt x="9090" y="43400"/>
                  </a:cubicBezTo>
                  <a:cubicBezTo>
                    <a:pt x="11155" y="45029"/>
                    <a:pt x="13337" y="47574"/>
                    <a:pt x="15940" y="47574"/>
                  </a:cubicBezTo>
                  <a:cubicBezTo>
                    <a:pt x="16478" y="47574"/>
                    <a:pt x="17031" y="47458"/>
                    <a:pt x="17569" y="47269"/>
                  </a:cubicBezTo>
                  <a:cubicBezTo>
                    <a:pt x="20973" y="46003"/>
                    <a:pt x="27023" y="41815"/>
                    <a:pt x="27154" y="37582"/>
                  </a:cubicBezTo>
                  <a:cubicBezTo>
                    <a:pt x="27270" y="33336"/>
                    <a:pt x="27023" y="28245"/>
                    <a:pt x="29146" y="24129"/>
                  </a:cubicBezTo>
                  <a:cubicBezTo>
                    <a:pt x="31270" y="19999"/>
                    <a:pt x="31750" y="15039"/>
                    <a:pt x="31750" y="12305"/>
                  </a:cubicBezTo>
                  <a:cubicBezTo>
                    <a:pt x="31750" y="10792"/>
                    <a:pt x="30848" y="6793"/>
                    <a:pt x="30121" y="3695"/>
                  </a:cubicBezTo>
                  <a:cubicBezTo>
                    <a:pt x="27692" y="2371"/>
                    <a:pt x="24667" y="1033"/>
                    <a:pt x="22180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68"/>
            <p:cNvSpPr/>
            <p:nvPr/>
          </p:nvSpPr>
          <p:spPr>
            <a:xfrm>
              <a:off x="6572804" y="1952393"/>
              <a:ext cx="1286626" cy="1590050"/>
            </a:xfrm>
            <a:custGeom>
              <a:rect b="b" l="l" r="r" t="t"/>
              <a:pathLst>
                <a:path extrusionOk="0" h="72275" w="58483">
                  <a:moveTo>
                    <a:pt x="31387" y="0"/>
                  </a:moveTo>
                  <a:cubicBezTo>
                    <a:pt x="31387" y="1"/>
                    <a:pt x="48170" y="26485"/>
                    <a:pt x="31387" y="49813"/>
                  </a:cubicBezTo>
                  <a:cubicBezTo>
                    <a:pt x="24387" y="59565"/>
                    <a:pt x="15956" y="62434"/>
                    <a:pt x="8511" y="62434"/>
                  </a:cubicBezTo>
                  <a:cubicBezTo>
                    <a:pt x="5452" y="62434"/>
                    <a:pt x="2559" y="61950"/>
                    <a:pt x="1" y="61260"/>
                  </a:cubicBezTo>
                  <a:lnTo>
                    <a:pt x="1" y="61260"/>
                  </a:lnTo>
                  <a:cubicBezTo>
                    <a:pt x="3026" y="64110"/>
                    <a:pt x="7695" y="66175"/>
                    <a:pt x="9702" y="67135"/>
                  </a:cubicBezTo>
                  <a:cubicBezTo>
                    <a:pt x="11103" y="67840"/>
                    <a:pt x="20046" y="72274"/>
                    <a:pt x="30309" y="72274"/>
                  </a:cubicBezTo>
                  <a:cubicBezTo>
                    <a:pt x="40392" y="72274"/>
                    <a:pt x="51750" y="67994"/>
                    <a:pt x="58482" y="51690"/>
                  </a:cubicBezTo>
                  <a:cubicBezTo>
                    <a:pt x="58482" y="51137"/>
                    <a:pt x="56170" y="32361"/>
                    <a:pt x="54352" y="17206"/>
                  </a:cubicBezTo>
                  <a:cubicBezTo>
                    <a:pt x="42426" y="8305"/>
                    <a:pt x="31387" y="1"/>
                    <a:pt x="3138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68"/>
            <p:cNvSpPr/>
            <p:nvPr/>
          </p:nvSpPr>
          <p:spPr>
            <a:xfrm>
              <a:off x="5263518" y="4225433"/>
              <a:ext cx="161282" cy="121396"/>
            </a:xfrm>
            <a:custGeom>
              <a:rect b="b" l="l" r="r" t="t"/>
              <a:pathLst>
                <a:path extrusionOk="0" h="5518" w="7331">
                  <a:moveTo>
                    <a:pt x="2371" y="1"/>
                  </a:moveTo>
                  <a:cubicBezTo>
                    <a:pt x="2371" y="1"/>
                    <a:pt x="0" y="786"/>
                    <a:pt x="247" y="2546"/>
                  </a:cubicBezTo>
                  <a:cubicBezTo>
                    <a:pt x="442" y="3978"/>
                    <a:pt x="1494" y="5518"/>
                    <a:pt x="3204" y="5518"/>
                  </a:cubicBezTo>
                  <a:cubicBezTo>
                    <a:pt x="3665" y="5518"/>
                    <a:pt x="4174" y="5406"/>
                    <a:pt x="4727" y="5149"/>
                  </a:cubicBezTo>
                  <a:cubicBezTo>
                    <a:pt x="7330" y="4000"/>
                    <a:pt x="6603" y="1993"/>
                    <a:pt x="5818" y="1033"/>
                  </a:cubicBezTo>
                  <a:cubicBezTo>
                    <a:pt x="4974" y="117"/>
                    <a:pt x="2371" y="1"/>
                    <a:pt x="2371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68"/>
            <p:cNvSpPr/>
            <p:nvPr/>
          </p:nvSpPr>
          <p:spPr>
            <a:xfrm>
              <a:off x="7263296" y="2221475"/>
              <a:ext cx="1063920" cy="1626746"/>
            </a:xfrm>
            <a:custGeom>
              <a:rect b="b" l="l" r="r" t="t"/>
              <a:pathLst>
                <a:path extrusionOk="0" h="73943" w="48360">
                  <a:moveTo>
                    <a:pt x="21278" y="1"/>
                  </a:moveTo>
                  <a:lnTo>
                    <a:pt x="17032" y="14850"/>
                  </a:lnTo>
                  <a:lnTo>
                    <a:pt x="16973" y="14908"/>
                  </a:lnTo>
                  <a:lnTo>
                    <a:pt x="17512" y="16610"/>
                  </a:lnTo>
                  <a:lnTo>
                    <a:pt x="18486" y="19519"/>
                  </a:lnTo>
                  <a:lnTo>
                    <a:pt x="18733" y="20304"/>
                  </a:lnTo>
                  <a:cubicBezTo>
                    <a:pt x="18733" y="20304"/>
                    <a:pt x="19330" y="22311"/>
                    <a:pt x="20188" y="25031"/>
                  </a:cubicBezTo>
                  <a:cubicBezTo>
                    <a:pt x="20915" y="27344"/>
                    <a:pt x="21817" y="30063"/>
                    <a:pt x="22675" y="32550"/>
                  </a:cubicBezTo>
                  <a:cubicBezTo>
                    <a:pt x="22675" y="32550"/>
                    <a:pt x="10734" y="56490"/>
                    <a:pt x="975" y="63573"/>
                  </a:cubicBezTo>
                  <a:lnTo>
                    <a:pt x="1" y="73942"/>
                  </a:lnTo>
                  <a:lnTo>
                    <a:pt x="10850" y="73026"/>
                  </a:lnTo>
                  <a:cubicBezTo>
                    <a:pt x="10850" y="73026"/>
                    <a:pt x="46425" y="38062"/>
                    <a:pt x="47690" y="34310"/>
                  </a:cubicBezTo>
                  <a:cubicBezTo>
                    <a:pt x="48359" y="32303"/>
                    <a:pt x="46061" y="23707"/>
                    <a:pt x="43691" y="15941"/>
                  </a:cubicBezTo>
                  <a:cubicBezTo>
                    <a:pt x="42905" y="13279"/>
                    <a:pt x="42062" y="10792"/>
                    <a:pt x="41393" y="8611"/>
                  </a:cubicBezTo>
                  <a:cubicBezTo>
                    <a:pt x="40186" y="4975"/>
                    <a:pt x="39327" y="2488"/>
                    <a:pt x="39327" y="2488"/>
                  </a:cubicBezTo>
                  <a:lnTo>
                    <a:pt x="21278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68"/>
            <p:cNvSpPr/>
            <p:nvPr/>
          </p:nvSpPr>
          <p:spPr>
            <a:xfrm>
              <a:off x="6592648" y="3617507"/>
              <a:ext cx="927916" cy="699556"/>
            </a:xfrm>
            <a:custGeom>
              <a:rect b="b" l="l" r="r" t="t"/>
              <a:pathLst>
                <a:path extrusionOk="0" h="31798" w="42178">
                  <a:moveTo>
                    <a:pt x="31401" y="0"/>
                  </a:moveTo>
                  <a:lnTo>
                    <a:pt x="26794" y="4252"/>
                  </a:lnTo>
                  <a:lnTo>
                    <a:pt x="26794" y="4252"/>
                  </a:lnTo>
                  <a:cubicBezTo>
                    <a:pt x="26552" y="4257"/>
                    <a:pt x="25468" y="4464"/>
                    <a:pt x="21758" y="5396"/>
                  </a:cubicBezTo>
                  <a:cubicBezTo>
                    <a:pt x="15214" y="7083"/>
                    <a:pt x="1" y="24841"/>
                    <a:pt x="2124" y="27939"/>
                  </a:cubicBezTo>
                  <a:cubicBezTo>
                    <a:pt x="2386" y="28323"/>
                    <a:pt x="2739" y="28490"/>
                    <a:pt x="3158" y="28490"/>
                  </a:cubicBezTo>
                  <a:cubicBezTo>
                    <a:pt x="6042" y="28490"/>
                    <a:pt x="11999" y="20537"/>
                    <a:pt x="11999" y="20536"/>
                  </a:cubicBezTo>
                  <a:lnTo>
                    <a:pt x="11999" y="20536"/>
                  </a:lnTo>
                  <a:cubicBezTo>
                    <a:pt x="11999" y="20537"/>
                    <a:pt x="6371" y="30237"/>
                    <a:pt x="10618" y="31633"/>
                  </a:cubicBezTo>
                  <a:cubicBezTo>
                    <a:pt x="10974" y="31746"/>
                    <a:pt x="11306" y="31798"/>
                    <a:pt x="11613" y="31798"/>
                  </a:cubicBezTo>
                  <a:cubicBezTo>
                    <a:pt x="14958" y="31798"/>
                    <a:pt x="15519" y="25700"/>
                    <a:pt x="15519" y="25700"/>
                  </a:cubicBezTo>
                  <a:cubicBezTo>
                    <a:pt x="16804" y="27976"/>
                    <a:pt x="17967" y="28675"/>
                    <a:pt x="18889" y="28675"/>
                  </a:cubicBezTo>
                  <a:cubicBezTo>
                    <a:pt x="19928" y="28675"/>
                    <a:pt x="20660" y="27787"/>
                    <a:pt x="20915" y="27270"/>
                  </a:cubicBezTo>
                  <a:cubicBezTo>
                    <a:pt x="21395" y="26238"/>
                    <a:pt x="20362" y="25452"/>
                    <a:pt x="20362" y="25452"/>
                  </a:cubicBezTo>
                  <a:lnTo>
                    <a:pt x="20362" y="25452"/>
                  </a:lnTo>
                  <a:cubicBezTo>
                    <a:pt x="20362" y="25452"/>
                    <a:pt x="23011" y="26319"/>
                    <a:pt x="25412" y="26319"/>
                  </a:cubicBezTo>
                  <a:cubicBezTo>
                    <a:pt x="25632" y="26319"/>
                    <a:pt x="25850" y="26312"/>
                    <a:pt x="26063" y="26296"/>
                  </a:cubicBezTo>
                  <a:cubicBezTo>
                    <a:pt x="28609" y="26121"/>
                    <a:pt x="36244" y="15940"/>
                    <a:pt x="36244" y="15940"/>
                  </a:cubicBezTo>
                  <a:lnTo>
                    <a:pt x="42178" y="8727"/>
                  </a:lnTo>
                  <a:lnTo>
                    <a:pt x="42178" y="8727"/>
                  </a:lnTo>
                  <a:cubicBezTo>
                    <a:pt x="41969" y="8742"/>
                    <a:pt x="41740" y="8751"/>
                    <a:pt x="41495" y="8751"/>
                  </a:cubicBezTo>
                  <a:cubicBezTo>
                    <a:pt x="39903" y="8751"/>
                    <a:pt x="37630" y="8358"/>
                    <a:pt x="35575" y="6720"/>
                  </a:cubicBezTo>
                  <a:cubicBezTo>
                    <a:pt x="33393" y="5032"/>
                    <a:pt x="32070" y="1935"/>
                    <a:pt x="31401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68"/>
            <p:cNvSpPr/>
            <p:nvPr/>
          </p:nvSpPr>
          <p:spPr>
            <a:xfrm>
              <a:off x="7179476" y="3710941"/>
              <a:ext cx="6732" cy="2574"/>
            </a:xfrm>
            <a:custGeom>
              <a:rect b="b" l="l" r="r" t="t"/>
              <a:pathLst>
                <a:path extrusionOk="0" h="117" w="306">
                  <a:moveTo>
                    <a:pt x="58" y="0"/>
                  </a:moveTo>
                  <a:lnTo>
                    <a:pt x="0" y="116"/>
                  </a:lnTo>
                  <a:cubicBezTo>
                    <a:pt x="0" y="116"/>
                    <a:pt x="306" y="0"/>
                    <a:pt x="58" y="0"/>
                  </a:cubicBezTo>
                  <a:close/>
                </a:path>
              </a:pathLst>
            </a:custGeom>
            <a:solidFill>
              <a:srgbClr val="C6C6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68"/>
            <p:cNvSpPr/>
            <p:nvPr/>
          </p:nvSpPr>
          <p:spPr>
            <a:xfrm>
              <a:off x="7183304" y="3617507"/>
              <a:ext cx="337260" cy="317416"/>
            </a:xfrm>
            <a:custGeom>
              <a:rect b="b" l="l" r="r" t="t"/>
              <a:pathLst>
                <a:path extrusionOk="0" h="14428" w="15330">
                  <a:moveTo>
                    <a:pt x="4553" y="0"/>
                  </a:moveTo>
                  <a:lnTo>
                    <a:pt x="1" y="4174"/>
                  </a:lnTo>
                  <a:cubicBezTo>
                    <a:pt x="1397" y="8974"/>
                    <a:pt x="5455" y="12784"/>
                    <a:pt x="10676" y="14428"/>
                  </a:cubicBezTo>
                  <a:lnTo>
                    <a:pt x="15330" y="8727"/>
                  </a:lnTo>
                  <a:lnTo>
                    <a:pt x="15330" y="8727"/>
                  </a:lnTo>
                  <a:cubicBezTo>
                    <a:pt x="15121" y="8742"/>
                    <a:pt x="14892" y="8751"/>
                    <a:pt x="14647" y="8751"/>
                  </a:cubicBezTo>
                  <a:cubicBezTo>
                    <a:pt x="13055" y="8751"/>
                    <a:pt x="10782" y="8358"/>
                    <a:pt x="8727" y="6720"/>
                  </a:cubicBezTo>
                  <a:cubicBezTo>
                    <a:pt x="6545" y="5032"/>
                    <a:pt x="5222" y="1935"/>
                    <a:pt x="4553" y="0"/>
                  </a:cubicBezTo>
                  <a:close/>
                </a:path>
              </a:pathLst>
            </a:custGeom>
            <a:solidFill>
              <a:srgbClr val="C6C6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68"/>
            <p:cNvSpPr/>
            <p:nvPr/>
          </p:nvSpPr>
          <p:spPr>
            <a:xfrm>
              <a:off x="5759464" y="1151857"/>
              <a:ext cx="1514744" cy="963380"/>
            </a:xfrm>
            <a:custGeom>
              <a:rect b="b" l="l" r="r" t="t"/>
              <a:pathLst>
                <a:path extrusionOk="0" h="43790" w="68852">
                  <a:moveTo>
                    <a:pt x="59737" y="1"/>
                  </a:moveTo>
                  <a:cubicBezTo>
                    <a:pt x="40716" y="1"/>
                    <a:pt x="20121" y="4963"/>
                    <a:pt x="6240" y="18630"/>
                  </a:cubicBezTo>
                  <a:lnTo>
                    <a:pt x="6123" y="18572"/>
                  </a:lnTo>
                  <a:cubicBezTo>
                    <a:pt x="4974" y="19532"/>
                    <a:pt x="247" y="24811"/>
                    <a:pt x="247" y="24811"/>
                  </a:cubicBezTo>
                  <a:cubicBezTo>
                    <a:pt x="189" y="24928"/>
                    <a:pt x="131" y="24986"/>
                    <a:pt x="0" y="25117"/>
                  </a:cubicBezTo>
                  <a:cubicBezTo>
                    <a:pt x="495" y="26266"/>
                    <a:pt x="975" y="27604"/>
                    <a:pt x="1644" y="28927"/>
                  </a:cubicBezTo>
                  <a:cubicBezTo>
                    <a:pt x="4131" y="34265"/>
                    <a:pt x="8421" y="40257"/>
                    <a:pt x="16420" y="42439"/>
                  </a:cubicBezTo>
                  <a:cubicBezTo>
                    <a:pt x="17642" y="42802"/>
                    <a:pt x="19038" y="43049"/>
                    <a:pt x="20493" y="43297"/>
                  </a:cubicBezTo>
                  <a:cubicBezTo>
                    <a:pt x="22820" y="43627"/>
                    <a:pt x="25383" y="43790"/>
                    <a:pt x="28075" y="43790"/>
                  </a:cubicBezTo>
                  <a:cubicBezTo>
                    <a:pt x="44089" y="43790"/>
                    <a:pt x="64651" y="38034"/>
                    <a:pt x="67091" y="27662"/>
                  </a:cubicBezTo>
                  <a:cubicBezTo>
                    <a:pt x="68851" y="20390"/>
                    <a:pt x="68720" y="9060"/>
                    <a:pt x="68299" y="334"/>
                  </a:cubicBezTo>
                  <a:cubicBezTo>
                    <a:pt x="65501" y="116"/>
                    <a:pt x="62637" y="1"/>
                    <a:pt x="59737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68"/>
            <p:cNvSpPr/>
            <p:nvPr/>
          </p:nvSpPr>
          <p:spPr>
            <a:xfrm>
              <a:off x="7183304" y="3617507"/>
              <a:ext cx="337260" cy="317416"/>
            </a:xfrm>
            <a:custGeom>
              <a:rect b="b" l="l" r="r" t="t"/>
              <a:pathLst>
                <a:path extrusionOk="0" h="14428" w="15330">
                  <a:moveTo>
                    <a:pt x="4553" y="0"/>
                  </a:moveTo>
                  <a:lnTo>
                    <a:pt x="1" y="4174"/>
                  </a:lnTo>
                  <a:cubicBezTo>
                    <a:pt x="1397" y="8974"/>
                    <a:pt x="5455" y="12784"/>
                    <a:pt x="10676" y="14428"/>
                  </a:cubicBezTo>
                  <a:lnTo>
                    <a:pt x="15330" y="8727"/>
                  </a:lnTo>
                  <a:lnTo>
                    <a:pt x="15330" y="8727"/>
                  </a:lnTo>
                  <a:cubicBezTo>
                    <a:pt x="15121" y="8742"/>
                    <a:pt x="14892" y="8751"/>
                    <a:pt x="14647" y="8751"/>
                  </a:cubicBezTo>
                  <a:cubicBezTo>
                    <a:pt x="13055" y="8751"/>
                    <a:pt x="10782" y="8358"/>
                    <a:pt x="8727" y="6720"/>
                  </a:cubicBezTo>
                  <a:cubicBezTo>
                    <a:pt x="6545" y="5032"/>
                    <a:pt x="5222" y="1935"/>
                    <a:pt x="4553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68"/>
            <p:cNvSpPr/>
            <p:nvPr/>
          </p:nvSpPr>
          <p:spPr>
            <a:xfrm>
              <a:off x="7383284" y="2090883"/>
              <a:ext cx="841214" cy="681274"/>
            </a:xfrm>
            <a:custGeom>
              <a:rect b="b" l="l" r="r" t="t"/>
              <a:pathLst>
                <a:path extrusionOk="0" h="30967" w="38237">
                  <a:moveTo>
                    <a:pt x="33328" y="0"/>
                  </a:moveTo>
                  <a:cubicBezTo>
                    <a:pt x="28083" y="0"/>
                    <a:pt x="21947" y="1034"/>
                    <a:pt x="15577" y="3101"/>
                  </a:cubicBezTo>
                  <a:cubicBezTo>
                    <a:pt x="9454" y="5151"/>
                    <a:pt x="4131" y="7886"/>
                    <a:pt x="1" y="10853"/>
                  </a:cubicBezTo>
                  <a:cubicBezTo>
                    <a:pt x="4858" y="12554"/>
                    <a:pt x="9149" y="12845"/>
                    <a:pt x="9149" y="12845"/>
                  </a:cubicBezTo>
                  <a:lnTo>
                    <a:pt x="11578" y="20786"/>
                  </a:lnTo>
                  <a:lnTo>
                    <a:pt x="11519" y="20844"/>
                  </a:lnTo>
                  <a:lnTo>
                    <a:pt x="12058" y="22546"/>
                  </a:lnTo>
                  <a:lnTo>
                    <a:pt x="12974" y="25455"/>
                  </a:lnTo>
                  <a:lnTo>
                    <a:pt x="13032" y="25455"/>
                  </a:lnTo>
                  <a:lnTo>
                    <a:pt x="13279" y="26240"/>
                  </a:lnTo>
                  <a:cubicBezTo>
                    <a:pt x="13279" y="26240"/>
                    <a:pt x="13876" y="28247"/>
                    <a:pt x="14734" y="30967"/>
                  </a:cubicBezTo>
                  <a:cubicBezTo>
                    <a:pt x="19940" y="27389"/>
                    <a:pt x="30601" y="22546"/>
                    <a:pt x="38237" y="21877"/>
                  </a:cubicBezTo>
                  <a:cubicBezTo>
                    <a:pt x="37451" y="19215"/>
                    <a:pt x="36608" y="16728"/>
                    <a:pt x="35939" y="14547"/>
                  </a:cubicBezTo>
                  <a:cubicBezTo>
                    <a:pt x="36666" y="14372"/>
                    <a:pt x="37030" y="14241"/>
                    <a:pt x="37030" y="14241"/>
                  </a:cubicBezTo>
                  <a:lnTo>
                    <a:pt x="32783" y="555"/>
                  </a:lnTo>
                  <a:cubicBezTo>
                    <a:pt x="33146" y="366"/>
                    <a:pt x="33452" y="192"/>
                    <a:pt x="33757" y="3"/>
                  </a:cubicBezTo>
                  <a:cubicBezTo>
                    <a:pt x="33615" y="1"/>
                    <a:pt x="33472" y="0"/>
                    <a:pt x="3332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68"/>
            <p:cNvSpPr/>
            <p:nvPr/>
          </p:nvSpPr>
          <p:spPr>
            <a:xfrm>
              <a:off x="6983324" y="1321873"/>
              <a:ext cx="1241174" cy="1329020"/>
            </a:xfrm>
            <a:custGeom>
              <a:rect b="b" l="l" r="r" t="t"/>
              <a:pathLst>
                <a:path extrusionOk="0" h="60410" w="56417">
                  <a:moveTo>
                    <a:pt x="36508" y="1"/>
                  </a:moveTo>
                  <a:cubicBezTo>
                    <a:pt x="34364" y="1"/>
                    <a:pt x="31224" y="352"/>
                    <a:pt x="26543" y="1390"/>
                  </a:cubicBezTo>
                  <a:cubicBezTo>
                    <a:pt x="15330" y="3877"/>
                    <a:pt x="6793" y="18538"/>
                    <a:pt x="6604" y="19076"/>
                  </a:cubicBezTo>
                  <a:cubicBezTo>
                    <a:pt x="1" y="35932"/>
                    <a:pt x="9876" y="42957"/>
                    <a:pt x="18181" y="45808"/>
                  </a:cubicBezTo>
                  <a:cubicBezTo>
                    <a:pt x="23038" y="47509"/>
                    <a:pt x="27329" y="47800"/>
                    <a:pt x="27329" y="47800"/>
                  </a:cubicBezTo>
                  <a:lnTo>
                    <a:pt x="29758" y="55741"/>
                  </a:lnTo>
                  <a:lnTo>
                    <a:pt x="30238" y="57501"/>
                  </a:lnTo>
                  <a:lnTo>
                    <a:pt x="31154" y="60410"/>
                  </a:lnTo>
                  <a:lnTo>
                    <a:pt x="31212" y="60410"/>
                  </a:lnTo>
                  <a:cubicBezTo>
                    <a:pt x="40971" y="53618"/>
                    <a:pt x="50846" y="50476"/>
                    <a:pt x="54119" y="49502"/>
                  </a:cubicBezTo>
                  <a:cubicBezTo>
                    <a:pt x="54846" y="49327"/>
                    <a:pt x="55210" y="49196"/>
                    <a:pt x="55210" y="49196"/>
                  </a:cubicBezTo>
                  <a:lnTo>
                    <a:pt x="50963" y="35510"/>
                  </a:lnTo>
                  <a:cubicBezTo>
                    <a:pt x="51326" y="35321"/>
                    <a:pt x="51632" y="35147"/>
                    <a:pt x="51937" y="34958"/>
                  </a:cubicBezTo>
                  <a:cubicBezTo>
                    <a:pt x="56417" y="31933"/>
                    <a:pt x="54177" y="25751"/>
                    <a:pt x="54177" y="25751"/>
                  </a:cubicBezTo>
                  <a:cubicBezTo>
                    <a:pt x="51094" y="5084"/>
                    <a:pt x="42236" y="1987"/>
                    <a:pt x="41146" y="1143"/>
                  </a:cubicBezTo>
                  <a:cubicBezTo>
                    <a:pt x="40552" y="685"/>
                    <a:pt x="39500" y="1"/>
                    <a:pt x="36508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68"/>
            <p:cNvSpPr/>
            <p:nvPr/>
          </p:nvSpPr>
          <p:spPr>
            <a:xfrm>
              <a:off x="7316734" y="1515429"/>
              <a:ext cx="591954" cy="506088"/>
            </a:xfrm>
            <a:custGeom>
              <a:rect b="b" l="l" r="r" t="t"/>
              <a:pathLst>
                <a:path extrusionOk="0" h="23004" w="26907">
                  <a:moveTo>
                    <a:pt x="17511" y="5624"/>
                  </a:moveTo>
                  <a:cubicBezTo>
                    <a:pt x="17570" y="5682"/>
                    <a:pt x="17511" y="5740"/>
                    <a:pt x="17511" y="5798"/>
                  </a:cubicBezTo>
                  <a:lnTo>
                    <a:pt x="17395" y="5682"/>
                  </a:lnTo>
                  <a:lnTo>
                    <a:pt x="17511" y="5682"/>
                  </a:lnTo>
                  <a:lnTo>
                    <a:pt x="17511" y="5624"/>
                  </a:lnTo>
                  <a:close/>
                  <a:moveTo>
                    <a:pt x="12116" y="8765"/>
                  </a:moveTo>
                  <a:cubicBezTo>
                    <a:pt x="12668" y="9551"/>
                    <a:pt x="13337" y="10161"/>
                    <a:pt x="14239" y="10583"/>
                  </a:cubicBezTo>
                  <a:cubicBezTo>
                    <a:pt x="14123" y="10889"/>
                    <a:pt x="13992" y="11194"/>
                    <a:pt x="13934" y="11499"/>
                  </a:cubicBezTo>
                  <a:cubicBezTo>
                    <a:pt x="13337" y="10830"/>
                    <a:pt x="12610" y="10409"/>
                    <a:pt x="11810" y="10103"/>
                  </a:cubicBezTo>
                  <a:cubicBezTo>
                    <a:pt x="11156" y="9914"/>
                    <a:pt x="10429" y="9856"/>
                    <a:pt x="9759" y="9856"/>
                  </a:cubicBezTo>
                  <a:lnTo>
                    <a:pt x="12116" y="8765"/>
                  </a:lnTo>
                  <a:close/>
                  <a:moveTo>
                    <a:pt x="19940" y="11194"/>
                  </a:moveTo>
                  <a:cubicBezTo>
                    <a:pt x="20362" y="11194"/>
                    <a:pt x="20609" y="11310"/>
                    <a:pt x="20667" y="11499"/>
                  </a:cubicBezTo>
                  <a:lnTo>
                    <a:pt x="20667" y="11558"/>
                  </a:lnTo>
                  <a:cubicBezTo>
                    <a:pt x="20609" y="11674"/>
                    <a:pt x="20420" y="11805"/>
                    <a:pt x="20304" y="11863"/>
                  </a:cubicBezTo>
                  <a:cubicBezTo>
                    <a:pt x="20193" y="11931"/>
                    <a:pt x="20107" y="11959"/>
                    <a:pt x="20032" y="11959"/>
                  </a:cubicBezTo>
                  <a:cubicBezTo>
                    <a:pt x="19978" y="11959"/>
                    <a:pt x="19930" y="11945"/>
                    <a:pt x="19882" y="11921"/>
                  </a:cubicBezTo>
                  <a:cubicBezTo>
                    <a:pt x="19809" y="11805"/>
                    <a:pt x="19693" y="11616"/>
                    <a:pt x="19940" y="11194"/>
                  </a:cubicBezTo>
                  <a:close/>
                  <a:moveTo>
                    <a:pt x="9264" y="15964"/>
                  </a:moveTo>
                  <a:cubicBezTo>
                    <a:pt x="9357" y="15964"/>
                    <a:pt x="9396" y="15979"/>
                    <a:pt x="9396" y="15979"/>
                  </a:cubicBezTo>
                  <a:cubicBezTo>
                    <a:pt x="9396" y="15979"/>
                    <a:pt x="9454" y="16037"/>
                    <a:pt x="9512" y="16168"/>
                  </a:cubicBezTo>
                  <a:cubicBezTo>
                    <a:pt x="9629" y="16401"/>
                    <a:pt x="9570" y="16459"/>
                    <a:pt x="9570" y="16532"/>
                  </a:cubicBezTo>
                  <a:cubicBezTo>
                    <a:pt x="9454" y="16706"/>
                    <a:pt x="9207" y="16895"/>
                    <a:pt x="8843" y="17070"/>
                  </a:cubicBezTo>
                  <a:cubicBezTo>
                    <a:pt x="8236" y="17325"/>
                    <a:pt x="7630" y="17448"/>
                    <a:pt x="6989" y="17448"/>
                  </a:cubicBezTo>
                  <a:cubicBezTo>
                    <a:pt x="6862" y="17448"/>
                    <a:pt x="6733" y="17443"/>
                    <a:pt x="6603" y="17433"/>
                  </a:cubicBezTo>
                  <a:lnTo>
                    <a:pt x="6182" y="17375"/>
                  </a:lnTo>
                  <a:lnTo>
                    <a:pt x="6298" y="17317"/>
                  </a:lnTo>
                  <a:cubicBezTo>
                    <a:pt x="6967" y="16895"/>
                    <a:pt x="7578" y="16532"/>
                    <a:pt x="8116" y="16284"/>
                  </a:cubicBezTo>
                  <a:cubicBezTo>
                    <a:pt x="8744" y="16013"/>
                    <a:pt x="9094" y="15964"/>
                    <a:pt x="9264" y="15964"/>
                  </a:cubicBezTo>
                  <a:close/>
                  <a:moveTo>
                    <a:pt x="18330" y="0"/>
                  </a:moveTo>
                  <a:cubicBezTo>
                    <a:pt x="17343" y="0"/>
                    <a:pt x="16292" y="267"/>
                    <a:pt x="15213" y="766"/>
                  </a:cubicBezTo>
                  <a:cubicBezTo>
                    <a:pt x="13628" y="1493"/>
                    <a:pt x="12537" y="2526"/>
                    <a:pt x="11883" y="3864"/>
                  </a:cubicBezTo>
                  <a:cubicBezTo>
                    <a:pt x="11447" y="4766"/>
                    <a:pt x="11272" y="5740"/>
                    <a:pt x="11388" y="6714"/>
                  </a:cubicBezTo>
                  <a:lnTo>
                    <a:pt x="9876" y="3500"/>
                  </a:lnTo>
                  <a:lnTo>
                    <a:pt x="1" y="8096"/>
                  </a:lnTo>
                  <a:lnTo>
                    <a:pt x="4247" y="17128"/>
                  </a:lnTo>
                  <a:lnTo>
                    <a:pt x="3753" y="17128"/>
                  </a:lnTo>
                  <a:lnTo>
                    <a:pt x="6487" y="23004"/>
                  </a:lnTo>
                  <a:lnTo>
                    <a:pt x="7578" y="23004"/>
                  </a:lnTo>
                  <a:cubicBezTo>
                    <a:pt x="8785" y="22946"/>
                    <a:pt x="10123" y="22640"/>
                    <a:pt x="11519" y="21986"/>
                  </a:cubicBezTo>
                  <a:cubicBezTo>
                    <a:pt x="13395" y="21069"/>
                    <a:pt x="14661" y="19862"/>
                    <a:pt x="15330" y="18219"/>
                  </a:cubicBezTo>
                  <a:cubicBezTo>
                    <a:pt x="15577" y="17681"/>
                    <a:pt x="15693" y="17070"/>
                    <a:pt x="15752" y="16459"/>
                  </a:cubicBezTo>
                  <a:cubicBezTo>
                    <a:pt x="16362" y="16953"/>
                    <a:pt x="17031" y="17317"/>
                    <a:pt x="17817" y="17492"/>
                  </a:cubicBezTo>
                  <a:cubicBezTo>
                    <a:pt x="18254" y="17605"/>
                    <a:pt x="18709" y="17661"/>
                    <a:pt x="19177" y="17661"/>
                  </a:cubicBezTo>
                  <a:cubicBezTo>
                    <a:pt x="20204" y="17661"/>
                    <a:pt x="21299" y="17395"/>
                    <a:pt x="22427" y="16895"/>
                  </a:cubicBezTo>
                  <a:cubicBezTo>
                    <a:pt x="24173" y="16037"/>
                    <a:pt x="25452" y="14888"/>
                    <a:pt x="26180" y="13550"/>
                  </a:cubicBezTo>
                  <a:cubicBezTo>
                    <a:pt x="26907" y="12096"/>
                    <a:pt x="26907" y="10467"/>
                    <a:pt x="26180" y="8954"/>
                  </a:cubicBezTo>
                  <a:cubicBezTo>
                    <a:pt x="25700" y="7863"/>
                    <a:pt x="24900" y="7078"/>
                    <a:pt x="23809" y="6525"/>
                  </a:cubicBezTo>
                  <a:cubicBezTo>
                    <a:pt x="23576" y="6467"/>
                    <a:pt x="23387" y="6351"/>
                    <a:pt x="23213" y="6278"/>
                  </a:cubicBezTo>
                  <a:cubicBezTo>
                    <a:pt x="23634" y="4896"/>
                    <a:pt x="23329" y="3675"/>
                    <a:pt x="22907" y="2773"/>
                  </a:cubicBezTo>
                  <a:cubicBezTo>
                    <a:pt x="22296" y="1435"/>
                    <a:pt x="21147" y="461"/>
                    <a:pt x="19635" y="170"/>
                  </a:cubicBezTo>
                  <a:cubicBezTo>
                    <a:pt x="19216" y="56"/>
                    <a:pt x="18779" y="0"/>
                    <a:pt x="1833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68"/>
            <p:cNvSpPr/>
            <p:nvPr/>
          </p:nvSpPr>
          <p:spPr>
            <a:xfrm>
              <a:off x="7363440" y="1639135"/>
              <a:ext cx="269126" cy="346544"/>
            </a:xfrm>
            <a:custGeom>
              <a:rect b="b" l="l" r="r" t="t"/>
              <a:pathLst>
                <a:path extrusionOk="0" h="15752" w="12233">
                  <a:moveTo>
                    <a:pt x="7026" y="1"/>
                  </a:moveTo>
                  <a:lnTo>
                    <a:pt x="1" y="3273"/>
                  </a:lnTo>
                  <a:lnTo>
                    <a:pt x="3273" y="10356"/>
                  </a:lnTo>
                  <a:cubicBezTo>
                    <a:pt x="4059" y="9876"/>
                    <a:pt x="4728" y="9512"/>
                    <a:pt x="5324" y="9207"/>
                  </a:cubicBezTo>
                  <a:cubicBezTo>
                    <a:pt x="6017" y="8875"/>
                    <a:pt x="6616" y="8709"/>
                    <a:pt x="7124" y="8709"/>
                  </a:cubicBezTo>
                  <a:cubicBezTo>
                    <a:pt x="7906" y="8709"/>
                    <a:pt x="8473" y="9100"/>
                    <a:pt x="8844" y="9876"/>
                  </a:cubicBezTo>
                  <a:cubicBezTo>
                    <a:pt x="9149" y="10414"/>
                    <a:pt x="9149" y="11025"/>
                    <a:pt x="8902" y="11563"/>
                  </a:cubicBezTo>
                  <a:cubicBezTo>
                    <a:pt x="8669" y="12116"/>
                    <a:pt x="8175" y="12538"/>
                    <a:pt x="7389" y="12901"/>
                  </a:cubicBezTo>
                  <a:cubicBezTo>
                    <a:pt x="6620" y="13234"/>
                    <a:pt x="5824" y="13422"/>
                    <a:pt x="4986" y="13422"/>
                  </a:cubicBezTo>
                  <a:cubicBezTo>
                    <a:pt x="4762" y="13422"/>
                    <a:pt x="4536" y="13409"/>
                    <a:pt x="4306" y="13381"/>
                  </a:cubicBezTo>
                  <a:lnTo>
                    <a:pt x="4306" y="13381"/>
                  </a:lnTo>
                  <a:lnTo>
                    <a:pt x="5397" y="15752"/>
                  </a:lnTo>
                  <a:cubicBezTo>
                    <a:pt x="6415" y="15752"/>
                    <a:pt x="7506" y="15446"/>
                    <a:pt x="8727" y="14908"/>
                  </a:cubicBezTo>
                  <a:cubicBezTo>
                    <a:pt x="10240" y="14181"/>
                    <a:pt x="11214" y="13207"/>
                    <a:pt x="11694" y="11999"/>
                  </a:cubicBezTo>
                  <a:cubicBezTo>
                    <a:pt x="12232" y="10778"/>
                    <a:pt x="12174" y="9571"/>
                    <a:pt x="11578" y="8233"/>
                  </a:cubicBezTo>
                  <a:cubicBezTo>
                    <a:pt x="11025" y="7084"/>
                    <a:pt x="10240" y="6356"/>
                    <a:pt x="9207" y="6051"/>
                  </a:cubicBezTo>
                  <a:cubicBezTo>
                    <a:pt x="8802" y="5916"/>
                    <a:pt x="8388" y="5849"/>
                    <a:pt x="7960" y="5849"/>
                  </a:cubicBezTo>
                  <a:cubicBezTo>
                    <a:pt x="7236" y="5849"/>
                    <a:pt x="6470" y="6040"/>
                    <a:pt x="5629" y="6415"/>
                  </a:cubicBezTo>
                  <a:cubicBezTo>
                    <a:pt x="5324" y="6604"/>
                    <a:pt x="4960" y="6778"/>
                    <a:pt x="4597" y="6967"/>
                  </a:cubicBezTo>
                  <a:lnTo>
                    <a:pt x="3448" y="4422"/>
                  </a:lnTo>
                  <a:lnTo>
                    <a:pt x="8058" y="2299"/>
                  </a:lnTo>
                  <a:lnTo>
                    <a:pt x="7026" y="1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68"/>
            <p:cNvSpPr/>
            <p:nvPr/>
          </p:nvSpPr>
          <p:spPr>
            <a:xfrm>
              <a:off x="7599258" y="1550101"/>
              <a:ext cx="273284" cy="318208"/>
            </a:xfrm>
            <a:custGeom>
              <a:rect b="b" l="l" r="r" t="t"/>
              <a:pathLst>
                <a:path extrusionOk="0" h="14464" w="12422">
                  <a:moveTo>
                    <a:pt x="4744" y="2445"/>
                  </a:moveTo>
                  <a:cubicBezTo>
                    <a:pt x="4914" y="2445"/>
                    <a:pt x="5074" y="2473"/>
                    <a:pt x="5222" y="2521"/>
                  </a:cubicBezTo>
                  <a:cubicBezTo>
                    <a:pt x="5644" y="2651"/>
                    <a:pt x="5949" y="2884"/>
                    <a:pt x="6124" y="3379"/>
                  </a:cubicBezTo>
                  <a:cubicBezTo>
                    <a:pt x="6487" y="4164"/>
                    <a:pt x="6313" y="4949"/>
                    <a:pt x="5455" y="5866"/>
                  </a:cubicBezTo>
                  <a:cubicBezTo>
                    <a:pt x="5372" y="5870"/>
                    <a:pt x="5290" y="5872"/>
                    <a:pt x="5211" y="5872"/>
                  </a:cubicBezTo>
                  <a:cubicBezTo>
                    <a:pt x="4141" y="5872"/>
                    <a:pt x="3437" y="5506"/>
                    <a:pt x="3099" y="4775"/>
                  </a:cubicBezTo>
                  <a:cubicBezTo>
                    <a:pt x="2910" y="4339"/>
                    <a:pt x="2910" y="3975"/>
                    <a:pt x="3040" y="3553"/>
                  </a:cubicBezTo>
                  <a:cubicBezTo>
                    <a:pt x="3215" y="3131"/>
                    <a:pt x="3520" y="2826"/>
                    <a:pt x="3942" y="2651"/>
                  </a:cubicBezTo>
                  <a:cubicBezTo>
                    <a:pt x="4227" y="2505"/>
                    <a:pt x="4496" y="2445"/>
                    <a:pt x="4744" y="2445"/>
                  </a:cubicBezTo>
                  <a:close/>
                  <a:moveTo>
                    <a:pt x="6876" y="8022"/>
                  </a:moveTo>
                  <a:cubicBezTo>
                    <a:pt x="8068" y="8022"/>
                    <a:pt x="8850" y="8407"/>
                    <a:pt x="9280" y="9254"/>
                  </a:cubicBezTo>
                  <a:cubicBezTo>
                    <a:pt x="9513" y="9734"/>
                    <a:pt x="9513" y="10229"/>
                    <a:pt x="9280" y="10651"/>
                  </a:cubicBezTo>
                  <a:cubicBezTo>
                    <a:pt x="9091" y="11131"/>
                    <a:pt x="8727" y="11494"/>
                    <a:pt x="8189" y="11741"/>
                  </a:cubicBezTo>
                  <a:cubicBezTo>
                    <a:pt x="7821" y="11897"/>
                    <a:pt x="7484" y="11981"/>
                    <a:pt x="7138" y="11981"/>
                  </a:cubicBezTo>
                  <a:cubicBezTo>
                    <a:pt x="6964" y="11981"/>
                    <a:pt x="6788" y="11960"/>
                    <a:pt x="6604" y="11916"/>
                  </a:cubicBezTo>
                  <a:cubicBezTo>
                    <a:pt x="6124" y="11800"/>
                    <a:pt x="5760" y="11494"/>
                    <a:pt x="5586" y="11014"/>
                  </a:cubicBezTo>
                  <a:cubicBezTo>
                    <a:pt x="5091" y="10040"/>
                    <a:pt x="5338" y="9065"/>
                    <a:pt x="6313" y="8047"/>
                  </a:cubicBezTo>
                  <a:cubicBezTo>
                    <a:pt x="6510" y="8030"/>
                    <a:pt x="6698" y="8022"/>
                    <a:pt x="6876" y="8022"/>
                  </a:cubicBezTo>
                  <a:close/>
                  <a:moveTo>
                    <a:pt x="5551" y="1"/>
                  </a:moveTo>
                  <a:cubicBezTo>
                    <a:pt x="4788" y="1"/>
                    <a:pt x="3944" y="219"/>
                    <a:pt x="3040" y="644"/>
                  </a:cubicBezTo>
                  <a:cubicBezTo>
                    <a:pt x="1819" y="1197"/>
                    <a:pt x="975" y="1982"/>
                    <a:pt x="495" y="3015"/>
                  </a:cubicBezTo>
                  <a:cubicBezTo>
                    <a:pt x="1" y="3975"/>
                    <a:pt x="1" y="4949"/>
                    <a:pt x="423" y="5924"/>
                  </a:cubicBezTo>
                  <a:cubicBezTo>
                    <a:pt x="988" y="7149"/>
                    <a:pt x="2064" y="7813"/>
                    <a:pt x="3570" y="7813"/>
                  </a:cubicBezTo>
                  <a:cubicBezTo>
                    <a:pt x="3691" y="7813"/>
                    <a:pt x="3815" y="7809"/>
                    <a:pt x="3942" y="7800"/>
                  </a:cubicBezTo>
                  <a:lnTo>
                    <a:pt x="4000" y="7858"/>
                  </a:lnTo>
                  <a:cubicBezTo>
                    <a:pt x="2604" y="9371"/>
                    <a:pt x="2313" y="10883"/>
                    <a:pt x="2968" y="12410"/>
                  </a:cubicBezTo>
                  <a:cubicBezTo>
                    <a:pt x="3462" y="13429"/>
                    <a:pt x="4248" y="14098"/>
                    <a:pt x="5338" y="14345"/>
                  </a:cubicBezTo>
                  <a:cubicBezTo>
                    <a:pt x="5683" y="14423"/>
                    <a:pt x="6032" y="14463"/>
                    <a:pt x="6390" y="14463"/>
                  </a:cubicBezTo>
                  <a:cubicBezTo>
                    <a:pt x="7167" y="14463"/>
                    <a:pt x="7982" y="14273"/>
                    <a:pt x="8858" y="13865"/>
                  </a:cubicBezTo>
                  <a:cubicBezTo>
                    <a:pt x="10371" y="13138"/>
                    <a:pt x="11331" y="12280"/>
                    <a:pt x="11883" y="11247"/>
                  </a:cubicBezTo>
                  <a:cubicBezTo>
                    <a:pt x="12421" y="10229"/>
                    <a:pt x="12421" y="9138"/>
                    <a:pt x="11883" y="8047"/>
                  </a:cubicBezTo>
                  <a:cubicBezTo>
                    <a:pt x="11578" y="7320"/>
                    <a:pt x="11040" y="6767"/>
                    <a:pt x="10240" y="6404"/>
                  </a:cubicBezTo>
                  <a:cubicBezTo>
                    <a:pt x="9736" y="6152"/>
                    <a:pt x="9176" y="6019"/>
                    <a:pt x="8556" y="6019"/>
                  </a:cubicBezTo>
                  <a:cubicBezTo>
                    <a:pt x="8281" y="6019"/>
                    <a:pt x="7994" y="6045"/>
                    <a:pt x="7695" y="6098"/>
                  </a:cubicBezTo>
                  <a:lnTo>
                    <a:pt x="7636" y="6040"/>
                  </a:lnTo>
                  <a:cubicBezTo>
                    <a:pt x="8974" y="4644"/>
                    <a:pt x="9280" y="3248"/>
                    <a:pt x="8669" y="1866"/>
                  </a:cubicBezTo>
                  <a:cubicBezTo>
                    <a:pt x="8189" y="950"/>
                    <a:pt x="7462" y="339"/>
                    <a:pt x="6429" y="106"/>
                  </a:cubicBezTo>
                  <a:cubicBezTo>
                    <a:pt x="6150" y="36"/>
                    <a:pt x="5857" y="1"/>
                    <a:pt x="5551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68"/>
            <p:cNvSpPr/>
            <p:nvPr/>
          </p:nvSpPr>
          <p:spPr>
            <a:xfrm>
              <a:off x="7183304" y="3617507"/>
              <a:ext cx="337260" cy="317416"/>
            </a:xfrm>
            <a:custGeom>
              <a:rect b="b" l="l" r="r" t="t"/>
              <a:pathLst>
                <a:path extrusionOk="0" h="14428" w="15330">
                  <a:moveTo>
                    <a:pt x="4553" y="0"/>
                  </a:moveTo>
                  <a:lnTo>
                    <a:pt x="1" y="4174"/>
                  </a:lnTo>
                  <a:cubicBezTo>
                    <a:pt x="1397" y="8974"/>
                    <a:pt x="5455" y="12784"/>
                    <a:pt x="10676" y="14428"/>
                  </a:cubicBezTo>
                  <a:lnTo>
                    <a:pt x="15330" y="8727"/>
                  </a:lnTo>
                  <a:lnTo>
                    <a:pt x="15330" y="8727"/>
                  </a:lnTo>
                  <a:cubicBezTo>
                    <a:pt x="15121" y="8742"/>
                    <a:pt x="14892" y="8751"/>
                    <a:pt x="14647" y="8751"/>
                  </a:cubicBezTo>
                  <a:cubicBezTo>
                    <a:pt x="13055" y="8751"/>
                    <a:pt x="10782" y="8358"/>
                    <a:pt x="8727" y="6720"/>
                  </a:cubicBezTo>
                  <a:cubicBezTo>
                    <a:pt x="6545" y="5032"/>
                    <a:pt x="5222" y="1935"/>
                    <a:pt x="455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68"/>
            <p:cNvSpPr/>
            <p:nvPr/>
          </p:nvSpPr>
          <p:spPr>
            <a:xfrm>
              <a:off x="5703452" y="4065449"/>
              <a:ext cx="530860" cy="297286"/>
            </a:xfrm>
            <a:custGeom>
              <a:rect b="b" l="l" r="r" t="t"/>
              <a:pathLst>
                <a:path extrusionOk="0" h="13513" w="24130">
                  <a:moveTo>
                    <a:pt x="22122" y="1"/>
                  </a:moveTo>
                  <a:cubicBezTo>
                    <a:pt x="21642" y="612"/>
                    <a:pt x="21090" y="1150"/>
                    <a:pt x="20421" y="1630"/>
                  </a:cubicBezTo>
                  <a:cubicBezTo>
                    <a:pt x="16146" y="4854"/>
                    <a:pt x="9945" y="8490"/>
                    <a:pt x="3768" y="8490"/>
                  </a:cubicBezTo>
                  <a:cubicBezTo>
                    <a:pt x="2506" y="8490"/>
                    <a:pt x="1245" y="8338"/>
                    <a:pt x="1" y="8000"/>
                  </a:cubicBezTo>
                  <a:lnTo>
                    <a:pt x="1" y="8000"/>
                  </a:lnTo>
                  <a:cubicBezTo>
                    <a:pt x="859" y="9702"/>
                    <a:pt x="1877" y="11520"/>
                    <a:pt x="2910" y="13512"/>
                  </a:cubicBezTo>
                  <a:lnTo>
                    <a:pt x="3826" y="13512"/>
                  </a:lnTo>
                  <a:cubicBezTo>
                    <a:pt x="13091" y="13512"/>
                    <a:pt x="21032" y="8975"/>
                    <a:pt x="24129" y="2546"/>
                  </a:cubicBezTo>
                  <a:cubicBezTo>
                    <a:pt x="23460" y="1630"/>
                    <a:pt x="22791" y="786"/>
                    <a:pt x="2212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68"/>
            <p:cNvSpPr/>
            <p:nvPr/>
          </p:nvSpPr>
          <p:spPr>
            <a:xfrm>
              <a:off x="5263518" y="4225433"/>
              <a:ext cx="161282" cy="121396"/>
            </a:xfrm>
            <a:custGeom>
              <a:rect b="b" l="l" r="r" t="t"/>
              <a:pathLst>
                <a:path extrusionOk="0" h="5518" w="7331">
                  <a:moveTo>
                    <a:pt x="2371" y="1"/>
                  </a:moveTo>
                  <a:cubicBezTo>
                    <a:pt x="2371" y="1"/>
                    <a:pt x="0" y="786"/>
                    <a:pt x="247" y="2546"/>
                  </a:cubicBezTo>
                  <a:cubicBezTo>
                    <a:pt x="442" y="3978"/>
                    <a:pt x="1494" y="5518"/>
                    <a:pt x="3204" y="5518"/>
                  </a:cubicBezTo>
                  <a:cubicBezTo>
                    <a:pt x="3665" y="5518"/>
                    <a:pt x="4174" y="5406"/>
                    <a:pt x="4727" y="5149"/>
                  </a:cubicBezTo>
                  <a:cubicBezTo>
                    <a:pt x="7330" y="4000"/>
                    <a:pt x="6603" y="1993"/>
                    <a:pt x="5818" y="1033"/>
                  </a:cubicBezTo>
                  <a:cubicBezTo>
                    <a:pt x="4974" y="117"/>
                    <a:pt x="2371" y="1"/>
                    <a:pt x="2371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69" name="Google Shape;1669;p68"/>
            <p:cNvGrpSpPr/>
            <p:nvPr/>
          </p:nvGrpSpPr>
          <p:grpSpPr>
            <a:xfrm>
              <a:off x="4826444" y="4203983"/>
              <a:ext cx="818488" cy="910668"/>
              <a:chOff x="4826444" y="4203983"/>
              <a:chExt cx="818488" cy="910668"/>
            </a:xfrm>
          </p:grpSpPr>
          <p:sp>
            <p:nvSpPr>
              <p:cNvPr id="1670" name="Google Shape;1670;p68"/>
              <p:cNvSpPr/>
              <p:nvPr/>
            </p:nvSpPr>
            <p:spPr>
              <a:xfrm>
                <a:off x="4826444" y="4203983"/>
                <a:ext cx="818488" cy="910668"/>
              </a:xfrm>
              <a:custGeom>
                <a:rect b="b" l="l" r="r" t="t"/>
                <a:pathLst>
                  <a:path extrusionOk="0" h="41394" w="37204">
                    <a:moveTo>
                      <a:pt x="13572" y="0"/>
                    </a:moveTo>
                    <a:cubicBezTo>
                      <a:pt x="12032" y="0"/>
                      <a:pt x="8617" y="2362"/>
                      <a:pt x="5629" y="6314"/>
                    </a:cubicBezTo>
                    <a:cubicBezTo>
                      <a:pt x="4291" y="8059"/>
                      <a:pt x="3083" y="10066"/>
                      <a:pt x="2109" y="12306"/>
                    </a:cubicBezTo>
                    <a:cubicBezTo>
                      <a:pt x="1876" y="12786"/>
                      <a:pt x="1687" y="13338"/>
                      <a:pt x="1513" y="13818"/>
                    </a:cubicBezTo>
                    <a:cubicBezTo>
                      <a:pt x="1091" y="14851"/>
                      <a:pt x="785" y="15942"/>
                      <a:pt x="538" y="17032"/>
                    </a:cubicBezTo>
                    <a:cubicBezTo>
                      <a:pt x="233" y="18545"/>
                      <a:pt x="58" y="20188"/>
                      <a:pt x="0" y="21817"/>
                    </a:cubicBezTo>
                    <a:cubicBezTo>
                      <a:pt x="0" y="22181"/>
                      <a:pt x="58" y="22545"/>
                      <a:pt x="58" y="22908"/>
                    </a:cubicBezTo>
                    <a:cubicBezTo>
                      <a:pt x="116" y="24421"/>
                      <a:pt x="291" y="25948"/>
                      <a:pt x="596" y="27330"/>
                    </a:cubicBezTo>
                    <a:cubicBezTo>
                      <a:pt x="902" y="28609"/>
                      <a:pt x="1265" y="29817"/>
                      <a:pt x="1687" y="30966"/>
                    </a:cubicBezTo>
                    <a:cubicBezTo>
                      <a:pt x="3331" y="35576"/>
                      <a:pt x="5876" y="39154"/>
                      <a:pt x="7810" y="41394"/>
                    </a:cubicBezTo>
                    <a:lnTo>
                      <a:pt x="36782" y="41394"/>
                    </a:lnTo>
                    <a:cubicBezTo>
                      <a:pt x="36898" y="36492"/>
                      <a:pt x="37203" y="26239"/>
                      <a:pt x="36287" y="23766"/>
                    </a:cubicBezTo>
                    <a:cubicBezTo>
                      <a:pt x="36287" y="23766"/>
                      <a:pt x="33989" y="12058"/>
                      <a:pt x="25990" y="5092"/>
                    </a:cubicBezTo>
                    <a:cubicBezTo>
                      <a:pt x="25874" y="4975"/>
                      <a:pt x="25743" y="4859"/>
                      <a:pt x="25626" y="4728"/>
                    </a:cubicBezTo>
                    <a:cubicBezTo>
                      <a:pt x="24783" y="4001"/>
                      <a:pt x="23808" y="3332"/>
                      <a:pt x="22834" y="2736"/>
                    </a:cubicBezTo>
                    <a:cubicBezTo>
                      <a:pt x="22238" y="2372"/>
                      <a:pt x="21569" y="2067"/>
                      <a:pt x="20900" y="1761"/>
                    </a:cubicBezTo>
                    <a:cubicBezTo>
                      <a:pt x="18776" y="787"/>
                      <a:pt x="16362" y="132"/>
                      <a:pt x="13628" y="1"/>
                    </a:cubicBezTo>
                    <a:cubicBezTo>
                      <a:pt x="13610" y="1"/>
                      <a:pt x="13591" y="0"/>
                      <a:pt x="13572" y="0"/>
                    </a:cubicBezTo>
                    <a:close/>
                  </a:path>
                </a:pathLst>
              </a:custGeom>
              <a:solidFill>
                <a:srgbClr val="E33B1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71" name="Google Shape;1671;p68"/>
              <p:cNvGrpSpPr/>
              <p:nvPr/>
            </p:nvGrpSpPr>
            <p:grpSpPr>
              <a:xfrm>
                <a:off x="4950260" y="4203983"/>
                <a:ext cx="551936" cy="810766"/>
                <a:chOff x="4950260" y="4203983"/>
                <a:chExt cx="551936" cy="810766"/>
              </a:xfrm>
            </p:grpSpPr>
            <p:sp>
              <p:nvSpPr>
                <p:cNvPr id="1672" name="Google Shape;1672;p68"/>
                <p:cNvSpPr/>
                <p:nvPr/>
              </p:nvSpPr>
              <p:spPr>
                <a:xfrm>
                  <a:off x="4950260" y="4203983"/>
                  <a:ext cx="439978" cy="252186"/>
                </a:xfrm>
                <a:custGeom>
                  <a:rect b="b" l="l" r="r" t="t"/>
                  <a:pathLst>
                    <a:path extrusionOk="0" h="11463" w="19999">
                      <a:moveTo>
                        <a:pt x="7944" y="0"/>
                      </a:moveTo>
                      <a:cubicBezTo>
                        <a:pt x="6404" y="0"/>
                        <a:pt x="2989" y="2362"/>
                        <a:pt x="1" y="6314"/>
                      </a:cubicBezTo>
                      <a:cubicBezTo>
                        <a:pt x="1702" y="9339"/>
                        <a:pt x="5396" y="11462"/>
                        <a:pt x="9643" y="11462"/>
                      </a:cubicBezTo>
                      <a:cubicBezTo>
                        <a:pt x="14603" y="11462"/>
                        <a:pt x="18791" y="8611"/>
                        <a:pt x="19998" y="4728"/>
                      </a:cubicBezTo>
                      <a:cubicBezTo>
                        <a:pt x="16915" y="2125"/>
                        <a:pt x="12974" y="249"/>
                        <a:pt x="8000" y="1"/>
                      </a:cubicBezTo>
                      <a:cubicBezTo>
                        <a:pt x="7982" y="1"/>
                        <a:pt x="7963" y="0"/>
                        <a:pt x="7944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3" name="Google Shape;1673;p68"/>
                <p:cNvSpPr/>
                <p:nvPr/>
              </p:nvSpPr>
              <p:spPr>
                <a:xfrm>
                  <a:off x="5185484" y="4356839"/>
                  <a:ext cx="262020" cy="657910"/>
                </a:xfrm>
                <a:custGeom>
                  <a:rect b="b" l="l" r="r" t="t"/>
                  <a:pathLst>
                    <a:path extrusionOk="0" h="29905" w="11910">
                      <a:moveTo>
                        <a:pt x="511" y="0"/>
                      </a:moveTo>
                      <a:cubicBezTo>
                        <a:pt x="243" y="0"/>
                        <a:pt x="1" y="257"/>
                        <a:pt x="217" y="514"/>
                      </a:cubicBezTo>
                      <a:cubicBezTo>
                        <a:pt x="2645" y="3845"/>
                        <a:pt x="4827" y="7365"/>
                        <a:pt x="6645" y="11059"/>
                      </a:cubicBezTo>
                      <a:cubicBezTo>
                        <a:pt x="8463" y="14753"/>
                        <a:pt x="9859" y="18636"/>
                        <a:pt x="10514" y="22694"/>
                      </a:cubicBezTo>
                      <a:cubicBezTo>
                        <a:pt x="10950" y="24934"/>
                        <a:pt x="11066" y="27232"/>
                        <a:pt x="11008" y="29544"/>
                      </a:cubicBezTo>
                      <a:cubicBezTo>
                        <a:pt x="11008" y="29784"/>
                        <a:pt x="11190" y="29904"/>
                        <a:pt x="11372" y="29904"/>
                      </a:cubicBezTo>
                      <a:cubicBezTo>
                        <a:pt x="11554" y="29904"/>
                        <a:pt x="11735" y="29784"/>
                        <a:pt x="11735" y="29544"/>
                      </a:cubicBezTo>
                      <a:cubicBezTo>
                        <a:pt x="11910" y="25414"/>
                        <a:pt x="11241" y="21298"/>
                        <a:pt x="9976" y="17356"/>
                      </a:cubicBezTo>
                      <a:cubicBezTo>
                        <a:pt x="8696" y="13357"/>
                        <a:pt x="6878" y="9604"/>
                        <a:pt x="4769" y="6027"/>
                      </a:cubicBezTo>
                      <a:cubicBezTo>
                        <a:pt x="3547" y="4020"/>
                        <a:pt x="2224" y="2027"/>
                        <a:pt x="827" y="151"/>
                      </a:cubicBezTo>
                      <a:cubicBezTo>
                        <a:pt x="738" y="44"/>
                        <a:pt x="622" y="0"/>
                        <a:pt x="511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4" name="Google Shape;1674;p68"/>
                <p:cNvSpPr/>
                <p:nvPr/>
              </p:nvSpPr>
              <p:spPr>
                <a:xfrm>
                  <a:off x="5158094" y="4490423"/>
                  <a:ext cx="299486" cy="109120"/>
                </a:xfrm>
                <a:custGeom>
                  <a:rect b="b" l="l" r="r" t="t"/>
                  <a:pathLst>
                    <a:path extrusionOk="0" h="4960" w="13613">
                      <a:moveTo>
                        <a:pt x="13071" y="0"/>
                      </a:moveTo>
                      <a:cubicBezTo>
                        <a:pt x="13042" y="0"/>
                        <a:pt x="13011" y="4"/>
                        <a:pt x="12980" y="13"/>
                      </a:cubicBezTo>
                      <a:cubicBezTo>
                        <a:pt x="8559" y="624"/>
                        <a:pt x="4254" y="2078"/>
                        <a:pt x="371" y="4260"/>
                      </a:cubicBezTo>
                      <a:cubicBezTo>
                        <a:pt x="0" y="4464"/>
                        <a:pt x="235" y="4960"/>
                        <a:pt x="584" y="4960"/>
                      </a:cubicBezTo>
                      <a:cubicBezTo>
                        <a:pt x="632" y="4960"/>
                        <a:pt x="683" y="4950"/>
                        <a:pt x="734" y="4929"/>
                      </a:cubicBezTo>
                      <a:cubicBezTo>
                        <a:pt x="4618" y="2747"/>
                        <a:pt x="8792" y="1351"/>
                        <a:pt x="13155" y="682"/>
                      </a:cubicBezTo>
                      <a:cubicBezTo>
                        <a:pt x="13613" y="628"/>
                        <a:pt x="13435" y="0"/>
                        <a:pt x="13071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5" name="Google Shape;1675;p68"/>
                <p:cNvSpPr/>
                <p:nvPr/>
              </p:nvSpPr>
              <p:spPr>
                <a:xfrm>
                  <a:off x="5238108" y="4662727"/>
                  <a:ext cx="264088" cy="89188"/>
                </a:xfrm>
                <a:custGeom>
                  <a:rect b="b" l="l" r="r" t="t"/>
                  <a:pathLst>
                    <a:path extrusionOk="0" h="4054" w="12004">
                      <a:moveTo>
                        <a:pt x="11590" y="0"/>
                      </a:moveTo>
                      <a:cubicBezTo>
                        <a:pt x="11569" y="0"/>
                        <a:pt x="11548" y="2"/>
                        <a:pt x="11525" y="6"/>
                      </a:cubicBezTo>
                      <a:cubicBezTo>
                        <a:pt x="7584" y="238"/>
                        <a:pt x="3758" y="1387"/>
                        <a:pt x="312" y="3394"/>
                      </a:cubicBezTo>
                      <a:cubicBezTo>
                        <a:pt x="1" y="3543"/>
                        <a:pt x="221" y="4054"/>
                        <a:pt x="519" y="4054"/>
                      </a:cubicBezTo>
                      <a:cubicBezTo>
                        <a:pt x="569" y="4054"/>
                        <a:pt x="622" y="4039"/>
                        <a:pt x="675" y="4005"/>
                      </a:cubicBezTo>
                      <a:cubicBezTo>
                        <a:pt x="4006" y="2114"/>
                        <a:pt x="7700" y="965"/>
                        <a:pt x="11525" y="733"/>
                      </a:cubicBezTo>
                      <a:cubicBezTo>
                        <a:pt x="11982" y="663"/>
                        <a:pt x="12004" y="0"/>
                        <a:pt x="11590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76" name="Google Shape;1676;p68"/>
            <p:cNvGrpSpPr/>
            <p:nvPr/>
          </p:nvGrpSpPr>
          <p:grpSpPr>
            <a:xfrm>
              <a:off x="5842338" y="505805"/>
              <a:ext cx="1267728" cy="1413192"/>
              <a:chOff x="5842338" y="505805"/>
              <a:chExt cx="1267728" cy="1413192"/>
            </a:xfrm>
          </p:grpSpPr>
          <p:sp>
            <p:nvSpPr>
              <p:cNvPr id="1677" name="Google Shape;1677;p68"/>
              <p:cNvSpPr/>
              <p:nvPr/>
            </p:nvSpPr>
            <p:spPr>
              <a:xfrm>
                <a:off x="6060864" y="995481"/>
                <a:ext cx="970486" cy="866052"/>
              </a:xfrm>
              <a:custGeom>
                <a:rect b="b" l="l" r="r" t="t"/>
                <a:pathLst>
                  <a:path extrusionOk="0" h="39366" w="44113">
                    <a:moveTo>
                      <a:pt x="40147" y="1"/>
                    </a:moveTo>
                    <a:cubicBezTo>
                      <a:pt x="39823" y="1"/>
                      <a:pt x="39500" y="128"/>
                      <a:pt x="39269" y="402"/>
                    </a:cubicBezTo>
                    <a:lnTo>
                      <a:pt x="37931" y="1988"/>
                    </a:lnTo>
                    <a:cubicBezTo>
                      <a:pt x="37815" y="2104"/>
                      <a:pt x="37698" y="2220"/>
                      <a:pt x="37568" y="2279"/>
                    </a:cubicBezTo>
                    <a:lnTo>
                      <a:pt x="6604" y="17317"/>
                    </a:lnTo>
                    <a:cubicBezTo>
                      <a:pt x="6487" y="17375"/>
                      <a:pt x="6298" y="17433"/>
                      <a:pt x="6124" y="17433"/>
                    </a:cubicBezTo>
                    <a:lnTo>
                      <a:pt x="1455" y="17433"/>
                    </a:lnTo>
                    <a:cubicBezTo>
                      <a:pt x="611" y="17433"/>
                      <a:pt x="1" y="18277"/>
                      <a:pt x="364" y="19077"/>
                    </a:cubicBezTo>
                    <a:cubicBezTo>
                      <a:pt x="1760" y="22102"/>
                      <a:pt x="4844" y="28400"/>
                      <a:pt x="8611" y="32166"/>
                    </a:cubicBezTo>
                    <a:cubicBezTo>
                      <a:pt x="12174" y="35730"/>
                      <a:pt x="15388" y="36646"/>
                      <a:pt x="17032" y="36821"/>
                    </a:cubicBezTo>
                    <a:cubicBezTo>
                      <a:pt x="17628" y="36951"/>
                      <a:pt x="18064" y="37490"/>
                      <a:pt x="18064" y="38100"/>
                    </a:cubicBezTo>
                    <a:lnTo>
                      <a:pt x="17933" y="39366"/>
                    </a:lnTo>
                    <a:lnTo>
                      <a:pt x="41204" y="28167"/>
                    </a:lnTo>
                    <a:lnTo>
                      <a:pt x="39938" y="26218"/>
                    </a:lnTo>
                    <a:cubicBezTo>
                      <a:pt x="39691" y="25854"/>
                      <a:pt x="39633" y="25433"/>
                      <a:pt x="39807" y="25069"/>
                    </a:cubicBezTo>
                    <a:lnTo>
                      <a:pt x="43996" y="15499"/>
                    </a:lnTo>
                    <a:cubicBezTo>
                      <a:pt x="44112" y="15310"/>
                      <a:pt x="44112" y="15077"/>
                      <a:pt x="44054" y="14830"/>
                    </a:cubicBezTo>
                    <a:lnTo>
                      <a:pt x="41334" y="955"/>
                    </a:lnTo>
                    <a:cubicBezTo>
                      <a:pt x="41217" y="348"/>
                      <a:pt x="40681" y="1"/>
                      <a:pt x="40147" y="1"/>
                    </a:cubicBezTo>
                    <a:close/>
                  </a:path>
                </a:pathLst>
              </a:custGeom>
              <a:solidFill>
                <a:srgbClr val="0B5C5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8" name="Google Shape;1678;p68"/>
              <p:cNvSpPr/>
              <p:nvPr/>
            </p:nvSpPr>
            <p:spPr>
              <a:xfrm>
                <a:off x="6060864" y="995481"/>
                <a:ext cx="970486" cy="866052"/>
              </a:xfrm>
              <a:custGeom>
                <a:rect b="b" l="l" r="r" t="t"/>
                <a:pathLst>
                  <a:path extrusionOk="0" h="39366" w="44113">
                    <a:moveTo>
                      <a:pt x="40147" y="1"/>
                    </a:moveTo>
                    <a:cubicBezTo>
                      <a:pt x="39823" y="1"/>
                      <a:pt x="39500" y="128"/>
                      <a:pt x="39269" y="402"/>
                    </a:cubicBezTo>
                    <a:lnTo>
                      <a:pt x="37931" y="1988"/>
                    </a:lnTo>
                    <a:cubicBezTo>
                      <a:pt x="37815" y="2104"/>
                      <a:pt x="37698" y="2220"/>
                      <a:pt x="37568" y="2279"/>
                    </a:cubicBezTo>
                    <a:lnTo>
                      <a:pt x="6604" y="17317"/>
                    </a:lnTo>
                    <a:cubicBezTo>
                      <a:pt x="6487" y="17375"/>
                      <a:pt x="6298" y="17433"/>
                      <a:pt x="6124" y="17433"/>
                    </a:cubicBezTo>
                    <a:lnTo>
                      <a:pt x="1455" y="17433"/>
                    </a:lnTo>
                    <a:cubicBezTo>
                      <a:pt x="611" y="17433"/>
                      <a:pt x="1" y="18277"/>
                      <a:pt x="364" y="19077"/>
                    </a:cubicBezTo>
                    <a:cubicBezTo>
                      <a:pt x="1760" y="22102"/>
                      <a:pt x="4844" y="28400"/>
                      <a:pt x="8611" y="32166"/>
                    </a:cubicBezTo>
                    <a:cubicBezTo>
                      <a:pt x="12174" y="35730"/>
                      <a:pt x="15388" y="36646"/>
                      <a:pt x="17032" y="36821"/>
                    </a:cubicBezTo>
                    <a:cubicBezTo>
                      <a:pt x="17628" y="36951"/>
                      <a:pt x="18064" y="37490"/>
                      <a:pt x="18064" y="38100"/>
                    </a:cubicBezTo>
                    <a:lnTo>
                      <a:pt x="17933" y="39366"/>
                    </a:lnTo>
                    <a:lnTo>
                      <a:pt x="41204" y="28167"/>
                    </a:lnTo>
                    <a:lnTo>
                      <a:pt x="39938" y="26218"/>
                    </a:lnTo>
                    <a:cubicBezTo>
                      <a:pt x="39691" y="25854"/>
                      <a:pt x="39633" y="25433"/>
                      <a:pt x="39807" y="25069"/>
                    </a:cubicBezTo>
                    <a:lnTo>
                      <a:pt x="43996" y="15499"/>
                    </a:lnTo>
                    <a:cubicBezTo>
                      <a:pt x="44112" y="15310"/>
                      <a:pt x="44112" y="15077"/>
                      <a:pt x="44054" y="14830"/>
                    </a:cubicBezTo>
                    <a:lnTo>
                      <a:pt x="41334" y="955"/>
                    </a:lnTo>
                    <a:cubicBezTo>
                      <a:pt x="41217" y="348"/>
                      <a:pt x="40681" y="1"/>
                      <a:pt x="40147" y="1"/>
                    </a:cubicBezTo>
                    <a:close/>
                  </a:path>
                </a:pathLst>
              </a:custGeom>
              <a:solidFill>
                <a:srgbClr val="000000">
                  <a:alpha val="24705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9" name="Google Shape;1679;p68"/>
              <p:cNvSpPr/>
              <p:nvPr/>
            </p:nvSpPr>
            <p:spPr>
              <a:xfrm>
                <a:off x="6115578" y="940327"/>
                <a:ext cx="887920" cy="909854"/>
              </a:xfrm>
              <a:custGeom>
                <a:rect b="b" l="l" r="r" t="t"/>
                <a:pathLst>
                  <a:path extrusionOk="0" h="41357" w="40360">
                    <a:moveTo>
                      <a:pt x="11330" y="1"/>
                    </a:moveTo>
                    <a:lnTo>
                      <a:pt x="1" y="16246"/>
                    </a:lnTo>
                    <a:cubicBezTo>
                      <a:pt x="6981" y="36627"/>
                      <a:pt x="16320" y="41357"/>
                      <a:pt x="23564" y="41357"/>
                    </a:cubicBezTo>
                    <a:cubicBezTo>
                      <a:pt x="27822" y="41357"/>
                      <a:pt x="31357" y="39723"/>
                      <a:pt x="33263" y="38673"/>
                    </a:cubicBezTo>
                    <a:cubicBezTo>
                      <a:pt x="38484" y="35881"/>
                      <a:pt x="40360" y="26907"/>
                      <a:pt x="38237" y="19824"/>
                    </a:cubicBezTo>
                    <a:cubicBezTo>
                      <a:pt x="36113" y="12727"/>
                      <a:pt x="29030" y="2124"/>
                      <a:pt x="28783" y="917"/>
                    </a:cubicBezTo>
                    <a:lnTo>
                      <a:pt x="11330" y="1"/>
                    </a:lnTo>
                    <a:close/>
                  </a:path>
                </a:pathLst>
              </a:custGeom>
              <a:solidFill>
                <a:srgbClr val="F67A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0" name="Google Shape;1680;p68"/>
              <p:cNvSpPr/>
              <p:nvPr/>
            </p:nvSpPr>
            <p:spPr>
              <a:xfrm>
                <a:off x="5975438" y="913773"/>
                <a:ext cx="1106776" cy="958694"/>
              </a:xfrm>
              <a:custGeom>
                <a:rect b="b" l="l" r="r" t="t"/>
                <a:pathLst>
                  <a:path extrusionOk="0" h="43577" w="50308">
                    <a:moveTo>
                      <a:pt x="45217" y="0"/>
                    </a:moveTo>
                    <a:lnTo>
                      <a:pt x="39400" y="3753"/>
                    </a:lnTo>
                    <a:cubicBezTo>
                      <a:pt x="39400" y="3753"/>
                      <a:pt x="46963" y="16057"/>
                      <a:pt x="44607" y="21031"/>
                    </a:cubicBezTo>
                    <a:cubicBezTo>
                      <a:pt x="42236" y="25991"/>
                      <a:pt x="36360" y="28783"/>
                      <a:pt x="38236" y="32841"/>
                    </a:cubicBezTo>
                    <a:cubicBezTo>
                      <a:pt x="39835" y="36222"/>
                      <a:pt x="32930" y="40861"/>
                      <a:pt x="29254" y="40861"/>
                    </a:cubicBezTo>
                    <a:cubicBezTo>
                      <a:pt x="28582" y="40861"/>
                      <a:pt x="28018" y="40706"/>
                      <a:pt x="27634" y="40360"/>
                    </a:cubicBezTo>
                    <a:cubicBezTo>
                      <a:pt x="25331" y="38286"/>
                      <a:pt x="24961" y="35015"/>
                      <a:pt x="21640" y="35015"/>
                    </a:cubicBezTo>
                    <a:cubicBezTo>
                      <a:pt x="21374" y="35015"/>
                      <a:pt x="21090" y="35036"/>
                      <a:pt x="20784" y="35081"/>
                    </a:cubicBezTo>
                    <a:cubicBezTo>
                      <a:pt x="20629" y="35101"/>
                      <a:pt x="20468" y="35111"/>
                      <a:pt x="20302" y="35111"/>
                    </a:cubicBezTo>
                    <a:cubicBezTo>
                      <a:pt x="15998" y="35111"/>
                      <a:pt x="8199" y="28282"/>
                      <a:pt x="6967" y="18297"/>
                    </a:cubicBezTo>
                    <a:cubicBezTo>
                      <a:pt x="6945" y="18293"/>
                      <a:pt x="6918" y="18292"/>
                      <a:pt x="6887" y="18292"/>
                    </a:cubicBezTo>
                    <a:cubicBezTo>
                      <a:pt x="5870" y="18292"/>
                      <a:pt x="0" y="20057"/>
                      <a:pt x="0" y="20057"/>
                    </a:cubicBezTo>
                    <a:lnTo>
                      <a:pt x="8974" y="36244"/>
                    </a:lnTo>
                    <a:cubicBezTo>
                      <a:pt x="8974" y="36244"/>
                      <a:pt x="21700" y="43443"/>
                      <a:pt x="23692" y="43574"/>
                    </a:cubicBezTo>
                    <a:cubicBezTo>
                      <a:pt x="23715" y="43576"/>
                      <a:pt x="23739" y="43576"/>
                      <a:pt x="23765" y="43576"/>
                    </a:cubicBezTo>
                    <a:cubicBezTo>
                      <a:pt x="26121" y="43576"/>
                      <a:pt x="44871" y="38445"/>
                      <a:pt x="46425" y="29757"/>
                    </a:cubicBezTo>
                    <a:lnTo>
                      <a:pt x="50308" y="19388"/>
                    </a:lnTo>
                    <a:lnTo>
                      <a:pt x="4521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1" name="Google Shape;1681;p68"/>
              <p:cNvSpPr/>
              <p:nvPr/>
            </p:nvSpPr>
            <p:spPr>
              <a:xfrm>
                <a:off x="5842338" y="505805"/>
                <a:ext cx="1267728" cy="1345454"/>
              </a:xfrm>
              <a:custGeom>
                <a:rect b="b" l="l" r="r" t="t"/>
                <a:pathLst>
                  <a:path extrusionOk="0" h="61157" w="57624">
                    <a:moveTo>
                      <a:pt x="27270" y="1"/>
                    </a:moveTo>
                    <a:cubicBezTo>
                      <a:pt x="26775" y="59"/>
                      <a:pt x="26295" y="59"/>
                      <a:pt x="25816" y="117"/>
                    </a:cubicBezTo>
                    <a:cubicBezTo>
                      <a:pt x="21627" y="481"/>
                      <a:pt x="17744" y="1761"/>
                      <a:pt x="14297" y="3811"/>
                    </a:cubicBezTo>
                    <a:cubicBezTo>
                      <a:pt x="13817" y="4117"/>
                      <a:pt x="13322" y="4422"/>
                      <a:pt x="12842" y="4728"/>
                    </a:cubicBezTo>
                    <a:cubicBezTo>
                      <a:pt x="9628" y="6909"/>
                      <a:pt x="6836" y="9818"/>
                      <a:pt x="4727" y="13149"/>
                    </a:cubicBezTo>
                    <a:cubicBezTo>
                      <a:pt x="4480" y="13570"/>
                      <a:pt x="4232" y="13992"/>
                      <a:pt x="4000" y="14428"/>
                    </a:cubicBezTo>
                    <a:cubicBezTo>
                      <a:pt x="1454" y="18850"/>
                      <a:pt x="0" y="24057"/>
                      <a:pt x="0" y="29569"/>
                    </a:cubicBezTo>
                    <a:cubicBezTo>
                      <a:pt x="0" y="40899"/>
                      <a:pt x="6050" y="50788"/>
                      <a:pt x="14966" y="55748"/>
                    </a:cubicBezTo>
                    <a:cubicBezTo>
                      <a:pt x="15024" y="55748"/>
                      <a:pt x="15082" y="55806"/>
                      <a:pt x="15082" y="55806"/>
                    </a:cubicBezTo>
                    <a:cubicBezTo>
                      <a:pt x="17875" y="57813"/>
                      <a:pt x="21380" y="59689"/>
                      <a:pt x="25932" y="61086"/>
                    </a:cubicBezTo>
                    <a:cubicBezTo>
                      <a:pt x="26094" y="61134"/>
                      <a:pt x="26255" y="61156"/>
                      <a:pt x="26411" y="61156"/>
                    </a:cubicBezTo>
                    <a:cubicBezTo>
                      <a:pt x="27245" y="61156"/>
                      <a:pt x="27936" y="60511"/>
                      <a:pt x="27997" y="59689"/>
                    </a:cubicBezTo>
                    <a:lnTo>
                      <a:pt x="28055" y="59151"/>
                    </a:lnTo>
                    <a:lnTo>
                      <a:pt x="27503" y="59151"/>
                    </a:lnTo>
                    <a:cubicBezTo>
                      <a:pt x="26179" y="59079"/>
                      <a:pt x="22543" y="58424"/>
                      <a:pt x="18544" y="54424"/>
                    </a:cubicBezTo>
                    <a:cubicBezTo>
                      <a:pt x="15024" y="50905"/>
                      <a:pt x="12057" y="45145"/>
                      <a:pt x="10603" y="41931"/>
                    </a:cubicBezTo>
                    <a:cubicBezTo>
                      <a:pt x="10108" y="40899"/>
                      <a:pt x="10908" y="39691"/>
                      <a:pt x="12057" y="39691"/>
                    </a:cubicBezTo>
                    <a:lnTo>
                      <a:pt x="15926" y="39691"/>
                    </a:lnTo>
                    <a:cubicBezTo>
                      <a:pt x="16173" y="39691"/>
                      <a:pt x="16420" y="39633"/>
                      <a:pt x="16653" y="39517"/>
                    </a:cubicBezTo>
                    <a:lnTo>
                      <a:pt x="47384" y="24609"/>
                    </a:lnTo>
                    <a:cubicBezTo>
                      <a:pt x="47631" y="24478"/>
                      <a:pt x="47806" y="24362"/>
                      <a:pt x="47922" y="24173"/>
                    </a:cubicBezTo>
                    <a:lnTo>
                      <a:pt x="48650" y="23329"/>
                    </a:lnTo>
                    <a:cubicBezTo>
                      <a:pt x="48977" y="22935"/>
                      <a:pt x="49418" y="22753"/>
                      <a:pt x="49854" y="22753"/>
                    </a:cubicBezTo>
                    <a:cubicBezTo>
                      <a:pt x="50559" y="22753"/>
                      <a:pt x="51253" y="23230"/>
                      <a:pt x="51442" y="24057"/>
                    </a:cubicBezTo>
                    <a:lnTo>
                      <a:pt x="53987" y="36972"/>
                    </a:lnTo>
                    <a:cubicBezTo>
                      <a:pt x="54045" y="37263"/>
                      <a:pt x="53987" y="37568"/>
                      <a:pt x="53871" y="37873"/>
                    </a:cubicBezTo>
                    <a:lnTo>
                      <a:pt x="49508" y="47938"/>
                    </a:lnTo>
                    <a:lnTo>
                      <a:pt x="49740" y="48360"/>
                    </a:lnTo>
                    <a:cubicBezTo>
                      <a:pt x="50064" y="48830"/>
                      <a:pt x="50556" y="49057"/>
                      <a:pt x="51055" y="49057"/>
                    </a:cubicBezTo>
                    <a:cubicBezTo>
                      <a:pt x="51589" y="49057"/>
                      <a:pt x="52129" y="48798"/>
                      <a:pt x="52475" y="48301"/>
                    </a:cubicBezTo>
                    <a:lnTo>
                      <a:pt x="57318" y="40244"/>
                    </a:lnTo>
                    <a:cubicBezTo>
                      <a:pt x="57507" y="39939"/>
                      <a:pt x="57623" y="39633"/>
                      <a:pt x="57565" y="39270"/>
                    </a:cubicBezTo>
                    <a:cubicBezTo>
                      <a:pt x="57318" y="36361"/>
                      <a:pt x="55921" y="22122"/>
                      <a:pt x="54409" y="19388"/>
                    </a:cubicBezTo>
                    <a:lnTo>
                      <a:pt x="54351" y="19388"/>
                    </a:lnTo>
                    <a:cubicBezTo>
                      <a:pt x="52053" y="12785"/>
                      <a:pt x="47631" y="7331"/>
                      <a:pt x="41930" y="3884"/>
                    </a:cubicBezTo>
                    <a:cubicBezTo>
                      <a:pt x="41508" y="3637"/>
                      <a:pt x="41087" y="3390"/>
                      <a:pt x="40650" y="3157"/>
                    </a:cubicBezTo>
                    <a:cubicBezTo>
                      <a:pt x="36840" y="1150"/>
                      <a:pt x="32593" y="1"/>
                      <a:pt x="28055" y="1"/>
                    </a:cubicBezTo>
                    <a:close/>
                  </a:path>
                </a:pathLst>
              </a:custGeom>
              <a:solidFill>
                <a:srgbClr val="E33B1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2" name="Google Shape;1682;p68"/>
              <p:cNvSpPr/>
              <p:nvPr/>
            </p:nvSpPr>
            <p:spPr>
              <a:xfrm>
                <a:off x="5930316" y="795061"/>
                <a:ext cx="269104" cy="81334"/>
              </a:xfrm>
              <a:custGeom>
                <a:rect b="b" l="l" r="r" t="t"/>
                <a:pathLst>
                  <a:path extrusionOk="0" h="3697" w="12232">
                    <a:moveTo>
                      <a:pt x="728" y="1"/>
                    </a:moveTo>
                    <a:cubicBezTo>
                      <a:pt x="481" y="422"/>
                      <a:pt x="233" y="844"/>
                      <a:pt x="1" y="1280"/>
                    </a:cubicBezTo>
                    <a:cubicBezTo>
                      <a:pt x="3637" y="2662"/>
                      <a:pt x="7389" y="3462"/>
                      <a:pt x="11330" y="3695"/>
                    </a:cubicBezTo>
                    <a:cubicBezTo>
                      <a:pt x="11349" y="3696"/>
                      <a:pt x="11367" y="3697"/>
                      <a:pt x="11385" y="3697"/>
                    </a:cubicBezTo>
                    <a:cubicBezTo>
                      <a:pt x="12232" y="3697"/>
                      <a:pt x="12214" y="2370"/>
                      <a:pt x="11330" y="2299"/>
                    </a:cubicBezTo>
                    <a:cubicBezTo>
                      <a:pt x="7694" y="2066"/>
                      <a:pt x="4117" y="1280"/>
                      <a:pt x="728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3" name="Google Shape;1683;p68"/>
              <p:cNvSpPr/>
              <p:nvPr/>
            </p:nvSpPr>
            <p:spPr>
              <a:xfrm>
                <a:off x="6124862" y="505805"/>
                <a:ext cx="317416" cy="221738"/>
              </a:xfrm>
              <a:custGeom>
                <a:rect b="b" l="l" r="r" t="t"/>
                <a:pathLst>
                  <a:path extrusionOk="0" h="10079" w="14428">
                    <a:moveTo>
                      <a:pt x="14428" y="1"/>
                    </a:moveTo>
                    <a:cubicBezTo>
                      <a:pt x="13933" y="59"/>
                      <a:pt x="13453" y="59"/>
                      <a:pt x="12974" y="117"/>
                    </a:cubicBezTo>
                    <a:cubicBezTo>
                      <a:pt x="12246" y="2851"/>
                      <a:pt x="11577" y="5571"/>
                      <a:pt x="11083" y="8364"/>
                    </a:cubicBezTo>
                    <a:cubicBezTo>
                      <a:pt x="7883" y="6851"/>
                      <a:pt x="4669" y="5338"/>
                      <a:pt x="1455" y="3811"/>
                    </a:cubicBezTo>
                    <a:cubicBezTo>
                      <a:pt x="975" y="4117"/>
                      <a:pt x="480" y="4422"/>
                      <a:pt x="0" y="4728"/>
                    </a:cubicBezTo>
                    <a:cubicBezTo>
                      <a:pt x="3753" y="6487"/>
                      <a:pt x="7520" y="8247"/>
                      <a:pt x="11272" y="9993"/>
                    </a:cubicBezTo>
                    <a:cubicBezTo>
                      <a:pt x="11381" y="10049"/>
                      <a:pt x="11511" y="10078"/>
                      <a:pt x="11643" y="10078"/>
                    </a:cubicBezTo>
                    <a:cubicBezTo>
                      <a:pt x="11951" y="10078"/>
                      <a:pt x="12264" y="9917"/>
                      <a:pt x="12305" y="9571"/>
                    </a:cubicBezTo>
                    <a:cubicBezTo>
                      <a:pt x="12843" y="6357"/>
                      <a:pt x="13570" y="3157"/>
                      <a:pt x="14428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4" name="Google Shape;1684;p68"/>
              <p:cNvSpPr/>
              <p:nvPr/>
            </p:nvSpPr>
            <p:spPr>
              <a:xfrm>
                <a:off x="6621820" y="575237"/>
                <a:ext cx="143000" cy="250712"/>
              </a:xfrm>
              <a:custGeom>
                <a:rect b="b" l="l" r="r" t="t"/>
                <a:pathLst>
                  <a:path extrusionOk="0" h="11396" w="6500">
                    <a:moveTo>
                      <a:pt x="5219" y="1"/>
                    </a:moveTo>
                    <a:cubicBezTo>
                      <a:pt x="4318" y="3753"/>
                      <a:pt x="2674" y="7200"/>
                      <a:pt x="376" y="10356"/>
                    </a:cubicBezTo>
                    <a:cubicBezTo>
                      <a:pt x="1" y="10904"/>
                      <a:pt x="475" y="11395"/>
                      <a:pt x="979" y="11395"/>
                    </a:cubicBezTo>
                    <a:cubicBezTo>
                      <a:pt x="1197" y="11395"/>
                      <a:pt x="1421" y="11303"/>
                      <a:pt x="1583" y="11083"/>
                    </a:cubicBezTo>
                    <a:cubicBezTo>
                      <a:pt x="3896" y="7927"/>
                      <a:pt x="5525" y="4422"/>
                      <a:pt x="6499" y="728"/>
                    </a:cubicBezTo>
                    <a:cubicBezTo>
                      <a:pt x="6077" y="481"/>
                      <a:pt x="5656" y="234"/>
                      <a:pt x="5219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5" name="Google Shape;1685;p68"/>
              <p:cNvSpPr/>
              <p:nvPr/>
            </p:nvSpPr>
            <p:spPr>
              <a:xfrm>
                <a:off x="6496662" y="1591835"/>
                <a:ext cx="502678" cy="327162"/>
              </a:xfrm>
              <a:custGeom>
                <a:rect b="b" l="l" r="r" t="t"/>
                <a:pathLst>
                  <a:path extrusionOk="0" h="14871" w="22849">
                    <a:moveTo>
                      <a:pt x="16060" y="1"/>
                    </a:moveTo>
                    <a:cubicBezTo>
                      <a:pt x="15464" y="1"/>
                      <a:pt x="14868" y="170"/>
                      <a:pt x="14370" y="507"/>
                    </a:cubicBezTo>
                    <a:cubicBezTo>
                      <a:pt x="11883" y="2078"/>
                      <a:pt x="6676" y="5234"/>
                      <a:pt x="2255" y="6805"/>
                    </a:cubicBezTo>
                    <a:cubicBezTo>
                      <a:pt x="800" y="7357"/>
                      <a:pt x="0" y="8812"/>
                      <a:pt x="364" y="10266"/>
                    </a:cubicBezTo>
                    <a:lnTo>
                      <a:pt x="917" y="12564"/>
                    </a:lnTo>
                    <a:cubicBezTo>
                      <a:pt x="1253" y="13967"/>
                      <a:pt x="2550" y="14870"/>
                      <a:pt x="3953" y="14870"/>
                    </a:cubicBezTo>
                    <a:cubicBezTo>
                      <a:pt x="4311" y="14870"/>
                      <a:pt x="4675" y="14812"/>
                      <a:pt x="5033" y="14688"/>
                    </a:cubicBezTo>
                    <a:cubicBezTo>
                      <a:pt x="9338" y="13175"/>
                      <a:pt x="16799" y="10208"/>
                      <a:pt x="21162" y="6630"/>
                    </a:cubicBezTo>
                    <a:cubicBezTo>
                      <a:pt x="22849" y="5234"/>
                      <a:pt x="22485" y="2631"/>
                      <a:pt x="20493" y="1714"/>
                    </a:cubicBezTo>
                    <a:lnTo>
                      <a:pt x="17453" y="333"/>
                    </a:lnTo>
                    <a:cubicBezTo>
                      <a:pt x="17024" y="111"/>
                      <a:pt x="16542" y="1"/>
                      <a:pt x="16060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6" name="Google Shape;1686;p68"/>
              <p:cNvSpPr/>
              <p:nvPr/>
            </p:nvSpPr>
            <p:spPr>
              <a:xfrm>
                <a:off x="6058312" y="988287"/>
                <a:ext cx="981024" cy="886688"/>
              </a:xfrm>
              <a:custGeom>
                <a:rect b="b" l="l" r="r" t="t"/>
                <a:pathLst>
                  <a:path extrusionOk="0" h="40304" w="44592">
                    <a:moveTo>
                      <a:pt x="40308" y="707"/>
                    </a:moveTo>
                    <a:cubicBezTo>
                      <a:pt x="40379" y="707"/>
                      <a:pt x="40454" y="714"/>
                      <a:pt x="40534" y="729"/>
                    </a:cubicBezTo>
                    <a:cubicBezTo>
                      <a:pt x="40781" y="788"/>
                      <a:pt x="40956" y="977"/>
                      <a:pt x="41014" y="1224"/>
                    </a:cubicBezTo>
                    <a:cubicBezTo>
                      <a:pt x="41087" y="1282"/>
                      <a:pt x="41087" y="1340"/>
                      <a:pt x="41087" y="1398"/>
                    </a:cubicBezTo>
                    <a:cubicBezTo>
                      <a:pt x="41320" y="2547"/>
                      <a:pt x="41567" y="3696"/>
                      <a:pt x="41814" y="4918"/>
                    </a:cubicBezTo>
                    <a:cubicBezTo>
                      <a:pt x="41989" y="5762"/>
                      <a:pt x="42105" y="6605"/>
                      <a:pt x="42294" y="7463"/>
                    </a:cubicBezTo>
                    <a:cubicBezTo>
                      <a:pt x="42410" y="8060"/>
                      <a:pt x="42541" y="8729"/>
                      <a:pt x="42658" y="9339"/>
                    </a:cubicBezTo>
                    <a:cubicBezTo>
                      <a:pt x="41989" y="9950"/>
                      <a:pt x="41320" y="10547"/>
                      <a:pt x="40592" y="11099"/>
                    </a:cubicBezTo>
                    <a:cubicBezTo>
                      <a:pt x="40112" y="11463"/>
                      <a:pt x="39632" y="11826"/>
                      <a:pt x="39138" y="12132"/>
                    </a:cubicBezTo>
                    <a:cubicBezTo>
                      <a:pt x="38469" y="11157"/>
                      <a:pt x="37873" y="10183"/>
                      <a:pt x="37145" y="9223"/>
                    </a:cubicBezTo>
                    <a:cubicBezTo>
                      <a:pt x="36840" y="8729"/>
                      <a:pt x="36535" y="8307"/>
                      <a:pt x="36229" y="7885"/>
                    </a:cubicBezTo>
                    <a:cubicBezTo>
                      <a:pt x="36171" y="7769"/>
                      <a:pt x="36113" y="7696"/>
                      <a:pt x="36055" y="7638"/>
                    </a:cubicBezTo>
                    <a:cubicBezTo>
                      <a:pt x="35386" y="6678"/>
                      <a:pt x="34658" y="5762"/>
                      <a:pt x="33931" y="4860"/>
                    </a:cubicBezTo>
                    <a:cubicBezTo>
                      <a:pt x="34106" y="4729"/>
                      <a:pt x="34353" y="4613"/>
                      <a:pt x="34600" y="4554"/>
                    </a:cubicBezTo>
                    <a:cubicBezTo>
                      <a:pt x="35197" y="4249"/>
                      <a:pt x="35807" y="3944"/>
                      <a:pt x="36476" y="3638"/>
                    </a:cubicBezTo>
                    <a:cubicBezTo>
                      <a:pt x="36724" y="3522"/>
                      <a:pt x="36956" y="3405"/>
                      <a:pt x="37262" y="3216"/>
                    </a:cubicBezTo>
                    <a:cubicBezTo>
                      <a:pt x="37451" y="3158"/>
                      <a:pt x="37625" y="3042"/>
                      <a:pt x="37873" y="2969"/>
                    </a:cubicBezTo>
                    <a:cubicBezTo>
                      <a:pt x="38178" y="2795"/>
                      <a:pt x="38353" y="2547"/>
                      <a:pt x="38600" y="2242"/>
                    </a:cubicBezTo>
                    <a:cubicBezTo>
                      <a:pt x="38905" y="1878"/>
                      <a:pt x="39196" y="1515"/>
                      <a:pt x="39502" y="1151"/>
                    </a:cubicBezTo>
                    <a:cubicBezTo>
                      <a:pt x="39560" y="1035"/>
                      <a:pt x="39691" y="977"/>
                      <a:pt x="39807" y="860"/>
                    </a:cubicBezTo>
                    <a:cubicBezTo>
                      <a:pt x="39946" y="764"/>
                      <a:pt x="40109" y="707"/>
                      <a:pt x="40308" y="707"/>
                    </a:cubicBezTo>
                    <a:close/>
                    <a:moveTo>
                      <a:pt x="33262" y="5151"/>
                    </a:moveTo>
                    <a:cubicBezTo>
                      <a:pt x="33989" y="6067"/>
                      <a:pt x="34717" y="7041"/>
                      <a:pt x="35386" y="7943"/>
                    </a:cubicBezTo>
                    <a:cubicBezTo>
                      <a:pt x="35996" y="8729"/>
                      <a:pt x="36535" y="9587"/>
                      <a:pt x="37087" y="10372"/>
                    </a:cubicBezTo>
                    <a:cubicBezTo>
                      <a:pt x="37567" y="11099"/>
                      <a:pt x="38047" y="11826"/>
                      <a:pt x="38542" y="12554"/>
                    </a:cubicBezTo>
                    <a:cubicBezTo>
                      <a:pt x="36535" y="13877"/>
                      <a:pt x="34411" y="15041"/>
                      <a:pt x="32288" y="16190"/>
                    </a:cubicBezTo>
                    <a:cubicBezTo>
                      <a:pt x="31866" y="15041"/>
                      <a:pt x="31386" y="13877"/>
                      <a:pt x="30833" y="12728"/>
                    </a:cubicBezTo>
                    <a:cubicBezTo>
                      <a:pt x="30237" y="11405"/>
                      <a:pt x="29626" y="10125"/>
                      <a:pt x="28957" y="8859"/>
                    </a:cubicBezTo>
                    <a:cubicBezTo>
                      <a:pt x="28783" y="8423"/>
                      <a:pt x="28535" y="8001"/>
                      <a:pt x="28288" y="7580"/>
                    </a:cubicBezTo>
                    <a:cubicBezTo>
                      <a:pt x="29873" y="6794"/>
                      <a:pt x="31444" y="6067"/>
                      <a:pt x="32957" y="5340"/>
                    </a:cubicBezTo>
                    <a:cubicBezTo>
                      <a:pt x="33088" y="5282"/>
                      <a:pt x="33146" y="5223"/>
                      <a:pt x="33262" y="5151"/>
                    </a:cubicBezTo>
                    <a:close/>
                    <a:moveTo>
                      <a:pt x="42832" y="10125"/>
                    </a:moveTo>
                    <a:cubicBezTo>
                      <a:pt x="42905" y="10430"/>
                      <a:pt x="42963" y="10677"/>
                      <a:pt x="42963" y="10910"/>
                    </a:cubicBezTo>
                    <a:cubicBezTo>
                      <a:pt x="43268" y="12248"/>
                      <a:pt x="43501" y="13644"/>
                      <a:pt x="43807" y="15041"/>
                    </a:cubicBezTo>
                    <a:cubicBezTo>
                      <a:pt x="43865" y="15332"/>
                      <a:pt x="43865" y="15579"/>
                      <a:pt x="43748" y="15884"/>
                    </a:cubicBezTo>
                    <a:cubicBezTo>
                      <a:pt x="43443" y="16422"/>
                      <a:pt x="43196" y="16975"/>
                      <a:pt x="42963" y="17586"/>
                    </a:cubicBezTo>
                    <a:cubicBezTo>
                      <a:pt x="42716" y="18124"/>
                      <a:pt x="42469" y="18677"/>
                      <a:pt x="42236" y="19273"/>
                    </a:cubicBezTo>
                    <a:cubicBezTo>
                      <a:pt x="42178" y="18066"/>
                      <a:pt x="41814" y="16975"/>
                      <a:pt x="41261" y="15884"/>
                    </a:cubicBezTo>
                    <a:cubicBezTo>
                      <a:pt x="40840" y="14968"/>
                      <a:pt x="40360" y="14124"/>
                      <a:pt x="39807" y="13281"/>
                    </a:cubicBezTo>
                    <a:cubicBezTo>
                      <a:pt x="39691" y="13092"/>
                      <a:pt x="39632" y="12917"/>
                      <a:pt x="39502" y="12728"/>
                    </a:cubicBezTo>
                    <a:cubicBezTo>
                      <a:pt x="39923" y="12423"/>
                      <a:pt x="40360" y="12132"/>
                      <a:pt x="40781" y="11826"/>
                    </a:cubicBezTo>
                    <a:cubicBezTo>
                      <a:pt x="41509" y="11274"/>
                      <a:pt x="42178" y="10736"/>
                      <a:pt x="42832" y="10125"/>
                    </a:cubicBezTo>
                    <a:close/>
                    <a:moveTo>
                      <a:pt x="27692" y="7885"/>
                    </a:moveTo>
                    <a:lnTo>
                      <a:pt x="28230" y="8976"/>
                    </a:lnTo>
                    <a:cubicBezTo>
                      <a:pt x="29510" y="11405"/>
                      <a:pt x="30659" y="13950"/>
                      <a:pt x="31691" y="16495"/>
                    </a:cubicBezTo>
                    <a:cubicBezTo>
                      <a:pt x="30833" y="16917"/>
                      <a:pt x="29990" y="17339"/>
                      <a:pt x="29146" y="17760"/>
                    </a:cubicBezTo>
                    <a:cubicBezTo>
                      <a:pt x="27692" y="18488"/>
                      <a:pt x="26179" y="19215"/>
                      <a:pt x="24725" y="19942"/>
                    </a:cubicBezTo>
                    <a:cubicBezTo>
                      <a:pt x="24230" y="18968"/>
                      <a:pt x="23750" y="18008"/>
                      <a:pt x="23198" y="17033"/>
                    </a:cubicBezTo>
                    <a:cubicBezTo>
                      <a:pt x="22238" y="15157"/>
                      <a:pt x="21263" y="13339"/>
                      <a:pt x="20289" y="11521"/>
                    </a:cubicBezTo>
                    <a:cubicBezTo>
                      <a:pt x="20289" y="11521"/>
                      <a:pt x="20231" y="11521"/>
                      <a:pt x="20231" y="11463"/>
                    </a:cubicBezTo>
                    <a:cubicBezTo>
                      <a:pt x="21016" y="11099"/>
                      <a:pt x="21816" y="10736"/>
                      <a:pt x="22543" y="10372"/>
                    </a:cubicBezTo>
                    <a:cubicBezTo>
                      <a:pt x="22834" y="10241"/>
                      <a:pt x="23081" y="10125"/>
                      <a:pt x="23387" y="9950"/>
                    </a:cubicBezTo>
                    <a:cubicBezTo>
                      <a:pt x="24783" y="9281"/>
                      <a:pt x="26237" y="8554"/>
                      <a:pt x="27692" y="7885"/>
                    </a:cubicBezTo>
                    <a:close/>
                    <a:moveTo>
                      <a:pt x="19635" y="11768"/>
                    </a:moveTo>
                    <a:lnTo>
                      <a:pt x="19635" y="11885"/>
                    </a:lnTo>
                    <a:cubicBezTo>
                      <a:pt x="21147" y="14677"/>
                      <a:pt x="22660" y="17397"/>
                      <a:pt x="24056" y="20247"/>
                    </a:cubicBezTo>
                    <a:cubicBezTo>
                      <a:pt x="23925" y="20306"/>
                      <a:pt x="23750" y="20364"/>
                      <a:pt x="23634" y="20422"/>
                    </a:cubicBezTo>
                    <a:cubicBezTo>
                      <a:pt x="21932" y="21222"/>
                      <a:pt x="20231" y="22007"/>
                      <a:pt x="18544" y="22734"/>
                    </a:cubicBezTo>
                    <a:cubicBezTo>
                      <a:pt x="17017" y="23403"/>
                      <a:pt x="15504" y="24058"/>
                      <a:pt x="13933" y="24669"/>
                    </a:cubicBezTo>
                    <a:cubicBezTo>
                      <a:pt x="13744" y="24785"/>
                      <a:pt x="13570" y="24858"/>
                      <a:pt x="13322" y="24916"/>
                    </a:cubicBezTo>
                    <a:cubicBezTo>
                      <a:pt x="13148" y="24611"/>
                      <a:pt x="13017" y="24247"/>
                      <a:pt x="12843" y="23942"/>
                    </a:cubicBezTo>
                    <a:cubicBezTo>
                      <a:pt x="12726" y="23636"/>
                      <a:pt x="12595" y="23403"/>
                      <a:pt x="12479" y="23098"/>
                    </a:cubicBezTo>
                    <a:cubicBezTo>
                      <a:pt x="12232" y="22604"/>
                      <a:pt x="11999" y="22124"/>
                      <a:pt x="11810" y="21585"/>
                    </a:cubicBezTo>
                    <a:cubicBezTo>
                      <a:pt x="11083" y="19942"/>
                      <a:pt x="10472" y="18182"/>
                      <a:pt x="9934" y="16495"/>
                    </a:cubicBezTo>
                    <a:cubicBezTo>
                      <a:pt x="10661" y="16131"/>
                      <a:pt x="11330" y="15826"/>
                      <a:pt x="12057" y="15462"/>
                    </a:cubicBezTo>
                    <a:cubicBezTo>
                      <a:pt x="13686" y="14677"/>
                      <a:pt x="15330" y="13877"/>
                      <a:pt x="16958" y="13092"/>
                    </a:cubicBezTo>
                    <a:cubicBezTo>
                      <a:pt x="17875" y="12670"/>
                      <a:pt x="18718" y="12248"/>
                      <a:pt x="19635" y="11768"/>
                    </a:cubicBezTo>
                    <a:close/>
                    <a:moveTo>
                      <a:pt x="9265" y="16786"/>
                    </a:moveTo>
                    <a:cubicBezTo>
                      <a:pt x="9992" y="18968"/>
                      <a:pt x="10777" y="21091"/>
                      <a:pt x="11694" y="23156"/>
                    </a:cubicBezTo>
                    <a:cubicBezTo>
                      <a:pt x="11868" y="23520"/>
                      <a:pt x="11999" y="23825"/>
                      <a:pt x="12173" y="24189"/>
                    </a:cubicBezTo>
                    <a:cubicBezTo>
                      <a:pt x="12363" y="24494"/>
                      <a:pt x="12479" y="24858"/>
                      <a:pt x="12653" y="25221"/>
                    </a:cubicBezTo>
                    <a:cubicBezTo>
                      <a:pt x="11272" y="25760"/>
                      <a:pt x="9876" y="26240"/>
                      <a:pt x="8421" y="26734"/>
                    </a:cubicBezTo>
                    <a:cubicBezTo>
                      <a:pt x="8421" y="26792"/>
                      <a:pt x="8363" y="26792"/>
                      <a:pt x="8290" y="26792"/>
                    </a:cubicBezTo>
                    <a:cubicBezTo>
                      <a:pt x="7868" y="26909"/>
                      <a:pt x="7447" y="27098"/>
                      <a:pt x="7025" y="27214"/>
                    </a:cubicBezTo>
                    <a:cubicBezTo>
                      <a:pt x="6909" y="26909"/>
                      <a:pt x="6778" y="26603"/>
                      <a:pt x="6661" y="26312"/>
                    </a:cubicBezTo>
                    <a:cubicBezTo>
                      <a:pt x="6240" y="25091"/>
                      <a:pt x="5876" y="23883"/>
                      <a:pt x="5629" y="22604"/>
                    </a:cubicBezTo>
                    <a:cubicBezTo>
                      <a:pt x="5571" y="22371"/>
                      <a:pt x="5571" y="22124"/>
                      <a:pt x="5512" y="21876"/>
                    </a:cubicBezTo>
                    <a:cubicBezTo>
                      <a:pt x="5512" y="21702"/>
                      <a:pt x="5454" y="21455"/>
                      <a:pt x="5454" y="21280"/>
                    </a:cubicBezTo>
                    <a:cubicBezTo>
                      <a:pt x="5323" y="20247"/>
                      <a:pt x="5265" y="19273"/>
                      <a:pt x="5265" y="18240"/>
                    </a:cubicBezTo>
                    <a:lnTo>
                      <a:pt x="5265" y="18124"/>
                    </a:lnTo>
                    <a:cubicBezTo>
                      <a:pt x="5449" y="18124"/>
                      <a:pt x="5638" y="18130"/>
                      <a:pt x="5829" y="18130"/>
                    </a:cubicBezTo>
                    <a:cubicBezTo>
                      <a:pt x="6210" y="18130"/>
                      <a:pt x="6598" y="18105"/>
                      <a:pt x="6967" y="17949"/>
                    </a:cubicBezTo>
                    <a:cubicBezTo>
                      <a:pt x="7447" y="17702"/>
                      <a:pt x="7999" y="17455"/>
                      <a:pt x="8479" y="17222"/>
                    </a:cubicBezTo>
                    <a:cubicBezTo>
                      <a:pt x="8727" y="17033"/>
                      <a:pt x="9017" y="16917"/>
                      <a:pt x="9265" y="16786"/>
                    </a:cubicBezTo>
                    <a:close/>
                    <a:moveTo>
                      <a:pt x="4596" y="18124"/>
                    </a:moveTo>
                    <a:cubicBezTo>
                      <a:pt x="4596" y="18124"/>
                      <a:pt x="4538" y="18182"/>
                      <a:pt x="4538" y="18240"/>
                    </a:cubicBezTo>
                    <a:lnTo>
                      <a:pt x="4538" y="19273"/>
                    </a:lnTo>
                    <a:cubicBezTo>
                      <a:pt x="4596" y="19637"/>
                      <a:pt x="4596" y="20058"/>
                      <a:pt x="4596" y="20422"/>
                    </a:cubicBezTo>
                    <a:cubicBezTo>
                      <a:pt x="4785" y="22604"/>
                      <a:pt x="5265" y="24727"/>
                      <a:pt x="6050" y="26792"/>
                    </a:cubicBezTo>
                    <a:cubicBezTo>
                      <a:pt x="6181" y="27039"/>
                      <a:pt x="6240" y="27214"/>
                      <a:pt x="6356" y="27461"/>
                    </a:cubicBezTo>
                    <a:cubicBezTo>
                      <a:pt x="6181" y="27461"/>
                      <a:pt x="6050" y="27519"/>
                      <a:pt x="5934" y="27578"/>
                    </a:cubicBezTo>
                    <a:cubicBezTo>
                      <a:pt x="5745" y="27578"/>
                      <a:pt x="5571" y="27636"/>
                      <a:pt x="5381" y="27694"/>
                    </a:cubicBezTo>
                    <a:cubicBezTo>
                      <a:pt x="4233" y="26007"/>
                      <a:pt x="3273" y="24189"/>
                      <a:pt x="2298" y="22371"/>
                    </a:cubicBezTo>
                    <a:cubicBezTo>
                      <a:pt x="2051" y="21818"/>
                      <a:pt x="1745" y="21222"/>
                      <a:pt x="1455" y="20611"/>
                    </a:cubicBezTo>
                    <a:cubicBezTo>
                      <a:pt x="1266" y="20247"/>
                      <a:pt x="1018" y="19826"/>
                      <a:pt x="844" y="19404"/>
                    </a:cubicBezTo>
                    <a:cubicBezTo>
                      <a:pt x="844" y="19331"/>
                      <a:pt x="786" y="19273"/>
                      <a:pt x="786" y="19157"/>
                    </a:cubicBezTo>
                    <a:cubicBezTo>
                      <a:pt x="597" y="18604"/>
                      <a:pt x="1018" y="18124"/>
                      <a:pt x="1571" y="18124"/>
                    </a:cubicBezTo>
                    <a:close/>
                    <a:moveTo>
                      <a:pt x="6603" y="28130"/>
                    </a:moveTo>
                    <a:cubicBezTo>
                      <a:pt x="7083" y="29090"/>
                      <a:pt x="7563" y="30006"/>
                      <a:pt x="8174" y="30908"/>
                    </a:cubicBezTo>
                    <a:cubicBezTo>
                      <a:pt x="8596" y="31577"/>
                      <a:pt x="9017" y="32188"/>
                      <a:pt x="9512" y="32726"/>
                    </a:cubicBezTo>
                    <a:cubicBezTo>
                      <a:pt x="8785" y="32057"/>
                      <a:pt x="8058" y="31272"/>
                      <a:pt x="7389" y="30486"/>
                    </a:cubicBezTo>
                    <a:cubicBezTo>
                      <a:pt x="7025" y="30006"/>
                      <a:pt x="6661" y="29585"/>
                      <a:pt x="6356" y="29090"/>
                    </a:cubicBezTo>
                    <a:cubicBezTo>
                      <a:pt x="6181" y="28857"/>
                      <a:pt x="5992" y="28610"/>
                      <a:pt x="5818" y="28363"/>
                    </a:cubicBezTo>
                    <a:cubicBezTo>
                      <a:pt x="6050" y="28305"/>
                      <a:pt x="6240" y="28247"/>
                      <a:pt x="6414" y="28188"/>
                    </a:cubicBezTo>
                    <a:cubicBezTo>
                      <a:pt x="6472" y="28130"/>
                      <a:pt x="6545" y="28130"/>
                      <a:pt x="6603" y="28130"/>
                    </a:cubicBezTo>
                    <a:close/>
                    <a:moveTo>
                      <a:pt x="38905" y="13150"/>
                    </a:moveTo>
                    <a:cubicBezTo>
                      <a:pt x="39196" y="13586"/>
                      <a:pt x="39443" y="14008"/>
                      <a:pt x="39691" y="14430"/>
                    </a:cubicBezTo>
                    <a:cubicBezTo>
                      <a:pt x="39996" y="14968"/>
                      <a:pt x="40229" y="15462"/>
                      <a:pt x="40476" y="15942"/>
                    </a:cubicBezTo>
                    <a:cubicBezTo>
                      <a:pt x="40723" y="16364"/>
                      <a:pt x="40898" y="16728"/>
                      <a:pt x="41014" y="17150"/>
                    </a:cubicBezTo>
                    <a:cubicBezTo>
                      <a:pt x="41320" y="17877"/>
                      <a:pt x="41509" y="18604"/>
                      <a:pt x="41509" y="19331"/>
                    </a:cubicBezTo>
                    <a:cubicBezTo>
                      <a:pt x="41509" y="19581"/>
                      <a:pt x="41714" y="19714"/>
                      <a:pt x="41916" y="19714"/>
                    </a:cubicBezTo>
                    <a:cubicBezTo>
                      <a:pt x="41960" y="19714"/>
                      <a:pt x="42005" y="19708"/>
                      <a:pt x="42047" y="19695"/>
                    </a:cubicBezTo>
                    <a:lnTo>
                      <a:pt x="42047" y="19695"/>
                    </a:lnTo>
                    <a:cubicBezTo>
                      <a:pt x="41872" y="20058"/>
                      <a:pt x="41683" y="20495"/>
                      <a:pt x="41509" y="20858"/>
                    </a:cubicBezTo>
                    <a:cubicBezTo>
                      <a:pt x="41203" y="21585"/>
                      <a:pt x="40898" y="22313"/>
                      <a:pt x="40592" y="23040"/>
                    </a:cubicBezTo>
                    <a:cubicBezTo>
                      <a:pt x="40287" y="23636"/>
                      <a:pt x="40054" y="24305"/>
                      <a:pt x="39749" y="24916"/>
                    </a:cubicBezTo>
                    <a:cubicBezTo>
                      <a:pt x="39691" y="25032"/>
                      <a:pt x="39691" y="25149"/>
                      <a:pt x="39632" y="25221"/>
                    </a:cubicBezTo>
                    <a:cubicBezTo>
                      <a:pt x="39385" y="25760"/>
                      <a:pt x="39443" y="26312"/>
                      <a:pt x="39749" y="26850"/>
                    </a:cubicBezTo>
                    <a:cubicBezTo>
                      <a:pt x="40112" y="27403"/>
                      <a:pt x="40534" y="27941"/>
                      <a:pt x="40898" y="28494"/>
                    </a:cubicBezTo>
                    <a:cubicBezTo>
                      <a:pt x="40840" y="28610"/>
                      <a:pt x="40781" y="28668"/>
                      <a:pt x="40723" y="28785"/>
                    </a:cubicBezTo>
                    <a:cubicBezTo>
                      <a:pt x="40651" y="28916"/>
                      <a:pt x="40592" y="29032"/>
                      <a:pt x="40476" y="29148"/>
                    </a:cubicBezTo>
                    <a:lnTo>
                      <a:pt x="40476" y="29221"/>
                    </a:lnTo>
                    <a:cubicBezTo>
                      <a:pt x="40360" y="29337"/>
                      <a:pt x="40287" y="29454"/>
                      <a:pt x="40229" y="29585"/>
                    </a:cubicBezTo>
                    <a:cubicBezTo>
                      <a:pt x="39502" y="30675"/>
                      <a:pt x="38716" y="31635"/>
                      <a:pt x="37742" y="32610"/>
                    </a:cubicBezTo>
                    <a:cubicBezTo>
                      <a:pt x="37684" y="32668"/>
                      <a:pt x="37567" y="32784"/>
                      <a:pt x="37509" y="32857"/>
                    </a:cubicBezTo>
                    <a:cubicBezTo>
                      <a:pt x="37378" y="32973"/>
                      <a:pt x="37320" y="33032"/>
                      <a:pt x="37204" y="33148"/>
                    </a:cubicBezTo>
                    <a:cubicBezTo>
                      <a:pt x="37087" y="32304"/>
                      <a:pt x="36898" y="31519"/>
                      <a:pt x="36724" y="30734"/>
                    </a:cubicBezTo>
                    <a:cubicBezTo>
                      <a:pt x="36476" y="29585"/>
                      <a:pt x="36229" y="28494"/>
                      <a:pt x="35996" y="27461"/>
                    </a:cubicBezTo>
                    <a:cubicBezTo>
                      <a:pt x="35807" y="26792"/>
                      <a:pt x="35633" y="26181"/>
                      <a:pt x="35502" y="25585"/>
                    </a:cubicBezTo>
                    <a:cubicBezTo>
                      <a:pt x="35444" y="25338"/>
                      <a:pt x="35327" y="25091"/>
                      <a:pt x="35269" y="24858"/>
                    </a:cubicBezTo>
                    <a:cubicBezTo>
                      <a:pt x="35022" y="23825"/>
                      <a:pt x="34658" y="22851"/>
                      <a:pt x="34353" y="21818"/>
                    </a:cubicBezTo>
                    <a:cubicBezTo>
                      <a:pt x="33815" y="20131"/>
                      <a:pt x="33204" y="18488"/>
                      <a:pt x="32593" y="16859"/>
                    </a:cubicBezTo>
                    <a:cubicBezTo>
                      <a:pt x="33684" y="16248"/>
                      <a:pt x="34833" y="15637"/>
                      <a:pt x="35924" y="14968"/>
                    </a:cubicBezTo>
                    <a:cubicBezTo>
                      <a:pt x="36956" y="14372"/>
                      <a:pt x="37931" y="13819"/>
                      <a:pt x="38905" y="13150"/>
                    </a:cubicBezTo>
                    <a:close/>
                    <a:moveTo>
                      <a:pt x="31924" y="17150"/>
                    </a:moveTo>
                    <a:cubicBezTo>
                      <a:pt x="32535" y="18735"/>
                      <a:pt x="33088" y="20247"/>
                      <a:pt x="33626" y="21818"/>
                    </a:cubicBezTo>
                    <a:cubicBezTo>
                      <a:pt x="33931" y="22909"/>
                      <a:pt x="34295" y="24000"/>
                      <a:pt x="34600" y="25149"/>
                    </a:cubicBezTo>
                    <a:cubicBezTo>
                      <a:pt x="34658" y="25338"/>
                      <a:pt x="34717" y="25512"/>
                      <a:pt x="34775" y="25701"/>
                    </a:cubicBezTo>
                    <a:cubicBezTo>
                      <a:pt x="34964" y="26312"/>
                      <a:pt x="35080" y="26909"/>
                      <a:pt x="35269" y="27519"/>
                    </a:cubicBezTo>
                    <a:cubicBezTo>
                      <a:pt x="35269" y="27636"/>
                      <a:pt x="35327" y="27767"/>
                      <a:pt x="35327" y="27825"/>
                    </a:cubicBezTo>
                    <a:cubicBezTo>
                      <a:pt x="35560" y="28916"/>
                      <a:pt x="35807" y="29948"/>
                      <a:pt x="36055" y="31039"/>
                    </a:cubicBezTo>
                    <a:lnTo>
                      <a:pt x="36593" y="33759"/>
                    </a:lnTo>
                    <a:cubicBezTo>
                      <a:pt x="36418" y="33875"/>
                      <a:pt x="36287" y="34006"/>
                      <a:pt x="36171" y="34122"/>
                    </a:cubicBezTo>
                    <a:cubicBezTo>
                      <a:pt x="35327" y="34850"/>
                      <a:pt x="34469" y="35519"/>
                      <a:pt x="33568" y="36057"/>
                    </a:cubicBezTo>
                    <a:cubicBezTo>
                      <a:pt x="32724" y="36609"/>
                      <a:pt x="31924" y="37031"/>
                      <a:pt x="31081" y="37453"/>
                    </a:cubicBezTo>
                    <a:cubicBezTo>
                      <a:pt x="31022" y="37278"/>
                      <a:pt x="30964" y="37031"/>
                      <a:pt x="30964" y="36857"/>
                    </a:cubicBezTo>
                    <a:cubicBezTo>
                      <a:pt x="30833" y="36420"/>
                      <a:pt x="30775" y="36057"/>
                      <a:pt x="30659" y="35635"/>
                    </a:cubicBezTo>
                    <a:cubicBezTo>
                      <a:pt x="30542" y="35039"/>
                      <a:pt x="30353" y="34428"/>
                      <a:pt x="30237" y="33817"/>
                    </a:cubicBezTo>
                    <a:cubicBezTo>
                      <a:pt x="29932" y="32857"/>
                      <a:pt x="29684" y="31883"/>
                      <a:pt x="29321" y="30908"/>
                    </a:cubicBezTo>
                    <a:cubicBezTo>
                      <a:pt x="28361" y="27941"/>
                      <a:pt x="27197" y="25091"/>
                      <a:pt x="25874" y="22313"/>
                    </a:cubicBezTo>
                    <a:cubicBezTo>
                      <a:pt x="25685" y="21876"/>
                      <a:pt x="25452" y="21455"/>
                      <a:pt x="25263" y="21033"/>
                    </a:cubicBezTo>
                    <a:cubicBezTo>
                      <a:pt x="25205" y="20858"/>
                      <a:pt x="25089" y="20727"/>
                      <a:pt x="25016" y="20553"/>
                    </a:cubicBezTo>
                    <a:cubicBezTo>
                      <a:pt x="27328" y="19462"/>
                      <a:pt x="29626" y="18371"/>
                      <a:pt x="31924" y="17150"/>
                    </a:cubicBezTo>
                    <a:close/>
                    <a:moveTo>
                      <a:pt x="24361" y="20858"/>
                    </a:moveTo>
                    <a:cubicBezTo>
                      <a:pt x="24594" y="21338"/>
                      <a:pt x="24841" y="21876"/>
                      <a:pt x="25089" y="22371"/>
                    </a:cubicBezTo>
                    <a:cubicBezTo>
                      <a:pt x="26470" y="25280"/>
                      <a:pt x="27692" y="28188"/>
                      <a:pt x="28724" y="31272"/>
                    </a:cubicBezTo>
                    <a:cubicBezTo>
                      <a:pt x="28783" y="31403"/>
                      <a:pt x="28783" y="31577"/>
                      <a:pt x="28841" y="31766"/>
                    </a:cubicBezTo>
                    <a:cubicBezTo>
                      <a:pt x="29088" y="32552"/>
                      <a:pt x="29321" y="33337"/>
                      <a:pt x="29568" y="34181"/>
                    </a:cubicBezTo>
                    <a:cubicBezTo>
                      <a:pt x="29743" y="34791"/>
                      <a:pt x="29873" y="35402"/>
                      <a:pt x="29990" y="35999"/>
                    </a:cubicBezTo>
                    <a:cubicBezTo>
                      <a:pt x="30106" y="36420"/>
                      <a:pt x="30179" y="36784"/>
                      <a:pt x="30237" y="37148"/>
                    </a:cubicBezTo>
                    <a:cubicBezTo>
                      <a:pt x="30295" y="37337"/>
                      <a:pt x="30353" y="37511"/>
                      <a:pt x="30353" y="37700"/>
                    </a:cubicBezTo>
                    <a:lnTo>
                      <a:pt x="30353" y="37758"/>
                    </a:lnTo>
                    <a:cubicBezTo>
                      <a:pt x="29379" y="38180"/>
                      <a:pt x="28419" y="38544"/>
                      <a:pt x="27386" y="38791"/>
                    </a:cubicBezTo>
                    <a:cubicBezTo>
                      <a:pt x="26834" y="38966"/>
                      <a:pt x="26237" y="39096"/>
                      <a:pt x="25685" y="39213"/>
                    </a:cubicBezTo>
                    <a:cubicBezTo>
                      <a:pt x="24958" y="39329"/>
                      <a:pt x="24289" y="39402"/>
                      <a:pt x="23561" y="39460"/>
                    </a:cubicBezTo>
                    <a:cubicBezTo>
                      <a:pt x="23271" y="39518"/>
                      <a:pt x="23023" y="39518"/>
                      <a:pt x="22718" y="39518"/>
                    </a:cubicBezTo>
                    <a:lnTo>
                      <a:pt x="22718" y="39329"/>
                    </a:lnTo>
                    <a:cubicBezTo>
                      <a:pt x="22601" y="39155"/>
                      <a:pt x="22543" y="38907"/>
                      <a:pt x="22412" y="38733"/>
                    </a:cubicBezTo>
                    <a:cubicBezTo>
                      <a:pt x="22296" y="38427"/>
                      <a:pt x="22107" y="38122"/>
                      <a:pt x="21932" y="37817"/>
                    </a:cubicBezTo>
                    <a:cubicBezTo>
                      <a:pt x="21453" y="37148"/>
                      <a:pt x="20958" y="36493"/>
                      <a:pt x="20478" y="35824"/>
                    </a:cubicBezTo>
                    <a:cubicBezTo>
                      <a:pt x="20231" y="35519"/>
                      <a:pt x="20056" y="35213"/>
                      <a:pt x="19809" y="34966"/>
                    </a:cubicBezTo>
                    <a:cubicBezTo>
                      <a:pt x="18966" y="33875"/>
                      <a:pt x="18107" y="32784"/>
                      <a:pt x="17322" y="31635"/>
                    </a:cubicBezTo>
                    <a:cubicBezTo>
                      <a:pt x="17148" y="31330"/>
                      <a:pt x="16900" y="31039"/>
                      <a:pt x="16726" y="30734"/>
                    </a:cubicBezTo>
                    <a:cubicBezTo>
                      <a:pt x="15635" y="29090"/>
                      <a:pt x="14602" y="27330"/>
                      <a:pt x="13686" y="25585"/>
                    </a:cubicBezTo>
                    <a:cubicBezTo>
                      <a:pt x="15999" y="24669"/>
                      <a:pt x="18296" y="23636"/>
                      <a:pt x="20536" y="22604"/>
                    </a:cubicBezTo>
                    <a:cubicBezTo>
                      <a:pt x="20725" y="22545"/>
                      <a:pt x="20842" y="22487"/>
                      <a:pt x="21016" y="22429"/>
                    </a:cubicBezTo>
                    <a:cubicBezTo>
                      <a:pt x="22107" y="21876"/>
                      <a:pt x="23271" y="21396"/>
                      <a:pt x="24361" y="20858"/>
                    </a:cubicBezTo>
                    <a:close/>
                    <a:moveTo>
                      <a:pt x="13017" y="25876"/>
                    </a:moveTo>
                    <a:cubicBezTo>
                      <a:pt x="14050" y="27883"/>
                      <a:pt x="15199" y="29817"/>
                      <a:pt x="16478" y="31694"/>
                    </a:cubicBezTo>
                    <a:cubicBezTo>
                      <a:pt x="17206" y="32726"/>
                      <a:pt x="17933" y="33759"/>
                      <a:pt x="18660" y="34733"/>
                    </a:cubicBezTo>
                    <a:cubicBezTo>
                      <a:pt x="19198" y="35402"/>
                      <a:pt x="19693" y="35999"/>
                      <a:pt x="20231" y="36668"/>
                    </a:cubicBezTo>
                    <a:cubicBezTo>
                      <a:pt x="20594" y="37148"/>
                      <a:pt x="20900" y="37642"/>
                      <a:pt x="21263" y="38180"/>
                    </a:cubicBezTo>
                    <a:cubicBezTo>
                      <a:pt x="21322" y="38238"/>
                      <a:pt x="21380" y="38369"/>
                      <a:pt x="21453" y="38486"/>
                    </a:cubicBezTo>
                    <a:cubicBezTo>
                      <a:pt x="21627" y="38849"/>
                      <a:pt x="21874" y="39213"/>
                      <a:pt x="21991" y="39576"/>
                    </a:cubicBezTo>
                    <a:lnTo>
                      <a:pt x="20725" y="39576"/>
                    </a:lnTo>
                    <a:cubicBezTo>
                      <a:pt x="20231" y="39518"/>
                      <a:pt x="19751" y="39518"/>
                      <a:pt x="19198" y="39460"/>
                    </a:cubicBezTo>
                    <a:cubicBezTo>
                      <a:pt x="19024" y="39460"/>
                      <a:pt x="18835" y="39460"/>
                      <a:pt x="18660" y="39402"/>
                    </a:cubicBezTo>
                    <a:lnTo>
                      <a:pt x="18471" y="39402"/>
                    </a:lnTo>
                    <a:cubicBezTo>
                      <a:pt x="18544" y="38733"/>
                      <a:pt x="18602" y="37947"/>
                      <a:pt x="18238" y="37395"/>
                    </a:cubicBezTo>
                    <a:cubicBezTo>
                      <a:pt x="18180" y="37337"/>
                      <a:pt x="18107" y="37278"/>
                      <a:pt x="18049" y="37220"/>
                    </a:cubicBezTo>
                    <a:cubicBezTo>
                      <a:pt x="17991" y="37148"/>
                      <a:pt x="17875" y="37089"/>
                      <a:pt x="17817" y="37031"/>
                    </a:cubicBezTo>
                    <a:cubicBezTo>
                      <a:pt x="17380" y="36784"/>
                      <a:pt x="16842" y="36784"/>
                      <a:pt x="16420" y="36668"/>
                    </a:cubicBezTo>
                    <a:cubicBezTo>
                      <a:pt x="15868" y="36551"/>
                      <a:pt x="15388" y="36362"/>
                      <a:pt x="14908" y="36188"/>
                    </a:cubicBezTo>
                    <a:cubicBezTo>
                      <a:pt x="13453" y="35693"/>
                      <a:pt x="12115" y="34908"/>
                      <a:pt x="10908" y="33948"/>
                    </a:cubicBezTo>
                    <a:cubicBezTo>
                      <a:pt x="11083" y="33817"/>
                      <a:pt x="11199" y="33584"/>
                      <a:pt x="11025" y="33395"/>
                    </a:cubicBezTo>
                    <a:cubicBezTo>
                      <a:pt x="9512" y="31766"/>
                      <a:pt x="8290" y="29876"/>
                      <a:pt x="7330" y="27883"/>
                    </a:cubicBezTo>
                    <a:cubicBezTo>
                      <a:pt x="7810" y="27767"/>
                      <a:pt x="8232" y="27578"/>
                      <a:pt x="8727" y="27461"/>
                    </a:cubicBezTo>
                    <a:cubicBezTo>
                      <a:pt x="8785" y="27403"/>
                      <a:pt x="8901" y="27403"/>
                      <a:pt x="8959" y="27330"/>
                    </a:cubicBezTo>
                    <a:cubicBezTo>
                      <a:pt x="10355" y="26909"/>
                      <a:pt x="11694" y="26370"/>
                      <a:pt x="13017" y="25876"/>
                    </a:cubicBezTo>
                    <a:close/>
                    <a:moveTo>
                      <a:pt x="40278" y="0"/>
                    </a:moveTo>
                    <a:cubicBezTo>
                      <a:pt x="39846" y="0"/>
                      <a:pt x="39407" y="177"/>
                      <a:pt x="39080" y="555"/>
                    </a:cubicBezTo>
                    <a:cubicBezTo>
                      <a:pt x="38774" y="860"/>
                      <a:pt x="38542" y="1224"/>
                      <a:pt x="38236" y="1515"/>
                    </a:cubicBezTo>
                    <a:cubicBezTo>
                      <a:pt x="38047" y="1820"/>
                      <a:pt x="37814" y="2126"/>
                      <a:pt x="37509" y="2315"/>
                    </a:cubicBezTo>
                    <a:cubicBezTo>
                      <a:pt x="37378" y="2373"/>
                      <a:pt x="37262" y="2431"/>
                      <a:pt x="37145" y="2489"/>
                    </a:cubicBezTo>
                    <a:cubicBezTo>
                      <a:pt x="37015" y="2547"/>
                      <a:pt x="36956" y="2547"/>
                      <a:pt x="36898" y="2606"/>
                    </a:cubicBezTo>
                    <a:cubicBezTo>
                      <a:pt x="36113" y="2969"/>
                      <a:pt x="35386" y="3333"/>
                      <a:pt x="34600" y="3696"/>
                    </a:cubicBezTo>
                    <a:cubicBezTo>
                      <a:pt x="34469" y="3769"/>
                      <a:pt x="34353" y="3827"/>
                      <a:pt x="34237" y="3885"/>
                    </a:cubicBezTo>
                    <a:cubicBezTo>
                      <a:pt x="32957" y="4554"/>
                      <a:pt x="31633" y="5151"/>
                      <a:pt x="30353" y="5762"/>
                    </a:cubicBezTo>
                    <a:cubicBezTo>
                      <a:pt x="29510" y="6183"/>
                      <a:pt x="28652" y="6605"/>
                      <a:pt x="27866" y="6969"/>
                    </a:cubicBezTo>
                    <a:cubicBezTo>
                      <a:pt x="27692" y="6969"/>
                      <a:pt x="27561" y="7041"/>
                      <a:pt x="27503" y="7158"/>
                    </a:cubicBezTo>
                    <a:cubicBezTo>
                      <a:pt x="26659" y="7580"/>
                      <a:pt x="25816" y="8001"/>
                      <a:pt x="24958" y="8365"/>
                    </a:cubicBezTo>
                    <a:cubicBezTo>
                      <a:pt x="23271" y="9223"/>
                      <a:pt x="21511" y="10067"/>
                      <a:pt x="19751" y="10910"/>
                    </a:cubicBezTo>
                    <a:cubicBezTo>
                      <a:pt x="19635" y="10968"/>
                      <a:pt x="19445" y="11099"/>
                      <a:pt x="19271" y="11157"/>
                    </a:cubicBezTo>
                    <a:cubicBezTo>
                      <a:pt x="17511" y="12001"/>
                      <a:pt x="15693" y="12859"/>
                      <a:pt x="13933" y="13761"/>
                    </a:cubicBezTo>
                    <a:cubicBezTo>
                      <a:pt x="12479" y="14430"/>
                      <a:pt x="11025" y="15157"/>
                      <a:pt x="9570" y="15826"/>
                    </a:cubicBezTo>
                    <a:lnTo>
                      <a:pt x="9570" y="15884"/>
                    </a:lnTo>
                    <a:cubicBezTo>
                      <a:pt x="9535" y="15874"/>
                      <a:pt x="9501" y="15869"/>
                      <a:pt x="9468" y="15869"/>
                    </a:cubicBezTo>
                    <a:cubicBezTo>
                      <a:pt x="9321" y="15869"/>
                      <a:pt x="9196" y="15964"/>
                      <a:pt x="9148" y="16059"/>
                    </a:cubicBezTo>
                    <a:cubicBezTo>
                      <a:pt x="8421" y="16422"/>
                      <a:pt x="7694" y="16728"/>
                      <a:pt x="6967" y="17091"/>
                    </a:cubicBezTo>
                    <a:cubicBezTo>
                      <a:pt x="6836" y="17150"/>
                      <a:pt x="6720" y="17280"/>
                      <a:pt x="6545" y="17339"/>
                    </a:cubicBezTo>
                    <a:cubicBezTo>
                      <a:pt x="6356" y="17397"/>
                      <a:pt x="6181" y="17397"/>
                      <a:pt x="5992" y="17397"/>
                    </a:cubicBezTo>
                    <a:lnTo>
                      <a:pt x="1935" y="17397"/>
                    </a:lnTo>
                    <a:cubicBezTo>
                      <a:pt x="1811" y="17397"/>
                      <a:pt x="1673" y="17382"/>
                      <a:pt x="1529" y="17382"/>
                    </a:cubicBezTo>
                    <a:cubicBezTo>
                      <a:pt x="1386" y="17382"/>
                      <a:pt x="1236" y="17397"/>
                      <a:pt x="1091" y="17455"/>
                    </a:cubicBezTo>
                    <a:cubicBezTo>
                      <a:pt x="422" y="17702"/>
                      <a:pt x="0" y="18371"/>
                      <a:pt x="58" y="19040"/>
                    </a:cubicBezTo>
                    <a:cubicBezTo>
                      <a:pt x="58" y="19273"/>
                      <a:pt x="117" y="19578"/>
                      <a:pt x="233" y="19826"/>
                    </a:cubicBezTo>
                    <a:cubicBezTo>
                      <a:pt x="364" y="20131"/>
                      <a:pt x="538" y="20422"/>
                      <a:pt x="655" y="20669"/>
                    </a:cubicBezTo>
                    <a:cubicBezTo>
                      <a:pt x="960" y="21280"/>
                      <a:pt x="1207" y="21818"/>
                      <a:pt x="1513" y="22371"/>
                    </a:cubicBezTo>
                    <a:cubicBezTo>
                      <a:pt x="2182" y="23767"/>
                      <a:pt x="2967" y="25091"/>
                      <a:pt x="3753" y="26429"/>
                    </a:cubicBezTo>
                    <a:cubicBezTo>
                      <a:pt x="4291" y="27403"/>
                      <a:pt x="4960" y="28363"/>
                      <a:pt x="5629" y="29279"/>
                    </a:cubicBezTo>
                    <a:cubicBezTo>
                      <a:pt x="5818" y="29585"/>
                      <a:pt x="5992" y="29876"/>
                      <a:pt x="6240" y="30123"/>
                    </a:cubicBezTo>
                    <a:cubicBezTo>
                      <a:pt x="7389" y="31635"/>
                      <a:pt x="8654" y="33032"/>
                      <a:pt x="10108" y="34239"/>
                    </a:cubicBezTo>
                    <a:cubicBezTo>
                      <a:pt x="12115" y="35824"/>
                      <a:pt x="14413" y="37089"/>
                      <a:pt x="16958" y="37511"/>
                    </a:cubicBezTo>
                    <a:cubicBezTo>
                      <a:pt x="17569" y="37584"/>
                      <a:pt x="17817" y="37947"/>
                      <a:pt x="17817" y="38544"/>
                    </a:cubicBezTo>
                    <a:cubicBezTo>
                      <a:pt x="17744" y="38602"/>
                      <a:pt x="17744" y="38675"/>
                      <a:pt x="17744" y="38733"/>
                    </a:cubicBezTo>
                    <a:lnTo>
                      <a:pt x="17744" y="39402"/>
                    </a:lnTo>
                    <a:cubicBezTo>
                      <a:pt x="17686" y="39518"/>
                      <a:pt x="17686" y="39576"/>
                      <a:pt x="17686" y="39693"/>
                    </a:cubicBezTo>
                    <a:cubicBezTo>
                      <a:pt x="17686" y="39940"/>
                      <a:pt x="17817" y="39998"/>
                      <a:pt x="17991" y="40056"/>
                    </a:cubicBezTo>
                    <a:lnTo>
                      <a:pt x="18049" y="40056"/>
                    </a:lnTo>
                    <a:cubicBezTo>
                      <a:pt x="19024" y="40187"/>
                      <a:pt x="19925" y="40245"/>
                      <a:pt x="20900" y="40304"/>
                    </a:cubicBezTo>
                    <a:cubicBezTo>
                      <a:pt x="22834" y="40304"/>
                      <a:pt x="24783" y="40129"/>
                      <a:pt x="26659" y="39765"/>
                    </a:cubicBezTo>
                    <a:cubicBezTo>
                      <a:pt x="27692" y="39518"/>
                      <a:pt x="28652" y="39213"/>
                      <a:pt x="29684" y="38849"/>
                    </a:cubicBezTo>
                    <a:cubicBezTo>
                      <a:pt x="30906" y="38369"/>
                      <a:pt x="32055" y="37817"/>
                      <a:pt x="33204" y="37148"/>
                    </a:cubicBezTo>
                    <a:cubicBezTo>
                      <a:pt x="34775" y="36188"/>
                      <a:pt x="36287" y="35039"/>
                      <a:pt x="37625" y="33759"/>
                    </a:cubicBezTo>
                    <a:lnTo>
                      <a:pt x="37814" y="33584"/>
                    </a:lnTo>
                    <a:cubicBezTo>
                      <a:pt x="38658" y="32726"/>
                      <a:pt x="39443" y="31824"/>
                      <a:pt x="40171" y="30850"/>
                    </a:cubicBezTo>
                    <a:cubicBezTo>
                      <a:pt x="40287" y="30675"/>
                      <a:pt x="40476" y="30486"/>
                      <a:pt x="40592" y="30312"/>
                    </a:cubicBezTo>
                    <a:lnTo>
                      <a:pt x="40651" y="30239"/>
                    </a:lnTo>
                    <a:cubicBezTo>
                      <a:pt x="40723" y="30123"/>
                      <a:pt x="40781" y="30065"/>
                      <a:pt x="40840" y="29948"/>
                    </a:cubicBezTo>
                    <a:cubicBezTo>
                      <a:pt x="40898" y="29817"/>
                      <a:pt x="41014" y="29701"/>
                      <a:pt x="41087" y="29585"/>
                    </a:cubicBezTo>
                    <a:cubicBezTo>
                      <a:pt x="41261" y="29279"/>
                      <a:pt x="41450" y="28974"/>
                      <a:pt x="41625" y="28668"/>
                    </a:cubicBezTo>
                    <a:cubicBezTo>
                      <a:pt x="41683" y="28552"/>
                      <a:pt x="41683" y="28421"/>
                      <a:pt x="41625" y="28305"/>
                    </a:cubicBezTo>
                    <a:cubicBezTo>
                      <a:pt x="41509" y="28130"/>
                      <a:pt x="41378" y="27999"/>
                      <a:pt x="41320" y="27825"/>
                    </a:cubicBezTo>
                    <a:cubicBezTo>
                      <a:pt x="41145" y="27578"/>
                      <a:pt x="40956" y="27272"/>
                      <a:pt x="40781" y="27039"/>
                    </a:cubicBezTo>
                    <a:cubicBezTo>
                      <a:pt x="40651" y="26850"/>
                      <a:pt x="40534" y="26603"/>
                      <a:pt x="40360" y="26429"/>
                    </a:cubicBezTo>
                    <a:cubicBezTo>
                      <a:pt x="40054" y="25876"/>
                      <a:pt x="40287" y="25454"/>
                      <a:pt x="40476" y="24974"/>
                    </a:cubicBezTo>
                    <a:cubicBezTo>
                      <a:pt x="40898" y="24131"/>
                      <a:pt x="41261" y="23214"/>
                      <a:pt x="41683" y="22371"/>
                    </a:cubicBezTo>
                    <a:cubicBezTo>
                      <a:pt x="41989" y="21585"/>
                      <a:pt x="42352" y="20786"/>
                      <a:pt x="42716" y="20000"/>
                    </a:cubicBezTo>
                    <a:cubicBezTo>
                      <a:pt x="43268" y="18677"/>
                      <a:pt x="43865" y="17397"/>
                      <a:pt x="44417" y="16059"/>
                    </a:cubicBezTo>
                    <a:cubicBezTo>
                      <a:pt x="44592" y="15579"/>
                      <a:pt x="44592" y="15157"/>
                      <a:pt x="44476" y="14677"/>
                    </a:cubicBezTo>
                    <a:cubicBezTo>
                      <a:pt x="44359" y="14124"/>
                      <a:pt x="44228" y="13514"/>
                      <a:pt x="44112" y="12975"/>
                    </a:cubicBezTo>
                    <a:cubicBezTo>
                      <a:pt x="43923" y="11768"/>
                      <a:pt x="43690" y="10605"/>
                      <a:pt x="43443" y="9456"/>
                    </a:cubicBezTo>
                    <a:lnTo>
                      <a:pt x="43443" y="9339"/>
                    </a:lnTo>
                    <a:cubicBezTo>
                      <a:pt x="43268" y="8729"/>
                      <a:pt x="43138" y="8060"/>
                      <a:pt x="43021" y="7463"/>
                    </a:cubicBezTo>
                    <a:cubicBezTo>
                      <a:pt x="43021" y="7332"/>
                      <a:pt x="43021" y="7216"/>
                      <a:pt x="42963" y="7158"/>
                    </a:cubicBezTo>
                    <a:cubicBezTo>
                      <a:pt x="42658" y="5456"/>
                      <a:pt x="42294" y="3769"/>
                      <a:pt x="41989" y="2067"/>
                    </a:cubicBezTo>
                    <a:cubicBezTo>
                      <a:pt x="41930" y="1762"/>
                      <a:pt x="41872" y="1457"/>
                      <a:pt x="41814" y="1224"/>
                    </a:cubicBezTo>
                    <a:cubicBezTo>
                      <a:pt x="41627" y="440"/>
                      <a:pt x="40960" y="0"/>
                      <a:pt x="40278" y="0"/>
                    </a:cubicBezTo>
                    <a:close/>
                  </a:path>
                </a:pathLst>
              </a:custGeom>
              <a:solidFill>
                <a:srgbClr val="0B5C5E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87" name="Google Shape;1687;p68"/>
          <p:cNvSpPr txBox="1"/>
          <p:nvPr/>
        </p:nvSpPr>
        <p:spPr>
          <a:xfrm>
            <a:off x="88675" y="2151488"/>
            <a:ext cx="6444300" cy="16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https://tinyurl.com/sophpost2026</a:t>
            </a:r>
            <a:endParaRPr sz="2400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688" name="Google Shape;1688;p68" title="ETHS Full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575" y="2958412"/>
            <a:ext cx="3184951" cy="198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92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3" name="Google Shape;1693;p69"/>
          <p:cNvSpPr txBox="1"/>
          <p:nvPr>
            <p:ph type="title"/>
          </p:nvPr>
        </p:nvSpPr>
        <p:spPr>
          <a:xfrm>
            <a:off x="86850" y="105888"/>
            <a:ext cx="3940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CA Career Zone </a:t>
            </a:r>
            <a:endParaRPr/>
          </a:p>
        </p:txBody>
      </p:sp>
      <p:pic>
        <p:nvPicPr>
          <p:cNvPr id="1694" name="Google Shape;1694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850" y="736150"/>
            <a:ext cx="3993400" cy="194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5" name="Google Shape;1695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7226" y="2797725"/>
            <a:ext cx="4323425" cy="210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6" name="Google Shape;1696;p69"/>
          <p:cNvSpPr txBox="1"/>
          <p:nvPr/>
        </p:nvSpPr>
        <p:spPr>
          <a:xfrm>
            <a:off x="4302175" y="850900"/>
            <a:ext cx="5506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Find careers that match your interests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Learn about salary information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Education requirements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Job Duties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Essential skills to acquire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97" name="Google Shape;1697;p69"/>
          <p:cNvSpPr txBox="1"/>
          <p:nvPr/>
        </p:nvSpPr>
        <p:spPr>
          <a:xfrm>
            <a:off x="296375" y="3298350"/>
            <a:ext cx="3993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Self Reflection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Lifestyle you want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Commitment to schooling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Understanding Requirements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70"/>
          <p:cNvSpPr txBox="1"/>
          <p:nvPr>
            <p:ph type="title"/>
          </p:nvPr>
        </p:nvSpPr>
        <p:spPr>
          <a:xfrm>
            <a:off x="249525" y="79713"/>
            <a:ext cx="3940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College Search </a:t>
            </a:r>
            <a:endParaRPr/>
          </a:p>
        </p:txBody>
      </p:sp>
      <p:pic>
        <p:nvPicPr>
          <p:cNvPr id="1703" name="Google Shape;170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375" y="695200"/>
            <a:ext cx="4637414" cy="2726274"/>
          </a:xfrm>
          <a:prstGeom prst="rect">
            <a:avLst/>
          </a:prstGeom>
          <a:noFill/>
          <a:ln>
            <a:noFill/>
          </a:ln>
        </p:spPr>
      </p:pic>
      <p:sp>
        <p:nvSpPr>
          <p:cNvPr id="1704" name="Google Shape;1704;p70"/>
          <p:cNvSpPr txBox="1"/>
          <p:nvPr/>
        </p:nvSpPr>
        <p:spPr>
          <a:xfrm>
            <a:off x="187375" y="3582275"/>
            <a:ext cx="4854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Selection Based on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Location: California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Major: Psychology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Admissions: 25%-50% Acceptance Rate, 50%-90% Acceptance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Public and Private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05" name="Google Shape;1705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6125" y="695200"/>
            <a:ext cx="3665963" cy="272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71"/>
          <p:cNvSpPr txBox="1"/>
          <p:nvPr>
            <p:ph type="title"/>
          </p:nvPr>
        </p:nvSpPr>
        <p:spPr>
          <a:xfrm>
            <a:off x="48625" y="97975"/>
            <a:ext cx="5653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Niche-Choosing a College </a:t>
            </a:r>
            <a:endParaRPr/>
          </a:p>
        </p:txBody>
      </p:sp>
      <p:pic>
        <p:nvPicPr>
          <p:cNvPr id="1711" name="Google Shape;171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525" y="748600"/>
            <a:ext cx="4357376" cy="206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3632" y="2810275"/>
            <a:ext cx="4281769" cy="23332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3" name="Google Shape;1713;p71"/>
          <p:cNvSpPr txBox="1"/>
          <p:nvPr/>
        </p:nvSpPr>
        <p:spPr>
          <a:xfrm>
            <a:off x="5701825" y="565525"/>
            <a:ext cx="3069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Yelp for colleges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Learn about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Academics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Diversity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Athletics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Values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Campus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School Life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From current students and alumni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14" name="Google Shape;1714;p71"/>
          <p:cNvSpPr txBox="1"/>
          <p:nvPr/>
        </p:nvSpPr>
        <p:spPr>
          <a:xfrm>
            <a:off x="293175" y="3116700"/>
            <a:ext cx="5070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Compare and contrast different colleges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Help with deciding on a school to attend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After college information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Median earnings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Graduation Rate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Employment information	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72"/>
          <p:cNvSpPr txBox="1"/>
          <p:nvPr>
            <p:ph type="title"/>
          </p:nvPr>
        </p:nvSpPr>
        <p:spPr>
          <a:xfrm>
            <a:off x="174675" y="347038"/>
            <a:ext cx="3940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Scholarships</a:t>
            </a:r>
            <a:endParaRPr/>
          </a:p>
        </p:txBody>
      </p:sp>
      <p:pic>
        <p:nvPicPr>
          <p:cNvPr id="1720" name="Google Shape;1720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8498" y="3066375"/>
            <a:ext cx="3508951" cy="19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1" name="Google Shape;1721;p72"/>
          <p:cNvSpPr txBox="1"/>
          <p:nvPr/>
        </p:nvSpPr>
        <p:spPr>
          <a:xfrm>
            <a:off x="4770375" y="996225"/>
            <a:ext cx="4503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Apply for FAFSA or CA Dream Act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Grants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Scholarships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Loans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CSS Profile for participating schools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Institutional Funding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●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Apply for school specific scholarships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UCLA Alumni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Baylor Getterman Scholars Program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 Medium"/>
              <a:buChar char="○"/>
            </a:pPr>
            <a:r>
              <a:rPr b="0" i="0" lang="en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USC Town and Gown </a:t>
            </a:r>
            <a:endParaRPr b="0" i="0" sz="12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22" name="Google Shape;1722;p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700" y="996213"/>
            <a:ext cx="3779662" cy="3918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26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p73"/>
          <p:cNvSpPr txBox="1"/>
          <p:nvPr>
            <p:ph idx="5" type="subTitle"/>
          </p:nvPr>
        </p:nvSpPr>
        <p:spPr>
          <a:xfrm>
            <a:off x="6438700" y="18880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Venus has a beautiful name</a:t>
            </a:r>
            <a:endParaRPr/>
          </a:p>
        </p:txBody>
      </p:sp>
      <p:sp>
        <p:nvSpPr>
          <p:cNvPr id="1728" name="Google Shape;1728;p73"/>
          <p:cNvSpPr txBox="1"/>
          <p:nvPr>
            <p:ph idx="8" type="title"/>
          </p:nvPr>
        </p:nvSpPr>
        <p:spPr>
          <a:xfrm>
            <a:off x="720000" y="1779900"/>
            <a:ext cx="3166200" cy="15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SOME FOOTBALL TEAMS</a:t>
            </a:r>
            <a:endParaRPr/>
          </a:p>
        </p:txBody>
      </p:sp>
      <p:sp>
        <p:nvSpPr>
          <p:cNvPr id="1729" name="Google Shape;1729;p73"/>
          <p:cNvSpPr txBox="1"/>
          <p:nvPr>
            <p:ph type="title"/>
          </p:nvPr>
        </p:nvSpPr>
        <p:spPr>
          <a:xfrm>
            <a:off x="4257547" y="13603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BROWNS</a:t>
            </a:r>
            <a:endParaRPr/>
          </a:p>
        </p:txBody>
      </p:sp>
      <p:sp>
        <p:nvSpPr>
          <p:cNvPr id="1730" name="Google Shape;1730;p73"/>
          <p:cNvSpPr txBox="1"/>
          <p:nvPr>
            <p:ph idx="1" type="subTitle"/>
          </p:nvPr>
        </p:nvSpPr>
        <p:spPr>
          <a:xfrm>
            <a:off x="4257550" y="18880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Mars is actually a very cold place</a:t>
            </a:r>
            <a:endParaRPr/>
          </a:p>
        </p:txBody>
      </p:sp>
      <p:sp>
        <p:nvSpPr>
          <p:cNvPr id="1731" name="Google Shape;1731;p73"/>
          <p:cNvSpPr txBox="1"/>
          <p:nvPr>
            <p:ph idx="2" type="title"/>
          </p:nvPr>
        </p:nvSpPr>
        <p:spPr>
          <a:xfrm>
            <a:off x="4257547" y="34071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LIONS</a:t>
            </a:r>
            <a:endParaRPr/>
          </a:p>
        </p:txBody>
      </p:sp>
      <p:sp>
        <p:nvSpPr>
          <p:cNvPr id="1732" name="Google Shape;1732;p73"/>
          <p:cNvSpPr txBox="1"/>
          <p:nvPr>
            <p:ph idx="3" type="subTitle"/>
          </p:nvPr>
        </p:nvSpPr>
        <p:spPr>
          <a:xfrm>
            <a:off x="4257552" y="3927757"/>
            <a:ext cx="1990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Saturn is the only planet with rings</a:t>
            </a:r>
            <a:endParaRPr/>
          </a:p>
        </p:txBody>
      </p:sp>
      <p:sp>
        <p:nvSpPr>
          <p:cNvPr id="1733" name="Google Shape;1733;p73"/>
          <p:cNvSpPr txBox="1"/>
          <p:nvPr>
            <p:ph idx="4" type="title"/>
          </p:nvPr>
        </p:nvSpPr>
        <p:spPr>
          <a:xfrm>
            <a:off x="6438697" y="13603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JAGUARS</a:t>
            </a:r>
            <a:endParaRPr/>
          </a:p>
        </p:txBody>
      </p:sp>
      <p:sp>
        <p:nvSpPr>
          <p:cNvPr id="1734" name="Google Shape;1734;p73"/>
          <p:cNvSpPr txBox="1"/>
          <p:nvPr>
            <p:ph idx="6" type="title"/>
          </p:nvPr>
        </p:nvSpPr>
        <p:spPr>
          <a:xfrm>
            <a:off x="6438697" y="3407113"/>
            <a:ext cx="19902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TEXAS</a:t>
            </a:r>
            <a:endParaRPr/>
          </a:p>
        </p:txBody>
      </p:sp>
      <p:sp>
        <p:nvSpPr>
          <p:cNvPr id="1735" name="Google Shape;1735;p73"/>
          <p:cNvSpPr txBox="1"/>
          <p:nvPr>
            <p:ph idx="7" type="subTitle"/>
          </p:nvPr>
        </p:nvSpPr>
        <p:spPr>
          <a:xfrm>
            <a:off x="6438702" y="3927757"/>
            <a:ext cx="1990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The Earth is the planet we live on</a:t>
            </a:r>
            <a:endParaRPr/>
          </a:p>
        </p:txBody>
      </p:sp>
      <p:grpSp>
        <p:nvGrpSpPr>
          <p:cNvPr id="1736" name="Google Shape;1736;p73"/>
          <p:cNvGrpSpPr/>
          <p:nvPr/>
        </p:nvGrpSpPr>
        <p:grpSpPr>
          <a:xfrm>
            <a:off x="4903614" y="535006"/>
            <a:ext cx="698070" cy="724063"/>
            <a:chOff x="4903614" y="535006"/>
            <a:chExt cx="698070" cy="724063"/>
          </a:xfrm>
        </p:grpSpPr>
        <p:sp>
          <p:nvSpPr>
            <p:cNvPr id="1737" name="Google Shape;1737;p73"/>
            <p:cNvSpPr/>
            <p:nvPr/>
          </p:nvSpPr>
          <p:spPr>
            <a:xfrm>
              <a:off x="4903614" y="535006"/>
              <a:ext cx="676257" cy="724063"/>
            </a:xfrm>
            <a:custGeom>
              <a:rect b="b" l="l" r="r" t="t"/>
              <a:pathLst>
                <a:path extrusionOk="0" h="13974" w="13052">
                  <a:moveTo>
                    <a:pt x="10909" y="302"/>
                  </a:moveTo>
                  <a:cubicBezTo>
                    <a:pt x="11223" y="302"/>
                    <a:pt x="11539" y="395"/>
                    <a:pt x="11814" y="589"/>
                  </a:cubicBezTo>
                  <a:cubicBezTo>
                    <a:pt x="12532" y="1081"/>
                    <a:pt x="12701" y="2062"/>
                    <a:pt x="12209" y="2781"/>
                  </a:cubicBezTo>
                  <a:cubicBezTo>
                    <a:pt x="11901" y="3225"/>
                    <a:pt x="11403" y="3461"/>
                    <a:pt x="10900" y="3461"/>
                  </a:cubicBezTo>
                  <a:cubicBezTo>
                    <a:pt x="10736" y="3461"/>
                    <a:pt x="10571" y="3436"/>
                    <a:pt x="10412" y="3384"/>
                  </a:cubicBezTo>
                  <a:lnTo>
                    <a:pt x="10732" y="2919"/>
                  </a:lnTo>
                  <a:lnTo>
                    <a:pt x="10074" y="2470"/>
                  </a:lnTo>
                  <a:lnTo>
                    <a:pt x="9737" y="2949"/>
                  </a:lnTo>
                  <a:cubicBezTo>
                    <a:pt x="9245" y="2413"/>
                    <a:pt x="9174" y="1601"/>
                    <a:pt x="9609" y="980"/>
                  </a:cubicBezTo>
                  <a:cubicBezTo>
                    <a:pt x="9912" y="540"/>
                    <a:pt x="10407" y="302"/>
                    <a:pt x="10909" y="302"/>
                  </a:cubicBezTo>
                  <a:close/>
                  <a:moveTo>
                    <a:pt x="10907" y="1"/>
                  </a:moveTo>
                  <a:cubicBezTo>
                    <a:pt x="10313" y="1"/>
                    <a:pt x="9728" y="279"/>
                    <a:pt x="9356" y="798"/>
                  </a:cubicBezTo>
                  <a:cubicBezTo>
                    <a:pt x="8837" y="1557"/>
                    <a:pt x="8935" y="2568"/>
                    <a:pt x="9569" y="3202"/>
                  </a:cubicBezTo>
                  <a:lnTo>
                    <a:pt x="9485" y="3313"/>
                  </a:lnTo>
                  <a:cubicBezTo>
                    <a:pt x="8554" y="2757"/>
                    <a:pt x="7523" y="2489"/>
                    <a:pt x="6504" y="2489"/>
                  </a:cubicBezTo>
                  <a:cubicBezTo>
                    <a:pt x="4693" y="2489"/>
                    <a:pt x="2919" y="3338"/>
                    <a:pt x="1815" y="4928"/>
                  </a:cubicBezTo>
                  <a:cubicBezTo>
                    <a:pt x="1" y="7527"/>
                    <a:pt x="662" y="11111"/>
                    <a:pt x="3288" y="12935"/>
                  </a:cubicBezTo>
                  <a:cubicBezTo>
                    <a:pt x="4298" y="13636"/>
                    <a:pt x="5456" y="13974"/>
                    <a:pt x="6599" y="13974"/>
                  </a:cubicBezTo>
                  <a:cubicBezTo>
                    <a:pt x="8413" y="13974"/>
                    <a:pt x="10193" y="13125"/>
                    <a:pt x="11295" y="11533"/>
                  </a:cubicBezTo>
                  <a:cubicBezTo>
                    <a:pt x="12434" y="9901"/>
                    <a:pt x="12586" y="7892"/>
                    <a:pt x="11912" y="6165"/>
                  </a:cubicBezTo>
                  <a:lnTo>
                    <a:pt x="12249" y="6024"/>
                  </a:lnTo>
                  <a:lnTo>
                    <a:pt x="12013" y="5478"/>
                  </a:lnTo>
                  <a:lnTo>
                    <a:pt x="11659" y="5633"/>
                  </a:lnTo>
                  <a:cubicBezTo>
                    <a:pt x="11308" y="4928"/>
                    <a:pt x="10789" y="4298"/>
                    <a:pt x="10142" y="3779"/>
                  </a:cubicBezTo>
                  <a:lnTo>
                    <a:pt x="10243" y="3637"/>
                  </a:lnTo>
                  <a:cubicBezTo>
                    <a:pt x="10460" y="3723"/>
                    <a:pt x="10688" y="3764"/>
                    <a:pt x="10915" y="3764"/>
                  </a:cubicBezTo>
                  <a:cubicBezTo>
                    <a:pt x="11509" y="3764"/>
                    <a:pt x="12095" y="3480"/>
                    <a:pt x="12461" y="2963"/>
                  </a:cubicBezTo>
                  <a:cubicBezTo>
                    <a:pt x="13051" y="2106"/>
                    <a:pt x="12839" y="926"/>
                    <a:pt x="11983" y="336"/>
                  </a:cubicBezTo>
                  <a:cubicBezTo>
                    <a:pt x="11653" y="109"/>
                    <a:pt x="11278" y="1"/>
                    <a:pt x="109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73"/>
            <p:cNvSpPr/>
            <p:nvPr/>
          </p:nvSpPr>
          <p:spPr>
            <a:xfrm>
              <a:off x="4934183" y="690865"/>
              <a:ext cx="618071" cy="541208"/>
            </a:xfrm>
            <a:custGeom>
              <a:rect b="b" l="l" r="r" t="t"/>
              <a:pathLst>
                <a:path extrusionOk="0" h="10445" w="11929">
                  <a:moveTo>
                    <a:pt x="5910" y="0"/>
                  </a:moveTo>
                  <a:cubicBezTo>
                    <a:pt x="4264" y="0"/>
                    <a:pt x="2651" y="772"/>
                    <a:pt x="1646" y="2217"/>
                  </a:cubicBezTo>
                  <a:cubicBezTo>
                    <a:pt x="1" y="4577"/>
                    <a:pt x="604" y="7834"/>
                    <a:pt x="2995" y="9492"/>
                  </a:cubicBezTo>
                  <a:cubicBezTo>
                    <a:pt x="3920" y="10135"/>
                    <a:pt x="4976" y="10444"/>
                    <a:pt x="6019" y="10444"/>
                  </a:cubicBezTo>
                  <a:cubicBezTo>
                    <a:pt x="7666" y="10444"/>
                    <a:pt x="9278" y="9673"/>
                    <a:pt x="10284" y="8228"/>
                  </a:cubicBezTo>
                  <a:cubicBezTo>
                    <a:pt x="11929" y="5868"/>
                    <a:pt x="11322" y="2608"/>
                    <a:pt x="8935" y="953"/>
                  </a:cubicBezTo>
                  <a:cubicBezTo>
                    <a:pt x="8010" y="310"/>
                    <a:pt x="6953" y="0"/>
                    <a:pt x="59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73"/>
            <p:cNvSpPr/>
            <p:nvPr/>
          </p:nvSpPr>
          <p:spPr>
            <a:xfrm>
              <a:off x="4979260" y="729882"/>
              <a:ext cx="527762" cy="462967"/>
            </a:xfrm>
            <a:custGeom>
              <a:rect b="b" l="l" r="r" t="t"/>
              <a:pathLst>
                <a:path extrusionOk="0" h="8935" w="10186">
                  <a:moveTo>
                    <a:pt x="5058" y="1"/>
                  </a:moveTo>
                  <a:cubicBezTo>
                    <a:pt x="3642" y="1"/>
                    <a:pt x="2263" y="661"/>
                    <a:pt x="1406" y="1899"/>
                  </a:cubicBezTo>
                  <a:cubicBezTo>
                    <a:pt x="1" y="3922"/>
                    <a:pt x="506" y="6703"/>
                    <a:pt x="2559" y="8122"/>
                  </a:cubicBezTo>
                  <a:cubicBezTo>
                    <a:pt x="3345" y="8668"/>
                    <a:pt x="4245" y="8935"/>
                    <a:pt x="5128" y="8935"/>
                  </a:cubicBezTo>
                  <a:cubicBezTo>
                    <a:pt x="6548" y="8935"/>
                    <a:pt x="7923" y="8277"/>
                    <a:pt x="8783" y="7040"/>
                  </a:cubicBezTo>
                  <a:cubicBezTo>
                    <a:pt x="10186" y="5017"/>
                    <a:pt x="9680" y="2236"/>
                    <a:pt x="7644" y="817"/>
                  </a:cubicBezTo>
                  <a:cubicBezTo>
                    <a:pt x="6845" y="270"/>
                    <a:pt x="5944" y="1"/>
                    <a:pt x="50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73"/>
            <p:cNvSpPr/>
            <p:nvPr/>
          </p:nvSpPr>
          <p:spPr>
            <a:xfrm>
              <a:off x="5240602" y="946158"/>
              <a:ext cx="178390" cy="23265"/>
            </a:xfrm>
            <a:custGeom>
              <a:rect b="b" l="l" r="r" t="t"/>
              <a:pathLst>
                <a:path extrusionOk="0" h="449" w="3443">
                  <a:moveTo>
                    <a:pt x="3442" y="0"/>
                  </a:moveTo>
                  <a:lnTo>
                    <a:pt x="0" y="182"/>
                  </a:lnTo>
                  <a:lnTo>
                    <a:pt x="31" y="449"/>
                  </a:lnTo>
                  <a:lnTo>
                    <a:pt x="3442" y="0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73"/>
            <p:cNvSpPr/>
            <p:nvPr/>
          </p:nvSpPr>
          <p:spPr>
            <a:xfrm>
              <a:off x="5132107" y="940924"/>
              <a:ext cx="134713" cy="46685"/>
            </a:xfrm>
            <a:custGeom>
              <a:rect b="b" l="l" r="r" t="t"/>
              <a:pathLst>
                <a:path extrusionOk="0" h="901" w="2600">
                  <a:moveTo>
                    <a:pt x="2176" y="0"/>
                  </a:moveTo>
                  <a:cubicBezTo>
                    <a:pt x="2159" y="0"/>
                    <a:pt x="2142" y="1"/>
                    <a:pt x="2125" y="4"/>
                  </a:cubicBezTo>
                  <a:cubicBezTo>
                    <a:pt x="1939" y="17"/>
                    <a:pt x="1801" y="142"/>
                    <a:pt x="1757" y="297"/>
                  </a:cubicBezTo>
                  <a:lnTo>
                    <a:pt x="1" y="341"/>
                  </a:lnTo>
                  <a:lnTo>
                    <a:pt x="58" y="900"/>
                  </a:lnTo>
                  <a:lnTo>
                    <a:pt x="1787" y="607"/>
                  </a:lnTo>
                  <a:cubicBezTo>
                    <a:pt x="1866" y="751"/>
                    <a:pt x="2003" y="834"/>
                    <a:pt x="2171" y="834"/>
                  </a:cubicBezTo>
                  <a:cubicBezTo>
                    <a:pt x="2183" y="834"/>
                    <a:pt x="2196" y="834"/>
                    <a:pt x="2209" y="833"/>
                  </a:cubicBezTo>
                  <a:cubicBezTo>
                    <a:pt x="2431" y="816"/>
                    <a:pt x="2600" y="607"/>
                    <a:pt x="2573" y="381"/>
                  </a:cubicBezTo>
                  <a:cubicBezTo>
                    <a:pt x="2560" y="161"/>
                    <a:pt x="2379" y="0"/>
                    <a:pt x="2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73"/>
            <p:cNvSpPr/>
            <p:nvPr/>
          </p:nvSpPr>
          <p:spPr>
            <a:xfrm>
              <a:off x="5237804" y="820351"/>
              <a:ext cx="128754" cy="113060"/>
            </a:xfrm>
            <a:custGeom>
              <a:rect b="b" l="l" r="r" t="t"/>
              <a:pathLst>
                <a:path extrusionOk="0" h="2182" w="2485">
                  <a:moveTo>
                    <a:pt x="1243" y="0"/>
                  </a:moveTo>
                  <a:cubicBezTo>
                    <a:pt x="898" y="0"/>
                    <a:pt x="558" y="160"/>
                    <a:pt x="351" y="463"/>
                  </a:cubicBezTo>
                  <a:cubicBezTo>
                    <a:pt x="0" y="969"/>
                    <a:pt x="125" y="1643"/>
                    <a:pt x="617" y="1994"/>
                  </a:cubicBezTo>
                  <a:cubicBezTo>
                    <a:pt x="803" y="2121"/>
                    <a:pt x="1017" y="2182"/>
                    <a:pt x="1229" y="2182"/>
                  </a:cubicBezTo>
                  <a:cubicBezTo>
                    <a:pt x="1579" y="2182"/>
                    <a:pt x="1925" y="2017"/>
                    <a:pt x="2134" y="1710"/>
                  </a:cubicBezTo>
                  <a:cubicBezTo>
                    <a:pt x="2485" y="1221"/>
                    <a:pt x="2360" y="547"/>
                    <a:pt x="1868" y="193"/>
                  </a:cubicBezTo>
                  <a:cubicBezTo>
                    <a:pt x="1678" y="63"/>
                    <a:pt x="1460" y="0"/>
                    <a:pt x="12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73"/>
            <p:cNvSpPr/>
            <p:nvPr/>
          </p:nvSpPr>
          <p:spPr>
            <a:xfrm>
              <a:off x="5251586" y="832113"/>
              <a:ext cx="101915" cy="89692"/>
            </a:xfrm>
            <a:custGeom>
              <a:rect b="b" l="l" r="r" t="t"/>
              <a:pathLst>
                <a:path extrusionOk="0" h="1731" w="1967">
                  <a:moveTo>
                    <a:pt x="985" y="0"/>
                  </a:moveTo>
                  <a:cubicBezTo>
                    <a:pt x="707" y="0"/>
                    <a:pt x="432" y="131"/>
                    <a:pt x="267" y="374"/>
                  </a:cubicBezTo>
                  <a:cubicBezTo>
                    <a:pt x="1" y="769"/>
                    <a:pt x="85" y="1301"/>
                    <a:pt x="476" y="1568"/>
                  </a:cubicBezTo>
                  <a:cubicBezTo>
                    <a:pt x="629" y="1678"/>
                    <a:pt x="806" y="1730"/>
                    <a:pt x="980" y="1730"/>
                  </a:cubicBezTo>
                  <a:cubicBezTo>
                    <a:pt x="1255" y="1730"/>
                    <a:pt x="1523" y="1600"/>
                    <a:pt x="1686" y="1359"/>
                  </a:cubicBezTo>
                  <a:cubicBezTo>
                    <a:pt x="1966" y="964"/>
                    <a:pt x="1868" y="431"/>
                    <a:pt x="1474" y="152"/>
                  </a:cubicBezTo>
                  <a:cubicBezTo>
                    <a:pt x="1326" y="49"/>
                    <a:pt x="1154" y="0"/>
                    <a:pt x="9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44" name="Google Shape;1744;p73"/>
            <p:cNvGrpSpPr/>
            <p:nvPr/>
          </p:nvGrpSpPr>
          <p:grpSpPr>
            <a:xfrm>
              <a:off x="5070968" y="776515"/>
              <a:ext cx="345901" cy="354518"/>
              <a:chOff x="5070968" y="776515"/>
              <a:chExt cx="345901" cy="354518"/>
            </a:xfrm>
          </p:grpSpPr>
          <p:sp>
            <p:nvSpPr>
              <p:cNvPr id="1745" name="Google Shape;1745;p73"/>
              <p:cNvSpPr/>
              <p:nvPr/>
            </p:nvSpPr>
            <p:spPr>
              <a:xfrm>
                <a:off x="5327233" y="776515"/>
                <a:ext cx="47408" cy="61919"/>
              </a:xfrm>
              <a:custGeom>
                <a:rect b="b" l="l" r="r" t="t"/>
                <a:pathLst>
                  <a:path extrusionOk="0" h="1195" w="915">
                    <a:moveTo>
                      <a:pt x="732" y="1"/>
                    </a:moveTo>
                    <a:lnTo>
                      <a:pt x="0" y="1070"/>
                    </a:lnTo>
                    <a:lnTo>
                      <a:pt x="169" y="1194"/>
                    </a:lnTo>
                    <a:lnTo>
                      <a:pt x="914" y="129"/>
                    </a:lnTo>
                    <a:lnTo>
                      <a:pt x="73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6" name="Google Shape;1746;p73"/>
              <p:cNvSpPr/>
              <p:nvPr/>
            </p:nvSpPr>
            <p:spPr>
              <a:xfrm>
                <a:off x="5122677" y="1085229"/>
                <a:ext cx="37253" cy="45804"/>
              </a:xfrm>
              <a:custGeom>
                <a:rect b="b" l="l" r="r" t="t"/>
                <a:pathLst>
                  <a:path extrusionOk="0" h="884" w="719">
                    <a:moveTo>
                      <a:pt x="537" y="0"/>
                    </a:moveTo>
                    <a:lnTo>
                      <a:pt x="0" y="759"/>
                    </a:lnTo>
                    <a:lnTo>
                      <a:pt x="183" y="883"/>
                    </a:lnTo>
                    <a:lnTo>
                      <a:pt x="719" y="125"/>
                    </a:lnTo>
                    <a:lnTo>
                      <a:pt x="53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7" name="Google Shape;1747;p73"/>
              <p:cNvSpPr/>
              <p:nvPr/>
            </p:nvSpPr>
            <p:spPr>
              <a:xfrm>
                <a:off x="5070968" y="839056"/>
                <a:ext cx="46010" cy="37255"/>
              </a:xfrm>
              <a:custGeom>
                <a:rect b="b" l="l" r="r" t="t"/>
                <a:pathLst>
                  <a:path extrusionOk="0" h="719" w="888">
                    <a:moveTo>
                      <a:pt x="129" y="1"/>
                    </a:moveTo>
                    <a:lnTo>
                      <a:pt x="1" y="186"/>
                    </a:lnTo>
                    <a:lnTo>
                      <a:pt x="759" y="719"/>
                    </a:lnTo>
                    <a:lnTo>
                      <a:pt x="887" y="537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73"/>
              <p:cNvSpPr/>
              <p:nvPr/>
            </p:nvSpPr>
            <p:spPr>
              <a:xfrm>
                <a:off x="5370911" y="1047974"/>
                <a:ext cx="45958" cy="37307"/>
              </a:xfrm>
              <a:custGeom>
                <a:rect b="b" l="l" r="r" t="t"/>
                <a:pathLst>
                  <a:path extrusionOk="0" h="720" w="887">
                    <a:moveTo>
                      <a:pt x="128" y="1"/>
                    </a:moveTo>
                    <a:lnTo>
                      <a:pt x="0" y="183"/>
                    </a:lnTo>
                    <a:lnTo>
                      <a:pt x="772" y="719"/>
                    </a:lnTo>
                    <a:lnTo>
                      <a:pt x="887" y="537"/>
                    </a:lnTo>
                    <a:lnTo>
                      <a:pt x="12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49" name="Google Shape;1749;p73"/>
            <p:cNvSpPr/>
            <p:nvPr/>
          </p:nvSpPr>
          <p:spPr>
            <a:xfrm>
              <a:off x="5255265" y="758380"/>
              <a:ext cx="9482" cy="32695"/>
            </a:xfrm>
            <a:custGeom>
              <a:rect b="b" l="l" r="r" t="t"/>
              <a:pathLst>
                <a:path extrusionOk="0" h="631" w="183">
                  <a:moveTo>
                    <a:pt x="41" y="0"/>
                  </a:moveTo>
                  <a:lnTo>
                    <a:pt x="0" y="631"/>
                  </a:lnTo>
                  <a:lnTo>
                    <a:pt x="125" y="6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105B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50" name="Google Shape;1750;p73"/>
            <p:cNvGrpSpPr/>
            <p:nvPr/>
          </p:nvGrpSpPr>
          <p:grpSpPr>
            <a:xfrm>
              <a:off x="5038326" y="757655"/>
              <a:ext cx="409112" cy="409028"/>
              <a:chOff x="5038326" y="757655"/>
              <a:chExt cx="409112" cy="409028"/>
            </a:xfrm>
          </p:grpSpPr>
          <p:sp>
            <p:nvSpPr>
              <p:cNvPr id="1751" name="Google Shape;1751;p73"/>
              <p:cNvSpPr/>
              <p:nvPr/>
            </p:nvSpPr>
            <p:spPr>
              <a:xfrm>
                <a:off x="5055787" y="871907"/>
                <a:ext cx="32694" cy="20519"/>
              </a:xfrm>
              <a:custGeom>
                <a:rect b="b" l="l" r="r" t="t"/>
                <a:pathLst>
                  <a:path extrusionOk="0" h="396" w="631">
                    <a:moveTo>
                      <a:pt x="58" y="1"/>
                    </a:moveTo>
                    <a:lnTo>
                      <a:pt x="0" y="125"/>
                    </a:lnTo>
                    <a:lnTo>
                      <a:pt x="577" y="395"/>
                    </a:lnTo>
                    <a:lnTo>
                      <a:pt x="631" y="267"/>
                    </a:lnTo>
                    <a:lnTo>
                      <a:pt x="5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73"/>
              <p:cNvSpPr/>
              <p:nvPr/>
            </p:nvSpPr>
            <p:spPr>
              <a:xfrm>
                <a:off x="5044077" y="905431"/>
                <a:ext cx="33575" cy="15285"/>
              </a:xfrm>
              <a:custGeom>
                <a:rect b="b" l="l" r="r" t="t"/>
                <a:pathLst>
                  <a:path extrusionOk="0" h="295" w="648">
                    <a:moveTo>
                      <a:pt x="44" y="1"/>
                    </a:moveTo>
                    <a:lnTo>
                      <a:pt x="0" y="126"/>
                    </a:lnTo>
                    <a:lnTo>
                      <a:pt x="621" y="294"/>
                    </a:lnTo>
                    <a:lnTo>
                      <a:pt x="648" y="153"/>
                    </a:lnTo>
                    <a:lnTo>
                      <a:pt x="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73"/>
              <p:cNvSpPr/>
              <p:nvPr/>
            </p:nvSpPr>
            <p:spPr>
              <a:xfrm>
                <a:off x="5038326" y="940406"/>
                <a:ext cx="33575" cy="9482"/>
              </a:xfrm>
              <a:custGeom>
                <a:rect b="b" l="l" r="r" t="t"/>
                <a:pathLst>
                  <a:path extrusionOk="0" h="183" w="648">
                    <a:moveTo>
                      <a:pt x="14" y="0"/>
                    </a:moveTo>
                    <a:lnTo>
                      <a:pt x="0" y="138"/>
                    </a:lnTo>
                    <a:lnTo>
                      <a:pt x="631" y="182"/>
                    </a:lnTo>
                    <a:lnTo>
                      <a:pt x="647" y="5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4" name="Google Shape;1754;p73"/>
              <p:cNvSpPr/>
              <p:nvPr/>
            </p:nvSpPr>
            <p:spPr>
              <a:xfrm>
                <a:off x="5038326" y="973050"/>
                <a:ext cx="33575" cy="10208"/>
              </a:xfrm>
              <a:custGeom>
                <a:rect b="b" l="l" r="r" t="t"/>
                <a:pathLst>
                  <a:path extrusionOk="0" h="197" w="648">
                    <a:moveTo>
                      <a:pt x="631" y="1"/>
                    </a:moveTo>
                    <a:lnTo>
                      <a:pt x="0" y="58"/>
                    </a:lnTo>
                    <a:lnTo>
                      <a:pt x="14" y="196"/>
                    </a:lnTo>
                    <a:lnTo>
                      <a:pt x="647" y="142"/>
                    </a:lnTo>
                    <a:lnTo>
                      <a:pt x="6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5" name="Google Shape;1755;p73"/>
              <p:cNvSpPr/>
              <p:nvPr/>
            </p:nvSpPr>
            <p:spPr>
              <a:xfrm>
                <a:off x="5044077" y="1002947"/>
                <a:ext cx="33575" cy="15234"/>
              </a:xfrm>
              <a:custGeom>
                <a:rect b="b" l="l" r="r" t="t"/>
                <a:pathLst>
                  <a:path extrusionOk="0" h="294" w="648">
                    <a:moveTo>
                      <a:pt x="604" y="0"/>
                    </a:moveTo>
                    <a:lnTo>
                      <a:pt x="0" y="155"/>
                    </a:lnTo>
                    <a:lnTo>
                      <a:pt x="31" y="293"/>
                    </a:lnTo>
                    <a:lnTo>
                      <a:pt x="648" y="125"/>
                    </a:ln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73"/>
              <p:cNvSpPr/>
              <p:nvPr/>
            </p:nvSpPr>
            <p:spPr>
              <a:xfrm>
                <a:off x="5055787" y="1031238"/>
                <a:ext cx="32694" cy="20467"/>
              </a:xfrm>
              <a:custGeom>
                <a:rect b="b" l="l" r="r" t="t"/>
                <a:pathLst>
                  <a:path extrusionOk="0" h="395" w="631">
                    <a:moveTo>
                      <a:pt x="577" y="0"/>
                    </a:moveTo>
                    <a:lnTo>
                      <a:pt x="0" y="270"/>
                    </a:lnTo>
                    <a:lnTo>
                      <a:pt x="58" y="395"/>
                    </a:lnTo>
                    <a:lnTo>
                      <a:pt x="631" y="115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73"/>
              <p:cNvSpPr/>
              <p:nvPr/>
            </p:nvSpPr>
            <p:spPr>
              <a:xfrm>
                <a:off x="5072522" y="1057404"/>
                <a:ext cx="31347" cy="24871"/>
              </a:xfrm>
              <a:custGeom>
                <a:rect b="b" l="l" r="r" t="t"/>
                <a:pathLst>
                  <a:path extrusionOk="0" h="480" w="605">
                    <a:moveTo>
                      <a:pt x="520" y="1"/>
                    </a:moveTo>
                    <a:lnTo>
                      <a:pt x="1" y="368"/>
                    </a:lnTo>
                    <a:lnTo>
                      <a:pt x="85" y="480"/>
                    </a:lnTo>
                    <a:lnTo>
                      <a:pt x="604" y="116"/>
                    </a:lnTo>
                    <a:lnTo>
                      <a:pt x="5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73"/>
              <p:cNvSpPr/>
              <p:nvPr/>
            </p:nvSpPr>
            <p:spPr>
              <a:xfrm>
                <a:off x="5095061" y="1080825"/>
                <a:ext cx="28341" cy="28343"/>
              </a:xfrm>
              <a:custGeom>
                <a:rect b="b" l="l" r="r" t="t"/>
                <a:pathLst>
                  <a:path extrusionOk="0" h="547" w="547">
                    <a:moveTo>
                      <a:pt x="449" y="1"/>
                    </a:moveTo>
                    <a:lnTo>
                      <a:pt x="1" y="449"/>
                    </a:lnTo>
                    <a:lnTo>
                      <a:pt x="99" y="547"/>
                    </a:lnTo>
                    <a:lnTo>
                      <a:pt x="547" y="99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759;p73"/>
              <p:cNvSpPr/>
              <p:nvPr/>
            </p:nvSpPr>
            <p:spPr>
              <a:xfrm>
                <a:off x="5152521" y="1116474"/>
                <a:ext cx="20518" cy="32695"/>
              </a:xfrm>
              <a:custGeom>
                <a:rect b="b" l="l" r="r" t="t"/>
                <a:pathLst>
                  <a:path extrusionOk="0" h="631" w="396">
                    <a:moveTo>
                      <a:pt x="267" y="1"/>
                    </a:moveTo>
                    <a:lnTo>
                      <a:pt x="1" y="577"/>
                    </a:lnTo>
                    <a:lnTo>
                      <a:pt x="129" y="631"/>
                    </a:lnTo>
                    <a:lnTo>
                      <a:pt x="395" y="58"/>
                    </a:lnTo>
                    <a:lnTo>
                      <a:pt x="26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60;p73"/>
              <p:cNvSpPr/>
              <p:nvPr/>
            </p:nvSpPr>
            <p:spPr>
              <a:xfrm>
                <a:off x="5186095" y="1127303"/>
                <a:ext cx="15233" cy="33576"/>
              </a:xfrm>
              <a:custGeom>
                <a:rect b="b" l="l" r="r" t="t"/>
                <a:pathLst>
                  <a:path extrusionOk="0" h="648" w="294">
                    <a:moveTo>
                      <a:pt x="155" y="1"/>
                    </a:moveTo>
                    <a:lnTo>
                      <a:pt x="0" y="607"/>
                    </a:lnTo>
                    <a:lnTo>
                      <a:pt x="125" y="648"/>
                    </a:lnTo>
                    <a:lnTo>
                      <a:pt x="294" y="31"/>
                    </a:lnTo>
                    <a:lnTo>
                      <a:pt x="15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761;p73"/>
              <p:cNvSpPr/>
              <p:nvPr/>
            </p:nvSpPr>
            <p:spPr>
              <a:xfrm>
                <a:off x="5221017" y="1133262"/>
                <a:ext cx="9482" cy="33421"/>
              </a:xfrm>
              <a:custGeom>
                <a:rect b="b" l="l" r="r" t="t"/>
                <a:pathLst>
                  <a:path extrusionOk="0" h="645" w="183">
                    <a:moveTo>
                      <a:pt x="55" y="0"/>
                    </a:moveTo>
                    <a:lnTo>
                      <a:pt x="1" y="631"/>
                    </a:lnTo>
                    <a:lnTo>
                      <a:pt x="139" y="644"/>
                    </a:lnTo>
                    <a:lnTo>
                      <a:pt x="183" y="14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762;p73"/>
              <p:cNvSpPr/>
              <p:nvPr/>
            </p:nvSpPr>
            <p:spPr>
              <a:xfrm>
                <a:off x="5253711" y="1133262"/>
                <a:ext cx="10311" cy="33421"/>
              </a:xfrm>
              <a:custGeom>
                <a:rect b="b" l="l" r="r" t="t"/>
                <a:pathLst>
                  <a:path extrusionOk="0" h="645" w="199">
                    <a:moveTo>
                      <a:pt x="128" y="0"/>
                    </a:moveTo>
                    <a:lnTo>
                      <a:pt x="0" y="14"/>
                    </a:lnTo>
                    <a:lnTo>
                      <a:pt x="57" y="644"/>
                    </a:lnTo>
                    <a:lnTo>
                      <a:pt x="199" y="631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1763;p73"/>
              <p:cNvSpPr/>
              <p:nvPr/>
            </p:nvSpPr>
            <p:spPr>
              <a:xfrm>
                <a:off x="5282881" y="1127303"/>
                <a:ext cx="16114" cy="33576"/>
              </a:xfrm>
              <a:custGeom>
                <a:rect b="b" l="l" r="r" t="t"/>
                <a:pathLst>
                  <a:path extrusionOk="0" h="648" w="311">
                    <a:moveTo>
                      <a:pt x="142" y="1"/>
                    </a:moveTo>
                    <a:lnTo>
                      <a:pt x="0" y="44"/>
                    </a:lnTo>
                    <a:lnTo>
                      <a:pt x="169" y="648"/>
                    </a:lnTo>
                    <a:lnTo>
                      <a:pt x="310" y="621"/>
                    </a:lnTo>
                    <a:lnTo>
                      <a:pt x="14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1764;p73"/>
              <p:cNvSpPr/>
              <p:nvPr/>
            </p:nvSpPr>
            <p:spPr>
              <a:xfrm>
                <a:off x="5311171" y="1116474"/>
                <a:ext cx="20466" cy="32695"/>
              </a:xfrm>
              <a:custGeom>
                <a:rect b="b" l="l" r="r" t="t"/>
                <a:pathLst>
                  <a:path extrusionOk="0" h="631" w="395">
                    <a:moveTo>
                      <a:pt x="128" y="1"/>
                    </a:moveTo>
                    <a:lnTo>
                      <a:pt x="0" y="58"/>
                    </a:lnTo>
                    <a:lnTo>
                      <a:pt x="283" y="631"/>
                    </a:lnTo>
                    <a:lnTo>
                      <a:pt x="395" y="577"/>
                    </a:lnTo>
                    <a:lnTo>
                      <a:pt x="12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1765;p73"/>
              <p:cNvSpPr/>
              <p:nvPr/>
            </p:nvSpPr>
            <p:spPr>
              <a:xfrm>
                <a:off x="5338217" y="1101085"/>
                <a:ext cx="24715" cy="31504"/>
              </a:xfrm>
              <a:custGeom>
                <a:rect b="b" l="l" r="r" t="t"/>
                <a:pathLst>
                  <a:path extrusionOk="0" h="608" w="477">
                    <a:moveTo>
                      <a:pt x="112" y="1"/>
                    </a:moveTo>
                    <a:lnTo>
                      <a:pt x="1" y="85"/>
                    </a:lnTo>
                    <a:lnTo>
                      <a:pt x="365" y="608"/>
                    </a:lnTo>
                    <a:lnTo>
                      <a:pt x="476" y="523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6" name="Google Shape;1766;p73"/>
              <p:cNvSpPr/>
              <p:nvPr/>
            </p:nvSpPr>
            <p:spPr>
              <a:xfrm>
                <a:off x="5361481" y="1081550"/>
                <a:ext cx="28341" cy="28343"/>
              </a:xfrm>
              <a:custGeom>
                <a:rect b="b" l="l" r="r" t="t"/>
                <a:pathLst>
                  <a:path extrusionOk="0" h="547" w="547">
                    <a:moveTo>
                      <a:pt x="98" y="0"/>
                    </a:moveTo>
                    <a:lnTo>
                      <a:pt x="0" y="98"/>
                    </a:lnTo>
                    <a:lnTo>
                      <a:pt x="449" y="546"/>
                    </a:lnTo>
                    <a:lnTo>
                      <a:pt x="546" y="449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7" name="Google Shape;1767;p73"/>
              <p:cNvSpPr/>
              <p:nvPr/>
            </p:nvSpPr>
            <p:spPr>
              <a:xfrm>
                <a:off x="5396402" y="1032119"/>
                <a:ext cx="33575" cy="20311"/>
              </a:xfrm>
              <a:custGeom>
                <a:rect b="b" l="l" r="r" t="t"/>
                <a:pathLst>
                  <a:path extrusionOk="0" h="392" w="648">
                    <a:moveTo>
                      <a:pt x="58" y="0"/>
                    </a:moveTo>
                    <a:lnTo>
                      <a:pt x="0" y="125"/>
                    </a:lnTo>
                    <a:lnTo>
                      <a:pt x="577" y="391"/>
                    </a:lnTo>
                    <a:lnTo>
                      <a:pt x="648" y="266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73"/>
              <p:cNvSpPr/>
              <p:nvPr/>
            </p:nvSpPr>
            <p:spPr>
              <a:xfrm>
                <a:off x="5407231" y="1003620"/>
                <a:ext cx="34300" cy="15441"/>
              </a:xfrm>
              <a:custGeom>
                <a:rect b="b" l="l" r="r" t="t"/>
                <a:pathLst>
                  <a:path extrusionOk="0" h="298" w="662">
                    <a:moveTo>
                      <a:pt x="44" y="1"/>
                    </a:moveTo>
                    <a:lnTo>
                      <a:pt x="1" y="142"/>
                    </a:lnTo>
                    <a:lnTo>
                      <a:pt x="621" y="297"/>
                    </a:lnTo>
                    <a:lnTo>
                      <a:pt x="661" y="169"/>
                    </a:lnTo>
                    <a:lnTo>
                      <a:pt x="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73"/>
              <p:cNvSpPr/>
              <p:nvPr/>
            </p:nvSpPr>
            <p:spPr>
              <a:xfrm>
                <a:off x="5413863" y="974449"/>
                <a:ext cx="32746" cy="9638"/>
              </a:xfrm>
              <a:custGeom>
                <a:rect b="b" l="l" r="r" t="t"/>
                <a:pathLst>
                  <a:path extrusionOk="0" h="186" w="632">
                    <a:moveTo>
                      <a:pt x="1" y="1"/>
                    </a:moveTo>
                    <a:lnTo>
                      <a:pt x="1" y="129"/>
                    </a:lnTo>
                    <a:lnTo>
                      <a:pt x="631" y="186"/>
                    </a:lnTo>
                    <a:lnTo>
                      <a:pt x="631" y="5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73"/>
              <p:cNvSpPr/>
              <p:nvPr/>
            </p:nvSpPr>
            <p:spPr>
              <a:xfrm>
                <a:off x="5413863" y="941805"/>
                <a:ext cx="33575" cy="9482"/>
              </a:xfrm>
              <a:custGeom>
                <a:rect b="b" l="l" r="r" t="t"/>
                <a:pathLst>
                  <a:path extrusionOk="0" h="183" w="648">
                    <a:moveTo>
                      <a:pt x="631" y="0"/>
                    </a:moveTo>
                    <a:lnTo>
                      <a:pt x="1" y="57"/>
                    </a:lnTo>
                    <a:lnTo>
                      <a:pt x="14" y="182"/>
                    </a:lnTo>
                    <a:lnTo>
                      <a:pt x="648" y="125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73"/>
              <p:cNvSpPr/>
              <p:nvPr/>
            </p:nvSpPr>
            <p:spPr>
              <a:xfrm>
                <a:off x="5408112" y="906156"/>
                <a:ext cx="33419" cy="15959"/>
              </a:xfrm>
              <a:custGeom>
                <a:rect b="b" l="l" r="r" t="t"/>
                <a:pathLst>
                  <a:path extrusionOk="0" h="308" w="645">
                    <a:moveTo>
                      <a:pt x="604" y="0"/>
                    </a:moveTo>
                    <a:lnTo>
                      <a:pt x="0" y="169"/>
                    </a:lnTo>
                    <a:lnTo>
                      <a:pt x="27" y="307"/>
                    </a:lnTo>
                    <a:lnTo>
                      <a:pt x="644" y="139"/>
                    </a:ln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1772;p73"/>
              <p:cNvSpPr/>
              <p:nvPr/>
            </p:nvSpPr>
            <p:spPr>
              <a:xfrm>
                <a:off x="5397076" y="873306"/>
                <a:ext cx="32901" cy="20467"/>
              </a:xfrm>
              <a:custGeom>
                <a:rect b="b" l="l" r="r" t="t"/>
                <a:pathLst>
                  <a:path extrusionOk="0" h="395" w="635">
                    <a:moveTo>
                      <a:pt x="577" y="1"/>
                    </a:moveTo>
                    <a:lnTo>
                      <a:pt x="1" y="267"/>
                    </a:lnTo>
                    <a:lnTo>
                      <a:pt x="58" y="395"/>
                    </a:lnTo>
                    <a:lnTo>
                      <a:pt x="635" y="115"/>
                    </a:lnTo>
                    <a:lnTo>
                      <a:pt x="5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3" name="Google Shape;1773;p73"/>
              <p:cNvSpPr/>
              <p:nvPr/>
            </p:nvSpPr>
            <p:spPr>
              <a:xfrm>
                <a:off x="5381895" y="842061"/>
                <a:ext cx="31347" cy="24819"/>
              </a:xfrm>
              <a:custGeom>
                <a:rect b="b" l="l" r="r" t="t"/>
                <a:pathLst>
                  <a:path extrusionOk="0" h="479" w="605">
                    <a:moveTo>
                      <a:pt x="520" y="0"/>
                    </a:moveTo>
                    <a:lnTo>
                      <a:pt x="1" y="364"/>
                    </a:lnTo>
                    <a:lnTo>
                      <a:pt x="85" y="479"/>
                    </a:lnTo>
                    <a:lnTo>
                      <a:pt x="604" y="111"/>
                    </a:lnTo>
                    <a:lnTo>
                      <a:pt x="5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1774;p73"/>
              <p:cNvSpPr/>
              <p:nvPr/>
            </p:nvSpPr>
            <p:spPr>
              <a:xfrm>
                <a:off x="5362154" y="815118"/>
                <a:ext cx="28549" cy="28395"/>
              </a:xfrm>
              <a:custGeom>
                <a:rect b="b" l="l" r="r" t="t"/>
                <a:pathLst>
                  <a:path extrusionOk="0" h="548" w="551">
                    <a:moveTo>
                      <a:pt x="449" y="1"/>
                    </a:moveTo>
                    <a:lnTo>
                      <a:pt x="1" y="449"/>
                    </a:lnTo>
                    <a:lnTo>
                      <a:pt x="98" y="547"/>
                    </a:lnTo>
                    <a:lnTo>
                      <a:pt x="550" y="99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1775;p73"/>
              <p:cNvSpPr/>
              <p:nvPr/>
            </p:nvSpPr>
            <p:spPr>
              <a:xfrm>
                <a:off x="5312725" y="775842"/>
                <a:ext cx="20311" cy="32695"/>
              </a:xfrm>
              <a:custGeom>
                <a:rect b="b" l="l" r="r" t="t"/>
                <a:pathLst>
                  <a:path extrusionOk="0" h="631" w="392">
                    <a:moveTo>
                      <a:pt x="267" y="0"/>
                    </a:moveTo>
                    <a:lnTo>
                      <a:pt x="1" y="577"/>
                    </a:lnTo>
                    <a:lnTo>
                      <a:pt x="125" y="631"/>
                    </a:lnTo>
                    <a:lnTo>
                      <a:pt x="392" y="58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73"/>
              <p:cNvSpPr/>
              <p:nvPr/>
            </p:nvSpPr>
            <p:spPr>
              <a:xfrm>
                <a:off x="5284280" y="763406"/>
                <a:ext cx="15388" cy="34302"/>
              </a:xfrm>
              <a:custGeom>
                <a:rect b="b" l="l" r="r" t="t"/>
                <a:pathLst>
                  <a:path extrusionOk="0" h="662" w="297">
                    <a:moveTo>
                      <a:pt x="169" y="1"/>
                    </a:moveTo>
                    <a:lnTo>
                      <a:pt x="0" y="618"/>
                    </a:lnTo>
                    <a:lnTo>
                      <a:pt x="142" y="662"/>
                    </a:lnTo>
                    <a:lnTo>
                      <a:pt x="297" y="45"/>
                    </a:lnTo>
                    <a:lnTo>
                      <a:pt x="16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73"/>
              <p:cNvSpPr/>
              <p:nvPr/>
            </p:nvSpPr>
            <p:spPr>
              <a:xfrm>
                <a:off x="5221742" y="757655"/>
                <a:ext cx="10155" cy="33421"/>
              </a:xfrm>
              <a:custGeom>
                <a:rect b="b" l="l" r="r" t="t"/>
                <a:pathLst>
                  <a:path extrusionOk="0" h="645" w="196">
                    <a:moveTo>
                      <a:pt x="142" y="1"/>
                    </a:moveTo>
                    <a:lnTo>
                      <a:pt x="0" y="14"/>
                    </a:lnTo>
                    <a:lnTo>
                      <a:pt x="57" y="645"/>
                    </a:lnTo>
                    <a:lnTo>
                      <a:pt x="196" y="631"/>
                    </a:lnTo>
                    <a:lnTo>
                      <a:pt x="14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73"/>
              <p:cNvSpPr/>
              <p:nvPr/>
            </p:nvSpPr>
            <p:spPr>
              <a:xfrm>
                <a:off x="5186769" y="763406"/>
                <a:ext cx="15285" cy="33628"/>
              </a:xfrm>
              <a:custGeom>
                <a:rect b="b" l="l" r="r" t="t"/>
                <a:pathLst>
                  <a:path extrusionOk="0" h="649" w="295">
                    <a:moveTo>
                      <a:pt x="142" y="1"/>
                    </a:moveTo>
                    <a:lnTo>
                      <a:pt x="1" y="45"/>
                    </a:lnTo>
                    <a:lnTo>
                      <a:pt x="169" y="648"/>
                    </a:lnTo>
                    <a:lnTo>
                      <a:pt x="294" y="618"/>
                    </a:lnTo>
                    <a:lnTo>
                      <a:pt x="14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73"/>
              <p:cNvSpPr/>
              <p:nvPr/>
            </p:nvSpPr>
            <p:spPr>
              <a:xfrm>
                <a:off x="5153246" y="775116"/>
                <a:ext cx="20466" cy="32747"/>
              </a:xfrm>
              <a:custGeom>
                <a:rect b="b" l="l" r="r" t="t"/>
                <a:pathLst>
                  <a:path extrusionOk="0" h="632" w="395">
                    <a:moveTo>
                      <a:pt x="129" y="1"/>
                    </a:moveTo>
                    <a:lnTo>
                      <a:pt x="0" y="55"/>
                    </a:lnTo>
                    <a:lnTo>
                      <a:pt x="284" y="631"/>
                    </a:lnTo>
                    <a:lnTo>
                      <a:pt x="395" y="577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0" name="Google Shape;1780;p73"/>
              <p:cNvSpPr/>
              <p:nvPr/>
            </p:nvSpPr>
            <p:spPr>
              <a:xfrm>
                <a:off x="5122677" y="791904"/>
                <a:ext cx="24870" cy="31296"/>
              </a:xfrm>
              <a:custGeom>
                <a:rect b="b" l="l" r="r" t="t"/>
                <a:pathLst>
                  <a:path extrusionOk="0" h="604" w="480">
                    <a:moveTo>
                      <a:pt x="115" y="0"/>
                    </a:moveTo>
                    <a:lnTo>
                      <a:pt x="0" y="85"/>
                    </a:lnTo>
                    <a:lnTo>
                      <a:pt x="368" y="604"/>
                    </a:lnTo>
                    <a:lnTo>
                      <a:pt x="479" y="52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1" name="Google Shape;1781;p73"/>
              <p:cNvSpPr/>
              <p:nvPr/>
            </p:nvSpPr>
            <p:spPr>
              <a:xfrm>
                <a:off x="5095786" y="814444"/>
                <a:ext cx="28497" cy="28343"/>
              </a:xfrm>
              <a:custGeom>
                <a:rect b="b" l="l" r="r" t="t"/>
                <a:pathLst>
                  <a:path extrusionOk="0" h="547" w="550">
                    <a:moveTo>
                      <a:pt x="98" y="0"/>
                    </a:moveTo>
                    <a:lnTo>
                      <a:pt x="0" y="98"/>
                    </a:lnTo>
                    <a:lnTo>
                      <a:pt x="449" y="547"/>
                    </a:lnTo>
                    <a:lnTo>
                      <a:pt x="550" y="449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82" name="Google Shape;1782;p73"/>
            <p:cNvSpPr/>
            <p:nvPr/>
          </p:nvSpPr>
          <p:spPr>
            <a:xfrm>
              <a:off x="5517281" y="782940"/>
              <a:ext cx="84403" cy="74924"/>
            </a:xfrm>
            <a:custGeom>
              <a:rect b="b" l="l" r="r" t="t"/>
              <a:pathLst>
                <a:path extrusionOk="0" h="1446" w="1629">
                  <a:moveTo>
                    <a:pt x="1161" y="1"/>
                  </a:moveTo>
                  <a:cubicBezTo>
                    <a:pt x="1116" y="1"/>
                    <a:pt x="1056" y="15"/>
                    <a:pt x="995" y="45"/>
                  </a:cubicBezTo>
                  <a:lnTo>
                    <a:pt x="196" y="396"/>
                  </a:lnTo>
                  <a:cubicBezTo>
                    <a:pt x="85" y="453"/>
                    <a:pt x="0" y="538"/>
                    <a:pt x="27" y="578"/>
                  </a:cubicBezTo>
                  <a:lnTo>
                    <a:pt x="392" y="1407"/>
                  </a:lnTo>
                  <a:cubicBezTo>
                    <a:pt x="406" y="1434"/>
                    <a:pt x="438" y="1446"/>
                    <a:pt x="479" y="1446"/>
                  </a:cubicBezTo>
                  <a:cubicBezTo>
                    <a:pt x="526" y="1446"/>
                    <a:pt x="585" y="1431"/>
                    <a:pt x="644" y="1407"/>
                  </a:cubicBezTo>
                  <a:lnTo>
                    <a:pt x="1447" y="1043"/>
                  </a:lnTo>
                  <a:cubicBezTo>
                    <a:pt x="1558" y="986"/>
                    <a:pt x="1629" y="915"/>
                    <a:pt x="1615" y="861"/>
                  </a:cubicBezTo>
                  <a:lnTo>
                    <a:pt x="1234" y="32"/>
                  </a:lnTo>
                  <a:cubicBezTo>
                    <a:pt x="1228" y="11"/>
                    <a:pt x="1201" y="1"/>
                    <a:pt x="11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73"/>
            <p:cNvSpPr/>
            <p:nvPr/>
          </p:nvSpPr>
          <p:spPr>
            <a:xfrm>
              <a:off x="5402879" y="606199"/>
              <a:ext cx="105697" cy="99899"/>
            </a:xfrm>
            <a:custGeom>
              <a:rect b="b" l="l" r="r" t="t"/>
              <a:pathLst>
                <a:path extrusionOk="0" h="1928" w="2040">
                  <a:moveTo>
                    <a:pt x="776" y="1"/>
                  </a:moveTo>
                  <a:cubicBezTo>
                    <a:pt x="710" y="1"/>
                    <a:pt x="631" y="51"/>
                    <a:pt x="577" y="129"/>
                  </a:cubicBezTo>
                  <a:lnTo>
                    <a:pt x="71" y="844"/>
                  </a:lnTo>
                  <a:cubicBezTo>
                    <a:pt x="0" y="941"/>
                    <a:pt x="0" y="1069"/>
                    <a:pt x="71" y="1110"/>
                  </a:cubicBezTo>
                  <a:lnTo>
                    <a:pt x="1211" y="1912"/>
                  </a:lnTo>
                  <a:cubicBezTo>
                    <a:pt x="1229" y="1923"/>
                    <a:pt x="1250" y="1928"/>
                    <a:pt x="1273" y="1928"/>
                  </a:cubicBezTo>
                  <a:cubicBezTo>
                    <a:pt x="1336" y="1928"/>
                    <a:pt x="1411" y="1887"/>
                    <a:pt x="1463" y="1815"/>
                  </a:cubicBezTo>
                  <a:lnTo>
                    <a:pt x="1956" y="1083"/>
                  </a:lnTo>
                  <a:cubicBezTo>
                    <a:pt x="2040" y="985"/>
                    <a:pt x="2040" y="857"/>
                    <a:pt x="1969" y="817"/>
                  </a:cubicBezTo>
                  <a:lnTo>
                    <a:pt x="830" y="14"/>
                  </a:lnTo>
                  <a:cubicBezTo>
                    <a:pt x="813" y="5"/>
                    <a:pt x="795" y="1"/>
                    <a:pt x="7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4" name="Google Shape;1784;p73"/>
          <p:cNvGrpSpPr/>
          <p:nvPr/>
        </p:nvGrpSpPr>
        <p:grpSpPr>
          <a:xfrm>
            <a:off x="1197525" y="1888031"/>
            <a:ext cx="2231464" cy="284589"/>
            <a:chOff x="1197525" y="1888031"/>
            <a:chExt cx="2231464" cy="284589"/>
          </a:xfrm>
        </p:grpSpPr>
        <p:sp>
          <p:nvSpPr>
            <p:cNvPr id="1785" name="Google Shape;1785;p73"/>
            <p:cNvSpPr/>
            <p:nvPr/>
          </p:nvSpPr>
          <p:spPr>
            <a:xfrm>
              <a:off x="1197525" y="18880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73"/>
            <p:cNvSpPr/>
            <p:nvPr/>
          </p:nvSpPr>
          <p:spPr>
            <a:xfrm>
              <a:off x="3130338" y="18880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7" name="Google Shape;1787;p73"/>
          <p:cNvGrpSpPr/>
          <p:nvPr/>
        </p:nvGrpSpPr>
        <p:grpSpPr>
          <a:xfrm>
            <a:off x="7037104" y="590119"/>
            <a:ext cx="793407" cy="613838"/>
            <a:chOff x="7084783" y="654573"/>
            <a:chExt cx="698053" cy="540065"/>
          </a:xfrm>
        </p:grpSpPr>
        <p:sp>
          <p:nvSpPr>
            <p:cNvPr id="1788" name="Google Shape;1788;p73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73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73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73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73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73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73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73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73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73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8" name="Google Shape;1798;p73"/>
          <p:cNvGrpSpPr/>
          <p:nvPr/>
        </p:nvGrpSpPr>
        <p:grpSpPr>
          <a:xfrm>
            <a:off x="4903824" y="2661849"/>
            <a:ext cx="747269" cy="679425"/>
            <a:chOff x="4903626" y="2594069"/>
            <a:chExt cx="698056" cy="634680"/>
          </a:xfrm>
        </p:grpSpPr>
        <p:sp>
          <p:nvSpPr>
            <p:cNvPr id="1799" name="Google Shape;1799;p73"/>
            <p:cNvSpPr/>
            <p:nvPr/>
          </p:nvSpPr>
          <p:spPr>
            <a:xfrm>
              <a:off x="4903626" y="2594069"/>
              <a:ext cx="698056" cy="634680"/>
            </a:xfrm>
            <a:custGeom>
              <a:rect b="b" l="l" r="r" t="t"/>
              <a:pathLst>
                <a:path extrusionOk="0" h="5518" w="6069">
                  <a:moveTo>
                    <a:pt x="5341" y="1"/>
                  </a:moveTo>
                  <a:cubicBezTo>
                    <a:pt x="5192" y="1"/>
                    <a:pt x="5101" y="92"/>
                    <a:pt x="5101" y="92"/>
                  </a:cubicBezTo>
                  <a:lnTo>
                    <a:pt x="4130" y="1339"/>
                  </a:lnTo>
                  <a:cubicBezTo>
                    <a:pt x="4051" y="1122"/>
                    <a:pt x="3812" y="1102"/>
                    <a:pt x="3727" y="1102"/>
                  </a:cubicBezTo>
                  <a:cubicBezTo>
                    <a:pt x="3707" y="1102"/>
                    <a:pt x="3695" y="1103"/>
                    <a:pt x="3695" y="1103"/>
                  </a:cubicBezTo>
                  <a:cubicBezTo>
                    <a:pt x="3695" y="756"/>
                    <a:pt x="3325" y="735"/>
                    <a:pt x="3236" y="735"/>
                  </a:cubicBezTo>
                  <a:cubicBezTo>
                    <a:pt x="3224" y="735"/>
                    <a:pt x="3217" y="736"/>
                    <a:pt x="3217" y="736"/>
                  </a:cubicBezTo>
                  <a:cubicBezTo>
                    <a:pt x="3230" y="527"/>
                    <a:pt x="3163" y="358"/>
                    <a:pt x="2724" y="344"/>
                  </a:cubicBezTo>
                  <a:cubicBezTo>
                    <a:pt x="2723" y="344"/>
                    <a:pt x="2721" y="344"/>
                    <a:pt x="2719" y="344"/>
                  </a:cubicBezTo>
                  <a:cubicBezTo>
                    <a:pt x="2270" y="344"/>
                    <a:pt x="0" y="3756"/>
                    <a:pt x="0" y="3756"/>
                  </a:cubicBezTo>
                  <a:cubicBezTo>
                    <a:pt x="0" y="3756"/>
                    <a:pt x="2054" y="5518"/>
                    <a:pt x="2198" y="5518"/>
                  </a:cubicBezTo>
                  <a:cubicBezTo>
                    <a:pt x="2202" y="5518"/>
                    <a:pt x="2204" y="5516"/>
                    <a:pt x="2205" y="5513"/>
                  </a:cubicBezTo>
                  <a:cubicBezTo>
                    <a:pt x="2249" y="5415"/>
                    <a:pt x="2795" y="4825"/>
                    <a:pt x="2795" y="4825"/>
                  </a:cubicBezTo>
                  <a:cubicBezTo>
                    <a:pt x="4680" y="4360"/>
                    <a:pt x="4397" y="2549"/>
                    <a:pt x="4397" y="2549"/>
                  </a:cubicBezTo>
                  <a:cubicBezTo>
                    <a:pt x="5745" y="820"/>
                    <a:pt x="6069" y="513"/>
                    <a:pt x="5705" y="176"/>
                  </a:cubicBezTo>
                  <a:cubicBezTo>
                    <a:pt x="5565" y="41"/>
                    <a:pt x="5440" y="1"/>
                    <a:pt x="53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73"/>
            <p:cNvSpPr/>
            <p:nvPr/>
          </p:nvSpPr>
          <p:spPr>
            <a:xfrm>
              <a:off x="4903626" y="2733703"/>
              <a:ext cx="290886" cy="495046"/>
            </a:xfrm>
            <a:custGeom>
              <a:rect b="b" l="l" r="r" t="t"/>
              <a:pathLst>
                <a:path extrusionOk="0" h="4304" w="2529">
                  <a:moveTo>
                    <a:pt x="1828" y="0"/>
                  </a:moveTo>
                  <a:lnTo>
                    <a:pt x="1828" y="0"/>
                  </a:lnTo>
                  <a:cubicBezTo>
                    <a:pt x="1025" y="1012"/>
                    <a:pt x="0" y="2542"/>
                    <a:pt x="0" y="2542"/>
                  </a:cubicBezTo>
                  <a:cubicBezTo>
                    <a:pt x="0" y="2542"/>
                    <a:pt x="2054" y="4304"/>
                    <a:pt x="2198" y="4304"/>
                  </a:cubicBezTo>
                  <a:cubicBezTo>
                    <a:pt x="2202" y="4304"/>
                    <a:pt x="2204" y="4302"/>
                    <a:pt x="2205" y="4299"/>
                  </a:cubicBezTo>
                  <a:cubicBezTo>
                    <a:pt x="2236" y="4241"/>
                    <a:pt x="2387" y="4059"/>
                    <a:pt x="2529" y="3891"/>
                  </a:cubicBezTo>
                  <a:cubicBezTo>
                    <a:pt x="1828" y="3483"/>
                    <a:pt x="1335" y="2755"/>
                    <a:pt x="1292" y="1925"/>
                  </a:cubicBezTo>
                  <a:cubicBezTo>
                    <a:pt x="1265" y="1278"/>
                    <a:pt x="1477" y="590"/>
                    <a:pt x="182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73"/>
            <p:cNvSpPr/>
            <p:nvPr/>
          </p:nvSpPr>
          <p:spPr>
            <a:xfrm>
              <a:off x="4929620" y="2612587"/>
              <a:ext cx="634910" cy="596264"/>
            </a:xfrm>
            <a:custGeom>
              <a:rect b="b" l="l" r="r" t="t"/>
              <a:pathLst>
                <a:path extrusionOk="0" h="5184" w="5520">
                  <a:moveTo>
                    <a:pt x="2568" y="357"/>
                  </a:moveTo>
                  <a:cubicBezTo>
                    <a:pt x="2617" y="357"/>
                    <a:pt x="2666" y="372"/>
                    <a:pt x="2711" y="406"/>
                  </a:cubicBezTo>
                  <a:lnTo>
                    <a:pt x="2711" y="419"/>
                  </a:lnTo>
                  <a:cubicBezTo>
                    <a:pt x="2822" y="490"/>
                    <a:pt x="2836" y="645"/>
                    <a:pt x="2751" y="757"/>
                  </a:cubicBezTo>
                  <a:lnTo>
                    <a:pt x="2347" y="1262"/>
                  </a:lnTo>
                  <a:cubicBezTo>
                    <a:pt x="2297" y="1322"/>
                    <a:pt x="2222" y="1356"/>
                    <a:pt x="2149" y="1356"/>
                  </a:cubicBezTo>
                  <a:cubicBezTo>
                    <a:pt x="2099" y="1356"/>
                    <a:pt x="2049" y="1340"/>
                    <a:pt x="2010" y="1306"/>
                  </a:cubicBezTo>
                  <a:cubicBezTo>
                    <a:pt x="1895" y="1222"/>
                    <a:pt x="1882" y="1067"/>
                    <a:pt x="1966" y="969"/>
                  </a:cubicBezTo>
                  <a:lnTo>
                    <a:pt x="2374" y="450"/>
                  </a:lnTo>
                  <a:cubicBezTo>
                    <a:pt x="2424" y="391"/>
                    <a:pt x="2495" y="357"/>
                    <a:pt x="2568" y="357"/>
                  </a:cubicBezTo>
                  <a:close/>
                  <a:moveTo>
                    <a:pt x="3001" y="720"/>
                  </a:moveTo>
                  <a:cubicBezTo>
                    <a:pt x="3061" y="720"/>
                    <a:pt x="3120" y="738"/>
                    <a:pt x="3173" y="773"/>
                  </a:cubicBezTo>
                  <a:cubicBezTo>
                    <a:pt x="3287" y="871"/>
                    <a:pt x="3314" y="1040"/>
                    <a:pt x="3217" y="1165"/>
                  </a:cubicBezTo>
                  <a:lnTo>
                    <a:pt x="2724" y="1785"/>
                  </a:lnTo>
                  <a:cubicBezTo>
                    <a:pt x="2668" y="1849"/>
                    <a:pt x="2587" y="1886"/>
                    <a:pt x="2505" y="1886"/>
                  </a:cubicBezTo>
                  <a:cubicBezTo>
                    <a:pt x="2445" y="1886"/>
                    <a:pt x="2384" y="1866"/>
                    <a:pt x="2330" y="1825"/>
                  </a:cubicBezTo>
                  <a:cubicBezTo>
                    <a:pt x="2219" y="1728"/>
                    <a:pt x="2205" y="1559"/>
                    <a:pt x="2289" y="1448"/>
                  </a:cubicBezTo>
                  <a:lnTo>
                    <a:pt x="2782" y="827"/>
                  </a:lnTo>
                  <a:cubicBezTo>
                    <a:pt x="2838" y="755"/>
                    <a:pt x="2919" y="720"/>
                    <a:pt x="3001" y="720"/>
                  </a:cubicBezTo>
                  <a:close/>
                  <a:moveTo>
                    <a:pt x="3476" y="1097"/>
                  </a:moveTo>
                  <a:cubicBezTo>
                    <a:pt x="3537" y="1097"/>
                    <a:pt x="3598" y="1115"/>
                    <a:pt x="3651" y="1151"/>
                  </a:cubicBezTo>
                  <a:cubicBezTo>
                    <a:pt x="3763" y="1249"/>
                    <a:pt x="3793" y="1417"/>
                    <a:pt x="3695" y="1546"/>
                  </a:cubicBezTo>
                  <a:lnTo>
                    <a:pt x="3203" y="2162"/>
                  </a:lnTo>
                  <a:cubicBezTo>
                    <a:pt x="3190" y="2176"/>
                    <a:pt x="3173" y="2189"/>
                    <a:pt x="3146" y="2206"/>
                  </a:cubicBezTo>
                  <a:cubicBezTo>
                    <a:pt x="3054" y="2123"/>
                    <a:pt x="2950" y="2071"/>
                    <a:pt x="2862" y="2071"/>
                  </a:cubicBezTo>
                  <a:cubicBezTo>
                    <a:pt x="2843" y="2071"/>
                    <a:pt x="2826" y="2074"/>
                    <a:pt x="2809" y="2078"/>
                  </a:cubicBezTo>
                  <a:cubicBezTo>
                    <a:pt x="2782" y="2078"/>
                    <a:pt x="2751" y="2092"/>
                    <a:pt x="2738" y="2105"/>
                  </a:cubicBezTo>
                  <a:cubicBezTo>
                    <a:pt x="2697" y="2007"/>
                    <a:pt x="2711" y="1896"/>
                    <a:pt x="2768" y="1812"/>
                  </a:cubicBezTo>
                  <a:lnTo>
                    <a:pt x="3257" y="1195"/>
                  </a:lnTo>
                  <a:cubicBezTo>
                    <a:pt x="3315" y="1129"/>
                    <a:pt x="3395" y="1097"/>
                    <a:pt x="3476" y="1097"/>
                  </a:cubicBezTo>
                  <a:close/>
                  <a:moveTo>
                    <a:pt x="5088" y="46"/>
                  </a:moveTo>
                  <a:cubicBezTo>
                    <a:pt x="5147" y="46"/>
                    <a:pt x="5206" y="64"/>
                    <a:pt x="5253" y="99"/>
                  </a:cubicBezTo>
                  <a:lnTo>
                    <a:pt x="5337" y="153"/>
                  </a:lnTo>
                  <a:cubicBezTo>
                    <a:pt x="5448" y="251"/>
                    <a:pt x="5465" y="436"/>
                    <a:pt x="5364" y="548"/>
                  </a:cubicBezTo>
                  <a:lnTo>
                    <a:pt x="3904" y="2388"/>
                  </a:lnTo>
                  <a:lnTo>
                    <a:pt x="3904" y="2486"/>
                  </a:lnTo>
                  <a:cubicBezTo>
                    <a:pt x="3962" y="2766"/>
                    <a:pt x="3948" y="3005"/>
                    <a:pt x="3904" y="3218"/>
                  </a:cubicBezTo>
                  <a:cubicBezTo>
                    <a:pt x="3834" y="3076"/>
                    <a:pt x="3510" y="2543"/>
                    <a:pt x="3203" y="2247"/>
                  </a:cubicBezTo>
                  <a:lnTo>
                    <a:pt x="4875" y="153"/>
                  </a:lnTo>
                  <a:cubicBezTo>
                    <a:pt x="4924" y="81"/>
                    <a:pt x="5006" y="46"/>
                    <a:pt x="5088" y="46"/>
                  </a:cubicBezTo>
                  <a:close/>
                  <a:moveTo>
                    <a:pt x="1868" y="1040"/>
                  </a:moveTo>
                  <a:cubicBezTo>
                    <a:pt x="1855" y="1151"/>
                    <a:pt x="1882" y="1262"/>
                    <a:pt x="1979" y="1333"/>
                  </a:cubicBezTo>
                  <a:cubicBezTo>
                    <a:pt x="2029" y="1383"/>
                    <a:pt x="2094" y="1403"/>
                    <a:pt x="2159" y="1403"/>
                  </a:cubicBezTo>
                  <a:cubicBezTo>
                    <a:pt x="2204" y="1403"/>
                    <a:pt x="2249" y="1394"/>
                    <a:pt x="2289" y="1377"/>
                  </a:cubicBezTo>
                  <a:lnTo>
                    <a:pt x="2289" y="1377"/>
                  </a:lnTo>
                  <a:lnTo>
                    <a:pt x="2262" y="1404"/>
                  </a:lnTo>
                  <a:cubicBezTo>
                    <a:pt x="2148" y="1546"/>
                    <a:pt x="2178" y="1755"/>
                    <a:pt x="2303" y="1869"/>
                  </a:cubicBezTo>
                  <a:cubicBezTo>
                    <a:pt x="2361" y="1913"/>
                    <a:pt x="2431" y="1934"/>
                    <a:pt x="2501" y="1934"/>
                  </a:cubicBezTo>
                  <a:cubicBezTo>
                    <a:pt x="2565" y="1934"/>
                    <a:pt x="2629" y="1917"/>
                    <a:pt x="2684" y="1883"/>
                  </a:cubicBezTo>
                  <a:lnTo>
                    <a:pt x="2684" y="1883"/>
                  </a:lnTo>
                  <a:cubicBezTo>
                    <a:pt x="2654" y="1967"/>
                    <a:pt x="2654" y="2051"/>
                    <a:pt x="2697" y="2136"/>
                  </a:cubicBezTo>
                  <a:cubicBezTo>
                    <a:pt x="2667" y="2162"/>
                    <a:pt x="2654" y="2189"/>
                    <a:pt x="2640" y="2220"/>
                  </a:cubicBezTo>
                  <a:cubicBezTo>
                    <a:pt x="2569" y="2388"/>
                    <a:pt x="2600" y="2655"/>
                    <a:pt x="2667" y="2921"/>
                  </a:cubicBezTo>
                  <a:cubicBezTo>
                    <a:pt x="2628" y="2913"/>
                    <a:pt x="2564" y="2905"/>
                    <a:pt x="2483" y="2905"/>
                  </a:cubicBezTo>
                  <a:cubicBezTo>
                    <a:pt x="2423" y="2905"/>
                    <a:pt x="2353" y="2910"/>
                    <a:pt x="2276" y="2921"/>
                  </a:cubicBezTo>
                  <a:cubicBezTo>
                    <a:pt x="2276" y="2935"/>
                    <a:pt x="2289" y="2948"/>
                    <a:pt x="2289" y="2965"/>
                  </a:cubicBezTo>
                  <a:cubicBezTo>
                    <a:pt x="2355" y="2955"/>
                    <a:pt x="2414" y="2951"/>
                    <a:pt x="2465" y="2951"/>
                  </a:cubicBezTo>
                  <a:cubicBezTo>
                    <a:pt x="2568" y="2951"/>
                    <a:pt x="2640" y="2965"/>
                    <a:pt x="2667" y="2965"/>
                  </a:cubicBezTo>
                  <a:cubicBezTo>
                    <a:pt x="2738" y="3201"/>
                    <a:pt x="2836" y="3427"/>
                    <a:pt x="2893" y="3568"/>
                  </a:cubicBezTo>
                  <a:lnTo>
                    <a:pt x="2906" y="3568"/>
                  </a:lnTo>
                  <a:cubicBezTo>
                    <a:pt x="2906" y="3575"/>
                    <a:pt x="2910" y="3578"/>
                    <a:pt x="2915" y="3578"/>
                  </a:cubicBezTo>
                  <a:cubicBezTo>
                    <a:pt x="2921" y="3578"/>
                    <a:pt x="2928" y="3575"/>
                    <a:pt x="2937" y="3568"/>
                  </a:cubicBezTo>
                  <a:cubicBezTo>
                    <a:pt x="2937" y="3568"/>
                    <a:pt x="2950" y="3555"/>
                    <a:pt x="2937" y="3538"/>
                  </a:cubicBezTo>
                  <a:cubicBezTo>
                    <a:pt x="2866" y="3400"/>
                    <a:pt x="2782" y="3187"/>
                    <a:pt x="2724" y="2965"/>
                  </a:cubicBezTo>
                  <a:lnTo>
                    <a:pt x="2724" y="2948"/>
                  </a:lnTo>
                  <a:cubicBezTo>
                    <a:pt x="2724" y="2948"/>
                    <a:pt x="2724" y="2935"/>
                    <a:pt x="2711" y="2935"/>
                  </a:cubicBezTo>
                  <a:cubicBezTo>
                    <a:pt x="2640" y="2668"/>
                    <a:pt x="2613" y="2402"/>
                    <a:pt x="2684" y="2247"/>
                  </a:cubicBezTo>
                  <a:cubicBezTo>
                    <a:pt x="2697" y="2220"/>
                    <a:pt x="2711" y="2189"/>
                    <a:pt x="2724" y="2176"/>
                  </a:cubicBezTo>
                  <a:cubicBezTo>
                    <a:pt x="2738" y="2162"/>
                    <a:pt x="2751" y="2149"/>
                    <a:pt x="2768" y="2149"/>
                  </a:cubicBezTo>
                  <a:cubicBezTo>
                    <a:pt x="2782" y="2136"/>
                    <a:pt x="2795" y="2122"/>
                    <a:pt x="2809" y="2122"/>
                  </a:cubicBezTo>
                  <a:cubicBezTo>
                    <a:pt x="2827" y="2116"/>
                    <a:pt x="2845" y="2114"/>
                    <a:pt x="2863" y="2114"/>
                  </a:cubicBezTo>
                  <a:cubicBezTo>
                    <a:pt x="2943" y="2114"/>
                    <a:pt x="3025" y="2165"/>
                    <a:pt x="3119" y="2233"/>
                  </a:cubicBezTo>
                  <a:cubicBezTo>
                    <a:pt x="3119" y="2247"/>
                    <a:pt x="3132" y="2247"/>
                    <a:pt x="3146" y="2260"/>
                  </a:cubicBezTo>
                  <a:lnTo>
                    <a:pt x="3132" y="2260"/>
                  </a:lnTo>
                  <a:lnTo>
                    <a:pt x="3132" y="2274"/>
                  </a:lnTo>
                  <a:lnTo>
                    <a:pt x="3132" y="2291"/>
                  </a:lnTo>
                  <a:cubicBezTo>
                    <a:pt x="3139" y="2297"/>
                    <a:pt x="3146" y="2301"/>
                    <a:pt x="3153" y="2301"/>
                  </a:cubicBezTo>
                  <a:cubicBezTo>
                    <a:pt x="3159" y="2301"/>
                    <a:pt x="3166" y="2297"/>
                    <a:pt x="3173" y="2291"/>
                  </a:cubicBezTo>
                  <a:cubicBezTo>
                    <a:pt x="3510" y="2611"/>
                    <a:pt x="3877" y="3258"/>
                    <a:pt x="3891" y="3272"/>
                  </a:cubicBezTo>
                  <a:cubicBezTo>
                    <a:pt x="3665" y="4115"/>
                    <a:pt x="2782" y="4425"/>
                    <a:pt x="2458" y="4509"/>
                  </a:cubicBezTo>
                  <a:cubicBezTo>
                    <a:pt x="2262" y="4566"/>
                    <a:pt x="2010" y="5001"/>
                    <a:pt x="1952" y="5099"/>
                  </a:cubicBezTo>
                  <a:lnTo>
                    <a:pt x="54" y="3609"/>
                  </a:lnTo>
                  <a:cubicBezTo>
                    <a:pt x="476" y="2739"/>
                    <a:pt x="1504" y="1488"/>
                    <a:pt x="1868" y="1040"/>
                  </a:cubicBezTo>
                  <a:close/>
                  <a:moveTo>
                    <a:pt x="5086" y="0"/>
                  </a:moveTo>
                  <a:cubicBezTo>
                    <a:pt x="4991" y="0"/>
                    <a:pt x="4896" y="44"/>
                    <a:pt x="4831" y="126"/>
                  </a:cubicBezTo>
                  <a:lnTo>
                    <a:pt x="3793" y="1431"/>
                  </a:lnTo>
                  <a:cubicBezTo>
                    <a:pt x="3820" y="1320"/>
                    <a:pt x="3780" y="1195"/>
                    <a:pt x="3678" y="1124"/>
                  </a:cubicBezTo>
                  <a:cubicBezTo>
                    <a:pt x="3618" y="1071"/>
                    <a:pt x="3544" y="1046"/>
                    <a:pt x="3471" y="1046"/>
                  </a:cubicBezTo>
                  <a:cubicBezTo>
                    <a:pt x="3411" y="1046"/>
                    <a:pt x="3351" y="1063"/>
                    <a:pt x="3301" y="1094"/>
                  </a:cubicBezTo>
                  <a:cubicBezTo>
                    <a:pt x="3341" y="969"/>
                    <a:pt x="3314" y="827"/>
                    <a:pt x="3203" y="743"/>
                  </a:cubicBezTo>
                  <a:cubicBezTo>
                    <a:pt x="3138" y="696"/>
                    <a:pt x="3062" y="671"/>
                    <a:pt x="2987" y="671"/>
                  </a:cubicBezTo>
                  <a:cubicBezTo>
                    <a:pt x="2929" y="671"/>
                    <a:pt x="2872" y="685"/>
                    <a:pt x="2822" y="716"/>
                  </a:cubicBezTo>
                  <a:cubicBezTo>
                    <a:pt x="2879" y="605"/>
                    <a:pt x="2852" y="463"/>
                    <a:pt x="2738" y="379"/>
                  </a:cubicBezTo>
                  <a:cubicBezTo>
                    <a:pt x="2683" y="336"/>
                    <a:pt x="2617" y="315"/>
                    <a:pt x="2552" y="315"/>
                  </a:cubicBezTo>
                  <a:cubicBezTo>
                    <a:pt x="2469" y="315"/>
                    <a:pt x="2387" y="350"/>
                    <a:pt x="2330" y="419"/>
                  </a:cubicBezTo>
                  <a:lnTo>
                    <a:pt x="1993" y="841"/>
                  </a:lnTo>
                  <a:cubicBezTo>
                    <a:pt x="1993" y="841"/>
                    <a:pt x="1979" y="841"/>
                    <a:pt x="1979" y="858"/>
                  </a:cubicBezTo>
                  <a:cubicBezTo>
                    <a:pt x="1966" y="871"/>
                    <a:pt x="519" y="2527"/>
                    <a:pt x="14" y="3609"/>
                  </a:cubicBezTo>
                  <a:lnTo>
                    <a:pt x="0" y="3622"/>
                  </a:lnTo>
                  <a:lnTo>
                    <a:pt x="1939" y="5156"/>
                  </a:lnTo>
                  <a:lnTo>
                    <a:pt x="1966" y="5183"/>
                  </a:lnTo>
                  <a:lnTo>
                    <a:pt x="1979" y="5156"/>
                  </a:lnTo>
                  <a:cubicBezTo>
                    <a:pt x="1979" y="5139"/>
                    <a:pt x="2276" y="4607"/>
                    <a:pt x="2472" y="4549"/>
                  </a:cubicBezTo>
                  <a:cubicBezTo>
                    <a:pt x="2893" y="4438"/>
                    <a:pt x="4241" y="3959"/>
                    <a:pt x="3948" y="2486"/>
                  </a:cubicBezTo>
                  <a:lnTo>
                    <a:pt x="3962" y="2415"/>
                  </a:lnTo>
                  <a:lnTo>
                    <a:pt x="5408" y="575"/>
                  </a:lnTo>
                  <a:cubicBezTo>
                    <a:pt x="5519" y="436"/>
                    <a:pt x="5492" y="237"/>
                    <a:pt x="5364" y="126"/>
                  </a:cubicBezTo>
                  <a:lnTo>
                    <a:pt x="5280" y="69"/>
                  </a:lnTo>
                  <a:cubicBezTo>
                    <a:pt x="5222" y="22"/>
                    <a:pt x="5154" y="0"/>
                    <a:pt x="50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2" name="Google Shape;1802;p73"/>
          <p:cNvGrpSpPr/>
          <p:nvPr/>
        </p:nvGrpSpPr>
        <p:grpSpPr>
          <a:xfrm>
            <a:off x="7139344" y="2639511"/>
            <a:ext cx="439956" cy="724101"/>
            <a:chOff x="7139125" y="2565753"/>
            <a:chExt cx="385622" cy="634676"/>
          </a:xfrm>
        </p:grpSpPr>
        <p:sp>
          <p:nvSpPr>
            <p:cNvPr id="1803" name="Google Shape;1803;p73"/>
            <p:cNvSpPr/>
            <p:nvPr/>
          </p:nvSpPr>
          <p:spPr>
            <a:xfrm>
              <a:off x="7150326" y="3169417"/>
              <a:ext cx="363322" cy="31012"/>
            </a:xfrm>
            <a:custGeom>
              <a:rect b="b" l="l" r="r" t="t"/>
              <a:pathLst>
                <a:path extrusionOk="0" h="897" w="10509">
                  <a:moveTo>
                    <a:pt x="506" y="0"/>
                  </a:moveTo>
                  <a:cubicBezTo>
                    <a:pt x="226" y="0"/>
                    <a:pt x="0" y="209"/>
                    <a:pt x="0" y="449"/>
                  </a:cubicBezTo>
                  <a:cubicBezTo>
                    <a:pt x="0" y="701"/>
                    <a:pt x="226" y="897"/>
                    <a:pt x="506" y="897"/>
                  </a:cubicBezTo>
                  <a:lnTo>
                    <a:pt x="10003" y="897"/>
                  </a:lnTo>
                  <a:cubicBezTo>
                    <a:pt x="10283" y="897"/>
                    <a:pt x="10509" y="701"/>
                    <a:pt x="10509" y="449"/>
                  </a:cubicBezTo>
                  <a:cubicBezTo>
                    <a:pt x="10509" y="209"/>
                    <a:pt x="10283" y="0"/>
                    <a:pt x="100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73"/>
            <p:cNvSpPr/>
            <p:nvPr/>
          </p:nvSpPr>
          <p:spPr>
            <a:xfrm>
              <a:off x="7219780" y="2722053"/>
              <a:ext cx="224410" cy="311844"/>
            </a:xfrm>
            <a:custGeom>
              <a:rect b="b" l="l" r="r" t="t"/>
              <a:pathLst>
                <a:path extrusionOk="0" h="9020" w="6491">
                  <a:moveTo>
                    <a:pt x="1811" y="1"/>
                  </a:moveTo>
                  <a:lnTo>
                    <a:pt x="1" y="9019"/>
                  </a:lnTo>
                  <a:lnTo>
                    <a:pt x="6490" y="9019"/>
                  </a:lnTo>
                  <a:lnTo>
                    <a:pt x="47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73"/>
            <p:cNvSpPr/>
            <p:nvPr/>
          </p:nvSpPr>
          <p:spPr>
            <a:xfrm>
              <a:off x="7139125" y="2565753"/>
              <a:ext cx="385622" cy="225828"/>
            </a:xfrm>
            <a:custGeom>
              <a:rect b="b" l="l" r="r" t="t"/>
              <a:pathLst>
                <a:path extrusionOk="0" h="6532" w="11154">
                  <a:moveTo>
                    <a:pt x="5536" y="1"/>
                  </a:moveTo>
                  <a:cubicBezTo>
                    <a:pt x="4356" y="1"/>
                    <a:pt x="3261" y="321"/>
                    <a:pt x="2360" y="773"/>
                  </a:cubicBezTo>
                  <a:cubicBezTo>
                    <a:pt x="1996" y="955"/>
                    <a:pt x="1659" y="1164"/>
                    <a:pt x="1363" y="1390"/>
                  </a:cubicBezTo>
                  <a:cubicBezTo>
                    <a:pt x="506" y="2024"/>
                    <a:pt x="1" y="2752"/>
                    <a:pt x="1" y="3271"/>
                  </a:cubicBezTo>
                  <a:cubicBezTo>
                    <a:pt x="1" y="3777"/>
                    <a:pt x="506" y="4495"/>
                    <a:pt x="1349" y="5125"/>
                  </a:cubicBezTo>
                  <a:cubicBezTo>
                    <a:pt x="1686" y="5378"/>
                    <a:pt x="2081" y="5617"/>
                    <a:pt x="2516" y="5830"/>
                  </a:cubicBezTo>
                  <a:cubicBezTo>
                    <a:pt x="3385" y="6251"/>
                    <a:pt x="4427" y="6531"/>
                    <a:pt x="5536" y="6531"/>
                  </a:cubicBezTo>
                  <a:lnTo>
                    <a:pt x="5621" y="6531"/>
                  </a:lnTo>
                  <a:cubicBezTo>
                    <a:pt x="8682" y="6531"/>
                    <a:pt x="11153" y="4384"/>
                    <a:pt x="11153" y="3258"/>
                  </a:cubicBezTo>
                  <a:cubicBezTo>
                    <a:pt x="11153" y="2121"/>
                    <a:pt x="8668" y="1"/>
                    <a:pt x="56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73"/>
            <p:cNvSpPr/>
            <p:nvPr/>
          </p:nvSpPr>
          <p:spPr>
            <a:xfrm>
              <a:off x="7437857" y="2592442"/>
              <a:ext cx="49577" cy="174868"/>
            </a:xfrm>
            <a:custGeom>
              <a:rect b="b" l="l" r="r" t="t"/>
              <a:pathLst>
                <a:path extrusionOk="0" h="5058" w="1434">
                  <a:moveTo>
                    <a:pt x="152" y="1"/>
                  </a:moveTo>
                  <a:cubicBezTo>
                    <a:pt x="223" y="759"/>
                    <a:pt x="422" y="3301"/>
                    <a:pt x="0" y="5058"/>
                  </a:cubicBezTo>
                  <a:cubicBezTo>
                    <a:pt x="435" y="4845"/>
                    <a:pt x="826" y="4606"/>
                    <a:pt x="1164" y="4353"/>
                  </a:cubicBezTo>
                  <a:cubicBezTo>
                    <a:pt x="1433" y="2570"/>
                    <a:pt x="1305" y="1349"/>
                    <a:pt x="1150" y="604"/>
                  </a:cubicBezTo>
                  <a:cubicBezTo>
                    <a:pt x="857" y="392"/>
                    <a:pt x="520" y="183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73"/>
            <p:cNvSpPr/>
            <p:nvPr/>
          </p:nvSpPr>
          <p:spPr>
            <a:xfrm>
              <a:off x="7176531" y="2592442"/>
              <a:ext cx="50061" cy="174868"/>
            </a:xfrm>
            <a:custGeom>
              <a:rect b="b" l="l" r="r" t="t"/>
              <a:pathLst>
                <a:path extrusionOk="0" h="5058" w="1448">
                  <a:moveTo>
                    <a:pt x="1278" y="1"/>
                  </a:moveTo>
                  <a:lnTo>
                    <a:pt x="1278" y="1"/>
                  </a:lnTo>
                  <a:cubicBezTo>
                    <a:pt x="914" y="183"/>
                    <a:pt x="591" y="392"/>
                    <a:pt x="294" y="618"/>
                  </a:cubicBezTo>
                  <a:cubicBezTo>
                    <a:pt x="125" y="1349"/>
                    <a:pt x="1" y="2583"/>
                    <a:pt x="281" y="4353"/>
                  </a:cubicBezTo>
                  <a:cubicBezTo>
                    <a:pt x="618" y="4606"/>
                    <a:pt x="1012" y="4845"/>
                    <a:pt x="1447" y="5058"/>
                  </a:cubicBezTo>
                  <a:cubicBezTo>
                    <a:pt x="1012" y="3301"/>
                    <a:pt x="1208" y="773"/>
                    <a:pt x="12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73"/>
            <p:cNvSpPr/>
            <p:nvPr/>
          </p:nvSpPr>
          <p:spPr>
            <a:xfrm>
              <a:off x="7246469" y="2640947"/>
              <a:ext cx="171030" cy="73916"/>
            </a:xfrm>
            <a:custGeom>
              <a:rect b="b" l="l" r="r" t="t"/>
              <a:pathLst>
                <a:path extrusionOk="0" h="2138" w="4947">
                  <a:moveTo>
                    <a:pt x="4188" y="0"/>
                  </a:moveTo>
                  <a:cubicBezTo>
                    <a:pt x="4087" y="0"/>
                    <a:pt x="4002" y="85"/>
                    <a:pt x="4002" y="186"/>
                  </a:cubicBezTo>
                  <a:lnTo>
                    <a:pt x="4002" y="675"/>
                  </a:lnTo>
                  <a:lnTo>
                    <a:pt x="3682" y="675"/>
                  </a:lnTo>
                  <a:lnTo>
                    <a:pt x="3682" y="199"/>
                  </a:lnTo>
                  <a:cubicBezTo>
                    <a:pt x="3682" y="101"/>
                    <a:pt x="3611" y="17"/>
                    <a:pt x="3514" y="17"/>
                  </a:cubicBezTo>
                  <a:cubicBezTo>
                    <a:pt x="3412" y="17"/>
                    <a:pt x="3328" y="101"/>
                    <a:pt x="3328" y="199"/>
                  </a:cubicBezTo>
                  <a:lnTo>
                    <a:pt x="3328" y="675"/>
                  </a:lnTo>
                  <a:lnTo>
                    <a:pt x="3008" y="675"/>
                  </a:lnTo>
                  <a:lnTo>
                    <a:pt x="3008" y="199"/>
                  </a:lnTo>
                  <a:cubicBezTo>
                    <a:pt x="3008" y="101"/>
                    <a:pt x="2937" y="31"/>
                    <a:pt x="2839" y="31"/>
                  </a:cubicBezTo>
                  <a:cubicBezTo>
                    <a:pt x="2738" y="31"/>
                    <a:pt x="2654" y="101"/>
                    <a:pt x="2654" y="199"/>
                  </a:cubicBezTo>
                  <a:lnTo>
                    <a:pt x="2654" y="675"/>
                  </a:lnTo>
                  <a:lnTo>
                    <a:pt x="2334" y="675"/>
                  </a:lnTo>
                  <a:lnTo>
                    <a:pt x="2334" y="213"/>
                  </a:lnTo>
                  <a:cubicBezTo>
                    <a:pt x="2334" y="115"/>
                    <a:pt x="2263" y="31"/>
                    <a:pt x="2165" y="31"/>
                  </a:cubicBezTo>
                  <a:cubicBezTo>
                    <a:pt x="2064" y="31"/>
                    <a:pt x="1980" y="115"/>
                    <a:pt x="1980" y="213"/>
                  </a:cubicBezTo>
                  <a:lnTo>
                    <a:pt x="1980" y="675"/>
                  </a:lnTo>
                  <a:lnTo>
                    <a:pt x="1673" y="675"/>
                  </a:lnTo>
                  <a:lnTo>
                    <a:pt x="1659" y="226"/>
                  </a:lnTo>
                  <a:cubicBezTo>
                    <a:pt x="1659" y="128"/>
                    <a:pt x="1588" y="44"/>
                    <a:pt x="1491" y="44"/>
                  </a:cubicBezTo>
                  <a:cubicBezTo>
                    <a:pt x="1390" y="44"/>
                    <a:pt x="1305" y="128"/>
                    <a:pt x="1305" y="226"/>
                  </a:cubicBezTo>
                  <a:lnTo>
                    <a:pt x="1305" y="675"/>
                  </a:lnTo>
                  <a:lnTo>
                    <a:pt x="998" y="675"/>
                  </a:lnTo>
                  <a:lnTo>
                    <a:pt x="998" y="226"/>
                  </a:lnTo>
                  <a:cubicBezTo>
                    <a:pt x="998" y="128"/>
                    <a:pt x="914" y="58"/>
                    <a:pt x="816" y="58"/>
                  </a:cubicBezTo>
                  <a:cubicBezTo>
                    <a:pt x="715" y="58"/>
                    <a:pt x="631" y="128"/>
                    <a:pt x="631" y="226"/>
                  </a:cubicBezTo>
                  <a:lnTo>
                    <a:pt x="631" y="675"/>
                  </a:lnTo>
                  <a:lnTo>
                    <a:pt x="409" y="675"/>
                  </a:lnTo>
                  <a:cubicBezTo>
                    <a:pt x="183" y="675"/>
                    <a:pt x="1" y="860"/>
                    <a:pt x="1" y="1083"/>
                  </a:cubicBezTo>
                  <a:cubicBezTo>
                    <a:pt x="1" y="1308"/>
                    <a:pt x="183" y="1490"/>
                    <a:pt x="409" y="1490"/>
                  </a:cubicBezTo>
                  <a:lnTo>
                    <a:pt x="631" y="1490"/>
                  </a:lnTo>
                  <a:lnTo>
                    <a:pt x="631" y="1969"/>
                  </a:lnTo>
                  <a:cubicBezTo>
                    <a:pt x="631" y="2067"/>
                    <a:pt x="715" y="2138"/>
                    <a:pt x="816" y="2138"/>
                  </a:cubicBezTo>
                  <a:cubicBezTo>
                    <a:pt x="914" y="2138"/>
                    <a:pt x="998" y="2067"/>
                    <a:pt x="998" y="1969"/>
                  </a:cubicBezTo>
                  <a:lnTo>
                    <a:pt x="998" y="1490"/>
                  </a:lnTo>
                  <a:lnTo>
                    <a:pt x="1305" y="1490"/>
                  </a:lnTo>
                  <a:lnTo>
                    <a:pt x="1305" y="1956"/>
                  </a:lnTo>
                  <a:cubicBezTo>
                    <a:pt x="1305" y="2053"/>
                    <a:pt x="1390" y="2138"/>
                    <a:pt x="1491" y="2138"/>
                  </a:cubicBezTo>
                  <a:cubicBezTo>
                    <a:pt x="1588" y="2138"/>
                    <a:pt x="1673" y="2053"/>
                    <a:pt x="1673" y="1956"/>
                  </a:cubicBezTo>
                  <a:lnTo>
                    <a:pt x="1673" y="1490"/>
                  </a:lnTo>
                  <a:lnTo>
                    <a:pt x="1980" y="1490"/>
                  </a:lnTo>
                  <a:lnTo>
                    <a:pt x="1980" y="1956"/>
                  </a:lnTo>
                  <a:cubicBezTo>
                    <a:pt x="1980" y="2040"/>
                    <a:pt x="2064" y="2124"/>
                    <a:pt x="2165" y="2124"/>
                  </a:cubicBezTo>
                  <a:cubicBezTo>
                    <a:pt x="2263" y="2124"/>
                    <a:pt x="2347" y="2040"/>
                    <a:pt x="2347" y="1956"/>
                  </a:cubicBezTo>
                  <a:lnTo>
                    <a:pt x="2334" y="1490"/>
                  </a:lnTo>
                  <a:lnTo>
                    <a:pt x="2654" y="1490"/>
                  </a:lnTo>
                  <a:lnTo>
                    <a:pt x="2654" y="1939"/>
                  </a:lnTo>
                  <a:cubicBezTo>
                    <a:pt x="2654" y="2040"/>
                    <a:pt x="2738" y="2107"/>
                    <a:pt x="2839" y="2107"/>
                  </a:cubicBezTo>
                  <a:cubicBezTo>
                    <a:pt x="2937" y="2107"/>
                    <a:pt x="3008" y="2040"/>
                    <a:pt x="3008" y="1939"/>
                  </a:cubicBezTo>
                  <a:lnTo>
                    <a:pt x="3008" y="1490"/>
                  </a:lnTo>
                  <a:lnTo>
                    <a:pt x="3328" y="1490"/>
                  </a:lnTo>
                  <a:lnTo>
                    <a:pt x="3328" y="1925"/>
                  </a:lnTo>
                  <a:cubicBezTo>
                    <a:pt x="3328" y="2023"/>
                    <a:pt x="3412" y="2107"/>
                    <a:pt x="3514" y="2107"/>
                  </a:cubicBezTo>
                  <a:cubicBezTo>
                    <a:pt x="3611" y="2107"/>
                    <a:pt x="3682" y="2023"/>
                    <a:pt x="3682" y="1925"/>
                  </a:cubicBezTo>
                  <a:lnTo>
                    <a:pt x="3682" y="1490"/>
                  </a:lnTo>
                  <a:lnTo>
                    <a:pt x="4002" y="1490"/>
                  </a:lnTo>
                  <a:lnTo>
                    <a:pt x="4002" y="1925"/>
                  </a:lnTo>
                  <a:cubicBezTo>
                    <a:pt x="4002" y="2023"/>
                    <a:pt x="4087" y="2094"/>
                    <a:pt x="4188" y="2094"/>
                  </a:cubicBezTo>
                  <a:cubicBezTo>
                    <a:pt x="4286" y="2094"/>
                    <a:pt x="4356" y="2023"/>
                    <a:pt x="4356" y="1925"/>
                  </a:cubicBezTo>
                  <a:lnTo>
                    <a:pt x="4356" y="1490"/>
                  </a:lnTo>
                  <a:lnTo>
                    <a:pt x="4538" y="1490"/>
                  </a:lnTo>
                  <a:cubicBezTo>
                    <a:pt x="4761" y="1490"/>
                    <a:pt x="4946" y="1308"/>
                    <a:pt x="4946" y="1083"/>
                  </a:cubicBezTo>
                  <a:cubicBezTo>
                    <a:pt x="4946" y="860"/>
                    <a:pt x="4761" y="675"/>
                    <a:pt x="4538" y="675"/>
                  </a:cubicBezTo>
                  <a:lnTo>
                    <a:pt x="4356" y="675"/>
                  </a:lnTo>
                  <a:lnTo>
                    <a:pt x="4356" y="186"/>
                  </a:lnTo>
                  <a:cubicBezTo>
                    <a:pt x="4356" y="85"/>
                    <a:pt x="4286" y="0"/>
                    <a:pt x="4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73"/>
            <p:cNvSpPr/>
            <p:nvPr/>
          </p:nvSpPr>
          <p:spPr>
            <a:xfrm>
              <a:off x="7163947" y="3033859"/>
              <a:ext cx="336079" cy="145723"/>
            </a:xfrm>
            <a:custGeom>
              <a:rect b="b" l="l" r="r" t="t"/>
              <a:pathLst>
                <a:path extrusionOk="0" h="4215" w="9721">
                  <a:moveTo>
                    <a:pt x="405" y="0"/>
                  </a:moveTo>
                  <a:cubicBezTo>
                    <a:pt x="183" y="0"/>
                    <a:pt x="1" y="169"/>
                    <a:pt x="1" y="381"/>
                  </a:cubicBezTo>
                  <a:lnTo>
                    <a:pt x="1" y="3823"/>
                  </a:lnTo>
                  <a:cubicBezTo>
                    <a:pt x="1" y="4032"/>
                    <a:pt x="183" y="4214"/>
                    <a:pt x="405" y="4214"/>
                  </a:cubicBezTo>
                  <a:lnTo>
                    <a:pt x="9312" y="4214"/>
                  </a:lnTo>
                  <a:cubicBezTo>
                    <a:pt x="9538" y="4214"/>
                    <a:pt x="9720" y="4032"/>
                    <a:pt x="9720" y="3823"/>
                  </a:cubicBezTo>
                  <a:lnTo>
                    <a:pt x="9720" y="381"/>
                  </a:lnTo>
                  <a:cubicBezTo>
                    <a:pt x="9720" y="169"/>
                    <a:pt x="9538" y="0"/>
                    <a:pt x="9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73"/>
            <p:cNvSpPr/>
            <p:nvPr/>
          </p:nvSpPr>
          <p:spPr>
            <a:xfrm>
              <a:off x="7263029" y="3065908"/>
              <a:ext cx="137910" cy="65653"/>
            </a:xfrm>
            <a:custGeom>
              <a:rect b="b" l="l" r="r" t="t"/>
              <a:pathLst>
                <a:path extrusionOk="0" h="1899" w="3989">
                  <a:moveTo>
                    <a:pt x="0" y="0"/>
                  </a:moveTo>
                  <a:lnTo>
                    <a:pt x="0" y="1898"/>
                  </a:lnTo>
                  <a:lnTo>
                    <a:pt x="3989" y="1898"/>
                  </a:lnTo>
                  <a:lnTo>
                    <a:pt x="39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74"/>
          <p:cNvSpPr txBox="1"/>
          <p:nvPr>
            <p:ph type="title"/>
          </p:nvPr>
        </p:nvSpPr>
        <p:spPr>
          <a:xfrm>
            <a:off x="2085450" y="547100"/>
            <a:ext cx="4973100" cy="148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What Are Your Interests?</a:t>
            </a:r>
            <a:endParaRPr/>
          </a:p>
        </p:txBody>
      </p:sp>
      <p:grpSp>
        <p:nvGrpSpPr>
          <p:cNvPr id="1816" name="Google Shape;1816;p74"/>
          <p:cNvGrpSpPr/>
          <p:nvPr/>
        </p:nvGrpSpPr>
        <p:grpSpPr>
          <a:xfrm>
            <a:off x="2924425" y="1672956"/>
            <a:ext cx="3201789" cy="284589"/>
            <a:chOff x="2954975" y="1676331"/>
            <a:chExt cx="3201789" cy="284589"/>
          </a:xfrm>
        </p:grpSpPr>
        <p:sp>
          <p:nvSpPr>
            <p:cNvPr id="1817" name="Google Shape;1817;p74"/>
            <p:cNvSpPr/>
            <p:nvPr/>
          </p:nvSpPr>
          <p:spPr>
            <a:xfrm>
              <a:off x="2954975" y="16763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74"/>
            <p:cNvSpPr/>
            <p:nvPr/>
          </p:nvSpPr>
          <p:spPr>
            <a:xfrm>
              <a:off x="5858113" y="16763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22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3" name="Google Shape;1823;p75"/>
          <p:cNvGrpSpPr/>
          <p:nvPr/>
        </p:nvGrpSpPr>
        <p:grpSpPr>
          <a:xfrm>
            <a:off x="715074" y="631857"/>
            <a:ext cx="3654002" cy="4511656"/>
            <a:chOff x="715074" y="631857"/>
            <a:chExt cx="3654002" cy="4511656"/>
          </a:xfrm>
        </p:grpSpPr>
        <p:grpSp>
          <p:nvGrpSpPr>
            <p:cNvPr id="1824" name="Google Shape;1824;p75"/>
            <p:cNvGrpSpPr/>
            <p:nvPr/>
          </p:nvGrpSpPr>
          <p:grpSpPr>
            <a:xfrm flipH="1" rot="-578652">
              <a:off x="2392626" y="696378"/>
              <a:ext cx="831371" cy="724332"/>
              <a:chOff x="3333475" y="1523800"/>
              <a:chExt cx="237475" cy="206900"/>
            </a:xfrm>
          </p:grpSpPr>
          <p:sp>
            <p:nvSpPr>
              <p:cNvPr id="1825" name="Google Shape;1825;p75"/>
              <p:cNvSpPr/>
              <p:nvPr/>
            </p:nvSpPr>
            <p:spPr>
              <a:xfrm>
                <a:off x="3444825" y="1523800"/>
                <a:ext cx="126125" cy="206900"/>
              </a:xfrm>
              <a:custGeom>
                <a:rect b="b" l="l" r="r" t="t"/>
                <a:pathLst>
                  <a:path extrusionOk="0" h="8276" w="5045">
                    <a:moveTo>
                      <a:pt x="171" y="0"/>
                    </a:moveTo>
                    <a:cubicBezTo>
                      <a:pt x="146" y="0"/>
                      <a:pt x="121" y="6"/>
                      <a:pt x="98" y="19"/>
                    </a:cubicBezTo>
                    <a:cubicBezTo>
                      <a:pt x="27" y="63"/>
                      <a:pt x="0" y="161"/>
                      <a:pt x="41" y="231"/>
                    </a:cubicBezTo>
                    <a:lnTo>
                      <a:pt x="4720" y="8195"/>
                    </a:lnTo>
                    <a:cubicBezTo>
                      <a:pt x="4746" y="8249"/>
                      <a:pt x="4798" y="8275"/>
                      <a:pt x="4854" y="8275"/>
                    </a:cubicBezTo>
                    <a:cubicBezTo>
                      <a:pt x="4884" y="8275"/>
                      <a:pt x="4916" y="8267"/>
                      <a:pt x="4946" y="8252"/>
                    </a:cubicBezTo>
                    <a:cubicBezTo>
                      <a:pt x="5014" y="8211"/>
                      <a:pt x="5044" y="8110"/>
                      <a:pt x="4987" y="8043"/>
                    </a:cubicBezTo>
                    <a:lnTo>
                      <a:pt x="311" y="76"/>
                    </a:lnTo>
                    <a:cubicBezTo>
                      <a:pt x="281" y="28"/>
                      <a:pt x="226" y="0"/>
                      <a:pt x="1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75"/>
              <p:cNvSpPr/>
              <p:nvPr/>
            </p:nvSpPr>
            <p:spPr>
              <a:xfrm>
                <a:off x="3333475" y="1534450"/>
                <a:ext cx="166825" cy="167600"/>
              </a:xfrm>
              <a:custGeom>
                <a:rect b="b" l="l" r="r" t="t"/>
                <a:pathLst>
                  <a:path extrusionOk="0" h="6704" w="6673">
                    <a:moveTo>
                      <a:pt x="4792" y="1"/>
                    </a:moveTo>
                    <a:cubicBezTo>
                      <a:pt x="3905" y="1953"/>
                      <a:pt x="2489" y="2995"/>
                      <a:pt x="1309" y="4468"/>
                    </a:cubicBezTo>
                    <a:cubicBezTo>
                      <a:pt x="1252" y="4539"/>
                      <a:pt x="1194" y="4610"/>
                      <a:pt x="1140" y="4694"/>
                    </a:cubicBezTo>
                    <a:cubicBezTo>
                      <a:pt x="928" y="4960"/>
                      <a:pt x="746" y="5240"/>
                      <a:pt x="564" y="5537"/>
                    </a:cubicBezTo>
                    <a:cubicBezTo>
                      <a:pt x="506" y="5621"/>
                      <a:pt x="466" y="5719"/>
                      <a:pt x="409" y="5803"/>
                    </a:cubicBezTo>
                    <a:cubicBezTo>
                      <a:pt x="267" y="6083"/>
                      <a:pt x="129" y="6380"/>
                      <a:pt x="1" y="6703"/>
                    </a:cubicBezTo>
                    <a:cubicBezTo>
                      <a:pt x="1784" y="4792"/>
                      <a:pt x="4778" y="4947"/>
                      <a:pt x="6673" y="3234"/>
                    </a:cubicBezTo>
                    <a:cubicBezTo>
                      <a:pt x="6575" y="3079"/>
                      <a:pt x="6477" y="2910"/>
                      <a:pt x="6393" y="2755"/>
                    </a:cubicBezTo>
                    <a:cubicBezTo>
                      <a:pt x="6366" y="2712"/>
                      <a:pt x="6349" y="2685"/>
                      <a:pt x="6322" y="2644"/>
                    </a:cubicBezTo>
                    <a:cubicBezTo>
                      <a:pt x="6251" y="2516"/>
                      <a:pt x="6181" y="2391"/>
                      <a:pt x="6113" y="2263"/>
                    </a:cubicBezTo>
                    <a:cubicBezTo>
                      <a:pt x="6083" y="2223"/>
                      <a:pt x="6069" y="2192"/>
                      <a:pt x="6042" y="2152"/>
                    </a:cubicBezTo>
                    <a:cubicBezTo>
                      <a:pt x="5634" y="1434"/>
                      <a:pt x="5213" y="719"/>
                      <a:pt x="47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75"/>
              <p:cNvSpPr/>
              <p:nvPr/>
            </p:nvSpPr>
            <p:spPr>
              <a:xfrm>
                <a:off x="3343675" y="1600550"/>
                <a:ext cx="149625" cy="79000"/>
              </a:xfrm>
              <a:custGeom>
                <a:rect b="b" l="l" r="r" t="t"/>
                <a:pathLst>
                  <a:path extrusionOk="0" h="3160" w="5985">
                    <a:moveTo>
                      <a:pt x="5914" y="0"/>
                    </a:moveTo>
                    <a:cubicBezTo>
                      <a:pt x="4313" y="1517"/>
                      <a:pt x="1912" y="1655"/>
                      <a:pt x="156" y="2893"/>
                    </a:cubicBezTo>
                    <a:cubicBezTo>
                      <a:pt x="98" y="2977"/>
                      <a:pt x="58" y="3075"/>
                      <a:pt x="1" y="3159"/>
                    </a:cubicBezTo>
                    <a:cubicBezTo>
                      <a:pt x="1784" y="1770"/>
                      <a:pt x="4313" y="1686"/>
                      <a:pt x="5985" y="111"/>
                    </a:cubicBezTo>
                    <a:cubicBezTo>
                      <a:pt x="5958" y="68"/>
                      <a:pt x="5941" y="41"/>
                      <a:pt x="5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75"/>
              <p:cNvSpPr/>
              <p:nvPr/>
            </p:nvSpPr>
            <p:spPr>
              <a:xfrm>
                <a:off x="3361975" y="1588225"/>
                <a:ext cx="124350" cy="63575"/>
              </a:xfrm>
              <a:custGeom>
                <a:rect b="b" l="l" r="r" t="t"/>
                <a:pathLst>
                  <a:path extrusionOk="0" h="2543" w="4974">
                    <a:moveTo>
                      <a:pt x="4902" y="1"/>
                    </a:moveTo>
                    <a:cubicBezTo>
                      <a:pt x="3594" y="1235"/>
                      <a:pt x="1753" y="1558"/>
                      <a:pt x="169" y="2317"/>
                    </a:cubicBezTo>
                    <a:cubicBezTo>
                      <a:pt x="112" y="2388"/>
                      <a:pt x="54" y="2459"/>
                      <a:pt x="0" y="2543"/>
                    </a:cubicBezTo>
                    <a:cubicBezTo>
                      <a:pt x="1642" y="1700"/>
                      <a:pt x="3594" y="1403"/>
                      <a:pt x="4973" y="112"/>
                    </a:cubicBezTo>
                    <a:cubicBezTo>
                      <a:pt x="4943" y="72"/>
                      <a:pt x="4929" y="41"/>
                      <a:pt x="4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9" name="Google Shape;1829;p75"/>
            <p:cNvGrpSpPr/>
            <p:nvPr/>
          </p:nvGrpSpPr>
          <p:grpSpPr>
            <a:xfrm rot="578652">
              <a:off x="1860226" y="696378"/>
              <a:ext cx="831371" cy="724332"/>
              <a:chOff x="3333475" y="1523800"/>
              <a:chExt cx="237475" cy="206900"/>
            </a:xfrm>
          </p:grpSpPr>
          <p:sp>
            <p:nvSpPr>
              <p:cNvPr id="1830" name="Google Shape;1830;p75"/>
              <p:cNvSpPr/>
              <p:nvPr/>
            </p:nvSpPr>
            <p:spPr>
              <a:xfrm>
                <a:off x="3444825" y="1523800"/>
                <a:ext cx="126125" cy="206900"/>
              </a:xfrm>
              <a:custGeom>
                <a:rect b="b" l="l" r="r" t="t"/>
                <a:pathLst>
                  <a:path extrusionOk="0" h="8276" w="5045">
                    <a:moveTo>
                      <a:pt x="171" y="0"/>
                    </a:moveTo>
                    <a:cubicBezTo>
                      <a:pt x="146" y="0"/>
                      <a:pt x="121" y="6"/>
                      <a:pt x="98" y="19"/>
                    </a:cubicBezTo>
                    <a:cubicBezTo>
                      <a:pt x="27" y="63"/>
                      <a:pt x="0" y="161"/>
                      <a:pt x="41" y="231"/>
                    </a:cubicBezTo>
                    <a:lnTo>
                      <a:pt x="4720" y="8195"/>
                    </a:lnTo>
                    <a:cubicBezTo>
                      <a:pt x="4746" y="8249"/>
                      <a:pt x="4798" y="8275"/>
                      <a:pt x="4854" y="8275"/>
                    </a:cubicBezTo>
                    <a:cubicBezTo>
                      <a:pt x="4884" y="8275"/>
                      <a:pt x="4916" y="8267"/>
                      <a:pt x="4946" y="8252"/>
                    </a:cubicBezTo>
                    <a:cubicBezTo>
                      <a:pt x="5014" y="8211"/>
                      <a:pt x="5044" y="8110"/>
                      <a:pt x="4987" y="8043"/>
                    </a:cubicBezTo>
                    <a:lnTo>
                      <a:pt x="311" y="76"/>
                    </a:lnTo>
                    <a:cubicBezTo>
                      <a:pt x="281" y="28"/>
                      <a:pt x="226" y="0"/>
                      <a:pt x="1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75"/>
              <p:cNvSpPr/>
              <p:nvPr/>
            </p:nvSpPr>
            <p:spPr>
              <a:xfrm>
                <a:off x="3333475" y="1534450"/>
                <a:ext cx="166825" cy="167600"/>
              </a:xfrm>
              <a:custGeom>
                <a:rect b="b" l="l" r="r" t="t"/>
                <a:pathLst>
                  <a:path extrusionOk="0" h="6704" w="6673">
                    <a:moveTo>
                      <a:pt x="4792" y="1"/>
                    </a:moveTo>
                    <a:cubicBezTo>
                      <a:pt x="3905" y="1953"/>
                      <a:pt x="2489" y="2995"/>
                      <a:pt x="1309" y="4468"/>
                    </a:cubicBezTo>
                    <a:cubicBezTo>
                      <a:pt x="1252" y="4539"/>
                      <a:pt x="1194" y="4610"/>
                      <a:pt x="1140" y="4694"/>
                    </a:cubicBezTo>
                    <a:cubicBezTo>
                      <a:pt x="928" y="4960"/>
                      <a:pt x="746" y="5240"/>
                      <a:pt x="564" y="5537"/>
                    </a:cubicBezTo>
                    <a:cubicBezTo>
                      <a:pt x="506" y="5621"/>
                      <a:pt x="466" y="5719"/>
                      <a:pt x="409" y="5803"/>
                    </a:cubicBezTo>
                    <a:cubicBezTo>
                      <a:pt x="267" y="6083"/>
                      <a:pt x="129" y="6380"/>
                      <a:pt x="1" y="6703"/>
                    </a:cubicBezTo>
                    <a:cubicBezTo>
                      <a:pt x="1784" y="4792"/>
                      <a:pt x="4778" y="4947"/>
                      <a:pt x="6673" y="3234"/>
                    </a:cubicBezTo>
                    <a:cubicBezTo>
                      <a:pt x="6575" y="3079"/>
                      <a:pt x="6477" y="2910"/>
                      <a:pt x="6393" y="2755"/>
                    </a:cubicBezTo>
                    <a:cubicBezTo>
                      <a:pt x="6366" y="2712"/>
                      <a:pt x="6349" y="2685"/>
                      <a:pt x="6322" y="2644"/>
                    </a:cubicBezTo>
                    <a:cubicBezTo>
                      <a:pt x="6251" y="2516"/>
                      <a:pt x="6181" y="2391"/>
                      <a:pt x="6113" y="2263"/>
                    </a:cubicBezTo>
                    <a:cubicBezTo>
                      <a:pt x="6083" y="2223"/>
                      <a:pt x="6069" y="2192"/>
                      <a:pt x="6042" y="2152"/>
                    </a:cubicBezTo>
                    <a:cubicBezTo>
                      <a:pt x="5634" y="1434"/>
                      <a:pt x="5213" y="719"/>
                      <a:pt x="47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75"/>
              <p:cNvSpPr/>
              <p:nvPr/>
            </p:nvSpPr>
            <p:spPr>
              <a:xfrm>
                <a:off x="3343675" y="1600550"/>
                <a:ext cx="149625" cy="79000"/>
              </a:xfrm>
              <a:custGeom>
                <a:rect b="b" l="l" r="r" t="t"/>
                <a:pathLst>
                  <a:path extrusionOk="0" h="3160" w="5985">
                    <a:moveTo>
                      <a:pt x="5914" y="0"/>
                    </a:moveTo>
                    <a:cubicBezTo>
                      <a:pt x="4313" y="1517"/>
                      <a:pt x="1912" y="1655"/>
                      <a:pt x="156" y="2893"/>
                    </a:cubicBezTo>
                    <a:cubicBezTo>
                      <a:pt x="98" y="2977"/>
                      <a:pt x="58" y="3075"/>
                      <a:pt x="1" y="3159"/>
                    </a:cubicBezTo>
                    <a:cubicBezTo>
                      <a:pt x="1784" y="1770"/>
                      <a:pt x="4313" y="1686"/>
                      <a:pt x="5985" y="111"/>
                    </a:cubicBezTo>
                    <a:cubicBezTo>
                      <a:pt x="5958" y="68"/>
                      <a:pt x="5941" y="41"/>
                      <a:pt x="5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3" name="Google Shape;1833;p75"/>
              <p:cNvSpPr/>
              <p:nvPr/>
            </p:nvSpPr>
            <p:spPr>
              <a:xfrm>
                <a:off x="3361975" y="1588225"/>
                <a:ext cx="124350" cy="63575"/>
              </a:xfrm>
              <a:custGeom>
                <a:rect b="b" l="l" r="r" t="t"/>
                <a:pathLst>
                  <a:path extrusionOk="0" h="2543" w="4974">
                    <a:moveTo>
                      <a:pt x="4902" y="1"/>
                    </a:moveTo>
                    <a:cubicBezTo>
                      <a:pt x="3594" y="1235"/>
                      <a:pt x="1753" y="1558"/>
                      <a:pt x="169" y="2317"/>
                    </a:cubicBezTo>
                    <a:cubicBezTo>
                      <a:pt x="112" y="2388"/>
                      <a:pt x="54" y="2459"/>
                      <a:pt x="0" y="2543"/>
                    </a:cubicBezTo>
                    <a:cubicBezTo>
                      <a:pt x="1642" y="1700"/>
                      <a:pt x="3594" y="1403"/>
                      <a:pt x="4973" y="112"/>
                    </a:cubicBezTo>
                    <a:cubicBezTo>
                      <a:pt x="4943" y="72"/>
                      <a:pt x="4929" y="41"/>
                      <a:pt x="49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34" name="Google Shape;1834;p75"/>
            <p:cNvGrpSpPr/>
            <p:nvPr/>
          </p:nvGrpSpPr>
          <p:grpSpPr>
            <a:xfrm>
              <a:off x="715074" y="1389863"/>
              <a:ext cx="3654002" cy="3753650"/>
              <a:chOff x="4388750" y="1657738"/>
              <a:chExt cx="3942600" cy="4050119"/>
            </a:xfrm>
          </p:grpSpPr>
          <p:sp>
            <p:nvSpPr>
              <p:cNvPr id="1835" name="Google Shape;1835;p75"/>
              <p:cNvSpPr/>
              <p:nvPr/>
            </p:nvSpPr>
            <p:spPr>
              <a:xfrm>
                <a:off x="4388750" y="1657738"/>
                <a:ext cx="3942600" cy="2436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836" name="Google Shape;1836;p75"/>
              <p:cNvGrpSpPr/>
              <p:nvPr/>
            </p:nvGrpSpPr>
            <p:grpSpPr>
              <a:xfrm>
                <a:off x="5381090" y="4075850"/>
                <a:ext cx="2035820" cy="1632007"/>
                <a:chOff x="5381090" y="4075850"/>
                <a:chExt cx="2035820" cy="1632007"/>
              </a:xfrm>
            </p:grpSpPr>
            <p:sp>
              <p:nvSpPr>
                <p:cNvPr id="1837" name="Google Shape;1837;p75"/>
                <p:cNvSpPr/>
                <p:nvPr/>
              </p:nvSpPr>
              <p:spPr>
                <a:xfrm>
                  <a:off x="5381090" y="4075857"/>
                  <a:ext cx="237600" cy="1632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8" name="Google Shape;1838;p75"/>
                <p:cNvSpPr/>
                <p:nvPr/>
              </p:nvSpPr>
              <p:spPr>
                <a:xfrm>
                  <a:off x="5381100" y="4075850"/>
                  <a:ext cx="237600" cy="165300"/>
                </a:xfrm>
                <a:prstGeom prst="rect">
                  <a:avLst/>
                </a:prstGeom>
                <a:solidFill>
                  <a:srgbClr val="000000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9" name="Google Shape;1839;p75"/>
                <p:cNvSpPr/>
                <p:nvPr/>
              </p:nvSpPr>
              <p:spPr>
                <a:xfrm>
                  <a:off x="7179310" y="4075857"/>
                  <a:ext cx="237600" cy="16320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0" name="Google Shape;1840;p75"/>
                <p:cNvSpPr/>
                <p:nvPr/>
              </p:nvSpPr>
              <p:spPr>
                <a:xfrm>
                  <a:off x="7179300" y="4075850"/>
                  <a:ext cx="237600" cy="165300"/>
                </a:xfrm>
                <a:prstGeom prst="rect">
                  <a:avLst/>
                </a:prstGeom>
                <a:solidFill>
                  <a:srgbClr val="000000">
                    <a:alpha val="16078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41" name="Google Shape;1841;p75"/>
              <p:cNvGrpSpPr/>
              <p:nvPr/>
            </p:nvGrpSpPr>
            <p:grpSpPr>
              <a:xfrm>
                <a:off x="4431774" y="1723600"/>
                <a:ext cx="3855975" cy="2295300"/>
                <a:chOff x="4431774" y="1723600"/>
                <a:chExt cx="3855975" cy="2295300"/>
              </a:xfrm>
            </p:grpSpPr>
            <p:grpSp>
              <p:nvGrpSpPr>
                <p:cNvPr id="1842" name="Google Shape;1842;p75"/>
                <p:cNvGrpSpPr/>
                <p:nvPr/>
              </p:nvGrpSpPr>
              <p:grpSpPr>
                <a:xfrm>
                  <a:off x="4580225" y="1723600"/>
                  <a:ext cx="3559648" cy="69600"/>
                  <a:chOff x="4580225" y="1723600"/>
                  <a:chExt cx="3559648" cy="69600"/>
                </a:xfrm>
              </p:grpSpPr>
              <p:sp>
                <p:nvSpPr>
                  <p:cNvPr id="1843" name="Google Shape;1843;p75"/>
                  <p:cNvSpPr/>
                  <p:nvPr/>
                </p:nvSpPr>
                <p:spPr>
                  <a:xfrm>
                    <a:off x="4580225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44" name="Google Shape;1844;p75"/>
                  <p:cNvSpPr/>
                  <p:nvPr/>
                </p:nvSpPr>
                <p:spPr>
                  <a:xfrm>
                    <a:off x="4774115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45" name="Google Shape;1845;p75"/>
                  <p:cNvSpPr/>
                  <p:nvPr/>
                </p:nvSpPr>
                <p:spPr>
                  <a:xfrm>
                    <a:off x="4968005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46" name="Google Shape;1846;p75"/>
                  <p:cNvSpPr/>
                  <p:nvPr/>
                </p:nvSpPr>
                <p:spPr>
                  <a:xfrm>
                    <a:off x="5161896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47" name="Google Shape;1847;p75"/>
                  <p:cNvSpPr/>
                  <p:nvPr/>
                </p:nvSpPr>
                <p:spPr>
                  <a:xfrm>
                    <a:off x="5355786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48" name="Google Shape;1848;p75"/>
                  <p:cNvSpPr/>
                  <p:nvPr/>
                </p:nvSpPr>
                <p:spPr>
                  <a:xfrm>
                    <a:off x="5549676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49" name="Google Shape;1849;p75"/>
                  <p:cNvSpPr/>
                  <p:nvPr/>
                </p:nvSpPr>
                <p:spPr>
                  <a:xfrm>
                    <a:off x="5743566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0" name="Google Shape;1850;p75"/>
                  <p:cNvSpPr/>
                  <p:nvPr/>
                </p:nvSpPr>
                <p:spPr>
                  <a:xfrm>
                    <a:off x="5937456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1" name="Google Shape;1851;p75"/>
                  <p:cNvSpPr/>
                  <p:nvPr/>
                </p:nvSpPr>
                <p:spPr>
                  <a:xfrm>
                    <a:off x="6131347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2" name="Google Shape;1852;p75"/>
                  <p:cNvSpPr/>
                  <p:nvPr/>
                </p:nvSpPr>
                <p:spPr>
                  <a:xfrm>
                    <a:off x="6325237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3" name="Google Shape;1853;p75"/>
                  <p:cNvSpPr/>
                  <p:nvPr/>
                </p:nvSpPr>
                <p:spPr>
                  <a:xfrm>
                    <a:off x="6519127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4" name="Google Shape;1854;p75"/>
                  <p:cNvSpPr/>
                  <p:nvPr/>
                </p:nvSpPr>
                <p:spPr>
                  <a:xfrm>
                    <a:off x="6713017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5" name="Google Shape;1855;p75"/>
                  <p:cNvSpPr/>
                  <p:nvPr/>
                </p:nvSpPr>
                <p:spPr>
                  <a:xfrm>
                    <a:off x="6906907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6" name="Google Shape;1856;p75"/>
                  <p:cNvSpPr/>
                  <p:nvPr/>
                </p:nvSpPr>
                <p:spPr>
                  <a:xfrm>
                    <a:off x="7100798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7" name="Google Shape;1857;p75"/>
                  <p:cNvSpPr/>
                  <p:nvPr/>
                </p:nvSpPr>
                <p:spPr>
                  <a:xfrm>
                    <a:off x="7294702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8" name="Google Shape;1858;p75"/>
                  <p:cNvSpPr/>
                  <p:nvPr/>
                </p:nvSpPr>
                <p:spPr>
                  <a:xfrm>
                    <a:off x="7488592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59" name="Google Shape;1859;p75"/>
                  <p:cNvSpPr/>
                  <p:nvPr/>
                </p:nvSpPr>
                <p:spPr>
                  <a:xfrm>
                    <a:off x="7682482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0" name="Google Shape;1860;p75"/>
                  <p:cNvSpPr/>
                  <p:nvPr/>
                </p:nvSpPr>
                <p:spPr>
                  <a:xfrm>
                    <a:off x="7876373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1" name="Google Shape;1861;p75"/>
                  <p:cNvSpPr/>
                  <p:nvPr/>
                </p:nvSpPr>
                <p:spPr>
                  <a:xfrm>
                    <a:off x="8070273" y="172360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862" name="Google Shape;1862;p75"/>
                <p:cNvGrpSpPr/>
                <p:nvPr/>
              </p:nvGrpSpPr>
              <p:grpSpPr>
                <a:xfrm>
                  <a:off x="8218149" y="1774558"/>
                  <a:ext cx="69600" cy="2202416"/>
                  <a:chOff x="8218149" y="1774558"/>
                  <a:chExt cx="69600" cy="2202416"/>
                </a:xfrm>
              </p:grpSpPr>
              <p:sp>
                <p:nvSpPr>
                  <p:cNvPr id="1863" name="Google Shape;1863;p75"/>
                  <p:cNvSpPr/>
                  <p:nvPr/>
                </p:nvSpPr>
                <p:spPr>
                  <a:xfrm rot="5400000">
                    <a:off x="8218149" y="177455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4" name="Google Shape;1864;p75"/>
                  <p:cNvSpPr/>
                  <p:nvPr/>
                </p:nvSpPr>
                <p:spPr>
                  <a:xfrm rot="5400000">
                    <a:off x="8218149" y="196844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5" name="Google Shape;1865;p75"/>
                  <p:cNvSpPr/>
                  <p:nvPr/>
                </p:nvSpPr>
                <p:spPr>
                  <a:xfrm rot="5400000">
                    <a:off x="8218149" y="216233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6" name="Google Shape;1866;p75"/>
                  <p:cNvSpPr/>
                  <p:nvPr/>
                </p:nvSpPr>
                <p:spPr>
                  <a:xfrm rot="5400000">
                    <a:off x="8218149" y="235622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7" name="Google Shape;1867;p75"/>
                  <p:cNvSpPr/>
                  <p:nvPr/>
                </p:nvSpPr>
                <p:spPr>
                  <a:xfrm rot="5400000">
                    <a:off x="8218149" y="255011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8" name="Google Shape;1868;p75"/>
                  <p:cNvSpPr/>
                  <p:nvPr/>
                </p:nvSpPr>
                <p:spPr>
                  <a:xfrm rot="5400000">
                    <a:off x="8218149" y="2744009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69" name="Google Shape;1869;p75"/>
                  <p:cNvSpPr/>
                  <p:nvPr/>
                </p:nvSpPr>
                <p:spPr>
                  <a:xfrm rot="5400000">
                    <a:off x="8218149" y="2937899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0" name="Google Shape;1870;p75"/>
                  <p:cNvSpPr/>
                  <p:nvPr/>
                </p:nvSpPr>
                <p:spPr>
                  <a:xfrm rot="5400000">
                    <a:off x="8218149" y="3131803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1" name="Google Shape;1871;p75"/>
                  <p:cNvSpPr/>
                  <p:nvPr/>
                </p:nvSpPr>
                <p:spPr>
                  <a:xfrm rot="5400000">
                    <a:off x="8218149" y="3325693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2" name="Google Shape;1872;p75"/>
                  <p:cNvSpPr/>
                  <p:nvPr/>
                </p:nvSpPr>
                <p:spPr>
                  <a:xfrm rot="5400000">
                    <a:off x="8218149" y="3519584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3" name="Google Shape;1873;p75"/>
                  <p:cNvSpPr/>
                  <p:nvPr/>
                </p:nvSpPr>
                <p:spPr>
                  <a:xfrm rot="5400000">
                    <a:off x="8218149" y="3713474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4" name="Google Shape;1874;p75"/>
                  <p:cNvSpPr/>
                  <p:nvPr/>
                </p:nvSpPr>
                <p:spPr>
                  <a:xfrm rot="5400000">
                    <a:off x="8218149" y="3907374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875" name="Google Shape;1875;p75"/>
                <p:cNvGrpSpPr/>
                <p:nvPr/>
              </p:nvGrpSpPr>
              <p:grpSpPr>
                <a:xfrm>
                  <a:off x="4431774" y="1774558"/>
                  <a:ext cx="69600" cy="2202416"/>
                  <a:chOff x="8218149" y="1774558"/>
                  <a:chExt cx="69600" cy="2202416"/>
                </a:xfrm>
              </p:grpSpPr>
              <p:sp>
                <p:nvSpPr>
                  <p:cNvPr id="1876" name="Google Shape;1876;p75"/>
                  <p:cNvSpPr/>
                  <p:nvPr/>
                </p:nvSpPr>
                <p:spPr>
                  <a:xfrm rot="5400000">
                    <a:off x="8218149" y="177455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7" name="Google Shape;1877;p75"/>
                  <p:cNvSpPr/>
                  <p:nvPr/>
                </p:nvSpPr>
                <p:spPr>
                  <a:xfrm rot="5400000">
                    <a:off x="8218149" y="196844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8" name="Google Shape;1878;p75"/>
                  <p:cNvSpPr/>
                  <p:nvPr/>
                </p:nvSpPr>
                <p:spPr>
                  <a:xfrm rot="5400000">
                    <a:off x="8218149" y="216233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79" name="Google Shape;1879;p75"/>
                  <p:cNvSpPr/>
                  <p:nvPr/>
                </p:nvSpPr>
                <p:spPr>
                  <a:xfrm rot="5400000">
                    <a:off x="8218149" y="235622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0" name="Google Shape;1880;p75"/>
                  <p:cNvSpPr/>
                  <p:nvPr/>
                </p:nvSpPr>
                <p:spPr>
                  <a:xfrm rot="5400000">
                    <a:off x="8218149" y="2550118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1" name="Google Shape;1881;p75"/>
                  <p:cNvSpPr/>
                  <p:nvPr/>
                </p:nvSpPr>
                <p:spPr>
                  <a:xfrm rot="5400000">
                    <a:off x="8218149" y="2744009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2" name="Google Shape;1882;p75"/>
                  <p:cNvSpPr/>
                  <p:nvPr/>
                </p:nvSpPr>
                <p:spPr>
                  <a:xfrm rot="5400000">
                    <a:off x="8218149" y="2937899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3" name="Google Shape;1883;p75"/>
                  <p:cNvSpPr/>
                  <p:nvPr/>
                </p:nvSpPr>
                <p:spPr>
                  <a:xfrm rot="5400000">
                    <a:off x="8218149" y="3131803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4" name="Google Shape;1884;p75"/>
                  <p:cNvSpPr/>
                  <p:nvPr/>
                </p:nvSpPr>
                <p:spPr>
                  <a:xfrm rot="5400000">
                    <a:off x="8218149" y="3325693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5" name="Google Shape;1885;p75"/>
                  <p:cNvSpPr/>
                  <p:nvPr/>
                </p:nvSpPr>
                <p:spPr>
                  <a:xfrm rot="5400000">
                    <a:off x="8218149" y="3519584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6" name="Google Shape;1886;p75"/>
                  <p:cNvSpPr/>
                  <p:nvPr/>
                </p:nvSpPr>
                <p:spPr>
                  <a:xfrm rot="5400000">
                    <a:off x="8218149" y="3713474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87" name="Google Shape;1887;p75"/>
                  <p:cNvSpPr/>
                  <p:nvPr/>
                </p:nvSpPr>
                <p:spPr>
                  <a:xfrm rot="5400000">
                    <a:off x="8218149" y="3907374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888" name="Google Shape;1888;p75"/>
                <p:cNvGrpSpPr/>
                <p:nvPr/>
              </p:nvGrpSpPr>
              <p:grpSpPr>
                <a:xfrm>
                  <a:off x="4580225" y="3949300"/>
                  <a:ext cx="3559648" cy="69600"/>
                  <a:chOff x="4580225" y="1728650"/>
                  <a:chExt cx="3559648" cy="69600"/>
                </a:xfrm>
              </p:grpSpPr>
              <p:sp>
                <p:nvSpPr>
                  <p:cNvPr id="1889" name="Google Shape;1889;p75"/>
                  <p:cNvSpPr/>
                  <p:nvPr/>
                </p:nvSpPr>
                <p:spPr>
                  <a:xfrm>
                    <a:off x="4580225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0" name="Google Shape;1890;p75"/>
                  <p:cNvSpPr/>
                  <p:nvPr/>
                </p:nvSpPr>
                <p:spPr>
                  <a:xfrm>
                    <a:off x="4774115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1" name="Google Shape;1891;p75"/>
                  <p:cNvSpPr/>
                  <p:nvPr/>
                </p:nvSpPr>
                <p:spPr>
                  <a:xfrm>
                    <a:off x="4968005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2" name="Google Shape;1892;p75"/>
                  <p:cNvSpPr/>
                  <p:nvPr/>
                </p:nvSpPr>
                <p:spPr>
                  <a:xfrm>
                    <a:off x="5161896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3" name="Google Shape;1893;p75"/>
                  <p:cNvSpPr/>
                  <p:nvPr/>
                </p:nvSpPr>
                <p:spPr>
                  <a:xfrm>
                    <a:off x="5355786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4" name="Google Shape;1894;p75"/>
                  <p:cNvSpPr/>
                  <p:nvPr/>
                </p:nvSpPr>
                <p:spPr>
                  <a:xfrm>
                    <a:off x="5549676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5" name="Google Shape;1895;p75"/>
                  <p:cNvSpPr/>
                  <p:nvPr/>
                </p:nvSpPr>
                <p:spPr>
                  <a:xfrm>
                    <a:off x="5743566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6" name="Google Shape;1896;p75"/>
                  <p:cNvSpPr/>
                  <p:nvPr/>
                </p:nvSpPr>
                <p:spPr>
                  <a:xfrm>
                    <a:off x="5937456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7" name="Google Shape;1897;p75"/>
                  <p:cNvSpPr/>
                  <p:nvPr/>
                </p:nvSpPr>
                <p:spPr>
                  <a:xfrm>
                    <a:off x="6131347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8" name="Google Shape;1898;p75"/>
                  <p:cNvSpPr/>
                  <p:nvPr/>
                </p:nvSpPr>
                <p:spPr>
                  <a:xfrm>
                    <a:off x="6325237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9" name="Google Shape;1899;p75"/>
                  <p:cNvSpPr/>
                  <p:nvPr/>
                </p:nvSpPr>
                <p:spPr>
                  <a:xfrm>
                    <a:off x="6519127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0" name="Google Shape;1900;p75"/>
                  <p:cNvSpPr/>
                  <p:nvPr/>
                </p:nvSpPr>
                <p:spPr>
                  <a:xfrm>
                    <a:off x="6713017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1" name="Google Shape;1901;p75"/>
                  <p:cNvSpPr/>
                  <p:nvPr/>
                </p:nvSpPr>
                <p:spPr>
                  <a:xfrm>
                    <a:off x="6906907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2" name="Google Shape;1902;p75"/>
                  <p:cNvSpPr/>
                  <p:nvPr/>
                </p:nvSpPr>
                <p:spPr>
                  <a:xfrm>
                    <a:off x="7100798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3" name="Google Shape;1903;p75"/>
                  <p:cNvSpPr/>
                  <p:nvPr/>
                </p:nvSpPr>
                <p:spPr>
                  <a:xfrm>
                    <a:off x="7294702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4" name="Google Shape;1904;p75"/>
                  <p:cNvSpPr/>
                  <p:nvPr/>
                </p:nvSpPr>
                <p:spPr>
                  <a:xfrm>
                    <a:off x="7488592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5" name="Google Shape;1905;p75"/>
                  <p:cNvSpPr/>
                  <p:nvPr/>
                </p:nvSpPr>
                <p:spPr>
                  <a:xfrm>
                    <a:off x="7682482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6" name="Google Shape;1906;p75"/>
                  <p:cNvSpPr/>
                  <p:nvPr/>
                </p:nvSpPr>
                <p:spPr>
                  <a:xfrm>
                    <a:off x="7876373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7" name="Google Shape;1907;p75"/>
                  <p:cNvSpPr/>
                  <p:nvPr/>
                </p:nvSpPr>
                <p:spPr>
                  <a:xfrm>
                    <a:off x="8070273" y="1728650"/>
                    <a:ext cx="69600" cy="69600"/>
                  </a:xfrm>
                  <a:prstGeom prst="ellipse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400"/>
                      <a:buFont typeface="Arial"/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sp>
        <p:nvSpPr>
          <p:cNvPr id="1908" name="Google Shape;1908;p75"/>
          <p:cNvSpPr txBox="1"/>
          <p:nvPr>
            <p:ph type="title"/>
          </p:nvPr>
        </p:nvSpPr>
        <p:spPr>
          <a:xfrm>
            <a:off x="4662475" y="1082400"/>
            <a:ext cx="3974400" cy="10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1800"/>
              <a:t>Career Interest Profiler</a:t>
            </a:r>
            <a:endParaRPr sz="1800"/>
          </a:p>
        </p:txBody>
      </p:sp>
      <p:sp>
        <p:nvSpPr>
          <p:cNvPr id="1909" name="Google Shape;1909;p75"/>
          <p:cNvSpPr txBox="1"/>
          <p:nvPr>
            <p:ph idx="1" type="subTitle"/>
          </p:nvPr>
        </p:nvSpPr>
        <p:spPr>
          <a:xfrm>
            <a:off x="4904425" y="1659100"/>
            <a:ext cx="3490500" cy="11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2000"/>
              <a:t>See How Your Interests</a:t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2000"/>
              <a:t>Match Careers</a:t>
            </a:r>
            <a:endParaRPr sz="2000"/>
          </a:p>
        </p:txBody>
      </p:sp>
      <p:pic>
        <p:nvPicPr>
          <p:cNvPr id="1910" name="Google Shape;1910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057" y="1573707"/>
            <a:ext cx="3360110" cy="18900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1" name="Google Shape;1911;p75"/>
          <p:cNvGrpSpPr/>
          <p:nvPr/>
        </p:nvGrpSpPr>
        <p:grpSpPr>
          <a:xfrm>
            <a:off x="4930775" y="2015106"/>
            <a:ext cx="3154289" cy="284589"/>
            <a:chOff x="2954975" y="1676331"/>
            <a:chExt cx="3154289" cy="284589"/>
          </a:xfrm>
        </p:grpSpPr>
        <p:sp>
          <p:nvSpPr>
            <p:cNvPr id="1912" name="Google Shape;1912;p75"/>
            <p:cNvSpPr/>
            <p:nvPr/>
          </p:nvSpPr>
          <p:spPr>
            <a:xfrm>
              <a:off x="2954975" y="16763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p75"/>
            <p:cNvSpPr/>
            <p:nvPr/>
          </p:nvSpPr>
          <p:spPr>
            <a:xfrm>
              <a:off x="5810613" y="16763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4" name="Google Shape;1914;p75"/>
          <p:cNvSpPr txBox="1"/>
          <p:nvPr>
            <p:ph type="title"/>
          </p:nvPr>
        </p:nvSpPr>
        <p:spPr>
          <a:xfrm>
            <a:off x="4582375" y="512625"/>
            <a:ext cx="41346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2600"/>
              <a:t>CaliforniaColleges.edu</a:t>
            </a:r>
            <a:endParaRPr sz="2300"/>
          </a:p>
        </p:txBody>
      </p:sp>
      <p:sp>
        <p:nvSpPr>
          <p:cNvPr id="1915" name="Google Shape;1915;p75"/>
          <p:cNvSpPr txBox="1"/>
          <p:nvPr/>
        </p:nvSpPr>
        <p:spPr>
          <a:xfrm>
            <a:off x="4800575" y="2361350"/>
            <a:ext cx="4029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Answer each question without over-analyzing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Try not to select “unsure” too often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 may have interests in each area: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Realistic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Investigative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Artistic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Social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Enterprising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 Medium"/>
              <a:buChar char="○"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Conventional </a:t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19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0" name="Google Shape;1920;p76"/>
          <p:cNvSpPr txBox="1"/>
          <p:nvPr>
            <p:ph idx="5" type="title"/>
          </p:nvPr>
        </p:nvSpPr>
        <p:spPr>
          <a:xfrm>
            <a:off x="1824150" y="430750"/>
            <a:ext cx="54957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LET’S USE SOME PERCENTAGES</a:t>
            </a:r>
            <a:endParaRPr/>
          </a:p>
        </p:txBody>
      </p:sp>
      <p:grpSp>
        <p:nvGrpSpPr>
          <p:cNvPr id="1921" name="Google Shape;1921;p76"/>
          <p:cNvGrpSpPr/>
          <p:nvPr/>
        </p:nvGrpSpPr>
        <p:grpSpPr>
          <a:xfrm>
            <a:off x="792578" y="2191799"/>
            <a:ext cx="1282009" cy="1509624"/>
            <a:chOff x="1102328" y="1306424"/>
            <a:chExt cx="1282009" cy="1509624"/>
          </a:xfrm>
        </p:grpSpPr>
        <p:sp>
          <p:nvSpPr>
            <p:cNvPr id="1922" name="Google Shape;1922;p76"/>
            <p:cNvSpPr/>
            <p:nvPr/>
          </p:nvSpPr>
          <p:spPr>
            <a:xfrm>
              <a:off x="1102328" y="1533890"/>
              <a:ext cx="1282009" cy="1282158"/>
            </a:xfrm>
            <a:custGeom>
              <a:rect b="b" l="l" r="r" t="t"/>
              <a:pathLst>
                <a:path extrusionOk="0" h="48886" w="48871">
                  <a:moveTo>
                    <a:pt x="24397" y="0"/>
                  </a:moveTo>
                  <a:cubicBezTo>
                    <a:pt x="10891" y="0"/>
                    <a:pt x="1" y="10967"/>
                    <a:pt x="1" y="24473"/>
                  </a:cubicBezTo>
                  <a:cubicBezTo>
                    <a:pt x="1" y="37918"/>
                    <a:pt x="10891" y="48885"/>
                    <a:pt x="24397" y="48885"/>
                  </a:cubicBezTo>
                  <a:cubicBezTo>
                    <a:pt x="37919" y="48885"/>
                    <a:pt x="48870" y="37918"/>
                    <a:pt x="48870" y="24473"/>
                  </a:cubicBezTo>
                  <a:cubicBezTo>
                    <a:pt x="48870" y="10967"/>
                    <a:pt x="37919" y="0"/>
                    <a:pt x="24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p76"/>
            <p:cNvSpPr/>
            <p:nvPr/>
          </p:nvSpPr>
          <p:spPr>
            <a:xfrm>
              <a:off x="2113492" y="1634182"/>
              <a:ext cx="138875" cy="137222"/>
            </a:xfrm>
            <a:custGeom>
              <a:rect b="b" l="l" r="r" t="t"/>
              <a:pathLst>
                <a:path extrusionOk="0" h="5232" w="5294">
                  <a:moveTo>
                    <a:pt x="2295" y="0"/>
                  </a:moveTo>
                  <a:lnTo>
                    <a:pt x="1" y="2356"/>
                  </a:lnTo>
                  <a:cubicBezTo>
                    <a:pt x="1148" y="3243"/>
                    <a:pt x="2173" y="4145"/>
                    <a:pt x="3060" y="5231"/>
                  </a:cubicBezTo>
                  <a:lnTo>
                    <a:pt x="5293" y="2937"/>
                  </a:lnTo>
                  <a:lnTo>
                    <a:pt x="22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p76"/>
            <p:cNvSpPr/>
            <p:nvPr/>
          </p:nvSpPr>
          <p:spPr>
            <a:xfrm>
              <a:off x="1232760" y="1634182"/>
              <a:ext cx="138455" cy="137222"/>
            </a:xfrm>
            <a:custGeom>
              <a:rect b="b" l="l" r="r" t="t"/>
              <a:pathLst>
                <a:path extrusionOk="0" h="5232" w="5278">
                  <a:moveTo>
                    <a:pt x="3059" y="0"/>
                  </a:moveTo>
                  <a:lnTo>
                    <a:pt x="0" y="2937"/>
                  </a:lnTo>
                  <a:lnTo>
                    <a:pt x="2218" y="5231"/>
                  </a:lnTo>
                  <a:cubicBezTo>
                    <a:pt x="3182" y="4145"/>
                    <a:pt x="4206" y="3243"/>
                    <a:pt x="5277" y="2356"/>
                  </a:cubicBezTo>
                  <a:lnTo>
                    <a:pt x="30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p76"/>
            <p:cNvSpPr/>
            <p:nvPr/>
          </p:nvSpPr>
          <p:spPr>
            <a:xfrm>
              <a:off x="1672116" y="1416761"/>
              <a:ext cx="142469" cy="178924"/>
            </a:xfrm>
            <a:custGeom>
              <a:rect b="b" l="l" r="r" t="t"/>
              <a:pathLst>
                <a:path extrusionOk="0" h="6822" w="5431">
                  <a:moveTo>
                    <a:pt x="1" y="0"/>
                  </a:moveTo>
                  <a:lnTo>
                    <a:pt x="1" y="6822"/>
                  </a:lnTo>
                  <a:lnTo>
                    <a:pt x="5431" y="6822"/>
                  </a:lnTo>
                  <a:lnTo>
                    <a:pt x="54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76"/>
            <p:cNvSpPr/>
            <p:nvPr/>
          </p:nvSpPr>
          <p:spPr>
            <a:xfrm>
              <a:off x="1571800" y="1306424"/>
              <a:ext cx="343095" cy="172131"/>
            </a:xfrm>
            <a:custGeom>
              <a:rect b="b" l="l" r="r" t="t"/>
              <a:pathLst>
                <a:path extrusionOk="0" h="6563" w="13079">
                  <a:moveTo>
                    <a:pt x="1286" y="1"/>
                  </a:moveTo>
                  <a:cubicBezTo>
                    <a:pt x="582" y="1"/>
                    <a:pt x="1" y="582"/>
                    <a:pt x="1" y="1286"/>
                  </a:cubicBezTo>
                  <a:lnTo>
                    <a:pt x="1" y="5293"/>
                  </a:lnTo>
                  <a:cubicBezTo>
                    <a:pt x="1" y="5997"/>
                    <a:pt x="582" y="6563"/>
                    <a:pt x="1286" y="6563"/>
                  </a:cubicBezTo>
                  <a:lnTo>
                    <a:pt x="11794" y="6563"/>
                  </a:lnTo>
                  <a:cubicBezTo>
                    <a:pt x="12497" y="6563"/>
                    <a:pt x="13079" y="5997"/>
                    <a:pt x="13079" y="5293"/>
                  </a:cubicBezTo>
                  <a:lnTo>
                    <a:pt x="13079" y="1286"/>
                  </a:lnTo>
                  <a:cubicBezTo>
                    <a:pt x="13079" y="582"/>
                    <a:pt x="12497" y="1"/>
                    <a:pt x="117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p76"/>
            <p:cNvSpPr/>
            <p:nvPr/>
          </p:nvSpPr>
          <p:spPr>
            <a:xfrm>
              <a:off x="1814563" y="1306424"/>
              <a:ext cx="100339" cy="172131"/>
            </a:xfrm>
            <a:custGeom>
              <a:rect b="b" l="l" r="r" t="t"/>
              <a:pathLst>
                <a:path extrusionOk="0" h="6563" w="3825">
                  <a:moveTo>
                    <a:pt x="1" y="1"/>
                  </a:moveTo>
                  <a:cubicBezTo>
                    <a:pt x="1010" y="1"/>
                    <a:pt x="1836" y="827"/>
                    <a:pt x="1836" y="1852"/>
                  </a:cubicBezTo>
                  <a:lnTo>
                    <a:pt x="1836" y="4727"/>
                  </a:lnTo>
                  <a:cubicBezTo>
                    <a:pt x="1836" y="5737"/>
                    <a:pt x="1010" y="6563"/>
                    <a:pt x="1" y="6563"/>
                  </a:cubicBezTo>
                  <a:lnTo>
                    <a:pt x="1974" y="6563"/>
                  </a:lnTo>
                  <a:cubicBezTo>
                    <a:pt x="2983" y="6563"/>
                    <a:pt x="3825" y="5737"/>
                    <a:pt x="3825" y="4727"/>
                  </a:cubicBezTo>
                  <a:lnTo>
                    <a:pt x="3825" y="1852"/>
                  </a:lnTo>
                  <a:cubicBezTo>
                    <a:pt x="3825" y="827"/>
                    <a:pt x="2983" y="1"/>
                    <a:pt x="1974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p76"/>
            <p:cNvSpPr/>
            <p:nvPr/>
          </p:nvSpPr>
          <p:spPr>
            <a:xfrm>
              <a:off x="1672116" y="1478525"/>
              <a:ext cx="142469" cy="26909"/>
            </a:xfrm>
            <a:custGeom>
              <a:rect b="b" l="l" r="r" t="t"/>
              <a:pathLst>
                <a:path extrusionOk="0" h="1026" w="5431">
                  <a:moveTo>
                    <a:pt x="1" y="1"/>
                  </a:moveTo>
                  <a:lnTo>
                    <a:pt x="1" y="1025"/>
                  </a:lnTo>
                  <a:lnTo>
                    <a:pt x="5431" y="1025"/>
                  </a:lnTo>
                  <a:lnTo>
                    <a:pt x="5431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p76"/>
            <p:cNvSpPr/>
            <p:nvPr/>
          </p:nvSpPr>
          <p:spPr>
            <a:xfrm>
              <a:off x="1232760" y="1634182"/>
              <a:ext cx="93493" cy="88675"/>
            </a:xfrm>
            <a:custGeom>
              <a:rect b="b" l="l" r="r" t="t"/>
              <a:pathLst>
                <a:path extrusionOk="0" h="3381" w="3564">
                  <a:moveTo>
                    <a:pt x="3059" y="0"/>
                  </a:moveTo>
                  <a:lnTo>
                    <a:pt x="0" y="2937"/>
                  </a:lnTo>
                  <a:lnTo>
                    <a:pt x="505" y="3381"/>
                  </a:lnTo>
                  <a:lnTo>
                    <a:pt x="3564" y="505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76"/>
            <p:cNvSpPr/>
            <p:nvPr/>
          </p:nvSpPr>
          <p:spPr>
            <a:xfrm>
              <a:off x="2160450" y="1637382"/>
              <a:ext cx="90318" cy="85475"/>
            </a:xfrm>
            <a:custGeom>
              <a:rect b="b" l="l" r="r" t="t"/>
              <a:pathLst>
                <a:path extrusionOk="0" h="3259" w="3443">
                  <a:moveTo>
                    <a:pt x="444" y="1"/>
                  </a:moveTo>
                  <a:lnTo>
                    <a:pt x="1" y="383"/>
                  </a:lnTo>
                  <a:lnTo>
                    <a:pt x="3060" y="3259"/>
                  </a:lnTo>
                  <a:lnTo>
                    <a:pt x="3442" y="2815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p76"/>
            <p:cNvSpPr/>
            <p:nvPr/>
          </p:nvSpPr>
          <p:spPr>
            <a:xfrm>
              <a:off x="1134044" y="1532684"/>
              <a:ext cx="212273" cy="202922"/>
            </a:xfrm>
            <a:custGeom>
              <a:rect b="b" l="l" r="r" t="t"/>
              <a:pathLst>
                <a:path extrusionOk="0" h="7737" w="8092">
                  <a:moveTo>
                    <a:pt x="5599" y="1"/>
                  </a:moveTo>
                  <a:cubicBezTo>
                    <a:pt x="5400" y="1"/>
                    <a:pt x="5193" y="77"/>
                    <a:pt x="5033" y="230"/>
                  </a:cubicBezTo>
                  <a:lnTo>
                    <a:pt x="322" y="4635"/>
                  </a:lnTo>
                  <a:cubicBezTo>
                    <a:pt x="0" y="4895"/>
                    <a:pt x="0" y="5400"/>
                    <a:pt x="322" y="5721"/>
                  </a:cubicBezTo>
                  <a:lnTo>
                    <a:pt x="1973" y="7495"/>
                  </a:lnTo>
                  <a:cubicBezTo>
                    <a:pt x="2103" y="7656"/>
                    <a:pt x="2295" y="7736"/>
                    <a:pt x="2494" y="7736"/>
                  </a:cubicBezTo>
                  <a:cubicBezTo>
                    <a:pt x="2692" y="7736"/>
                    <a:pt x="2899" y="7656"/>
                    <a:pt x="3059" y="7495"/>
                  </a:cubicBezTo>
                  <a:lnTo>
                    <a:pt x="7771" y="3167"/>
                  </a:lnTo>
                  <a:cubicBezTo>
                    <a:pt x="8092" y="2846"/>
                    <a:pt x="8092" y="2341"/>
                    <a:pt x="7771" y="2020"/>
                  </a:cubicBezTo>
                  <a:lnTo>
                    <a:pt x="6119" y="230"/>
                  </a:lnTo>
                  <a:cubicBezTo>
                    <a:pt x="5989" y="77"/>
                    <a:pt x="5797" y="1"/>
                    <a:pt x="5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2" name="Google Shape;1932;p76"/>
            <p:cNvSpPr/>
            <p:nvPr/>
          </p:nvSpPr>
          <p:spPr>
            <a:xfrm>
              <a:off x="1144065" y="1536592"/>
              <a:ext cx="199052" cy="116057"/>
            </a:xfrm>
            <a:custGeom>
              <a:rect b="b" l="l" r="r" t="t"/>
              <a:pathLst>
                <a:path extrusionOk="0" h="4425" w="7588">
                  <a:moveTo>
                    <a:pt x="5154" y="0"/>
                  </a:moveTo>
                  <a:cubicBezTo>
                    <a:pt x="4878" y="0"/>
                    <a:pt x="4604" y="96"/>
                    <a:pt x="4391" y="280"/>
                  </a:cubicBezTo>
                  <a:lnTo>
                    <a:pt x="184" y="4226"/>
                  </a:lnTo>
                  <a:cubicBezTo>
                    <a:pt x="123" y="4287"/>
                    <a:pt x="62" y="4364"/>
                    <a:pt x="1" y="4425"/>
                  </a:cubicBezTo>
                  <a:lnTo>
                    <a:pt x="3565" y="1106"/>
                  </a:lnTo>
                  <a:cubicBezTo>
                    <a:pt x="3800" y="899"/>
                    <a:pt x="4078" y="802"/>
                    <a:pt x="4347" y="802"/>
                  </a:cubicBezTo>
                  <a:cubicBezTo>
                    <a:pt x="4655" y="802"/>
                    <a:pt x="4951" y="930"/>
                    <a:pt x="5155" y="1167"/>
                  </a:cubicBezTo>
                  <a:lnTo>
                    <a:pt x="6364" y="2452"/>
                  </a:lnTo>
                  <a:cubicBezTo>
                    <a:pt x="6746" y="2834"/>
                    <a:pt x="6746" y="3400"/>
                    <a:pt x="6501" y="3783"/>
                  </a:cubicBezTo>
                  <a:lnTo>
                    <a:pt x="7128" y="3217"/>
                  </a:lnTo>
                  <a:cubicBezTo>
                    <a:pt x="7587" y="2834"/>
                    <a:pt x="7587" y="2069"/>
                    <a:pt x="7205" y="1611"/>
                  </a:cubicBezTo>
                  <a:lnTo>
                    <a:pt x="5981" y="341"/>
                  </a:lnTo>
                  <a:cubicBezTo>
                    <a:pt x="5751" y="111"/>
                    <a:pt x="5451" y="0"/>
                    <a:pt x="5154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76"/>
            <p:cNvSpPr/>
            <p:nvPr/>
          </p:nvSpPr>
          <p:spPr>
            <a:xfrm>
              <a:off x="2135580" y="1532684"/>
              <a:ext cx="210673" cy="203184"/>
            </a:xfrm>
            <a:custGeom>
              <a:rect b="b" l="l" r="r" t="t"/>
              <a:pathLst>
                <a:path extrusionOk="0" h="7747" w="8031">
                  <a:moveTo>
                    <a:pt x="2488" y="1"/>
                  </a:moveTo>
                  <a:cubicBezTo>
                    <a:pt x="2287" y="1"/>
                    <a:pt x="2096" y="77"/>
                    <a:pt x="1973" y="230"/>
                  </a:cubicBezTo>
                  <a:lnTo>
                    <a:pt x="245" y="2020"/>
                  </a:lnTo>
                  <a:cubicBezTo>
                    <a:pt x="0" y="2341"/>
                    <a:pt x="0" y="2784"/>
                    <a:pt x="306" y="3106"/>
                  </a:cubicBezTo>
                  <a:lnTo>
                    <a:pt x="4971" y="7572"/>
                  </a:lnTo>
                  <a:cubicBezTo>
                    <a:pt x="5114" y="7686"/>
                    <a:pt x="5303" y="7747"/>
                    <a:pt x="5489" y="7747"/>
                  </a:cubicBezTo>
                  <a:cubicBezTo>
                    <a:pt x="5702" y="7747"/>
                    <a:pt x="5911" y="7667"/>
                    <a:pt x="6042" y="7495"/>
                  </a:cubicBezTo>
                  <a:lnTo>
                    <a:pt x="7770" y="5721"/>
                  </a:lnTo>
                  <a:cubicBezTo>
                    <a:pt x="8030" y="5461"/>
                    <a:pt x="8030" y="4956"/>
                    <a:pt x="7709" y="4635"/>
                  </a:cubicBezTo>
                  <a:lnTo>
                    <a:pt x="3059" y="230"/>
                  </a:lnTo>
                  <a:cubicBezTo>
                    <a:pt x="2899" y="77"/>
                    <a:pt x="2688" y="1"/>
                    <a:pt x="24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76"/>
            <p:cNvSpPr/>
            <p:nvPr/>
          </p:nvSpPr>
          <p:spPr>
            <a:xfrm>
              <a:off x="2215828" y="1540709"/>
              <a:ext cx="128408" cy="191723"/>
            </a:xfrm>
            <a:custGeom>
              <a:rect b="b" l="l" r="r" t="t"/>
              <a:pathLst>
                <a:path extrusionOk="0" h="7310" w="4895">
                  <a:moveTo>
                    <a:pt x="0" y="0"/>
                  </a:moveTo>
                  <a:lnTo>
                    <a:pt x="3564" y="3366"/>
                  </a:lnTo>
                  <a:cubicBezTo>
                    <a:pt x="4008" y="3748"/>
                    <a:pt x="4008" y="4452"/>
                    <a:pt x="3625" y="4972"/>
                  </a:cubicBezTo>
                  <a:lnTo>
                    <a:pt x="2417" y="6180"/>
                  </a:lnTo>
                  <a:cubicBezTo>
                    <a:pt x="2175" y="6422"/>
                    <a:pt x="1853" y="6535"/>
                    <a:pt x="1537" y="6535"/>
                  </a:cubicBezTo>
                  <a:cubicBezTo>
                    <a:pt x="1353" y="6535"/>
                    <a:pt x="1172" y="6498"/>
                    <a:pt x="1010" y="6425"/>
                  </a:cubicBezTo>
                  <a:lnTo>
                    <a:pt x="1010" y="6425"/>
                  </a:lnTo>
                  <a:lnTo>
                    <a:pt x="1652" y="7006"/>
                  </a:lnTo>
                  <a:cubicBezTo>
                    <a:pt x="1859" y="7212"/>
                    <a:pt x="2122" y="7310"/>
                    <a:pt x="2389" y="7310"/>
                  </a:cubicBezTo>
                  <a:cubicBezTo>
                    <a:pt x="2695" y="7310"/>
                    <a:pt x="3006" y="7182"/>
                    <a:pt x="3243" y="6945"/>
                  </a:cubicBezTo>
                  <a:lnTo>
                    <a:pt x="4451" y="5660"/>
                  </a:lnTo>
                  <a:cubicBezTo>
                    <a:pt x="4895" y="5216"/>
                    <a:pt x="4834" y="4513"/>
                    <a:pt x="4390" y="4069"/>
                  </a:cubicBezTo>
                  <a:lnTo>
                    <a:pt x="245" y="123"/>
                  </a:lnTo>
                  <a:cubicBezTo>
                    <a:pt x="184" y="62"/>
                    <a:pt x="123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5" name="Google Shape;1935;p76"/>
          <p:cNvSpPr/>
          <p:nvPr/>
        </p:nvSpPr>
        <p:spPr>
          <a:xfrm>
            <a:off x="876693" y="2493244"/>
            <a:ext cx="1113900" cy="1113900"/>
          </a:xfrm>
          <a:prstGeom prst="pie">
            <a:avLst>
              <a:gd fmla="val 16180595" name="adj1"/>
              <a:gd fmla="val 1362724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6" name="Google Shape;1936;p76"/>
          <p:cNvSpPr txBox="1"/>
          <p:nvPr>
            <p:ph idx="2" type="title"/>
          </p:nvPr>
        </p:nvSpPr>
        <p:spPr>
          <a:xfrm>
            <a:off x="2303300" y="2045150"/>
            <a:ext cx="1220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</a:pPr>
            <a:r>
              <a:rPr lang="en"/>
              <a:t>35%</a:t>
            </a:r>
            <a:endParaRPr/>
          </a:p>
        </p:txBody>
      </p:sp>
      <p:sp>
        <p:nvSpPr>
          <p:cNvPr id="1937" name="Google Shape;1937;p76"/>
          <p:cNvSpPr txBox="1"/>
          <p:nvPr>
            <p:ph idx="1" type="subTitle"/>
          </p:nvPr>
        </p:nvSpPr>
        <p:spPr>
          <a:xfrm>
            <a:off x="2303300" y="3079450"/>
            <a:ext cx="19332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Mercury is the closest planet to the Sun and the smallest of them all</a:t>
            </a:r>
            <a:endParaRPr/>
          </a:p>
        </p:txBody>
      </p:sp>
      <p:sp>
        <p:nvSpPr>
          <p:cNvPr id="1938" name="Google Shape;1938;p76"/>
          <p:cNvSpPr txBox="1"/>
          <p:nvPr>
            <p:ph idx="3" type="title"/>
          </p:nvPr>
        </p:nvSpPr>
        <p:spPr>
          <a:xfrm>
            <a:off x="6282025" y="2045150"/>
            <a:ext cx="1220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</a:pPr>
            <a:r>
              <a:rPr lang="en"/>
              <a:t>80%</a:t>
            </a:r>
            <a:endParaRPr/>
          </a:p>
        </p:txBody>
      </p:sp>
      <p:sp>
        <p:nvSpPr>
          <p:cNvPr id="1939" name="Google Shape;1939;p76"/>
          <p:cNvSpPr txBox="1"/>
          <p:nvPr>
            <p:ph idx="4" type="subTitle"/>
          </p:nvPr>
        </p:nvSpPr>
        <p:spPr>
          <a:xfrm>
            <a:off x="6282025" y="3079450"/>
            <a:ext cx="19332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Venus has a beautiful name and is the second planet from the Sun</a:t>
            </a:r>
            <a:endParaRPr/>
          </a:p>
        </p:txBody>
      </p:sp>
      <p:sp>
        <p:nvSpPr>
          <p:cNvPr id="1940" name="Google Shape;1940;p76"/>
          <p:cNvSpPr txBox="1"/>
          <p:nvPr>
            <p:ph idx="6" type="title"/>
          </p:nvPr>
        </p:nvSpPr>
        <p:spPr>
          <a:xfrm>
            <a:off x="2303300" y="2696300"/>
            <a:ext cx="2069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FANS</a:t>
            </a:r>
            <a:endParaRPr/>
          </a:p>
        </p:txBody>
      </p:sp>
      <p:sp>
        <p:nvSpPr>
          <p:cNvPr id="1941" name="Google Shape;1941;p76"/>
          <p:cNvSpPr txBox="1"/>
          <p:nvPr>
            <p:ph type="title"/>
          </p:nvPr>
        </p:nvSpPr>
        <p:spPr>
          <a:xfrm>
            <a:off x="6282025" y="2696300"/>
            <a:ext cx="2069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PLAYERS</a:t>
            </a:r>
            <a:endParaRPr/>
          </a:p>
        </p:txBody>
      </p:sp>
      <p:grpSp>
        <p:nvGrpSpPr>
          <p:cNvPr id="1942" name="Google Shape;1942;p76"/>
          <p:cNvGrpSpPr/>
          <p:nvPr/>
        </p:nvGrpSpPr>
        <p:grpSpPr>
          <a:xfrm>
            <a:off x="949282" y="2566405"/>
            <a:ext cx="968213" cy="967583"/>
            <a:chOff x="1259032" y="1681030"/>
            <a:chExt cx="968213" cy="967583"/>
          </a:xfrm>
        </p:grpSpPr>
        <p:grpSp>
          <p:nvGrpSpPr>
            <p:cNvPr id="1943" name="Google Shape;1943;p76"/>
            <p:cNvGrpSpPr/>
            <p:nvPr/>
          </p:nvGrpSpPr>
          <p:grpSpPr>
            <a:xfrm>
              <a:off x="1259032" y="1681030"/>
              <a:ext cx="968213" cy="967583"/>
              <a:chOff x="4257257" y="1527588"/>
              <a:chExt cx="759680" cy="759186"/>
            </a:xfrm>
          </p:grpSpPr>
          <p:sp>
            <p:nvSpPr>
              <p:cNvPr id="1944" name="Google Shape;1944;p76"/>
              <p:cNvSpPr/>
              <p:nvPr/>
            </p:nvSpPr>
            <p:spPr>
              <a:xfrm>
                <a:off x="4627166" y="1527588"/>
                <a:ext cx="18607" cy="75890"/>
              </a:xfrm>
              <a:custGeom>
                <a:rect b="b" l="l" r="r" t="t"/>
                <a:pathLst>
                  <a:path extrusionOk="0" h="3688" w="904">
                    <a:moveTo>
                      <a:pt x="444" y="1"/>
                    </a:moveTo>
                    <a:cubicBezTo>
                      <a:pt x="200" y="1"/>
                      <a:pt x="1" y="246"/>
                      <a:pt x="1" y="445"/>
                    </a:cubicBezTo>
                    <a:lnTo>
                      <a:pt x="1" y="3244"/>
                    </a:lnTo>
                    <a:cubicBezTo>
                      <a:pt x="1" y="3504"/>
                      <a:pt x="200" y="3687"/>
                      <a:pt x="444" y="3687"/>
                    </a:cubicBezTo>
                    <a:cubicBezTo>
                      <a:pt x="705" y="3687"/>
                      <a:pt x="903" y="3504"/>
                      <a:pt x="903" y="3244"/>
                    </a:cubicBezTo>
                    <a:lnTo>
                      <a:pt x="903" y="445"/>
                    </a:lnTo>
                    <a:cubicBezTo>
                      <a:pt x="903" y="246"/>
                      <a:pt x="705" y="1"/>
                      <a:pt x="4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76"/>
              <p:cNvSpPr/>
              <p:nvPr/>
            </p:nvSpPr>
            <p:spPr>
              <a:xfrm>
                <a:off x="4627166" y="2212160"/>
                <a:ext cx="18607" cy="74614"/>
              </a:xfrm>
              <a:custGeom>
                <a:rect b="b" l="l" r="r" t="t"/>
                <a:pathLst>
                  <a:path extrusionOk="0" h="3626" w="904">
                    <a:moveTo>
                      <a:pt x="444" y="1"/>
                    </a:moveTo>
                    <a:cubicBezTo>
                      <a:pt x="200" y="1"/>
                      <a:pt x="1" y="184"/>
                      <a:pt x="1" y="444"/>
                    </a:cubicBezTo>
                    <a:lnTo>
                      <a:pt x="1" y="3182"/>
                    </a:lnTo>
                    <a:cubicBezTo>
                      <a:pt x="1" y="3442"/>
                      <a:pt x="200" y="3626"/>
                      <a:pt x="444" y="3626"/>
                    </a:cubicBezTo>
                    <a:cubicBezTo>
                      <a:pt x="705" y="3626"/>
                      <a:pt x="903" y="3442"/>
                      <a:pt x="903" y="3182"/>
                    </a:cubicBezTo>
                    <a:lnTo>
                      <a:pt x="903" y="444"/>
                    </a:lnTo>
                    <a:cubicBezTo>
                      <a:pt x="903" y="184"/>
                      <a:pt x="705" y="1"/>
                      <a:pt x="4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6" name="Google Shape;1946;p76"/>
              <p:cNvSpPr/>
              <p:nvPr/>
            </p:nvSpPr>
            <p:spPr>
              <a:xfrm>
                <a:off x="4940741" y="1898682"/>
                <a:ext cx="76196" cy="18273"/>
              </a:xfrm>
              <a:custGeom>
                <a:rect b="b" l="l" r="r" t="t"/>
                <a:pathLst>
                  <a:path extrusionOk="0" h="888" w="3702">
                    <a:moveTo>
                      <a:pt x="444" y="0"/>
                    </a:moveTo>
                    <a:cubicBezTo>
                      <a:pt x="199" y="0"/>
                      <a:pt x="0" y="184"/>
                      <a:pt x="0" y="444"/>
                    </a:cubicBezTo>
                    <a:cubicBezTo>
                      <a:pt x="0" y="704"/>
                      <a:pt x="199" y="888"/>
                      <a:pt x="444" y="888"/>
                    </a:cubicBezTo>
                    <a:lnTo>
                      <a:pt x="3258" y="888"/>
                    </a:lnTo>
                    <a:cubicBezTo>
                      <a:pt x="3503" y="888"/>
                      <a:pt x="3702" y="704"/>
                      <a:pt x="3702" y="444"/>
                    </a:cubicBezTo>
                    <a:cubicBezTo>
                      <a:pt x="3702" y="184"/>
                      <a:pt x="3503" y="0"/>
                      <a:pt x="32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76"/>
              <p:cNvSpPr/>
              <p:nvPr/>
            </p:nvSpPr>
            <p:spPr>
              <a:xfrm>
                <a:off x="4257257" y="1898682"/>
                <a:ext cx="74941" cy="18273"/>
              </a:xfrm>
              <a:custGeom>
                <a:rect b="b" l="l" r="r" t="t"/>
                <a:pathLst>
                  <a:path extrusionOk="0" h="888" w="3641">
                    <a:moveTo>
                      <a:pt x="444" y="0"/>
                    </a:moveTo>
                    <a:cubicBezTo>
                      <a:pt x="199" y="0"/>
                      <a:pt x="1" y="184"/>
                      <a:pt x="1" y="444"/>
                    </a:cubicBezTo>
                    <a:cubicBezTo>
                      <a:pt x="1" y="704"/>
                      <a:pt x="199" y="888"/>
                      <a:pt x="444" y="888"/>
                    </a:cubicBezTo>
                    <a:lnTo>
                      <a:pt x="3197" y="888"/>
                    </a:lnTo>
                    <a:cubicBezTo>
                      <a:pt x="3442" y="888"/>
                      <a:pt x="3641" y="704"/>
                      <a:pt x="3641" y="444"/>
                    </a:cubicBezTo>
                    <a:cubicBezTo>
                      <a:pt x="3641" y="184"/>
                      <a:pt x="3442" y="0"/>
                      <a:pt x="31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8" name="Google Shape;1948;p76"/>
              <p:cNvSpPr/>
              <p:nvPr/>
            </p:nvSpPr>
            <p:spPr>
              <a:xfrm>
                <a:off x="4848819" y="1636175"/>
                <a:ext cx="60451" cy="59201"/>
              </a:xfrm>
              <a:custGeom>
                <a:rect b="b" l="l" r="r" t="t"/>
                <a:pathLst>
                  <a:path extrusionOk="0" h="2877" w="2937">
                    <a:moveTo>
                      <a:pt x="2432" y="1"/>
                    </a:moveTo>
                    <a:cubicBezTo>
                      <a:pt x="2294" y="1"/>
                      <a:pt x="2172" y="77"/>
                      <a:pt x="2111" y="139"/>
                    </a:cubicBezTo>
                    <a:lnTo>
                      <a:pt x="138" y="2112"/>
                    </a:lnTo>
                    <a:cubicBezTo>
                      <a:pt x="77" y="2173"/>
                      <a:pt x="0" y="2295"/>
                      <a:pt x="0" y="2433"/>
                    </a:cubicBezTo>
                    <a:cubicBezTo>
                      <a:pt x="0" y="2555"/>
                      <a:pt x="77" y="2678"/>
                      <a:pt x="138" y="2754"/>
                    </a:cubicBezTo>
                    <a:cubicBezTo>
                      <a:pt x="260" y="2815"/>
                      <a:pt x="321" y="2877"/>
                      <a:pt x="459" y="2877"/>
                    </a:cubicBezTo>
                    <a:cubicBezTo>
                      <a:pt x="581" y="2877"/>
                      <a:pt x="704" y="2815"/>
                      <a:pt x="765" y="2754"/>
                    </a:cubicBezTo>
                    <a:lnTo>
                      <a:pt x="2753" y="766"/>
                    </a:lnTo>
                    <a:cubicBezTo>
                      <a:pt x="2937" y="582"/>
                      <a:pt x="2937" y="322"/>
                      <a:pt x="2753" y="139"/>
                    </a:cubicBezTo>
                    <a:cubicBezTo>
                      <a:pt x="2677" y="77"/>
                      <a:pt x="2554" y="1"/>
                      <a:pt x="24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9" name="Google Shape;1949;p76"/>
              <p:cNvSpPr/>
              <p:nvPr/>
            </p:nvSpPr>
            <p:spPr>
              <a:xfrm>
                <a:off x="4364925" y="2120261"/>
                <a:ext cx="60471" cy="58872"/>
              </a:xfrm>
              <a:custGeom>
                <a:rect b="b" l="l" r="r" t="t"/>
                <a:pathLst>
                  <a:path extrusionOk="0" h="2861" w="2938">
                    <a:moveTo>
                      <a:pt x="2417" y="1"/>
                    </a:moveTo>
                    <a:cubicBezTo>
                      <a:pt x="2295" y="1"/>
                      <a:pt x="2234" y="62"/>
                      <a:pt x="2096" y="123"/>
                    </a:cubicBezTo>
                    <a:lnTo>
                      <a:pt x="184" y="2096"/>
                    </a:lnTo>
                    <a:cubicBezTo>
                      <a:pt x="62" y="2173"/>
                      <a:pt x="1" y="2295"/>
                      <a:pt x="1" y="2417"/>
                    </a:cubicBezTo>
                    <a:cubicBezTo>
                      <a:pt x="1" y="2478"/>
                      <a:pt x="62" y="2616"/>
                      <a:pt x="184" y="2739"/>
                    </a:cubicBezTo>
                    <a:cubicBezTo>
                      <a:pt x="261" y="2800"/>
                      <a:pt x="383" y="2861"/>
                      <a:pt x="505" y="2861"/>
                    </a:cubicBezTo>
                    <a:cubicBezTo>
                      <a:pt x="567" y="2861"/>
                      <a:pt x="704" y="2800"/>
                      <a:pt x="827" y="2739"/>
                    </a:cubicBezTo>
                    <a:lnTo>
                      <a:pt x="2739" y="765"/>
                    </a:lnTo>
                    <a:cubicBezTo>
                      <a:pt x="2937" y="567"/>
                      <a:pt x="2937" y="322"/>
                      <a:pt x="2739" y="123"/>
                    </a:cubicBezTo>
                    <a:cubicBezTo>
                      <a:pt x="2677" y="62"/>
                      <a:pt x="2555" y="1"/>
                      <a:pt x="24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0" name="Google Shape;1950;p76"/>
              <p:cNvSpPr/>
              <p:nvPr/>
            </p:nvSpPr>
            <p:spPr>
              <a:xfrm>
                <a:off x="4847543" y="2120261"/>
                <a:ext cx="60471" cy="58872"/>
              </a:xfrm>
              <a:custGeom>
                <a:rect b="b" l="l" r="r" t="t"/>
                <a:pathLst>
                  <a:path extrusionOk="0" h="2861" w="2938">
                    <a:moveTo>
                      <a:pt x="521" y="1"/>
                    </a:moveTo>
                    <a:cubicBezTo>
                      <a:pt x="383" y="1"/>
                      <a:pt x="322" y="62"/>
                      <a:pt x="200" y="123"/>
                    </a:cubicBezTo>
                    <a:cubicBezTo>
                      <a:pt x="1" y="322"/>
                      <a:pt x="1" y="567"/>
                      <a:pt x="200" y="765"/>
                    </a:cubicBezTo>
                    <a:lnTo>
                      <a:pt x="2173" y="2739"/>
                    </a:lnTo>
                    <a:cubicBezTo>
                      <a:pt x="2234" y="2800"/>
                      <a:pt x="2356" y="2861"/>
                      <a:pt x="2494" y="2861"/>
                    </a:cubicBezTo>
                    <a:cubicBezTo>
                      <a:pt x="2616" y="2861"/>
                      <a:pt x="2739" y="2800"/>
                      <a:pt x="2815" y="2739"/>
                    </a:cubicBezTo>
                    <a:cubicBezTo>
                      <a:pt x="2876" y="2616"/>
                      <a:pt x="2938" y="2478"/>
                      <a:pt x="2938" y="2417"/>
                    </a:cubicBezTo>
                    <a:cubicBezTo>
                      <a:pt x="2938" y="2295"/>
                      <a:pt x="2876" y="2173"/>
                      <a:pt x="2815" y="2096"/>
                    </a:cubicBezTo>
                    <a:lnTo>
                      <a:pt x="827" y="123"/>
                    </a:lnTo>
                    <a:cubicBezTo>
                      <a:pt x="766" y="62"/>
                      <a:pt x="643" y="1"/>
                      <a:pt x="52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1" name="Google Shape;1951;p76"/>
              <p:cNvSpPr/>
              <p:nvPr/>
            </p:nvSpPr>
            <p:spPr>
              <a:xfrm>
                <a:off x="4364925" y="1636175"/>
                <a:ext cx="58887" cy="59201"/>
              </a:xfrm>
              <a:custGeom>
                <a:rect b="b" l="l" r="r" t="t"/>
                <a:pathLst>
                  <a:path extrusionOk="0" h="2877" w="2861">
                    <a:moveTo>
                      <a:pt x="505" y="1"/>
                    </a:moveTo>
                    <a:cubicBezTo>
                      <a:pt x="383" y="1"/>
                      <a:pt x="261" y="77"/>
                      <a:pt x="184" y="139"/>
                    </a:cubicBezTo>
                    <a:cubicBezTo>
                      <a:pt x="1" y="322"/>
                      <a:pt x="1" y="582"/>
                      <a:pt x="184" y="766"/>
                    </a:cubicBezTo>
                    <a:lnTo>
                      <a:pt x="2096" y="2754"/>
                    </a:lnTo>
                    <a:cubicBezTo>
                      <a:pt x="2234" y="2815"/>
                      <a:pt x="2295" y="2877"/>
                      <a:pt x="2417" y="2877"/>
                    </a:cubicBezTo>
                    <a:cubicBezTo>
                      <a:pt x="2555" y="2877"/>
                      <a:pt x="2677" y="2815"/>
                      <a:pt x="2739" y="2754"/>
                    </a:cubicBezTo>
                    <a:cubicBezTo>
                      <a:pt x="2861" y="2678"/>
                      <a:pt x="2861" y="2555"/>
                      <a:pt x="2861" y="2433"/>
                    </a:cubicBezTo>
                    <a:cubicBezTo>
                      <a:pt x="2861" y="2295"/>
                      <a:pt x="2861" y="2173"/>
                      <a:pt x="2739" y="2112"/>
                    </a:cubicBezTo>
                    <a:lnTo>
                      <a:pt x="827" y="139"/>
                    </a:lnTo>
                    <a:cubicBezTo>
                      <a:pt x="704" y="77"/>
                      <a:pt x="567" y="1"/>
                      <a:pt x="5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52" name="Google Shape;1952;p76"/>
            <p:cNvSpPr/>
            <p:nvPr/>
          </p:nvSpPr>
          <p:spPr>
            <a:xfrm>
              <a:off x="1707700" y="2129125"/>
              <a:ext cx="71400" cy="71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3" name="Google Shape;1953;p76"/>
          <p:cNvSpPr/>
          <p:nvPr/>
        </p:nvSpPr>
        <p:spPr>
          <a:xfrm>
            <a:off x="2303300" y="2520225"/>
            <a:ext cx="917400" cy="10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4" name="Google Shape;1954;p76"/>
          <p:cNvGrpSpPr/>
          <p:nvPr/>
        </p:nvGrpSpPr>
        <p:grpSpPr>
          <a:xfrm>
            <a:off x="4771415" y="2191799"/>
            <a:ext cx="1282009" cy="1509624"/>
            <a:chOff x="1102328" y="1306424"/>
            <a:chExt cx="1282009" cy="1509624"/>
          </a:xfrm>
        </p:grpSpPr>
        <p:sp>
          <p:nvSpPr>
            <p:cNvPr id="1955" name="Google Shape;1955;p76"/>
            <p:cNvSpPr/>
            <p:nvPr/>
          </p:nvSpPr>
          <p:spPr>
            <a:xfrm>
              <a:off x="1102328" y="1533890"/>
              <a:ext cx="1282009" cy="1282158"/>
            </a:xfrm>
            <a:custGeom>
              <a:rect b="b" l="l" r="r" t="t"/>
              <a:pathLst>
                <a:path extrusionOk="0" h="48886" w="48871">
                  <a:moveTo>
                    <a:pt x="24397" y="0"/>
                  </a:moveTo>
                  <a:cubicBezTo>
                    <a:pt x="10891" y="0"/>
                    <a:pt x="1" y="10967"/>
                    <a:pt x="1" y="24473"/>
                  </a:cubicBezTo>
                  <a:cubicBezTo>
                    <a:pt x="1" y="37918"/>
                    <a:pt x="10891" y="48885"/>
                    <a:pt x="24397" y="48885"/>
                  </a:cubicBezTo>
                  <a:cubicBezTo>
                    <a:pt x="37919" y="48885"/>
                    <a:pt x="48870" y="37918"/>
                    <a:pt x="48870" y="24473"/>
                  </a:cubicBezTo>
                  <a:cubicBezTo>
                    <a:pt x="48870" y="10967"/>
                    <a:pt x="37919" y="0"/>
                    <a:pt x="243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p76"/>
            <p:cNvSpPr/>
            <p:nvPr/>
          </p:nvSpPr>
          <p:spPr>
            <a:xfrm>
              <a:off x="2113492" y="1634182"/>
              <a:ext cx="138875" cy="137222"/>
            </a:xfrm>
            <a:custGeom>
              <a:rect b="b" l="l" r="r" t="t"/>
              <a:pathLst>
                <a:path extrusionOk="0" h="5232" w="5294">
                  <a:moveTo>
                    <a:pt x="2295" y="0"/>
                  </a:moveTo>
                  <a:lnTo>
                    <a:pt x="1" y="2356"/>
                  </a:lnTo>
                  <a:cubicBezTo>
                    <a:pt x="1148" y="3243"/>
                    <a:pt x="2173" y="4145"/>
                    <a:pt x="3060" y="5231"/>
                  </a:cubicBezTo>
                  <a:lnTo>
                    <a:pt x="5293" y="2937"/>
                  </a:lnTo>
                  <a:lnTo>
                    <a:pt x="22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7" name="Google Shape;1957;p76"/>
            <p:cNvSpPr/>
            <p:nvPr/>
          </p:nvSpPr>
          <p:spPr>
            <a:xfrm>
              <a:off x="1232760" y="1634182"/>
              <a:ext cx="138455" cy="137222"/>
            </a:xfrm>
            <a:custGeom>
              <a:rect b="b" l="l" r="r" t="t"/>
              <a:pathLst>
                <a:path extrusionOk="0" h="5232" w="5278">
                  <a:moveTo>
                    <a:pt x="3059" y="0"/>
                  </a:moveTo>
                  <a:lnTo>
                    <a:pt x="0" y="2937"/>
                  </a:lnTo>
                  <a:lnTo>
                    <a:pt x="2218" y="5231"/>
                  </a:lnTo>
                  <a:cubicBezTo>
                    <a:pt x="3182" y="4145"/>
                    <a:pt x="4206" y="3243"/>
                    <a:pt x="5277" y="2356"/>
                  </a:cubicBezTo>
                  <a:lnTo>
                    <a:pt x="30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p76"/>
            <p:cNvSpPr/>
            <p:nvPr/>
          </p:nvSpPr>
          <p:spPr>
            <a:xfrm>
              <a:off x="1672116" y="1416761"/>
              <a:ext cx="142469" cy="178924"/>
            </a:xfrm>
            <a:custGeom>
              <a:rect b="b" l="l" r="r" t="t"/>
              <a:pathLst>
                <a:path extrusionOk="0" h="6822" w="5431">
                  <a:moveTo>
                    <a:pt x="1" y="0"/>
                  </a:moveTo>
                  <a:lnTo>
                    <a:pt x="1" y="6822"/>
                  </a:lnTo>
                  <a:lnTo>
                    <a:pt x="5431" y="6822"/>
                  </a:lnTo>
                  <a:lnTo>
                    <a:pt x="54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p76"/>
            <p:cNvSpPr/>
            <p:nvPr/>
          </p:nvSpPr>
          <p:spPr>
            <a:xfrm>
              <a:off x="1571800" y="1306424"/>
              <a:ext cx="343095" cy="172131"/>
            </a:xfrm>
            <a:custGeom>
              <a:rect b="b" l="l" r="r" t="t"/>
              <a:pathLst>
                <a:path extrusionOk="0" h="6563" w="13079">
                  <a:moveTo>
                    <a:pt x="1286" y="1"/>
                  </a:moveTo>
                  <a:cubicBezTo>
                    <a:pt x="582" y="1"/>
                    <a:pt x="1" y="582"/>
                    <a:pt x="1" y="1286"/>
                  </a:cubicBezTo>
                  <a:lnTo>
                    <a:pt x="1" y="5293"/>
                  </a:lnTo>
                  <a:cubicBezTo>
                    <a:pt x="1" y="5997"/>
                    <a:pt x="582" y="6563"/>
                    <a:pt x="1286" y="6563"/>
                  </a:cubicBezTo>
                  <a:lnTo>
                    <a:pt x="11794" y="6563"/>
                  </a:lnTo>
                  <a:cubicBezTo>
                    <a:pt x="12497" y="6563"/>
                    <a:pt x="13079" y="5997"/>
                    <a:pt x="13079" y="5293"/>
                  </a:cubicBezTo>
                  <a:lnTo>
                    <a:pt x="13079" y="1286"/>
                  </a:lnTo>
                  <a:cubicBezTo>
                    <a:pt x="13079" y="582"/>
                    <a:pt x="12497" y="1"/>
                    <a:pt x="117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0" name="Google Shape;1960;p76"/>
            <p:cNvSpPr/>
            <p:nvPr/>
          </p:nvSpPr>
          <p:spPr>
            <a:xfrm>
              <a:off x="1814563" y="1306424"/>
              <a:ext cx="100339" cy="172131"/>
            </a:xfrm>
            <a:custGeom>
              <a:rect b="b" l="l" r="r" t="t"/>
              <a:pathLst>
                <a:path extrusionOk="0" h="6563" w="3825">
                  <a:moveTo>
                    <a:pt x="1" y="1"/>
                  </a:moveTo>
                  <a:cubicBezTo>
                    <a:pt x="1010" y="1"/>
                    <a:pt x="1836" y="827"/>
                    <a:pt x="1836" y="1852"/>
                  </a:cubicBezTo>
                  <a:lnTo>
                    <a:pt x="1836" y="4727"/>
                  </a:lnTo>
                  <a:cubicBezTo>
                    <a:pt x="1836" y="5737"/>
                    <a:pt x="1010" y="6563"/>
                    <a:pt x="1" y="6563"/>
                  </a:cubicBezTo>
                  <a:lnTo>
                    <a:pt x="1974" y="6563"/>
                  </a:lnTo>
                  <a:cubicBezTo>
                    <a:pt x="2983" y="6563"/>
                    <a:pt x="3825" y="5737"/>
                    <a:pt x="3825" y="4727"/>
                  </a:cubicBezTo>
                  <a:lnTo>
                    <a:pt x="3825" y="1852"/>
                  </a:lnTo>
                  <a:cubicBezTo>
                    <a:pt x="3825" y="827"/>
                    <a:pt x="2983" y="1"/>
                    <a:pt x="1974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1" name="Google Shape;1961;p76"/>
            <p:cNvSpPr/>
            <p:nvPr/>
          </p:nvSpPr>
          <p:spPr>
            <a:xfrm>
              <a:off x="1672116" y="1478525"/>
              <a:ext cx="142469" cy="26909"/>
            </a:xfrm>
            <a:custGeom>
              <a:rect b="b" l="l" r="r" t="t"/>
              <a:pathLst>
                <a:path extrusionOk="0" h="1026" w="5431">
                  <a:moveTo>
                    <a:pt x="1" y="1"/>
                  </a:moveTo>
                  <a:lnTo>
                    <a:pt x="1" y="1025"/>
                  </a:lnTo>
                  <a:lnTo>
                    <a:pt x="5431" y="1025"/>
                  </a:lnTo>
                  <a:lnTo>
                    <a:pt x="5431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2" name="Google Shape;1962;p76"/>
            <p:cNvSpPr/>
            <p:nvPr/>
          </p:nvSpPr>
          <p:spPr>
            <a:xfrm>
              <a:off x="1232760" y="1634182"/>
              <a:ext cx="93493" cy="88675"/>
            </a:xfrm>
            <a:custGeom>
              <a:rect b="b" l="l" r="r" t="t"/>
              <a:pathLst>
                <a:path extrusionOk="0" h="3381" w="3564">
                  <a:moveTo>
                    <a:pt x="3059" y="0"/>
                  </a:moveTo>
                  <a:lnTo>
                    <a:pt x="0" y="2937"/>
                  </a:lnTo>
                  <a:lnTo>
                    <a:pt x="505" y="3381"/>
                  </a:lnTo>
                  <a:lnTo>
                    <a:pt x="3564" y="505"/>
                  </a:lnTo>
                  <a:lnTo>
                    <a:pt x="3059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3" name="Google Shape;1963;p76"/>
            <p:cNvSpPr/>
            <p:nvPr/>
          </p:nvSpPr>
          <p:spPr>
            <a:xfrm>
              <a:off x="2160450" y="1637382"/>
              <a:ext cx="90318" cy="85475"/>
            </a:xfrm>
            <a:custGeom>
              <a:rect b="b" l="l" r="r" t="t"/>
              <a:pathLst>
                <a:path extrusionOk="0" h="3259" w="3443">
                  <a:moveTo>
                    <a:pt x="444" y="1"/>
                  </a:moveTo>
                  <a:lnTo>
                    <a:pt x="1" y="383"/>
                  </a:lnTo>
                  <a:lnTo>
                    <a:pt x="3060" y="3259"/>
                  </a:lnTo>
                  <a:lnTo>
                    <a:pt x="3442" y="2815"/>
                  </a:lnTo>
                  <a:lnTo>
                    <a:pt x="444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4" name="Google Shape;1964;p76"/>
            <p:cNvSpPr/>
            <p:nvPr/>
          </p:nvSpPr>
          <p:spPr>
            <a:xfrm>
              <a:off x="1134044" y="1532684"/>
              <a:ext cx="212273" cy="202922"/>
            </a:xfrm>
            <a:custGeom>
              <a:rect b="b" l="l" r="r" t="t"/>
              <a:pathLst>
                <a:path extrusionOk="0" h="7737" w="8092">
                  <a:moveTo>
                    <a:pt x="5599" y="1"/>
                  </a:moveTo>
                  <a:cubicBezTo>
                    <a:pt x="5400" y="1"/>
                    <a:pt x="5193" y="77"/>
                    <a:pt x="5033" y="230"/>
                  </a:cubicBezTo>
                  <a:lnTo>
                    <a:pt x="322" y="4635"/>
                  </a:lnTo>
                  <a:cubicBezTo>
                    <a:pt x="0" y="4895"/>
                    <a:pt x="0" y="5400"/>
                    <a:pt x="322" y="5721"/>
                  </a:cubicBezTo>
                  <a:lnTo>
                    <a:pt x="1973" y="7495"/>
                  </a:lnTo>
                  <a:cubicBezTo>
                    <a:pt x="2103" y="7656"/>
                    <a:pt x="2295" y="7736"/>
                    <a:pt x="2494" y="7736"/>
                  </a:cubicBezTo>
                  <a:cubicBezTo>
                    <a:pt x="2692" y="7736"/>
                    <a:pt x="2899" y="7656"/>
                    <a:pt x="3059" y="7495"/>
                  </a:cubicBezTo>
                  <a:lnTo>
                    <a:pt x="7771" y="3167"/>
                  </a:lnTo>
                  <a:cubicBezTo>
                    <a:pt x="8092" y="2846"/>
                    <a:pt x="8092" y="2341"/>
                    <a:pt x="7771" y="2020"/>
                  </a:cubicBezTo>
                  <a:lnTo>
                    <a:pt x="6119" y="230"/>
                  </a:lnTo>
                  <a:cubicBezTo>
                    <a:pt x="5989" y="77"/>
                    <a:pt x="5797" y="1"/>
                    <a:pt x="55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5" name="Google Shape;1965;p76"/>
            <p:cNvSpPr/>
            <p:nvPr/>
          </p:nvSpPr>
          <p:spPr>
            <a:xfrm>
              <a:off x="1144065" y="1536592"/>
              <a:ext cx="199052" cy="116057"/>
            </a:xfrm>
            <a:custGeom>
              <a:rect b="b" l="l" r="r" t="t"/>
              <a:pathLst>
                <a:path extrusionOk="0" h="4425" w="7588">
                  <a:moveTo>
                    <a:pt x="5154" y="0"/>
                  </a:moveTo>
                  <a:cubicBezTo>
                    <a:pt x="4878" y="0"/>
                    <a:pt x="4604" y="96"/>
                    <a:pt x="4391" y="280"/>
                  </a:cubicBezTo>
                  <a:lnTo>
                    <a:pt x="184" y="4226"/>
                  </a:lnTo>
                  <a:cubicBezTo>
                    <a:pt x="123" y="4287"/>
                    <a:pt x="62" y="4364"/>
                    <a:pt x="1" y="4425"/>
                  </a:cubicBezTo>
                  <a:lnTo>
                    <a:pt x="3565" y="1106"/>
                  </a:lnTo>
                  <a:cubicBezTo>
                    <a:pt x="3800" y="899"/>
                    <a:pt x="4078" y="802"/>
                    <a:pt x="4347" y="802"/>
                  </a:cubicBezTo>
                  <a:cubicBezTo>
                    <a:pt x="4655" y="802"/>
                    <a:pt x="4951" y="930"/>
                    <a:pt x="5155" y="1167"/>
                  </a:cubicBezTo>
                  <a:lnTo>
                    <a:pt x="6364" y="2452"/>
                  </a:lnTo>
                  <a:cubicBezTo>
                    <a:pt x="6746" y="2834"/>
                    <a:pt x="6746" y="3400"/>
                    <a:pt x="6501" y="3783"/>
                  </a:cubicBezTo>
                  <a:lnTo>
                    <a:pt x="7128" y="3217"/>
                  </a:lnTo>
                  <a:cubicBezTo>
                    <a:pt x="7587" y="2834"/>
                    <a:pt x="7587" y="2069"/>
                    <a:pt x="7205" y="1611"/>
                  </a:cubicBezTo>
                  <a:lnTo>
                    <a:pt x="5981" y="341"/>
                  </a:lnTo>
                  <a:cubicBezTo>
                    <a:pt x="5751" y="111"/>
                    <a:pt x="5451" y="0"/>
                    <a:pt x="5154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6" name="Google Shape;1966;p76"/>
            <p:cNvSpPr/>
            <p:nvPr/>
          </p:nvSpPr>
          <p:spPr>
            <a:xfrm>
              <a:off x="2135580" y="1532684"/>
              <a:ext cx="210673" cy="203184"/>
            </a:xfrm>
            <a:custGeom>
              <a:rect b="b" l="l" r="r" t="t"/>
              <a:pathLst>
                <a:path extrusionOk="0" h="7747" w="8031">
                  <a:moveTo>
                    <a:pt x="2488" y="1"/>
                  </a:moveTo>
                  <a:cubicBezTo>
                    <a:pt x="2287" y="1"/>
                    <a:pt x="2096" y="77"/>
                    <a:pt x="1973" y="230"/>
                  </a:cubicBezTo>
                  <a:lnTo>
                    <a:pt x="245" y="2020"/>
                  </a:lnTo>
                  <a:cubicBezTo>
                    <a:pt x="0" y="2341"/>
                    <a:pt x="0" y="2784"/>
                    <a:pt x="306" y="3106"/>
                  </a:cubicBezTo>
                  <a:lnTo>
                    <a:pt x="4971" y="7572"/>
                  </a:lnTo>
                  <a:cubicBezTo>
                    <a:pt x="5114" y="7686"/>
                    <a:pt x="5303" y="7747"/>
                    <a:pt x="5489" y="7747"/>
                  </a:cubicBezTo>
                  <a:cubicBezTo>
                    <a:pt x="5702" y="7747"/>
                    <a:pt x="5911" y="7667"/>
                    <a:pt x="6042" y="7495"/>
                  </a:cubicBezTo>
                  <a:lnTo>
                    <a:pt x="7770" y="5721"/>
                  </a:lnTo>
                  <a:cubicBezTo>
                    <a:pt x="8030" y="5461"/>
                    <a:pt x="8030" y="4956"/>
                    <a:pt x="7709" y="4635"/>
                  </a:cubicBezTo>
                  <a:lnTo>
                    <a:pt x="3059" y="230"/>
                  </a:lnTo>
                  <a:cubicBezTo>
                    <a:pt x="2899" y="77"/>
                    <a:pt x="2688" y="1"/>
                    <a:pt x="24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p76"/>
            <p:cNvSpPr/>
            <p:nvPr/>
          </p:nvSpPr>
          <p:spPr>
            <a:xfrm>
              <a:off x="2215828" y="1540709"/>
              <a:ext cx="128408" cy="191723"/>
            </a:xfrm>
            <a:custGeom>
              <a:rect b="b" l="l" r="r" t="t"/>
              <a:pathLst>
                <a:path extrusionOk="0" h="7310" w="4895">
                  <a:moveTo>
                    <a:pt x="0" y="0"/>
                  </a:moveTo>
                  <a:lnTo>
                    <a:pt x="3564" y="3366"/>
                  </a:lnTo>
                  <a:cubicBezTo>
                    <a:pt x="4008" y="3748"/>
                    <a:pt x="4008" y="4452"/>
                    <a:pt x="3625" y="4972"/>
                  </a:cubicBezTo>
                  <a:lnTo>
                    <a:pt x="2417" y="6180"/>
                  </a:lnTo>
                  <a:cubicBezTo>
                    <a:pt x="2175" y="6422"/>
                    <a:pt x="1853" y="6535"/>
                    <a:pt x="1537" y="6535"/>
                  </a:cubicBezTo>
                  <a:cubicBezTo>
                    <a:pt x="1353" y="6535"/>
                    <a:pt x="1172" y="6498"/>
                    <a:pt x="1010" y="6425"/>
                  </a:cubicBezTo>
                  <a:lnTo>
                    <a:pt x="1010" y="6425"/>
                  </a:lnTo>
                  <a:lnTo>
                    <a:pt x="1652" y="7006"/>
                  </a:lnTo>
                  <a:cubicBezTo>
                    <a:pt x="1859" y="7212"/>
                    <a:pt x="2122" y="7310"/>
                    <a:pt x="2389" y="7310"/>
                  </a:cubicBezTo>
                  <a:cubicBezTo>
                    <a:pt x="2695" y="7310"/>
                    <a:pt x="3006" y="7182"/>
                    <a:pt x="3243" y="6945"/>
                  </a:cubicBezTo>
                  <a:lnTo>
                    <a:pt x="4451" y="5660"/>
                  </a:lnTo>
                  <a:cubicBezTo>
                    <a:pt x="4895" y="5216"/>
                    <a:pt x="4834" y="4513"/>
                    <a:pt x="4390" y="4069"/>
                  </a:cubicBezTo>
                  <a:lnTo>
                    <a:pt x="245" y="123"/>
                  </a:lnTo>
                  <a:cubicBezTo>
                    <a:pt x="184" y="62"/>
                    <a:pt x="123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8" name="Google Shape;1968;p76"/>
          <p:cNvSpPr/>
          <p:nvPr/>
        </p:nvSpPr>
        <p:spPr>
          <a:xfrm>
            <a:off x="4855531" y="2493244"/>
            <a:ext cx="1113900" cy="1113900"/>
          </a:xfrm>
          <a:prstGeom prst="pie">
            <a:avLst>
              <a:gd fmla="val 16180595" name="adj1"/>
              <a:gd fmla="val 949341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9" name="Google Shape;1969;p76"/>
          <p:cNvGrpSpPr/>
          <p:nvPr/>
        </p:nvGrpSpPr>
        <p:grpSpPr>
          <a:xfrm>
            <a:off x="4928120" y="2566405"/>
            <a:ext cx="968213" cy="967583"/>
            <a:chOff x="1259032" y="1681030"/>
            <a:chExt cx="968213" cy="967583"/>
          </a:xfrm>
        </p:grpSpPr>
        <p:grpSp>
          <p:nvGrpSpPr>
            <p:cNvPr id="1970" name="Google Shape;1970;p76"/>
            <p:cNvGrpSpPr/>
            <p:nvPr/>
          </p:nvGrpSpPr>
          <p:grpSpPr>
            <a:xfrm>
              <a:off x="1259032" y="1681030"/>
              <a:ext cx="968213" cy="967583"/>
              <a:chOff x="4257257" y="1527588"/>
              <a:chExt cx="759680" cy="759186"/>
            </a:xfrm>
          </p:grpSpPr>
          <p:sp>
            <p:nvSpPr>
              <p:cNvPr id="1971" name="Google Shape;1971;p76"/>
              <p:cNvSpPr/>
              <p:nvPr/>
            </p:nvSpPr>
            <p:spPr>
              <a:xfrm>
                <a:off x="4627166" y="1527588"/>
                <a:ext cx="18607" cy="75890"/>
              </a:xfrm>
              <a:custGeom>
                <a:rect b="b" l="l" r="r" t="t"/>
                <a:pathLst>
                  <a:path extrusionOk="0" h="3688" w="904">
                    <a:moveTo>
                      <a:pt x="444" y="1"/>
                    </a:moveTo>
                    <a:cubicBezTo>
                      <a:pt x="200" y="1"/>
                      <a:pt x="1" y="246"/>
                      <a:pt x="1" y="445"/>
                    </a:cubicBezTo>
                    <a:lnTo>
                      <a:pt x="1" y="3244"/>
                    </a:lnTo>
                    <a:cubicBezTo>
                      <a:pt x="1" y="3504"/>
                      <a:pt x="200" y="3687"/>
                      <a:pt x="444" y="3687"/>
                    </a:cubicBezTo>
                    <a:cubicBezTo>
                      <a:pt x="705" y="3687"/>
                      <a:pt x="903" y="3504"/>
                      <a:pt x="903" y="3244"/>
                    </a:cubicBezTo>
                    <a:lnTo>
                      <a:pt x="903" y="445"/>
                    </a:lnTo>
                    <a:cubicBezTo>
                      <a:pt x="903" y="246"/>
                      <a:pt x="705" y="1"/>
                      <a:pt x="4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2" name="Google Shape;1972;p76"/>
              <p:cNvSpPr/>
              <p:nvPr/>
            </p:nvSpPr>
            <p:spPr>
              <a:xfrm>
                <a:off x="4627166" y="2212160"/>
                <a:ext cx="18607" cy="74614"/>
              </a:xfrm>
              <a:custGeom>
                <a:rect b="b" l="l" r="r" t="t"/>
                <a:pathLst>
                  <a:path extrusionOk="0" h="3626" w="904">
                    <a:moveTo>
                      <a:pt x="444" y="1"/>
                    </a:moveTo>
                    <a:cubicBezTo>
                      <a:pt x="200" y="1"/>
                      <a:pt x="1" y="184"/>
                      <a:pt x="1" y="444"/>
                    </a:cubicBezTo>
                    <a:lnTo>
                      <a:pt x="1" y="3182"/>
                    </a:lnTo>
                    <a:cubicBezTo>
                      <a:pt x="1" y="3442"/>
                      <a:pt x="200" y="3626"/>
                      <a:pt x="444" y="3626"/>
                    </a:cubicBezTo>
                    <a:cubicBezTo>
                      <a:pt x="705" y="3626"/>
                      <a:pt x="903" y="3442"/>
                      <a:pt x="903" y="3182"/>
                    </a:cubicBezTo>
                    <a:lnTo>
                      <a:pt x="903" y="444"/>
                    </a:lnTo>
                    <a:cubicBezTo>
                      <a:pt x="903" y="184"/>
                      <a:pt x="705" y="1"/>
                      <a:pt x="4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3" name="Google Shape;1973;p76"/>
              <p:cNvSpPr/>
              <p:nvPr/>
            </p:nvSpPr>
            <p:spPr>
              <a:xfrm>
                <a:off x="4940741" y="1898682"/>
                <a:ext cx="76196" cy="18273"/>
              </a:xfrm>
              <a:custGeom>
                <a:rect b="b" l="l" r="r" t="t"/>
                <a:pathLst>
                  <a:path extrusionOk="0" h="888" w="3702">
                    <a:moveTo>
                      <a:pt x="444" y="0"/>
                    </a:moveTo>
                    <a:cubicBezTo>
                      <a:pt x="199" y="0"/>
                      <a:pt x="0" y="184"/>
                      <a:pt x="0" y="444"/>
                    </a:cubicBezTo>
                    <a:cubicBezTo>
                      <a:pt x="0" y="704"/>
                      <a:pt x="199" y="888"/>
                      <a:pt x="444" y="888"/>
                    </a:cubicBezTo>
                    <a:lnTo>
                      <a:pt x="3258" y="888"/>
                    </a:lnTo>
                    <a:cubicBezTo>
                      <a:pt x="3503" y="888"/>
                      <a:pt x="3702" y="704"/>
                      <a:pt x="3702" y="444"/>
                    </a:cubicBezTo>
                    <a:cubicBezTo>
                      <a:pt x="3702" y="184"/>
                      <a:pt x="3503" y="0"/>
                      <a:pt x="32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4" name="Google Shape;1974;p76"/>
              <p:cNvSpPr/>
              <p:nvPr/>
            </p:nvSpPr>
            <p:spPr>
              <a:xfrm>
                <a:off x="4257257" y="1898682"/>
                <a:ext cx="74941" cy="18273"/>
              </a:xfrm>
              <a:custGeom>
                <a:rect b="b" l="l" r="r" t="t"/>
                <a:pathLst>
                  <a:path extrusionOk="0" h="888" w="3641">
                    <a:moveTo>
                      <a:pt x="444" y="0"/>
                    </a:moveTo>
                    <a:cubicBezTo>
                      <a:pt x="199" y="0"/>
                      <a:pt x="1" y="184"/>
                      <a:pt x="1" y="444"/>
                    </a:cubicBezTo>
                    <a:cubicBezTo>
                      <a:pt x="1" y="704"/>
                      <a:pt x="199" y="888"/>
                      <a:pt x="444" y="888"/>
                    </a:cubicBezTo>
                    <a:lnTo>
                      <a:pt x="3197" y="888"/>
                    </a:lnTo>
                    <a:cubicBezTo>
                      <a:pt x="3442" y="888"/>
                      <a:pt x="3641" y="704"/>
                      <a:pt x="3641" y="444"/>
                    </a:cubicBezTo>
                    <a:cubicBezTo>
                      <a:pt x="3641" y="184"/>
                      <a:pt x="3442" y="0"/>
                      <a:pt x="31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5" name="Google Shape;1975;p76"/>
              <p:cNvSpPr/>
              <p:nvPr/>
            </p:nvSpPr>
            <p:spPr>
              <a:xfrm>
                <a:off x="4848819" y="1636175"/>
                <a:ext cx="60451" cy="59201"/>
              </a:xfrm>
              <a:custGeom>
                <a:rect b="b" l="l" r="r" t="t"/>
                <a:pathLst>
                  <a:path extrusionOk="0" h="2877" w="2937">
                    <a:moveTo>
                      <a:pt x="2432" y="1"/>
                    </a:moveTo>
                    <a:cubicBezTo>
                      <a:pt x="2294" y="1"/>
                      <a:pt x="2172" y="77"/>
                      <a:pt x="2111" y="139"/>
                    </a:cubicBezTo>
                    <a:lnTo>
                      <a:pt x="138" y="2112"/>
                    </a:lnTo>
                    <a:cubicBezTo>
                      <a:pt x="77" y="2173"/>
                      <a:pt x="0" y="2295"/>
                      <a:pt x="0" y="2433"/>
                    </a:cubicBezTo>
                    <a:cubicBezTo>
                      <a:pt x="0" y="2555"/>
                      <a:pt x="77" y="2678"/>
                      <a:pt x="138" y="2754"/>
                    </a:cubicBezTo>
                    <a:cubicBezTo>
                      <a:pt x="260" y="2815"/>
                      <a:pt x="321" y="2877"/>
                      <a:pt x="459" y="2877"/>
                    </a:cubicBezTo>
                    <a:cubicBezTo>
                      <a:pt x="581" y="2877"/>
                      <a:pt x="704" y="2815"/>
                      <a:pt x="765" y="2754"/>
                    </a:cubicBezTo>
                    <a:lnTo>
                      <a:pt x="2753" y="766"/>
                    </a:lnTo>
                    <a:cubicBezTo>
                      <a:pt x="2937" y="582"/>
                      <a:pt x="2937" y="322"/>
                      <a:pt x="2753" y="139"/>
                    </a:cubicBezTo>
                    <a:cubicBezTo>
                      <a:pt x="2677" y="77"/>
                      <a:pt x="2554" y="1"/>
                      <a:pt x="24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6" name="Google Shape;1976;p76"/>
              <p:cNvSpPr/>
              <p:nvPr/>
            </p:nvSpPr>
            <p:spPr>
              <a:xfrm>
                <a:off x="4364925" y="2120261"/>
                <a:ext cx="60471" cy="58872"/>
              </a:xfrm>
              <a:custGeom>
                <a:rect b="b" l="l" r="r" t="t"/>
                <a:pathLst>
                  <a:path extrusionOk="0" h="2861" w="2938">
                    <a:moveTo>
                      <a:pt x="2417" y="1"/>
                    </a:moveTo>
                    <a:cubicBezTo>
                      <a:pt x="2295" y="1"/>
                      <a:pt x="2234" y="62"/>
                      <a:pt x="2096" y="123"/>
                    </a:cubicBezTo>
                    <a:lnTo>
                      <a:pt x="184" y="2096"/>
                    </a:lnTo>
                    <a:cubicBezTo>
                      <a:pt x="62" y="2173"/>
                      <a:pt x="1" y="2295"/>
                      <a:pt x="1" y="2417"/>
                    </a:cubicBezTo>
                    <a:cubicBezTo>
                      <a:pt x="1" y="2478"/>
                      <a:pt x="62" y="2616"/>
                      <a:pt x="184" y="2739"/>
                    </a:cubicBezTo>
                    <a:cubicBezTo>
                      <a:pt x="261" y="2800"/>
                      <a:pt x="383" y="2861"/>
                      <a:pt x="505" y="2861"/>
                    </a:cubicBezTo>
                    <a:cubicBezTo>
                      <a:pt x="567" y="2861"/>
                      <a:pt x="704" y="2800"/>
                      <a:pt x="827" y="2739"/>
                    </a:cubicBezTo>
                    <a:lnTo>
                      <a:pt x="2739" y="765"/>
                    </a:lnTo>
                    <a:cubicBezTo>
                      <a:pt x="2937" y="567"/>
                      <a:pt x="2937" y="322"/>
                      <a:pt x="2739" y="123"/>
                    </a:cubicBezTo>
                    <a:cubicBezTo>
                      <a:pt x="2677" y="62"/>
                      <a:pt x="2555" y="1"/>
                      <a:pt x="24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7" name="Google Shape;1977;p76"/>
              <p:cNvSpPr/>
              <p:nvPr/>
            </p:nvSpPr>
            <p:spPr>
              <a:xfrm>
                <a:off x="4847543" y="2120261"/>
                <a:ext cx="60471" cy="58872"/>
              </a:xfrm>
              <a:custGeom>
                <a:rect b="b" l="l" r="r" t="t"/>
                <a:pathLst>
                  <a:path extrusionOk="0" h="2861" w="2938">
                    <a:moveTo>
                      <a:pt x="521" y="1"/>
                    </a:moveTo>
                    <a:cubicBezTo>
                      <a:pt x="383" y="1"/>
                      <a:pt x="322" y="62"/>
                      <a:pt x="200" y="123"/>
                    </a:cubicBezTo>
                    <a:cubicBezTo>
                      <a:pt x="1" y="322"/>
                      <a:pt x="1" y="567"/>
                      <a:pt x="200" y="765"/>
                    </a:cubicBezTo>
                    <a:lnTo>
                      <a:pt x="2173" y="2739"/>
                    </a:lnTo>
                    <a:cubicBezTo>
                      <a:pt x="2234" y="2800"/>
                      <a:pt x="2356" y="2861"/>
                      <a:pt x="2494" y="2861"/>
                    </a:cubicBezTo>
                    <a:cubicBezTo>
                      <a:pt x="2616" y="2861"/>
                      <a:pt x="2739" y="2800"/>
                      <a:pt x="2815" y="2739"/>
                    </a:cubicBezTo>
                    <a:cubicBezTo>
                      <a:pt x="2876" y="2616"/>
                      <a:pt x="2938" y="2478"/>
                      <a:pt x="2938" y="2417"/>
                    </a:cubicBezTo>
                    <a:cubicBezTo>
                      <a:pt x="2938" y="2295"/>
                      <a:pt x="2876" y="2173"/>
                      <a:pt x="2815" y="2096"/>
                    </a:cubicBezTo>
                    <a:lnTo>
                      <a:pt x="827" y="123"/>
                    </a:lnTo>
                    <a:cubicBezTo>
                      <a:pt x="766" y="62"/>
                      <a:pt x="643" y="1"/>
                      <a:pt x="52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8" name="Google Shape;1978;p76"/>
              <p:cNvSpPr/>
              <p:nvPr/>
            </p:nvSpPr>
            <p:spPr>
              <a:xfrm>
                <a:off x="4364925" y="1636175"/>
                <a:ext cx="58887" cy="59201"/>
              </a:xfrm>
              <a:custGeom>
                <a:rect b="b" l="l" r="r" t="t"/>
                <a:pathLst>
                  <a:path extrusionOk="0" h="2877" w="2861">
                    <a:moveTo>
                      <a:pt x="505" y="1"/>
                    </a:moveTo>
                    <a:cubicBezTo>
                      <a:pt x="383" y="1"/>
                      <a:pt x="261" y="77"/>
                      <a:pt x="184" y="139"/>
                    </a:cubicBezTo>
                    <a:cubicBezTo>
                      <a:pt x="1" y="322"/>
                      <a:pt x="1" y="582"/>
                      <a:pt x="184" y="766"/>
                    </a:cubicBezTo>
                    <a:lnTo>
                      <a:pt x="2096" y="2754"/>
                    </a:lnTo>
                    <a:cubicBezTo>
                      <a:pt x="2234" y="2815"/>
                      <a:pt x="2295" y="2877"/>
                      <a:pt x="2417" y="2877"/>
                    </a:cubicBezTo>
                    <a:cubicBezTo>
                      <a:pt x="2555" y="2877"/>
                      <a:pt x="2677" y="2815"/>
                      <a:pt x="2739" y="2754"/>
                    </a:cubicBezTo>
                    <a:cubicBezTo>
                      <a:pt x="2861" y="2678"/>
                      <a:pt x="2861" y="2555"/>
                      <a:pt x="2861" y="2433"/>
                    </a:cubicBezTo>
                    <a:cubicBezTo>
                      <a:pt x="2861" y="2295"/>
                      <a:pt x="2861" y="2173"/>
                      <a:pt x="2739" y="2112"/>
                    </a:cubicBezTo>
                    <a:lnTo>
                      <a:pt x="827" y="139"/>
                    </a:lnTo>
                    <a:cubicBezTo>
                      <a:pt x="704" y="77"/>
                      <a:pt x="567" y="1"/>
                      <a:pt x="5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79" name="Google Shape;1979;p76"/>
            <p:cNvSpPr/>
            <p:nvPr/>
          </p:nvSpPr>
          <p:spPr>
            <a:xfrm>
              <a:off x="1707700" y="2129125"/>
              <a:ext cx="71400" cy="71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80" name="Google Shape;1980;p76"/>
          <p:cNvSpPr/>
          <p:nvPr/>
        </p:nvSpPr>
        <p:spPr>
          <a:xfrm>
            <a:off x="6282025" y="2528750"/>
            <a:ext cx="917400" cy="10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1" name="Google Shape;1981;p76"/>
          <p:cNvGrpSpPr/>
          <p:nvPr/>
        </p:nvGrpSpPr>
        <p:grpSpPr>
          <a:xfrm>
            <a:off x="2618975" y="992381"/>
            <a:ext cx="3900539" cy="284589"/>
            <a:chOff x="2618975" y="992381"/>
            <a:chExt cx="3900539" cy="284589"/>
          </a:xfrm>
        </p:grpSpPr>
        <p:sp>
          <p:nvSpPr>
            <p:cNvPr id="1982" name="Google Shape;1982;p76"/>
            <p:cNvSpPr/>
            <p:nvPr/>
          </p:nvSpPr>
          <p:spPr>
            <a:xfrm>
              <a:off x="2618975" y="9923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p76"/>
            <p:cNvSpPr/>
            <p:nvPr/>
          </p:nvSpPr>
          <p:spPr>
            <a:xfrm>
              <a:off x="6220863" y="9923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77"/>
          <p:cNvSpPr txBox="1"/>
          <p:nvPr>
            <p:ph type="title"/>
          </p:nvPr>
        </p:nvSpPr>
        <p:spPr>
          <a:xfrm>
            <a:off x="715100" y="1524875"/>
            <a:ext cx="38280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DESKTOP SOFTWARE</a:t>
            </a:r>
            <a:endParaRPr/>
          </a:p>
        </p:txBody>
      </p:sp>
      <p:pic>
        <p:nvPicPr>
          <p:cNvPr id="1989" name="Google Shape;1989;p77"/>
          <p:cNvPicPr preferRelativeResize="0"/>
          <p:nvPr/>
        </p:nvPicPr>
        <p:blipFill rotWithShape="1">
          <a:blip r:embed="rId3">
            <a:alphaModFix/>
          </a:blip>
          <a:srcRect b="2505" l="0" r="13702" t="0"/>
          <a:stretch/>
        </p:blipFill>
        <p:spPr>
          <a:xfrm>
            <a:off x="5004400" y="1581975"/>
            <a:ext cx="2908099" cy="184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0" name="Google Shape;1990;p77"/>
          <p:cNvSpPr txBox="1"/>
          <p:nvPr>
            <p:ph idx="1" type="subTitle"/>
          </p:nvPr>
        </p:nvSpPr>
        <p:spPr>
          <a:xfrm>
            <a:off x="1228100" y="2681325"/>
            <a:ext cx="2802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You can replace the image on the screen with your own work. Just right-click on it and select “Replace image”</a:t>
            </a:r>
            <a:endParaRPr/>
          </a:p>
        </p:txBody>
      </p:sp>
      <p:grpSp>
        <p:nvGrpSpPr>
          <p:cNvPr id="1991" name="Google Shape;1991;p77"/>
          <p:cNvGrpSpPr/>
          <p:nvPr/>
        </p:nvGrpSpPr>
        <p:grpSpPr>
          <a:xfrm>
            <a:off x="4543100" y="1376824"/>
            <a:ext cx="3827973" cy="2389857"/>
            <a:chOff x="4738400" y="1524874"/>
            <a:chExt cx="3827973" cy="2389857"/>
          </a:xfrm>
        </p:grpSpPr>
        <p:sp>
          <p:nvSpPr>
            <p:cNvPr id="1992" name="Google Shape;1992;p77"/>
            <p:cNvSpPr/>
            <p:nvPr/>
          </p:nvSpPr>
          <p:spPr>
            <a:xfrm>
              <a:off x="5042244" y="1524874"/>
              <a:ext cx="3226027" cy="2249755"/>
            </a:xfrm>
            <a:custGeom>
              <a:rect b="b" l="l" r="r" t="t"/>
              <a:pathLst>
                <a:path extrusionOk="0" h="48460" w="69489">
                  <a:moveTo>
                    <a:pt x="65746" y="4736"/>
                  </a:moveTo>
                  <a:lnTo>
                    <a:pt x="65746" y="43848"/>
                  </a:lnTo>
                  <a:lnTo>
                    <a:pt x="3619" y="43848"/>
                  </a:lnTo>
                  <a:lnTo>
                    <a:pt x="3619" y="4736"/>
                  </a:lnTo>
                  <a:close/>
                  <a:moveTo>
                    <a:pt x="3402" y="1"/>
                  </a:moveTo>
                  <a:cubicBezTo>
                    <a:pt x="1510" y="1"/>
                    <a:pt x="0" y="1500"/>
                    <a:pt x="0" y="3361"/>
                  </a:cubicBezTo>
                  <a:lnTo>
                    <a:pt x="0" y="45058"/>
                  </a:lnTo>
                  <a:cubicBezTo>
                    <a:pt x="0" y="45658"/>
                    <a:pt x="176" y="46216"/>
                    <a:pt x="434" y="46692"/>
                  </a:cubicBezTo>
                  <a:cubicBezTo>
                    <a:pt x="817" y="47426"/>
                    <a:pt x="1510" y="48025"/>
                    <a:pt x="2326" y="48284"/>
                  </a:cubicBezTo>
                  <a:cubicBezTo>
                    <a:pt x="2678" y="48418"/>
                    <a:pt x="3019" y="48460"/>
                    <a:pt x="3402" y="48460"/>
                  </a:cubicBezTo>
                  <a:lnTo>
                    <a:pt x="66129" y="48460"/>
                  </a:lnTo>
                  <a:cubicBezTo>
                    <a:pt x="67421" y="48460"/>
                    <a:pt x="68496" y="47726"/>
                    <a:pt x="69106" y="46692"/>
                  </a:cubicBezTo>
                  <a:cubicBezTo>
                    <a:pt x="69365" y="46216"/>
                    <a:pt x="69489" y="45658"/>
                    <a:pt x="69489" y="45058"/>
                  </a:cubicBezTo>
                  <a:lnTo>
                    <a:pt x="69489" y="3361"/>
                  </a:lnTo>
                  <a:cubicBezTo>
                    <a:pt x="69489" y="1500"/>
                    <a:pt x="67979" y="1"/>
                    <a:pt x="661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77"/>
            <p:cNvSpPr/>
            <p:nvPr/>
          </p:nvSpPr>
          <p:spPr>
            <a:xfrm>
              <a:off x="4738400" y="3692448"/>
              <a:ext cx="3827973" cy="222283"/>
            </a:xfrm>
            <a:custGeom>
              <a:rect b="b" l="l" r="r" t="t"/>
              <a:pathLst>
                <a:path extrusionOk="0" h="4788" w="82455">
                  <a:moveTo>
                    <a:pt x="1" y="1"/>
                  </a:moveTo>
                  <a:cubicBezTo>
                    <a:pt x="176" y="2678"/>
                    <a:pt x="2368" y="4788"/>
                    <a:pt x="5087" y="4788"/>
                  </a:cubicBezTo>
                  <a:lnTo>
                    <a:pt x="77367" y="4788"/>
                  </a:lnTo>
                  <a:cubicBezTo>
                    <a:pt x="80087" y="4788"/>
                    <a:pt x="82278" y="2678"/>
                    <a:pt x="824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77"/>
            <p:cNvSpPr/>
            <p:nvPr/>
          </p:nvSpPr>
          <p:spPr>
            <a:xfrm>
              <a:off x="4738400" y="3692448"/>
              <a:ext cx="3827973" cy="222283"/>
            </a:xfrm>
            <a:custGeom>
              <a:rect b="b" l="l" r="r" t="t"/>
              <a:pathLst>
                <a:path extrusionOk="0" h="4788" w="82455">
                  <a:moveTo>
                    <a:pt x="1" y="1"/>
                  </a:moveTo>
                  <a:cubicBezTo>
                    <a:pt x="176" y="2678"/>
                    <a:pt x="77367" y="4788"/>
                    <a:pt x="77367" y="4788"/>
                  </a:cubicBezTo>
                  <a:cubicBezTo>
                    <a:pt x="77367" y="4788"/>
                    <a:pt x="82278" y="2678"/>
                    <a:pt x="82454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77"/>
            <p:cNvSpPr/>
            <p:nvPr/>
          </p:nvSpPr>
          <p:spPr>
            <a:xfrm>
              <a:off x="6620138" y="1601425"/>
              <a:ext cx="64500" cy="64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96" name="Google Shape;1996;p77"/>
          <p:cNvGrpSpPr/>
          <p:nvPr/>
        </p:nvGrpSpPr>
        <p:grpSpPr>
          <a:xfrm>
            <a:off x="1037925" y="2084881"/>
            <a:ext cx="3174489" cy="284589"/>
            <a:chOff x="1037925" y="2084881"/>
            <a:chExt cx="3174489" cy="284589"/>
          </a:xfrm>
        </p:grpSpPr>
        <p:sp>
          <p:nvSpPr>
            <p:cNvPr id="1997" name="Google Shape;1997;p77"/>
            <p:cNvSpPr/>
            <p:nvPr/>
          </p:nvSpPr>
          <p:spPr>
            <a:xfrm>
              <a:off x="1037925" y="20848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77"/>
            <p:cNvSpPr/>
            <p:nvPr/>
          </p:nvSpPr>
          <p:spPr>
            <a:xfrm>
              <a:off x="3913763" y="20848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02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p78"/>
          <p:cNvSpPr txBox="1"/>
          <p:nvPr>
            <p:ph idx="1" type="subTitle"/>
          </p:nvPr>
        </p:nvSpPr>
        <p:spPr>
          <a:xfrm>
            <a:off x="2600850" y="3897200"/>
            <a:ext cx="39423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You can replace the image on the screen with your own work. Just right-click on it and select “Replace image”</a:t>
            </a:r>
            <a:endParaRPr/>
          </a:p>
        </p:txBody>
      </p:sp>
      <p:sp>
        <p:nvSpPr>
          <p:cNvPr id="2004" name="Google Shape;2004;p78"/>
          <p:cNvSpPr txBox="1"/>
          <p:nvPr>
            <p:ph type="title"/>
          </p:nvPr>
        </p:nvSpPr>
        <p:spPr>
          <a:xfrm>
            <a:off x="2049300" y="430450"/>
            <a:ext cx="5045400" cy="5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TABLET APP</a:t>
            </a:r>
            <a:endParaRPr/>
          </a:p>
        </p:txBody>
      </p:sp>
      <p:pic>
        <p:nvPicPr>
          <p:cNvPr id="2005" name="Google Shape;2005;p78"/>
          <p:cNvPicPr preferRelativeResize="0"/>
          <p:nvPr/>
        </p:nvPicPr>
        <p:blipFill rotWithShape="1">
          <a:blip r:embed="rId3">
            <a:alphaModFix/>
          </a:blip>
          <a:srcRect b="0" l="30274" r="0" t="0"/>
          <a:stretch/>
        </p:blipFill>
        <p:spPr>
          <a:xfrm>
            <a:off x="3133712" y="1333525"/>
            <a:ext cx="2802000" cy="2260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6" name="Google Shape;2006;p78"/>
          <p:cNvGrpSpPr/>
          <p:nvPr/>
        </p:nvGrpSpPr>
        <p:grpSpPr>
          <a:xfrm>
            <a:off x="2847513" y="1191350"/>
            <a:ext cx="3448978" cy="2498151"/>
            <a:chOff x="1038950" y="1331825"/>
            <a:chExt cx="3448978" cy="2498151"/>
          </a:xfrm>
        </p:grpSpPr>
        <p:sp>
          <p:nvSpPr>
            <p:cNvPr id="2007" name="Google Shape;2007;p78"/>
            <p:cNvSpPr/>
            <p:nvPr/>
          </p:nvSpPr>
          <p:spPr>
            <a:xfrm rot="-5400000">
              <a:off x="1630319" y="1203630"/>
              <a:ext cx="61571" cy="317961"/>
            </a:xfrm>
            <a:custGeom>
              <a:rect b="b" l="l" r="r" t="t"/>
              <a:pathLst>
                <a:path extrusionOk="0" h="4436" w="859">
                  <a:moveTo>
                    <a:pt x="1" y="0"/>
                  </a:moveTo>
                  <a:lnTo>
                    <a:pt x="1" y="4436"/>
                  </a:lnTo>
                  <a:cubicBezTo>
                    <a:pt x="207" y="4436"/>
                    <a:pt x="383" y="4342"/>
                    <a:pt x="559" y="4218"/>
                  </a:cubicBezTo>
                  <a:cubicBezTo>
                    <a:pt x="724" y="4043"/>
                    <a:pt x="859" y="3826"/>
                    <a:pt x="859" y="3567"/>
                  </a:cubicBezTo>
                  <a:lnTo>
                    <a:pt x="859" y="858"/>
                  </a:lnTo>
                  <a:cubicBezTo>
                    <a:pt x="859" y="600"/>
                    <a:pt x="776" y="383"/>
                    <a:pt x="600" y="259"/>
                  </a:cubicBezTo>
                  <a:cubicBezTo>
                    <a:pt x="600" y="207"/>
                    <a:pt x="559" y="207"/>
                    <a:pt x="559" y="166"/>
                  </a:cubicBezTo>
                  <a:cubicBezTo>
                    <a:pt x="383" y="83"/>
                    <a:pt x="207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78"/>
            <p:cNvSpPr/>
            <p:nvPr/>
          </p:nvSpPr>
          <p:spPr>
            <a:xfrm rot="-5400000">
              <a:off x="1641035" y="1214346"/>
              <a:ext cx="40139" cy="317961"/>
            </a:xfrm>
            <a:custGeom>
              <a:rect b="b" l="l" r="r" t="t"/>
              <a:pathLst>
                <a:path extrusionOk="0" h="4436" w="560">
                  <a:moveTo>
                    <a:pt x="1" y="0"/>
                  </a:moveTo>
                  <a:lnTo>
                    <a:pt x="1" y="4436"/>
                  </a:lnTo>
                  <a:cubicBezTo>
                    <a:pt x="207" y="4436"/>
                    <a:pt x="383" y="4342"/>
                    <a:pt x="559" y="4218"/>
                  </a:cubicBezTo>
                  <a:lnTo>
                    <a:pt x="559" y="166"/>
                  </a:lnTo>
                  <a:cubicBezTo>
                    <a:pt x="383" y="83"/>
                    <a:pt x="207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78"/>
            <p:cNvSpPr/>
            <p:nvPr/>
          </p:nvSpPr>
          <p:spPr>
            <a:xfrm rot="-5400000">
              <a:off x="1977127" y="1205099"/>
              <a:ext cx="61571" cy="315023"/>
            </a:xfrm>
            <a:custGeom>
              <a:rect b="b" l="l" r="r" t="t"/>
              <a:pathLst>
                <a:path extrusionOk="0" h="4395" w="859">
                  <a:moveTo>
                    <a:pt x="1" y="0"/>
                  </a:moveTo>
                  <a:lnTo>
                    <a:pt x="1" y="4395"/>
                  </a:lnTo>
                  <a:cubicBezTo>
                    <a:pt x="207" y="4395"/>
                    <a:pt x="383" y="4312"/>
                    <a:pt x="559" y="4229"/>
                  </a:cubicBezTo>
                  <a:cubicBezTo>
                    <a:pt x="724" y="4053"/>
                    <a:pt x="859" y="3795"/>
                    <a:pt x="859" y="3536"/>
                  </a:cubicBezTo>
                  <a:lnTo>
                    <a:pt x="859" y="869"/>
                  </a:lnTo>
                  <a:cubicBezTo>
                    <a:pt x="859" y="610"/>
                    <a:pt x="776" y="393"/>
                    <a:pt x="600" y="218"/>
                  </a:cubicBezTo>
                  <a:lnTo>
                    <a:pt x="559" y="176"/>
                  </a:lnTo>
                  <a:cubicBezTo>
                    <a:pt x="383" y="52"/>
                    <a:pt x="207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78"/>
            <p:cNvSpPr/>
            <p:nvPr/>
          </p:nvSpPr>
          <p:spPr>
            <a:xfrm rot="-5400000">
              <a:off x="1987842" y="1215815"/>
              <a:ext cx="40139" cy="315023"/>
            </a:xfrm>
            <a:custGeom>
              <a:rect b="b" l="l" r="r" t="t"/>
              <a:pathLst>
                <a:path extrusionOk="0" h="4395" w="560">
                  <a:moveTo>
                    <a:pt x="1" y="0"/>
                  </a:moveTo>
                  <a:lnTo>
                    <a:pt x="1" y="4395"/>
                  </a:lnTo>
                  <a:cubicBezTo>
                    <a:pt x="207" y="4395"/>
                    <a:pt x="383" y="4312"/>
                    <a:pt x="559" y="4229"/>
                  </a:cubicBezTo>
                  <a:lnTo>
                    <a:pt x="559" y="176"/>
                  </a:lnTo>
                  <a:cubicBezTo>
                    <a:pt x="383" y="52"/>
                    <a:pt x="207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78"/>
            <p:cNvSpPr/>
            <p:nvPr/>
          </p:nvSpPr>
          <p:spPr>
            <a:xfrm rot="-5400000">
              <a:off x="1537682" y="879730"/>
              <a:ext cx="2451514" cy="3448978"/>
            </a:xfrm>
            <a:custGeom>
              <a:rect b="b" l="l" r="r" t="t"/>
              <a:pathLst>
                <a:path extrusionOk="0" h="48118" w="34202">
                  <a:moveTo>
                    <a:pt x="32527" y="4653"/>
                  </a:moveTo>
                  <a:lnTo>
                    <a:pt x="32527" y="42297"/>
                  </a:lnTo>
                  <a:lnTo>
                    <a:pt x="1551" y="42297"/>
                  </a:lnTo>
                  <a:lnTo>
                    <a:pt x="1551" y="4653"/>
                  </a:lnTo>
                  <a:close/>
                  <a:moveTo>
                    <a:pt x="3360" y="0"/>
                  </a:moveTo>
                  <a:cubicBezTo>
                    <a:pt x="1509" y="0"/>
                    <a:pt x="0" y="1499"/>
                    <a:pt x="0" y="3402"/>
                  </a:cubicBezTo>
                  <a:lnTo>
                    <a:pt x="0" y="44758"/>
                  </a:lnTo>
                  <a:cubicBezTo>
                    <a:pt x="0" y="46608"/>
                    <a:pt x="1509" y="48118"/>
                    <a:pt x="3360" y="48118"/>
                  </a:cubicBezTo>
                  <a:lnTo>
                    <a:pt x="30800" y="48118"/>
                  </a:lnTo>
                  <a:cubicBezTo>
                    <a:pt x="32702" y="48118"/>
                    <a:pt x="34201" y="46608"/>
                    <a:pt x="34201" y="44758"/>
                  </a:cubicBezTo>
                  <a:lnTo>
                    <a:pt x="34201" y="3402"/>
                  </a:lnTo>
                  <a:cubicBezTo>
                    <a:pt x="34201" y="1499"/>
                    <a:pt x="32702" y="0"/>
                    <a:pt x="30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78"/>
            <p:cNvSpPr/>
            <p:nvPr/>
          </p:nvSpPr>
          <p:spPr>
            <a:xfrm rot="-5400000">
              <a:off x="4198850" y="2537534"/>
              <a:ext cx="176398" cy="173460"/>
            </a:xfrm>
            <a:custGeom>
              <a:rect b="b" l="l" r="r" t="t"/>
              <a:pathLst>
                <a:path extrusionOk="0" h="2420" w="2461">
                  <a:moveTo>
                    <a:pt x="1251" y="0"/>
                  </a:moveTo>
                  <a:cubicBezTo>
                    <a:pt x="569" y="0"/>
                    <a:pt x="0" y="517"/>
                    <a:pt x="0" y="1210"/>
                  </a:cubicBezTo>
                  <a:cubicBezTo>
                    <a:pt x="0" y="1903"/>
                    <a:pt x="569" y="2420"/>
                    <a:pt x="1251" y="2420"/>
                  </a:cubicBezTo>
                  <a:cubicBezTo>
                    <a:pt x="1944" y="2420"/>
                    <a:pt x="2461" y="1903"/>
                    <a:pt x="2461" y="1210"/>
                  </a:cubicBezTo>
                  <a:cubicBezTo>
                    <a:pt x="2461" y="517"/>
                    <a:pt x="1944" y="0"/>
                    <a:pt x="12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16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9"/>
          <p:cNvSpPr txBox="1"/>
          <p:nvPr>
            <p:ph idx="1" type="subTitle"/>
          </p:nvPr>
        </p:nvSpPr>
        <p:spPr>
          <a:xfrm>
            <a:off x="4675250" y="2472300"/>
            <a:ext cx="2802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You can replace the image on the screen with your own work. Just right-click on it and select “Replace image”</a:t>
            </a:r>
            <a:endParaRPr/>
          </a:p>
        </p:txBody>
      </p:sp>
      <p:sp>
        <p:nvSpPr>
          <p:cNvPr id="2018" name="Google Shape;2018;p79"/>
          <p:cNvSpPr txBox="1"/>
          <p:nvPr>
            <p:ph type="title"/>
          </p:nvPr>
        </p:nvSpPr>
        <p:spPr>
          <a:xfrm>
            <a:off x="4418750" y="1756775"/>
            <a:ext cx="3315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MOBILE WEB</a:t>
            </a:r>
            <a:endParaRPr/>
          </a:p>
        </p:txBody>
      </p:sp>
      <p:grpSp>
        <p:nvGrpSpPr>
          <p:cNvPr id="2019" name="Google Shape;2019;p79"/>
          <p:cNvGrpSpPr/>
          <p:nvPr/>
        </p:nvGrpSpPr>
        <p:grpSpPr>
          <a:xfrm>
            <a:off x="1781725" y="734676"/>
            <a:ext cx="1994449" cy="3674129"/>
            <a:chOff x="1618850" y="603926"/>
            <a:chExt cx="1994449" cy="3674129"/>
          </a:xfrm>
        </p:grpSpPr>
        <p:sp>
          <p:nvSpPr>
            <p:cNvPr id="2020" name="Google Shape;2020;p79"/>
            <p:cNvSpPr/>
            <p:nvPr/>
          </p:nvSpPr>
          <p:spPr>
            <a:xfrm>
              <a:off x="3543907" y="1126571"/>
              <a:ext cx="69392" cy="354237"/>
            </a:xfrm>
            <a:custGeom>
              <a:rect b="b" l="l" r="r" t="t"/>
              <a:pathLst>
                <a:path extrusionOk="0" h="4436" w="869">
                  <a:moveTo>
                    <a:pt x="0" y="0"/>
                  </a:moveTo>
                  <a:lnTo>
                    <a:pt x="0" y="4436"/>
                  </a:lnTo>
                  <a:cubicBezTo>
                    <a:pt x="217" y="4436"/>
                    <a:pt x="393" y="4353"/>
                    <a:pt x="558" y="4229"/>
                  </a:cubicBezTo>
                  <a:cubicBezTo>
                    <a:pt x="734" y="4053"/>
                    <a:pt x="869" y="3836"/>
                    <a:pt x="869" y="3578"/>
                  </a:cubicBezTo>
                  <a:lnTo>
                    <a:pt x="869" y="869"/>
                  </a:lnTo>
                  <a:cubicBezTo>
                    <a:pt x="869" y="610"/>
                    <a:pt x="776" y="393"/>
                    <a:pt x="610" y="259"/>
                  </a:cubicBezTo>
                  <a:cubicBezTo>
                    <a:pt x="610" y="217"/>
                    <a:pt x="558" y="217"/>
                    <a:pt x="558" y="176"/>
                  </a:cubicBezTo>
                  <a:cubicBezTo>
                    <a:pt x="393" y="93"/>
                    <a:pt x="217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79"/>
            <p:cNvSpPr/>
            <p:nvPr/>
          </p:nvSpPr>
          <p:spPr>
            <a:xfrm>
              <a:off x="3543907" y="1126571"/>
              <a:ext cx="44638" cy="354237"/>
            </a:xfrm>
            <a:custGeom>
              <a:rect b="b" l="l" r="r" t="t"/>
              <a:pathLst>
                <a:path extrusionOk="0" h="4436" w="559">
                  <a:moveTo>
                    <a:pt x="0" y="0"/>
                  </a:moveTo>
                  <a:lnTo>
                    <a:pt x="0" y="4436"/>
                  </a:lnTo>
                  <a:cubicBezTo>
                    <a:pt x="217" y="4436"/>
                    <a:pt x="393" y="4353"/>
                    <a:pt x="558" y="4229"/>
                  </a:cubicBezTo>
                  <a:lnTo>
                    <a:pt x="558" y="176"/>
                  </a:lnTo>
                  <a:cubicBezTo>
                    <a:pt x="393" y="93"/>
                    <a:pt x="217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79"/>
            <p:cNvSpPr/>
            <p:nvPr/>
          </p:nvSpPr>
          <p:spPr>
            <a:xfrm>
              <a:off x="3543907" y="1515381"/>
              <a:ext cx="69392" cy="351043"/>
            </a:xfrm>
            <a:custGeom>
              <a:rect b="b" l="l" r="r" t="t"/>
              <a:pathLst>
                <a:path extrusionOk="0" h="4396" w="869">
                  <a:moveTo>
                    <a:pt x="0" y="1"/>
                  </a:moveTo>
                  <a:lnTo>
                    <a:pt x="0" y="4395"/>
                  </a:lnTo>
                  <a:cubicBezTo>
                    <a:pt x="217" y="4395"/>
                    <a:pt x="393" y="4312"/>
                    <a:pt x="558" y="4219"/>
                  </a:cubicBezTo>
                  <a:cubicBezTo>
                    <a:pt x="734" y="4054"/>
                    <a:pt x="869" y="3795"/>
                    <a:pt x="869" y="3537"/>
                  </a:cubicBezTo>
                  <a:lnTo>
                    <a:pt x="869" y="859"/>
                  </a:lnTo>
                  <a:cubicBezTo>
                    <a:pt x="869" y="601"/>
                    <a:pt x="776" y="394"/>
                    <a:pt x="610" y="218"/>
                  </a:cubicBezTo>
                  <a:lnTo>
                    <a:pt x="558" y="177"/>
                  </a:lnTo>
                  <a:cubicBezTo>
                    <a:pt x="393" y="42"/>
                    <a:pt x="217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79"/>
            <p:cNvSpPr/>
            <p:nvPr/>
          </p:nvSpPr>
          <p:spPr>
            <a:xfrm>
              <a:off x="3543907" y="1515381"/>
              <a:ext cx="44638" cy="351043"/>
            </a:xfrm>
            <a:custGeom>
              <a:rect b="b" l="l" r="r" t="t"/>
              <a:pathLst>
                <a:path extrusionOk="0" h="4396" w="559">
                  <a:moveTo>
                    <a:pt x="0" y="1"/>
                  </a:moveTo>
                  <a:lnTo>
                    <a:pt x="0" y="4395"/>
                  </a:lnTo>
                  <a:cubicBezTo>
                    <a:pt x="217" y="4395"/>
                    <a:pt x="393" y="4312"/>
                    <a:pt x="558" y="4219"/>
                  </a:cubicBezTo>
                  <a:lnTo>
                    <a:pt x="558" y="177"/>
                  </a:lnTo>
                  <a:cubicBezTo>
                    <a:pt x="393" y="42"/>
                    <a:pt x="217" y="1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79"/>
            <p:cNvSpPr/>
            <p:nvPr/>
          </p:nvSpPr>
          <p:spPr>
            <a:xfrm>
              <a:off x="1618850" y="603926"/>
              <a:ext cx="1947682" cy="3674129"/>
            </a:xfrm>
            <a:custGeom>
              <a:rect b="b" l="l" r="r" t="t"/>
              <a:pathLst>
                <a:path extrusionOk="0" h="46010" w="24391">
                  <a:moveTo>
                    <a:pt x="4447" y="1"/>
                  </a:moveTo>
                  <a:cubicBezTo>
                    <a:pt x="1986" y="1"/>
                    <a:pt x="1" y="2027"/>
                    <a:pt x="1" y="4478"/>
                  </a:cubicBezTo>
                  <a:lnTo>
                    <a:pt x="1" y="41532"/>
                  </a:lnTo>
                  <a:cubicBezTo>
                    <a:pt x="1" y="44024"/>
                    <a:pt x="1986" y="46009"/>
                    <a:pt x="4447" y="46009"/>
                  </a:cubicBezTo>
                  <a:lnTo>
                    <a:pt x="19955" y="46009"/>
                  </a:lnTo>
                  <a:cubicBezTo>
                    <a:pt x="22405" y="46009"/>
                    <a:pt x="24390" y="44024"/>
                    <a:pt x="24390" y="41532"/>
                  </a:cubicBezTo>
                  <a:lnTo>
                    <a:pt x="24390" y="4478"/>
                  </a:lnTo>
                  <a:cubicBezTo>
                    <a:pt x="24390" y="2027"/>
                    <a:pt x="22405" y="1"/>
                    <a:pt x="199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79"/>
            <p:cNvSpPr/>
            <p:nvPr/>
          </p:nvSpPr>
          <p:spPr>
            <a:xfrm>
              <a:off x="2465140" y="3854389"/>
              <a:ext cx="255129" cy="258491"/>
            </a:xfrm>
            <a:custGeom>
              <a:rect b="b" l="l" r="r" t="t"/>
              <a:pathLst>
                <a:path extrusionOk="0" h="3237" w="3195">
                  <a:moveTo>
                    <a:pt x="1603" y="0"/>
                  </a:moveTo>
                  <a:cubicBezTo>
                    <a:pt x="693" y="0"/>
                    <a:pt x="0" y="734"/>
                    <a:pt x="0" y="1603"/>
                  </a:cubicBezTo>
                  <a:cubicBezTo>
                    <a:pt x="0" y="2502"/>
                    <a:pt x="693" y="3236"/>
                    <a:pt x="1603" y="3236"/>
                  </a:cubicBezTo>
                  <a:cubicBezTo>
                    <a:pt x="2502" y="3236"/>
                    <a:pt x="3195" y="2502"/>
                    <a:pt x="3195" y="1603"/>
                  </a:cubicBezTo>
                  <a:cubicBezTo>
                    <a:pt x="3195" y="734"/>
                    <a:pt x="2502" y="0"/>
                    <a:pt x="16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26" name="Google Shape;2026;p79"/>
          <p:cNvPicPr preferRelativeResize="0"/>
          <p:nvPr/>
        </p:nvPicPr>
        <p:blipFill rotWithShape="1">
          <a:blip r:embed="rId3">
            <a:alphaModFix/>
          </a:blip>
          <a:srcRect b="0" l="30601" r="34468" t="0"/>
          <a:stretch/>
        </p:blipFill>
        <p:spPr>
          <a:xfrm>
            <a:off x="1905575" y="1192075"/>
            <a:ext cx="1662048" cy="2676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7" name="Google Shape;2027;p79"/>
          <p:cNvGrpSpPr/>
          <p:nvPr/>
        </p:nvGrpSpPr>
        <p:grpSpPr>
          <a:xfrm>
            <a:off x="4258288" y="1869956"/>
            <a:ext cx="3615564" cy="284589"/>
            <a:chOff x="4262025" y="1946781"/>
            <a:chExt cx="3615564" cy="284589"/>
          </a:xfrm>
        </p:grpSpPr>
        <p:sp>
          <p:nvSpPr>
            <p:cNvPr id="2028" name="Google Shape;2028;p79"/>
            <p:cNvSpPr/>
            <p:nvPr/>
          </p:nvSpPr>
          <p:spPr>
            <a:xfrm>
              <a:off x="4262025" y="19467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79"/>
            <p:cNvSpPr/>
            <p:nvPr/>
          </p:nvSpPr>
          <p:spPr>
            <a:xfrm>
              <a:off x="7578938" y="19467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33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4" name="Google Shape;2034;p80"/>
          <p:cNvPicPr preferRelativeResize="0"/>
          <p:nvPr/>
        </p:nvPicPr>
        <p:blipFill rotWithShape="1">
          <a:blip r:embed="rId3">
            <a:alphaModFix/>
          </a:blip>
          <a:srcRect b="0" l="19400" r="19400" t="0"/>
          <a:stretch/>
        </p:blipFill>
        <p:spPr>
          <a:xfrm>
            <a:off x="6448313" y="1093425"/>
            <a:ext cx="1614974" cy="1484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5" name="Google Shape;2035;p80"/>
          <p:cNvGrpSpPr/>
          <p:nvPr/>
        </p:nvGrpSpPr>
        <p:grpSpPr>
          <a:xfrm>
            <a:off x="5981422" y="2577831"/>
            <a:ext cx="2548755" cy="941655"/>
            <a:chOff x="613997" y="2693881"/>
            <a:chExt cx="2548755" cy="941655"/>
          </a:xfrm>
        </p:grpSpPr>
        <p:grpSp>
          <p:nvGrpSpPr>
            <p:cNvPr id="2036" name="Google Shape;2036;p80"/>
            <p:cNvGrpSpPr/>
            <p:nvPr/>
          </p:nvGrpSpPr>
          <p:grpSpPr>
            <a:xfrm>
              <a:off x="613997" y="3062825"/>
              <a:ext cx="2548755" cy="572711"/>
              <a:chOff x="614004" y="2776361"/>
              <a:chExt cx="2548755" cy="418007"/>
            </a:xfrm>
          </p:grpSpPr>
          <p:sp>
            <p:nvSpPr>
              <p:cNvPr id="2037" name="Google Shape;2037;p80"/>
              <p:cNvSpPr/>
              <p:nvPr/>
            </p:nvSpPr>
            <p:spPr>
              <a:xfrm>
                <a:off x="2875058" y="2776361"/>
                <a:ext cx="287701" cy="418000"/>
              </a:xfrm>
              <a:custGeom>
                <a:rect b="b" l="l" r="r" t="t"/>
                <a:pathLst>
                  <a:path extrusionOk="0" h="3669" w="3356">
                    <a:moveTo>
                      <a:pt x="1" y="1"/>
                    </a:moveTo>
                    <a:lnTo>
                      <a:pt x="1" y="3669"/>
                    </a:lnTo>
                    <a:lnTo>
                      <a:pt x="3355" y="3669"/>
                    </a:lnTo>
                    <a:lnTo>
                      <a:pt x="2259" y="1801"/>
                    </a:lnTo>
                    <a:lnTo>
                      <a:pt x="33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8" name="Google Shape;2038;p80"/>
              <p:cNvSpPr/>
              <p:nvPr/>
            </p:nvSpPr>
            <p:spPr>
              <a:xfrm>
                <a:off x="614004" y="2776361"/>
                <a:ext cx="287698" cy="418000"/>
              </a:xfrm>
              <a:custGeom>
                <a:rect b="b" l="l" r="r" t="t"/>
                <a:pathLst>
                  <a:path extrusionOk="0" h="3669" w="3359">
                    <a:moveTo>
                      <a:pt x="0" y="1"/>
                    </a:moveTo>
                    <a:lnTo>
                      <a:pt x="1096" y="1801"/>
                    </a:lnTo>
                    <a:lnTo>
                      <a:pt x="0" y="3669"/>
                    </a:lnTo>
                    <a:lnTo>
                      <a:pt x="3358" y="3669"/>
                    </a:lnTo>
                    <a:lnTo>
                      <a:pt x="335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9" name="Google Shape;2039;p80"/>
              <p:cNvSpPr/>
              <p:nvPr/>
            </p:nvSpPr>
            <p:spPr>
              <a:xfrm>
                <a:off x="2870052" y="3006839"/>
                <a:ext cx="134551" cy="187529"/>
              </a:xfrm>
              <a:custGeom>
                <a:rect b="b" l="l" r="r" t="t"/>
                <a:pathLst>
                  <a:path extrusionOk="0" h="1646" w="1181">
                    <a:moveTo>
                      <a:pt x="1" y="0"/>
                    </a:moveTo>
                    <a:lnTo>
                      <a:pt x="45" y="1646"/>
                    </a:lnTo>
                    <a:lnTo>
                      <a:pt x="1181" y="63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0" name="Google Shape;2040;p80"/>
              <p:cNvSpPr/>
              <p:nvPr/>
            </p:nvSpPr>
            <p:spPr>
              <a:xfrm>
                <a:off x="772160" y="3006839"/>
                <a:ext cx="134551" cy="187529"/>
              </a:xfrm>
              <a:custGeom>
                <a:rect b="b" l="l" r="r" t="t"/>
                <a:pathLst>
                  <a:path extrusionOk="0" h="1646" w="1181">
                    <a:moveTo>
                      <a:pt x="1180" y="0"/>
                    </a:moveTo>
                    <a:lnTo>
                      <a:pt x="0" y="634"/>
                    </a:lnTo>
                    <a:lnTo>
                      <a:pt x="1136" y="1646"/>
                    </a:lnTo>
                    <a:lnTo>
                      <a:pt x="1180" y="0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41" name="Google Shape;2041;p80"/>
            <p:cNvSpPr/>
            <p:nvPr/>
          </p:nvSpPr>
          <p:spPr>
            <a:xfrm>
              <a:off x="776725" y="2693881"/>
              <a:ext cx="2227852" cy="780353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2" name="Google Shape;2042;p80"/>
          <p:cNvGrpSpPr/>
          <p:nvPr/>
        </p:nvGrpSpPr>
        <p:grpSpPr>
          <a:xfrm>
            <a:off x="613822" y="2577831"/>
            <a:ext cx="2548755" cy="941655"/>
            <a:chOff x="613997" y="2693881"/>
            <a:chExt cx="2548755" cy="941655"/>
          </a:xfrm>
        </p:grpSpPr>
        <p:grpSp>
          <p:nvGrpSpPr>
            <p:cNvPr id="2043" name="Google Shape;2043;p80"/>
            <p:cNvGrpSpPr/>
            <p:nvPr/>
          </p:nvGrpSpPr>
          <p:grpSpPr>
            <a:xfrm>
              <a:off x="613997" y="3062825"/>
              <a:ext cx="2548755" cy="572711"/>
              <a:chOff x="614004" y="2776361"/>
              <a:chExt cx="2548755" cy="418007"/>
            </a:xfrm>
          </p:grpSpPr>
          <p:sp>
            <p:nvSpPr>
              <p:cNvPr id="2044" name="Google Shape;2044;p80"/>
              <p:cNvSpPr/>
              <p:nvPr/>
            </p:nvSpPr>
            <p:spPr>
              <a:xfrm>
                <a:off x="2875058" y="2776361"/>
                <a:ext cx="287701" cy="418000"/>
              </a:xfrm>
              <a:custGeom>
                <a:rect b="b" l="l" r="r" t="t"/>
                <a:pathLst>
                  <a:path extrusionOk="0" h="3669" w="3356">
                    <a:moveTo>
                      <a:pt x="1" y="1"/>
                    </a:moveTo>
                    <a:lnTo>
                      <a:pt x="1" y="3669"/>
                    </a:lnTo>
                    <a:lnTo>
                      <a:pt x="3355" y="3669"/>
                    </a:lnTo>
                    <a:lnTo>
                      <a:pt x="2259" y="1801"/>
                    </a:lnTo>
                    <a:lnTo>
                      <a:pt x="33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5" name="Google Shape;2045;p80"/>
              <p:cNvSpPr/>
              <p:nvPr/>
            </p:nvSpPr>
            <p:spPr>
              <a:xfrm>
                <a:off x="614004" y="2776361"/>
                <a:ext cx="287698" cy="418000"/>
              </a:xfrm>
              <a:custGeom>
                <a:rect b="b" l="l" r="r" t="t"/>
                <a:pathLst>
                  <a:path extrusionOk="0" h="3669" w="3359">
                    <a:moveTo>
                      <a:pt x="0" y="1"/>
                    </a:moveTo>
                    <a:lnTo>
                      <a:pt x="1096" y="1801"/>
                    </a:lnTo>
                    <a:lnTo>
                      <a:pt x="0" y="3669"/>
                    </a:lnTo>
                    <a:lnTo>
                      <a:pt x="3358" y="3669"/>
                    </a:lnTo>
                    <a:lnTo>
                      <a:pt x="335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6" name="Google Shape;2046;p80"/>
              <p:cNvSpPr/>
              <p:nvPr/>
            </p:nvSpPr>
            <p:spPr>
              <a:xfrm>
                <a:off x="2870052" y="3006839"/>
                <a:ext cx="134551" cy="187529"/>
              </a:xfrm>
              <a:custGeom>
                <a:rect b="b" l="l" r="r" t="t"/>
                <a:pathLst>
                  <a:path extrusionOk="0" h="1646" w="1181">
                    <a:moveTo>
                      <a:pt x="1" y="0"/>
                    </a:moveTo>
                    <a:lnTo>
                      <a:pt x="45" y="1646"/>
                    </a:lnTo>
                    <a:lnTo>
                      <a:pt x="1181" y="63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7" name="Google Shape;2047;p80"/>
              <p:cNvSpPr/>
              <p:nvPr/>
            </p:nvSpPr>
            <p:spPr>
              <a:xfrm>
                <a:off x="772160" y="3006839"/>
                <a:ext cx="134551" cy="187529"/>
              </a:xfrm>
              <a:custGeom>
                <a:rect b="b" l="l" r="r" t="t"/>
                <a:pathLst>
                  <a:path extrusionOk="0" h="1646" w="1181">
                    <a:moveTo>
                      <a:pt x="1180" y="0"/>
                    </a:moveTo>
                    <a:lnTo>
                      <a:pt x="0" y="634"/>
                    </a:lnTo>
                    <a:lnTo>
                      <a:pt x="1136" y="1646"/>
                    </a:lnTo>
                    <a:lnTo>
                      <a:pt x="1180" y="0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48" name="Google Shape;2048;p80"/>
            <p:cNvSpPr/>
            <p:nvPr/>
          </p:nvSpPr>
          <p:spPr>
            <a:xfrm>
              <a:off x="776725" y="2693881"/>
              <a:ext cx="2227852" cy="780353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9" name="Google Shape;2049;p80"/>
          <p:cNvGrpSpPr/>
          <p:nvPr/>
        </p:nvGrpSpPr>
        <p:grpSpPr>
          <a:xfrm>
            <a:off x="3297622" y="3093856"/>
            <a:ext cx="2548755" cy="941655"/>
            <a:chOff x="613997" y="2693881"/>
            <a:chExt cx="2548755" cy="941655"/>
          </a:xfrm>
        </p:grpSpPr>
        <p:grpSp>
          <p:nvGrpSpPr>
            <p:cNvPr id="2050" name="Google Shape;2050;p80"/>
            <p:cNvGrpSpPr/>
            <p:nvPr/>
          </p:nvGrpSpPr>
          <p:grpSpPr>
            <a:xfrm>
              <a:off x="613997" y="3062825"/>
              <a:ext cx="2548755" cy="572711"/>
              <a:chOff x="614004" y="2776361"/>
              <a:chExt cx="2548755" cy="418007"/>
            </a:xfrm>
          </p:grpSpPr>
          <p:sp>
            <p:nvSpPr>
              <p:cNvPr id="2051" name="Google Shape;2051;p80"/>
              <p:cNvSpPr/>
              <p:nvPr/>
            </p:nvSpPr>
            <p:spPr>
              <a:xfrm>
                <a:off x="2875058" y="2776361"/>
                <a:ext cx="287701" cy="418000"/>
              </a:xfrm>
              <a:custGeom>
                <a:rect b="b" l="l" r="r" t="t"/>
                <a:pathLst>
                  <a:path extrusionOk="0" h="3669" w="3356">
                    <a:moveTo>
                      <a:pt x="1" y="1"/>
                    </a:moveTo>
                    <a:lnTo>
                      <a:pt x="1" y="3669"/>
                    </a:lnTo>
                    <a:lnTo>
                      <a:pt x="3355" y="3669"/>
                    </a:lnTo>
                    <a:lnTo>
                      <a:pt x="2259" y="1801"/>
                    </a:lnTo>
                    <a:lnTo>
                      <a:pt x="33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2" name="Google Shape;2052;p80"/>
              <p:cNvSpPr/>
              <p:nvPr/>
            </p:nvSpPr>
            <p:spPr>
              <a:xfrm>
                <a:off x="614004" y="2776361"/>
                <a:ext cx="287698" cy="418000"/>
              </a:xfrm>
              <a:custGeom>
                <a:rect b="b" l="l" r="r" t="t"/>
                <a:pathLst>
                  <a:path extrusionOk="0" h="3669" w="3359">
                    <a:moveTo>
                      <a:pt x="0" y="1"/>
                    </a:moveTo>
                    <a:lnTo>
                      <a:pt x="1096" y="1801"/>
                    </a:lnTo>
                    <a:lnTo>
                      <a:pt x="0" y="3669"/>
                    </a:lnTo>
                    <a:lnTo>
                      <a:pt x="3358" y="3669"/>
                    </a:lnTo>
                    <a:lnTo>
                      <a:pt x="3358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3" name="Google Shape;2053;p80"/>
              <p:cNvSpPr/>
              <p:nvPr/>
            </p:nvSpPr>
            <p:spPr>
              <a:xfrm>
                <a:off x="2870052" y="3006839"/>
                <a:ext cx="134551" cy="187529"/>
              </a:xfrm>
              <a:custGeom>
                <a:rect b="b" l="l" r="r" t="t"/>
                <a:pathLst>
                  <a:path extrusionOk="0" h="1646" w="1181">
                    <a:moveTo>
                      <a:pt x="1" y="0"/>
                    </a:moveTo>
                    <a:lnTo>
                      <a:pt x="45" y="1646"/>
                    </a:lnTo>
                    <a:lnTo>
                      <a:pt x="1181" y="63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4" name="Google Shape;2054;p80"/>
              <p:cNvSpPr/>
              <p:nvPr/>
            </p:nvSpPr>
            <p:spPr>
              <a:xfrm>
                <a:off x="772160" y="3006839"/>
                <a:ext cx="134551" cy="187529"/>
              </a:xfrm>
              <a:custGeom>
                <a:rect b="b" l="l" r="r" t="t"/>
                <a:pathLst>
                  <a:path extrusionOk="0" h="1646" w="1181">
                    <a:moveTo>
                      <a:pt x="1180" y="0"/>
                    </a:moveTo>
                    <a:lnTo>
                      <a:pt x="0" y="634"/>
                    </a:lnTo>
                    <a:lnTo>
                      <a:pt x="1136" y="1646"/>
                    </a:lnTo>
                    <a:lnTo>
                      <a:pt x="1180" y="0"/>
                    </a:lnTo>
                    <a:close/>
                  </a:path>
                </a:pathLst>
              </a:custGeom>
              <a:solidFill>
                <a:srgbClr val="000000">
                  <a:alpha val="46274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55" name="Google Shape;2055;p80"/>
            <p:cNvSpPr/>
            <p:nvPr/>
          </p:nvSpPr>
          <p:spPr>
            <a:xfrm>
              <a:off x="776725" y="2693881"/>
              <a:ext cx="2227852" cy="780353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56" name="Google Shape;2056;p80"/>
          <p:cNvPicPr preferRelativeResize="0"/>
          <p:nvPr/>
        </p:nvPicPr>
        <p:blipFill rotWithShape="1">
          <a:blip r:embed="rId4">
            <a:alphaModFix/>
          </a:blip>
          <a:srcRect b="0" l="22858" r="15941" t="0"/>
          <a:stretch/>
        </p:blipFill>
        <p:spPr>
          <a:xfrm>
            <a:off x="1080713" y="1093425"/>
            <a:ext cx="1614974" cy="1484401"/>
          </a:xfrm>
          <a:prstGeom prst="rect">
            <a:avLst/>
          </a:prstGeom>
          <a:noFill/>
          <a:ln>
            <a:noFill/>
          </a:ln>
        </p:spPr>
      </p:pic>
      <p:sp>
        <p:nvSpPr>
          <p:cNvPr id="2057" name="Google Shape;2057;p80"/>
          <p:cNvSpPr txBox="1"/>
          <p:nvPr>
            <p:ph type="title"/>
          </p:nvPr>
        </p:nvSpPr>
        <p:spPr>
          <a:xfrm>
            <a:off x="769050" y="2577825"/>
            <a:ext cx="22383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ASHLEY HILTON</a:t>
            </a:r>
            <a:endParaRPr/>
          </a:p>
        </p:txBody>
      </p:sp>
      <p:sp>
        <p:nvSpPr>
          <p:cNvPr id="2058" name="Google Shape;2058;p80"/>
          <p:cNvSpPr txBox="1"/>
          <p:nvPr>
            <p:ph idx="6" type="title"/>
          </p:nvPr>
        </p:nvSpPr>
        <p:spPr>
          <a:xfrm>
            <a:off x="1854750" y="430800"/>
            <a:ext cx="5434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2059" name="Google Shape;2059;p80"/>
          <p:cNvSpPr txBox="1"/>
          <p:nvPr>
            <p:ph idx="1" type="subTitle"/>
          </p:nvPr>
        </p:nvSpPr>
        <p:spPr>
          <a:xfrm>
            <a:off x="1080750" y="3440475"/>
            <a:ext cx="16149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/>
              <a:t>Here you can talk a bit about this person</a:t>
            </a:r>
            <a:endParaRPr/>
          </a:p>
        </p:txBody>
      </p:sp>
      <p:sp>
        <p:nvSpPr>
          <p:cNvPr id="2060" name="Google Shape;2060;p80"/>
          <p:cNvSpPr txBox="1"/>
          <p:nvPr>
            <p:ph idx="2" type="title"/>
          </p:nvPr>
        </p:nvSpPr>
        <p:spPr>
          <a:xfrm>
            <a:off x="3452850" y="3093850"/>
            <a:ext cx="22383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PETER SMITH</a:t>
            </a:r>
            <a:endParaRPr/>
          </a:p>
        </p:txBody>
      </p:sp>
      <p:sp>
        <p:nvSpPr>
          <p:cNvPr id="2061" name="Google Shape;2061;p80"/>
          <p:cNvSpPr txBox="1"/>
          <p:nvPr>
            <p:ph idx="3" type="subTitle"/>
          </p:nvPr>
        </p:nvSpPr>
        <p:spPr>
          <a:xfrm>
            <a:off x="3764550" y="3957200"/>
            <a:ext cx="16149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Here you can talk a bit about this person</a:t>
            </a:r>
            <a:endParaRPr/>
          </a:p>
        </p:txBody>
      </p:sp>
      <p:sp>
        <p:nvSpPr>
          <p:cNvPr id="2062" name="Google Shape;2062;p80"/>
          <p:cNvSpPr txBox="1"/>
          <p:nvPr>
            <p:ph idx="4" type="title"/>
          </p:nvPr>
        </p:nvSpPr>
        <p:spPr>
          <a:xfrm>
            <a:off x="6136650" y="2577825"/>
            <a:ext cx="22383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TOM ANDERSON</a:t>
            </a:r>
            <a:endParaRPr/>
          </a:p>
        </p:txBody>
      </p:sp>
      <p:sp>
        <p:nvSpPr>
          <p:cNvPr id="2063" name="Google Shape;2063;p80"/>
          <p:cNvSpPr txBox="1"/>
          <p:nvPr>
            <p:ph idx="5" type="subTitle"/>
          </p:nvPr>
        </p:nvSpPr>
        <p:spPr>
          <a:xfrm>
            <a:off x="6448350" y="3440475"/>
            <a:ext cx="16149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Here you can talk a bit about this person</a:t>
            </a:r>
            <a:endParaRPr/>
          </a:p>
        </p:txBody>
      </p:sp>
      <p:pic>
        <p:nvPicPr>
          <p:cNvPr id="2064" name="Google Shape;2064;p80"/>
          <p:cNvPicPr preferRelativeResize="0"/>
          <p:nvPr/>
        </p:nvPicPr>
        <p:blipFill rotWithShape="1">
          <a:blip r:embed="rId5">
            <a:alphaModFix/>
          </a:blip>
          <a:srcRect b="0" l="25055" r="13745" t="0"/>
          <a:stretch/>
        </p:blipFill>
        <p:spPr>
          <a:xfrm>
            <a:off x="3764513" y="1609450"/>
            <a:ext cx="1614974" cy="1484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5" name="Google Shape;2065;p80"/>
          <p:cNvGrpSpPr/>
          <p:nvPr/>
        </p:nvGrpSpPr>
        <p:grpSpPr>
          <a:xfrm>
            <a:off x="3003150" y="542906"/>
            <a:ext cx="3137688" cy="284589"/>
            <a:chOff x="3007338" y="530906"/>
            <a:chExt cx="3137688" cy="284589"/>
          </a:xfrm>
        </p:grpSpPr>
        <p:sp>
          <p:nvSpPr>
            <p:cNvPr id="2066" name="Google Shape;2066;p80"/>
            <p:cNvSpPr/>
            <p:nvPr/>
          </p:nvSpPr>
          <p:spPr>
            <a:xfrm>
              <a:off x="3007338" y="5309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80"/>
            <p:cNvSpPr/>
            <p:nvPr/>
          </p:nvSpPr>
          <p:spPr>
            <a:xfrm>
              <a:off x="5846375" y="5309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2" name="Google Shape;2072;p81"/>
          <p:cNvGrpSpPr/>
          <p:nvPr/>
        </p:nvGrpSpPr>
        <p:grpSpPr>
          <a:xfrm>
            <a:off x="5995000" y="1035563"/>
            <a:ext cx="2362825" cy="3005275"/>
            <a:chOff x="5923925" y="1069113"/>
            <a:chExt cx="2362825" cy="3005275"/>
          </a:xfrm>
        </p:grpSpPr>
        <p:sp>
          <p:nvSpPr>
            <p:cNvPr id="2073" name="Google Shape;2073;p81"/>
            <p:cNvSpPr/>
            <p:nvPr/>
          </p:nvSpPr>
          <p:spPr>
            <a:xfrm>
              <a:off x="5923925" y="1432313"/>
              <a:ext cx="2362825" cy="2642075"/>
            </a:xfrm>
            <a:prstGeom prst="flowChartOffpageConnector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81"/>
            <p:cNvSpPr/>
            <p:nvPr/>
          </p:nvSpPr>
          <p:spPr>
            <a:xfrm>
              <a:off x="6038250" y="1432313"/>
              <a:ext cx="2134200" cy="2485759"/>
            </a:xfrm>
            <a:prstGeom prst="flowChartOffpageConnector">
              <a:avLst/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75" name="Google Shape;2075;p81"/>
            <p:cNvGrpSpPr/>
            <p:nvPr/>
          </p:nvGrpSpPr>
          <p:grpSpPr>
            <a:xfrm>
              <a:off x="5923925" y="1069113"/>
              <a:ext cx="2362825" cy="499425"/>
              <a:chOff x="1056650" y="957125"/>
              <a:chExt cx="2362825" cy="499425"/>
            </a:xfrm>
          </p:grpSpPr>
          <p:sp>
            <p:nvSpPr>
              <p:cNvPr id="2076" name="Google Shape;2076;p81"/>
              <p:cNvSpPr/>
              <p:nvPr/>
            </p:nvSpPr>
            <p:spPr>
              <a:xfrm>
                <a:off x="1056650" y="1042850"/>
                <a:ext cx="2362800" cy="413700"/>
              </a:xfrm>
              <a:prstGeom prst="rect">
                <a:avLst/>
              </a:pr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7" name="Google Shape;2077;p81"/>
              <p:cNvSpPr/>
              <p:nvPr/>
            </p:nvSpPr>
            <p:spPr>
              <a:xfrm>
                <a:off x="1056675" y="957125"/>
                <a:ext cx="2362800" cy="413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78" name="Google Shape;2078;p81"/>
            <p:cNvGrpSpPr/>
            <p:nvPr/>
          </p:nvGrpSpPr>
          <p:grpSpPr>
            <a:xfrm>
              <a:off x="6085064" y="1126297"/>
              <a:ext cx="2040546" cy="283424"/>
              <a:chOff x="6085064" y="1120347"/>
              <a:chExt cx="2040546" cy="283424"/>
            </a:xfrm>
          </p:grpSpPr>
          <p:sp>
            <p:nvSpPr>
              <p:cNvPr id="2079" name="Google Shape;2079;p81"/>
              <p:cNvSpPr/>
              <p:nvPr/>
            </p:nvSpPr>
            <p:spPr>
              <a:xfrm>
                <a:off x="6085064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0" name="Google Shape;2080;p81"/>
              <p:cNvSpPr/>
              <p:nvPr/>
            </p:nvSpPr>
            <p:spPr>
              <a:xfrm>
                <a:off x="6520839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1" name="Google Shape;2081;p81"/>
              <p:cNvSpPr/>
              <p:nvPr/>
            </p:nvSpPr>
            <p:spPr>
              <a:xfrm>
                <a:off x="6956614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2" name="Google Shape;2082;p81"/>
              <p:cNvSpPr/>
              <p:nvPr/>
            </p:nvSpPr>
            <p:spPr>
              <a:xfrm>
                <a:off x="7392389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3" name="Google Shape;2083;p81"/>
              <p:cNvSpPr/>
              <p:nvPr/>
            </p:nvSpPr>
            <p:spPr>
              <a:xfrm>
                <a:off x="7828164" y="1120347"/>
                <a:ext cx="297446" cy="283424"/>
              </a:xfrm>
              <a:custGeom>
                <a:rect b="b" l="l" r="r" t="t"/>
                <a:pathLst>
                  <a:path extrusionOk="0" h="3400" w="3568">
                    <a:moveTo>
                      <a:pt x="1784" y="1"/>
                    </a:moveTo>
                    <a:lnTo>
                      <a:pt x="1238" y="1124"/>
                    </a:lnTo>
                    <a:lnTo>
                      <a:pt x="1" y="1292"/>
                    </a:lnTo>
                    <a:lnTo>
                      <a:pt x="884" y="2162"/>
                    </a:lnTo>
                    <a:lnTo>
                      <a:pt x="675" y="3399"/>
                    </a:lnTo>
                    <a:lnTo>
                      <a:pt x="1784" y="2823"/>
                    </a:lnTo>
                    <a:lnTo>
                      <a:pt x="2880" y="3399"/>
                    </a:lnTo>
                    <a:lnTo>
                      <a:pt x="2880" y="3399"/>
                    </a:lnTo>
                    <a:lnTo>
                      <a:pt x="2671" y="2162"/>
                    </a:lnTo>
                    <a:lnTo>
                      <a:pt x="3567" y="1292"/>
                    </a:lnTo>
                    <a:lnTo>
                      <a:pt x="2334" y="1124"/>
                    </a:lnTo>
                    <a:lnTo>
                      <a:pt x="17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84" name="Google Shape;2084;p81"/>
          <p:cNvSpPr txBox="1"/>
          <p:nvPr>
            <p:ph type="title"/>
          </p:nvPr>
        </p:nvSpPr>
        <p:spPr>
          <a:xfrm>
            <a:off x="786175" y="1484213"/>
            <a:ext cx="4885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IMPORTANCE OF AF DAY</a:t>
            </a:r>
            <a:endParaRPr/>
          </a:p>
        </p:txBody>
      </p:sp>
      <p:sp>
        <p:nvSpPr>
          <p:cNvPr id="2085" name="Google Shape;2085;p81"/>
          <p:cNvSpPr txBox="1"/>
          <p:nvPr>
            <p:ph idx="2" type="title"/>
          </p:nvPr>
        </p:nvSpPr>
        <p:spPr>
          <a:xfrm>
            <a:off x="6109313" y="1809200"/>
            <a:ext cx="21342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086" name="Google Shape;2086;p81"/>
          <p:cNvSpPr txBox="1"/>
          <p:nvPr>
            <p:ph idx="1" type="subTitle"/>
          </p:nvPr>
        </p:nvSpPr>
        <p:spPr>
          <a:xfrm>
            <a:off x="1688725" y="3108775"/>
            <a:ext cx="3080100" cy="5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You can enter a subtitle here if you need it</a:t>
            </a:r>
            <a:endParaRPr/>
          </a:p>
        </p:txBody>
      </p:sp>
      <p:grpSp>
        <p:nvGrpSpPr>
          <p:cNvPr id="2087" name="Google Shape;2087;p81"/>
          <p:cNvGrpSpPr/>
          <p:nvPr/>
        </p:nvGrpSpPr>
        <p:grpSpPr>
          <a:xfrm>
            <a:off x="990950" y="2379300"/>
            <a:ext cx="4436246" cy="384897"/>
            <a:chOff x="990950" y="2541863"/>
            <a:chExt cx="4436246" cy="384897"/>
          </a:xfrm>
        </p:grpSpPr>
        <p:sp>
          <p:nvSpPr>
            <p:cNvPr id="2088" name="Google Shape;2088;p81"/>
            <p:cNvSpPr/>
            <p:nvPr/>
          </p:nvSpPr>
          <p:spPr>
            <a:xfrm>
              <a:off x="990950" y="2541863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81"/>
            <p:cNvSpPr/>
            <p:nvPr/>
          </p:nvSpPr>
          <p:spPr>
            <a:xfrm>
              <a:off x="5023281" y="2541863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p82"/>
          <p:cNvSpPr txBox="1"/>
          <p:nvPr>
            <p:ph type="title"/>
          </p:nvPr>
        </p:nvSpPr>
        <p:spPr>
          <a:xfrm>
            <a:off x="5634400" y="722325"/>
            <a:ext cx="2794500" cy="12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WHY WE LOVE FOOTBALL?</a:t>
            </a:r>
            <a:endParaRPr/>
          </a:p>
        </p:txBody>
      </p:sp>
      <p:sp>
        <p:nvSpPr>
          <p:cNvPr id="2095" name="Google Shape;2095;p82"/>
          <p:cNvSpPr txBox="1"/>
          <p:nvPr>
            <p:ph idx="1" type="subTitle"/>
          </p:nvPr>
        </p:nvSpPr>
        <p:spPr>
          <a:xfrm>
            <a:off x="715100" y="1147050"/>
            <a:ext cx="3195000" cy="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PEOPLE TOGETHER</a:t>
            </a:r>
            <a:endParaRPr/>
          </a:p>
        </p:txBody>
      </p:sp>
      <p:sp>
        <p:nvSpPr>
          <p:cNvPr id="2096" name="Google Shape;2096;p82"/>
          <p:cNvSpPr txBox="1"/>
          <p:nvPr>
            <p:ph idx="2" type="subTitle"/>
          </p:nvPr>
        </p:nvSpPr>
        <p:spPr>
          <a:xfrm>
            <a:off x="715100" y="3258025"/>
            <a:ext cx="3195000" cy="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TRUE TEAMWORK</a:t>
            </a:r>
            <a:endParaRPr/>
          </a:p>
        </p:txBody>
      </p:sp>
      <p:sp>
        <p:nvSpPr>
          <p:cNvPr id="2097" name="Google Shape;2097;p82"/>
          <p:cNvSpPr txBox="1"/>
          <p:nvPr>
            <p:ph idx="3" type="subTitle"/>
          </p:nvPr>
        </p:nvSpPr>
        <p:spPr>
          <a:xfrm>
            <a:off x="944600" y="1919538"/>
            <a:ext cx="27360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Saturn is the ringed planet and a gas giant</a:t>
            </a:r>
            <a:endParaRPr/>
          </a:p>
        </p:txBody>
      </p:sp>
      <p:sp>
        <p:nvSpPr>
          <p:cNvPr id="2098" name="Google Shape;2098;p82"/>
          <p:cNvSpPr txBox="1"/>
          <p:nvPr>
            <p:ph idx="4" type="subTitle"/>
          </p:nvPr>
        </p:nvSpPr>
        <p:spPr>
          <a:xfrm>
            <a:off x="944600" y="4030513"/>
            <a:ext cx="27360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It’s the biggest planet in the Solar System</a:t>
            </a:r>
            <a:endParaRPr/>
          </a:p>
        </p:txBody>
      </p:sp>
      <p:grpSp>
        <p:nvGrpSpPr>
          <p:cNvPr id="2099" name="Google Shape;2099;p82"/>
          <p:cNvGrpSpPr/>
          <p:nvPr/>
        </p:nvGrpSpPr>
        <p:grpSpPr>
          <a:xfrm>
            <a:off x="3616818" y="722323"/>
            <a:ext cx="4267100" cy="4421173"/>
            <a:chOff x="4894985" y="1135972"/>
            <a:chExt cx="3867929" cy="4007590"/>
          </a:xfrm>
        </p:grpSpPr>
        <p:sp>
          <p:nvSpPr>
            <p:cNvPr id="2100" name="Google Shape;2100;p82"/>
            <p:cNvSpPr/>
            <p:nvPr/>
          </p:nvSpPr>
          <p:spPr>
            <a:xfrm>
              <a:off x="5938225" y="2790614"/>
              <a:ext cx="1501359" cy="971107"/>
            </a:xfrm>
            <a:custGeom>
              <a:rect b="b" l="l" r="r" t="t"/>
              <a:pathLst>
                <a:path extrusionOk="0" h="5062" w="7826">
                  <a:moveTo>
                    <a:pt x="2073" y="0"/>
                  </a:moveTo>
                  <a:cubicBezTo>
                    <a:pt x="2047" y="0"/>
                    <a:pt x="2021" y="1"/>
                    <a:pt x="1996" y="3"/>
                  </a:cubicBezTo>
                  <a:cubicBezTo>
                    <a:pt x="435" y="87"/>
                    <a:pt x="1" y="1925"/>
                    <a:pt x="2950" y="3206"/>
                  </a:cubicBezTo>
                  <a:cubicBezTo>
                    <a:pt x="3935" y="3752"/>
                    <a:pt x="5857" y="4821"/>
                    <a:pt x="6477" y="4989"/>
                  </a:cubicBezTo>
                  <a:cubicBezTo>
                    <a:pt x="6646" y="5041"/>
                    <a:pt x="6803" y="5061"/>
                    <a:pt x="6945" y="5061"/>
                  </a:cubicBezTo>
                  <a:cubicBezTo>
                    <a:pt x="7497" y="5061"/>
                    <a:pt x="7826" y="4750"/>
                    <a:pt x="7826" y="4750"/>
                  </a:cubicBezTo>
                  <a:cubicBezTo>
                    <a:pt x="7613" y="4453"/>
                    <a:pt x="7333" y="3921"/>
                    <a:pt x="7404" y="3331"/>
                  </a:cubicBezTo>
                  <a:cubicBezTo>
                    <a:pt x="7413" y="3125"/>
                    <a:pt x="7342" y="3073"/>
                    <a:pt x="7268" y="3073"/>
                  </a:cubicBezTo>
                  <a:cubicBezTo>
                    <a:pt x="7226" y="3073"/>
                    <a:pt x="7182" y="3090"/>
                    <a:pt x="7151" y="3105"/>
                  </a:cubicBezTo>
                  <a:cubicBezTo>
                    <a:pt x="7067" y="3037"/>
                    <a:pt x="6969" y="2953"/>
                    <a:pt x="6855" y="2852"/>
                  </a:cubicBezTo>
                  <a:cubicBezTo>
                    <a:pt x="6393" y="2363"/>
                    <a:pt x="5395" y="1308"/>
                    <a:pt x="4916" y="984"/>
                  </a:cubicBezTo>
                  <a:cubicBezTo>
                    <a:pt x="4286" y="549"/>
                    <a:pt x="3864" y="212"/>
                    <a:pt x="3864" y="212"/>
                  </a:cubicBezTo>
                  <a:lnTo>
                    <a:pt x="3665" y="563"/>
                  </a:lnTo>
                  <a:cubicBezTo>
                    <a:pt x="3071" y="232"/>
                    <a:pt x="2500" y="0"/>
                    <a:pt x="207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82"/>
            <p:cNvSpPr/>
            <p:nvPr/>
          </p:nvSpPr>
          <p:spPr>
            <a:xfrm>
              <a:off x="5938225" y="2790614"/>
              <a:ext cx="1501359" cy="971107"/>
            </a:xfrm>
            <a:custGeom>
              <a:rect b="b" l="l" r="r" t="t"/>
              <a:pathLst>
                <a:path extrusionOk="0" h="5062" w="7826">
                  <a:moveTo>
                    <a:pt x="2073" y="0"/>
                  </a:moveTo>
                  <a:cubicBezTo>
                    <a:pt x="2047" y="0"/>
                    <a:pt x="2021" y="1"/>
                    <a:pt x="1996" y="3"/>
                  </a:cubicBezTo>
                  <a:cubicBezTo>
                    <a:pt x="435" y="87"/>
                    <a:pt x="1" y="1925"/>
                    <a:pt x="2950" y="3206"/>
                  </a:cubicBezTo>
                  <a:cubicBezTo>
                    <a:pt x="3935" y="3752"/>
                    <a:pt x="5857" y="4821"/>
                    <a:pt x="6477" y="4989"/>
                  </a:cubicBezTo>
                  <a:cubicBezTo>
                    <a:pt x="6646" y="5041"/>
                    <a:pt x="6803" y="5061"/>
                    <a:pt x="6945" y="5061"/>
                  </a:cubicBezTo>
                  <a:cubicBezTo>
                    <a:pt x="7497" y="5061"/>
                    <a:pt x="7826" y="4750"/>
                    <a:pt x="7826" y="4750"/>
                  </a:cubicBezTo>
                  <a:cubicBezTo>
                    <a:pt x="7613" y="4453"/>
                    <a:pt x="7333" y="3921"/>
                    <a:pt x="7404" y="3331"/>
                  </a:cubicBezTo>
                  <a:cubicBezTo>
                    <a:pt x="7413" y="3125"/>
                    <a:pt x="7342" y="3073"/>
                    <a:pt x="7268" y="3073"/>
                  </a:cubicBezTo>
                  <a:cubicBezTo>
                    <a:pt x="7226" y="3073"/>
                    <a:pt x="7182" y="3090"/>
                    <a:pt x="7151" y="3105"/>
                  </a:cubicBezTo>
                  <a:cubicBezTo>
                    <a:pt x="7067" y="3037"/>
                    <a:pt x="6969" y="2953"/>
                    <a:pt x="6855" y="2852"/>
                  </a:cubicBezTo>
                  <a:cubicBezTo>
                    <a:pt x="6393" y="2363"/>
                    <a:pt x="5395" y="1308"/>
                    <a:pt x="4916" y="984"/>
                  </a:cubicBezTo>
                  <a:cubicBezTo>
                    <a:pt x="4286" y="549"/>
                    <a:pt x="3864" y="212"/>
                    <a:pt x="3864" y="212"/>
                  </a:cubicBezTo>
                  <a:lnTo>
                    <a:pt x="3665" y="563"/>
                  </a:lnTo>
                  <a:cubicBezTo>
                    <a:pt x="3071" y="232"/>
                    <a:pt x="2500" y="0"/>
                    <a:pt x="2073" y="0"/>
                  </a:cubicBezTo>
                  <a:close/>
                </a:path>
              </a:pathLst>
            </a:custGeom>
            <a:solidFill>
              <a:srgbClr val="000000">
                <a:alpha val="784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82"/>
            <p:cNvSpPr/>
            <p:nvPr/>
          </p:nvSpPr>
          <p:spPr>
            <a:xfrm>
              <a:off x="5517898" y="2480596"/>
              <a:ext cx="557686" cy="399416"/>
            </a:xfrm>
            <a:custGeom>
              <a:rect b="b" l="l" r="r" t="t"/>
              <a:pathLst>
                <a:path extrusionOk="0" h="2082" w="2907">
                  <a:moveTo>
                    <a:pt x="0" y="1"/>
                  </a:moveTo>
                  <a:cubicBezTo>
                    <a:pt x="0" y="1"/>
                    <a:pt x="1136" y="2024"/>
                    <a:pt x="1895" y="2081"/>
                  </a:cubicBezTo>
                  <a:cubicBezTo>
                    <a:pt x="1905" y="2082"/>
                    <a:pt x="1915" y="2082"/>
                    <a:pt x="1925" y="2082"/>
                  </a:cubicBezTo>
                  <a:cubicBezTo>
                    <a:pt x="2660" y="2082"/>
                    <a:pt x="2906" y="58"/>
                    <a:pt x="2906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82"/>
            <p:cNvSpPr/>
            <p:nvPr/>
          </p:nvSpPr>
          <p:spPr>
            <a:xfrm>
              <a:off x="5517798" y="2480596"/>
              <a:ext cx="557686" cy="399416"/>
            </a:xfrm>
            <a:custGeom>
              <a:rect b="b" l="l" r="r" t="t"/>
              <a:pathLst>
                <a:path extrusionOk="0" h="2082" w="2907">
                  <a:moveTo>
                    <a:pt x="0" y="1"/>
                  </a:moveTo>
                  <a:cubicBezTo>
                    <a:pt x="0" y="1"/>
                    <a:pt x="1136" y="2024"/>
                    <a:pt x="1895" y="2081"/>
                  </a:cubicBezTo>
                  <a:cubicBezTo>
                    <a:pt x="1905" y="2082"/>
                    <a:pt x="1915" y="2082"/>
                    <a:pt x="1925" y="2082"/>
                  </a:cubicBezTo>
                  <a:cubicBezTo>
                    <a:pt x="2660" y="2082"/>
                    <a:pt x="2906" y="58"/>
                    <a:pt x="2906" y="5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82"/>
            <p:cNvSpPr/>
            <p:nvPr/>
          </p:nvSpPr>
          <p:spPr>
            <a:xfrm>
              <a:off x="5536507" y="1862387"/>
              <a:ext cx="520277" cy="520852"/>
            </a:xfrm>
            <a:custGeom>
              <a:rect b="b" l="l" r="r" t="t"/>
              <a:pathLst>
                <a:path extrusionOk="0" h="2715" w="2712">
                  <a:moveTo>
                    <a:pt x="1349" y="1"/>
                  </a:moveTo>
                  <a:cubicBezTo>
                    <a:pt x="604" y="1"/>
                    <a:pt x="1" y="608"/>
                    <a:pt x="1" y="1366"/>
                  </a:cubicBezTo>
                  <a:cubicBezTo>
                    <a:pt x="1" y="2108"/>
                    <a:pt x="604" y="2715"/>
                    <a:pt x="1349" y="2715"/>
                  </a:cubicBezTo>
                  <a:cubicBezTo>
                    <a:pt x="2108" y="2715"/>
                    <a:pt x="2711" y="2108"/>
                    <a:pt x="2711" y="1366"/>
                  </a:cubicBezTo>
                  <a:cubicBezTo>
                    <a:pt x="2711" y="608"/>
                    <a:pt x="2108" y="1"/>
                    <a:pt x="1349" y="1"/>
                  </a:cubicBezTo>
                  <a:close/>
                </a:path>
              </a:pathLst>
            </a:custGeom>
            <a:solidFill>
              <a:srgbClr val="EAAF0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82"/>
            <p:cNvSpPr/>
            <p:nvPr/>
          </p:nvSpPr>
          <p:spPr>
            <a:xfrm>
              <a:off x="7345006" y="3098329"/>
              <a:ext cx="851973" cy="603537"/>
            </a:xfrm>
            <a:custGeom>
              <a:rect b="b" l="l" r="r" t="t"/>
              <a:pathLst>
                <a:path extrusionOk="0" h="3146" w="4441">
                  <a:moveTo>
                    <a:pt x="3904" y="0"/>
                  </a:moveTo>
                  <a:cubicBezTo>
                    <a:pt x="3904" y="0"/>
                    <a:pt x="3652" y="54"/>
                    <a:pt x="3274" y="169"/>
                  </a:cubicBezTo>
                  <a:cubicBezTo>
                    <a:pt x="2613" y="351"/>
                    <a:pt x="1544" y="675"/>
                    <a:pt x="799" y="1137"/>
                  </a:cubicBezTo>
                  <a:cubicBezTo>
                    <a:pt x="631" y="1221"/>
                    <a:pt x="493" y="1319"/>
                    <a:pt x="364" y="1433"/>
                  </a:cubicBezTo>
                  <a:cubicBezTo>
                    <a:pt x="253" y="1531"/>
                    <a:pt x="155" y="1629"/>
                    <a:pt x="85" y="1727"/>
                  </a:cubicBezTo>
                  <a:cubicBezTo>
                    <a:pt x="0" y="2317"/>
                    <a:pt x="280" y="2849"/>
                    <a:pt x="493" y="3146"/>
                  </a:cubicBezTo>
                  <a:cubicBezTo>
                    <a:pt x="506" y="3132"/>
                    <a:pt x="533" y="3119"/>
                    <a:pt x="563" y="3102"/>
                  </a:cubicBezTo>
                  <a:lnTo>
                    <a:pt x="870" y="2950"/>
                  </a:lnTo>
                  <a:lnTo>
                    <a:pt x="1265" y="2724"/>
                  </a:lnTo>
                  <a:lnTo>
                    <a:pt x="4440" y="1012"/>
                  </a:lnTo>
                  <a:lnTo>
                    <a:pt x="3904" y="0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82"/>
            <p:cNvSpPr/>
            <p:nvPr/>
          </p:nvSpPr>
          <p:spPr>
            <a:xfrm>
              <a:off x="5307639" y="3841910"/>
              <a:ext cx="552506" cy="945975"/>
            </a:xfrm>
            <a:custGeom>
              <a:rect b="b" l="l" r="r" t="t"/>
              <a:pathLst>
                <a:path extrusionOk="0" h="4931" w="2880">
                  <a:moveTo>
                    <a:pt x="1436" y="0"/>
                  </a:moveTo>
                  <a:cubicBezTo>
                    <a:pt x="1299" y="0"/>
                    <a:pt x="1221" y="15"/>
                    <a:pt x="1221" y="15"/>
                  </a:cubicBezTo>
                  <a:lnTo>
                    <a:pt x="1207" y="28"/>
                  </a:lnTo>
                  <a:cubicBezTo>
                    <a:pt x="1180" y="113"/>
                    <a:pt x="1167" y="184"/>
                    <a:pt x="1137" y="254"/>
                  </a:cubicBezTo>
                  <a:lnTo>
                    <a:pt x="1069" y="534"/>
                  </a:lnTo>
                  <a:lnTo>
                    <a:pt x="955" y="983"/>
                  </a:lnTo>
                  <a:lnTo>
                    <a:pt x="0" y="4691"/>
                  </a:lnTo>
                  <a:lnTo>
                    <a:pt x="1153" y="4930"/>
                  </a:lnTo>
                  <a:cubicBezTo>
                    <a:pt x="1153" y="4930"/>
                    <a:pt x="2249" y="2796"/>
                    <a:pt x="2684" y="1404"/>
                  </a:cubicBezTo>
                  <a:cubicBezTo>
                    <a:pt x="2738" y="1249"/>
                    <a:pt x="2782" y="1097"/>
                    <a:pt x="2809" y="969"/>
                  </a:cubicBezTo>
                  <a:cubicBezTo>
                    <a:pt x="2853" y="760"/>
                    <a:pt x="2880" y="591"/>
                    <a:pt x="2866" y="463"/>
                  </a:cubicBezTo>
                  <a:cubicBezTo>
                    <a:pt x="2258" y="65"/>
                    <a:pt x="1720" y="0"/>
                    <a:pt x="1436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82"/>
            <p:cNvSpPr/>
            <p:nvPr/>
          </p:nvSpPr>
          <p:spPr>
            <a:xfrm>
              <a:off x="5504277" y="2580930"/>
              <a:ext cx="1328701" cy="1364384"/>
            </a:xfrm>
            <a:custGeom>
              <a:rect b="b" l="l" r="r" t="t"/>
              <a:pathLst>
                <a:path extrusionOk="0" h="7112" w="6926">
                  <a:moveTo>
                    <a:pt x="5718" y="0"/>
                  </a:moveTo>
                  <a:lnTo>
                    <a:pt x="3247" y="1544"/>
                  </a:lnTo>
                  <a:lnTo>
                    <a:pt x="1265" y="4282"/>
                  </a:lnTo>
                  <a:cubicBezTo>
                    <a:pt x="520" y="5125"/>
                    <a:pt x="0" y="5900"/>
                    <a:pt x="0" y="6305"/>
                  </a:cubicBezTo>
                  <a:cubicBezTo>
                    <a:pt x="0" y="6446"/>
                    <a:pt x="58" y="6544"/>
                    <a:pt x="196" y="6588"/>
                  </a:cubicBezTo>
                  <a:cubicBezTo>
                    <a:pt x="196" y="6588"/>
                    <a:pt x="274" y="6573"/>
                    <a:pt x="411" y="6573"/>
                  </a:cubicBezTo>
                  <a:cubicBezTo>
                    <a:pt x="695" y="6573"/>
                    <a:pt x="1233" y="6638"/>
                    <a:pt x="1841" y="7036"/>
                  </a:cubicBezTo>
                  <a:cubicBezTo>
                    <a:pt x="1841" y="7036"/>
                    <a:pt x="1985" y="7111"/>
                    <a:pt x="2118" y="7111"/>
                  </a:cubicBezTo>
                  <a:cubicBezTo>
                    <a:pt x="2184" y="7111"/>
                    <a:pt x="2248" y="7093"/>
                    <a:pt x="2289" y="7036"/>
                  </a:cubicBezTo>
                  <a:cubicBezTo>
                    <a:pt x="2404" y="6881"/>
                    <a:pt x="2249" y="6757"/>
                    <a:pt x="2249" y="6757"/>
                  </a:cubicBezTo>
                  <a:cubicBezTo>
                    <a:pt x="2249" y="6757"/>
                    <a:pt x="4525" y="5266"/>
                    <a:pt x="5169" y="4268"/>
                  </a:cubicBezTo>
                  <a:cubicBezTo>
                    <a:pt x="5422" y="4016"/>
                    <a:pt x="5634" y="3763"/>
                    <a:pt x="5829" y="3523"/>
                  </a:cubicBezTo>
                  <a:cubicBezTo>
                    <a:pt x="6028" y="3270"/>
                    <a:pt x="6180" y="3018"/>
                    <a:pt x="6295" y="2782"/>
                  </a:cubicBezTo>
                  <a:cubicBezTo>
                    <a:pt x="6295" y="2782"/>
                    <a:pt x="6295" y="2765"/>
                    <a:pt x="6308" y="2765"/>
                  </a:cubicBezTo>
                  <a:cubicBezTo>
                    <a:pt x="6322" y="2738"/>
                    <a:pt x="6335" y="2697"/>
                    <a:pt x="6349" y="2667"/>
                  </a:cubicBezTo>
                  <a:cubicBezTo>
                    <a:pt x="6349" y="2654"/>
                    <a:pt x="6349" y="2654"/>
                    <a:pt x="6366" y="2640"/>
                  </a:cubicBezTo>
                  <a:lnTo>
                    <a:pt x="6366" y="2613"/>
                  </a:lnTo>
                  <a:cubicBezTo>
                    <a:pt x="6925" y="1248"/>
                    <a:pt x="6237" y="236"/>
                    <a:pt x="571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82"/>
            <p:cNvSpPr/>
            <p:nvPr/>
          </p:nvSpPr>
          <p:spPr>
            <a:xfrm>
              <a:off x="4894985" y="4741844"/>
              <a:ext cx="655334" cy="401718"/>
            </a:xfrm>
            <a:custGeom>
              <a:rect b="b" l="l" r="r" t="t"/>
              <a:pathLst>
                <a:path extrusionOk="0" h="2094" w="3416">
                  <a:moveTo>
                    <a:pt x="2151" y="0"/>
                  </a:moveTo>
                  <a:lnTo>
                    <a:pt x="2054" y="368"/>
                  </a:lnTo>
                  <a:lnTo>
                    <a:pt x="1969" y="661"/>
                  </a:lnTo>
                  <a:cubicBezTo>
                    <a:pt x="1899" y="900"/>
                    <a:pt x="1716" y="1082"/>
                    <a:pt x="1477" y="1153"/>
                  </a:cubicBezTo>
                  <a:cubicBezTo>
                    <a:pt x="1153" y="1251"/>
                    <a:pt x="901" y="1349"/>
                    <a:pt x="705" y="1433"/>
                  </a:cubicBezTo>
                  <a:cubicBezTo>
                    <a:pt x="368" y="1588"/>
                    <a:pt x="199" y="1730"/>
                    <a:pt x="115" y="1841"/>
                  </a:cubicBezTo>
                  <a:cubicBezTo>
                    <a:pt x="0" y="1996"/>
                    <a:pt x="44" y="2094"/>
                    <a:pt x="44" y="2094"/>
                  </a:cubicBezTo>
                  <a:lnTo>
                    <a:pt x="3119" y="2094"/>
                  </a:lnTo>
                  <a:lnTo>
                    <a:pt x="3052" y="1841"/>
                  </a:lnTo>
                  <a:lnTo>
                    <a:pt x="2967" y="1531"/>
                  </a:lnTo>
                  <a:lnTo>
                    <a:pt x="3416" y="266"/>
                  </a:lnTo>
                  <a:lnTo>
                    <a:pt x="2151" y="0"/>
                  </a:ln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82"/>
            <p:cNvSpPr/>
            <p:nvPr/>
          </p:nvSpPr>
          <p:spPr>
            <a:xfrm>
              <a:off x="4894985" y="5094834"/>
              <a:ext cx="598357" cy="48728"/>
            </a:xfrm>
            <a:custGeom>
              <a:rect b="b" l="l" r="r" t="t"/>
              <a:pathLst>
                <a:path extrusionOk="0" h="254" w="3119">
                  <a:moveTo>
                    <a:pt x="115" y="1"/>
                  </a:moveTo>
                  <a:cubicBezTo>
                    <a:pt x="0" y="156"/>
                    <a:pt x="44" y="254"/>
                    <a:pt x="44" y="254"/>
                  </a:cubicBezTo>
                  <a:lnTo>
                    <a:pt x="3119" y="254"/>
                  </a:lnTo>
                  <a:lnTo>
                    <a:pt x="3052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82"/>
            <p:cNvSpPr/>
            <p:nvPr/>
          </p:nvSpPr>
          <p:spPr>
            <a:xfrm>
              <a:off x="5331619" y="4900881"/>
              <a:ext cx="103019" cy="102444"/>
            </a:xfrm>
            <a:custGeom>
              <a:rect b="b" l="l" r="r" t="t"/>
              <a:pathLst>
                <a:path extrusionOk="0" h="534" w="537">
                  <a:moveTo>
                    <a:pt x="270" y="0"/>
                  </a:moveTo>
                  <a:cubicBezTo>
                    <a:pt x="115" y="0"/>
                    <a:pt x="0" y="112"/>
                    <a:pt x="0" y="267"/>
                  </a:cubicBezTo>
                  <a:cubicBezTo>
                    <a:pt x="0" y="422"/>
                    <a:pt x="115" y="533"/>
                    <a:pt x="270" y="533"/>
                  </a:cubicBezTo>
                  <a:cubicBezTo>
                    <a:pt x="408" y="533"/>
                    <a:pt x="536" y="422"/>
                    <a:pt x="536" y="267"/>
                  </a:cubicBezTo>
                  <a:cubicBezTo>
                    <a:pt x="536" y="112"/>
                    <a:pt x="408" y="0"/>
                    <a:pt x="270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82"/>
            <p:cNvSpPr/>
            <p:nvPr/>
          </p:nvSpPr>
          <p:spPr>
            <a:xfrm>
              <a:off x="5706671" y="2680496"/>
              <a:ext cx="781566" cy="1190958"/>
            </a:xfrm>
            <a:custGeom>
              <a:rect b="b" l="l" r="r" t="t"/>
              <a:pathLst>
                <a:path extrusionOk="0" h="6208" w="4074">
                  <a:moveTo>
                    <a:pt x="3807" y="0"/>
                  </a:moveTo>
                  <a:cubicBezTo>
                    <a:pt x="4016" y="1824"/>
                    <a:pt x="2317" y="3625"/>
                    <a:pt x="1079" y="4943"/>
                  </a:cubicBezTo>
                  <a:cubicBezTo>
                    <a:pt x="618" y="5422"/>
                    <a:pt x="223" y="5843"/>
                    <a:pt x="1" y="6180"/>
                  </a:cubicBezTo>
                  <a:lnTo>
                    <a:pt x="41" y="6207"/>
                  </a:lnTo>
                  <a:cubicBezTo>
                    <a:pt x="267" y="5870"/>
                    <a:pt x="658" y="5449"/>
                    <a:pt x="1110" y="4973"/>
                  </a:cubicBezTo>
                  <a:cubicBezTo>
                    <a:pt x="2361" y="3652"/>
                    <a:pt x="4073" y="1841"/>
                    <a:pt x="3847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p82"/>
            <p:cNvSpPr/>
            <p:nvPr/>
          </p:nvSpPr>
          <p:spPr>
            <a:xfrm>
              <a:off x="5744272" y="2655940"/>
              <a:ext cx="789816" cy="1221269"/>
            </a:xfrm>
            <a:custGeom>
              <a:rect b="b" l="l" r="r" t="t"/>
              <a:pathLst>
                <a:path extrusionOk="0" h="6366" w="4117">
                  <a:moveTo>
                    <a:pt x="3850" y="0"/>
                  </a:moveTo>
                  <a:lnTo>
                    <a:pt x="3806" y="14"/>
                  </a:lnTo>
                  <a:cubicBezTo>
                    <a:pt x="4073" y="2094"/>
                    <a:pt x="2333" y="3864"/>
                    <a:pt x="1069" y="5155"/>
                  </a:cubicBezTo>
                  <a:cubicBezTo>
                    <a:pt x="617" y="5620"/>
                    <a:pt x="226" y="6015"/>
                    <a:pt x="0" y="6352"/>
                  </a:cubicBezTo>
                  <a:lnTo>
                    <a:pt x="27" y="6366"/>
                  </a:lnTo>
                  <a:cubicBezTo>
                    <a:pt x="253" y="6042"/>
                    <a:pt x="647" y="5647"/>
                    <a:pt x="1096" y="5186"/>
                  </a:cubicBezTo>
                  <a:cubicBezTo>
                    <a:pt x="2374" y="3891"/>
                    <a:pt x="4117" y="2107"/>
                    <a:pt x="3850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82"/>
            <p:cNvSpPr/>
            <p:nvPr/>
          </p:nvSpPr>
          <p:spPr>
            <a:xfrm>
              <a:off x="8077844" y="2893249"/>
              <a:ext cx="685070" cy="472124"/>
            </a:xfrm>
            <a:custGeom>
              <a:rect b="b" l="l" r="r" t="t"/>
              <a:pathLst>
                <a:path extrusionOk="0" h="2461" w="3571">
                  <a:moveTo>
                    <a:pt x="1588" y="1"/>
                  </a:moveTo>
                  <a:lnTo>
                    <a:pt x="1446" y="210"/>
                  </a:lnTo>
                  <a:lnTo>
                    <a:pt x="1264" y="479"/>
                  </a:lnTo>
                  <a:lnTo>
                    <a:pt x="0" y="941"/>
                  </a:lnTo>
                  <a:lnTo>
                    <a:pt x="620" y="2081"/>
                  </a:lnTo>
                  <a:lnTo>
                    <a:pt x="958" y="1926"/>
                  </a:lnTo>
                  <a:lnTo>
                    <a:pt x="1237" y="1798"/>
                  </a:lnTo>
                  <a:cubicBezTo>
                    <a:pt x="1329" y="1758"/>
                    <a:pt x="1426" y="1739"/>
                    <a:pt x="1522" y="1739"/>
                  </a:cubicBezTo>
                  <a:cubicBezTo>
                    <a:pt x="1662" y="1739"/>
                    <a:pt x="1801" y="1779"/>
                    <a:pt x="1925" y="1855"/>
                  </a:cubicBezTo>
                  <a:cubicBezTo>
                    <a:pt x="2205" y="2050"/>
                    <a:pt x="2444" y="2179"/>
                    <a:pt x="2643" y="2276"/>
                  </a:cubicBezTo>
                  <a:cubicBezTo>
                    <a:pt x="2941" y="2413"/>
                    <a:pt x="3139" y="2461"/>
                    <a:pt x="3278" y="2461"/>
                  </a:cubicBezTo>
                  <a:cubicBezTo>
                    <a:pt x="3297" y="2461"/>
                    <a:pt x="3314" y="2460"/>
                    <a:pt x="3331" y="2458"/>
                  </a:cubicBezTo>
                  <a:cubicBezTo>
                    <a:pt x="3527" y="2458"/>
                    <a:pt x="3570" y="2361"/>
                    <a:pt x="3570" y="2361"/>
                  </a:cubicBezTo>
                  <a:lnTo>
                    <a:pt x="1588" y="1"/>
                  </a:ln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82"/>
            <p:cNvSpPr/>
            <p:nvPr/>
          </p:nvSpPr>
          <p:spPr>
            <a:xfrm>
              <a:off x="8355249" y="2893249"/>
              <a:ext cx="407665" cy="471741"/>
            </a:xfrm>
            <a:custGeom>
              <a:rect b="b" l="l" r="r" t="t"/>
              <a:pathLst>
                <a:path extrusionOk="0" h="2459" w="2125">
                  <a:moveTo>
                    <a:pt x="142" y="1"/>
                  </a:moveTo>
                  <a:lnTo>
                    <a:pt x="0" y="210"/>
                  </a:lnTo>
                  <a:lnTo>
                    <a:pt x="1885" y="2458"/>
                  </a:lnTo>
                  <a:cubicBezTo>
                    <a:pt x="2081" y="2458"/>
                    <a:pt x="2124" y="2361"/>
                    <a:pt x="2124" y="2361"/>
                  </a:cubicBezTo>
                  <a:lnTo>
                    <a:pt x="142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82"/>
            <p:cNvSpPr/>
            <p:nvPr/>
          </p:nvSpPr>
          <p:spPr>
            <a:xfrm>
              <a:off x="8250503" y="3047874"/>
              <a:ext cx="115873" cy="103787"/>
            </a:xfrm>
            <a:custGeom>
              <a:rect b="b" l="l" r="r" t="t"/>
              <a:pathLst>
                <a:path extrusionOk="0" h="541" w="604">
                  <a:moveTo>
                    <a:pt x="296" y="0"/>
                  </a:moveTo>
                  <a:cubicBezTo>
                    <a:pt x="235" y="0"/>
                    <a:pt x="175" y="22"/>
                    <a:pt x="125" y="64"/>
                  </a:cubicBezTo>
                  <a:cubicBezTo>
                    <a:pt x="14" y="162"/>
                    <a:pt x="0" y="331"/>
                    <a:pt x="98" y="445"/>
                  </a:cubicBezTo>
                  <a:cubicBezTo>
                    <a:pt x="154" y="509"/>
                    <a:pt x="232" y="540"/>
                    <a:pt x="311" y="540"/>
                  </a:cubicBezTo>
                  <a:cubicBezTo>
                    <a:pt x="370" y="540"/>
                    <a:pt x="430" y="522"/>
                    <a:pt x="479" y="486"/>
                  </a:cubicBezTo>
                  <a:cubicBezTo>
                    <a:pt x="590" y="388"/>
                    <a:pt x="604" y="220"/>
                    <a:pt x="506" y="108"/>
                  </a:cubicBezTo>
                  <a:cubicBezTo>
                    <a:pt x="451" y="36"/>
                    <a:pt x="373" y="0"/>
                    <a:pt x="296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82"/>
            <p:cNvSpPr/>
            <p:nvPr/>
          </p:nvSpPr>
          <p:spPr>
            <a:xfrm>
              <a:off x="5490656" y="3943971"/>
              <a:ext cx="355868" cy="167287"/>
            </a:xfrm>
            <a:custGeom>
              <a:rect b="b" l="l" r="r" t="t"/>
              <a:pathLst>
                <a:path extrusionOk="0" h="872" w="1855">
                  <a:moveTo>
                    <a:pt x="214" y="0"/>
                  </a:moveTo>
                  <a:cubicBezTo>
                    <a:pt x="181" y="0"/>
                    <a:pt x="148" y="1"/>
                    <a:pt x="115" y="2"/>
                  </a:cubicBezTo>
                  <a:lnTo>
                    <a:pt x="1" y="451"/>
                  </a:lnTo>
                  <a:cubicBezTo>
                    <a:pt x="69" y="443"/>
                    <a:pt x="138" y="440"/>
                    <a:pt x="206" y="440"/>
                  </a:cubicBezTo>
                  <a:cubicBezTo>
                    <a:pt x="825" y="440"/>
                    <a:pt x="1426" y="708"/>
                    <a:pt x="1730" y="872"/>
                  </a:cubicBezTo>
                  <a:cubicBezTo>
                    <a:pt x="1784" y="717"/>
                    <a:pt x="1828" y="565"/>
                    <a:pt x="1855" y="437"/>
                  </a:cubicBezTo>
                  <a:cubicBezTo>
                    <a:pt x="1495" y="251"/>
                    <a:pt x="878" y="0"/>
                    <a:pt x="214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82"/>
            <p:cNvSpPr/>
            <p:nvPr/>
          </p:nvSpPr>
          <p:spPr>
            <a:xfrm>
              <a:off x="7414837" y="3316262"/>
              <a:ext cx="172850" cy="348194"/>
            </a:xfrm>
            <a:custGeom>
              <a:rect b="b" l="l" r="r" t="t"/>
              <a:pathLst>
                <a:path extrusionOk="0" h="1815" w="901">
                  <a:moveTo>
                    <a:pt x="435" y="1"/>
                  </a:moveTo>
                  <a:cubicBezTo>
                    <a:pt x="267" y="85"/>
                    <a:pt x="129" y="183"/>
                    <a:pt x="0" y="297"/>
                  </a:cubicBezTo>
                  <a:cubicBezTo>
                    <a:pt x="58" y="688"/>
                    <a:pt x="169" y="1292"/>
                    <a:pt x="506" y="1814"/>
                  </a:cubicBezTo>
                  <a:lnTo>
                    <a:pt x="901" y="1588"/>
                  </a:lnTo>
                  <a:cubicBezTo>
                    <a:pt x="520" y="1025"/>
                    <a:pt x="452" y="297"/>
                    <a:pt x="435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82"/>
            <p:cNvSpPr/>
            <p:nvPr/>
          </p:nvSpPr>
          <p:spPr>
            <a:xfrm>
              <a:off x="5531327" y="1637256"/>
              <a:ext cx="328818" cy="334573"/>
            </a:xfrm>
            <a:custGeom>
              <a:rect b="b" l="l" r="r" t="t"/>
              <a:pathLst>
                <a:path extrusionOk="0" h="1744" w="1714">
                  <a:moveTo>
                    <a:pt x="999" y="0"/>
                  </a:moveTo>
                  <a:lnTo>
                    <a:pt x="1" y="928"/>
                  </a:lnTo>
                  <a:lnTo>
                    <a:pt x="28" y="958"/>
                  </a:lnTo>
                  <a:lnTo>
                    <a:pt x="520" y="1700"/>
                  </a:lnTo>
                  <a:lnTo>
                    <a:pt x="547" y="1743"/>
                  </a:lnTo>
                  <a:lnTo>
                    <a:pt x="1319" y="1700"/>
                  </a:lnTo>
                  <a:lnTo>
                    <a:pt x="1714" y="1025"/>
                  </a:lnTo>
                  <a:lnTo>
                    <a:pt x="999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82"/>
            <p:cNvSpPr/>
            <p:nvPr/>
          </p:nvSpPr>
          <p:spPr>
            <a:xfrm>
              <a:off x="5536507" y="1723969"/>
              <a:ext cx="140621" cy="239419"/>
            </a:xfrm>
            <a:custGeom>
              <a:rect b="b" l="l" r="r" t="t"/>
              <a:pathLst>
                <a:path extrusionOk="0" h="1248" w="733">
                  <a:moveTo>
                    <a:pt x="618" y="0"/>
                  </a:moveTo>
                  <a:lnTo>
                    <a:pt x="1" y="506"/>
                  </a:lnTo>
                  <a:lnTo>
                    <a:pt x="493" y="1248"/>
                  </a:lnTo>
                  <a:cubicBezTo>
                    <a:pt x="591" y="1025"/>
                    <a:pt x="732" y="590"/>
                    <a:pt x="61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82"/>
            <p:cNvSpPr/>
            <p:nvPr/>
          </p:nvSpPr>
          <p:spPr>
            <a:xfrm>
              <a:off x="5275217" y="1421817"/>
              <a:ext cx="415531" cy="442005"/>
            </a:xfrm>
            <a:custGeom>
              <a:rect b="b" l="l" r="r" t="t"/>
              <a:pathLst>
                <a:path extrusionOk="0" h="2304" w="2166">
                  <a:moveTo>
                    <a:pt x="338" y="1"/>
                  </a:moveTo>
                  <a:cubicBezTo>
                    <a:pt x="311" y="125"/>
                    <a:pt x="240" y="183"/>
                    <a:pt x="210" y="311"/>
                  </a:cubicBezTo>
                  <a:lnTo>
                    <a:pt x="227" y="311"/>
                  </a:lnTo>
                  <a:cubicBezTo>
                    <a:pt x="254" y="351"/>
                    <a:pt x="378" y="463"/>
                    <a:pt x="378" y="547"/>
                  </a:cubicBezTo>
                  <a:cubicBezTo>
                    <a:pt x="395" y="564"/>
                    <a:pt x="395" y="591"/>
                    <a:pt x="395" y="618"/>
                  </a:cubicBezTo>
                  <a:cubicBezTo>
                    <a:pt x="378" y="648"/>
                    <a:pt x="365" y="702"/>
                    <a:pt x="351" y="746"/>
                  </a:cubicBezTo>
                  <a:cubicBezTo>
                    <a:pt x="240" y="968"/>
                    <a:pt x="1" y="1238"/>
                    <a:pt x="1" y="1363"/>
                  </a:cubicBezTo>
                  <a:cubicBezTo>
                    <a:pt x="1" y="1434"/>
                    <a:pt x="126" y="1461"/>
                    <a:pt x="254" y="1461"/>
                  </a:cubicBezTo>
                  <a:lnTo>
                    <a:pt x="267" y="1447"/>
                  </a:lnTo>
                  <a:cubicBezTo>
                    <a:pt x="362" y="2076"/>
                    <a:pt x="696" y="2304"/>
                    <a:pt x="1040" y="2304"/>
                  </a:cubicBezTo>
                  <a:cubicBezTo>
                    <a:pt x="1050" y="2304"/>
                    <a:pt x="1060" y="2304"/>
                    <a:pt x="1070" y="2303"/>
                  </a:cubicBezTo>
                  <a:cubicBezTo>
                    <a:pt x="1518" y="2290"/>
                    <a:pt x="1939" y="1798"/>
                    <a:pt x="2037" y="1420"/>
                  </a:cubicBezTo>
                  <a:cubicBezTo>
                    <a:pt x="2165" y="871"/>
                    <a:pt x="1939" y="85"/>
                    <a:pt x="1939" y="85"/>
                  </a:cubicBezTo>
                  <a:lnTo>
                    <a:pt x="338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82"/>
            <p:cNvSpPr/>
            <p:nvPr/>
          </p:nvSpPr>
          <p:spPr>
            <a:xfrm>
              <a:off x="5318574" y="1456733"/>
              <a:ext cx="231746" cy="108199"/>
            </a:xfrm>
            <a:custGeom>
              <a:rect b="b" l="l" r="r" t="t"/>
              <a:pathLst>
                <a:path extrusionOk="0" h="564" w="1208">
                  <a:moveTo>
                    <a:pt x="1208" y="1"/>
                  </a:moveTo>
                  <a:lnTo>
                    <a:pt x="1" y="129"/>
                  </a:lnTo>
                  <a:cubicBezTo>
                    <a:pt x="28" y="169"/>
                    <a:pt x="152" y="281"/>
                    <a:pt x="152" y="365"/>
                  </a:cubicBezTo>
                  <a:cubicBezTo>
                    <a:pt x="169" y="382"/>
                    <a:pt x="169" y="409"/>
                    <a:pt x="169" y="436"/>
                  </a:cubicBezTo>
                  <a:cubicBezTo>
                    <a:pt x="152" y="466"/>
                    <a:pt x="139" y="520"/>
                    <a:pt x="125" y="564"/>
                  </a:cubicBezTo>
                  <a:lnTo>
                    <a:pt x="1208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82"/>
            <p:cNvSpPr/>
            <p:nvPr/>
          </p:nvSpPr>
          <p:spPr>
            <a:xfrm>
              <a:off x="5256609" y="1135972"/>
              <a:ext cx="657252" cy="629052"/>
            </a:xfrm>
            <a:custGeom>
              <a:rect b="b" l="l" r="r" t="t"/>
              <a:pathLst>
                <a:path extrusionOk="0" h="3279" w="3426">
                  <a:moveTo>
                    <a:pt x="1713" y="1"/>
                  </a:moveTo>
                  <a:cubicBezTo>
                    <a:pt x="829" y="1"/>
                    <a:pt x="111" y="648"/>
                    <a:pt x="14" y="1491"/>
                  </a:cubicBezTo>
                  <a:cubicBezTo>
                    <a:pt x="14" y="1562"/>
                    <a:pt x="0" y="1615"/>
                    <a:pt x="0" y="1673"/>
                  </a:cubicBezTo>
                  <a:lnTo>
                    <a:pt x="1531" y="1673"/>
                  </a:lnTo>
                  <a:lnTo>
                    <a:pt x="1433" y="2391"/>
                  </a:lnTo>
                  <a:cubicBezTo>
                    <a:pt x="1433" y="2391"/>
                    <a:pt x="1366" y="3278"/>
                    <a:pt x="2023" y="3278"/>
                  </a:cubicBezTo>
                  <a:cubicBezTo>
                    <a:pt x="2158" y="3278"/>
                    <a:pt x="2325" y="3241"/>
                    <a:pt x="2529" y="3149"/>
                  </a:cubicBezTo>
                  <a:cubicBezTo>
                    <a:pt x="3075" y="2866"/>
                    <a:pt x="3425" y="2320"/>
                    <a:pt x="3425" y="1673"/>
                  </a:cubicBezTo>
                  <a:cubicBezTo>
                    <a:pt x="3425" y="1251"/>
                    <a:pt x="3274" y="857"/>
                    <a:pt x="3004" y="564"/>
                  </a:cubicBezTo>
                  <a:cubicBezTo>
                    <a:pt x="2684" y="213"/>
                    <a:pt x="2232" y="1"/>
                    <a:pt x="1713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82"/>
            <p:cNvSpPr/>
            <p:nvPr/>
          </p:nvSpPr>
          <p:spPr>
            <a:xfrm>
              <a:off x="5175651" y="1135972"/>
              <a:ext cx="652265" cy="727850"/>
            </a:xfrm>
            <a:custGeom>
              <a:rect b="b" l="l" r="r" t="t"/>
              <a:pathLst>
                <a:path extrusionOk="0" h="3794" w="3400">
                  <a:moveTo>
                    <a:pt x="1948" y="2705"/>
                  </a:moveTo>
                  <a:cubicBezTo>
                    <a:pt x="2078" y="2705"/>
                    <a:pt x="2219" y="2720"/>
                    <a:pt x="2374" y="2755"/>
                  </a:cubicBezTo>
                  <a:lnTo>
                    <a:pt x="2529" y="2795"/>
                  </a:lnTo>
                  <a:lnTo>
                    <a:pt x="1572" y="3487"/>
                  </a:lnTo>
                  <a:cubicBezTo>
                    <a:pt x="1589" y="3358"/>
                    <a:pt x="1602" y="3079"/>
                    <a:pt x="1589" y="2742"/>
                  </a:cubicBezTo>
                  <a:cubicBezTo>
                    <a:pt x="1700" y="2720"/>
                    <a:pt x="1819" y="2705"/>
                    <a:pt x="1948" y="2705"/>
                  </a:cubicBezTo>
                  <a:close/>
                  <a:moveTo>
                    <a:pt x="1518" y="2755"/>
                  </a:moveTo>
                  <a:cubicBezTo>
                    <a:pt x="1545" y="3149"/>
                    <a:pt x="1518" y="3470"/>
                    <a:pt x="1504" y="3541"/>
                  </a:cubicBezTo>
                  <a:lnTo>
                    <a:pt x="1363" y="3638"/>
                  </a:lnTo>
                  <a:cubicBezTo>
                    <a:pt x="1288" y="3697"/>
                    <a:pt x="1199" y="3726"/>
                    <a:pt x="1108" y="3726"/>
                  </a:cubicBezTo>
                  <a:cubicBezTo>
                    <a:pt x="1044" y="3726"/>
                    <a:pt x="977" y="3712"/>
                    <a:pt x="914" y="3682"/>
                  </a:cubicBezTo>
                  <a:cubicBezTo>
                    <a:pt x="759" y="3611"/>
                    <a:pt x="645" y="3487"/>
                    <a:pt x="618" y="3318"/>
                  </a:cubicBezTo>
                  <a:cubicBezTo>
                    <a:pt x="675" y="3247"/>
                    <a:pt x="968" y="2880"/>
                    <a:pt x="1518" y="2755"/>
                  </a:cubicBezTo>
                  <a:close/>
                  <a:moveTo>
                    <a:pt x="2135" y="1"/>
                  </a:moveTo>
                  <a:cubicBezTo>
                    <a:pt x="1278" y="1"/>
                    <a:pt x="577" y="604"/>
                    <a:pt x="449" y="1420"/>
                  </a:cubicBezTo>
                  <a:lnTo>
                    <a:pt x="1" y="1868"/>
                  </a:lnTo>
                  <a:lnTo>
                    <a:pt x="1278" y="1744"/>
                  </a:lnTo>
                  <a:cubicBezTo>
                    <a:pt x="1420" y="2054"/>
                    <a:pt x="1474" y="2391"/>
                    <a:pt x="1504" y="2684"/>
                  </a:cubicBezTo>
                  <a:cubicBezTo>
                    <a:pt x="1305" y="2728"/>
                    <a:pt x="1137" y="2812"/>
                    <a:pt x="1012" y="2880"/>
                  </a:cubicBezTo>
                  <a:cubicBezTo>
                    <a:pt x="715" y="3065"/>
                    <a:pt x="560" y="3274"/>
                    <a:pt x="560" y="3288"/>
                  </a:cubicBezTo>
                  <a:lnTo>
                    <a:pt x="547" y="3301"/>
                  </a:lnTo>
                  <a:lnTo>
                    <a:pt x="547" y="3318"/>
                  </a:lnTo>
                  <a:cubicBezTo>
                    <a:pt x="577" y="3500"/>
                    <a:pt x="702" y="3669"/>
                    <a:pt x="884" y="3753"/>
                  </a:cubicBezTo>
                  <a:cubicBezTo>
                    <a:pt x="955" y="3780"/>
                    <a:pt x="1039" y="3793"/>
                    <a:pt x="1110" y="3793"/>
                  </a:cubicBezTo>
                  <a:cubicBezTo>
                    <a:pt x="1208" y="3793"/>
                    <a:pt x="1305" y="3766"/>
                    <a:pt x="1390" y="3696"/>
                  </a:cubicBezTo>
                  <a:lnTo>
                    <a:pt x="2684" y="2768"/>
                  </a:lnTo>
                  <a:lnTo>
                    <a:pt x="2388" y="2698"/>
                  </a:lnTo>
                  <a:cubicBezTo>
                    <a:pt x="2214" y="2658"/>
                    <a:pt x="2050" y="2641"/>
                    <a:pt x="1899" y="2641"/>
                  </a:cubicBezTo>
                  <a:cubicBezTo>
                    <a:pt x="1781" y="2641"/>
                    <a:pt x="1671" y="2651"/>
                    <a:pt x="1572" y="2671"/>
                  </a:cubicBezTo>
                  <a:cubicBezTo>
                    <a:pt x="1545" y="2374"/>
                    <a:pt x="1487" y="2037"/>
                    <a:pt x="1349" y="1730"/>
                  </a:cubicBezTo>
                  <a:lnTo>
                    <a:pt x="1953" y="1673"/>
                  </a:lnTo>
                  <a:lnTo>
                    <a:pt x="688" y="1464"/>
                  </a:lnTo>
                  <a:cubicBezTo>
                    <a:pt x="1076" y="456"/>
                    <a:pt x="1737" y="138"/>
                    <a:pt x="2325" y="138"/>
                  </a:cubicBezTo>
                  <a:cubicBezTo>
                    <a:pt x="2779" y="138"/>
                    <a:pt x="3190" y="328"/>
                    <a:pt x="3399" y="537"/>
                  </a:cubicBezTo>
                  <a:cubicBezTo>
                    <a:pt x="3089" y="199"/>
                    <a:pt x="2640" y="1"/>
                    <a:pt x="2135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82"/>
            <p:cNvSpPr/>
            <p:nvPr/>
          </p:nvSpPr>
          <p:spPr>
            <a:xfrm>
              <a:off x="5568928" y="1486468"/>
              <a:ext cx="207765" cy="221386"/>
            </a:xfrm>
            <a:custGeom>
              <a:rect b="b" l="l" r="r" t="t"/>
              <a:pathLst>
                <a:path extrusionOk="0" h="1154" w="1083">
                  <a:moveTo>
                    <a:pt x="550" y="1"/>
                  </a:moveTo>
                  <a:cubicBezTo>
                    <a:pt x="240" y="1"/>
                    <a:pt x="0" y="254"/>
                    <a:pt x="0" y="577"/>
                  </a:cubicBezTo>
                  <a:cubicBezTo>
                    <a:pt x="0" y="901"/>
                    <a:pt x="240" y="1154"/>
                    <a:pt x="550" y="1154"/>
                  </a:cubicBezTo>
                  <a:cubicBezTo>
                    <a:pt x="843" y="1154"/>
                    <a:pt x="1083" y="901"/>
                    <a:pt x="1083" y="577"/>
                  </a:cubicBezTo>
                  <a:cubicBezTo>
                    <a:pt x="1083" y="254"/>
                    <a:pt x="843" y="1"/>
                    <a:pt x="55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82"/>
            <p:cNvSpPr/>
            <p:nvPr/>
          </p:nvSpPr>
          <p:spPr>
            <a:xfrm>
              <a:off x="5275217" y="1677352"/>
              <a:ext cx="79231" cy="24748"/>
            </a:xfrm>
            <a:custGeom>
              <a:rect b="b" l="l" r="r" t="t"/>
              <a:pathLst>
                <a:path extrusionOk="0" h="129" w="413">
                  <a:moveTo>
                    <a:pt x="170" y="0"/>
                  </a:moveTo>
                  <a:cubicBezTo>
                    <a:pt x="118" y="0"/>
                    <a:pt x="59" y="9"/>
                    <a:pt x="1" y="31"/>
                  </a:cubicBezTo>
                  <a:cubicBezTo>
                    <a:pt x="1" y="102"/>
                    <a:pt x="126" y="129"/>
                    <a:pt x="254" y="129"/>
                  </a:cubicBezTo>
                  <a:lnTo>
                    <a:pt x="267" y="115"/>
                  </a:lnTo>
                  <a:cubicBezTo>
                    <a:pt x="412" y="73"/>
                    <a:pt x="320" y="0"/>
                    <a:pt x="17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82"/>
            <p:cNvSpPr/>
            <p:nvPr/>
          </p:nvSpPr>
          <p:spPr>
            <a:xfrm>
              <a:off x="5307639" y="1281005"/>
              <a:ext cx="463875" cy="175920"/>
            </a:xfrm>
            <a:custGeom>
              <a:rect b="b" l="l" r="r" t="t"/>
              <a:pathLst>
                <a:path extrusionOk="0" h="917" w="2418">
                  <a:moveTo>
                    <a:pt x="1438" y="0"/>
                  </a:moveTo>
                  <a:cubicBezTo>
                    <a:pt x="600" y="0"/>
                    <a:pt x="0" y="708"/>
                    <a:pt x="0" y="708"/>
                  </a:cubicBezTo>
                  <a:lnTo>
                    <a:pt x="1265" y="917"/>
                  </a:lnTo>
                  <a:cubicBezTo>
                    <a:pt x="1545" y="353"/>
                    <a:pt x="2344" y="340"/>
                    <a:pt x="2413" y="340"/>
                  </a:cubicBezTo>
                  <a:cubicBezTo>
                    <a:pt x="2416" y="340"/>
                    <a:pt x="2418" y="340"/>
                    <a:pt x="2418" y="340"/>
                  </a:cubicBezTo>
                  <a:cubicBezTo>
                    <a:pt x="2072" y="92"/>
                    <a:pt x="1740" y="0"/>
                    <a:pt x="143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82"/>
            <p:cNvSpPr/>
            <p:nvPr/>
          </p:nvSpPr>
          <p:spPr>
            <a:xfrm>
              <a:off x="5499098" y="2044154"/>
              <a:ext cx="64843" cy="161723"/>
            </a:xfrm>
            <a:custGeom>
              <a:rect b="b" l="l" r="r" t="t"/>
              <a:pathLst>
                <a:path extrusionOk="0" h="843" w="338">
                  <a:moveTo>
                    <a:pt x="71" y="0"/>
                  </a:moveTo>
                  <a:cubicBezTo>
                    <a:pt x="27" y="0"/>
                    <a:pt x="0" y="30"/>
                    <a:pt x="0" y="71"/>
                  </a:cubicBezTo>
                  <a:lnTo>
                    <a:pt x="0" y="843"/>
                  </a:lnTo>
                  <a:lnTo>
                    <a:pt x="337" y="843"/>
                  </a:lnTo>
                  <a:lnTo>
                    <a:pt x="337" y="71"/>
                  </a:lnTo>
                  <a:cubicBezTo>
                    <a:pt x="337" y="30"/>
                    <a:pt x="307" y="0"/>
                    <a:pt x="267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82"/>
            <p:cNvSpPr/>
            <p:nvPr/>
          </p:nvSpPr>
          <p:spPr>
            <a:xfrm>
              <a:off x="5638759" y="1756774"/>
              <a:ext cx="242681" cy="180140"/>
            </a:xfrm>
            <a:custGeom>
              <a:rect b="b" l="l" r="r" t="t"/>
              <a:pathLst>
                <a:path extrusionOk="0" h="939" w="1265">
                  <a:moveTo>
                    <a:pt x="1061" y="0"/>
                  </a:moveTo>
                  <a:cubicBezTo>
                    <a:pt x="766" y="0"/>
                    <a:pt x="229" y="452"/>
                    <a:pt x="1" y="938"/>
                  </a:cubicBezTo>
                  <a:lnTo>
                    <a:pt x="452" y="783"/>
                  </a:lnTo>
                  <a:lnTo>
                    <a:pt x="1265" y="264"/>
                  </a:lnTo>
                  <a:cubicBezTo>
                    <a:pt x="1265" y="78"/>
                    <a:pt x="1184" y="0"/>
                    <a:pt x="1061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82"/>
            <p:cNvSpPr/>
            <p:nvPr/>
          </p:nvSpPr>
          <p:spPr>
            <a:xfrm>
              <a:off x="5557993" y="1782673"/>
              <a:ext cx="1188464" cy="1097339"/>
            </a:xfrm>
            <a:custGeom>
              <a:rect b="b" l="l" r="r" t="t"/>
              <a:pathLst>
                <a:path extrusionOk="0" h="5720" w="6195">
                  <a:moveTo>
                    <a:pt x="2773" y="1"/>
                  </a:moveTo>
                  <a:cubicBezTo>
                    <a:pt x="2664" y="1"/>
                    <a:pt x="1479" y="13"/>
                    <a:pt x="691" y="537"/>
                  </a:cubicBezTo>
                  <a:cubicBezTo>
                    <a:pt x="0" y="999"/>
                    <a:pt x="30" y="2374"/>
                    <a:pt x="647" y="3248"/>
                  </a:cubicBezTo>
                  <a:cubicBezTo>
                    <a:pt x="776" y="3443"/>
                    <a:pt x="927" y="3612"/>
                    <a:pt x="1113" y="3740"/>
                  </a:cubicBezTo>
                  <a:cubicBezTo>
                    <a:pt x="1126" y="3740"/>
                    <a:pt x="1140" y="3753"/>
                    <a:pt x="1153" y="3753"/>
                  </a:cubicBezTo>
                  <a:cubicBezTo>
                    <a:pt x="2151" y="4468"/>
                    <a:pt x="2515" y="5341"/>
                    <a:pt x="2515" y="5341"/>
                  </a:cubicBezTo>
                  <a:cubicBezTo>
                    <a:pt x="2571" y="5665"/>
                    <a:pt x="2751" y="5720"/>
                    <a:pt x="2866" y="5720"/>
                  </a:cubicBezTo>
                  <a:cubicBezTo>
                    <a:pt x="2925" y="5720"/>
                    <a:pt x="2967" y="5705"/>
                    <a:pt x="2967" y="5705"/>
                  </a:cubicBezTo>
                  <a:cubicBezTo>
                    <a:pt x="2967" y="5705"/>
                    <a:pt x="4624" y="4679"/>
                    <a:pt x="5538" y="4679"/>
                  </a:cubicBezTo>
                  <a:cubicBezTo>
                    <a:pt x="5557" y="4679"/>
                    <a:pt x="5575" y="4680"/>
                    <a:pt x="5593" y="4680"/>
                  </a:cubicBezTo>
                  <a:cubicBezTo>
                    <a:pt x="5605" y="4681"/>
                    <a:pt x="5616" y="4681"/>
                    <a:pt x="5626" y="4681"/>
                  </a:cubicBezTo>
                  <a:cubicBezTo>
                    <a:pt x="6062" y="4681"/>
                    <a:pt x="6194" y="4420"/>
                    <a:pt x="6086" y="4104"/>
                  </a:cubicBezTo>
                  <a:cubicBezTo>
                    <a:pt x="6069" y="4060"/>
                    <a:pt x="6042" y="4006"/>
                    <a:pt x="6015" y="3962"/>
                  </a:cubicBezTo>
                  <a:cubicBezTo>
                    <a:pt x="5873" y="3696"/>
                    <a:pt x="5580" y="3430"/>
                    <a:pt x="5172" y="3275"/>
                  </a:cubicBezTo>
                  <a:cubicBezTo>
                    <a:pt x="4160" y="2880"/>
                    <a:pt x="4090" y="1717"/>
                    <a:pt x="4090" y="1717"/>
                  </a:cubicBezTo>
                  <a:lnTo>
                    <a:pt x="3726" y="1238"/>
                  </a:lnTo>
                  <a:lnTo>
                    <a:pt x="2782" y="1"/>
                  </a:lnTo>
                  <a:cubicBezTo>
                    <a:pt x="2782" y="1"/>
                    <a:pt x="2779" y="1"/>
                    <a:pt x="2773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82"/>
            <p:cNvSpPr/>
            <p:nvPr/>
          </p:nvSpPr>
          <p:spPr>
            <a:xfrm>
              <a:off x="6042971" y="2020174"/>
              <a:ext cx="676820" cy="771015"/>
            </a:xfrm>
            <a:custGeom>
              <a:rect b="b" l="l" r="r" t="t"/>
              <a:pathLst>
                <a:path extrusionOk="0" h="4019" w="3528">
                  <a:moveTo>
                    <a:pt x="3508" y="2762"/>
                  </a:moveTo>
                  <a:lnTo>
                    <a:pt x="3527" y="2795"/>
                  </a:lnTo>
                  <a:cubicBezTo>
                    <a:pt x="3521" y="2784"/>
                    <a:pt x="3515" y="2773"/>
                    <a:pt x="3508" y="2762"/>
                  </a:cubicBezTo>
                  <a:close/>
                  <a:moveTo>
                    <a:pt x="1198" y="0"/>
                  </a:moveTo>
                  <a:lnTo>
                    <a:pt x="621" y="27"/>
                  </a:lnTo>
                  <a:lnTo>
                    <a:pt x="1" y="1420"/>
                  </a:lnTo>
                  <a:cubicBezTo>
                    <a:pt x="338" y="1659"/>
                    <a:pt x="675" y="1841"/>
                    <a:pt x="999" y="1966"/>
                  </a:cubicBezTo>
                  <a:lnTo>
                    <a:pt x="1154" y="4019"/>
                  </a:lnTo>
                  <a:cubicBezTo>
                    <a:pt x="1154" y="4019"/>
                    <a:pt x="1336" y="3159"/>
                    <a:pt x="1464" y="2121"/>
                  </a:cubicBezTo>
                  <a:cubicBezTo>
                    <a:pt x="2438" y="2381"/>
                    <a:pt x="3235" y="2320"/>
                    <a:pt x="3508" y="2762"/>
                  </a:cubicBezTo>
                  <a:lnTo>
                    <a:pt x="3508" y="2762"/>
                  </a:lnTo>
                  <a:lnTo>
                    <a:pt x="3487" y="2724"/>
                  </a:lnTo>
                  <a:cubicBezTo>
                    <a:pt x="3345" y="2458"/>
                    <a:pt x="3052" y="2192"/>
                    <a:pt x="2644" y="2037"/>
                  </a:cubicBezTo>
                  <a:cubicBezTo>
                    <a:pt x="1899" y="1757"/>
                    <a:pt x="1659" y="1052"/>
                    <a:pt x="1589" y="702"/>
                  </a:cubicBezTo>
                  <a:cubicBezTo>
                    <a:pt x="1589" y="546"/>
                    <a:pt x="1602" y="395"/>
                    <a:pt x="1602" y="253"/>
                  </a:cubicBezTo>
                  <a:lnTo>
                    <a:pt x="1602" y="253"/>
                  </a:lnTo>
                  <a:lnTo>
                    <a:pt x="1434" y="310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82"/>
            <p:cNvSpPr/>
            <p:nvPr/>
          </p:nvSpPr>
          <p:spPr>
            <a:xfrm>
              <a:off x="5676936" y="2216813"/>
              <a:ext cx="134673" cy="286037"/>
            </a:xfrm>
            <a:custGeom>
              <a:rect b="b" l="l" r="r" t="t"/>
              <a:pathLst>
                <a:path extrusionOk="0" h="1491" w="702">
                  <a:moveTo>
                    <a:pt x="0" y="0"/>
                  </a:moveTo>
                  <a:lnTo>
                    <a:pt x="27" y="985"/>
                  </a:lnTo>
                  <a:cubicBezTo>
                    <a:pt x="156" y="1180"/>
                    <a:pt x="307" y="1349"/>
                    <a:pt x="493" y="1477"/>
                  </a:cubicBezTo>
                  <a:cubicBezTo>
                    <a:pt x="506" y="1477"/>
                    <a:pt x="520" y="1490"/>
                    <a:pt x="533" y="1490"/>
                  </a:cubicBezTo>
                  <a:lnTo>
                    <a:pt x="702" y="1490"/>
                  </a:lnTo>
                  <a:cubicBezTo>
                    <a:pt x="702" y="1490"/>
                    <a:pt x="547" y="759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82"/>
            <p:cNvSpPr/>
            <p:nvPr/>
          </p:nvSpPr>
          <p:spPr>
            <a:xfrm>
              <a:off x="5385910" y="2145064"/>
              <a:ext cx="398649" cy="660706"/>
            </a:xfrm>
            <a:custGeom>
              <a:rect b="b" l="l" r="r" t="t"/>
              <a:pathLst>
                <a:path extrusionOk="0" h="3444" w="2078">
                  <a:moveTo>
                    <a:pt x="846" y="1"/>
                  </a:moveTo>
                  <a:cubicBezTo>
                    <a:pt x="812" y="1"/>
                    <a:pt x="779" y="4"/>
                    <a:pt x="745" y="10"/>
                  </a:cubicBezTo>
                  <a:cubicBezTo>
                    <a:pt x="506" y="51"/>
                    <a:pt x="307" y="233"/>
                    <a:pt x="182" y="502"/>
                  </a:cubicBezTo>
                  <a:cubicBezTo>
                    <a:pt x="155" y="587"/>
                    <a:pt x="112" y="671"/>
                    <a:pt x="98" y="755"/>
                  </a:cubicBezTo>
                  <a:cubicBezTo>
                    <a:pt x="71" y="823"/>
                    <a:pt x="54" y="893"/>
                    <a:pt x="41" y="964"/>
                  </a:cubicBezTo>
                  <a:cubicBezTo>
                    <a:pt x="0" y="1244"/>
                    <a:pt x="0" y="1568"/>
                    <a:pt x="54" y="1891"/>
                  </a:cubicBezTo>
                  <a:cubicBezTo>
                    <a:pt x="125" y="2299"/>
                    <a:pt x="267" y="2650"/>
                    <a:pt x="449" y="2916"/>
                  </a:cubicBezTo>
                  <a:cubicBezTo>
                    <a:pt x="506" y="3000"/>
                    <a:pt x="560" y="3058"/>
                    <a:pt x="617" y="3129"/>
                  </a:cubicBezTo>
                  <a:cubicBezTo>
                    <a:pt x="802" y="3322"/>
                    <a:pt x="1017" y="3444"/>
                    <a:pt x="1236" y="3444"/>
                  </a:cubicBezTo>
                  <a:cubicBezTo>
                    <a:pt x="1269" y="3444"/>
                    <a:pt x="1302" y="3441"/>
                    <a:pt x="1335" y="3435"/>
                  </a:cubicBezTo>
                  <a:cubicBezTo>
                    <a:pt x="1433" y="3422"/>
                    <a:pt x="1517" y="3381"/>
                    <a:pt x="1588" y="3324"/>
                  </a:cubicBezTo>
                  <a:cubicBezTo>
                    <a:pt x="1740" y="3213"/>
                    <a:pt x="1855" y="3044"/>
                    <a:pt x="1939" y="2832"/>
                  </a:cubicBezTo>
                  <a:cubicBezTo>
                    <a:pt x="1952" y="2805"/>
                    <a:pt x="1952" y="2778"/>
                    <a:pt x="1966" y="2748"/>
                  </a:cubicBezTo>
                  <a:cubicBezTo>
                    <a:pt x="1966" y="2721"/>
                    <a:pt x="1979" y="2707"/>
                    <a:pt x="1979" y="2694"/>
                  </a:cubicBezTo>
                  <a:cubicBezTo>
                    <a:pt x="1993" y="2663"/>
                    <a:pt x="1993" y="2623"/>
                    <a:pt x="2010" y="2579"/>
                  </a:cubicBezTo>
                  <a:cubicBezTo>
                    <a:pt x="2077" y="2286"/>
                    <a:pt x="2077" y="1935"/>
                    <a:pt x="2023" y="1554"/>
                  </a:cubicBezTo>
                  <a:cubicBezTo>
                    <a:pt x="1952" y="1146"/>
                    <a:pt x="1797" y="796"/>
                    <a:pt x="1615" y="516"/>
                  </a:cubicBezTo>
                  <a:cubicBezTo>
                    <a:pt x="1558" y="445"/>
                    <a:pt x="1504" y="374"/>
                    <a:pt x="1447" y="317"/>
                  </a:cubicBezTo>
                  <a:cubicBezTo>
                    <a:pt x="1264" y="114"/>
                    <a:pt x="1052" y="1"/>
                    <a:pt x="846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82"/>
            <p:cNvSpPr/>
            <p:nvPr/>
          </p:nvSpPr>
          <p:spPr>
            <a:xfrm>
              <a:off x="5404711" y="2146982"/>
              <a:ext cx="366803" cy="657252"/>
            </a:xfrm>
            <a:custGeom>
              <a:rect b="b" l="l" r="r" t="t"/>
              <a:pathLst>
                <a:path extrusionOk="0" h="3426" w="1912">
                  <a:moveTo>
                    <a:pt x="617" y="0"/>
                  </a:moveTo>
                  <a:cubicBezTo>
                    <a:pt x="617" y="155"/>
                    <a:pt x="631" y="307"/>
                    <a:pt x="631" y="462"/>
                  </a:cubicBezTo>
                  <a:cubicBezTo>
                    <a:pt x="506" y="484"/>
                    <a:pt x="367" y="498"/>
                    <a:pt x="230" y="498"/>
                  </a:cubicBezTo>
                  <a:cubicBezTo>
                    <a:pt x="181" y="498"/>
                    <a:pt x="132" y="496"/>
                    <a:pt x="84" y="492"/>
                  </a:cubicBezTo>
                  <a:cubicBezTo>
                    <a:pt x="57" y="577"/>
                    <a:pt x="14" y="661"/>
                    <a:pt x="0" y="745"/>
                  </a:cubicBezTo>
                  <a:cubicBezTo>
                    <a:pt x="52" y="748"/>
                    <a:pt x="104" y="750"/>
                    <a:pt x="157" y="750"/>
                  </a:cubicBezTo>
                  <a:cubicBezTo>
                    <a:pt x="320" y="750"/>
                    <a:pt x="491" y="734"/>
                    <a:pt x="661" y="701"/>
                  </a:cubicBezTo>
                  <a:cubicBezTo>
                    <a:pt x="674" y="870"/>
                    <a:pt x="688" y="1038"/>
                    <a:pt x="715" y="1207"/>
                  </a:cubicBezTo>
                  <a:lnTo>
                    <a:pt x="492" y="1167"/>
                  </a:lnTo>
                  <a:lnTo>
                    <a:pt x="492" y="1207"/>
                  </a:lnTo>
                  <a:lnTo>
                    <a:pt x="688" y="1234"/>
                  </a:lnTo>
                  <a:lnTo>
                    <a:pt x="519" y="1349"/>
                  </a:lnTo>
                  <a:lnTo>
                    <a:pt x="533" y="1376"/>
                  </a:lnTo>
                  <a:lnTo>
                    <a:pt x="715" y="1264"/>
                  </a:lnTo>
                  <a:cubicBezTo>
                    <a:pt x="732" y="1335"/>
                    <a:pt x="745" y="1419"/>
                    <a:pt x="759" y="1504"/>
                  </a:cubicBezTo>
                  <a:lnTo>
                    <a:pt x="546" y="1460"/>
                  </a:lnTo>
                  <a:lnTo>
                    <a:pt x="546" y="1504"/>
                  </a:lnTo>
                  <a:lnTo>
                    <a:pt x="732" y="1531"/>
                  </a:lnTo>
                  <a:lnTo>
                    <a:pt x="563" y="1628"/>
                  </a:lnTo>
                  <a:lnTo>
                    <a:pt x="590" y="1655"/>
                  </a:lnTo>
                  <a:lnTo>
                    <a:pt x="772" y="1558"/>
                  </a:lnTo>
                  <a:cubicBezTo>
                    <a:pt x="772" y="1628"/>
                    <a:pt x="786" y="1699"/>
                    <a:pt x="799" y="1770"/>
                  </a:cubicBezTo>
                  <a:lnTo>
                    <a:pt x="590" y="1740"/>
                  </a:lnTo>
                  <a:lnTo>
                    <a:pt x="590" y="1770"/>
                  </a:lnTo>
                  <a:lnTo>
                    <a:pt x="786" y="1810"/>
                  </a:lnTo>
                  <a:lnTo>
                    <a:pt x="617" y="1908"/>
                  </a:lnTo>
                  <a:lnTo>
                    <a:pt x="631" y="1939"/>
                  </a:lnTo>
                  <a:lnTo>
                    <a:pt x="816" y="1824"/>
                  </a:lnTo>
                  <a:cubicBezTo>
                    <a:pt x="870" y="2107"/>
                    <a:pt x="927" y="2400"/>
                    <a:pt x="1012" y="2697"/>
                  </a:cubicBezTo>
                  <a:cubicBezTo>
                    <a:pt x="985" y="2697"/>
                    <a:pt x="954" y="2711"/>
                    <a:pt x="941" y="2711"/>
                  </a:cubicBezTo>
                  <a:cubicBezTo>
                    <a:pt x="715" y="2768"/>
                    <a:pt x="519" y="2835"/>
                    <a:pt x="351" y="2906"/>
                  </a:cubicBezTo>
                  <a:cubicBezTo>
                    <a:pt x="408" y="2990"/>
                    <a:pt x="462" y="3048"/>
                    <a:pt x="519" y="3119"/>
                  </a:cubicBezTo>
                  <a:cubicBezTo>
                    <a:pt x="674" y="3048"/>
                    <a:pt x="870" y="2990"/>
                    <a:pt x="1069" y="2937"/>
                  </a:cubicBezTo>
                  <a:cubicBezTo>
                    <a:pt x="1109" y="3105"/>
                    <a:pt x="1167" y="3274"/>
                    <a:pt x="1221" y="3425"/>
                  </a:cubicBezTo>
                  <a:lnTo>
                    <a:pt x="1264" y="3412"/>
                  </a:lnTo>
                  <a:cubicBezTo>
                    <a:pt x="1207" y="3257"/>
                    <a:pt x="1153" y="3088"/>
                    <a:pt x="1109" y="2920"/>
                  </a:cubicBezTo>
                  <a:cubicBezTo>
                    <a:pt x="1349" y="2866"/>
                    <a:pt x="1602" y="2822"/>
                    <a:pt x="1841" y="2822"/>
                  </a:cubicBezTo>
                  <a:cubicBezTo>
                    <a:pt x="1868" y="2738"/>
                    <a:pt x="1895" y="2667"/>
                    <a:pt x="1912" y="2569"/>
                  </a:cubicBezTo>
                  <a:cubicBezTo>
                    <a:pt x="1615" y="2569"/>
                    <a:pt x="1322" y="2613"/>
                    <a:pt x="1052" y="2684"/>
                  </a:cubicBezTo>
                  <a:cubicBezTo>
                    <a:pt x="968" y="2387"/>
                    <a:pt x="914" y="2107"/>
                    <a:pt x="856" y="1824"/>
                  </a:cubicBezTo>
                  <a:lnTo>
                    <a:pt x="856" y="1824"/>
                  </a:lnTo>
                  <a:lnTo>
                    <a:pt x="1069" y="1854"/>
                  </a:lnTo>
                  <a:lnTo>
                    <a:pt x="1069" y="1824"/>
                  </a:lnTo>
                  <a:lnTo>
                    <a:pt x="870" y="1784"/>
                  </a:lnTo>
                  <a:lnTo>
                    <a:pt x="1052" y="1686"/>
                  </a:lnTo>
                  <a:lnTo>
                    <a:pt x="1025" y="1655"/>
                  </a:lnTo>
                  <a:lnTo>
                    <a:pt x="843" y="1770"/>
                  </a:lnTo>
                  <a:cubicBezTo>
                    <a:pt x="829" y="1699"/>
                    <a:pt x="829" y="1615"/>
                    <a:pt x="816" y="1544"/>
                  </a:cubicBezTo>
                  <a:lnTo>
                    <a:pt x="816" y="1544"/>
                  </a:lnTo>
                  <a:lnTo>
                    <a:pt x="1012" y="1588"/>
                  </a:lnTo>
                  <a:lnTo>
                    <a:pt x="1025" y="1558"/>
                  </a:lnTo>
                  <a:lnTo>
                    <a:pt x="829" y="1517"/>
                  </a:lnTo>
                  <a:lnTo>
                    <a:pt x="998" y="1419"/>
                  </a:lnTo>
                  <a:lnTo>
                    <a:pt x="985" y="1389"/>
                  </a:lnTo>
                  <a:lnTo>
                    <a:pt x="799" y="1487"/>
                  </a:lnTo>
                  <a:cubicBezTo>
                    <a:pt x="786" y="1419"/>
                    <a:pt x="772" y="1335"/>
                    <a:pt x="772" y="1251"/>
                  </a:cubicBezTo>
                  <a:lnTo>
                    <a:pt x="772" y="1251"/>
                  </a:lnTo>
                  <a:lnTo>
                    <a:pt x="968" y="1291"/>
                  </a:lnTo>
                  <a:lnTo>
                    <a:pt x="968" y="1264"/>
                  </a:lnTo>
                  <a:lnTo>
                    <a:pt x="772" y="1220"/>
                  </a:lnTo>
                  <a:lnTo>
                    <a:pt x="954" y="1123"/>
                  </a:lnTo>
                  <a:lnTo>
                    <a:pt x="927" y="1096"/>
                  </a:lnTo>
                  <a:lnTo>
                    <a:pt x="759" y="1194"/>
                  </a:lnTo>
                  <a:cubicBezTo>
                    <a:pt x="732" y="1025"/>
                    <a:pt x="715" y="870"/>
                    <a:pt x="701" y="701"/>
                  </a:cubicBezTo>
                  <a:cubicBezTo>
                    <a:pt x="745" y="701"/>
                    <a:pt x="786" y="688"/>
                    <a:pt x="816" y="688"/>
                  </a:cubicBezTo>
                  <a:cubicBezTo>
                    <a:pt x="1082" y="631"/>
                    <a:pt x="1335" y="577"/>
                    <a:pt x="1517" y="506"/>
                  </a:cubicBezTo>
                  <a:cubicBezTo>
                    <a:pt x="1460" y="435"/>
                    <a:pt x="1406" y="364"/>
                    <a:pt x="1349" y="307"/>
                  </a:cubicBezTo>
                  <a:cubicBezTo>
                    <a:pt x="1167" y="364"/>
                    <a:pt x="927" y="421"/>
                    <a:pt x="688" y="448"/>
                  </a:cubicBezTo>
                  <a:cubicBezTo>
                    <a:pt x="674" y="307"/>
                    <a:pt x="661" y="155"/>
                    <a:pt x="661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82"/>
            <p:cNvSpPr/>
            <p:nvPr/>
          </p:nvSpPr>
          <p:spPr>
            <a:xfrm>
              <a:off x="5544948" y="2556374"/>
              <a:ext cx="220811" cy="186471"/>
            </a:xfrm>
            <a:custGeom>
              <a:rect b="b" l="l" r="r" t="t"/>
              <a:pathLst>
                <a:path extrusionOk="0" h="972" w="1151">
                  <a:moveTo>
                    <a:pt x="1" y="0"/>
                  </a:moveTo>
                  <a:lnTo>
                    <a:pt x="28" y="98"/>
                  </a:lnTo>
                  <a:cubicBezTo>
                    <a:pt x="85" y="422"/>
                    <a:pt x="591" y="816"/>
                    <a:pt x="968" y="971"/>
                  </a:cubicBezTo>
                  <a:lnTo>
                    <a:pt x="1110" y="688"/>
                  </a:lnTo>
                  <a:cubicBezTo>
                    <a:pt x="1123" y="661"/>
                    <a:pt x="1123" y="634"/>
                    <a:pt x="1137" y="604"/>
                  </a:cubicBezTo>
                  <a:cubicBezTo>
                    <a:pt x="1137" y="577"/>
                    <a:pt x="1150" y="563"/>
                    <a:pt x="1150" y="55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82"/>
            <p:cNvSpPr/>
            <p:nvPr/>
          </p:nvSpPr>
          <p:spPr>
            <a:xfrm>
              <a:off x="6719600" y="2556374"/>
              <a:ext cx="5947" cy="13621"/>
            </a:xfrm>
            <a:custGeom>
              <a:rect b="b" l="l" r="r" t="t"/>
              <a:pathLst>
                <a:path extrusionOk="0" h="71" w="31">
                  <a:moveTo>
                    <a:pt x="0" y="0"/>
                  </a:moveTo>
                  <a:lnTo>
                    <a:pt x="9" y="20"/>
                  </a:lnTo>
                  <a:lnTo>
                    <a:pt x="9" y="20"/>
                  </a:lnTo>
                  <a:cubicBezTo>
                    <a:pt x="6" y="14"/>
                    <a:pt x="4" y="7"/>
                    <a:pt x="0" y="0"/>
                  </a:cubicBezTo>
                  <a:close/>
                  <a:moveTo>
                    <a:pt x="9" y="20"/>
                  </a:moveTo>
                  <a:lnTo>
                    <a:pt x="9" y="20"/>
                  </a:lnTo>
                  <a:cubicBezTo>
                    <a:pt x="15" y="37"/>
                    <a:pt x="18" y="51"/>
                    <a:pt x="31" y="71"/>
                  </a:cubicBezTo>
                  <a:lnTo>
                    <a:pt x="9" y="20"/>
                  </a:lnTo>
                  <a:close/>
                </a:path>
              </a:pathLst>
            </a:custGeom>
            <a:solidFill>
              <a:srgbClr val="D130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82"/>
            <p:cNvSpPr/>
            <p:nvPr/>
          </p:nvSpPr>
          <p:spPr>
            <a:xfrm>
              <a:off x="5832712" y="1782673"/>
              <a:ext cx="517783" cy="517783"/>
            </a:xfrm>
            <a:custGeom>
              <a:rect b="b" l="l" r="r" t="t"/>
              <a:pathLst>
                <a:path extrusionOk="0" h="2699" w="2699">
                  <a:moveTo>
                    <a:pt x="1350" y="1"/>
                  </a:moveTo>
                  <a:cubicBezTo>
                    <a:pt x="608" y="1"/>
                    <a:pt x="1" y="604"/>
                    <a:pt x="1" y="1350"/>
                  </a:cubicBezTo>
                  <a:cubicBezTo>
                    <a:pt x="1" y="2095"/>
                    <a:pt x="608" y="2698"/>
                    <a:pt x="1350" y="2698"/>
                  </a:cubicBezTo>
                  <a:cubicBezTo>
                    <a:pt x="2095" y="2698"/>
                    <a:pt x="2698" y="2095"/>
                    <a:pt x="2698" y="1350"/>
                  </a:cubicBezTo>
                  <a:cubicBezTo>
                    <a:pt x="2698" y="604"/>
                    <a:pt x="2095" y="1"/>
                    <a:pt x="135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82"/>
            <p:cNvSpPr/>
            <p:nvPr/>
          </p:nvSpPr>
          <p:spPr>
            <a:xfrm>
              <a:off x="5954340" y="2232927"/>
              <a:ext cx="312703" cy="78464"/>
            </a:xfrm>
            <a:custGeom>
              <a:rect b="b" l="l" r="r" t="t"/>
              <a:pathLst>
                <a:path extrusionOk="0" h="409" w="1630">
                  <a:moveTo>
                    <a:pt x="1629" y="0"/>
                  </a:moveTo>
                  <a:lnTo>
                    <a:pt x="1" y="142"/>
                  </a:lnTo>
                  <a:lnTo>
                    <a:pt x="41" y="408"/>
                  </a:lnTo>
                  <a:lnTo>
                    <a:pt x="1629" y="351"/>
                  </a:lnTo>
                  <a:lnTo>
                    <a:pt x="1629" y="0"/>
                  </a:lnTo>
                  <a:close/>
                </a:path>
              </a:pathLst>
            </a:custGeom>
            <a:solidFill>
              <a:srgbClr val="FFFB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82"/>
            <p:cNvSpPr/>
            <p:nvPr/>
          </p:nvSpPr>
          <p:spPr>
            <a:xfrm>
              <a:off x="5962205" y="2308513"/>
              <a:ext cx="159229" cy="32613"/>
            </a:xfrm>
            <a:custGeom>
              <a:rect b="b" l="l" r="r" t="t"/>
              <a:pathLst>
                <a:path extrusionOk="0" h="170" w="830">
                  <a:moveTo>
                    <a:pt x="550" y="1"/>
                  </a:moveTo>
                  <a:lnTo>
                    <a:pt x="0" y="14"/>
                  </a:lnTo>
                  <a:lnTo>
                    <a:pt x="830" y="169"/>
                  </a:lnTo>
                  <a:cubicBezTo>
                    <a:pt x="732" y="112"/>
                    <a:pt x="648" y="55"/>
                    <a:pt x="550" y="1"/>
                  </a:cubicBezTo>
                  <a:close/>
                </a:path>
              </a:pathLst>
            </a:custGeom>
            <a:solidFill>
              <a:srgbClr val="ED49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82"/>
            <p:cNvSpPr/>
            <p:nvPr/>
          </p:nvSpPr>
          <p:spPr>
            <a:xfrm>
              <a:off x="6067527" y="2300264"/>
              <a:ext cx="199516" cy="67337"/>
            </a:xfrm>
            <a:custGeom>
              <a:rect b="b" l="l" r="r" t="t"/>
              <a:pathLst>
                <a:path extrusionOk="0" h="351" w="1040">
                  <a:moveTo>
                    <a:pt x="1039" y="0"/>
                  </a:moveTo>
                  <a:lnTo>
                    <a:pt x="1" y="44"/>
                  </a:lnTo>
                  <a:cubicBezTo>
                    <a:pt x="99" y="98"/>
                    <a:pt x="183" y="155"/>
                    <a:pt x="281" y="212"/>
                  </a:cubicBezTo>
                  <a:lnTo>
                    <a:pt x="1039" y="351"/>
                  </a:lnTo>
                  <a:lnTo>
                    <a:pt x="1039" y="0"/>
                  </a:lnTo>
                  <a:close/>
                </a:path>
              </a:pathLst>
            </a:custGeom>
            <a:solidFill>
              <a:srgbClr val="DE34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p82"/>
            <p:cNvSpPr/>
            <p:nvPr/>
          </p:nvSpPr>
          <p:spPr>
            <a:xfrm>
              <a:off x="5962205" y="2300264"/>
              <a:ext cx="304838" cy="11127"/>
            </a:xfrm>
            <a:custGeom>
              <a:rect b="b" l="l" r="r" t="t"/>
              <a:pathLst>
                <a:path extrusionOk="0" h="58" w="1589">
                  <a:moveTo>
                    <a:pt x="1588" y="0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550" y="44"/>
                  </a:lnTo>
                  <a:lnTo>
                    <a:pt x="1588" y="0"/>
                  </a:lnTo>
                  <a:close/>
                </a:path>
              </a:pathLst>
            </a:custGeom>
            <a:solidFill>
              <a:srgbClr val="F9D1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p82"/>
            <p:cNvSpPr/>
            <p:nvPr/>
          </p:nvSpPr>
          <p:spPr>
            <a:xfrm>
              <a:off x="5984075" y="1947082"/>
              <a:ext cx="78464" cy="194145"/>
            </a:xfrm>
            <a:custGeom>
              <a:rect b="b" l="l" r="r" t="t"/>
              <a:pathLst>
                <a:path extrusionOk="0" h="1012" w="409">
                  <a:moveTo>
                    <a:pt x="210" y="0"/>
                  </a:moveTo>
                  <a:cubicBezTo>
                    <a:pt x="196" y="44"/>
                    <a:pt x="169" y="58"/>
                    <a:pt x="139" y="85"/>
                  </a:cubicBezTo>
                  <a:cubicBezTo>
                    <a:pt x="99" y="115"/>
                    <a:pt x="55" y="128"/>
                    <a:pt x="1" y="142"/>
                  </a:cubicBezTo>
                  <a:lnTo>
                    <a:pt x="14" y="240"/>
                  </a:lnTo>
                  <a:lnTo>
                    <a:pt x="183" y="226"/>
                  </a:lnTo>
                  <a:lnTo>
                    <a:pt x="254" y="1012"/>
                  </a:lnTo>
                  <a:lnTo>
                    <a:pt x="409" y="998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82"/>
            <p:cNvSpPr/>
            <p:nvPr/>
          </p:nvSpPr>
          <p:spPr>
            <a:xfrm>
              <a:off x="6075392" y="1936723"/>
              <a:ext cx="105513" cy="197790"/>
            </a:xfrm>
            <a:custGeom>
              <a:rect b="b" l="l" r="r" t="t"/>
              <a:pathLst>
                <a:path extrusionOk="0" h="1031" w="550">
                  <a:moveTo>
                    <a:pt x="240" y="139"/>
                  </a:moveTo>
                  <a:cubicBezTo>
                    <a:pt x="270" y="139"/>
                    <a:pt x="297" y="155"/>
                    <a:pt x="310" y="169"/>
                  </a:cubicBezTo>
                  <a:cubicBezTo>
                    <a:pt x="324" y="182"/>
                    <a:pt x="337" y="209"/>
                    <a:pt x="337" y="240"/>
                  </a:cubicBezTo>
                  <a:lnTo>
                    <a:pt x="395" y="786"/>
                  </a:lnTo>
                  <a:cubicBezTo>
                    <a:pt x="395" y="813"/>
                    <a:pt x="395" y="843"/>
                    <a:pt x="381" y="857"/>
                  </a:cubicBezTo>
                  <a:cubicBezTo>
                    <a:pt x="354" y="870"/>
                    <a:pt x="337" y="884"/>
                    <a:pt x="310" y="884"/>
                  </a:cubicBezTo>
                  <a:cubicBezTo>
                    <a:pt x="283" y="884"/>
                    <a:pt x="253" y="884"/>
                    <a:pt x="240" y="870"/>
                  </a:cubicBezTo>
                  <a:cubicBezTo>
                    <a:pt x="226" y="857"/>
                    <a:pt x="213" y="830"/>
                    <a:pt x="213" y="799"/>
                  </a:cubicBezTo>
                  <a:lnTo>
                    <a:pt x="155" y="253"/>
                  </a:lnTo>
                  <a:cubicBezTo>
                    <a:pt x="155" y="223"/>
                    <a:pt x="155" y="196"/>
                    <a:pt x="186" y="182"/>
                  </a:cubicBezTo>
                  <a:cubicBezTo>
                    <a:pt x="199" y="155"/>
                    <a:pt x="213" y="139"/>
                    <a:pt x="240" y="139"/>
                  </a:cubicBezTo>
                  <a:close/>
                  <a:moveTo>
                    <a:pt x="226" y="0"/>
                  </a:moveTo>
                  <a:cubicBezTo>
                    <a:pt x="155" y="14"/>
                    <a:pt x="101" y="41"/>
                    <a:pt x="58" y="85"/>
                  </a:cubicBezTo>
                  <a:cubicBezTo>
                    <a:pt x="17" y="125"/>
                    <a:pt x="0" y="196"/>
                    <a:pt x="0" y="267"/>
                  </a:cubicBezTo>
                  <a:lnTo>
                    <a:pt x="58" y="813"/>
                  </a:lnTo>
                  <a:cubicBezTo>
                    <a:pt x="58" y="884"/>
                    <a:pt x="85" y="941"/>
                    <a:pt x="142" y="981"/>
                  </a:cubicBezTo>
                  <a:cubicBezTo>
                    <a:pt x="175" y="1014"/>
                    <a:pt x="221" y="1030"/>
                    <a:pt x="273" y="1030"/>
                  </a:cubicBezTo>
                  <a:cubicBezTo>
                    <a:pt x="289" y="1030"/>
                    <a:pt x="306" y="1029"/>
                    <a:pt x="324" y="1025"/>
                  </a:cubicBezTo>
                  <a:cubicBezTo>
                    <a:pt x="395" y="1025"/>
                    <a:pt x="452" y="998"/>
                    <a:pt x="492" y="954"/>
                  </a:cubicBezTo>
                  <a:cubicBezTo>
                    <a:pt x="536" y="897"/>
                    <a:pt x="550" y="843"/>
                    <a:pt x="550" y="772"/>
                  </a:cubicBezTo>
                  <a:lnTo>
                    <a:pt x="492" y="223"/>
                  </a:lnTo>
                  <a:cubicBezTo>
                    <a:pt x="492" y="155"/>
                    <a:pt x="466" y="98"/>
                    <a:pt x="408" y="54"/>
                  </a:cubicBezTo>
                  <a:cubicBezTo>
                    <a:pt x="368" y="14"/>
                    <a:pt x="297" y="0"/>
                    <a:pt x="226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82"/>
            <p:cNvSpPr/>
            <p:nvPr/>
          </p:nvSpPr>
          <p:spPr>
            <a:xfrm>
              <a:off x="5318574" y="2232927"/>
              <a:ext cx="950963" cy="597398"/>
            </a:xfrm>
            <a:custGeom>
              <a:rect b="b" l="l" r="r" t="t"/>
              <a:pathLst>
                <a:path extrusionOk="0" h="3114" w="4957">
                  <a:moveTo>
                    <a:pt x="4943" y="0"/>
                  </a:moveTo>
                  <a:lnTo>
                    <a:pt x="3315" y="142"/>
                  </a:lnTo>
                  <a:lnTo>
                    <a:pt x="3510" y="1561"/>
                  </a:lnTo>
                  <a:cubicBezTo>
                    <a:pt x="3231" y="1352"/>
                    <a:pt x="2579" y="1314"/>
                    <a:pt x="2089" y="1314"/>
                  </a:cubicBezTo>
                  <a:cubicBezTo>
                    <a:pt x="1917" y="1314"/>
                    <a:pt x="1765" y="1319"/>
                    <a:pt x="1656" y="1322"/>
                  </a:cubicBezTo>
                  <a:cubicBezTo>
                    <a:pt x="1602" y="941"/>
                    <a:pt x="1181" y="816"/>
                    <a:pt x="995" y="732"/>
                  </a:cubicBezTo>
                  <a:cubicBezTo>
                    <a:pt x="827" y="664"/>
                    <a:pt x="740" y="433"/>
                    <a:pt x="631" y="433"/>
                  </a:cubicBezTo>
                  <a:cubicBezTo>
                    <a:pt x="605" y="433"/>
                    <a:pt x="577" y="446"/>
                    <a:pt x="547" y="479"/>
                  </a:cubicBezTo>
                  <a:cubicBezTo>
                    <a:pt x="392" y="661"/>
                    <a:pt x="759" y="786"/>
                    <a:pt x="786" y="941"/>
                  </a:cubicBezTo>
                  <a:lnTo>
                    <a:pt x="365" y="843"/>
                  </a:lnTo>
                  <a:lnTo>
                    <a:pt x="365" y="702"/>
                  </a:lnTo>
                  <a:cubicBezTo>
                    <a:pt x="321" y="702"/>
                    <a:pt x="294" y="719"/>
                    <a:pt x="267" y="732"/>
                  </a:cubicBezTo>
                  <a:cubicBezTo>
                    <a:pt x="112" y="816"/>
                    <a:pt x="68" y="1012"/>
                    <a:pt x="183" y="1153"/>
                  </a:cubicBezTo>
                  <a:cubicBezTo>
                    <a:pt x="1" y="1322"/>
                    <a:pt x="125" y="1420"/>
                    <a:pt x="210" y="1460"/>
                  </a:cubicBezTo>
                  <a:cubicBezTo>
                    <a:pt x="152" y="1602"/>
                    <a:pt x="223" y="1713"/>
                    <a:pt x="338" y="1770"/>
                  </a:cubicBezTo>
                  <a:cubicBezTo>
                    <a:pt x="338" y="1841"/>
                    <a:pt x="351" y="1939"/>
                    <a:pt x="490" y="1966"/>
                  </a:cubicBezTo>
                  <a:cubicBezTo>
                    <a:pt x="537" y="1976"/>
                    <a:pt x="643" y="1979"/>
                    <a:pt x="764" y="1979"/>
                  </a:cubicBezTo>
                  <a:cubicBezTo>
                    <a:pt x="1006" y="1979"/>
                    <a:pt x="1305" y="1966"/>
                    <a:pt x="1305" y="1966"/>
                  </a:cubicBezTo>
                  <a:cubicBezTo>
                    <a:pt x="2466" y="2572"/>
                    <a:pt x="3792" y="3113"/>
                    <a:pt x="4478" y="3113"/>
                  </a:cubicBezTo>
                  <a:cubicBezTo>
                    <a:pt x="4765" y="3113"/>
                    <a:pt x="4939" y="3019"/>
                    <a:pt x="4943" y="2795"/>
                  </a:cubicBezTo>
                  <a:cubicBezTo>
                    <a:pt x="4957" y="2037"/>
                    <a:pt x="4943" y="0"/>
                    <a:pt x="4943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82"/>
            <p:cNvSpPr/>
            <p:nvPr/>
          </p:nvSpPr>
          <p:spPr>
            <a:xfrm>
              <a:off x="5356175" y="2367409"/>
              <a:ext cx="32421" cy="27433"/>
            </a:xfrm>
            <a:custGeom>
              <a:rect b="b" l="l" r="r" t="t"/>
              <a:pathLst>
                <a:path extrusionOk="0" h="143" w="169">
                  <a:moveTo>
                    <a:pt x="169" y="1"/>
                  </a:moveTo>
                  <a:cubicBezTo>
                    <a:pt x="125" y="1"/>
                    <a:pt x="98" y="18"/>
                    <a:pt x="71" y="31"/>
                  </a:cubicBezTo>
                  <a:cubicBezTo>
                    <a:pt x="71" y="31"/>
                    <a:pt x="0" y="102"/>
                    <a:pt x="169" y="142"/>
                  </a:cubicBezTo>
                  <a:lnTo>
                    <a:pt x="169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82"/>
            <p:cNvSpPr/>
            <p:nvPr/>
          </p:nvSpPr>
          <p:spPr>
            <a:xfrm>
              <a:off x="5499098" y="2044154"/>
              <a:ext cx="64843" cy="161723"/>
            </a:xfrm>
            <a:custGeom>
              <a:rect b="b" l="l" r="r" t="t"/>
              <a:pathLst>
                <a:path extrusionOk="0" h="843" w="338">
                  <a:moveTo>
                    <a:pt x="71" y="0"/>
                  </a:moveTo>
                  <a:cubicBezTo>
                    <a:pt x="27" y="0"/>
                    <a:pt x="0" y="30"/>
                    <a:pt x="0" y="71"/>
                  </a:cubicBezTo>
                  <a:lnTo>
                    <a:pt x="0" y="843"/>
                  </a:lnTo>
                  <a:lnTo>
                    <a:pt x="337" y="843"/>
                  </a:lnTo>
                  <a:lnTo>
                    <a:pt x="337" y="71"/>
                  </a:lnTo>
                  <a:cubicBezTo>
                    <a:pt x="337" y="30"/>
                    <a:pt x="307" y="0"/>
                    <a:pt x="26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82"/>
            <p:cNvSpPr/>
            <p:nvPr/>
          </p:nvSpPr>
          <p:spPr>
            <a:xfrm>
              <a:off x="5356175" y="2098638"/>
              <a:ext cx="234240" cy="214672"/>
            </a:xfrm>
            <a:custGeom>
              <a:rect b="b" l="l" r="r" t="t"/>
              <a:pathLst>
                <a:path extrusionOk="0" h="1119" w="1221">
                  <a:moveTo>
                    <a:pt x="648" y="1"/>
                  </a:moveTo>
                  <a:cubicBezTo>
                    <a:pt x="605" y="1"/>
                    <a:pt x="563" y="18"/>
                    <a:pt x="533" y="53"/>
                  </a:cubicBezTo>
                  <a:cubicBezTo>
                    <a:pt x="492" y="97"/>
                    <a:pt x="492" y="168"/>
                    <a:pt x="506" y="222"/>
                  </a:cubicBezTo>
                  <a:cubicBezTo>
                    <a:pt x="483" y="211"/>
                    <a:pt x="457" y="204"/>
                    <a:pt x="432" y="204"/>
                  </a:cubicBezTo>
                  <a:cubicBezTo>
                    <a:pt x="396" y="204"/>
                    <a:pt x="361" y="218"/>
                    <a:pt x="337" y="252"/>
                  </a:cubicBezTo>
                  <a:cubicBezTo>
                    <a:pt x="280" y="306"/>
                    <a:pt x="280" y="421"/>
                    <a:pt x="351" y="475"/>
                  </a:cubicBezTo>
                  <a:lnTo>
                    <a:pt x="395" y="518"/>
                  </a:lnTo>
                  <a:lnTo>
                    <a:pt x="337" y="491"/>
                  </a:lnTo>
                  <a:cubicBezTo>
                    <a:pt x="308" y="467"/>
                    <a:pt x="273" y="456"/>
                    <a:pt x="240" y="456"/>
                  </a:cubicBezTo>
                  <a:cubicBezTo>
                    <a:pt x="194" y="456"/>
                    <a:pt x="150" y="477"/>
                    <a:pt x="125" y="518"/>
                  </a:cubicBezTo>
                  <a:cubicBezTo>
                    <a:pt x="85" y="576"/>
                    <a:pt x="85" y="643"/>
                    <a:pt x="112" y="700"/>
                  </a:cubicBezTo>
                  <a:cubicBezTo>
                    <a:pt x="125" y="714"/>
                    <a:pt x="142" y="714"/>
                    <a:pt x="142" y="727"/>
                  </a:cubicBezTo>
                  <a:cubicBezTo>
                    <a:pt x="131" y="724"/>
                    <a:pt x="120" y="722"/>
                    <a:pt x="110" y="722"/>
                  </a:cubicBezTo>
                  <a:cubicBezTo>
                    <a:pt x="79" y="722"/>
                    <a:pt x="50" y="738"/>
                    <a:pt x="27" y="771"/>
                  </a:cubicBezTo>
                  <a:cubicBezTo>
                    <a:pt x="0" y="829"/>
                    <a:pt x="14" y="896"/>
                    <a:pt x="58" y="926"/>
                  </a:cubicBezTo>
                  <a:lnTo>
                    <a:pt x="294" y="1095"/>
                  </a:lnTo>
                  <a:cubicBezTo>
                    <a:pt x="316" y="1111"/>
                    <a:pt x="340" y="1118"/>
                    <a:pt x="363" y="1118"/>
                  </a:cubicBezTo>
                  <a:cubicBezTo>
                    <a:pt x="399" y="1118"/>
                    <a:pt x="432" y="1100"/>
                    <a:pt x="449" y="1065"/>
                  </a:cubicBezTo>
                  <a:cubicBezTo>
                    <a:pt x="462" y="1038"/>
                    <a:pt x="462" y="997"/>
                    <a:pt x="462" y="967"/>
                  </a:cubicBezTo>
                  <a:lnTo>
                    <a:pt x="506" y="997"/>
                  </a:lnTo>
                  <a:cubicBezTo>
                    <a:pt x="535" y="1019"/>
                    <a:pt x="569" y="1030"/>
                    <a:pt x="601" y="1030"/>
                  </a:cubicBezTo>
                  <a:cubicBezTo>
                    <a:pt x="648" y="1030"/>
                    <a:pt x="691" y="1008"/>
                    <a:pt x="715" y="967"/>
                  </a:cubicBezTo>
                  <a:cubicBezTo>
                    <a:pt x="745" y="940"/>
                    <a:pt x="745" y="896"/>
                    <a:pt x="745" y="856"/>
                  </a:cubicBezTo>
                  <a:cubicBezTo>
                    <a:pt x="767" y="871"/>
                    <a:pt x="793" y="879"/>
                    <a:pt x="820" y="879"/>
                  </a:cubicBezTo>
                  <a:cubicBezTo>
                    <a:pt x="862" y="879"/>
                    <a:pt x="906" y="861"/>
                    <a:pt x="941" y="829"/>
                  </a:cubicBezTo>
                  <a:cubicBezTo>
                    <a:pt x="985" y="771"/>
                    <a:pt x="985" y="687"/>
                    <a:pt x="941" y="616"/>
                  </a:cubicBezTo>
                  <a:lnTo>
                    <a:pt x="941" y="616"/>
                  </a:lnTo>
                  <a:cubicBezTo>
                    <a:pt x="974" y="643"/>
                    <a:pt x="1014" y="658"/>
                    <a:pt x="1052" y="658"/>
                  </a:cubicBezTo>
                  <a:cubicBezTo>
                    <a:pt x="1095" y="658"/>
                    <a:pt x="1137" y="640"/>
                    <a:pt x="1167" y="603"/>
                  </a:cubicBezTo>
                  <a:cubicBezTo>
                    <a:pt x="1221" y="532"/>
                    <a:pt x="1207" y="434"/>
                    <a:pt x="1136" y="377"/>
                  </a:cubicBezTo>
                  <a:lnTo>
                    <a:pt x="759" y="40"/>
                  </a:lnTo>
                  <a:cubicBezTo>
                    <a:pt x="725" y="14"/>
                    <a:pt x="686" y="1"/>
                    <a:pt x="648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82"/>
            <p:cNvSpPr/>
            <p:nvPr/>
          </p:nvSpPr>
          <p:spPr>
            <a:xfrm>
              <a:off x="5356175" y="2367409"/>
              <a:ext cx="32421" cy="27433"/>
            </a:xfrm>
            <a:custGeom>
              <a:rect b="b" l="l" r="r" t="t"/>
              <a:pathLst>
                <a:path extrusionOk="0" h="143" w="169">
                  <a:moveTo>
                    <a:pt x="169" y="1"/>
                  </a:moveTo>
                  <a:cubicBezTo>
                    <a:pt x="125" y="1"/>
                    <a:pt x="98" y="18"/>
                    <a:pt x="71" y="31"/>
                  </a:cubicBezTo>
                  <a:cubicBezTo>
                    <a:pt x="71" y="31"/>
                    <a:pt x="0" y="102"/>
                    <a:pt x="169" y="142"/>
                  </a:cubicBezTo>
                  <a:lnTo>
                    <a:pt x="169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48" name="Google Shape;2148;p82"/>
          <p:cNvGrpSpPr/>
          <p:nvPr/>
        </p:nvGrpSpPr>
        <p:grpSpPr>
          <a:xfrm>
            <a:off x="6057900" y="1203831"/>
            <a:ext cx="1913414" cy="284589"/>
            <a:chOff x="6057900" y="1215581"/>
            <a:chExt cx="1913414" cy="284589"/>
          </a:xfrm>
        </p:grpSpPr>
        <p:sp>
          <p:nvSpPr>
            <p:cNvPr id="2149" name="Google Shape;2149;p82"/>
            <p:cNvSpPr/>
            <p:nvPr/>
          </p:nvSpPr>
          <p:spPr>
            <a:xfrm>
              <a:off x="6057900" y="12155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82"/>
            <p:cNvSpPr/>
            <p:nvPr/>
          </p:nvSpPr>
          <p:spPr>
            <a:xfrm>
              <a:off x="7672663" y="12155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1" name="Google Shape;2151;p82"/>
          <p:cNvGrpSpPr/>
          <p:nvPr/>
        </p:nvGrpSpPr>
        <p:grpSpPr>
          <a:xfrm>
            <a:off x="1806981" y="2645719"/>
            <a:ext cx="1011237" cy="570278"/>
            <a:chOff x="-2284600" y="2556200"/>
            <a:chExt cx="2050775" cy="1156750"/>
          </a:xfrm>
        </p:grpSpPr>
        <p:sp>
          <p:nvSpPr>
            <p:cNvPr id="2152" name="Google Shape;2152;p82"/>
            <p:cNvSpPr/>
            <p:nvPr/>
          </p:nvSpPr>
          <p:spPr>
            <a:xfrm>
              <a:off x="-1559575" y="2586975"/>
              <a:ext cx="600750" cy="998825"/>
            </a:xfrm>
            <a:custGeom>
              <a:rect b="b" l="l" r="r" t="t"/>
              <a:pathLst>
                <a:path extrusionOk="0" h="39953" w="24030">
                  <a:moveTo>
                    <a:pt x="0" y="0"/>
                  </a:moveTo>
                  <a:cubicBezTo>
                    <a:pt x="382" y="306"/>
                    <a:pt x="642" y="627"/>
                    <a:pt x="887" y="1010"/>
                  </a:cubicBezTo>
                  <a:lnTo>
                    <a:pt x="2616" y="36572"/>
                  </a:lnTo>
                  <a:lnTo>
                    <a:pt x="11976" y="39952"/>
                  </a:lnTo>
                  <a:lnTo>
                    <a:pt x="21353" y="36572"/>
                  </a:lnTo>
                  <a:lnTo>
                    <a:pt x="23066" y="1010"/>
                  </a:lnTo>
                  <a:cubicBezTo>
                    <a:pt x="23326" y="627"/>
                    <a:pt x="23647" y="306"/>
                    <a:pt x="24029" y="0"/>
                  </a:cubicBezTo>
                  <a:lnTo>
                    <a:pt x="23907" y="0"/>
                  </a:lnTo>
                  <a:cubicBezTo>
                    <a:pt x="22117" y="0"/>
                    <a:pt x="20328" y="566"/>
                    <a:pt x="18798" y="1530"/>
                  </a:cubicBezTo>
                  <a:cubicBezTo>
                    <a:pt x="17406" y="2417"/>
                    <a:pt x="15173" y="3365"/>
                    <a:pt x="11976" y="3365"/>
                  </a:cubicBezTo>
                  <a:cubicBezTo>
                    <a:pt x="8795" y="3365"/>
                    <a:pt x="6562" y="2417"/>
                    <a:pt x="5170" y="1530"/>
                  </a:cubicBezTo>
                  <a:cubicBezTo>
                    <a:pt x="3702" y="566"/>
                    <a:pt x="1912" y="0"/>
                    <a:pt x="1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82"/>
            <p:cNvSpPr/>
            <p:nvPr/>
          </p:nvSpPr>
          <p:spPr>
            <a:xfrm>
              <a:off x="-1559587" y="2586975"/>
              <a:ext cx="600750" cy="998825"/>
            </a:xfrm>
            <a:custGeom>
              <a:rect b="b" l="l" r="r" t="t"/>
              <a:pathLst>
                <a:path extrusionOk="0" h="39953" w="24030">
                  <a:moveTo>
                    <a:pt x="0" y="0"/>
                  </a:moveTo>
                  <a:cubicBezTo>
                    <a:pt x="382" y="306"/>
                    <a:pt x="642" y="627"/>
                    <a:pt x="887" y="1010"/>
                  </a:cubicBezTo>
                  <a:lnTo>
                    <a:pt x="2616" y="36572"/>
                  </a:lnTo>
                  <a:lnTo>
                    <a:pt x="11976" y="39952"/>
                  </a:lnTo>
                  <a:lnTo>
                    <a:pt x="21353" y="36572"/>
                  </a:lnTo>
                  <a:lnTo>
                    <a:pt x="23066" y="1010"/>
                  </a:lnTo>
                  <a:cubicBezTo>
                    <a:pt x="23326" y="627"/>
                    <a:pt x="23647" y="306"/>
                    <a:pt x="24029" y="0"/>
                  </a:cubicBezTo>
                  <a:lnTo>
                    <a:pt x="23907" y="0"/>
                  </a:lnTo>
                  <a:cubicBezTo>
                    <a:pt x="22117" y="0"/>
                    <a:pt x="20328" y="566"/>
                    <a:pt x="18798" y="1530"/>
                  </a:cubicBezTo>
                  <a:cubicBezTo>
                    <a:pt x="17406" y="2417"/>
                    <a:pt x="15173" y="3365"/>
                    <a:pt x="11976" y="3365"/>
                  </a:cubicBezTo>
                  <a:cubicBezTo>
                    <a:pt x="8795" y="3365"/>
                    <a:pt x="6562" y="2417"/>
                    <a:pt x="5170" y="1530"/>
                  </a:cubicBezTo>
                  <a:cubicBezTo>
                    <a:pt x="3702" y="566"/>
                    <a:pt x="1912" y="0"/>
                    <a:pt x="122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82"/>
            <p:cNvSpPr/>
            <p:nvPr/>
          </p:nvSpPr>
          <p:spPr>
            <a:xfrm>
              <a:off x="-1260175" y="2612200"/>
              <a:ext cx="570550" cy="1100750"/>
            </a:xfrm>
            <a:custGeom>
              <a:rect b="b" l="l" r="r" t="t"/>
              <a:pathLst>
                <a:path extrusionOk="0" h="44030" w="22822">
                  <a:moveTo>
                    <a:pt x="2937" y="18416"/>
                  </a:moveTo>
                  <a:cubicBezTo>
                    <a:pt x="3580" y="18416"/>
                    <a:pt x="4023" y="18937"/>
                    <a:pt x="4023" y="19502"/>
                  </a:cubicBezTo>
                  <a:cubicBezTo>
                    <a:pt x="4023" y="20084"/>
                    <a:pt x="3580" y="20588"/>
                    <a:pt x="2937" y="20588"/>
                  </a:cubicBezTo>
                  <a:cubicBezTo>
                    <a:pt x="2371" y="20588"/>
                    <a:pt x="1851" y="20084"/>
                    <a:pt x="1851" y="19502"/>
                  </a:cubicBezTo>
                  <a:cubicBezTo>
                    <a:pt x="1851" y="18937"/>
                    <a:pt x="2371" y="18416"/>
                    <a:pt x="2937" y="18416"/>
                  </a:cubicBezTo>
                  <a:close/>
                  <a:moveTo>
                    <a:pt x="2937" y="25560"/>
                  </a:moveTo>
                  <a:cubicBezTo>
                    <a:pt x="3580" y="25560"/>
                    <a:pt x="4023" y="26064"/>
                    <a:pt x="4023" y="26645"/>
                  </a:cubicBezTo>
                  <a:cubicBezTo>
                    <a:pt x="4023" y="27288"/>
                    <a:pt x="3580" y="27731"/>
                    <a:pt x="2937" y="27731"/>
                  </a:cubicBezTo>
                  <a:cubicBezTo>
                    <a:pt x="2371" y="27731"/>
                    <a:pt x="1851" y="27288"/>
                    <a:pt x="1851" y="26645"/>
                  </a:cubicBezTo>
                  <a:cubicBezTo>
                    <a:pt x="1851" y="26064"/>
                    <a:pt x="2371" y="25560"/>
                    <a:pt x="2937" y="25560"/>
                  </a:cubicBezTo>
                  <a:close/>
                  <a:moveTo>
                    <a:pt x="2937" y="32764"/>
                  </a:moveTo>
                  <a:cubicBezTo>
                    <a:pt x="3580" y="32764"/>
                    <a:pt x="4023" y="33207"/>
                    <a:pt x="4023" y="33850"/>
                  </a:cubicBezTo>
                  <a:cubicBezTo>
                    <a:pt x="4023" y="34416"/>
                    <a:pt x="3580" y="34936"/>
                    <a:pt x="2937" y="34936"/>
                  </a:cubicBezTo>
                  <a:cubicBezTo>
                    <a:pt x="2371" y="34936"/>
                    <a:pt x="1851" y="34416"/>
                    <a:pt x="1851" y="33850"/>
                  </a:cubicBezTo>
                  <a:cubicBezTo>
                    <a:pt x="1851" y="33207"/>
                    <a:pt x="2371" y="32764"/>
                    <a:pt x="2937" y="32764"/>
                  </a:cubicBezTo>
                  <a:close/>
                  <a:moveTo>
                    <a:pt x="11090" y="1"/>
                  </a:moveTo>
                  <a:lnTo>
                    <a:pt x="0" y="11916"/>
                  </a:lnTo>
                  <a:lnTo>
                    <a:pt x="0" y="31999"/>
                  </a:lnTo>
                  <a:lnTo>
                    <a:pt x="0" y="39004"/>
                  </a:lnTo>
                  <a:cubicBezTo>
                    <a:pt x="0" y="41813"/>
                    <a:pt x="2374" y="44029"/>
                    <a:pt x="5130" y="44029"/>
                  </a:cubicBezTo>
                  <a:cubicBezTo>
                    <a:pt x="5376" y="44029"/>
                    <a:pt x="5624" y="44012"/>
                    <a:pt x="5874" y="43975"/>
                  </a:cubicBezTo>
                  <a:lnTo>
                    <a:pt x="14149" y="42645"/>
                  </a:lnTo>
                  <a:cubicBezTo>
                    <a:pt x="16642" y="42262"/>
                    <a:pt x="18432" y="40152"/>
                    <a:pt x="18432" y="37735"/>
                  </a:cubicBezTo>
                  <a:lnTo>
                    <a:pt x="18432" y="19946"/>
                  </a:lnTo>
                  <a:lnTo>
                    <a:pt x="22822" y="12879"/>
                  </a:lnTo>
                  <a:cubicBezTo>
                    <a:pt x="22699" y="12818"/>
                    <a:pt x="22562" y="12757"/>
                    <a:pt x="22439" y="12681"/>
                  </a:cubicBezTo>
                  <a:cubicBezTo>
                    <a:pt x="14853" y="7710"/>
                    <a:pt x="11090" y="1"/>
                    <a:pt x="110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82"/>
            <p:cNvSpPr/>
            <p:nvPr/>
          </p:nvSpPr>
          <p:spPr>
            <a:xfrm>
              <a:off x="-1830325" y="2612200"/>
              <a:ext cx="570175" cy="1100750"/>
            </a:xfrm>
            <a:custGeom>
              <a:rect b="b" l="l" r="r" t="t"/>
              <a:pathLst>
                <a:path extrusionOk="0" h="44030" w="22807">
                  <a:moveTo>
                    <a:pt x="19885" y="18416"/>
                  </a:moveTo>
                  <a:cubicBezTo>
                    <a:pt x="20512" y="18416"/>
                    <a:pt x="21032" y="18937"/>
                    <a:pt x="21032" y="19502"/>
                  </a:cubicBezTo>
                  <a:cubicBezTo>
                    <a:pt x="21032" y="20084"/>
                    <a:pt x="20512" y="20588"/>
                    <a:pt x="19885" y="20588"/>
                  </a:cubicBezTo>
                  <a:cubicBezTo>
                    <a:pt x="19304" y="20588"/>
                    <a:pt x="18799" y="20084"/>
                    <a:pt x="18799" y="19502"/>
                  </a:cubicBezTo>
                  <a:cubicBezTo>
                    <a:pt x="18799" y="18937"/>
                    <a:pt x="19304" y="18416"/>
                    <a:pt x="19885" y="18416"/>
                  </a:cubicBezTo>
                  <a:close/>
                  <a:moveTo>
                    <a:pt x="19885" y="25560"/>
                  </a:moveTo>
                  <a:cubicBezTo>
                    <a:pt x="20512" y="25560"/>
                    <a:pt x="21032" y="26064"/>
                    <a:pt x="21032" y="26645"/>
                  </a:cubicBezTo>
                  <a:cubicBezTo>
                    <a:pt x="21032" y="27288"/>
                    <a:pt x="20512" y="27731"/>
                    <a:pt x="19885" y="27731"/>
                  </a:cubicBezTo>
                  <a:cubicBezTo>
                    <a:pt x="19304" y="27731"/>
                    <a:pt x="18799" y="27288"/>
                    <a:pt x="18799" y="26645"/>
                  </a:cubicBezTo>
                  <a:cubicBezTo>
                    <a:pt x="18799" y="26064"/>
                    <a:pt x="19304" y="25560"/>
                    <a:pt x="19885" y="25560"/>
                  </a:cubicBezTo>
                  <a:close/>
                  <a:moveTo>
                    <a:pt x="19885" y="32764"/>
                  </a:moveTo>
                  <a:cubicBezTo>
                    <a:pt x="20512" y="32764"/>
                    <a:pt x="21032" y="33207"/>
                    <a:pt x="21032" y="33850"/>
                  </a:cubicBezTo>
                  <a:cubicBezTo>
                    <a:pt x="21032" y="34416"/>
                    <a:pt x="20512" y="34936"/>
                    <a:pt x="19885" y="34936"/>
                  </a:cubicBezTo>
                  <a:cubicBezTo>
                    <a:pt x="19304" y="34936"/>
                    <a:pt x="18799" y="34416"/>
                    <a:pt x="18799" y="33850"/>
                  </a:cubicBezTo>
                  <a:cubicBezTo>
                    <a:pt x="18799" y="33207"/>
                    <a:pt x="19304" y="32764"/>
                    <a:pt x="19885" y="32764"/>
                  </a:cubicBezTo>
                  <a:close/>
                  <a:moveTo>
                    <a:pt x="11717" y="1"/>
                  </a:moveTo>
                  <a:cubicBezTo>
                    <a:pt x="11717" y="1"/>
                    <a:pt x="8031" y="7710"/>
                    <a:pt x="383" y="12681"/>
                  </a:cubicBezTo>
                  <a:cubicBezTo>
                    <a:pt x="245" y="12757"/>
                    <a:pt x="123" y="12818"/>
                    <a:pt x="1" y="12879"/>
                  </a:cubicBezTo>
                  <a:lnTo>
                    <a:pt x="4452" y="19946"/>
                  </a:lnTo>
                  <a:lnTo>
                    <a:pt x="4452" y="37735"/>
                  </a:lnTo>
                  <a:cubicBezTo>
                    <a:pt x="4452" y="40152"/>
                    <a:pt x="6241" y="42262"/>
                    <a:pt x="8658" y="42645"/>
                  </a:cubicBezTo>
                  <a:lnTo>
                    <a:pt x="17009" y="43975"/>
                  </a:lnTo>
                  <a:cubicBezTo>
                    <a:pt x="17259" y="44012"/>
                    <a:pt x="17507" y="44029"/>
                    <a:pt x="17752" y="44029"/>
                  </a:cubicBezTo>
                  <a:cubicBezTo>
                    <a:pt x="20498" y="44029"/>
                    <a:pt x="22806" y="41813"/>
                    <a:pt x="22806" y="39004"/>
                  </a:cubicBezTo>
                  <a:lnTo>
                    <a:pt x="22806" y="31999"/>
                  </a:lnTo>
                  <a:lnTo>
                    <a:pt x="22806" y="11916"/>
                  </a:lnTo>
                  <a:lnTo>
                    <a:pt x="11717" y="1"/>
                  </a:lnTo>
                  <a:close/>
                </a:path>
              </a:pathLst>
            </a:custGeom>
            <a:solidFill>
              <a:srgbClr val="F04F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82"/>
            <p:cNvSpPr/>
            <p:nvPr/>
          </p:nvSpPr>
          <p:spPr>
            <a:xfrm>
              <a:off x="-1830325" y="2612200"/>
              <a:ext cx="570175" cy="1100750"/>
            </a:xfrm>
            <a:custGeom>
              <a:rect b="b" l="l" r="r" t="t"/>
              <a:pathLst>
                <a:path extrusionOk="0" h="44030" w="22807">
                  <a:moveTo>
                    <a:pt x="19885" y="18416"/>
                  </a:moveTo>
                  <a:cubicBezTo>
                    <a:pt x="20512" y="18416"/>
                    <a:pt x="21032" y="18937"/>
                    <a:pt x="21032" y="19502"/>
                  </a:cubicBezTo>
                  <a:cubicBezTo>
                    <a:pt x="21032" y="20084"/>
                    <a:pt x="20512" y="20588"/>
                    <a:pt x="19885" y="20588"/>
                  </a:cubicBezTo>
                  <a:cubicBezTo>
                    <a:pt x="19304" y="20588"/>
                    <a:pt x="18799" y="20084"/>
                    <a:pt x="18799" y="19502"/>
                  </a:cubicBezTo>
                  <a:cubicBezTo>
                    <a:pt x="18799" y="18937"/>
                    <a:pt x="19304" y="18416"/>
                    <a:pt x="19885" y="18416"/>
                  </a:cubicBezTo>
                  <a:close/>
                  <a:moveTo>
                    <a:pt x="19885" y="25560"/>
                  </a:moveTo>
                  <a:cubicBezTo>
                    <a:pt x="20512" y="25560"/>
                    <a:pt x="21032" y="26064"/>
                    <a:pt x="21032" y="26645"/>
                  </a:cubicBezTo>
                  <a:cubicBezTo>
                    <a:pt x="21032" y="27288"/>
                    <a:pt x="20512" y="27731"/>
                    <a:pt x="19885" y="27731"/>
                  </a:cubicBezTo>
                  <a:cubicBezTo>
                    <a:pt x="19304" y="27731"/>
                    <a:pt x="18799" y="27288"/>
                    <a:pt x="18799" y="26645"/>
                  </a:cubicBezTo>
                  <a:cubicBezTo>
                    <a:pt x="18799" y="26064"/>
                    <a:pt x="19304" y="25560"/>
                    <a:pt x="19885" y="25560"/>
                  </a:cubicBezTo>
                  <a:close/>
                  <a:moveTo>
                    <a:pt x="19885" y="32764"/>
                  </a:moveTo>
                  <a:cubicBezTo>
                    <a:pt x="20512" y="32764"/>
                    <a:pt x="21032" y="33207"/>
                    <a:pt x="21032" y="33850"/>
                  </a:cubicBezTo>
                  <a:cubicBezTo>
                    <a:pt x="21032" y="34416"/>
                    <a:pt x="20512" y="34936"/>
                    <a:pt x="19885" y="34936"/>
                  </a:cubicBezTo>
                  <a:cubicBezTo>
                    <a:pt x="19304" y="34936"/>
                    <a:pt x="18799" y="34416"/>
                    <a:pt x="18799" y="33850"/>
                  </a:cubicBezTo>
                  <a:cubicBezTo>
                    <a:pt x="18799" y="33207"/>
                    <a:pt x="19304" y="32764"/>
                    <a:pt x="19885" y="32764"/>
                  </a:cubicBezTo>
                  <a:close/>
                  <a:moveTo>
                    <a:pt x="11717" y="1"/>
                  </a:moveTo>
                  <a:cubicBezTo>
                    <a:pt x="11717" y="1"/>
                    <a:pt x="8031" y="7710"/>
                    <a:pt x="383" y="12681"/>
                  </a:cubicBezTo>
                  <a:cubicBezTo>
                    <a:pt x="245" y="12757"/>
                    <a:pt x="123" y="12818"/>
                    <a:pt x="1" y="12879"/>
                  </a:cubicBezTo>
                  <a:lnTo>
                    <a:pt x="4452" y="19946"/>
                  </a:lnTo>
                  <a:lnTo>
                    <a:pt x="4452" y="37735"/>
                  </a:lnTo>
                  <a:cubicBezTo>
                    <a:pt x="4452" y="40152"/>
                    <a:pt x="6241" y="42262"/>
                    <a:pt x="8658" y="42645"/>
                  </a:cubicBezTo>
                  <a:lnTo>
                    <a:pt x="17009" y="43975"/>
                  </a:lnTo>
                  <a:cubicBezTo>
                    <a:pt x="17259" y="44012"/>
                    <a:pt x="17507" y="44029"/>
                    <a:pt x="17752" y="44029"/>
                  </a:cubicBezTo>
                  <a:cubicBezTo>
                    <a:pt x="20498" y="44029"/>
                    <a:pt x="22806" y="41813"/>
                    <a:pt x="22806" y="39004"/>
                  </a:cubicBezTo>
                  <a:lnTo>
                    <a:pt x="22806" y="31999"/>
                  </a:lnTo>
                  <a:lnTo>
                    <a:pt x="22806" y="11916"/>
                  </a:lnTo>
                  <a:lnTo>
                    <a:pt x="117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82"/>
            <p:cNvSpPr/>
            <p:nvPr/>
          </p:nvSpPr>
          <p:spPr>
            <a:xfrm>
              <a:off x="-2284600" y="2556200"/>
              <a:ext cx="747225" cy="502275"/>
            </a:xfrm>
            <a:custGeom>
              <a:rect b="b" l="l" r="r" t="t"/>
              <a:pathLst>
                <a:path extrusionOk="0" h="20091" w="29889">
                  <a:moveTo>
                    <a:pt x="12757" y="10974"/>
                  </a:moveTo>
                  <a:cubicBezTo>
                    <a:pt x="13201" y="10974"/>
                    <a:pt x="13644" y="11357"/>
                    <a:pt x="13644" y="11861"/>
                  </a:cubicBezTo>
                  <a:cubicBezTo>
                    <a:pt x="13644" y="12382"/>
                    <a:pt x="13201" y="12764"/>
                    <a:pt x="12757" y="12764"/>
                  </a:cubicBezTo>
                  <a:cubicBezTo>
                    <a:pt x="12237" y="12764"/>
                    <a:pt x="11855" y="12382"/>
                    <a:pt x="11855" y="11861"/>
                  </a:cubicBezTo>
                  <a:cubicBezTo>
                    <a:pt x="11855" y="11357"/>
                    <a:pt x="12237" y="10974"/>
                    <a:pt x="12757" y="10974"/>
                  </a:cubicBezTo>
                  <a:close/>
                  <a:moveTo>
                    <a:pt x="8413" y="13590"/>
                  </a:moveTo>
                  <a:cubicBezTo>
                    <a:pt x="8857" y="13590"/>
                    <a:pt x="9316" y="14033"/>
                    <a:pt x="9316" y="14477"/>
                  </a:cubicBezTo>
                  <a:cubicBezTo>
                    <a:pt x="9316" y="14997"/>
                    <a:pt x="8857" y="15379"/>
                    <a:pt x="8413" y="15379"/>
                  </a:cubicBezTo>
                  <a:cubicBezTo>
                    <a:pt x="7908" y="15379"/>
                    <a:pt x="7526" y="14997"/>
                    <a:pt x="7526" y="14477"/>
                  </a:cubicBezTo>
                  <a:cubicBezTo>
                    <a:pt x="7526" y="14033"/>
                    <a:pt x="7908" y="13590"/>
                    <a:pt x="8413" y="13590"/>
                  </a:cubicBezTo>
                  <a:close/>
                  <a:moveTo>
                    <a:pt x="11472" y="13773"/>
                  </a:moveTo>
                  <a:cubicBezTo>
                    <a:pt x="11916" y="13773"/>
                    <a:pt x="12375" y="14156"/>
                    <a:pt x="12375" y="14615"/>
                  </a:cubicBezTo>
                  <a:cubicBezTo>
                    <a:pt x="12375" y="15119"/>
                    <a:pt x="11916" y="15502"/>
                    <a:pt x="11472" y="15502"/>
                  </a:cubicBezTo>
                  <a:cubicBezTo>
                    <a:pt x="10967" y="15502"/>
                    <a:pt x="10585" y="15119"/>
                    <a:pt x="10585" y="14615"/>
                  </a:cubicBezTo>
                  <a:cubicBezTo>
                    <a:pt x="10585" y="14156"/>
                    <a:pt x="10967" y="13773"/>
                    <a:pt x="11472" y="13773"/>
                  </a:cubicBezTo>
                  <a:close/>
                  <a:moveTo>
                    <a:pt x="24405" y="1"/>
                  </a:moveTo>
                  <a:cubicBezTo>
                    <a:pt x="20834" y="1"/>
                    <a:pt x="16176" y="1476"/>
                    <a:pt x="11732" y="4351"/>
                  </a:cubicBezTo>
                  <a:cubicBezTo>
                    <a:pt x="4084" y="9261"/>
                    <a:pt x="1" y="16450"/>
                    <a:pt x="2356" y="20091"/>
                  </a:cubicBezTo>
                  <a:cubicBezTo>
                    <a:pt x="2356" y="20091"/>
                    <a:pt x="10967" y="19830"/>
                    <a:pt x="18554" y="14921"/>
                  </a:cubicBezTo>
                  <a:cubicBezTo>
                    <a:pt x="26202" y="9950"/>
                    <a:pt x="29888" y="2241"/>
                    <a:pt x="29888" y="2241"/>
                  </a:cubicBezTo>
                  <a:cubicBezTo>
                    <a:pt x="28912" y="739"/>
                    <a:pt x="26931" y="1"/>
                    <a:pt x="244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82"/>
            <p:cNvSpPr/>
            <p:nvPr/>
          </p:nvSpPr>
          <p:spPr>
            <a:xfrm>
              <a:off x="-982950" y="2556200"/>
              <a:ext cx="749125" cy="502275"/>
            </a:xfrm>
            <a:custGeom>
              <a:rect b="b" l="l" r="r" t="t"/>
              <a:pathLst>
                <a:path extrusionOk="0" h="20091" w="29965">
                  <a:moveTo>
                    <a:pt x="17208" y="10974"/>
                  </a:moveTo>
                  <a:cubicBezTo>
                    <a:pt x="17667" y="10974"/>
                    <a:pt x="18111" y="11357"/>
                    <a:pt x="18111" y="11861"/>
                  </a:cubicBezTo>
                  <a:cubicBezTo>
                    <a:pt x="18111" y="12382"/>
                    <a:pt x="17667" y="12764"/>
                    <a:pt x="17208" y="12764"/>
                  </a:cubicBezTo>
                  <a:cubicBezTo>
                    <a:pt x="16704" y="12764"/>
                    <a:pt x="16321" y="12382"/>
                    <a:pt x="16321" y="11861"/>
                  </a:cubicBezTo>
                  <a:cubicBezTo>
                    <a:pt x="16321" y="11357"/>
                    <a:pt x="16704" y="10974"/>
                    <a:pt x="17208" y="10974"/>
                  </a:cubicBezTo>
                  <a:close/>
                  <a:moveTo>
                    <a:pt x="21552" y="13590"/>
                  </a:moveTo>
                  <a:cubicBezTo>
                    <a:pt x="21996" y="13590"/>
                    <a:pt x="22439" y="14033"/>
                    <a:pt x="22439" y="14477"/>
                  </a:cubicBezTo>
                  <a:cubicBezTo>
                    <a:pt x="22439" y="14997"/>
                    <a:pt x="21996" y="15379"/>
                    <a:pt x="21552" y="15379"/>
                  </a:cubicBezTo>
                  <a:cubicBezTo>
                    <a:pt x="21032" y="15379"/>
                    <a:pt x="20650" y="14997"/>
                    <a:pt x="20650" y="14477"/>
                  </a:cubicBezTo>
                  <a:cubicBezTo>
                    <a:pt x="20650" y="14033"/>
                    <a:pt x="21032" y="13590"/>
                    <a:pt x="21552" y="13590"/>
                  </a:cubicBezTo>
                  <a:close/>
                  <a:moveTo>
                    <a:pt x="18493" y="13773"/>
                  </a:moveTo>
                  <a:cubicBezTo>
                    <a:pt x="18937" y="13773"/>
                    <a:pt x="19380" y="14156"/>
                    <a:pt x="19380" y="14615"/>
                  </a:cubicBezTo>
                  <a:cubicBezTo>
                    <a:pt x="19380" y="15119"/>
                    <a:pt x="18937" y="15502"/>
                    <a:pt x="18493" y="15502"/>
                  </a:cubicBezTo>
                  <a:cubicBezTo>
                    <a:pt x="17973" y="15502"/>
                    <a:pt x="17591" y="15119"/>
                    <a:pt x="17591" y="14615"/>
                  </a:cubicBezTo>
                  <a:cubicBezTo>
                    <a:pt x="17591" y="14156"/>
                    <a:pt x="17973" y="13773"/>
                    <a:pt x="18493" y="13773"/>
                  </a:cubicBezTo>
                  <a:close/>
                  <a:moveTo>
                    <a:pt x="5500" y="1"/>
                  </a:moveTo>
                  <a:cubicBezTo>
                    <a:pt x="2968" y="1"/>
                    <a:pt x="983" y="739"/>
                    <a:pt x="1" y="2241"/>
                  </a:cubicBezTo>
                  <a:cubicBezTo>
                    <a:pt x="1" y="2241"/>
                    <a:pt x="3764" y="9950"/>
                    <a:pt x="11350" y="14921"/>
                  </a:cubicBezTo>
                  <a:cubicBezTo>
                    <a:pt x="18998" y="19830"/>
                    <a:pt x="27609" y="20091"/>
                    <a:pt x="27609" y="20091"/>
                  </a:cubicBezTo>
                  <a:cubicBezTo>
                    <a:pt x="29965" y="16450"/>
                    <a:pt x="25820" y="9261"/>
                    <a:pt x="18233" y="4351"/>
                  </a:cubicBezTo>
                  <a:cubicBezTo>
                    <a:pt x="13754" y="1476"/>
                    <a:pt x="9080" y="1"/>
                    <a:pt x="5500" y="1"/>
                  </a:cubicBezTo>
                  <a:close/>
                </a:path>
              </a:pathLst>
            </a:custGeom>
            <a:solidFill>
              <a:srgbClr val="FF9C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82"/>
            <p:cNvSpPr/>
            <p:nvPr/>
          </p:nvSpPr>
          <p:spPr>
            <a:xfrm>
              <a:off x="-982950" y="2556200"/>
              <a:ext cx="749125" cy="502275"/>
            </a:xfrm>
            <a:custGeom>
              <a:rect b="b" l="l" r="r" t="t"/>
              <a:pathLst>
                <a:path extrusionOk="0" h="20091" w="29965">
                  <a:moveTo>
                    <a:pt x="17208" y="10974"/>
                  </a:moveTo>
                  <a:cubicBezTo>
                    <a:pt x="17667" y="10974"/>
                    <a:pt x="18111" y="11357"/>
                    <a:pt x="18111" y="11861"/>
                  </a:cubicBezTo>
                  <a:cubicBezTo>
                    <a:pt x="18111" y="12382"/>
                    <a:pt x="17667" y="12764"/>
                    <a:pt x="17208" y="12764"/>
                  </a:cubicBezTo>
                  <a:cubicBezTo>
                    <a:pt x="16704" y="12764"/>
                    <a:pt x="16321" y="12382"/>
                    <a:pt x="16321" y="11861"/>
                  </a:cubicBezTo>
                  <a:cubicBezTo>
                    <a:pt x="16321" y="11357"/>
                    <a:pt x="16704" y="10974"/>
                    <a:pt x="17208" y="10974"/>
                  </a:cubicBezTo>
                  <a:close/>
                  <a:moveTo>
                    <a:pt x="21552" y="13590"/>
                  </a:moveTo>
                  <a:cubicBezTo>
                    <a:pt x="21996" y="13590"/>
                    <a:pt x="22439" y="14033"/>
                    <a:pt x="22439" y="14477"/>
                  </a:cubicBezTo>
                  <a:cubicBezTo>
                    <a:pt x="22439" y="14997"/>
                    <a:pt x="21996" y="15379"/>
                    <a:pt x="21552" y="15379"/>
                  </a:cubicBezTo>
                  <a:cubicBezTo>
                    <a:pt x="21032" y="15379"/>
                    <a:pt x="20650" y="14997"/>
                    <a:pt x="20650" y="14477"/>
                  </a:cubicBezTo>
                  <a:cubicBezTo>
                    <a:pt x="20650" y="14033"/>
                    <a:pt x="21032" y="13590"/>
                    <a:pt x="21552" y="13590"/>
                  </a:cubicBezTo>
                  <a:close/>
                  <a:moveTo>
                    <a:pt x="18493" y="13773"/>
                  </a:moveTo>
                  <a:cubicBezTo>
                    <a:pt x="18937" y="13773"/>
                    <a:pt x="19380" y="14156"/>
                    <a:pt x="19380" y="14615"/>
                  </a:cubicBezTo>
                  <a:cubicBezTo>
                    <a:pt x="19380" y="15119"/>
                    <a:pt x="18937" y="15502"/>
                    <a:pt x="18493" y="15502"/>
                  </a:cubicBezTo>
                  <a:cubicBezTo>
                    <a:pt x="17973" y="15502"/>
                    <a:pt x="17591" y="15119"/>
                    <a:pt x="17591" y="14615"/>
                  </a:cubicBezTo>
                  <a:cubicBezTo>
                    <a:pt x="17591" y="14156"/>
                    <a:pt x="17973" y="13773"/>
                    <a:pt x="18493" y="13773"/>
                  </a:cubicBezTo>
                  <a:close/>
                  <a:moveTo>
                    <a:pt x="5500" y="1"/>
                  </a:moveTo>
                  <a:cubicBezTo>
                    <a:pt x="2968" y="1"/>
                    <a:pt x="983" y="739"/>
                    <a:pt x="1" y="2241"/>
                  </a:cubicBezTo>
                  <a:cubicBezTo>
                    <a:pt x="1" y="2241"/>
                    <a:pt x="3764" y="9950"/>
                    <a:pt x="11350" y="14921"/>
                  </a:cubicBezTo>
                  <a:cubicBezTo>
                    <a:pt x="18998" y="19830"/>
                    <a:pt x="27609" y="20091"/>
                    <a:pt x="27609" y="20091"/>
                  </a:cubicBezTo>
                  <a:cubicBezTo>
                    <a:pt x="29965" y="16450"/>
                    <a:pt x="25820" y="9261"/>
                    <a:pt x="18233" y="4351"/>
                  </a:cubicBezTo>
                  <a:cubicBezTo>
                    <a:pt x="13754" y="1476"/>
                    <a:pt x="9080" y="1"/>
                    <a:pt x="55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82"/>
            <p:cNvSpPr/>
            <p:nvPr/>
          </p:nvSpPr>
          <p:spPr>
            <a:xfrm>
              <a:off x="-982950" y="2596525"/>
              <a:ext cx="702875" cy="461950"/>
            </a:xfrm>
            <a:custGeom>
              <a:rect b="b" l="l" r="r" t="t"/>
              <a:pathLst>
                <a:path extrusionOk="0" h="18478" w="28115">
                  <a:moveTo>
                    <a:pt x="521" y="0"/>
                  </a:moveTo>
                  <a:cubicBezTo>
                    <a:pt x="322" y="184"/>
                    <a:pt x="138" y="383"/>
                    <a:pt x="1" y="628"/>
                  </a:cubicBezTo>
                  <a:cubicBezTo>
                    <a:pt x="1" y="628"/>
                    <a:pt x="3764" y="8337"/>
                    <a:pt x="11350" y="13308"/>
                  </a:cubicBezTo>
                  <a:cubicBezTo>
                    <a:pt x="18998" y="18217"/>
                    <a:pt x="27609" y="18478"/>
                    <a:pt x="27609" y="18478"/>
                  </a:cubicBezTo>
                  <a:cubicBezTo>
                    <a:pt x="27854" y="18034"/>
                    <a:pt x="28053" y="17590"/>
                    <a:pt x="28114" y="17070"/>
                  </a:cubicBezTo>
                  <a:lnTo>
                    <a:pt x="28114" y="17070"/>
                  </a:lnTo>
                  <a:cubicBezTo>
                    <a:pt x="28053" y="17269"/>
                    <a:pt x="27992" y="17392"/>
                    <a:pt x="27854" y="17514"/>
                  </a:cubicBezTo>
                  <a:cubicBezTo>
                    <a:pt x="27854" y="17514"/>
                    <a:pt x="19319" y="17269"/>
                    <a:pt x="11671" y="12359"/>
                  </a:cubicBezTo>
                  <a:cubicBezTo>
                    <a:pt x="4972" y="8031"/>
                    <a:pt x="1286" y="1530"/>
                    <a:pt x="52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82"/>
            <p:cNvSpPr/>
            <p:nvPr/>
          </p:nvSpPr>
          <p:spPr>
            <a:xfrm>
              <a:off x="-2238325" y="2596525"/>
              <a:ext cx="702850" cy="461950"/>
            </a:xfrm>
            <a:custGeom>
              <a:rect b="b" l="l" r="r" t="t"/>
              <a:pathLst>
                <a:path extrusionOk="0" h="18478" w="28114">
                  <a:moveTo>
                    <a:pt x="27594" y="0"/>
                  </a:moveTo>
                  <a:cubicBezTo>
                    <a:pt x="26768" y="1530"/>
                    <a:pt x="23066" y="8031"/>
                    <a:pt x="16443" y="12359"/>
                  </a:cubicBezTo>
                  <a:cubicBezTo>
                    <a:pt x="8795" y="17269"/>
                    <a:pt x="199" y="17514"/>
                    <a:pt x="199" y="17514"/>
                  </a:cubicBezTo>
                  <a:cubicBezTo>
                    <a:pt x="123" y="17392"/>
                    <a:pt x="61" y="17269"/>
                    <a:pt x="0" y="17070"/>
                  </a:cubicBezTo>
                  <a:lnTo>
                    <a:pt x="0" y="17070"/>
                  </a:lnTo>
                  <a:cubicBezTo>
                    <a:pt x="61" y="17590"/>
                    <a:pt x="260" y="18034"/>
                    <a:pt x="505" y="18478"/>
                  </a:cubicBezTo>
                  <a:cubicBezTo>
                    <a:pt x="505" y="18478"/>
                    <a:pt x="9116" y="18217"/>
                    <a:pt x="16703" y="13308"/>
                  </a:cubicBezTo>
                  <a:cubicBezTo>
                    <a:pt x="24351" y="8337"/>
                    <a:pt x="28114" y="628"/>
                    <a:pt x="28114" y="628"/>
                  </a:cubicBezTo>
                  <a:cubicBezTo>
                    <a:pt x="27915" y="383"/>
                    <a:pt x="27792" y="184"/>
                    <a:pt x="27594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82"/>
            <p:cNvSpPr/>
            <p:nvPr/>
          </p:nvSpPr>
          <p:spPr>
            <a:xfrm>
              <a:off x="-1782525" y="2876825"/>
              <a:ext cx="213400" cy="807625"/>
            </a:xfrm>
            <a:custGeom>
              <a:rect b="b" l="l" r="r" t="t"/>
              <a:pathLst>
                <a:path extrusionOk="0" h="32305" w="8536">
                  <a:moveTo>
                    <a:pt x="1270" y="0"/>
                  </a:moveTo>
                  <a:cubicBezTo>
                    <a:pt x="827" y="382"/>
                    <a:pt x="444" y="704"/>
                    <a:pt x="1" y="1025"/>
                  </a:cubicBezTo>
                  <a:lnTo>
                    <a:pt x="5155" y="9361"/>
                  </a:lnTo>
                  <a:lnTo>
                    <a:pt x="5033" y="27089"/>
                  </a:lnTo>
                  <a:cubicBezTo>
                    <a:pt x="5033" y="28863"/>
                    <a:pt x="5798" y="30714"/>
                    <a:pt x="6884" y="32121"/>
                  </a:cubicBezTo>
                  <a:lnTo>
                    <a:pt x="8536" y="32304"/>
                  </a:lnTo>
                  <a:cubicBezTo>
                    <a:pt x="7450" y="30913"/>
                    <a:pt x="6884" y="28741"/>
                    <a:pt x="6945" y="27089"/>
                  </a:cubicBezTo>
                  <a:lnTo>
                    <a:pt x="7006" y="9361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82"/>
            <p:cNvSpPr/>
            <p:nvPr/>
          </p:nvSpPr>
          <p:spPr>
            <a:xfrm>
              <a:off x="-949300" y="2876825"/>
              <a:ext cx="211875" cy="807625"/>
            </a:xfrm>
            <a:custGeom>
              <a:rect b="b" l="l" r="r" t="t"/>
              <a:pathLst>
                <a:path extrusionOk="0" h="32305" w="8475">
                  <a:moveTo>
                    <a:pt x="7266" y="0"/>
                  </a:moveTo>
                  <a:lnTo>
                    <a:pt x="1469" y="9361"/>
                  </a:lnTo>
                  <a:lnTo>
                    <a:pt x="1592" y="27089"/>
                  </a:lnTo>
                  <a:cubicBezTo>
                    <a:pt x="1592" y="28741"/>
                    <a:pt x="1087" y="30913"/>
                    <a:pt x="1" y="32304"/>
                  </a:cubicBezTo>
                  <a:lnTo>
                    <a:pt x="1592" y="32121"/>
                  </a:lnTo>
                  <a:cubicBezTo>
                    <a:pt x="2678" y="30714"/>
                    <a:pt x="3442" y="28863"/>
                    <a:pt x="3442" y="27089"/>
                  </a:cubicBezTo>
                  <a:lnTo>
                    <a:pt x="3381" y="9361"/>
                  </a:lnTo>
                  <a:lnTo>
                    <a:pt x="8475" y="1025"/>
                  </a:lnTo>
                  <a:cubicBezTo>
                    <a:pt x="8092" y="704"/>
                    <a:pt x="7649" y="382"/>
                    <a:pt x="72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82"/>
            <p:cNvSpPr/>
            <p:nvPr/>
          </p:nvSpPr>
          <p:spPr>
            <a:xfrm>
              <a:off x="-2082325" y="2641000"/>
              <a:ext cx="213800" cy="142775"/>
            </a:xfrm>
            <a:custGeom>
              <a:rect b="b" l="l" r="r" t="t"/>
              <a:pathLst>
                <a:path extrusionOk="0" h="5711" w="8552">
                  <a:moveTo>
                    <a:pt x="7857" y="1"/>
                  </a:moveTo>
                  <a:cubicBezTo>
                    <a:pt x="7108" y="1"/>
                    <a:pt x="5450" y="727"/>
                    <a:pt x="3702" y="1908"/>
                  </a:cubicBezTo>
                  <a:cubicBezTo>
                    <a:pt x="1530" y="3376"/>
                    <a:pt x="1" y="4967"/>
                    <a:pt x="322" y="5487"/>
                  </a:cubicBezTo>
                  <a:cubicBezTo>
                    <a:pt x="424" y="5628"/>
                    <a:pt x="770" y="5710"/>
                    <a:pt x="1265" y="5710"/>
                  </a:cubicBezTo>
                  <a:cubicBezTo>
                    <a:pt x="2326" y="5710"/>
                    <a:pt x="4071" y="5331"/>
                    <a:pt x="5553" y="4340"/>
                  </a:cubicBezTo>
                  <a:cubicBezTo>
                    <a:pt x="7725" y="2871"/>
                    <a:pt x="8551" y="638"/>
                    <a:pt x="8230" y="133"/>
                  </a:cubicBezTo>
                  <a:cubicBezTo>
                    <a:pt x="8167" y="44"/>
                    <a:pt x="8039" y="1"/>
                    <a:pt x="78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82"/>
            <p:cNvSpPr/>
            <p:nvPr/>
          </p:nvSpPr>
          <p:spPr>
            <a:xfrm>
              <a:off x="-667475" y="2641000"/>
              <a:ext cx="213775" cy="142775"/>
            </a:xfrm>
            <a:custGeom>
              <a:rect b="b" l="l" r="r" t="t"/>
              <a:pathLst>
                <a:path extrusionOk="0" h="5711" w="8551">
                  <a:moveTo>
                    <a:pt x="695" y="1"/>
                  </a:moveTo>
                  <a:cubicBezTo>
                    <a:pt x="513" y="1"/>
                    <a:pt x="385" y="44"/>
                    <a:pt x="322" y="133"/>
                  </a:cubicBezTo>
                  <a:cubicBezTo>
                    <a:pt x="1" y="638"/>
                    <a:pt x="842" y="2871"/>
                    <a:pt x="2999" y="4340"/>
                  </a:cubicBezTo>
                  <a:cubicBezTo>
                    <a:pt x="4480" y="5331"/>
                    <a:pt x="6197" y="5710"/>
                    <a:pt x="7240" y="5710"/>
                  </a:cubicBezTo>
                  <a:cubicBezTo>
                    <a:pt x="7727" y="5710"/>
                    <a:pt x="8066" y="5628"/>
                    <a:pt x="8169" y="5487"/>
                  </a:cubicBezTo>
                  <a:cubicBezTo>
                    <a:pt x="8551" y="4967"/>
                    <a:pt x="7021" y="3376"/>
                    <a:pt x="4849" y="1908"/>
                  </a:cubicBezTo>
                  <a:cubicBezTo>
                    <a:pt x="3102" y="727"/>
                    <a:pt x="1444" y="1"/>
                    <a:pt x="6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82"/>
            <p:cNvSpPr/>
            <p:nvPr/>
          </p:nvSpPr>
          <p:spPr>
            <a:xfrm>
              <a:off x="-1381000" y="3051950"/>
              <a:ext cx="95600" cy="95625"/>
            </a:xfrm>
            <a:custGeom>
              <a:rect b="b" l="l" r="r" t="t"/>
              <a:pathLst>
                <a:path extrusionOk="0" h="3825" w="3824">
                  <a:moveTo>
                    <a:pt x="1912" y="643"/>
                  </a:moveTo>
                  <a:cubicBezTo>
                    <a:pt x="2616" y="643"/>
                    <a:pt x="3182" y="1209"/>
                    <a:pt x="3182" y="1912"/>
                  </a:cubicBezTo>
                  <a:cubicBezTo>
                    <a:pt x="3182" y="2616"/>
                    <a:pt x="2616" y="3197"/>
                    <a:pt x="1912" y="3197"/>
                  </a:cubicBezTo>
                  <a:cubicBezTo>
                    <a:pt x="1208" y="3197"/>
                    <a:pt x="627" y="2616"/>
                    <a:pt x="627" y="1912"/>
                  </a:cubicBezTo>
                  <a:cubicBezTo>
                    <a:pt x="627" y="1209"/>
                    <a:pt x="1208" y="643"/>
                    <a:pt x="1912" y="643"/>
                  </a:cubicBezTo>
                  <a:close/>
                  <a:moveTo>
                    <a:pt x="1912" y="0"/>
                  </a:moveTo>
                  <a:cubicBezTo>
                    <a:pt x="826" y="0"/>
                    <a:pt x="0" y="826"/>
                    <a:pt x="0" y="1912"/>
                  </a:cubicBezTo>
                  <a:cubicBezTo>
                    <a:pt x="0" y="2937"/>
                    <a:pt x="826" y="3824"/>
                    <a:pt x="1912" y="3824"/>
                  </a:cubicBezTo>
                  <a:cubicBezTo>
                    <a:pt x="2922" y="3824"/>
                    <a:pt x="3824" y="2937"/>
                    <a:pt x="3824" y="1912"/>
                  </a:cubicBezTo>
                  <a:cubicBezTo>
                    <a:pt x="3824" y="826"/>
                    <a:pt x="2922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82"/>
            <p:cNvSpPr/>
            <p:nvPr/>
          </p:nvSpPr>
          <p:spPr>
            <a:xfrm>
              <a:off x="-1234550" y="3051950"/>
              <a:ext cx="95625" cy="95625"/>
            </a:xfrm>
            <a:custGeom>
              <a:rect b="b" l="l" r="r" t="t"/>
              <a:pathLst>
                <a:path extrusionOk="0" h="3825" w="3825">
                  <a:moveTo>
                    <a:pt x="1912" y="643"/>
                  </a:moveTo>
                  <a:cubicBezTo>
                    <a:pt x="2616" y="643"/>
                    <a:pt x="3182" y="1209"/>
                    <a:pt x="3182" y="1912"/>
                  </a:cubicBezTo>
                  <a:cubicBezTo>
                    <a:pt x="3182" y="2616"/>
                    <a:pt x="2616" y="3197"/>
                    <a:pt x="1912" y="3197"/>
                  </a:cubicBezTo>
                  <a:cubicBezTo>
                    <a:pt x="1209" y="3197"/>
                    <a:pt x="643" y="2616"/>
                    <a:pt x="643" y="1912"/>
                  </a:cubicBezTo>
                  <a:cubicBezTo>
                    <a:pt x="643" y="1209"/>
                    <a:pt x="1209" y="643"/>
                    <a:pt x="1912" y="643"/>
                  </a:cubicBezTo>
                  <a:close/>
                  <a:moveTo>
                    <a:pt x="1912" y="0"/>
                  </a:moveTo>
                  <a:cubicBezTo>
                    <a:pt x="887" y="0"/>
                    <a:pt x="0" y="826"/>
                    <a:pt x="0" y="1912"/>
                  </a:cubicBezTo>
                  <a:cubicBezTo>
                    <a:pt x="0" y="2937"/>
                    <a:pt x="887" y="3824"/>
                    <a:pt x="1912" y="3824"/>
                  </a:cubicBezTo>
                  <a:cubicBezTo>
                    <a:pt x="2998" y="3824"/>
                    <a:pt x="3824" y="2937"/>
                    <a:pt x="3824" y="1912"/>
                  </a:cubicBezTo>
                  <a:cubicBezTo>
                    <a:pt x="3824" y="826"/>
                    <a:pt x="2998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82"/>
            <p:cNvSpPr/>
            <p:nvPr/>
          </p:nvSpPr>
          <p:spPr>
            <a:xfrm>
              <a:off x="-1381000" y="3230525"/>
              <a:ext cx="95600" cy="94100"/>
            </a:xfrm>
            <a:custGeom>
              <a:rect b="b" l="l" r="r" t="t"/>
              <a:pathLst>
                <a:path extrusionOk="0" h="3764" w="3824">
                  <a:moveTo>
                    <a:pt x="1912" y="566"/>
                  </a:moveTo>
                  <a:cubicBezTo>
                    <a:pt x="2616" y="566"/>
                    <a:pt x="3182" y="1148"/>
                    <a:pt x="3182" y="1912"/>
                  </a:cubicBezTo>
                  <a:cubicBezTo>
                    <a:pt x="3182" y="2616"/>
                    <a:pt x="2616" y="3182"/>
                    <a:pt x="1912" y="3182"/>
                  </a:cubicBezTo>
                  <a:cubicBezTo>
                    <a:pt x="1208" y="3182"/>
                    <a:pt x="627" y="2616"/>
                    <a:pt x="627" y="1912"/>
                  </a:cubicBezTo>
                  <a:cubicBezTo>
                    <a:pt x="627" y="1148"/>
                    <a:pt x="1208" y="566"/>
                    <a:pt x="1912" y="566"/>
                  </a:cubicBezTo>
                  <a:close/>
                  <a:moveTo>
                    <a:pt x="1912" y="1"/>
                  </a:moveTo>
                  <a:cubicBezTo>
                    <a:pt x="826" y="1"/>
                    <a:pt x="0" y="827"/>
                    <a:pt x="0" y="1912"/>
                  </a:cubicBezTo>
                  <a:cubicBezTo>
                    <a:pt x="0" y="2937"/>
                    <a:pt x="826" y="3763"/>
                    <a:pt x="1912" y="3763"/>
                  </a:cubicBezTo>
                  <a:cubicBezTo>
                    <a:pt x="2922" y="3763"/>
                    <a:pt x="3824" y="2937"/>
                    <a:pt x="3824" y="1912"/>
                  </a:cubicBezTo>
                  <a:cubicBezTo>
                    <a:pt x="3824" y="827"/>
                    <a:pt x="2922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82"/>
            <p:cNvSpPr/>
            <p:nvPr/>
          </p:nvSpPr>
          <p:spPr>
            <a:xfrm>
              <a:off x="-1234550" y="3230525"/>
              <a:ext cx="95625" cy="94100"/>
            </a:xfrm>
            <a:custGeom>
              <a:rect b="b" l="l" r="r" t="t"/>
              <a:pathLst>
                <a:path extrusionOk="0" h="3764" w="3825">
                  <a:moveTo>
                    <a:pt x="1912" y="566"/>
                  </a:moveTo>
                  <a:cubicBezTo>
                    <a:pt x="2616" y="566"/>
                    <a:pt x="3182" y="1148"/>
                    <a:pt x="3182" y="1912"/>
                  </a:cubicBezTo>
                  <a:cubicBezTo>
                    <a:pt x="3182" y="2616"/>
                    <a:pt x="2616" y="3182"/>
                    <a:pt x="1912" y="3182"/>
                  </a:cubicBezTo>
                  <a:cubicBezTo>
                    <a:pt x="1209" y="3182"/>
                    <a:pt x="643" y="2616"/>
                    <a:pt x="643" y="1912"/>
                  </a:cubicBezTo>
                  <a:cubicBezTo>
                    <a:pt x="643" y="1148"/>
                    <a:pt x="1209" y="566"/>
                    <a:pt x="1912" y="566"/>
                  </a:cubicBezTo>
                  <a:close/>
                  <a:moveTo>
                    <a:pt x="1912" y="1"/>
                  </a:moveTo>
                  <a:cubicBezTo>
                    <a:pt x="887" y="1"/>
                    <a:pt x="0" y="827"/>
                    <a:pt x="0" y="1912"/>
                  </a:cubicBezTo>
                  <a:cubicBezTo>
                    <a:pt x="0" y="2937"/>
                    <a:pt x="887" y="3763"/>
                    <a:pt x="1912" y="3763"/>
                  </a:cubicBezTo>
                  <a:cubicBezTo>
                    <a:pt x="2998" y="3763"/>
                    <a:pt x="3824" y="2937"/>
                    <a:pt x="3824" y="1912"/>
                  </a:cubicBezTo>
                  <a:cubicBezTo>
                    <a:pt x="3824" y="827"/>
                    <a:pt x="2998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82"/>
            <p:cNvSpPr/>
            <p:nvPr/>
          </p:nvSpPr>
          <p:spPr>
            <a:xfrm>
              <a:off x="-1381000" y="3409100"/>
              <a:ext cx="95600" cy="95625"/>
            </a:xfrm>
            <a:custGeom>
              <a:rect b="b" l="l" r="r" t="t"/>
              <a:pathLst>
                <a:path extrusionOk="0" h="3825" w="3824">
                  <a:moveTo>
                    <a:pt x="1912" y="628"/>
                  </a:moveTo>
                  <a:cubicBezTo>
                    <a:pt x="2616" y="628"/>
                    <a:pt x="3182" y="1209"/>
                    <a:pt x="3182" y="1913"/>
                  </a:cubicBezTo>
                  <a:cubicBezTo>
                    <a:pt x="3182" y="2601"/>
                    <a:pt x="2616" y="3182"/>
                    <a:pt x="1912" y="3182"/>
                  </a:cubicBezTo>
                  <a:cubicBezTo>
                    <a:pt x="1208" y="3182"/>
                    <a:pt x="627" y="2601"/>
                    <a:pt x="627" y="1913"/>
                  </a:cubicBezTo>
                  <a:cubicBezTo>
                    <a:pt x="627" y="1209"/>
                    <a:pt x="1208" y="628"/>
                    <a:pt x="1912" y="628"/>
                  </a:cubicBezTo>
                  <a:close/>
                  <a:moveTo>
                    <a:pt x="1912" y="1"/>
                  </a:moveTo>
                  <a:cubicBezTo>
                    <a:pt x="826" y="1"/>
                    <a:pt x="0" y="888"/>
                    <a:pt x="0" y="1913"/>
                  </a:cubicBezTo>
                  <a:cubicBezTo>
                    <a:pt x="0" y="2983"/>
                    <a:pt x="826" y="3825"/>
                    <a:pt x="1912" y="3825"/>
                  </a:cubicBezTo>
                  <a:cubicBezTo>
                    <a:pt x="2922" y="3825"/>
                    <a:pt x="3824" y="2983"/>
                    <a:pt x="3824" y="1913"/>
                  </a:cubicBezTo>
                  <a:cubicBezTo>
                    <a:pt x="3824" y="888"/>
                    <a:pt x="2922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82"/>
            <p:cNvSpPr/>
            <p:nvPr/>
          </p:nvSpPr>
          <p:spPr>
            <a:xfrm>
              <a:off x="-1234550" y="3409100"/>
              <a:ext cx="95625" cy="95625"/>
            </a:xfrm>
            <a:custGeom>
              <a:rect b="b" l="l" r="r" t="t"/>
              <a:pathLst>
                <a:path extrusionOk="0" h="3825" w="3825">
                  <a:moveTo>
                    <a:pt x="1912" y="628"/>
                  </a:moveTo>
                  <a:cubicBezTo>
                    <a:pt x="2616" y="628"/>
                    <a:pt x="3182" y="1209"/>
                    <a:pt x="3182" y="1913"/>
                  </a:cubicBezTo>
                  <a:cubicBezTo>
                    <a:pt x="3182" y="2601"/>
                    <a:pt x="2616" y="3182"/>
                    <a:pt x="1912" y="3182"/>
                  </a:cubicBezTo>
                  <a:cubicBezTo>
                    <a:pt x="1209" y="3182"/>
                    <a:pt x="643" y="2601"/>
                    <a:pt x="643" y="1913"/>
                  </a:cubicBezTo>
                  <a:cubicBezTo>
                    <a:pt x="643" y="1209"/>
                    <a:pt x="1209" y="628"/>
                    <a:pt x="1912" y="628"/>
                  </a:cubicBezTo>
                  <a:close/>
                  <a:moveTo>
                    <a:pt x="1912" y="1"/>
                  </a:moveTo>
                  <a:cubicBezTo>
                    <a:pt x="887" y="1"/>
                    <a:pt x="0" y="888"/>
                    <a:pt x="0" y="1913"/>
                  </a:cubicBezTo>
                  <a:cubicBezTo>
                    <a:pt x="0" y="2983"/>
                    <a:pt x="887" y="3825"/>
                    <a:pt x="1912" y="3825"/>
                  </a:cubicBezTo>
                  <a:cubicBezTo>
                    <a:pt x="2998" y="3825"/>
                    <a:pt x="3824" y="2983"/>
                    <a:pt x="3824" y="1913"/>
                  </a:cubicBezTo>
                  <a:cubicBezTo>
                    <a:pt x="3824" y="888"/>
                    <a:pt x="2998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82"/>
            <p:cNvSpPr/>
            <p:nvPr/>
          </p:nvSpPr>
          <p:spPr>
            <a:xfrm>
              <a:off x="-1347750" y="3085600"/>
              <a:ext cx="175550" cy="203850"/>
            </a:xfrm>
            <a:custGeom>
              <a:rect b="b" l="l" r="r" t="t"/>
              <a:pathLst>
                <a:path extrusionOk="0" h="8154" w="7022">
                  <a:moveTo>
                    <a:pt x="521" y="1"/>
                  </a:moveTo>
                  <a:cubicBezTo>
                    <a:pt x="383" y="1"/>
                    <a:pt x="322" y="62"/>
                    <a:pt x="200" y="123"/>
                  </a:cubicBezTo>
                  <a:cubicBezTo>
                    <a:pt x="1" y="245"/>
                    <a:pt x="1" y="566"/>
                    <a:pt x="138" y="765"/>
                  </a:cubicBezTo>
                  <a:lnTo>
                    <a:pt x="6257" y="7970"/>
                  </a:lnTo>
                  <a:cubicBezTo>
                    <a:pt x="6318" y="8092"/>
                    <a:pt x="6440" y="8153"/>
                    <a:pt x="6563" y="8153"/>
                  </a:cubicBezTo>
                  <a:cubicBezTo>
                    <a:pt x="6700" y="8153"/>
                    <a:pt x="6761" y="8092"/>
                    <a:pt x="6884" y="8031"/>
                  </a:cubicBezTo>
                  <a:cubicBezTo>
                    <a:pt x="6945" y="7970"/>
                    <a:pt x="7021" y="7832"/>
                    <a:pt x="7021" y="7771"/>
                  </a:cubicBezTo>
                  <a:cubicBezTo>
                    <a:pt x="7021" y="7648"/>
                    <a:pt x="7021" y="7511"/>
                    <a:pt x="6884" y="7388"/>
                  </a:cubicBezTo>
                  <a:lnTo>
                    <a:pt x="827" y="184"/>
                  </a:lnTo>
                  <a:cubicBezTo>
                    <a:pt x="766" y="62"/>
                    <a:pt x="643" y="1"/>
                    <a:pt x="5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82"/>
            <p:cNvSpPr/>
            <p:nvPr/>
          </p:nvSpPr>
          <p:spPr>
            <a:xfrm>
              <a:off x="-1346225" y="3085600"/>
              <a:ext cx="175550" cy="203850"/>
            </a:xfrm>
            <a:custGeom>
              <a:rect b="b" l="l" r="r" t="t"/>
              <a:pathLst>
                <a:path extrusionOk="0" h="8154" w="7022">
                  <a:moveTo>
                    <a:pt x="6502" y="1"/>
                  </a:moveTo>
                  <a:cubicBezTo>
                    <a:pt x="6379" y="1"/>
                    <a:pt x="6257" y="62"/>
                    <a:pt x="6196" y="184"/>
                  </a:cubicBezTo>
                  <a:lnTo>
                    <a:pt x="77" y="7388"/>
                  </a:lnTo>
                  <a:cubicBezTo>
                    <a:pt x="1" y="7511"/>
                    <a:pt x="1" y="7648"/>
                    <a:pt x="1" y="7771"/>
                  </a:cubicBezTo>
                  <a:cubicBezTo>
                    <a:pt x="1" y="7832"/>
                    <a:pt x="77" y="7970"/>
                    <a:pt x="139" y="8031"/>
                  </a:cubicBezTo>
                  <a:cubicBezTo>
                    <a:pt x="261" y="8092"/>
                    <a:pt x="322" y="8153"/>
                    <a:pt x="460" y="8153"/>
                  </a:cubicBezTo>
                  <a:cubicBezTo>
                    <a:pt x="582" y="8153"/>
                    <a:pt x="705" y="8092"/>
                    <a:pt x="766" y="7970"/>
                  </a:cubicBezTo>
                  <a:lnTo>
                    <a:pt x="6823" y="765"/>
                  </a:lnTo>
                  <a:cubicBezTo>
                    <a:pt x="7022" y="566"/>
                    <a:pt x="7022" y="245"/>
                    <a:pt x="6823" y="123"/>
                  </a:cubicBezTo>
                  <a:cubicBezTo>
                    <a:pt x="6700" y="62"/>
                    <a:pt x="6639" y="1"/>
                    <a:pt x="65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82"/>
            <p:cNvSpPr/>
            <p:nvPr/>
          </p:nvSpPr>
          <p:spPr>
            <a:xfrm>
              <a:off x="-1347750" y="3270300"/>
              <a:ext cx="175550" cy="203825"/>
            </a:xfrm>
            <a:custGeom>
              <a:rect b="b" l="l" r="r" t="t"/>
              <a:pathLst>
                <a:path extrusionOk="0" h="8153" w="7022">
                  <a:moveTo>
                    <a:pt x="521" y="0"/>
                  </a:moveTo>
                  <a:cubicBezTo>
                    <a:pt x="383" y="0"/>
                    <a:pt x="322" y="61"/>
                    <a:pt x="200" y="123"/>
                  </a:cubicBezTo>
                  <a:cubicBezTo>
                    <a:pt x="1" y="260"/>
                    <a:pt x="1" y="582"/>
                    <a:pt x="138" y="765"/>
                  </a:cubicBezTo>
                  <a:lnTo>
                    <a:pt x="6257" y="7969"/>
                  </a:lnTo>
                  <a:cubicBezTo>
                    <a:pt x="6318" y="8092"/>
                    <a:pt x="6440" y="8153"/>
                    <a:pt x="6563" y="8153"/>
                  </a:cubicBezTo>
                  <a:cubicBezTo>
                    <a:pt x="6700" y="8153"/>
                    <a:pt x="6761" y="8092"/>
                    <a:pt x="6884" y="8030"/>
                  </a:cubicBezTo>
                  <a:cubicBezTo>
                    <a:pt x="6945" y="7969"/>
                    <a:pt x="7021" y="7847"/>
                    <a:pt x="7021" y="7709"/>
                  </a:cubicBezTo>
                  <a:cubicBezTo>
                    <a:pt x="7021" y="7587"/>
                    <a:pt x="7021" y="7526"/>
                    <a:pt x="6884" y="7388"/>
                  </a:cubicBezTo>
                  <a:lnTo>
                    <a:pt x="827" y="199"/>
                  </a:lnTo>
                  <a:cubicBezTo>
                    <a:pt x="766" y="61"/>
                    <a:pt x="643" y="0"/>
                    <a:pt x="5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82"/>
            <p:cNvSpPr/>
            <p:nvPr/>
          </p:nvSpPr>
          <p:spPr>
            <a:xfrm>
              <a:off x="-1346225" y="3270300"/>
              <a:ext cx="174025" cy="203825"/>
            </a:xfrm>
            <a:custGeom>
              <a:rect b="b" l="l" r="r" t="t"/>
              <a:pathLst>
                <a:path extrusionOk="0" h="8153" w="6961">
                  <a:moveTo>
                    <a:pt x="6502" y="0"/>
                  </a:moveTo>
                  <a:cubicBezTo>
                    <a:pt x="6379" y="0"/>
                    <a:pt x="6257" y="61"/>
                    <a:pt x="6196" y="199"/>
                  </a:cubicBezTo>
                  <a:lnTo>
                    <a:pt x="77" y="7388"/>
                  </a:lnTo>
                  <a:cubicBezTo>
                    <a:pt x="1" y="7526"/>
                    <a:pt x="1" y="7587"/>
                    <a:pt x="1" y="7709"/>
                  </a:cubicBezTo>
                  <a:cubicBezTo>
                    <a:pt x="1" y="7847"/>
                    <a:pt x="77" y="7969"/>
                    <a:pt x="139" y="8030"/>
                  </a:cubicBezTo>
                  <a:cubicBezTo>
                    <a:pt x="261" y="8092"/>
                    <a:pt x="322" y="8153"/>
                    <a:pt x="460" y="8153"/>
                  </a:cubicBezTo>
                  <a:cubicBezTo>
                    <a:pt x="582" y="8153"/>
                    <a:pt x="705" y="8092"/>
                    <a:pt x="766" y="7969"/>
                  </a:cubicBezTo>
                  <a:lnTo>
                    <a:pt x="6823" y="765"/>
                  </a:lnTo>
                  <a:cubicBezTo>
                    <a:pt x="6960" y="643"/>
                    <a:pt x="6960" y="505"/>
                    <a:pt x="6960" y="383"/>
                  </a:cubicBezTo>
                  <a:cubicBezTo>
                    <a:pt x="6960" y="321"/>
                    <a:pt x="6884" y="199"/>
                    <a:pt x="6823" y="123"/>
                  </a:cubicBezTo>
                  <a:cubicBezTo>
                    <a:pt x="6700" y="61"/>
                    <a:pt x="6639" y="0"/>
                    <a:pt x="65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82"/>
            <p:cNvSpPr/>
            <p:nvPr/>
          </p:nvSpPr>
          <p:spPr>
            <a:xfrm>
              <a:off x="-1830325" y="2915050"/>
              <a:ext cx="465025" cy="797700"/>
            </a:xfrm>
            <a:custGeom>
              <a:rect b="b" l="l" r="r" t="t"/>
              <a:pathLst>
                <a:path extrusionOk="0" h="31908" w="18601">
                  <a:moveTo>
                    <a:pt x="1209" y="1"/>
                  </a:moveTo>
                  <a:cubicBezTo>
                    <a:pt x="949" y="184"/>
                    <a:pt x="628" y="383"/>
                    <a:pt x="383" y="567"/>
                  </a:cubicBezTo>
                  <a:cubicBezTo>
                    <a:pt x="245" y="643"/>
                    <a:pt x="123" y="704"/>
                    <a:pt x="1" y="765"/>
                  </a:cubicBezTo>
                  <a:lnTo>
                    <a:pt x="4452" y="7832"/>
                  </a:lnTo>
                  <a:lnTo>
                    <a:pt x="4452" y="25621"/>
                  </a:lnTo>
                  <a:cubicBezTo>
                    <a:pt x="4452" y="28038"/>
                    <a:pt x="6241" y="30148"/>
                    <a:pt x="8658" y="30531"/>
                  </a:cubicBezTo>
                  <a:lnTo>
                    <a:pt x="17009" y="31861"/>
                  </a:lnTo>
                  <a:cubicBezTo>
                    <a:pt x="17269" y="31892"/>
                    <a:pt x="17541" y="31907"/>
                    <a:pt x="17811" y="31907"/>
                  </a:cubicBezTo>
                  <a:cubicBezTo>
                    <a:pt x="18080" y="31907"/>
                    <a:pt x="18348" y="31892"/>
                    <a:pt x="18600" y="31861"/>
                  </a:cubicBezTo>
                  <a:lnTo>
                    <a:pt x="18539" y="31861"/>
                  </a:lnTo>
                  <a:lnTo>
                    <a:pt x="10264" y="30531"/>
                  </a:lnTo>
                  <a:cubicBezTo>
                    <a:pt x="7771" y="30148"/>
                    <a:pt x="5981" y="28038"/>
                    <a:pt x="5981" y="25621"/>
                  </a:cubicBezTo>
                  <a:lnTo>
                    <a:pt x="5981" y="7832"/>
                  </a:lnTo>
                  <a:lnTo>
                    <a:pt x="1591" y="765"/>
                  </a:lnTo>
                  <a:lnTo>
                    <a:pt x="1209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82"/>
            <p:cNvSpPr/>
            <p:nvPr/>
          </p:nvSpPr>
          <p:spPr>
            <a:xfrm>
              <a:off x="-1153100" y="2915050"/>
              <a:ext cx="463475" cy="797700"/>
            </a:xfrm>
            <a:custGeom>
              <a:rect b="b" l="l" r="r" t="t"/>
              <a:pathLst>
                <a:path extrusionOk="0" h="31908" w="18539">
                  <a:moveTo>
                    <a:pt x="17391" y="1"/>
                  </a:moveTo>
                  <a:lnTo>
                    <a:pt x="17009" y="765"/>
                  </a:lnTo>
                  <a:lnTo>
                    <a:pt x="12543" y="7832"/>
                  </a:lnTo>
                  <a:lnTo>
                    <a:pt x="12543" y="25621"/>
                  </a:lnTo>
                  <a:cubicBezTo>
                    <a:pt x="12543" y="28038"/>
                    <a:pt x="10768" y="30148"/>
                    <a:pt x="8336" y="30531"/>
                  </a:cubicBezTo>
                  <a:lnTo>
                    <a:pt x="0" y="31861"/>
                  </a:lnTo>
                  <a:cubicBezTo>
                    <a:pt x="253" y="31892"/>
                    <a:pt x="505" y="31907"/>
                    <a:pt x="767" y="31907"/>
                  </a:cubicBezTo>
                  <a:cubicBezTo>
                    <a:pt x="1029" y="31907"/>
                    <a:pt x="1300" y="31892"/>
                    <a:pt x="1591" y="31861"/>
                  </a:cubicBezTo>
                  <a:lnTo>
                    <a:pt x="9866" y="30531"/>
                  </a:lnTo>
                  <a:cubicBezTo>
                    <a:pt x="12359" y="30148"/>
                    <a:pt x="14149" y="28038"/>
                    <a:pt x="14149" y="25621"/>
                  </a:cubicBezTo>
                  <a:lnTo>
                    <a:pt x="14149" y="7832"/>
                  </a:lnTo>
                  <a:lnTo>
                    <a:pt x="18539" y="765"/>
                  </a:lnTo>
                  <a:cubicBezTo>
                    <a:pt x="18416" y="704"/>
                    <a:pt x="18279" y="643"/>
                    <a:pt x="18156" y="567"/>
                  </a:cubicBezTo>
                  <a:cubicBezTo>
                    <a:pt x="17896" y="383"/>
                    <a:pt x="17651" y="184"/>
                    <a:pt x="17391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8" name="Google Shape;2178;p82"/>
          <p:cNvGrpSpPr/>
          <p:nvPr/>
        </p:nvGrpSpPr>
        <p:grpSpPr>
          <a:xfrm>
            <a:off x="1938962" y="398261"/>
            <a:ext cx="747269" cy="679425"/>
            <a:chOff x="4903626" y="2594069"/>
            <a:chExt cx="698056" cy="634680"/>
          </a:xfrm>
        </p:grpSpPr>
        <p:sp>
          <p:nvSpPr>
            <p:cNvPr id="2179" name="Google Shape;2179;p82"/>
            <p:cNvSpPr/>
            <p:nvPr/>
          </p:nvSpPr>
          <p:spPr>
            <a:xfrm>
              <a:off x="4903626" y="2594069"/>
              <a:ext cx="698056" cy="634680"/>
            </a:xfrm>
            <a:custGeom>
              <a:rect b="b" l="l" r="r" t="t"/>
              <a:pathLst>
                <a:path extrusionOk="0" h="5518" w="6069">
                  <a:moveTo>
                    <a:pt x="5341" y="1"/>
                  </a:moveTo>
                  <a:cubicBezTo>
                    <a:pt x="5192" y="1"/>
                    <a:pt x="5101" y="92"/>
                    <a:pt x="5101" y="92"/>
                  </a:cubicBezTo>
                  <a:lnTo>
                    <a:pt x="4130" y="1339"/>
                  </a:lnTo>
                  <a:cubicBezTo>
                    <a:pt x="4051" y="1122"/>
                    <a:pt x="3812" y="1102"/>
                    <a:pt x="3727" y="1102"/>
                  </a:cubicBezTo>
                  <a:cubicBezTo>
                    <a:pt x="3707" y="1102"/>
                    <a:pt x="3695" y="1103"/>
                    <a:pt x="3695" y="1103"/>
                  </a:cubicBezTo>
                  <a:cubicBezTo>
                    <a:pt x="3695" y="756"/>
                    <a:pt x="3325" y="735"/>
                    <a:pt x="3236" y="735"/>
                  </a:cubicBezTo>
                  <a:cubicBezTo>
                    <a:pt x="3224" y="735"/>
                    <a:pt x="3217" y="736"/>
                    <a:pt x="3217" y="736"/>
                  </a:cubicBezTo>
                  <a:cubicBezTo>
                    <a:pt x="3230" y="527"/>
                    <a:pt x="3163" y="358"/>
                    <a:pt x="2724" y="344"/>
                  </a:cubicBezTo>
                  <a:cubicBezTo>
                    <a:pt x="2723" y="344"/>
                    <a:pt x="2721" y="344"/>
                    <a:pt x="2719" y="344"/>
                  </a:cubicBezTo>
                  <a:cubicBezTo>
                    <a:pt x="2270" y="344"/>
                    <a:pt x="0" y="3756"/>
                    <a:pt x="0" y="3756"/>
                  </a:cubicBezTo>
                  <a:cubicBezTo>
                    <a:pt x="0" y="3756"/>
                    <a:pt x="2054" y="5518"/>
                    <a:pt x="2198" y="5518"/>
                  </a:cubicBezTo>
                  <a:cubicBezTo>
                    <a:pt x="2202" y="5518"/>
                    <a:pt x="2204" y="5516"/>
                    <a:pt x="2205" y="5513"/>
                  </a:cubicBezTo>
                  <a:cubicBezTo>
                    <a:pt x="2249" y="5415"/>
                    <a:pt x="2795" y="4825"/>
                    <a:pt x="2795" y="4825"/>
                  </a:cubicBezTo>
                  <a:cubicBezTo>
                    <a:pt x="4680" y="4360"/>
                    <a:pt x="4397" y="2549"/>
                    <a:pt x="4397" y="2549"/>
                  </a:cubicBezTo>
                  <a:cubicBezTo>
                    <a:pt x="5745" y="820"/>
                    <a:pt x="6069" y="513"/>
                    <a:pt x="5705" y="176"/>
                  </a:cubicBezTo>
                  <a:cubicBezTo>
                    <a:pt x="5565" y="41"/>
                    <a:pt x="5440" y="1"/>
                    <a:pt x="53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82"/>
            <p:cNvSpPr/>
            <p:nvPr/>
          </p:nvSpPr>
          <p:spPr>
            <a:xfrm>
              <a:off x="4903626" y="2733703"/>
              <a:ext cx="290886" cy="495046"/>
            </a:xfrm>
            <a:custGeom>
              <a:rect b="b" l="l" r="r" t="t"/>
              <a:pathLst>
                <a:path extrusionOk="0" h="4304" w="2529">
                  <a:moveTo>
                    <a:pt x="1828" y="0"/>
                  </a:moveTo>
                  <a:lnTo>
                    <a:pt x="1828" y="0"/>
                  </a:lnTo>
                  <a:cubicBezTo>
                    <a:pt x="1025" y="1012"/>
                    <a:pt x="0" y="2542"/>
                    <a:pt x="0" y="2542"/>
                  </a:cubicBezTo>
                  <a:cubicBezTo>
                    <a:pt x="0" y="2542"/>
                    <a:pt x="2054" y="4304"/>
                    <a:pt x="2198" y="4304"/>
                  </a:cubicBezTo>
                  <a:cubicBezTo>
                    <a:pt x="2202" y="4304"/>
                    <a:pt x="2204" y="4302"/>
                    <a:pt x="2205" y="4299"/>
                  </a:cubicBezTo>
                  <a:cubicBezTo>
                    <a:pt x="2236" y="4241"/>
                    <a:pt x="2387" y="4059"/>
                    <a:pt x="2529" y="3891"/>
                  </a:cubicBezTo>
                  <a:cubicBezTo>
                    <a:pt x="1828" y="3483"/>
                    <a:pt x="1335" y="2755"/>
                    <a:pt x="1292" y="1925"/>
                  </a:cubicBezTo>
                  <a:cubicBezTo>
                    <a:pt x="1265" y="1278"/>
                    <a:pt x="1477" y="590"/>
                    <a:pt x="182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82"/>
            <p:cNvSpPr/>
            <p:nvPr/>
          </p:nvSpPr>
          <p:spPr>
            <a:xfrm>
              <a:off x="4929620" y="2612587"/>
              <a:ext cx="634910" cy="596264"/>
            </a:xfrm>
            <a:custGeom>
              <a:rect b="b" l="l" r="r" t="t"/>
              <a:pathLst>
                <a:path extrusionOk="0" h="5184" w="5520">
                  <a:moveTo>
                    <a:pt x="2568" y="357"/>
                  </a:moveTo>
                  <a:cubicBezTo>
                    <a:pt x="2617" y="357"/>
                    <a:pt x="2666" y="372"/>
                    <a:pt x="2711" y="406"/>
                  </a:cubicBezTo>
                  <a:lnTo>
                    <a:pt x="2711" y="419"/>
                  </a:lnTo>
                  <a:cubicBezTo>
                    <a:pt x="2822" y="490"/>
                    <a:pt x="2836" y="645"/>
                    <a:pt x="2751" y="757"/>
                  </a:cubicBezTo>
                  <a:lnTo>
                    <a:pt x="2347" y="1262"/>
                  </a:lnTo>
                  <a:cubicBezTo>
                    <a:pt x="2297" y="1322"/>
                    <a:pt x="2222" y="1356"/>
                    <a:pt x="2149" y="1356"/>
                  </a:cubicBezTo>
                  <a:cubicBezTo>
                    <a:pt x="2099" y="1356"/>
                    <a:pt x="2049" y="1340"/>
                    <a:pt x="2010" y="1306"/>
                  </a:cubicBezTo>
                  <a:cubicBezTo>
                    <a:pt x="1895" y="1222"/>
                    <a:pt x="1882" y="1067"/>
                    <a:pt x="1966" y="969"/>
                  </a:cubicBezTo>
                  <a:lnTo>
                    <a:pt x="2374" y="450"/>
                  </a:lnTo>
                  <a:cubicBezTo>
                    <a:pt x="2424" y="391"/>
                    <a:pt x="2495" y="357"/>
                    <a:pt x="2568" y="357"/>
                  </a:cubicBezTo>
                  <a:close/>
                  <a:moveTo>
                    <a:pt x="3001" y="720"/>
                  </a:moveTo>
                  <a:cubicBezTo>
                    <a:pt x="3061" y="720"/>
                    <a:pt x="3120" y="738"/>
                    <a:pt x="3173" y="773"/>
                  </a:cubicBezTo>
                  <a:cubicBezTo>
                    <a:pt x="3287" y="871"/>
                    <a:pt x="3314" y="1040"/>
                    <a:pt x="3217" y="1165"/>
                  </a:cubicBezTo>
                  <a:lnTo>
                    <a:pt x="2724" y="1785"/>
                  </a:lnTo>
                  <a:cubicBezTo>
                    <a:pt x="2668" y="1849"/>
                    <a:pt x="2587" y="1886"/>
                    <a:pt x="2505" y="1886"/>
                  </a:cubicBezTo>
                  <a:cubicBezTo>
                    <a:pt x="2445" y="1886"/>
                    <a:pt x="2384" y="1866"/>
                    <a:pt x="2330" y="1825"/>
                  </a:cubicBezTo>
                  <a:cubicBezTo>
                    <a:pt x="2219" y="1728"/>
                    <a:pt x="2205" y="1559"/>
                    <a:pt x="2289" y="1448"/>
                  </a:cubicBezTo>
                  <a:lnTo>
                    <a:pt x="2782" y="827"/>
                  </a:lnTo>
                  <a:cubicBezTo>
                    <a:pt x="2838" y="755"/>
                    <a:pt x="2919" y="720"/>
                    <a:pt x="3001" y="720"/>
                  </a:cubicBezTo>
                  <a:close/>
                  <a:moveTo>
                    <a:pt x="3476" y="1097"/>
                  </a:moveTo>
                  <a:cubicBezTo>
                    <a:pt x="3537" y="1097"/>
                    <a:pt x="3598" y="1115"/>
                    <a:pt x="3651" y="1151"/>
                  </a:cubicBezTo>
                  <a:cubicBezTo>
                    <a:pt x="3763" y="1249"/>
                    <a:pt x="3793" y="1417"/>
                    <a:pt x="3695" y="1546"/>
                  </a:cubicBezTo>
                  <a:lnTo>
                    <a:pt x="3203" y="2162"/>
                  </a:lnTo>
                  <a:cubicBezTo>
                    <a:pt x="3190" y="2176"/>
                    <a:pt x="3173" y="2189"/>
                    <a:pt x="3146" y="2206"/>
                  </a:cubicBezTo>
                  <a:cubicBezTo>
                    <a:pt x="3054" y="2123"/>
                    <a:pt x="2950" y="2071"/>
                    <a:pt x="2862" y="2071"/>
                  </a:cubicBezTo>
                  <a:cubicBezTo>
                    <a:pt x="2843" y="2071"/>
                    <a:pt x="2826" y="2074"/>
                    <a:pt x="2809" y="2078"/>
                  </a:cubicBezTo>
                  <a:cubicBezTo>
                    <a:pt x="2782" y="2078"/>
                    <a:pt x="2751" y="2092"/>
                    <a:pt x="2738" y="2105"/>
                  </a:cubicBezTo>
                  <a:cubicBezTo>
                    <a:pt x="2697" y="2007"/>
                    <a:pt x="2711" y="1896"/>
                    <a:pt x="2768" y="1812"/>
                  </a:cubicBezTo>
                  <a:lnTo>
                    <a:pt x="3257" y="1195"/>
                  </a:lnTo>
                  <a:cubicBezTo>
                    <a:pt x="3315" y="1129"/>
                    <a:pt x="3395" y="1097"/>
                    <a:pt x="3476" y="1097"/>
                  </a:cubicBezTo>
                  <a:close/>
                  <a:moveTo>
                    <a:pt x="5088" y="46"/>
                  </a:moveTo>
                  <a:cubicBezTo>
                    <a:pt x="5147" y="46"/>
                    <a:pt x="5206" y="64"/>
                    <a:pt x="5253" y="99"/>
                  </a:cubicBezTo>
                  <a:lnTo>
                    <a:pt x="5337" y="153"/>
                  </a:lnTo>
                  <a:cubicBezTo>
                    <a:pt x="5448" y="251"/>
                    <a:pt x="5465" y="436"/>
                    <a:pt x="5364" y="548"/>
                  </a:cubicBezTo>
                  <a:lnTo>
                    <a:pt x="3904" y="2388"/>
                  </a:lnTo>
                  <a:lnTo>
                    <a:pt x="3904" y="2486"/>
                  </a:lnTo>
                  <a:cubicBezTo>
                    <a:pt x="3962" y="2766"/>
                    <a:pt x="3948" y="3005"/>
                    <a:pt x="3904" y="3218"/>
                  </a:cubicBezTo>
                  <a:cubicBezTo>
                    <a:pt x="3834" y="3076"/>
                    <a:pt x="3510" y="2543"/>
                    <a:pt x="3203" y="2247"/>
                  </a:cubicBezTo>
                  <a:lnTo>
                    <a:pt x="4875" y="153"/>
                  </a:lnTo>
                  <a:cubicBezTo>
                    <a:pt x="4924" y="81"/>
                    <a:pt x="5006" y="46"/>
                    <a:pt x="5088" y="46"/>
                  </a:cubicBezTo>
                  <a:close/>
                  <a:moveTo>
                    <a:pt x="1868" y="1040"/>
                  </a:moveTo>
                  <a:cubicBezTo>
                    <a:pt x="1855" y="1151"/>
                    <a:pt x="1882" y="1262"/>
                    <a:pt x="1979" y="1333"/>
                  </a:cubicBezTo>
                  <a:cubicBezTo>
                    <a:pt x="2029" y="1383"/>
                    <a:pt x="2094" y="1403"/>
                    <a:pt x="2159" y="1403"/>
                  </a:cubicBezTo>
                  <a:cubicBezTo>
                    <a:pt x="2204" y="1403"/>
                    <a:pt x="2249" y="1394"/>
                    <a:pt x="2289" y="1377"/>
                  </a:cubicBezTo>
                  <a:lnTo>
                    <a:pt x="2289" y="1377"/>
                  </a:lnTo>
                  <a:lnTo>
                    <a:pt x="2262" y="1404"/>
                  </a:lnTo>
                  <a:cubicBezTo>
                    <a:pt x="2148" y="1546"/>
                    <a:pt x="2178" y="1755"/>
                    <a:pt x="2303" y="1869"/>
                  </a:cubicBezTo>
                  <a:cubicBezTo>
                    <a:pt x="2361" y="1913"/>
                    <a:pt x="2431" y="1934"/>
                    <a:pt x="2501" y="1934"/>
                  </a:cubicBezTo>
                  <a:cubicBezTo>
                    <a:pt x="2565" y="1934"/>
                    <a:pt x="2629" y="1917"/>
                    <a:pt x="2684" y="1883"/>
                  </a:cubicBezTo>
                  <a:lnTo>
                    <a:pt x="2684" y="1883"/>
                  </a:lnTo>
                  <a:cubicBezTo>
                    <a:pt x="2654" y="1967"/>
                    <a:pt x="2654" y="2051"/>
                    <a:pt x="2697" y="2136"/>
                  </a:cubicBezTo>
                  <a:cubicBezTo>
                    <a:pt x="2667" y="2162"/>
                    <a:pt x="2654" y="2189"/>
                    <a:pt x="2640" y="2220"/>
                  </a:cubicBezTo>
                  <a:cubicBezTo>
                    <a:pt x="2569" y="2388"/>
                    <a:pt x="2600" y="2655"/>
                    <a:pt x="2667" y="2921"/>
                  </a:cubicBezTo>
                  <a:cubicBezTo>
                    <a:pt x="2628" y="2913"/>
                    <a:pt x="2564" y="2905"/>
                    <a:pt x="2483" y="2905"/>
                  </a:cubicBezTo>
                  <a:cubicBezTo>
                    <a:pt x="2423" y="2905"/>
                    <a:pt x="2353" y="2910"/>
                    <a:pt x="2276" y="2921"/>
                  </a:cubicBezTo>
                  <a:cubicBezTo>
                    <a:pt x="2276" y="2935"/>
                    <a:pt x="2289" y="2948"/>
                    <a:pt x="2289" y="2965"/>
                  </a:cubicBezTo>
                  <a:cubicBezTo>
                    <a:pt x="2355" y="2955"/>
                    <a:pt x="2414" y="2951"/>
                    <a:pt x="2465" y="2951"/>
                  </a:cubicBezTo>
                  <a:cubicBezTo>
                    <a:pt x="2568" y="2951"/>
                    <a:pt x="2640" y="2965"/>
                    <a:pt x="2667" y="2965"/>
                  </a:cubicBezTo>
                  <a:cubicBezTo>
                    <a:pt x="2738" y="3201"/>
                    <a:pt x="2836" y="3427"/>
                    <a:pt x="2893" y="3568"/>
                  </a:cubicBezTo>
                  <a:lnTo>
                    <a:pt x="2906" y="3568"/>
                  </a:lnTo>
                  <a:cubicBezTo>
                    <a:pt x="2906" y="3575"/>
                    <a:pt x="2910" y="3578"/>
                    <a:pt x="2915" y="3578"/>
                  </a:cubicBezTo>
                  <a:cubicBezTo>
                    <a:pt x="2921" y="3578"/>
                    <a:pt x="2928" y="3575"/>
                    <a:pt x="2937" y="3568"/>
                  </a:cubicBezTo>
                  <a:cubicBezTo>
                    <a:pt x="2937" y="3568"/>
                    <a:pt x="2950" y="3555"/>
                    <a:pt x="2937" y="3538"/>
                  </a:cubicBezTo>
                  <a:cubicBezTo>
                    <a:pt x="2866" y="3400"/>
                    <a:pt x="2782" y="3187"/>
                    <a:pt x="2724" y="2965"/>
                  </a:cubicBezTo>
                  <a:lnTo>
                    <a:pt x="2724" y="2948"/>
                  </a:lnTo>
                  <a:cubicBezTo>
                    <a:pt x="2724" y="2948"/>
                    <a:pt x="2724" y="2935"/>
                    <a:pt x="2711" y="2935"/>
                  </a:cubicBezTo>
                  <a:cubicBezTo>
                    <a:pt x="2640" y="2668"/>
                    <a:pt x="2613" y="2402"/>
                    <a:pt x="2684" y="2247"/>
                  </a:cubicBezTo>
                  <a:cubicBezTo>
                    <a:pt x="2697" y="2220"/>
                    <a:pt x="2711" y="2189"/>
                    <a:pt x="2724" y="2176"/>
                  </a:cubicBezTo>
                  <a:cubicBezTo>
                    <a:pt x="2738" y="2162"/>
                    <a:pt x="2751" y="2149"/>
                    <a:pt x="2768" y="2149"/>
                  </a:cubicBezTo>
                  <a:cubicBezTo>
                    <a:pt x="2782" y="2136"/>
                    <a:pt x="2795" y="2122"/>
                    <a:pt x="2809" y="2122"/>
                  </a:cubicBezTo>
                  <a:cubicBezTo>
                    <a:pt x="2827" y="2116"/>
                    <a:pt x="2845" y="2114"/>
                    <a:pt x="2863" y="2114"/>
                  </a:cubicBezTo>
                  <a:cubicBezTo>
                    <a:pt x="2943" y="2114"/>
                    <a:pt x="3025" y="2165"/>
                    <a:pt x="3119" y="2233"/>
                  </a:cubicBezTo>
                  <a:cubicBezTo>
                    <a:pt x="3119" y="2247"/>
                    <a:pt x="3132" y="2247"/>
                    <a:pt x="3146" y="2260"/>
                  </a:cubicBezTo>
                  <a:lnTo>
                    <a:pt x="3132" y="2260"/>
                  </a:lnTo>
                  <a:lnTo>
                    <a:pt x="3132" y="2274"/>
                  </a:lnTo>
                  <a:lnTo>
                    <a:pt x="3132" y="2291"/>
                  </a:lnTo>
                  <a:cubicBezTo>
                    <a:pt x="3139" y="2297"/>
                    <a:pt x="3146" y="2301"/>
                    <a:pt x="3153" y="2301"/>
                  </a:cubicBezTo>
                  <a:cubicBezTo>
                    <a:pt x="3159" y="2301"/>
                    <a:pt x="3166" y="2297"/>
                    <a:pt x="3173" y="2291"/>
                  </a:cubicBezTo>
                  <a:cubicBezTo>
                    <a:pt x="3510" y="2611"/>
                    <a:pt x="3877" y="3258"/>
                    <a:pt x="3891" y="3272"/>
                  </a:cubicBezTo>
                  <a:cubicBezTo>
                    <a:pt x="3665" y="4115"/>
                    <a:pt x="2782" y="4425"/>
                    <a:pt x="2458" y="4509"/>
                  </a:cubicBezTo>
                  <a:cubicBezTo>
                    <a:pt x="2262" y="4566"/>
                    <a:pt x="2010" y="5001"/>
                    <a:pt x="1952" y="5099"/>
                  </a:cubicBezTo>
                  <a:lnTo>
                    <a:pt x="54" y="3609"/>
                  </a:lnTo>
                  <a:cubicBezTo>
                    <a:pt x="476" y="2739"/>
                    <a:pt x="1504" y="1488"/>
                    <a:pt x="1868" y="1040"/>
                  </a:cubicBezTo>
                  <a:close/>
                  <a:moveTo>
                    <a:pt x="5086" y="0"/>
                  </a:moveTo>
                  <a:cubicBezTo>
                    <a:pt x="4991" y="0"/>
                    <a:pt x="4896" y="44"/>
                    <a:pt x="4831" y="126"/>
                  </a:cubicBezTo>
                  <a:lnTo>
                    <a:pt x="3793" y="1431"/>
                  </a:lnTo>
                  <a:cubicBezTo>
                    <a:pt x="3820" y="1320"/>
                    <a:pt x="3780" y="1195"/>
                    <a:pt x="3678" y="1124"/>
                  </a:cubicBezTo>
                  <a:cubicBezTo>
                    <a:pt x="3618" y="1071"/>
                    <a:pt x="3544" y="1046"/>
                    <a:pt x="3471" y="1046"/>
                  </a:cubicBezTo>
                  <a:cubicBezTo>
                    <a:pt x="3411" y="1046"/>
                    <a:pt x="3351" y="1063"/>
                    <a:pt x="3301" y="1094"/>
                  </a:cubicBezTo>
                  <a:cubicBezTo>
                    <a:pt x="3341" y="969"/>
                    <a:pt x="3314" y="827"/>
                    <a:pt x="3203" y="743"/>
                  </a:cubicBezTo>
                  <a:cubicBezTo>
                    <a:pt x="3138" y="696"/>
                    <a:pt x="3062" y="671"/>
                    <a:pt x="2987" y="671"/>
                  </a:cubicBezTo>
                  <a:cubicBezTo>
                    <a:pt x="2929" y="671"/>
                    <a:pt x="2872" y="685"/>
                    <a:pt x="2822" y="716"/>
                  </a:cubicBezTo>
                  <a:cubicBezTo>
                    <a:pt x="2879" y="605"/>
                    <a:pt x="2852" y="463"/>
                    <a:pt x="2738" y="379"/>
                  </a:cubicBezTo>
                  <a:cubicBezTo>
                    <a:pt x="2683" y="336"/>
                    <a:pt x="2617" y="315"/>
                    <a:pt x="2552" y="315"/>
                  </a:cubicBezTo>
                  <a:cubicBezTo>
                    <a:pt x="2469" y="315"/>
                    <a:pt x="2387" y="350"/>
                    <a:pt x="2330" y="419"/>
                  </a:cubicBezTo>
                  <a:lnTo>
                    <a:pt x="1993" y="841"/>
                  </a:lnTo>
                  <a:cubicBezTo>
                    <a:pt x="1993" y="841"/>
                    <a:pt x="1979" y="841"/>
                    <a:pt x="1979" y="858"/>
                  </a:cubicBezTo>
                  <a:cubicBezTo>
                    <a:pt x="1966" y="871"/>
                    <a:pt x="519" y="2527"/>
                    <a:pt x="14" y="3609"/>
                  </a:cubicBezTo>
                  <a:lnTo>
                    <a:pt x="0" y="3622"/>
                  </a:lnTo>
                  <a:lnTo>
                    <a:pt x="1939" y="5156"/>
                  </a:lnTo>
                  <a:lnTo>
                    <a:pt x="1966" y="5183"/>
                  </a:lnTo>
                  <a:lnTo>
                    <a:pt x="1979" y="5156"/>
                  </a:lnTo>
                  <a:cubicBezTo>
                    <a:pt x="1979" y="5139"/>
                    <a:pt x="2276" y="4607"/>
                    <a:pt x="2472" y="4549"/>
                  </a:cubicBezTo>
                  <a:cubicBezTo>
                    <a:pt x="2893" y="4438"/>
                    <a:pt x="4241" y="3959"/>
                    <a:pt x="3948" y="2486"/>
                  </a:cubicBezTo>
                  <a:lnTo>
                    <a:pt x="3962" y="2415"/>
                  </a:lnTo>
                  <a:lnTo>
                    <a:pt x="5408" y="575"/>
                  </a:lnTo>
                  <a:cubicBezTo>
                    <a:pt x="5519" y="436"/>
                    <a:pt x="5492" y="237"/>
                    <a:pt x="5364" y="126"/>
                  </a:cubicBezTo>
                  <a:lnTo>
                    <a:pt x="5280" y="69"/>
                  </a:lnTo>
                  <a:cubicBezTo>
                    <a:pt x="5222" y="22"/>
                    <a:pt x="5154" y="0"/>
                    <a:pt x="50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85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83"/>
          <p:cNvSpPr txBox="1"/>
          <p:nvPr>
            <p:ph type="title"/>
          </p:nvPr>
        </p:nvSpPr>
        <p:spPr>
          <a:xfrm>
            <a:off x="720000" y="4103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THIS IS A MAP</a:t>
            </a:r>
            <a:endParaRPr/>
          </a:p>
        </p:txBody>
      </p:sp>
      <p:grpSp>
        <p:nvGrpSpPr>
          <p:cNvPr id="2187" name="Google Shape;2187;p83"/>
          <p:cNvGrpSpPr/>
          <p:nvPr/>
        </p:nvGrpSpPr>
        <p:grpSpPr>
          <a:xfrm>
            <a:off x="3833500" y="1478076"/>
            <a:ext cx="4590490" cy="2804936"/>
            <a:chOff x="2611593" y="1674836"/>
            <a:chExt cx="3920815" cy="2395743"/>
          </a:xfrm>
        </p:grpSpPr>
        <p:sp>
          <p:nvSpPr>
            <p:cNvPr id="2188" name="Google Shape;2188;p83"/>
            <p:cNvSpPr/>
            <p:nvPr/>
          </p:nvSpPr>
          <p:spPr>
            <a:xfrm>
              <a:off x="2717115" y="1674836"/>
              <a:ext cx="575810" cy="353253"/>
            </a:xfrm>
            <a:custGeom>
              <a:rect b="b" l="l" r="r" t="t"/>
              <a:pathLst>
                <a:path extrusionOk="0" h="25777" w="42017">
                  <a:moveTo>
                    <a:pt x="17022" y="0"/>
                  </a:moveTo>
                  <a:lnTo>
                    <a:pt x="17022" y="0"/>
                  </a:lnTo>
                  <a:cubicBezTo>
                    <a:pt x="17100" y="283"/>
                    <a:pt x="17227" y="528"/>
                    <a:pt x="17305" y="772"/>
                  </a:cubicBezTo>
                  <a:cubicBezTo>
                    <a:pt x="17471" y="1104"/>
                    <a:pt x="17628" y="1466"/>
                    <a:pt x="17716" y="1954"/>
                  </a:cubicBezTo>
                  <a:cubicBezTo>
                    <a:pt x="18077" y="3703"/>
                    <a:pt x="17550" y="5413"/>
                    <a:pt x="17061" y="6967"/>
                  </a:cubicBezTo>
                  <a:lnTo>
                    <a:pt x="16934" y="7289"/>
                  </a:lnTo>
                  <a:cubicBezTo>
                    <a:pt x="16494" y="8677"/>
                    <a:pt x="16445" y="8716"/>
                    <a:pt x="15673" y="9605"/>
                  </a:cubicBezTo>
                  <a:cubicBezTo>
                    <a:pt x="15556" y="9771"/>
                    <a:pt x="15390" y="9937"/>
                    <a:pt x="15185" y="10143"/>
                  </a:cubicBezTo>
                  <a:cubicBezTo>
                    <a:pt x="14540" y="10875"/>
                    <a:pt x="14540" y="11120"/>
                    <a:pt x="14579" y="11481"/>
                  </a:cubicBezTo>
                  <a:cubicBezTo>
                    <a:pt x="14579" y="11765"/>
                    <a:pt x="14618" y="12136"/>
                    <a:pt x="14413" y="12781"/>
                  </a:cubicBezTo>
                  <a:cubicBezTo>
                    <a:pt x="14091" y="13924"/>
                    <a:pt x="13641" y="14540"/>
                    <a:pt x="13074" y="14657"/>
                  </a:cubicBezTo>
                  <a:cubicBezTo>
                    <a:pt x="12998" y="14672"/>
                    <a:pt x="12920" y="14679"/>
                    <a:pt x="12842" y="14679"/>
                  </a:cubicBezTo>
                  <a:cubicBezTo>
                    <a:pt x="12255" y="14679"/>
                    <a:pt x="11631" y="14254"/>
                    <a:pt x="10915" y="13357"/>
                  </a:cubicBezTo>
                  <a:cubicBezTo>
                    <a:pt x="9849" y="12023"/>
                    <a:pt x="8931" y="11669"/>
                    <a:pt x="7929" y="11669"/>
                  </a:cubicBezTo>
                  <a:cubicBezTo>
                    <a:pt x="7433" y="11669"/>
                    <a:pt x="6917" y="11756"/>
                    <a:pt x="6352" y="11852"/>
                  </a:cubicBezTo>
                  <a:cubicBezTo>
                    <a:pt x="5700" y="11947"/>
                    <a:pt x="5016" y="12073"/>
                    <a:pt x="4225" y="12073"/>
                  </a:cubicBezTo>
                  <a:cubicBezTo>
                    <a:pt x="4032" y="12073"/>
                    <a:pt x="3832" y="12065"/>
                    <a:pt x="3626" y="12048"/>
                  </a:cubicBezTo>
                  <a:cubicBezTo>
                    <a:pt x="3427" y="12040"/>
                    <a:pt x="3236" y="12036"/>
                    <a:pt x="3050" y="12036"/>
                  </a:cubicBezTo>
                  <a:cubicBezTo>
                    <a:pt x="1293" y="12036"/>
                    <a:pt x="151" y="12412"/>
                    <a:pt x="0" y="13924"/>
                  </a:cubicBezTo>
                  <a:cubicBezTo>
                    <a:pt x="1300" y="14373"/>
                    <a:pt x="1916" y="15712"/>
                    <a:pt x="2326" y="16894"/>
                  </a:cubicBezTo>
                  <a:lnTo>
                    <a:pt x="3215" y="16894"/>
                  </a:lnTo>
                  <a:cubicBezTo>
                    <a:pt x="3215" y="16934"/>
                    <a:pt x="3254" y="16934"/>
                    <a:pt x="3303" y="16934"/>
                  </a:cubicBezTo>
                  <a:cubicBezTo>
                    <a:pt x="3420" y="16934"/>
                    <a:pt x="3547" y="16934"/>
                    <a:pt x="3626" y="16982"/>
                  </a:cubicBezTo>
                  <a:cubicBezTo>
                    <a:pt x="3743" y="16982"/>
                    <a:pt x="3831" y="17021"/>
                    <a:pt x="3948" y="17021"/>
                  </a:cubicBezTo>
                  <a:cubicBezTo>
                    <a:pt x="4153" y="17061"/>
                    <a:pt x="4358" y="17100"/>
                    <a:pt x="4603" y="17139"/>
                  </a:cubicBezTo>
                  <a:cubicBezTo>
                    <a:pt x="5785" y="17305"/>
                    <a:pt x="7212" y="17510"/>
                    <a:pt x="8189" y="17832"/>
                  </a:cubicBezTo>
                  <a:cubicBezTo>
                    <a:pt x="8306" y="17872"/>
                    <a:pt x="8472" y="17911"/>
                    <a:pt x="8589" y="17999"/>
                  </a:cubicBezTo>
                  <a:cubicBezTo>
                    <a:pt x="9850" y="18487"/>
                    <a:pt x="10338" y="19826"/>
                    <a:pt x="10788" y="20969"/>
                  </a:cubicBezTo>
                  <a:cubicBezTo>
                    <a:pt x="11351" y="22461"/>
                    <a:pt x="11775" y="23438"/>
                    <a:pt x="13023" y="23438"/>
                  </a:cubicBezTo>
                  <a:cubicBezTo>
                    <a:pt x="13140" y="23438"/>
                    <a:pt x="13264" y="23429"/>
                    <a:pt x="13397" y="23412"/>
                  </a:cubicBezTo>
                  <a:cubicBezTo>
                    <a:pt x="13924" y="23334"/>
                    <a:pt x="14374" y="23207"/>
                    <a:pt x="14784" y="23089"/>
                  </a:cubicBezTo>
                  <a:cubicBezTo>
                    <a:pt x="15444" y="22905"/>
                    <a:pt x="16033" y="22751"/>
                    <a:pt x="16886" y="22751"/>
                  </a:cubicBezTo>
                  <a:cubicBezTo>
                    <a:pt x="16980" y="22751"/>
                    <a:pt x="17077" y="22753"/>
                    <a:pt x="17178" y="22757"/>
                  </a:cubicBezTo>
                  <a:cubicBezTo>
                    <a:pt x="17667" y="22757"/>
                    <a:pt x="18155" y="22757"/>
                    <a:pt x="18605" y="22796"/>
                  </a:cubicBezTo>
                  <a:cubicBezTo>
                    <a:pt x="19787" y="22845"/>
                    <a:pt x="20969" y="22884"/>
                    <a:pt x="22152" y="22884"/>
                  </a:cubicBezTo>
                  <a:lnTo>
                    <a:pt x="22230" y="22884"/>
                  </a:lnTo>
                  <a:cubicBezTo>
                    <a:pt x="23285" y="22884"/>
                    <a:pt x="24067" y="22884"/>
                    <a:pt x="25122" y="23207"/>
                  </a:cubicBezTo>
                  <a:cubicBezTo>
                    <a:pt x="25816" y="23373"/>
                    <a:pt x="26383" y="23734"/>
                    <a:pt x="26949" y="24067"/>
                  </a:cubicBezTo>
                  <a:cubicBezTo>
                    <a:pt x="27526" y="24389"/>
                    <a:pt x="28054" y="24672"/>
                    <a:pt x="28620" y="24838"/>
                  </a:cubicBezTo>
                  <a:cubicBezTo>
                    <a:pt x="29392" y="25044"/>
                    <a:pt x="30213" y="25083"/>
                    <a:pt x="31024" y="25083"/>
                  </a:cubicBezTo>
                  <a:cubicBezTo>
                    <a:pt x="31395" y="25044"/>
                    <a:pt x="31796" y="25044"/>
                    <a:pt x="32206" y="24995"/>
                  </a:cubicBezTo>
                  <a:cubicBezTo>
                    <a:pt x="32695" y="24995"/>
                    <a:pt x="33184" y="24956"/>
                    <a:pt x="33711" y="24956"/>
                  </a:cubicBezTo>
                  <a:cubicBezTo>
                    <a:pt x="34766" y="24956"/>
                    <a:pt x="35792" y="25083"/>
                    <a:pt x="36848" y="25571"/>
                  </a:cubicBezTo>
                  <a:lnTo>
                    <a:pt x="36809" y="25483"/>
                  </a:lnTo>
                  <a:lnTo>
                    <a:pt x="36809" y="25483"/>
                  </a:lnTo>
                  <a:lnTo>
                    <a:pt x="37258" y="25776"/>
                  </a:lnTo>
                  <a:cubicBezTo>
                    <a:pt x="37336" y="25444"/>
                    <a:pt x="37375" y="25122"/>
                    <a:pt x="37414" y="24799"/>
                  </a:cubicBezTo>
                  <a:cubicBezTo>
                    <a:pt x="37502" y="24262"/>
                    <a:pt x="37620" y="23773"/>
                    <a:pt x="37698" y="23246"/>
                  </a:cubicBezTo>
                  <a:cubicBezTo>
                    <a:pt x="38235" y="19953"/>
                    <a:pt x="38802" y="16533"/>
                    <a:pt x="39857" y="13357"/>
                  </a:cubicBezTo>
                  <a:cubicBezTo>
                    <a:pt x="40229" y="12175"/>
                    <a:pt x="40629" y="10993"/>
                    <a:pt x="41040" y="9810"/>
                  </a:cubicBezTo>
                  <a:cubicBezTo>
                    <a:pt x="41206" y="9322"/>
                    <a:pt x="41362" y="8872"/>
                    <a:pt x="41528" y="8384"/>
                  </a:cubicBezTo>
                  <a:cubicBezTo>
                    <a:pt x="41606" y="8188"/>
                    <a:pt x="41694" y="7944"/>
                    <a:pt x="41733" y="7739"/>
                  </a:cubicBezTo>
                  <a:cubicBezTo>
                    <a:pt x="41812" y="7495"/>
                    <a:pt x="41939" y="7211"/>
                    <a:pt x="42017" y="6967"/>
                  </a:cubicBezTo>
                  <a:cubicBezTo>
                    <a:pt x="40629" y="6556"/>
                    <a:pt x="39369" y="6185"/>
                    <a:pt x="38186" y="5785"/>
                  </a:cubicBezTo>
                  <a:cubicBezTo>
                    <a:pt x="32734" y="3869"/>
                    <a:pt x="24634" y="1300"/>
                    <a:pt x="170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9" name="Google Shape;2189;p83"/>
            <p:cNvSpPr/>
            <p:nvPr/>
          </p:nvSpPr>
          <p:spPr>
            <a:xfrm>
              <a:off x="3325856" y="1781949"/>
              <a:ext cx="751498" cy="454774"/>
            </a:xfrm>
            <a:custGeom>
              <a:rect b="b" l="l" r="r" t="t"/>
              <a:pathLst>
                <a:path extrusionOk="0" h="33185" w="54837">
                  <a:moveTo>
                    <a:pt x="1056" y="1"/>
                  </a:moveTo>
                  <a:cubicBezTo>
                    <a:pt x="978" y="167"/>
                    <a:pt x="939" y="323"/>
                    <a:pt x="899" y="490"/>
                  </a:cubicBezTo>
                  <a:cubicBezTo>
                    <a:pt x="899" y="568"/>
                    <a:pt x="851" y="617"/>
                    <a:pt x="851" y="695"/>
                  </a:cubicBezTo>
                  <a:lnTo>
                    <a:pt x="851" y="734"/>
                  </a:lnTo>
                  <a:cubicBezTo>
                    <a:pt x="811" y="773"/>
                    <a:pt x="811" y="861"/>
                    <a:pt x="772" y="900"/>
                  </a:cubicBezTo>
                  <a:lnTo>
                    <a:pt x="772" y="939"/>
                  </a:lnTo>
                  <a:cubicBezTo>
                    <a:pt x="772" y="1017"/>
                    <a:pt x="733" y="1056"/>
                    <a:pt x="733" y="1144"/>
                  </a:cubicBezTo>
                  <a:cubicBezTo>
                    <a:pt x="694" y="1222"/>
                    <a:pt x="694" y="1261"/>
                    <a:pt x="694" y="1349"/>
                  </a:cubicBezTo>
                  <a:cubicBezTo>
                    <a:pt x="655" y="1428"/>
                    <a:pt x="655" y="1467"/>
                    <a:pt x="655" y="1545"/>
                  </a:cubicBezTo>
                  <a:cubicBezTo>
                    <a:pt x="606" y="1633"/>
                    <a:pt x="606" y="1672"/>
                    <a:pt x="606" y="1711"/>
                  </a:cubicBezTo>
                  <a:lnTo>
                    <a:pt x="606" y="1750"/>
                  </a:lnTo>
                  <a:cubicBezTo>
                    <a:pt x="567" y="1789"/>
                    <a:pt x="567" y="1838"/>
                    <a:pt x="567" y="1916"/>
                  </a:cubicBezTo>
                  <a:cubicBezTo>
                    <a:pt x="528" y="1955"/>
                    <a:pt x="528" y="2033"/>
                    <a:pt x="528" y="2082"/>
                  </a:cubicBezTo>
                  <a:cubicBezTo>
                    <a:pt x="489" y="2366"/>
                    <a:pt x="450" y="2571"/>
                    <a:pt x="450" y="2688"/>
                  </a:cubicBezTo>
                  <a:cubicBezTo>
                    <a:pt x="362" y="3059"/>
                    <a:pt x="450" y="3587"/>
                    <a:pt x="528" y="4115"/>
                  </a:cubicBezTo>
                  <a:cubicBezTo>
                    <a:pt x="655" y="5170"/>
                    <a:pt x="811" y="6352"/>
                    <a:pt x="0" y="6968"/>
                  </a:cubicBezTo>
                  <a:cubicBezTo>
                    <a:pt x="2316" y="11805"/>
                    <a:pt x="4808" y="15029"/>
                    <a:pt x="7817" y="17062"/>
                  </a:cubicBezTo>
                  <a:lnTo>
                    <a:pt x="7935" y="17140"/>
                  </a:lnTo>
                  <a:lnTo>
                    <a:pt x="7935" y="17306"/>
                  </a:lnTo>
                  <a:cubicBezTo>
                    <a:pt x="7817" y="18449"/>
                    <a:pt x="7163" y="19299"/>
                    <a:pt x="6518" y="20110"/>
                  </a:cubicBezTo>
                  <a:cubicBezTo>
                    <a:pt x="5785" y="21048"/>
                    <a:pt x="5052" y="21947"/>
                    <a:pt x="5169" y="23374"/>
                  </a:cubicBezTo>
                  <a:cubicBezTo>
                    <a:pt x="7690" y="23823"/>
                    <a:pt x="8062" y="25777"/>
                    <a:pt x="8384" y="27605"/>
                  </a:cubicBezTo>
                  <a:cubicBezTo>
                    <a:pt x="8628" y="28953"/>
                    <a:pt x="8912" y="30370"/>
                    <a:pt x="9977" y="31269"/>
                  </a:cubicBezTo>
                  <a:cubicBezTo>
                    <a:pt x="10465" y="31718"/>
                    <a:pt x="11032" y="31757"/>
                    <a:pt x="11599" y="31836"/>
                  </a:cubicBezTo>
                  <a:cubicBezTo>
                    <a:pt x="12009" y="31884"/>
                    <a:pt x="12459" y="31924"/>
                    <a:pt x="12869" y="32080"/>
                  </a:cubicBezTo>
                  <a:cubicBezTo>
                    <a:pt x="13192" y="32207"/>
                    <a:pt x="13436" y="32451"/>
                    <a:pt x="13680" y="32656"/>
                  </a:cubicBezTo>
                  <a:cubicBezTo>
                    <a:pt x="13924" y="32862"/>
                    <a:pt x="14130" y="33057"/>
                    <a:pt x="14374" y="33106"/>
                  </a:cubicBezTo>
                  <a:cubicBezTo>
                    <a:pt x="14579" y="33184"/>
                    <a:pt x="14775" y="33184"/>
                    <a:pt x="14980" y="33184"/>
                  </a:cubicBezTo>
                  <a:cubicBezTo>
                    <a:pt x="15556" y="33184"/>
                    <a:pt x="16162" y="32979"/>
                    <a:pt x="16778" y="32774"/>
                  </a:cubicBezTo>
                  <a:cubicBezTo>
                    <a:pt x="17344" y="32568"/>
                    <a:pt x="17911" y="32412"/>
                    <a:pt x="18527" y="32324"/>
                  </a:cubicBezTo>
                  <a:lnTo>
                    <a:pt x="18810" y="32324"/>
                  </a:lnTo>
                  <a:cubicBezTo>
                    <a:pt x="18810" y="31924"/>
                    <a:pt x="18849" y="31513"/>
                    <a:pt x="18888" y="31103"/>
                  </a:cubicBezTo>
                  <a:cubicBezTo>
                    <a:pt x="18927" y="30614"/>
                    <a:pt x="18976" y="30087"/>
                    <a:pt x="18976" y="29637"/>
                  </a:cubicBezTo>
                  <a:lnTo>
                    <a:pt x="18976" y="29354"/>
                  </a:lnTo>
                  <a:lnTo>
                    <a:pt x="19260" y="29393"/>
                  </a:lnTo>
                  <a:lnTo>
                    <a:pt x="53664" y="33106"/>
                  </a:lnTo>
                  <a:lnTo>
                    <a:pt x="53820" y="33106"/>
                  </a:lnTo>
                  <a:lnTo>
                    <a:pt x="54104" y="26383"/>
                  </a:lnTo>
                  <a:lnTo>
                    <a:pt x="54553" y="15068"/>
                  </a:lnTo>
                  <a:lnTo>
                    <a:pt x="54837" y="8873"/>
                  </a:lnTo>
                  <a:cubicBezTo>
                    <a:pt x="43355" y="8101"/>
                    <a:pt x="31552" y="5903"/>
                    <a:pt x="20442" y="3665"/>
                  </a:cubicBezTo>
                  <a:cubicBezTo>
                    <a:pt x="17706" y="3098"/>
                    <a:pt x="14902" y="2610"/>
                    <a:pt x="12175" y="2160"/>
                  </a:cubicBezTo>
                  <a:cubicBezTo>
                    <a:pt x="8511" y="1506"/>
                    <a:pt x="4720" y="861"/>
                    <a:pt x="1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0" name="Google Shape;2190;p83"/>
            <p:cNvSpPr/>
            <p:nvPr/>
          </p:nvSpPr>
          <p:spPr>
            <a:xfrm>
              <a:off x="4523248" y="1874616"/>
              <a:ext cx="478743" cy="517704"/>
            </a:xfrm>
            <a:custGeom>
              <a:rect b="b" l="l" r="r" t="t"/>
              <a:pathLst>
                <a:path extrusionOk="0" h="37777" w="34934">
                  <a:moveTo>
                    <a:pt x="10339" y="1"/>
                  </a:moveTo>
                  <a:cubicBezTo>
                    <a:pt x="10339" y="323"/>
                    <a:pt x="10339" y="646"/>
                    <a:pt x="10378" y="978"/>
                  </a:cubicBezTo>
                  <a:cubicBezTo>
                    <a:pt x="10378" y="1378"/>
                    <a:pt x="10417" y="1789"/>
                    <a:pt x="10417" y="2111"/>
                  </a:cubicBezTo>
                  <a:lnTo>
                    <a:pt x="10417" y="2356"/>
                  </a:lnTo>
                  <a:lnTo>
                    <a:pt x="10212" y="2356"/>
                  </a:lnTo>
                  <a:cubicBezTo>
                    <a:pt x="7241" y="2727"/>
                    <a:pt x="4066" y="2932"/>
                    <a:pt x="489" y="3010"/>
                  </a:cubicBezTo>
                  <a:lnTo>
                    <a:pt x="1" y="4026"/>
                  </a:lnTo>
                  <a:lnTo>
                    <a:pt x="1750" y="7896"/>
                  </a:lnTo>
                  <a:lnTo>
                    <a:pt x="2395" y="11931"/>
                  </a:lnTo>
                  <a:cubicBezTo>
                    <a:pt x="2805" y="14325"/>
                    <a:pt x="2727" y="14570"/>
                    <a:pt x="2639" y="14980"/>
                  </a:cubicBezTo>
                  <a:cubicBezTo>
                    <a:pt x="2561" y="15263"/>
                    <a:pt x="2522" y="15596"/>
                    <a:pt x="2561" y="16856"/>
                  </a:cubicBezTo>
                  <a:cubicBezTo>
                    <a:pt x="2727" y="19748"/>
                    <a:pt x="3616" y="20559"/>
                    <a:pt x="3616" y="20598"/>
                  </a:cubicBezTo>
                  <a:lnTo>
                    <a:pt x="4154" y="21048"/>
                  </a:lnTo>
                  <a:lnTo>
                    <a:pt x="2932" y="21009"/>
                  </a:lnTo>
                  <a:lnTo>
                    <a:pt x="2932" y="21087"/>
                  </a:lnTo>
                  <a:cubicBezTo>
                    <a:pt x="2971" y="21859"/>
                    <a:pt x="2844" y="22064"/>
                    <a:pt x="2600" y="22435"/>
                  </a:cubicBezTo>
                  <a:cubicBezTo>
                    <a:pt x="2522" y="22592"/>
                    <a:pt x="2395" y="22758"/>
                    <a:pt x="2278" y="23041"/>
                  </a:cubicBezTo>
                  <a:cubicBezTo>
                    <a:pt x="1711" y="24263"/>
                    <a:pt x="1867" y="24390"/>
                    <a:pt x="2395" y="24790"/>
                  </a:cubicBezTo>
                  <a:cubicBezTo>
                    <a:pt x="2639" y="24995"/>
                    <a:pt x="3010" y="25279"/>
                    <a:pt x="3372" y="25806"/>
                  </a:cubicBezTo>
                  <a:cubicBezTo>
                    <a:pt x="4193" y="26911"/>
                    <a:pt x="4105" y="28826"/>
                    <a:pt x="4027" y="30497"/>
                  </a:cubicBezTo>
                  <a:cubicBezTo>
                    <a:pt x="4027" y="31230"/>
                    <a:pt x="3988" y="31962"/>
                    <a:pt x="4027" y="32490"/>
                  </a:cubicBezTo>
                  <a:cubicBezTo>
                    <a:pt x="4193" y="34034"/>
                    <a:pt x="4193" y="36027"/>
                    <a:pt x="4193" y="37493"/>
                  </a:cubicBezTo>
                  <a:lnTo>
                    <a:pt x="4193" y="37581"/>
                  </a:lnTo>
                  <a:lnTo>
                    <a:pt x="28416" y="37776"/>
                  </a:lnTo>
                  <a:lnTo>
                    <a:pt x="28904" y="37776"/>
                  </a:lnTo>
                  <a:cubicBezTo>
                    <a:pt x="28865" y="36926"/>
                    <a:pt x="28826" y="35822"/>
                    <a:pt x="28533" y="35089"/>
                  </a:cubicBezTo>
                  <a:cubicBezTo>
                    <a:pt x="28171" y="34239"/>
                    <a:pt x="27478" y="33623"/>
                    <a:pt x="26745" y="33467"/>
                  </a:cubicBezTo>
                  <a:cubicBezTo>
                    <a:pt x="26667" y="33428"/>
                    <a:pt x="26540" y="33428"/>
                    <a:pt x="26422" y="33428"/>
                  </a:cubicBezTo>
                  <a:cubicBezTo>
                    <a:pt x="26139" y="33379"/>
                    <a:pt x="25895" y="33340"/>
                    <a:pt x="25601" y="33223"/>
                  </a:cubicBezTo>
                  <a:cubicBezTo>
                    <a:pt x="25240" y="33057"/>
                    <a:pt x="24996" y="32734"/>
                    <a:pt x="24790" y="32451"/>
                  </a:cubicBezTo>
                  <a:cubicBezTo>
                    <a:pt x="24185" y="31591"/>
                    <a:pt x="23696" y="30653"/>
                    <a:pt x="23403" y="29676"/>
                  </a:cubicBezTo>
                  <a:cubicBezTo>
                    <a:pt x="23328" y="29691"/>
                    <a:pt x="23253" y="29698"/>
                    <a:pt x="23177" y="29698"/>
                  </a:cubicBezTo>
                  <a:cubicBezTo>
                    <a:pt x="22602" y="29698"/>
                    <a:pt x="22027" y="29292"/>
                    <a:pt x="21742" y="28826"/>
                  </a:cubicBezTo>
                  <a:cubicBezTo>
                    <a:pt x="21371" y="28210"/>
                    <a:pt x="21331" y="27477"/>
                    <a:pt x="21292" y="26832"/>
                  </a:cubicBezTo>
                  <a:cubicBezTo>
                    <a:pt x="21204" y="25484"/>
                    <a:pt x="21087" y="23813"/>
                    <a:pt x="21898" y="22435"/>
                  </a:cubicBezTo>
                  <a:cubicBezTo>
                    <a:pt x="22064" y="22142"/>
                    <a:pt x="22269" y="21859"/>
                    <a:pt x="22475" y="21576"/>
                  </a:cubicBezTo>
                  <a:cubicBezTo>
                    <a:pt x="22963" y="20882"/>
                    <a:pt x="23452" y="20237"/>
                    <a:pt x="23247" y="19504"/>
                  </a:cubicBezTo>
                  <a:cubicBezTo>
                    <a:pt x="23247" y="19416"/>
                    <a:pt x="23208" y="19338"/>
                    <a:pt x="23208" y="19260"/>
                  </a:cubicBezTo>
                  <a:cubicBezTo>
                    <a:pt x="23041" y="18810"/>
                    <a:pt x="22875" y="18156"/>
                    <a:pt x="23403" y="17872"/>
                  </a:cubicBezTo>
                  <a:cubicBezTo>
                    <a:pt x="23517" y="17823"/>
                    <a:pt x="23629" y="17806"/>
                    <a:pt x="23736" y="17806"/>
                  </a:cubicBezTo>
                  <a:cubicBezTo>
                    <a:pt x="23904" y="17806"/>
                    <a:pt x="24059" y="17848"/>
                    <a:pt x="24185" y="17872"/>
                  </a:cubicBezTo>
                  <a:lnTo>
                    <a:pt x="24302" y="17911"/>
                  </a:lnTo>
                  <a:cubicBezTo>
                    <a:pt x="24341" y="17911"/>
                    <a:pt x="24380" y="17911"/>
                    <a:pt x="24429" y="17950"/>
                  </a:cubicBezTo>
                  <a:lnTo>
                    <a:pt x="24869" y="17950"/>
                  </a:lnTo>
                  <a:cubicBezTo>
                    <a:pt x="24918" y="17911"/>
                    <a:pt x="24918" y="17911"/>
                    <a:pt x="24957" y="17911"/>
                  </a:cubicBezTo>
                  <a:lnTo>
                    <a:pt x="25035" y="17911"/>
                  </a:lnTo>
                  <a:lnTo>
                    <a:pt x="25074" y="17872"/>
                  </a:lnTo>
                  <a:lnTo>
                    <a:pt x="25162" y="17872"/>
                  </a:lnTo>
                  <a:lnTo>
                    <a:pt x="25201" y="17833"/>
                  </a:lnTo>
                  <a:lnTo>
                    <a:pt x="25240" y="17833"/>
                  </a:lnTo>
                  <a:cubicBezTo>
                    <a:pt x="25279" y="17833"/>
                    <a:pt x="25318" y="17794"/>
                    <a:pt x="25318" y="17794"/>
                  </a:cubicBezTo>
                  <a:lnTo>
                    <a:pt x="25357" y="17794"/>
                  </a:lnTo>
                  <a:cubicBezTo>
                    <a:pt x="26051" y="17462"/>
                    <a:pt x="26579" y="16690"/>
                    <a:pt x="26872" y="16240"/>
                  </a:cubicBezTo>
                  <a:lnTo>
                    <a:pt x="26872" y="16240"/>
                  </a:lnTo>
                  <a:cubicBezTo>
                    <a:pt x="26111" y="16603"/>
                    <a:pt x="25335" y="16965"/>
                    <a:pt x="24753" y="16965"/>
                  </a:cubicBezTo>
                  <a:cubicBezTo>
                    <a:pt x="24550" y="16965"/>
                    <a:pt x="24370" y="16921"/>
                    <a:pt x="24224" y="16817"/>
                  </a:cubicBezTo>
                  <a:cubicBezTo>
                    <a:pt x="23940" y="16524"/>
                    <a:pt x="23852" y="16084"/>
                    <a:pt x="23979" y="15390"/>
                  </a:cubicBezTo>
                  <a:cubicBezTo>
                    <a:pt x="24263" y="14247"/>
                    <a:pt x="26178" y="12742"/>
                    <a:pt x="28337" y="11198"/>
                  </a:cubicBezTo>
                  <a:cubicBezTo>
                    <a:pt x="28777" y="10866"/>
                    <a:pt x="29188" y="10583"/>
                    <a:pt x="29432" y="10378"/>
                  </a:cubicBezTo>
                  <a:cubicBezTo>
                    <a:pt x="29881" y="10016"/>
                    <a:pt x="30614" y="9645"/>
                    <a:pt x="31347" y="9244"/>
                  </a:cubicBezTo>
                  <a:cubicBezTo>
                    <a:pt x="32979" y="8423"/>
                    <a:pt x="34933" y="7407"/>
                    <a:pt x="34767" y="6186"/>
                  </a:cubicBezTo>
                  <a:cubicBezTo>
                    <a:pt x="34518" y="6169"/>
                    <a:pt x="34269" y="6161"/>
                    <a:pt x="34021" y="6161"/>
                  </a:cubicBezTo>
                  <a:cubicBezTo>
                    <a:pt x="33128" y="6161"/>
                    <a:pt x="32233" y="6261"/>
                    <a:pt x="31308" y="6391"/>
                  </a:cubicBezTo>
                  <a:cubicBezTo>
                    <a:pt x="30366" y="6510"/>
                    <a:pt x="29424" y="6628"/>
                    <a:pt x="28476" y="6628"/>
                  </a:cubicBezTo>
                  <a:cubicBezTo>
                    <a:pt x="27782" y="6628"/>
                    <a:pt x="27085" y="6565"/>
                    <a:pt x="26383" y="6391"/>
                  </a:cubicBezTo>
                  <a:cubicBezTo>
                    <a:pt x="25279" y="6147"/>
                    <a:pt x="24712" y="5619"/>
                    <a:pt x="24136" y="5043"/>
                  </a:cubicBezTo>
                  <a:cubicBezTo>
                    <a:pt x="23852" y="4759"/>
                    <a:pt x="23569" y="4515"/>
                    <a:pt x="23208" y="4271"/>
                  </a:cubicBezTo>
                  <a:cubicBezTo>
                    <a:pt x="22604" y="3825"/>
                    <a:pt x="22402" y="3707"/>
                    <a:pt x="22127" y="3707"/>
                  </a:cubicBezTo>
                  <a:cubicBezTo>
                    <a:pt x="22028" y="3707"/>
                    <a:pt x="21920" y="3722"/>
                    <a:pt x="21781" y="3743"/>
                  </a:cubicBezTo>
                  <a:cubicBezTo>
                    <a:pt x="21498" y="3782"/>
                    <a:pt x="21126" y="3870"/>
                    <a:pt x="20520" y="3870"/>
                  </a:cubicBezTo>
                  <a:cubicBezTo>
                    <a:pt x="19661" y="3870"/>
                    <a:pt x="19094" y="3665"/>
                    <a:pt x="18517" y="3460"/>
                  </a:cubicBezTo>
                  <a:cubicBezTo>
                    <a:pt x="18195" y="3333"/>
                    <a:pt x="17912" y="3254"/>
                    <a:pt x="17540" y="3137"/>
                  </a:cubicBezTo>
                  <a:cubicBezTo>
                    <a:pt x="17276" y="3084"/>
                    <a:pt x="16935" y="3063"/>
                    <a:pt x="16582" y="3063"/>
                  </a:cubicBezTo>
                  <a:cubicBezTo>
                    <a:pt x="16347" y="3063"/>
                    <a:pt x="16106" y="3073"/>
                    <a:pt x="15879" y="3088"/>
                  </a:cubicBezTo>
                  <a:cubicBezTo>
                    <a:pt x="15623" y="3104"/>
                    <a:pt x="15363" y="3115"/>
                    <a:pt x="15110" y="3115"/>
                  </a:cubicBezTo>
                  <a:cubicBezTo>
                    <a:pt x="14592" y="3115"/>
                    <a:pt x="14101" y="3070"/>
                    <a:pt x="13720" y="2932"/>
                  </a:cubicBezTo>
                  <a:cubicBezTo>
                    <a:pt x="12743" y="2522"/>
                    <a:pt x="11677" y="1427"/>
                    <a:pt x="10700" y="401"/>
                  </a:cubicBezTo>
                  <a:cubicBezTo>
                    <a:pt x="10583" y="284"/>
                    <a:pt x="10456" y="118"/>
                    <a:pt x="103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1" name="Google Shape;2191;p83"/>
            <p:cNvSpPr/>
            <p:nvPr/>
          </p:nvSpPr>
          <p:spPr>
            <a:xfrm>
              <a:off x="5001305" y="2003436"/>
              <a:ext cx="394503" cy="205426"/>
            </a:xfrm>
            <a:custGeom>
              <a:rect b="b" l="l" r="r" t="t"/>
              <a:pathLst>
                <a:path extrusionOk="0" h="14990" w="28787">
                  <a:moveTo>
                    <a:pt x="8188" y="1"/>
                  </a:moveTo>
                  <a:cubicBezTo>
                    <a:pt x="6645" y="450"/>
                    <a:pt x="5130" y="1955"/>
                    <a:pt x="3713" y="3421"/>
                  </a:cubicBezTo>
                  <a:cubicBezTo>
                    <a:pt x="2443" y="4730"/>
                    <a:pt x="1270" y="5951"/>
                    <a:pt x="0" y="6479"/>
                  </a:cubicBezTo>
                  <a:cubicBezTo>
                    <a:pt x="49" y="6479"/>
                    <a:pt x="88" y="6479"/>
                    <a:pt x="127" y="6518"/>
                  </a:cubicBezTo>
                  <a:cubicBezTo>
                    <a:pt x="166" y="6518"/>
                    <a:pt x="166" y="6518"/>
                    <a:pt x="205" y="6557"/>
                  </a:cubicBezTo>
                  <a:lnTo>
                    <a:pt x="244" y="6557"/>
                  </a:lnTo>
                  <a:cubicBezTo>
                    <a:pt x="244" y="6557"/>
                    <a:pt x="293" y="6596"/>
                    <a:pt x="332" y="6596"/>
                  </a:cubicBezTo>
                  <a:lnTo>
                    <a:pt x="332" y="6635"/>
                  </a:lnTo>
                  <a:cubicBezTo>
                    <a:pt x="371" y="6635"/>
                    <a:pt x="411" y="6684"/>
                    <a:pt x="450" y="6684"/>
                  </a:cubicBezTo>
                  <a:cubicBezTo>
                    <a:pt x="655" y="6928"/>
                    <a:pt x="694" y="7212"/>
                    <a:pt x="733" y="7456"/>
                  </a:cubicBezTo>
                  <a:lnTo>
                    <a:pt x="733" y="7573"/>
                  </a:lnTo>
                  <a:cubicBezTo>
                    <a:pt x="733" y="7661"/>
                    <a:pt x="733" y="7739"/>
                    <a:pt x="782" y="7818"/>
                  </a:cubicBezTo>
                  <a:cubicBezTo>
                    <a:pt x="899" y="8638"/>
                    <a:pt x="1759" y="9127"/>
                    <a:pt x="2687" y="9322"/>
                  </a:cubicBezTo>
                  <a:cubicBezTo>
                    <a:pt x="2892" y="9371"/>
                    <a:pt x="3098" y="9410"/>
                    <a:pt x="3342" y="9410"/>
                  </a:cubicBezTo>
                  <a:cubicBezTo>
                    <a:pt x="3625" y="9449"/>
                    <a:pt x="3909" y="9449"/>
                    <a:pt x="4202" y="9449"/>
                  </a:cubicBezTo>
                  <a:cubicBezTo>
                    <a:pt x="5179" y="9449"/>
                    <a:pt x="6156" y="9449"/>
                    <a:pt x="7006" y="9938"/>
                  </a:cubicBezTo>
                  <a:cubicBezTo>
                    <a:pt x="7329" y="10143"/>
                    <a:pt x="7661" y="10426"/>
                    <a:pt x="7944" y="10710"/>
                  </a:cubicBezTo>
                  <a:cubicBezTo>
                    <a:pt x="8188" y="10915"/>
                    <a:pt x="8394" y="11120"/>
                    <a:pt x="8677" y="11277"/>
                  </a:cubicBezTo>
                  <a:cubicBezTo>
                    <a:pt x="8794" y="11365"/>
                    <a:pt x="8921" y="11443"/>
                    <a:pt x="9087" y="11521"/>
                  </a:cubicBezTo>
                  <a:cubicBezTo>
                    <a:pt x="9410" y="11726"/>
                    <a:pt x="9771" y="11892"/>
                    <a:pt x="10016" y="12215"/>
                  </a:cubicBezTo>
                  <a:cubicBezTo>
                    <a:pt x="10309" y="12547"/>
                    <a:pt x="10426" y="12947"/>
                    <a:pt x="10553" y="13319"/>
                  </a:cubicBezTo>
                  <a:cubicBezTo>
                    <a:pt x="10592" y="13524"/>
                    <a:pt x="10631" y="13680"/>
                    <a:pt x="10709" y="13885"/>
                  </a:cubicBezTo>
                  <a:cubicBezTo>
                    <a:pt x="10749" y="13925"/>
                    <a:pt x="10797" y="14013"/>
                    <a:pt x="10797" y="14052"/>
                  </a:cubicBezTo>
                  <a:lnTo>
                    <a:pt x="10836" y="14091"/>
                  </a:lnTo>
                  <a:cubicBezTo>
                    <a:pt x="10876" y="14130"/>
                    <a:pt x="10876" y="14169"/>
                    <a:pt x="10915" y="14208"/>
                  </a:cubicBezTo>
                  <a:cubicBezTo>
                    <a:pt x="10915" y="14257"/>
                    <a:pt x="10954" y="14257"/>
                    <a:pt x="10954" y="14296"/>
                  </a:cubicBezTo>
                  <a:cubicBezTo>
                    <a:pt x="10993" y="14335"/>
                    <a:pt x="10993" y="14374"/>
                    <a:pt x="11042" y="14413"/>
                  </a:cubicBezTo>
                  <a:cubicBezTo>
                    <a:pt x="11081" y="14413"/>
                    <a:pt x="11081" y="14413"/>
                    <a:pt x="11081" y="14452"/>
                  </a:cubicBezTo>
                  <a:cubicBezTo>
                    <a:pt x="11120" y="14501"/>
                    <a:pt x="11159" y="14540"/>
                    <a:pt x="11198" y="14540"/>
                  </a:cubicBezTo>
                  <a:cubicBezTo>
                    <a:pt x="11198" y="14579"/>
                    <a:pt x="11237" y="14579"/>
                    <a:pt x="11237" y="14618"/>
                  </a:cubicBezTo>
                  <a:cubicBezTo>
                    <a:pt x="11286" y="14618"/>
                    <a:pt x="11325" y="14657"/>
                    <a:pt x="11364" y="14697"/>
                  </a:cubicBezTo>
                  <a:lnTo>
                    <a:pt x="11403" y="14745"/>
                  </a:lnTo>
                  <a:cubicBezTo>
                    <a:pt x="11442" y="14784"/>
                    <a:pt x="11481" y="14824"/>
                    <a:pt x="11530" y="14863"/>
                  </a:cubicBezTo>
                  <a:lnTo>
                    <a:pt x="11569" y="14863"/>
                  </a:lnTo>
                  <a:cubicBezTo>
                    <a:pt x="11647" y="14902"/>
                    <a:pt x="11687" y="14941"/>
                    <a:pt x="11775" y="14990"/>
                  </a:cubicBezTo>
                  <a:cubicBezTo>
                    <a:pt x="11814" y="14824"/>
                    <a:pt x="11892" y="14697"/>
                    <a:pt x="11931" y="14540"/>
                  </a:cubicBezTo>
                  <a:cubicBezTo>
                    <a:pt x="12214" y="13925"/>
                    <a:pt x="12458" y="13319"/>
                    <a:pt x="12664" y="12703"/>
                  </a:cubicBezTo>
                  <a:cubicBezTo>
                    <a:pt x="13436" y="10426"/>
                    <a:pt x="14217" y="10182"/>
                    <a:pt x="16172" y="9977"/>
                  </a:cubicBezTo>
                  <a:cubicBezTo>
                    <a:pt x="17637" y="9860"/>
                    <a:pt x="18614" y="9283"/>
                    <a:pt x="20080" y="8472"/>
                  </a:cubicBezTo>
                  <a:lnTo>
                    <a:pt x="20197" y="8394"/>
                  </a:lnTo>
                  <a:cubicBezTo>
                    <a:pt x="21530" y="7650"/>
                    <a:pt x="22411" y="7234"/>
                    <a:pt x="23521" y="7234"/>
                  </a:cubicBezTo>
                  <a:cubicBezTo>
                    <a:pt x="23941" y="7234"/>
                    <a:pt x="24394" y="7294"/>
                    <a:pt x="24917" y="7417"/>
                  </a:cubicBezTo>
                  <a:cubicBezTo>
                    <a:pt x="25122" y="7456"/>
                    <a:pt x="25327" y="7495"/>
                    <a:pt x="25493" y="7534"/>
                  </a:cubicBezTo>
                  <a:cubicBezTo>
                    <a:pt x="26185" y="7700"/>
                    <a:pt x="26790" y="7852"/>
                    <a:pt x="27410" y="7852"/>
                  </a:cubicBezTo>
                  <a:cubicBezTo>
                    <a:pt x="27849" y="7852"/>
                    <a:pt x="28296" y="7776"/>
                    <a:pt x="28786" y="7573"/>
                  </a:cubicBezTo>
                  <a:cubicBezTo>
                    <a:pt x="28337" y="7124"/>
                    <a:pt x="28141" y="6635"/>
                    <a:pt x="27975" y="6196"/>
                  </a:cubicBezTo>
                  <a:cubicBezTo>
                    <a:pt x="27809" y="5785"/>
                    <a:pt x="27692" y="5414"/>
                    <a:pt x="27360" y="5052"/>
                  </a:cubicBezTo>
                  <a:cubicBezTo>
                    <a:pt x="26676" y="4241"/>
                    <a:pt x="25777" y="4153"/>
                    <a:pt x="24839" y="4036"/>
                  </a:cubicBezTo>
                  <a:cubicBezTo>
                    <a:pt x="24516" y="4036"/>
                    <a:pt x="24184" y="3997"/>
                    <a:pt x="23862" y="3909"/>
                  </a:cubicBezTo>
                  <a:cubicBezTo>
                    <a:pt x="23500" y="3831"/>
                    <a:pt x="23090" y="3704"/>
                    <a:pt x="22718" y="3587"/>
                  </a:cubicBezTo>
                  <a:cubicBezTo>
                    <a:pt x="22124" y="3369"/>
                    <a:pt x="21531" y="3151"/>
                    <a:pt x="20972" y="3151"/>
                  </a:cubicBezTo>
                  <a:cubicBezTo>
                    <a:pt x="20805" y="3151"/>
                    <a:pt x="20641" y="3170"/>
                    <a:pt x="20481" y="3215"/>
                  </a:cubicBezTo>
                  <a:cubicBezTo>
                    <a:pt x="19992" y="3381"/>
                    <a:pt x="19543" y="3704"/>
                    <a:pt x="19142" y="4036"/>
                  </a:cubicBezTo>
                  <a:cubicBezTo>
                    <a:pt x="18732" y="4398"/>
                    <a:pt x="18282" y="4730"/>
                    <a:pt x="17794" y="4925"/>
                  </a:cubicBezTo>
                  <a:lnTo>
                    <a:pt x="17393" y="5091"/>
                  </a:lnTo>
                  <a:cubicBezTo>
                    <a:pt x="15935" y="5649"/>
                    <a:pt x="13824" y="6470"/>
                    <a:pt x="12174" y="6470"/>
                  </a:cubicBezTo>
                  <a:cubicBezTo>
                    <a:pt x="11888" y="6470"/>
                    <a:pt x="11616" y="6446"/>
                    <a:pt x="11364" y="6391"/>
                  </a:cubicBezTo>
                  <a:cubicBezTo>
                    <a:pt x="10876" y="6274"/>
                    <a:pt x="10553" y="6108"/>
                    <a:pt x="10221" y="5951"/>
                  </a:cubicBezTo>
                  <a:cubicBezTo>
                    <a:pt x="9820" y="5707"/>
                    <a:pt x="9449" y="5502"/>
                    <a:pt x="8638" y="5502"/>
                  </a:cubicBezTo>
                  <a:cubicBezTo>
                    <a:pt x="8355" y="5502"/>
                    <a:pt x="8110" y="5580"/>
                    <a:pt x="7866" y="5658"/>
                  </a:cubicBezTo>
                  <a:cubicBezTo>
                    <a:pt x="7646" y="5733"/>
                    <a:pt x="7417" y="5808"/>
                    <a:pt x="7186" y="5808"/>
                  </a:cubicBezTo>
                  <a:cubicBezTo>
                    <a:pt x="6904" y="5808"/>
                    <a:pt x="6620" y="5696"/>
                    <a:pt x="6351" y="5336"/>
                  </a:cubicBezTo>
                  <a:cubicBezTo>
                    <a:pt x="5707" y="4398"/>
                    <a:pt x="6684" y="2688"/>
                    <a:pt x="7534" y="1183"/>
                  </a:cubicBezTo>
                  <a:cubicBezTo>
                    <a:pt x="7778" y="733"/>
                    <a:pt x="8022" y="333"/>
                    <a:pt x="81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2" name="Google Shape;2192;p83"/>
            <p:cNvSpPr/>
            <p:nvPr/>
          </p:nvSpPr>
          <p:spPr>
            <a:xfrm>
              <a:off x="4819450" y="2089224"/>
              <a:ext cx="359297" cy="372316"/>
            </a:xfrm>
            <a:custGeom>
              <a:rect b="b" l="l" r="r" t="t"/>
              <a:pathLst>
                <a:path extrusionOk="0" h="27168" w="26218">
                  <a:moveTo>
                    <a:pt x="6556" y="0"/>
                  </a:moveTo>
                  <a:cubicBezTo>
                    <a:pt x="6489" y="0"/>
                    <a:pt x="6350" y="59"/>
                    <a:pt x="6069" y="219"/>
                  </a:cubicBezTo>
                  <a:lnTo>
                    <a:pt x="5785" y="668"/>
                  </a:lnTo>
                  <a:cubicBezTo>
                    <a:pt x="5009" y="2035"/>
                    <a:pt x="4021" y="2798"/>
                    <a:pt x="3062" y="2798"/>
                  </a:cubicBezTo>
                  <a:cubicBezTo>
                    <a:pt x="2910" y="2798"/>
                    <a:pt x="2759" y="2779"/>
                    <a:pt x="2610" y="2740"/>
                  </a:cubicBezTo>
                  <a:lnTo>
                    <a:pt x="2444" y="2701"/>
                  </a:lnTo>
                  <a:cubicBezTo>
                    <a:pt x="2326" y="2673"/>
                    <a:pt x="2214" y="2646"/>
                    <a:pt x="2127" y="2646"/>
                  </a:cubicBezTo>
                  <a:cubicBezTo>
                    <a:pt x="2091" y="2646"/>
                    <a:pt x="2059" y="2650"/>
                    <a:pt x="2033" y="2662"/>
                  </a:cubicBezTo>
                  <a:cubicBezTo>
                    <a:pt x="1877" y="2740"/>
                    <a:pt x="1916" y="2984"/>
                    <a:pt x="2082" y="3473"/>
                  </a:cubicBezTo>
                  <a:cubicBezTo>
                    <a:pt x="2082" y="3551"/>
                    <a:pt x="2121" y="3639"/>
                    <a:pt x="2160" y="3717"/>
                  </a:cubicBezTo>
                  <a:cubicBezTo>
                    <a:pt x="2365" y="4694"/>
                    <a:pt x="1789" y="5466"/>
                    <a:pt x="1261" y="6238"/>
                  </a:cubicBezTo>
                  <a:cubicBezTo>
                    <a:pt x="1056" y="6482"/>
                    <a:pt x="861" y="6775"/>
                    <a:pt x="695" y="7020"/>
                  </a:cubicBezTo>
                  <a:cubicBezTo>
                    <a:pt x="1" y="8280"/>
                    <a:pt x="79" y="9863"/>
                    <a:pt x="167" y="11172"/>
                  </a:cubicBezTo>
                  <a:cubicBezTo>
                    <a:pt x="206" y="11739"/>
                    <a:pt x="245" y="12394"/>
                    <a:pt x="568" y="12882"/>
                  </a:cubicBezTo>
                  <a:cubicBezTo>
                    <a:pt x="768" y="13243"/>
                    <a:pt x="1192" y="13532"/>
                    <a:pt x="1608" y="13532"/>
                  </a:cubicBezTo>
                  <a:cubicBezTo>
                    <a:pt x="1699" y="13532"/>
                    <a:pt x="1789" y="13518"/>
                    <a:pt x="1877" y="13488"/>
                  </a:cubicBezTo>
                  <a:lnTo>
                    <a:pt x="2121" y="13371"/>
                  </a:lnTo>
                  <a:lnTo>
                    <a:pt x="2199" y="13654"/>
                  </a:lnTo>
                  <a:cubicBezTo>
                    <a:pt x="2483" y="14671"/>
                    <a:pt x="2971" y="15609"/>
                    <a:pt x="3587" y="16498"/>
                  </a:cubicBezTo>
                  <a:cubicBezTo>
                    <a:pt x="3743" y="16742"/>
                    <a:pt x="3948" y="16986"/>
                    <a:pt x="4232" y="17113"/>
                  </a:cubicBezTo>
                  <a:cubicBezTo>
                    <a:pt x="4398" y="17192"/>
                    <a:pt x="4603" y="17231"/>
                    <a:pt x="4847" y="17231"/>
                  </a:cubicBezTo>
                  <a:cubicBezTo>
                    <a:pt x="4965" y="17279"/>
                    <a:pt x="5131" y="17279"/>
                    <a:pt x="5258" y="17319"/>
                  </a:cubicBezTo>
                  <a:cubicBezTo>
                    <a:pt x="6147" y="17475"/>
                    <a:pt x="6968" y="18208"/>
                    <a:pt x="7368" y="19234"/>
                  </a:cubicBezTo>
                  <a:cubicBezTo>
                    <a:pt x="7740" y="20084"/>
                    <a:pt x="7779" y="21344"/>
                    <a:pt x="7818" y="22243"/>
                  </a:cubicBezTo>
                  <a:lnTo>
                    <a:pt x="7818" y="22605"/>
                  </a:lnTo>
                  <a:lnTo>
                    <a:pt x="7329" y="22605"/>
                  </a:lnTo>
                  <a:cubicBezTo>
                    <a:pt x="7407" y="22693"/>
                    <a:pt x="7456" y="22771"/>
                    <a:pt x="7534" y="22810"/>
                  </a:cubicBezTo>
                  <a:cubicBezTo>
                    <a:pt x="7740" y="23054"/>
                    <a:pt x="7896" y="23299"/>
                    <a:pt x="8023" y="23582"/>
                  </a:cubicBezTo>
                  <a:cubicBezTo>
                    <a:pt x="8062" y="23787"/>
                    <a:pt x="8101" y="23953"/>
                    <a:pt x="8101" y="24158"/>
                  </a:cubicBezTo>
                  <a:cubicBezTo>
                    <a:pt x="8101" y="24237"/>
                    <a:pt x="8140" y="24315"/>
                    <a:pt x="8140" y="24403"/>
                  </a:cubicBezTo>
                  <a:cubicBezTo>
                    <a:pt x="8345" y="25624"/>
                    <a:pt x="9977" y="26640"/>
                    <a:pt x="11404" y="27168"/>
                  </a:cubicBezTo>
                  <a:lnTo>
                    <a:pt x="25533" y="27168"/>
                  </a:lnTo>
                  <a:cubicBezTo>
                    <a:pt x="25240" y="24852"/>
                    <a:pt x="25484" y="22282"/>
                    <a:pt x="25728" y="20406"/>
                  </a:cubicBezTo>
                  <a:lnTo>
                    <a:pt x="25728" y="20084"/>
                  </a:lnTo>
                  <a:cubicBezTo>
                    <a:pt x="26022" y="17602"/>
                    <a:pt x="26217" y="15814"/>
                    <a:pt x="25045" y="13615"/>
                  </a:cubicBezTo>
                  <a:cubicBezTo>
                    <a:pt x="24839" y="13244"/>
                    <a:pt x="24673" y="13039"/>
                    <a:pt x="24507" y="12882"/>
                  </a:cubicBezTo>
                  <a:cubicBezTo>
                    <a:pt x="24106" y="12345"/>
                    <a:pt x="23940" y="12101"/>
                    <a:pt x="24312" y="10723"/>
                  </a:cubicBezTo>
                  <a:cubicBezTo>
                    <a:pt x="24429" y="10195"/>
                    <a:pt x="24634" y="9658"/>
                    <a:pt x="24839" y="9169"/>
                  </a:cubicBezTo>
                  <a:lnTo>
                    <a:pt x="24800" y="9169"/>
                  </a:lnTo>
                  <a:cubicBezTo>
                    <a:pt x="24800" y="9169"/>
                    <a:pt x="24751" y="9169"/>
                    <a:pt x="24751" y="9130"/>
                  </a:cubicBezTo>
                  <a:cubicBezTo>
                    <a:pt x="24712" y="9091"/>
                    <a:pt x="24634" y="9091"/>
                    <a:pt x="24595" y="9052"/>
                  </a:cubicBezTo>
                  <a:cubicBezTo>
                    <a:pt x="24556" y="9013"/>
                    <a:pt x="24556" y="9013"/>
                    <a:pt x="24507" y="9013"/>
                  </a:cubicBezTo>
                  <a:cubicBezTo>
                    <a:pt x="24468" y="8974"/>
                    <a:pt x="24429" y="8925"/>
                    <a:pt x="24351" y="8886"/>
                  </a:cubicBezTo>
                  <a:cubicBezTo>
                    <a:pt x="24351" y="8847"/>
                    <a:pt x="24312" y="8847"/>
                    <a:pt x="24312" y="8808"/>
                  </a:cubicBezTo>
                  <a:cubicBezTo>
                    <a:pt x="24263" y="8808"/>
                    <a:pt x="24224" y="8769"/>
                    <a:pt x="24185" y="8730"/>
                  </a:cubicBezTo>
                  <a:cubicBezTo>
                    <a:pt x="24146" y="8681"/>
                    <a:pt x="24106" y="8681"/>
                    <a:pt x="24106" y="8642"/>
                  </a:cubicBezTo>
                  <a:cubicBezTo>
                    <a:pt x="24067" y="8603"/>
                    <a:pt x="24019" y="8564"/>
                    <a:pt x="23979" y="8524"/>
                  </a:cubicBezTo>
                  <a:lnTo>
                    <a:pt x="23901" y="8437"/>
                  </a:lnTo>
                  <a:cubicBezTo>
                    <a:pt x="23901" y="8397"/>
                    <a:pt x="23862" y="8358"/>
                    <a:pt x="23823" y="8319"/>
                  </a:cubicBezTo>
                  <a:cubicBezTo>
                    <a:pt x="23823" y="8319"/>
                    <a:pt x="23774" y="8280"/>
                    <a:pt x="23774" y="8241"/>
                  </a:cubicBezTo>
                  <a:cubicBezTo>
                    <a:pt x="23735" y="8192"/>
                    <a:pt x="23696" y="8153"/>
                    <a:pt x="23696" y="8114"/>
                  </a:cubicBezTo>
                  <a:cubicBezTo>
                    <a:pt x="23657" y="8075"/>
                    <a:pt x="23657" y="8075"/>
                    <a:pt x="23618" y="8036"/>
                  </a:cubicBezTo>
                  <a:cubicBezTo>
                    <a:pt x="23618" y="7948"/>
                    <a:pt x="23579" y="7870"/>
                    <a:pt x="23530" y="7831"/>
                  </a:cubicBezTo>
                  <a:cubicBezTo>
                    <a:pt x="23452" y="7625"/>
                    <a:pt x="23374" y="7420"/>
                    <a:pt x="23335" y="7215"/>
                  </a:cubicBezTo>
                  <a:cubicBezTo>
                    <a:pt x="23208" y="6854"/>
                    <a:pt x="23129" y="6531"/>
                    <a:pt x="22924" y="6287"/>
                  </a:cubicBezTo>
                  <a:cubicBezTo>
                    <a:pt x="22719" y="6043"/>
                    <a:pt x="22436" y="5876"/>
                    <a:pt x="22113" y="5710"/>
                  </a:cubicBezTo>
                  <a:cubicBezTo>
                    <a:pt x="21947" y="5632"/>
                    <a:pt x="21781" y="5554"/>
                    <a:pt x="21664" y="5466"/>
                  </a:cubicBezTo>
                  <a:cubicBezTo>
                    <a:pt x="21380" y="5261"/>
                    <a:pt x="21087" y="5017"/>
                    <a:pt x="20843" y="4821"/>
                  </a:cubicBezTo>
                  <a:cubicBezTo>
                    <a:pt x="20560" y="4528"/>
                    <a:pt x="20315" y="4333"/>
                    <a:pt x="19993" y="4127"/>
                  </a:cubicBezTo>
                  <a:cubicBezTo>
                    <a:pt x="19260" y="3717"/>
                    <a:pt x="18400" y="3717"/>
                    <a:pt x="17472" y="3678"/>
                  </a:cubicBezTo>
                  <a:lnTo>
                    <a:pt x="16573" y="3678"/>
                  </a:lnTo>
                  <a:cubicBezTo>
                    <a:pt x="15185" y="3600"/>
                    <a:pt x="13720" y="2906"/>
                    <a:pt x="13514" y="1597"/>
                  </a:cubicBezTo>
                  <a:lnTo>
                    <a:pt x="13514" y="1352"/>
                  </a:lnTo>
                  <a:cubicBezTo>
                    <a:pt x="13475" y="1108"/>
                    <a:pt x="13475" y="913"/>
                    <a:pt x="13358" y="786"/>
                  </a:cubicBezTo>
                  <a:cubicBezTo>
                    <a:pt x="13270" y="707"/>
                    <a:pt x="13075" y="668"/>
                    <a:pt x="12948" y="620"/>
                  </a:cubicBezTo>
                  <a:lnTo>
                    <a:pt x="12215" y="502"/>
                  </a:lnTo>
                  <a:cubicBezTo>
                    <a:pt x="11277" y="668"/>
                    <a:pt x="10095" y="786"/>
                    <a:pt x="9528" y="825"/>
                  </a:cubicBezTo>
                  <a:cubicBezTo>
                    <a:pt x="9323" y="825"/>
                    <a:pt x="9117" y="825"/>
                    <a:pt x="8922" y="864"/>
                  </a:cubicBezTo>
                  <a:cubicBezTo>
                    <a:pt x="8677" y="929"/>
                    <a:pt x="8438" y="967"/>
                    <a:pt x="8199" y="967"/>
                  </a:cubicBezTo>
                  <a:cubicBezTo>
                    <a:pt x="8114" y="967"/>
                    <a:pt x="8030" y="962"/>
                    <a:pt x="7945" y="952"/>
                  </a:cubicBezTo>
                  <a:cubicBezTo>
                    <a:pt x="7613" y="952"/>
                    <a:pt x="7368" y="668"/>
                    <a:pt x="7124" y="424"/>
                  </a:cubicBezTo>
                  <a:cubicBezTo>
                    <a:pt x="6968" y="219"/>
                    <a:pt x="6763" y="14"/>
                    <a:pt x="6596" y="14"/>
                  </a:cubicBezTo>
                  <a:cubicBezTo>
                    <a:pt x="6588" y="5"/>
                    <a:pt x="6575" y="0"/>
                    <a:pt x="65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3" name="Google Shape;2193;p83"/>
            <p:cNvSpPr/>
            <p:nvPr/>
          </p:nvSpPr>
          <p:spPr>
            <a:xfrm>
              <a:off x="4847311" y="2125157"/>
              <a:ext cx="5632" cy="1083"/>
            </a:xfrm>
            <a:custGeom>
              <a:rect b="b" l="l" r="r" t="t"/>
              <a:pathLst>
                <a:path extrusionOk="0" h="79" w="411">
                  <a:moveTo>
                    <a:pt x="411" y="79"/>
                  </a:moveTo>
                  <a:cubicBezTo>
                    <a:pt x="245" y="40"/>
                    <a:pt x="88" y="1"/>
                    <a:pt x="0" y="40"/>
                  </a:cubicBezTo>
                  <a:cubicBezTo>
                    <a:pt x="88" y="1"/>
                    <a:pt x="245" y="40"/>
                    <a:pt x="411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83"/>
            <p:cNvSpPr/>
            <p:nvPr/>
          </p:nvSpPr>
          <p:spPr>
            <a:xfrm>
              <a:off x="4898729" y="2092212"/>
              <a:ext cx="3892" cy="6181"/>
            </a:xfrm>
            <a:custGeom>
              <a:rect b="b" l="l" r="r" t="t"/>
              <a:pathLst>
                <a:path extrusionOk="0" h="451" w="284">
                  <a:moveTo>
                    <a:pt x="284" y="1"/>
                  </a:moveTo>
                  <a:lnTo>
                    <a:pt x="0" y="450"/>
                  </a:lnTo>
                  <a:lnTo>
                    <a:pt x="2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83"/>
            <p:cNvSpPr/>
            <p:nvPr/>
          </p:nvSpPr>
          <p:spPr>
            <a:xfrm>
              <a:off x="5152613" y="2209917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1" y="1"/>
                  </a:moveTo>
                  <a:cubicBezTo>
                    <a:pt x="1" y="40"/>
                    <a:pt x="40" y="40"/>
                    <a:pt x="40" y="79"/>
                  </a:cubicBezTo>
                  <a:cubicBezTo>
                    <a:pt x="40" y="40"/>
                    <a:pt x="1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83"/>
            <p:cNvSpPr/>
            <p:nvPr/>
          </p:nvSpPr>
          <p:spPr>
            <a:xfrm>
              <a:off x="5146995" y="2204833"/>
              <a:ext cx="1083" cy="1220"/>
            </a:xfrm>
            <a:custGeom>
              <a:rect b="b" l="l" r="r" t="t"/>
              <a:pathLst>
                <a:path extrusionOk="0" h="89" w="79">
                  <a:moveTo>
                    <a:pt x="0" y="1"/>
                  </a:moveTo>
                  <a:lnTo>
                    <a:pt x="78" y="8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p83"/>
            <p:cNvSpPr/>
            <p:nvPr/>
          </p:nvSpPr>
          <p:spPr>
            <a:xfrm>
              <a:off x="5155299" y="2212740"/>
              <a:ext cx="1220" cy="548"/>
            </a:xfrm>
            <a:custGeom>
              <a:rect b="b" l="l" r="r" t="t"/>
              <a:pathLst>
                <a:path extrusionOk="0" h="40" w="89">
                  <a:moveTo>
                    <a:pt x="0" y="0"/>
                  </a:moveTo>
                  <a:cubicBezTo>
                    <a:pt x="49" y="0"/>
                    <a:pt x="49" y="0"/>
                    <a:pt x="88" y="39"/>
                  </a:cubicBezTo>
                  <a:cubicBezTo>
                    <a:pt x="49" y="0"/>
                    <a:pt x="49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83"/>
            <p:cNvSpPr/>
            <p:nvPr/>
          </p:nvSpPr>
          <p:spPr>
            <a:xfrm>
              <a:off x="5158643" y="2214344"/>
              <a:ext cx="685" cy="548"/>
            </a:xfrm>
            <a:custGeom>
              <a:rect b="b" l="l" r="r" t="t"/>
              <a:pathLst>
                <a:path extrusionOk="0" h="40" w="50">
                  <a:moveTo>
                    <a:pt x="0" y="0"/>
                  </a:moveTo>
                  <a:cubicBezTo>
                    <a:pt x="0" y="39"/>
                    <a:pt x="49" y="39"/>
                    <a:pt x="49" y="39"/>
                  </a:cubicBezTo>
                  <a:cubicBezTo>
                    <a:pt x="49" y="39"/>
                    <a:pt x="0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p83"/>
            <p:cNvSpPr/>
            <p:nvPr/>
          </p:nvSpPr>
          <p:spPr>
            <a:xfrm>
              <a:off x="5145254" y="2202161"/>
              <a:ext cx="685" cy="1083"/>
            </a:xfrm>
            <a:custGeom>
              <a:rect b="b" l="l" r="r" t="t"/>
              <a:pathLst>
                <a:path extrusionOk="0" h="79" w="50">
                  <a:moveTo>
                    <a:pt x="0" y="0"/>
                  </a:moveTo>
                  <a:cubicBezTo>
                    <a:pt x="0" y="39"/>
                    <a:pt x="49" y="78"/>
                    <a:pt x="49" y="78"/>
                  </a:cubicBezTo>
                  <a:cubicBezTo>
                    <a:pt x="49" y="78"/>
                    <a:pt x="0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p83"/>
            <p:cNvSpPr/>
            <p:nvPr/>
          </p:nvSpPr>
          <p:spPr>
            <a:xfrm>
              <a:off x="4996879" y="2097707"/>
              <a:ext cx="7784" cy="13403"/>
            </a:xfrm>
            <a:custGeom>
              <a:rect b="b" l="l" r="r" t="t"/>
              <a:pathLst>
                <a:path extrusionOk="0" h="978" w="568">
                  <a:moveTo>
                    <a:pt x="567" y="733"/>
                  </a:moveTo>
                  <a:lnTo>
                    <a:pt x="567" y="978"/>
                  </a:lnTo>
                  <a:lnTo>
                    <a:pt x="567" y="733"/>
                  </a:lnTo>
                  <a:cubicBezTo>
                    <a:pt x="528" y="489"/>
                    <a:pt x="528" y="294"/>
                    <a:pt x="411" y="167"/>
                  </a:cubicBezTo>
                  <a:cubicBezTo>
                    <a:pt x="323" y="88"/>
                    <a:pt x="128" y="49"/>
                    <a:pt x="1" y="1"/>
                  </a:cubicBezTo>
                  <a:cubicBezTo>
                    <a:pt x="128" y="49"/>
                    <a:pt x="323" y="88"/>
                    <a:pt x="411" y="167"/>
                  </a:cubicBezTo>
                  <a:cubicBezTo>
                    <a:pt x="528" y="294"/>
                    <a:pt x="528" y="489"/>
                    <a:pt x="567" y="7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83"/>
            <p:cNvSpPr/>
            <p:nvPr/>
          </p:nvSpPr>
          <p:spPr>
            <a:xfrm>
              <a:off x="5149804" y="2207642"/>
              <a:ext cx="1083" cy="1220"/>
            </a:xfrm>
            <a:custGeom>
              <a:rect b="b" l="l" r="r" t="t"/>
              <a:pathLst>
                <a:path extrusionOk="0" h="89" w="79">
                  <a:moveTo>
                    <a:pt x="79" y="89"/>
                  </a:moveTo>
                  <a:cubicBezTo>
                    <a:pt x="40" y="40"/>
                    <a:pt x="0" y="40"/>
                    <a:pt x="0" y="1"/>
                  </a:cubicBezTo>
                  <a:cubicBezTo>
                    <a:pt x="0" y="40"/>
                    <a:pt x="40" y="40"/>
                    <a:pt x="79" y="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83"/>
            <p:cNvSpPr/>
            <p:nvPr/>
          </p:nvSpPr>
          <p:spPr>
            <a:xfrm>
              <a:off x="5143103" y="2199338"/>
              <a:ext cx="1096" cy="1096"/>
            </a:xfrm>
            <a:custGeom>
              <a:rect b="b" l="l" r="r" t="t"/>
              <a:pathLst>
                <a:path extrusionOk="0" h="80" w="80">
                  <a:moveTo>
                    <a:pt x="1" y="1"/>
                  </a:moveTo>
                  <a:cubicBezTo>
                    <a:pt x="40" y="40"/>
                    <a:pt x="40" y="40"/>
                    <a:pt x="79" y="79"/>
                  </a:cubicBezTo>
                  <a:cubicBezTo>
                    <a:pt x="40" y="40"/>
                    <a:pt x="40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83"/>
            <p:cNvSpPr/>
            <p:nvPr/>
          </p:nvSpPr>
          <p:spPr>
            <a:xfrm>
              <a:off x="4986834" y="2096104"/>
              <a:ext cx="10059" cy="1617"/>
            </a:xfrm>
            <a:custGeom>
              <a:rect b="b" l="l" r="r" t="t"/>
              <a:pathLst>
                <a:path extrusionOk="0" h="118" w="734">
                  <a:moveTo>
                    <a:pt x="1" y="0"/>
                  </a:moveTo>
                  <a:lnTo>
                    <a:pt x="1" y="0"/>
                  </a:lnTo>
                  <a:lnTo>
                    <a:pt x="734" y="11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83"/>
            <p:cNvSpPr/>
            <p:nvPr/>
          </p:nvSpPr>
          <p:spPr>
            <a:xfrm>
              <a:off x="2674125" y="1913057"/>
              <a:ext cx="567519" cy="475906"/>
            </a:xfrm>
            <a:custGeom>
              <a:rect b="b" l="l" r="r" t="t"/>
              <a:pathLst>
                <a:path extrusionOk="0" h="34727" w="41412">
                  <a:moveTo>
                    <a:pt x="5619" y="0"/>
                  </a:moveTo>
                  <a:cubicBezTo>
                    <a:pt x="5707" y="283"/>
                    <a:pt x="5746" y="577"/>
                    <a:pt x="5825" y="821"/>
                  </a:cubicBezTo>
                  <a:cubicBezTo>
                    <a:pt x="5903" y="1143"/>
                    <a:pt x="5991" y="1388"/>
                    <a:pt x="6069" y="1671"/>
                  </a:cubicBezTo>
                  <a:cubicBezTo>
                    <a:pt x="6723" y="3869"/>
                    <a:pt x="6929" y="5706"/>
                    <a:pt x="5903" y="8149"/>
                  </a:cubicBezTo>
                  <a:cubicBezTo>
                    <a:pt x="5658" y="8716"/>
                    <a:pt x="5219" y="9283"/>
                    <a:pt x="4769" y="9859"/>
                  </a:cubicBezTo>
                  <a:cubicBezTo>
                    <a:pt x="4320" y="10465"/>
                    <a:pt x="3870" y="11032"/>
                    <a:pt x="3704" y="11569"/>
                  </a:cubicBezTo>
                  <a:cubicBezTo>
                    <a:pt x="3548" y="12058"/>
                    <a:pt x="3626" y="12380"/>
                    <a:pt x="3792" y="12869"/>
                  </a:cubicBezTo>
                  <a:cubicBezTo>
                    <a:pt x="3870" y="13113"/>
                    <a:pt x="3948" y="13396"/>
                    <a:pt x="4036" y="13719"/>
                  </a:cubicBezTo>
                  <a:cubicBezTo>
                    <a:pt x="4359" y="15272"/>
                    <a:pt x="3997" y="16367"/>
                    <a:pt x="3509" y="17872"/>
                  </a:cubicBezTo>
                  <a:lnTo>
                    <a:pt x="3304" y="18448"/>
                  </a:lnTo>
                  <a:cubicBezTo>
                    <a:pt x="2483" y="20930"/>
                    <a:pt x="1955" y="23168"/>
                    <a:pt x="1349" y="25894"/>
                  </a:cubicBezTo>
                  <a:cubicBezTo>
                    <a:pt x="1105" y="26959"/>
                    <a:pt x="695" y="27887"/>
                    <a:pt x="1" y="28913"/>
                  </a:cubicBezTo>
                  <a:cubicBezTo>
                    <a:pt x="40" y="28913"/>
                    <a:pt x="89" y="28952"/>
                    <a:pt x="128" y="28952"/>
                  </a:cubicBezTo>
                  <a:cubicBezTo>
                    <a:pt x="245" y="28991"/>
                    <a:pt x="333" y="29030"/>
                    <a:pt x="450" y="29030"/>
                  </a:cubicBezTo>
                  <a:cubicBezTo>
                    <a:pt x="577" y="29069"/>
                    <a:pt x="656" y="29108"/>
                    <a:pt x="773" y="29157"/>
                  </a:cubicBezTo>
                  <a:cubicBezTo>
                    <a:pt x="900" y="29196"/>
                    <a:pt x="978" y="29236"/>
                    <a:pt x="1105" y="29236"/>
                  </a:cubicBezTo>
                  <a:cubicBezTo>
                    <a:pt x="1222" y="29275"/>
                    <a:pt x="1310" y="29314"/>
                    <a:pt x="1388" y="29353"/>
                  </a:cubicBezTo>
                  <a:cubicBezTo>
                    <a:pt x="1506" y="29353"/>
                    <a:pt x="1633" y="29402"/>
                    <a:pt x="1750" y="29441"/>
                  </a:cubicBezTo>
                  <a:cubicBezTo>
                    <a:pt x="1877" y="29480"/>
                    <a:pt x="1955" y="29519"/>
                    <a:pt x="2043" y="29519"/>
                  </a:cubicBezTo>
                  <a:cubicBezTo>
                    <a:pt x="2160" y="29558"/>
                    <a:pt x="2287" y="29597"/>
                    <a:pt x="2405" y="29646"/>
                  </a:cubicBezTo>
                  <a:cubicBezTo>
                    <a:pt x="2483" y="29646"/>
                    <a:pt x="2610" y="29685"/>
                    <a:pt x="2688" y="29724"/>
                  </a:cubicBezTo>
                  <a:cubicBezTo>
                    <a:pt x="2815" y="29724"/>
                    <a:pt x="2932" y="29763"/>
                    <a:pt x="3059" y="29802"/>
                  </a:cubicBezTo>
                  <a:cubicBezTo>
                    <a:pt x="3137" y="29841"/>
                    <a:pt x="3216" y="29841"/>
                    <a:pt x="3343" y="29890"/>
                  </a:cubicBezTo>
                  <a:cubicBezTo>
                    <a:pt x="3460" y="29929"/>
                    <a:pt x="3587" y="29929"/>
                    <a:pt x="3704" y="29968"/>
                  </a:cubicBezTo>
                  <a:cubicBezTo>
                    <a:pt x="3792" y="30007"/>
                    <a:pt x="3870" y="30007"/>
                    <a:pt x="3948" y="30047"/>
                  </a:cubicBezTo>
                  <a:cubicBezTo>
                    <a:pt x="4075" y="30086"/>
                    <a:pt x="4193" y="30086"/>
                    <a:pt x="4320" y="30134"/>
                  </a:cubicBezTo>
                  <a:cubicBezTo>
                    <a:pt x="4437" y="30174"/>
                    <a:pt x="4525" y="30174"/>
                    <a:pt x="4603" y="30213"/>
                  </a:cubicBezTo>
                  <a:cubicBezTo>
                    <a:pt x="4730" y="30213"/>
                    <a:pt x="4847" y="30252"/>
                    <a:pt x="4974" y="30291"/>
                  </a:cubicBezTo>
                  <a:cubicBezTo>
                    <a:pt x="5092" y="30291"/>
                    <a:pt x="5170" y="30330"/>
                    <a:pt x="5258" y="30330"/>
                  </a:cubicBezTo>
                  <a:cubicBezTo>
                    <a:pt x="5375" y="30379"/>
                    <a:pt x="5502" y="30418"/>
                    <a:pt x="5619" y="30418"/>
                  </a:cubicBezTo>
                  <a:cubicBezTo>
                    <a:pt x="5707" y="30457"/>
                    <a:pt x="5825" y="30457"/>
                    <a:pt x="5903" y="30457"/>
                  </a:cubicBezTo>
                  <a:cubicBezTo>
                    <a:pt x="6030" y="30496"/>
                    <a:pt x="6147" y="30535"/>
                    <a:pt x="6274" y="30535"/>
                  </a:cubicBezTo>
                  <a:cubicBezTo>
                    <a:pt x="6352" y="30574"/>
                    <a:pt x="6479" y="30574"/>
                    <a:pt x="6557" y="30574"/>
                  </a:cubicBezTo>
                  <a:cubicBezTo>
                    <a:pt x="6684" y="30623"/>
                    <a:pt x="6802" y="30623"/>
                    <a:pt x="6929" y="30662"/>
                  </a:cubicBezTo>
                  <a:cubicBezTo>
                    <a:pt x="7007" y="30662"/>
                    <a:pt x="7124" y="30662"/>
                    <a:pt x="7212" y="30701"/>
                  </a:cubicBezTo>
                  <a:cubicBezTo>
                    <a:pt x="7329" y="30701"/>
                    <a:pt x="7456" y="30740"/>
                    <a:pt x="7574" y="30740"/>
                  </a:cubicBezTo>
                  <a:cubicBezTo>
                    <a:pt x="7662" y="30740"/>
                    <a:pt x="7779" y="30779"/>
                    <a:pt x="7857" y="30779"/>
                  </a:cubicBezTo>
                  <a:cubicBezTo>
                    <a:pt x="7984" y="30779"/>
                    <a:pt x="8101" y="30818"/>
                    <a:pt x="8228" y="30818"/>
                  </a:cubicBezTo>
                  <a:cubicBezTo>
                    <a:pt x="8306" y="30818"/>
                    <a:pt x="8433" y="30818"/>
                    <a:pt x="8551" y="30867"/>
                  </a:cubicBezTo>
                  <a:lnTo>
                    <a:pt x="8883" y="30867"/>
                  </a:lnTo>
                  <a:cubicBezTo>
                    <a:pt x="9000" y="30906"/>
                    <a:pt x="9127" y="30906"/>
                    <a:pt x="9244" y="30906"/>
                  </a:cubicBezTo>
                  <a:lnTo>
                    <a:pt x="9528" y="30906"/>
                  </a:lnTo>
                  <a:cubicBezTo>
                    <a:pt x="9733" y="30945"/>
                    <a:pt x="9977" y="30945"/>
                    <a:pt x="10182" y="30945"/>
                  </a:cubicBezTo>
                  <a:lnTo>
                    <a:pt x="11609" y="30945"/>
                  </a:lnTo>
                  <a:cubicBezTo>
                    <a:pt x="11971" y="30906"/>
                    <a:pt x="12342" y="30906"/>
                    <a:pt x="12703" y="30906"/>
                  </a:cubicBezTo>
                  <a:cubicBezTo>
                    <a:pt x="13075" y="30906"/>
                    <a:pt x="13436" y="30906"/>
                    <a:pt x="13808" y="30945"/>
                  </a:cubicBezTo>
                  <a:cubicBezTo>
                    <a:pt x="14746" y="30985"/>
                    <a:pt x="15723" y="31151"/>
                    <a:pt x="16651" y="31307"/>
                  </a:cubicBezTo>
                  <a:lnTo>
                    <a:pt x="26999" y="33066"/>
                  </a:lnTo>
                  <a:cubicBezTo>
                    <a:pt x="28425" y="33310"/>
                    <a:pt x="29930" y="33554"/>
                    <a:pt x="31357" y="33955"/>
                  </a:cubicBezTo>
                  <a:cubicBezTo>
                    <a:pt x="31396" y="33994"/>
                    <a:pt x="31396" y="33994"/>
                    <a:pt x="31435" y="33994"/>
                  </a:cubicBezTo>
                  <a:cubicBezTo>
                    <a:pt x="31474" y="33994"/>
                    <a:pt x="31474" y="34043"/>
                    <a:pt x="31513" y="34043"/>
                  </a:cubicBezTo>
                  <a:cubicBezTo>
                    <a:pt x="32168" y="34238"/>
                    <a:pt x="32774" y="34444"/>
                    <a:pt x="33389" y="34727"/>
                  </a:cubicBezTo>
                  <a:lnTo>
                    <a:pt x="35666" y="25816"/>
                  </a:lnTo>
                  <a:cubicBezTo>
                    <a:pt x="35754" y="25366"/>
                    <a:pt x="35871" y="24878"/>
                    <a:pt x="36115" y="24428"/>
                  </a:cubicBezTo>
                  <a:cubicBezTo>
                    <a:pt x="36242" y="24223"/>
                    <a:pt x="36360" y="23979"/>
                    <a:pt x="36526" y="23783"/>
                  </a:cubicBezTo>
                  <a:cubicBezTo>
                    <a:pt x="36682" y="23539"/>
                    <a:pt x="36848" y="23295"/>
                    <a:pt x="36975" y="23050"/>
                  </a:cubicBezTo>
                  <a:cubicBezTo>
                    <a:pt x="37298" y="22269"/>
                    <a:pt x="37219" y="21419"/>
                    <a:pt x="37132" y="20520"/>
                  </a:cubicBezTo>
                  <a:cubicBezTo>
                    <a:pt x="37053" y="19875"/>
                    <a:pt x="36975" y="19220"/>
                    <a:pt x="37053" y="18565"/>
                  </a:cubicBezTo>
                  <a:cubicBezTo>
                    <a:pt x="37259" y="16943"/>
                    <a:pt x="38392" y="15634"/>
                    <a:pt x="39574" y="14501"/>
                  </a:cubicBezTo>
                  <a:cubicBezTo>
                    <a:pt x="40395" y="13680"/>
                    <a:pt x="41206" y="12908"/>
                    <a:pt x="41284" y="11892"/>
                  </a:cubicBezTo>
                  <a:cubicBezTo>
                    <a:pt x="41411" y="11081"/>
                    <a:pt x="41001" y="10260"/>
                    <a:pt x="40591" y="9449"/>
                  </a:cubicBezTo>
                  <a:cubicBezTo>
                    <a:pt x="40512" y="9283"/>
                    <a:pt x="40434" y="9126"/>
                    <a:pt x="40346" y="8960"/>
                  </a:cubicBezTo>
                  <a:cubicBezTo>
                    <a:pt x="39246" y="8254"/>
                    <a:pt x="38103" y="8076"/>
                    <a:pt x="36921" y="8076"/>
                  </a:cubicBezTo>
                  <a:cubicBezTo>
                    <a:pt x="36403" y="8076"/>
                    <a:pt x="35877" y="8110"/>
                    <a:pt x="35343" y="8149"/>
                  </a:cubicBezTo>
                  <a:cubicBezTo>
                    <a:pt x="34894" y="8149"/>
                    <a:pt x="34405" y="8188"/>
                    <a:pt x="33917" y="8188"/>
                  </a:cubicBezTo>
                  <a:cubicBezTo>
                    <a:pt x="33184" y="8188"/>
                    <a:pt x="32412" y="8149"/>
                    <a:pt x="31640" y="7944"/>
                  </a:cubicBezTo>
                  <a:cubicBezTo>
                    <a:pt x="30985" y="7778"/>
                    <a:pt x="30419" y="7455"/>
                    <a:pt x="29842" y="7123"/>
                  </a:cubicBezTo>
                  <a:cubicBezTo>
                    <a:pt x="29315" y="6801"/>
                    <a:pt x="28748" y="6478"/>
                    <a:pt x="28132" y="6312"/>
                  </a:cubicBezTo>
                  <a:cubicBezTo>
                    <a:pt x="27116" y="6029"/>
                    <a:pt x="26422" y="6029"/>
                    <a:pt x="25367" y="6029"/>
                  </a:cubicBezTo>
                  <a:lnTo>
                    <a:pt x="25289" y="6029"/>
                  </a:lnTo>
                  <a:cubicBezTo>
                    <a:pt x="24067" y="6029"/>
                    <a:pt x="22885" y="5990"/>
                    <a:pt x="21742" y="5902"/>
                  </a:cubicBezTo>
                  <a:cubicBezTo>
                    <a:pt x="21253" y="5902"/>
                    <a:pt x="20765" y="5863"/>
                    <a:pt x="20276" y="5863"/>
                  </a:cubicBezTo>
                  <a:cubicBezTo>
                    <a:pt x="20188" y="5859"/>
                    <a:pt x="20102" y="5857"/>
                    <a:pt x="20018" y="5857"/>
                  </a:cubicBezTo>
                  <a:cubicBezTo>
                    <a:pt x="19257" y="5857"/>
                    <a:pt x="18663" y="6010"/>
                    <a:pt x="18039" y="6195"/>
                  </a:cubicBezTo>
                  <a:cubicBezTo>
                    <a:pt x="17628" y="6312"/>
                    <a:pt x="17140" y="6439"/>
                    <a:pt x="16612" y="6517"/>
                  </a:cubicBezTo>
                  <a:cubicBezTo>
                    <a:pt x="16447" y="6540"/>
                    <a:pt x="16292" y="6551"/>
                    <a:pt x="16146" y="6551"/>
                  </a:cubicBezTo>
                  <a:cubicBezTo>
                    <a:pt x="14488" y="6551"/>
                    <a:pt x="13966" y="5138"/>
                    <a:pt x="13436" y="3791"/>
                  </a:cubicBezTo>
                  <a:cubicBezTo>
                    <a:pt x="13036" y="2648"/>
                    <a:pt x="12586" y="1505"/>
                    <a:pt x="11521" y="1065"/>
                  </a:cubicBezTo>
                  <a:cubicBezTo>
                    <a:pt x="10593" y="694"/>
                    <a:pt x="8961" y="449"/>
                    <a:pt x="7662" y="244"/>
                  </a:cubicBezTo>
                  <a:cubicBezTo>
                    <a:pt x="7329" y="205"/>
                    <a:pt x="6968" y="127"/>
                    <a:pt x="6684" y="88"/>
                  </a:cubicBezTo>
                  <a:cubicBezTo>
                    <a:pt x="6596" y="88"/>
                    <a:pt x="6479" y="39"/>
                    <a:pt x="6391" y="39"/>
                  </a:cubicBezTo>
                  <a:lnTo>
                    <a:pt x="6274" y="39"/>
                  </a:lnTo>
                  <a:cubicBezTo>
                    <a:pt x="6235" y="39"/>
                    <a:pt x="6147" y="39"/>
                    <a:pt x="60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83"/>
            <p:cNvSpPr/>
            <p:nvPr/>
          </p:nvSpPr>
          <p:spPr>
            <a:xfrm>
              <a:off x="4063417" y="2150194"/>
              <a:ext cx="512743" cy="327558"/>
            </a:xfrm>
            <a:custGeom>
              <a:rect b="b" l="l" r="r" t="t"/>
              <a:pathLst>
                <a:path extrusionOk="0" h="23902" w="37415">
                  <a:moveTo>
                    <a:pt x="772" y="1"/>
                  </a:moveTo>
                  <a:lnTo>
                    <a:pt x="577" y="4847"/>
                  </a:lnTo>
                  <a:lnTo>
                    <a:pt x="489" y="6802"/>
                  </a:lnTo>
                  <a:lnTo>
                    <a:pt x="411" y="6802"/>
                  </a:lnTo>
                  <a:cubicBezTo>
                    <a:pt x="411" y="6841"/>
                    <a:pt x="450" y="6841"/>
                    <a:pt x="450" y="6880"/>
                  </a:cubicBezTo>
                  <a:lnTo>
                    <a:pt x="450" y="7163"/>
                  </a:lnTo>
                  <a:cubicBezTo>
                    <a:pt x="450" y="7212"/>
                    <a:pt x="489" y="7290"/>
                    <a:pt x="489" y="7329"/>
                  </a:cubicBezTo>
                  <a:lnTo>
                    <a:pt x="489" y="7613"/>
                  </a:lnTo>
                  <a:cubicBezTo>
                    <a:pt x="489" y="7701"/>
                    <a:pt x="528" y="7779"/>
                    <a:pt x="528" y="7818"/>
                  </a:cubicBezTo>
                  <a:lnTo>
                    <a:pt x="528" y="8101"/>
                  </a:lnTo>
                  <a:lnTo>
                    <a:pt x="528" y="8306"/>
                  </a:lnTo>
                  <a:cubicBezTo>
                    <a:pt x="577" y="8385"/>
                    <a:pt x="577" y="8473"/>
                    <a:pt x="577" y="8551"/>
                  </a:cubicBezTo>
                  <a:lnTo>
                    <a:pt x="577" y="8795"/>
                  </a:lnTo>
                  <a:lnTo>
                    <a:pt x="577" y="9039"/>
                  </a:lnTo>
                  <a:lnTo>
                    <a:pt x="577" y="9284"/>
                  </a:lnTo>
                  <a:lnTo>
                    <a:pt x="577" y="9528"/>
                  </a:lnTo>
                  <a:lnTo>
                    <a:pt x="577" y="9772"/>
                  </a:lnTo>
                  <a:lnTo>
                    <a:pt x="577" y="10016"/>
                  </a:lnTo>
                  <a:lnTo>
                    <a:pt x="577" y="10261"/>
                  </a:lnTo>
                  <a:lnTo>
                    <a:pt x="577" y="10466"/>
                  </a:lnTo>
                  <a:lnTo>
                    <a:pt x="577" y="10749"/>
                  </a:lnTo>
                  <a:lnTo>
                    <a:pt x="577" y="10954"/>
                  </a:lnTo>
                  <a:cubicBezTo>
                    <a:pt x="577" y="11033"/>
                    <a:pt x="577" y="11121"/>
                    <a:pt x="528" y="11238"/>
                  </a:cubicBezTo>
                  <a:lnTo>
                    <a:pt x="528" y="11404"/>
                  </a:lnTo>
                  <a:lnTo>
                    <a:pt x="528" y="11687"/>
                  </a:lnTo>
                  <a:lnTo>
                    <a:pt x="528" y="11892"/>
                  </a:lnTo>
                  <a:cubicBezTo>
                    <a:pt x="528" y="11971"/>
                    <a:pt x="528" y="12098"/>
                    <a:pt x="489" y="12176"/>
                  </a:cubicBezTo>
                  <a:lnTo>
                    <a:pt x="489" y="12342"/>
                  </a:lnTo>
                  <a:lnTo>
                    <a:pt x="489" y="12664"/>
                  </a:lnTo>
                  <a:lnTo>
                    <a:pt x="489" y="12830"/>
                  </a:lnTo>
                  <a:cubicBezTo>
                    <a:pt x="450" y="12909"/>
                    <a:pt x="450" y="13026"/>
                    <a:pt x="450" y="13153"/>
                  </a:cubicBezTo>
                  <a:lnTo>
                    <a:pt x="450" y="13270"/>
                  </a:lnTo>
                  <a:cubicBezTo>
                    <a:pt x="450" y="13397"/>
                    <a:pt x="411" y="13514"/>
                    <a:pt x="411" y="13641"/>
                  </a:cubicBezTo>
                  <a:lnTo>
                    <a:pt x="411" y="13720"/>
                  </a:lnTo>
                  <a:cubicBezTo>
                    <a:pt x="411" y="13886"/>
                    <a:pt x="411" y="14003"/>
                    <a:pt x="372" y="14169"/>
                  </a:cubicBezTo>
                  <a:lnTo>
                    <a:pt x="0" y="19827"/>
                  </a:lnTo>
                  <a:cubicBezTo>
                    <a:pt x="4075" y="20481"/>
                    <a:pt x="8267" y="20765"/>
                    <a:pt x="12302" y="20765"/>
                  </a:cubicBezTo>
                  <a:cubicBezTo>
                    <a:pt x="13885" y="20726"/>
                    <a:pt x="15517" y="20687"/>
                    <a:pt x="17100" y="20599"/>
                  </a:cubicBezTo>
                  <a:cubicBezTo>
                    <a:pt x="18872" y="20538"/>
                    <a:pt x="20689" y="20464"/>
                    <a:pt x="22514" y="20464"/>
                  </a:cubicBezTo>
                  <a:cubicBezTo>
                    <a:pt x="24212" y="20464"/>
                    <a:pt x="25919" y="20528"/>
                    <a:pt x="27604" y="20726"/>
                  </a:cubicBezTo>
                  <a:lnTo>
                    <a:pt x="27770" y="20726"/>
                  </a:lnTo>
                  <a:lnTo>
                    <a:pt x="27809" y="20892"/>
                  </a:lnTo>
                  <a:cubicBezTo>
                    <a:pt x="28093" y="21498"/>
                    <a:pt x="28337" y="22064"/>
                    <a:pt x="28865" y="22436"/>
                  </a:cubicBezTo>
                  <a:cubicBezTo>
                    <a:pt x="29083" y="22588"/>
                    <a:pt x="29360" y="22671"/>
                    <a:pt x="29625" y="22671"/>
                  </a:cubicBezTo>
                  <a:cubicBezTo>
                    <a:pt x="29716" y="22671"/>
                    <a:pt x="29806" y="22661"/>
                    <a:pt x="29891" y="22641"/>
                  </a:cubicBezTo>
                  <a:cubicBezTo>
                    <a:pt x="30086" y="22602"/>
                    <a:pt x="30291" y="22514"/>
                    <a:pt x="30418" y="22269"/>
                  </a:cubicBezTo>
                  <a:cubicBezTo>
                    <a:pt x="30457" y="22230"/>
                    <a:pt x="30457" y="22191"/>
                    <a:pt x="30496" y="22152"/>
                  </a:cubicBezTo>
                  <a:cubicBezTo>
                    <a:pt x="30536" y="22064"/>
                    <a:pt x="30575" y="21947"/>
                    <a:pt x="30702" y="21820"/>
                  </a:cubicBezTo>
                  <a:lnTo>
                    <a:pt x="30741" y="21781"/>
                  </a:lnTo>
                  <a:lnTo>
                    <a:pt x="30780" y="21742"/>
                  </a:lnTo>
                  <a:cubicBezTo>
                    <a:pt x="30780" y="21742"/>
                    <a:pt x="30819" y="21742"/>
                    <a:pt x="30819" y="21703"/>
                  </a:cubicBezTo>
                  <a:cubicBezTo>
                    <a:pt x="30868" y="21703"/>
                    <a:pt x="30868" y="21664"/>
                    <a:pt x="30907" y="21664"/>
                  </a:cubicBezTo>
                  <a:cubicBezTo>
                    <a:pt x="30946" y="21664"/>
                    <a:pt x="30985" y="21625"/>
                    <a:pt x="30985" y="21625"/>
                  </a:cubicBezTo>
                  <a:lnTo>
                    <a:pt x="31024" y="21625"/>
                  </a:lnTo>
                  <a:lnTo>
                    <a:pt x="31063" y="21576"/>
                  </a:lnTo>
                  <a:lnTo>
                    <a:pt x="31190" y="21576"/>
                  </a:lnTo>
                  <a:cubicBezTo>
                    <a:pt x="31229" y="21576"/>
                    <a:pt x="31229" y="21576"/>
                    <a:pt x="31268" y="21537"/>
                  </a:cubicBezTo>
                  <a:lnTo>
                    <a:pt x="31356" y="21537"/>
                  </a:lnTo>
                  <a:cubicBezTo>
                    <a:pt x="31434" y="21537"/>
                    <a:pt x="31474" y="21537"/>
                    <a:pt x="31513" y="21576"/>
                  </a:cubicBezTo>
                  <a:lnTo>
                    <a:pt x="31679" y="21576"/>
                  </a:lnTo>
                  <a:cubicBezTo>
                    <a:pt x="31718" y="21576"/>
                    <a:pt x="31718" y="21625"/>
                    <a:pt x="31718" y="21625"/>
                  </a:cubicBezTo>
                  <a:cubicBezTo>
                    <a:pt x="31757" y="21625"/>
                    <a:pt x="31796" y="21625"/>
                    <a:pt x="31845" y="21664"/>
                  </a:cubicBezTo>
                  <a:lnTo>
                    <a:pt x="31884" y="21664"/>
                  </a:lnTo>
                  <a:cubicBezTo>
                    <a:pt x="31923" y="21664"/>
                    <a:pt x="31962" y="21703"/>
                    <a:pt x="32001" y="21742"/>
                  </a:cubicBezTo>
                  <a:cubicBezTo>
                    <a:pt x="32206" y="21869"/>
                    <a:pt x="32412" y="22025"/>
                    <a:pt x="32578" y="22152"/>
                  </a:cubicBezTo>
                  <a:cubicBezTo>
                    <a:pt x="32656" y="22269"/>
                    <a:pt x="32773" y="22357"/>
                    <a:pt x="32900" y="22436"/>
                  </a:cubicBezTo>
                  <a:cubicBezTo>
                    <a:pt x="33262" y="22719"/>
                    <a:pt x="33750" y="22846"/>
                    <a:pt x="34288" y="23002"/>
                  </a:cubicBezTo>
                  <a:cubicBezTo>
                    <a:pt x="34571" y="23041"/>
                    <a:pt x="34815" y="23129"/>
                    <a:pt x="35060" y="23208"/>
                  </a:cubicBezTo>
                  <a:cubicBezTo>
                    <a:pt x="35548" y="23374"/>
                    <a:pt x="35998" y="23618"/>
                    <a:pt x="36398" y="23823"/>
                  </a:cubicBezTo>
                  <a:cubicBezTo>
                    <a:pt x="36437" y="23862"/>
                    <a:pt x="36486" y="23862"/>
                    <a:pt x="36525" y="23901"/>
                  </a:cubicBezTo>
                  <a:lnTo>
                    <a:pt x="36525" y="23735"/>
                  </a:lnTo>
                  <a:lnTo>
                    <a:pt x="36525" y="23696"/>
                  </a:lnTo>
                  <a:cubicBezTo>
                    <a:pt x="36525" y="23657"/>
                    <a:pt x="36564" y="23618"/>
                    <a:pt x="36564" y="23530"/>
                  </a:cubicBezTo>
                  <a:cubicBezTo>
                    <a:pt x="36603" y="23247"/>
                    <a:pt x="36770" y="23002"/>
                    <a:pt x="36926" y="22758"/>
                  </a:cubicBezTo>
                  <a:cubicBezTo>
                    <a:pt x="36926" y="22719"/>
                    <a:pt x="36975" y="22680"/>
                    <a:pt x="36975" y="22680"/>
                  </a:cubicBezTo>
                  <a:cubicBezTo>
                    <a:pt x="37131" y="22436"/>
                    <a:pt x="37297" y="22191"/>
                    <a:pt x="37336" y="21947"/>
                  </a:cubicBezTo>
                  <a:cubicBezTo>
                    <a:pt x="37414" y="21458"/>
                    <a:pt x="37170" y="21009"/>
                    <a:pt x="36926" y="20560"/>
                  </a:cubicBezTo>
                  <a:cubicBezTo>
                    <a:pt x="36809" y="20403"/>
                    <a:pt x="36731" y="20237"/>
                    <a:pt x="36643" y="20071"/>
                  </a:cubicBezTo>
                  <a:cubicBezTo>
                    <a:pt x="36643" y="20032"/>
                    <a:pt x="36643" y="19993"/>
                    <a:pt x="36603" y="19954"/>
                  </a:cubicBezTo>
                  <a:cubicBezTo>
                    <a:pt x="36525" y="19709"/>
                    <a:pt x="36564" y="19299"/>
                    <a:pt x="36643" y="18889"/>
                  </a:cubicBezTo>
                  <a:cubicBezTo>
                    <a:pt x="36682" y="18850"/>
                    <a:pt x="36682" y="18810"/>
                    <a:pt x="36682" y="18771"/>
                  </a:cubicBezTo>
                  <a:cubicBezTo>
                    <a:pt x="36682" y="18771"/>
                    <a:pt x="36682" y="18732"/>
                    <a:pt x="36731" y="18732"/>
                  </a:cubicBezTo>
                  <a:lnTo>
                    <a:pt x="36731" y="18644"/>
                  </a:lnTo>
                  <a:cubicBezTo>
                    <a:pt x="36770" y="18605"/>
                    <a:pt x="36770" y="18566"/>
                    <a:pt x="36770" y="18527"/>
                  </a:cubicBezTo>
                  <a:lnTo>
                    <a:pt x="36770" y="18488"/>
                  </a:lnTo>
                  <a:cubicBezTo>
                    <a:pt x="36809" y="18449"/>
                    <a:pt x="36809" y="18400"/>
                    <a:pt x="36848" y="18361"/>
                  </a:cubicBezTo>
                  <a:cubicBezTo>
                    <a:pt x="36975" y="18078"/>
                    <a:pt x="37092" y="17833"/>
                    <a:pt x="37258" y="17628"/>
                  </a:cubicBezTo>
                  <a:cubicBezTo>
                    <a:pt x="37258" y="16123"/>
                    <a:pt x="37258" y="14003"/>
                    <a:pt x="37092" y="12459"/>
                  </a:cubicBezTo>
                  <a:cubicBezTo>
                    <a:pt x="37053" y="11853"/>
                    <a:pt x="37053" y="11121"/>
                    <a:pt x="37092" y="10339"/>
                  </a:cubicBezTo>
                  <a:cubicBezTo>
                    <a:pt x="37131" y="8756"/>
                    <a:pt x="37219" y="6968"/>
                    <a:pt x="36525" y="5991"/>
                  </a:cubicBezTo>
                  <a:cubicBezTo>
                    <a:pt x="36193" y="5541"/>
                    <a:pt x="35871" y="5258"/>
                    <a:pt x="35626" y="5053"/>
                  </a:cubicBezTo>
                  <a:cubicBezTo>
                    <a:pt x="34933" y="4525"/>
                    <a:pt x="34727" y="4154"/>
                    <a:pt x="35343" y="2727"/>
                  </a:cubicBezTo>
                  <a:cubicBezTo>
                    <a:pt x="35509" y="2405"/>
                    <a:pt x="35626" y="2199"/>
                    <a:pt x="35753" y="2033"/>
                  </a:cubicBezTo>
                  <a:cubicBezTo>
                    <a:pt x="35910" y="1750"/>
                    <a:pt x="35998" y="1633"/>
                    <a:pt x="35998" y="978"/>
                  </a:cubicBezTo>
                  <a:lnTo>
                    <a:pt x="35998" y="900"/>
                  </a:lnTo>
                  <a:lnTo>
                    <a:pt x="7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83"/>
            <p:cNvSpPr/>
            <p:nvPr/>
          </p:nvSpPr>
          <p:spPr>
            <a:xfrm>
              <a:off x="4071310" y="2150194"/>
              <a:ext cx="2700" cy="66438"/>
            </a:xfrm>
            <a:custGeom>
              <a:rect b="b" l="l" r="r" t="t"/>
              <a:pathLst>
                <a:path extrusionOk="0" h="4848" w="197">
                  <a:moveTo>
                    <a:pt x="196" y="1"/>
                  </a:moveTo>
                  <a:lnTo>
                    <a:pt x="1" y="484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83"/>
            <p:cNvSpPr/>
            <p:nvPr/>
          </p:nvSpPr>
          <p:spPr>
            <a:xfrm>
              <a:off x="4556727" y="2162514"/>
              <a:ext cx="14" cy="1083"/>
            </a:xfrm>
            <a:custGeom>
              <a:rect b="b" l="l" r="r" t="t"/>
              <a:pathLst>
                <a:path extrusionOk="0" h="79" w="1">
                  <a:moveTo>
                    <a:pt x="1" y="79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83"/>
            <p:cNvSpPr/>
            <p:nvPr/>
          </p:nvSpPr>
          <p:spPr>
            <a:xfrm>
              <a:off x="4629167" y="2676313"/>
              <a:ext cx="508865" cy="422364"/>
            </a:xfrm>
            <a:custGeom>
              <a:rect b="b" l="l" r="r" t="t"/>
              <a:pathLst>
                <a:path extrusionOk="0" h="30820" w="37132">
                  <a:moveTo>
                    <a:pt x="22924" y="1"/>
                  </a:moveTo>
                  <a:cubicBezTo>
                    <a:pt x="22680" y="89"/>
                    <a:pt x="22397" y="128"/>
                    <a:pt x="22113" y="128"/>
                  </a:cubicBezTo>
                  <a:lnTo>
                    <a:pt x="1261" y="128"/>
                  </a:lnTo>
                  <a:cubicBezTo>
                    <a:pt x="1183" y="128"/>
                    <a:pt x="1144" y="89"/>
                    <a:pt x="1066" y="89"/>
                  </a:cubicBezTo>
                  <a:lnTo>
                    <a:pt x="900" y="89"/>
                  </a:lnTo>
                  <a:cubicBezTo>
                    <a:pt x="697" y="54"/>
                    <a:pt x="470" y="24"/>
                    <a:pt x="253" y="24"/>
                  </a:cubicBezTo>
                  <a:cubicBezTo>
                    <a:pt x="167" y="24"/>
                    <a:pt x="82" y="29"/>
                    <a:pt x="1" y="40"/>
                  </a:cubicBezTo>
                  <a:lnTo>
                    <a:pt x="1" y="128"/>
                  </a:lnTo>
                  <a:cubicBezTo>
                    <a:pt x="1" y="333"/>
                    <a:pt x="128" y="577"/>
                    <a:pt x="206" y="822"/>
                  </a:cubicBezTo>
                  <a:lnTo>
                    <a:pt x="577" y="1750"/>
                  </a:lnTo>
                  <a:cubicBezTo>
                    <a:pt x="656" y="1877"/>
                    <a:pt x="695" y="2043"/>
                    <a:pt x="773" y="2121"/>
                  </a:cubicBezTo>
                  <a:cubicBezTo>
                    <a:pt x="822" y="2160"/>
                    <a:pt x="900" y="2160"/>
                    <a:pt x="939" y="2200"/>
                  </a:cubicBezTo>
                  <a:cubicBezTo>
                    <a:pt x="1066" y="2239"/>
                    <a:pt x="1144" y="2287"/>
                    <a:pt x="1183" y="2366"/>
                  </a:cubicBezTo>
                  <a:cubicBezTo>
                    <a:pt x="1349" y="2483"/>
                    <a:pt x="1428" y="2610"/>
                    <a:pt x="1467" y="2776"/>
                  </a:cubicBezTo>
                  <a:lnTo>
                    <a:pt x="2532" y="3265"/>
                  </a:lnTo>
                  <a:cubicBezTo>
                    <a:pt x="2649" y="3304"/>
                    <a:pt x="2854" y="3382"/>
                    <a:pt x="2971" y="3587"/>
                  </a:cubicBezTo>
                  <a:cubicBezTo>
                    <a:pt x="3098" y="3792"/>
                    <a:pt x="3059" y="3997"/>
                    <a:pt x="3020" y="4154"/>
                  </a:cubicBezTo>
                  <a:lnTo>
                    <a:pt x="3020" y="4398"/>
                  </a:lnTo>
                  <a:cubicBezTo>
                    <a:pt x="3059" y="4564"/>
                    <a:pt x="3216" y="4603"/>
                    <a:pt x="3665" y="4681"/>
                  </a:cubicBezTo>
                  <a:cubicBezTo>
                    <a:pt x="3948" y="4730"/>
                    <a:pt x="4242" y="4769"/>
                    <a:pt x="4486" y="4887"/>
                  </a:cubicBezTo>
                  <a:cubicBezTo>
                    <a:pt x="4730" y="5014"/>
                    <a:pt x="4926" y="5219"/>
                    <a:pt x="5014" y="5502"/>
                  </a:cubicBezTo>
                  <a:cubicBezTo>
                    <a:pt x="5092" y="5786"/>
                    <a:pt x="5053" y="6108"/>
                    <a:pt x="4926" y="6352"/>
                  </a:cubicBezTo>
                  <a:cubicBezTo>
                    <a:pt x="4847" y="6518"/>
                    <a:pt x="4681" y="6685"/>
                    <a:pt x="4564" y="6802"/>
                  </a:cubicBezTo>
                  <a:cubicBezTo>
                    <a:pt x="4486" y="6841"/>
                    <a:pt x="4359" y="6929"/>
                    <a:pt x="4320" y="7046"/>
                  </a:cubicBezTo>
                  <a:cubicBezTo>
                    <a:pt x="3948" y="7496"/>
                    <a:pt x="4193" y="8267"/>
                    <a:pt x="4642" y="8756"/>
                  </a:cubicBezTo>
                  <a:cubicBezTo>
                    <a:pt x="4847" y="8961"/>
                    <a:pt x="5053" y="9166"/>
                    <a:pt x="5297" y="9372"/>
                  </a:cubicBezTo>
                  <a:cubicBezTo>
                    <a:pt x="5619" y="9655"/>
                    <a:pt x="5991" y="9977"/>
                    <a:pt x="6235" y="10388"/>
                  </a:cubicBezTo>
                  <a:cubicBezTo>
                    <a:pt x="6684" y="11121"/>
                    <a:pt x="6802" y="11932"/>
                    <a:pt x="6880" y="12664"/>
                  </a:cubicBezTo>
                  <a:cubicBezTo>
                    <a:pt x="7290" y="16700"/>
                    <a:pt x="7779" y="21175"/>
                    <a:pt x="7535" y="25572"/>
                  </a:cubicBezTo>
                  <a:lnTo>
                    <a:pt x="7535" y="25934"/>
                  </a:lnTo>
                  <a:lnTo>
                    <a:pt x="7495" y="26139"/>
                  </a:lnTo>
                  <a:cubicBezTo>
                    <a:pt x="7779" y="25983"/>
                    <a:pt x="8062" y="25856"/>
                    <a:pt x="8394" y="25817"/>
                  </a:cubicBezTo>
                  <a:lnTo>
                    <a:pt x="8433" y="26305"/>
                  </a:lnTo>
                  <a:cubicBezTo>
                    <a:pt x="7984" y="26383"/>
                    <a:pt x="7662" y="26667"/>
                    <a:pt x="7456" y="26911"/>
                  </a:cubicBezTo>
                  <a:lnTo>
                    <a:pt x="7417" y="27116"/>
                  </a:lnTo>
                  <a:lnTo>
                    <a:pt x="7417" y="27360"/>
                  </a:lnTo>
                  <a:cubicBezTo>
                    <a:pt x="8667" y="27466"/>
                    <a:pt x="9933" y="27508"/>
                    <a:pt x="11205" y="27508"/>
                  </a:cubicBezTo>
                  <a:cubicBezTo>
                    <a:pt x="13952" y="27508"/>
                    <a:pt x="16728" y="27310"/>
                    <a:pt x="19426" y="27116"/>
                  </a:cubicBezTo>
                  <a:cubicBezTo>
                    <a:pt x="19709" y="27077"/>
                    <a:pt x="19954" y="27038"/>
                    <a:pt x="20237" y="27038"/>
                  </a:cubicBezTo>
                  <a:lnTo>
                    <a:pt x="20520" y="27038"/>
                  </a:lnTo>
                  <a:cubicBezTo>
                    <a:pt x="20804" y="26999"/>
                    <a:pt x="21097" y="26960"/>
                    <a:pt x="21380" y="26960"/>
                  </a:cubicBezTo>
                  <a:lnTo>
                    <a:pt x="21586" y="26960"/>
                  </a:lnTo>
                  <a:cubicBezTo>
                    <a:pt x="21781" y="26911"/>
                    <a:pt x="22025" y="26911"/>
                    <a:pt x="22270" y="26872"/>
                  </a:cubicBezTo>
                  <a:lnTo>
                    <a:pt x="22563" y="26872"/>
                  </a:lnTo>
                  <a:cubicBezTo>
                    <a:pt x="22846" y="26872"/>
                    <a:pt x="23129" y="26833"/>
                    <a:pt x="23413" y="26833"/>
                  </a:cubicBezTo>
                  <a:cubicBezTo>
                    <a:pt x="23491" y="26833"/>
                    <a:pt x="23579" y="26794"/>
                    <a:pt x="23657" y="26794"/>
                  </a:cubicBezTo>
                  <a:lnTo>
                    <a:pt x="24312" y="26794"/>
                  </a:lnTo>
                  <a:cubicBezTo>
                    <a:pt x="24429" y="26755"/>
                    <a:pt x="24517" y="26755"/>
                    <a:pt x="24595" y="26755"/>
                  </a:cubicBezTo>
                  <a:cubicBezTo>
                    <a:pt x="24878" y="26755"/>
                    <a:pt x="25162" y="26755"/>
                    <a:pt x="25445" y="26716"/>
                  </a:cubicBezTo>
                  <a:lnTo>
                    <a:pt x="26628" y="26716"/>
                  </a:lnTo>
                  <a:cubicBezTo>
                    <a:pt x="26911" y="26716"/>
                    <a:pt x="27204" y="26667"/>
                    <a:pt x="27487" y="26667"/>
                  </a:cubicBezTo>
                  <a:lnTo>
                    <a:pt x="27732" y="26667"/>
                  </a:lnTo>
                  <a:cubicBezTo>
                    <a:pt x="28054" y="26667"/>
                    <a:pt x="28377" y="26716"/>
                    <a:pt x="28748" y="26716"/>
                  </a:cubicBezTo>
                  <a:lnTo>
                    <a:pt x="28914" y="26716"/>
                  </a:lnTo>
                  <a:cubicBezTo>
                    <a:pt x="29236" y="26716"/>
                    <a:pt x="29598" y="26716"/>
                    <a:pt x="29969" y="26755"/>
                  </a:cubicBezTo>
                  <a:cubicBezTo>
                    <a:pt x="30624" y="26794"/>
                    <a:pt x="31308" y="26833"/>
                    <a:pt x="31884" y="27204"/>
                  </a:cubicBezTo>
                  <a:lnTo>
                    <a:pt x="32041" y="27321"/>
                  </a:lnTo>
                  <a:lnTo>
                    <a:pt x="32002" y="27487"/>
                  </a:lnTo>
                  <a:cubicBezTo>
                    <a:pt x="31845" y="27937"/>
                    <a:pt x="31718" y="28425"/>
                    <a:pt x="31640" y="28914"/>
                  </a:cubicBezTo>
                  <a:cubicBezTo>
                    <a:pt x="31513" y="29442"/>
                    <a:pt x="31435" y="29969"/>
                    <a:pt x="31269" y="30419"/>
                  </a:cubicBezTo>
                  <a:cubicBezTo>
                    <a:pt x="31230" y="30536"/>
                    <a:pt x="31191" y="30624"/>
                    <a:pt x="31230" y="30663"/>
                  </a:cubicBezTo>
                  <a:cubicBezTo>
                    <a:pt x="31230" y="30663"/>
                    <a:pt x="31269" y="30702"/>
                    <a:pt x="31474" y="30702"/>
                  </a:cubicBezTo>
                  <a:lnTo>
                    <a:pt x="33184" y="30780"/>
                  </a:lnTo>
                  <a:lnTo>
                    <a:pt x="33673" y="30819"/>
                  </a:lnTo>
                  <a:lnTo>
                    <a:pt x="34200" y="28582"/>
                  </a:lnTo>
                  <a:cubicBezTo>
                    <a:pt x="34327" y="28054"/>
                    <a:pt x="34445" y="27566"/>
                    <a:pt x="34855" y="27243"/>
                  </a:cubicBezTo>
                  <a:cubicBezTo>
                    <a:pt x="35060" y="27077"/>
                    <a:pt x="35304" y="26999"/>
                    <a:pt x="35510" y="26911"/>
                  </a:cubicBezTo>
                  <a:cubicBezTo>
                    <a:pt x="35627" y="26872"/>
                    <a:pt x="35754" y="26833"/>
                    <a:pt x="35871" y="26794"/>
                  </a:cubicBezTo>
                  <a:cubicBezTo>
                    <a:pt x="35910" y="26755"/>
                    <a:pt x="35949" y="26716"/>
                    <a:pt x="35998" y="26716"/>
                  </a:cubicBezTo>
                  <a:cubicBezTo>
                    <a:pt x="36037" y="26667"/>
                    <a:pt x="36037" y="26667"/>
                    <a:pt x="36076" y="26667"/>
                  </a:cubicBezTo>
                  <a:cubicBezTo>
                    <a:pt x="36076" y="26628"/>
                    <a:pt x="36115" y="26628"/>
                    <a:pt x="36115" y="26628"/>
                  </a:cubicBezTo>
                  <a:cubicBezTo>
                    <a:pt x="36154" y="26588"/>
                    <a:pt x="36154" y="26588"/>
                    <a:pt x="36154" y="26549"/>
                  </a:cubicBezTo>
                  <a:cubicBezTo>
                    <a:pt x="36194" y="26549"/>
                    <a:pt x="36194" y="26549"/>
                    <a:pt x="36242" y="26510"/>
                  </a:cubicBezTo>
                  <a:lnTo>
                    <a:pt x="36281" y="26471"/>
                  </a:lnTo>
                  <a:cubicBezTo>
                    <a:pt x="36281" y="26422"/>
                    <a:pt x="36321" y="26422"/>
                    <a:pt x="36321" y="26383"/>
                  </a:cubicBezTo>
                  <a:cubicBezTo>
                    <a:pt x="36360" y="26383"/>
                    <a:pt x="36360" y="26383"/>
                    <a:pt x="36360" y="26344"/>
                  </a:cubicBezTo>
                  <a:cubicBezTo>
                    <a:pt x="36399" y="26344"/>
                    <a:pt x="36399" y="26305"/>
                    <a:pt x="36438" y="26266"/>
                  </a:cubicBezTo>
                  <a:lnTo>
                    <a:pt x="36438" y="26227"/>
                  </a:lnTo>
                  <a:cubicBezTo>
                    <a:pt x="36487" y="26227"/>
                    <a:pt x="36487" y="26178"/>
                    <a:pt x="36526" y="26139"/>
                  </a:cubicBezTo>
                  <a:lnTo>
                    <a:pt x="36526" y="26100"/>
                  </a:lnTo>
                  <a:cubicBezTo>
                    <a:pt x="36565" y="26061"/>
                    <a:pt x="36604" y="25983"/>
                    <a:pt x="36604" y="25934"/>
                  </a:cubicBezTo>
                  <a:cubicBezTo>
                    <a:pt x="36643" y="25895"/>
                    <a:pt x="36643" y="25895"/>
                    <a:pt x="36643" y="25856"/>
                  </a:cubicBezTo>
                  <a:cubicBezTo>
                    <a:pt x="36643" y="25856"/>
                    <a:pt x="36643" y="25817"/>
                    <a:pt x="36682" y="25817"/>
                  </a:cubicBezTo>
                  <a:cubicBezTo>
                    <a:pt x="36731" y="25738"/>
                    <a:pt x="36731" y="25611"/>
                    <a:pt x="36770" y="25533"/>
                  </a:cubicBezTo>
                  <a:cubicBezTo>
                    <a:pt x="36770" y="25494"/>
                    <a:pt x="36770" y="25494"/>
                    <a:pt x="36809" y="25445"/>
                  </a:cubicBezTo>
                  <a:cubicBezTo>
                    <a:pt x="36809" y="25367"/>
                    <a:pt x="36848" y="25289"/>
                    <a:pt x="36848" y="25201"/>
                  </a:cubicBezTo>
                  <a:cubicBezTo>
                    <a:pt x="36887" y="25162"/>
                    <a:pt x="36887" y="25123"/>
                    <a:pt x="36887" y="25123"/>
                  </a:cubicBezTo>
                  <a:cubicBezTo>
                    <a:pt x="36887" y="25006"/>
                    <a:pt x="36926" y="24918"/>
                    <a:pt x="36926" y="24839"/>
                  </a:cubicBezTo>
                  <a:cubicBezTo>
                    <a:pt x="36926" y="24800"/>
                    <a:pt x="36926" y="24800"/>
                    <a:pt x="36975" y="24761"/>
                  </a:cubicBezTo>
                  <a:cubicBezTo>
                    <a:pt x="36975" y="24673"/>
                    <a:pt x="36975" y="24595"/>
                    <a:pt x="37014" y="24468"/>
                  </a:cubicBezTo>
                  <a:cubicBezTo>
                    <a:pt x="37093" y="23980"/>
                    <a:pt x="37132" y="23540"/>
                    <a:pt x="36926" y="23208"/>
                  </a:cubicBezTo>
                  <a:cubicBezTo>
                    <a:pt x="36731" y="22885"/>
                    <a:pt x="36281" y="22758"/>
                    <a:pt x="35871" y="22641"/>
                  </a:cubicBezTo>
                  <a:cubicBezTo>
                    <a:pt x="35627" y="22563"/>
                    <a:pt x="35422" y="22514"/>
                    <a:pt x="35177" y="22397"/>
                  </a:cubicBezTo>
                  <a:lnTo>
                    <a:pt x="35138" y="22397"/>
                  </a:lnTo>
                  <a:cubicBezTo>
                    <a:pt x="35099" y="22358"/>
                    <a:pt x="35021" y="22318"/>
                    <a:pt x="34933" y="22270"/>
                  </a:cubicBezTo>
                  <a:lnTo>
                    <a:pt x="34816" y="22191"/>
                  </a:lnTo>
                  <a:lnTo>
                    <a:pt x="34689" y="22113"/>
                  </a:lnTo>
                  <a:lnTo>
                    <a:pt x="34689" y="22074"/>
                  </a:lnTo>
                  <a:lnTo>
                    <a:pt x="34532" y="21947"/>
                  </a:lnTo>
                  <a:cubicBezTo>
                    <a:pt x="34083" y="21420"/>
                    <a:pt x="33995" y="20648"/>
                    <a:pt x="33917" y="19954"/>
                  </a:cubicBezTo>
                  <a:cubicBezTo>
                    <a:pt x="33839" y="19338"/>
                    <a:pt x="33800" y="18732"/>
                    <a:pt x="33506" y="18283"/>
                  </a:cubicBezTo>
                  <a:cubicBezTo>
                    <a:pt x="33106" y="17677"/>
                    <a:pt x="32373" y="17384"/>
                    <a:pt x="31601" y="17101"/>
                  </a:cubicBezTo>
                  <a:cubicBezTo>
                    <a:pt x="31435" y="17022"/>
                    <a:pt x="31230" y="16944"/>
                    <a:pt x="31064" y="16856"/>
                  </a:cubicBezTo>
                  <a:cubicBezTo>
                    <a:pt x="30008" y="16456"/>
                    <a:pt x="28992" y="15479"/>
                    <a:pt x="29276" y="14374"/>
                  </a:cubicBezTo>
                  <a:cubicBezTo>
                    <a:pt x="29315" y="14169"/>
                    <a:pt x="29403" y="13964"/>
                    <a:pt x="29520" y="13769"/>
                  </a:cubicBezTo>
                  <a:cubicBezTo>
                    <a:pt x="29647" y="13476"/>
                    <a:pt x="29764" y="13192"/>
                    <a:pt x="29725" y="12987"/>
                  </a:cubicBezTo>
                  <a:lnTo>
                    <a:pt x="29647" y="12792"/>
                  </a:lnTo>
                  <a:lnTo>
                    <a:pt x="29842" y="12704"/>
                  </a:lnTo>
                  <a:cubicBezTo>
                    <a:pt x="29842" y="12664"/>
                    <a:pt x="29891" y="12625"/>
                    <a:pt x="29930" y="12547"/>
                  </a:cubicBezTo>
                  <a:cubicBezTo>
                    <a:pt x="29842" y="12459"/>
                    <a:pt x="29803" y="12381"/>
                    <a:pt x="29803" y="12176"/>
                  </a:cubicBezTo>
                  <a:cubicBezTo>
                    <a:pt x="29803" y="11160"/>
                    <a:pt x="29725" y="10104"/>
                    <a:pt x="29031" y="9528"/>
                  </a:cubicBezTo>
                  <a:cubicBezTo>
                    <a:pt x="28914" y="9450"/>
                    <a:pt x="28748" y="9372"/>
                    <a:pt x="28582" y="9284"/>
                  </a:cubicBezTo>
                  <a:cubicBezTo>
                    <a:pt x="28377" y="9166"/>
                    <a:pt x="28181" y="9039"/>
                    <a:pt x="27976" y="8883"/>
                  </a:cubicBezTo>
                  <a:cubicBezTo>
                    <a:pt x="27605" y="8590"/>
                    <a:pt x="27399" y="8189"/>
                    <a:pt x="27243" y="7779"/>
                  </a:cubicBezTo>
                  <a:cubicBezTo>
                    <a:pt x="27116" y="7535"/>
                    <a:pt x="26999" y="7329"/>
                    <a:pt x="26872" y="7124"/>
                  </a:cubicBezTo>
                  <a:cubicBezTo>
                    <a:pt x="26628" y="6802"/>
                    <a:pt x="26266" y="6479"/>
                    <a:pt x="25895" y="6196"/>
                  </a:cubicBezTo>
                  <a:cubicBezTo>
                    <a:pt x="25328" y="5707"/>
                    <a:pt x="24712" y="5170"/>
                    <a:pt x="24556" y="4359"/>
                  </a:cubicBezTo>
                  <a:cubicBezTo>
                    <a:pt x="24517" y="4154"/>
                    <a:pt x="24517" y="3909"/>
                    <a:pt x="24517" y="3665"/>
                  </a:cubicBezTo>
                  <a:cubicBezTo>
                    <a:pt x="24517" y="3382"/>
                    <a:pt x="24556" y="3138"/>
                    <a:pt x="24429" y="2893"/>
                  </a:cubicBezTo>
                  <a:cubicBezTo>
                    <a:pt x="24351" y="2688"/>
                    <a:pt x="24224" y="2532"/>
                    <a:pt x="24067" y="2327"/>
                  </a:cubicBezTo>
                  <a:cubicBezTo>
                    <a:pt x="23901" y="2160"/>
                    <a:pt x="23735" y="1955"/>
                    <a:pt x="23618" y="1750"/>
                  </a:cubicBezTo>
                  <a:cubicBezTo>
                    <a:pt x="23491" y="1506"/>
                    <a:pt x="23452" y="1310"/>
                    <a:pt x="23413" y="1066"/>
                  </a:cubicBezTo>
                  <a:cubicBezTo>
                    <a:pt x="23374" y="939"/>
                    <a:pt x="23335" y="773"/>
                    <a:pt x="23296" y="656"/>
                  </a:cubicBezTo>
                  <a:cubicBezTo>
                    <a:pt x="23247" y="617"/>
                    <a:pt x="23247" y="529"/>
                    <a:pt x="23208" y="490"/>
                  </a:cubicBezTo>
                  <a:cubicBezTo>
                    <a:pt x="23208" y="450"/>
                    <a:pt x="23208" y="450"/>
                    <a:pt x="23168" y="411"/>
                  </a:cubicBezTo>
                  <a:cubicBezTo>
                    <a:pt x="23168" y="372"/>
                    <a:pt x="23129" y="333"/>
                    <a:pt x="23129" y="284"/>
                  </a:cubicBezTo>
                  <a:cubicBezTo>
                    <a:pt x="23090" y="284"/>
                    <a:pt x="23090" y="245"/>
                    <a:pt x="23090" y="206"/>
                  </a:cubicBezTo>
                  <a:cubicBezTo>
                    <a:pt x="23051" y="206"/>
                    <a:pt x="23051" y="167"/>
                    <a:pt x="23002" y="128"/>
                  </a:cubicBezTo>
                  <a:cubicBezTo>
                    <a:pt x="23002" y="89"/>
                    <a:pt x="22963" y="40"/>
                    <a:pt x="22963" y="40"/>
                  </a:cubicBezTo>
                  <a:lnTo>
                    <a:pt x="229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83"/>
            <p:cNvSpPr/>
            <p:nvPr/>
          </p:nvSpPr>
          <p:spPr>
            <a:xfrm>
              <a:off x="5257464" y="2154977"/>
              <a:ext cx="291256" cy="358530"/>
            </a:xfrm>
            <a:custGeom>
              <a:rect b="b" l="l" r="r" t="t"/>
              <a:pathLst>
                <a:path extrusionOk="0" h="26162" w="21253">
                  <a:moveTo>
                    <a:pt x="8398" y="0"/>
                  </a:moveTo>
                  <a:cubicBezTo>
                    <a:pt x="7674" y="0"/>
                    <a:pt x="6995" y="147"/>
                    <a:pt x="6596" y="512"/>
                  </a:cubicBezTo>
                  <a:cubicBezTo>
                    <a:pt x="6068" y="1000"/>
                    <a:pt x="5981" y="1645"/>
                    <a:pt x="5863" y="2339"/>
                  </a:cubicBezTo>
                  <a:cubicBezTo>
                    <a:pt x="5736" y="3277"/>
                    <a:pt x="5580" y="4371"/>
                    <a:pt x="3831" y="4704"/>
                  </a:cubicBezTo>
                  <a:cubicBezTo>
                    <a:pt x="3641" y="4738"/>
                    <a:pt x="3465" y="4752"/>
                    <a:pt x="3301" y="4752"/>
                  </a:cubicBezTo>
                  <a:cubicBezTo>
                    <a:pt x="2902" y="4752"/>
                    <a:pt x="2580" y="4667"/>
                    <a:pt x="2316" y="4577"/>
                  </a:cubicBezTo>
                  <a:cubicBezTo>
                    <a:pt x="2141" y="4528"/>
                    <a:pt x="2015" y="4495"/>
                    <a:pt x="1913" y="4495"/>
                  </a:cubicBezTo>
                  <a:cubicBezTo>
                    <a:pt x="1851" y="4495"/>
                    <a:pt x="1798" y="4508"/>
                    <a:pt x="1750" y="4537"/>
                  </a:cubicBezTo>
                  <a:cubicBezTo>
                    <a:pt x="1583" y="4664"/>
                    <a:pt x="1427" y="5026"/>
                    <a:pt x="1222" y="5720"/>
                  </a:cubicBezTo>
                  <a:cubicBezTo>
                    <a:pt x="1095" y="6247"/>
                    <a:pt x="1056" y="6775"/>
                    <a:pt x="1017" y="7352"/>
                  </a:cubicBezTo>
                  <a:cubicBezTo>
                    <a:pt x="1017" y="7918"/>
                    <a:pt x="978" y="8573"/>
                    <a:pt x="812" y="9179"/>
                  </a:cubicBezTo>
                  <a:cubicBezTo>
                    <a:pt x="694" y="9501"/>
                    <a:pt x="567" y="9794"/>
                    <a:pt x="450" y="10078"/>
                  </a:cubicBezTo>
                  <a:cubicBezTo>
                    <a:pt x="245" y="10527"/>
                    <a:pt x="40" y="10967"/>
                    <a:pt x="40" y="11455"/>
                  </a:cubicBezTo>
                  <a:cubicBezTo>
                    <a:pt x="1" y="12726"/>
                    <a:pt x="606" y="13742"/>
                    <a:pt x="1300" y="14797"/>
                  </a:cubicBezTo>
                  <a:cubicBezTo>
                    <a:pt x="1750" y="15491"/>
                    <a:pt x="2199" y="16185"/>
                    <a:pt x="2482" y="16957"/>
                  </a:cubicBezTo>
                  <a:cubicBezTo>
                    <a:pt x="3254" y="19194"/>
                    <a:pt x="3254" y="23630"/>
                    <a:pt x="1632" y="26073"/>
                  </a:cubicBezTo>
                  <a:cubicBezTo>
                    <a:pt x="1789" y="26073"/>
                    <a:pt x="1955" y="26034"/>
                    <a:pt x="2121" y="26034"/>
                  </a:cubicBezTo>
                  <a:lnTo>
                    <a:pt x="2893" y="26034"/>
                  </a:lnTo>
                  <a:cubicBezTo>
                    <a:pt x="3137" y="25995"/>
                    <a:pt x="3381" y="25995"/>
                    <a:pt x="3665" y="25995"/>
                  </a:cubicBezTo>
                  <a:lnTo>
                    <a:pt x="4319" y="25995"/>
                  </a:lnTo>
                  <a:cubicBezTo>
                    <a:pt x="4642" y="25995"/>
                    <a:pt x="4925" y="25956"/>
                    <a:pt x="5209" y="25956"/>
                  </a:cubicBezTo>
                  <a:lnTo>
                    <a:pt x="5785" y="25956"/>
                  </a:lnTo>
                  <a:cubicBezTo>
                    <a:pt x="6274" y="25956"/>
                    <a:pt x="6713" y="25956"/>
                    <a:pt x="7202" y="25917"/>
                  </a:cubicBezTo>
                  <a:cubicBezTo>
                    <a:pt x="8267" y="25917"/>
                    <a:pt x="9361" y="25917"/>
                    <a:pt x="10466" y="25868"/>
                  </a:cubicBezTo>
                  <a:lnTo>
                    <a:pt x="10671" y="25868"/>
                  </a:lnTo>
                  <a:lnTo>
                    <a:pt x="10710" y="26112"/>
                  </a:lnTo>
                  <a:lnTo>
                    <a:pt x="10710" y="26161"/>
                  </a:lnTo>
                  <a:cubicBezTo>
                    <a:pt x="10866" y="26112"/>
                    <a:pt x="11032" y="26073"/>
                    <a:pt x="11198" y="26073"/>
                  </a:cubicBezTo>
                  <a:cubicBezTo>
                    <a:pt x="11316" y="26034"/>
                    <a:pt x="11482" y="25995"/>
                    <a:pt x="11599" y="25995"/>
                  </a:cubicBezTo>
                  <a:cubicBezTo>
                    <a:pt x="11843" y="25956"/>
                    <a:pt x="12048" y="25917"/>
                    <a:pt x="12254" y="25829"/>
                  </a:cubicBezTo>
                  <a:cubicBezTo>
                    <a:pt x="12381" y="25829"/>
                    <a:pt x="12498" y="25790"/>
                    <a:pt x="12625" y="25790"/>
                  </a:cubicBezTo>
                  <a:cubicBezTo>
                    <a:pt x="12908" y="25712"/>
                    <a:pt x="13192" y="25624"/>
                    <a:pt x="13475" y="25585"/>
                  </a:cubicBezTo>
                  <a:cubicBezTo>
                    <a:pt x="13514" y="25585"/>
                    <a:pt x="13553" y="25546"/>
                    <a:pt x="13602" y="25546"/>
                  </a:cubicBezTo>
                  <a:cubicBezTo>
                    <a:pt x="14286" y="25379"/>
                    <a:pt x="14980" y="25184"/>
                    <a:pt x="15635" y="25018"/>
                  </a:cubicBezTo>
                  <a:cubicBezTo>
                    <a:pt x="15713" y="24979"/>
                    <a:pt x="15752" y="24979"/>
                    <a:pt x="15840" y="24940"/>
                  </a:cubicBezTo>
                  <a:cubicBezTo>
                    <a:pt x="16084" y="24852"/>
                    <a:pt x="16367" y="24774"/>
                    <a:pt x="16612" y="24695"/>
                  </a:cubicBezTo>
                  <a:cubicBezTo>
                    <a:pt x="16729" y="24695"/>
                    <a:pt x="16817" y="24647"/>
                    <a:pt x="16895" y="24608"/>
                  </a:cubicBezTo>
                  <a:cubicBezTo>
                    <a:pt x="17139" y="24529"/>
                    <a:pt x="17384" y="24451"/>
                    <a:pt x="17628" y="24363"/>
                  </a:cubicBezTo>
                  <a:cubicBezTo>
                    <a:pt x="17706" y="24363"/>
                    <a:pt x="17794" y="24324"/>
                    <a:pt x="17911" y="24285"/>
                  </a:cubicBezTo>
                  <a:cubicBezTo>
                    <a:pt x="18077" y="24207"/>
                    <a:pt x="18243" y="24158"/>
                    <a:pt x="18400" y="24119"/>
                  </a:cubicBezTo>
                  <a:cubicBezTo>
                    <a:pt x="18243" y="23670"/>
                    <a:pt x="18195" y="23230"/>
                    <a:pt x="18155" y="22653"/>
                  </a:cubicBezTo>
                  <a:cubicBezTo>
                    <a:pt x="18155" y="22409"/>
                    <a:pt x="18155" y="22165"/>
                    <a:pt x="18116" y="21920"/>
                  </a:cubicBezTo>
                  <a:cubicBezTo>
                    <a:pt x="17950" y="20211"/>
                    <a:pt x="18361" y="19644"/>
                    <a:pt x="18976" y="18745"/>
                  </a:cubicBezTo>
                  <a:cubicBezTo>
                    <a:pt x="19172" y="18461"/>
                    <a:pt x="19416" y="18100"/>
                    <a:pt x="19660" y="17690"/>
                  </a:cubicBezTo>
                  <a:lnTo>
                    <a:pt x="19905" y="17318"/>
                  </a:lnTo>
                  <a:cubicBezTo>
                    <a:pt x="20481" y="16341"/>
                    <a:pt x="21253" y="15042"/>
                    <a:pt x="21048" y="14025"/>
                  </a:cubicBezTo>
                  <a:cubicBezTo>
                    <a:pt x="20725" y="12149"/>
                    <a:pt x="19133" y="10361"/>
                    <a:pt x="17305" y="9794"/>
                  </a:cubicBezTo>
                  <a:cubicBezTo>
                    <a:pt x="17100" y="10078"/>
                    <a:pt x="16895" y="10400"/>
                    <a:pt x="16690" y="10723"/>
                  </a:cubicBezTo>
                  <a:cubicBezTo>
                    <a:pt x="16084" y="11583"/>
                    <a:pt x="15556" y="12433"/>
                    <a:pt x="14823" y="12433"/>
                  </a:cubicBezTo>
                  <a:cubicBezTo>
                    <a:pt x="14794" y="12436"/>
                    <a:pt x="14765" y="12437"/>
                    <a:pt x="14736" y="12437"/>
                  </a:cubicBezTo>
                  <a:cubicBezTo>
                    <a:pt x="14316" y="12437"/>
                    <a:pt x="13898" y="12112"/>
                    <a:pt x="13514" y="11583"/>
                  </a:cubicBezTo>
                  <a:cubicBezTo>
                    <a:pt x="13397" y="11416"/>
                    <a:pt x="12869" y="9013"/>
                    <a:pt x="12869" y="9013"/>
                  </a:cubicBezTo>
                  <a:cubicBezTo>
                    <a:pt x="12820" y="8124"/>
                    <a:pt x="13026" y="7713"/>
                    <a:pt x="13309" y="7225"/>
                  </a:cubicBezTo>
                  <a:cubicBezTo>
                    <a:pt x="13475" y="6980"/>
                    <a:pt x="13680" y="6658"/>
                    <a:pt x="13798" y="6169"/>
                  </a:cubicBezTo>
                  <a:cubicBezTo>
                    <a:pt x="14491" y="3883"/>
                    <a:pt x="12820" y="1606"/>
                    <a:pt x="10866" y="551"/>
                  </a:cubicBezTo>
                  <a:cubicBezTo>
                    <a:pt x="10280" y="230"/>
                    <a:pt x="9303" y="0"/>
                    <a:pt x="83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83"/>
            <p:cNvSpPr/>
            <p:nvPr/>
          </p:nvSpPr>
          <p:spPr>
            <a:xfrm>
              <a:off x="5405292" y="2439847"/>
              <a:ext cx="318582" cy="349773"/>
            </a:xfrm>
            <a:custGeom>
              <a:rect b="b" l="l" r="r" t="t"/>
              <a:pathLst>
                <a:path extrusionOk="0" h="25523" w="23247">
                  <a:moveTo>
                    <a:pt x="20442" y="0"/>
                  </a:moveTo>
                  <a:cubicBezTo>
                    <a:pt x="20403" y="39"/>
                    <a:pt x="20354" y="78"/>
                    <a:pt x="20315" y="117"/>
                  </a:cubicBezTo>
                  <a:cubicBezTo>
                    <a:pt x="19426" y="684"/>
                    <a:pt x="18283" y="1133"/>
                    <a:pt x="17179" y="1583"/>
                  </a:cubicBezTo>
                  <a:cubicBezTo>
                    <a:pt x="15674" y="2150"/>
                    <a:pt x="14130" y="2765"/>
                    <a:pt x="13153" y="3742"/>
                  </a:cubicBezTo>
                  <a:cubicBezTo>
                    <a:pt x="12547" y="4374"/>
                    <a:pt x="11328" y="4732"/>
                    <a:pt x="10235" y="4732"/>
                  </a:cubicBezTo>
                  <a:cubicBezTo>
                    <a:pt x="9638" y="4732"/>
                    <a:pt x="9079" y="4625"/>
                    <a:pt x="8678" y="4397"/>
                  </a:cubicBezTo>
                  <a:cubicBezTo>
                    <a:pt x="8346" y="4192"/>
                    <a:pt x="8101" y="3987"/>
                    <a:pt x="7896" y="3742"/>
                  </a:cubicBezTo>
                  <a:cubicBezTo>
                    <a:pt x="7740" y="3821"/>
                    <a:pt x="7613" y="3860"/>
                    <a:pt x="7496" y="3908"/>
                  </a:cubicBezTo>
                  <a:cubicBezTo>
                    <a:pt x="7329" y="3948"/>
                    <a:pt x="7163" y="4026"/>
                    <a:pt x="7007" y="4065"/>
                  </a:cubicBezTo>
                  <a:cubicBezTo>
                    <a:pt x="6802" y="4153"/>
                    <a:pt x="6597" y="4192"/>
                    <a:pt x="6391" y="4270"/>
                  </a:cubicBezTo>
                  <a:cubicBezTo>
                    <a:pt x="6274" y="4309"/>
                    <a:pt x="6147" y="4348"/>
                    <a:pt x="6030" y="4397"/>
                  </a:cubicBezTo>
                  <a:cubicBezTo>
                    <a:pt x="5698" y="4475"/>
                    <a:pt x="5414" y="4592"/>
                    <a:pt x="5092" y="4680"/>
                  </a:cubicBezTo>
                  <a:cubicBezTo>
                    <a:pt x="5092" y="4680"/>
                    <a:pt x="5053" y="4680"/>
                    <a:pt x="5014" y="4720"/>
                  </a:cubicBezTo>
                  <a:cubicBezTo>
                    <a:pt x="4320" y="4886"/>
                    <a:pt x="3665" y="5081"/>
                    <a:pt x="2971" y="5247"/>
                  </a:cubicBezTo>
                  <a:cubicBezTo>
                    <a:pt x="2893" y="5247"/>
                    <a:pt x="2815" y="5286"/>
                    <a:pt x="2727" y="5286"/>
                  </a:cubicBezTo>
                  <a:cubicBezTo>
                    <a:pt x="2483" y="5374"/>
                    <a:pt x="2200" y="5413"/>
                    <a:pt x="1916" y="5491"/>
                  </a:cubicBezTo>
                  <a:cubicBezTo>
                    <a:pt x="1838" y="5491"/>
                    <a:pt x="1711" y="5531"/>
                    <a:pt x="1633" y="5531"/>
                  </a:cubicBezTo>
                  <a:cubicBezTo>
                    <a:pt x="1388" y="5618"/>
                    <a:pt x="1144" y="5658"/>
                    <a:pt x="900" y="5697"/>
                  </a:cubicBezTo>
                  <a:cubicBezTo>
                    <a:pt x="773" y="5736"/>
                    <a:pt x="656" y="5736"/>
                    <a:pt x="529" y="5775"/>
                  </a:cubicBezTo>
                  <a:cubicBezTo>
                    <a:pt x="372" y="5814"/>
                    <a:pt x="206" y="5814"/>
                    <a:pt x="1" y="5863"/>
                  </a:cubicBezTo>
                  <a:lnTo>
                    <a:pt x="695" y="10621"/>
                  </a:lnTo>
                  <a:lnTo>
                    <a:pt x="2483" y="22914"/>
                  </a:lnTo>
                  <a:cubicBezTo>
                    <a:pt x="2522" y="22874"/>
                    <a:pt x="2571" y="22874"/>
                    <a:pt x="2610" y="22874"/>
                  </a:cubicBezTo>
                  <a:lnTo>
                    <a:pt x="2688" y="22874"/>
                  </a:lnTo>
                  <a:cubicBezTo>
                    <a:pt x="2854" y="22835"/>
                    <a:pt x="2971" y="22835"/>
                    <a:pt x="3098" y="22796"/>
                  </a:cubicBezTo>
                  <a:lnTo>
                    <a:pt x="3743" y="22796"/>
                  </a:lnTo>
                  <a:cubicBezTo>
                    <a:pt x="3792" y="22835"/>
                    <a:pt x="3831" y="22835"/>
                    <a:pt x="3870" y="22835"/>
                  </a:cubicBezTo>
                  <a:lnTo>
                    <a:pt x="3949" y="22835"/>
                  </a:lnTo>
                  <a:cubicBezTo>
                    <a:pt x="3988" y="22835"/>
                    <a:pt x="4036" y="22835"/>
                    <a:pt x="4076" y="22874"/>
                  </a:cubicBezTo>
                  <a:lnTo>
                    <a:pt x="4115" y="22874"/>
                  </a:lnTo>
                  <a:cubicBezTo>
                    <a:pt x="4154" y="22874"/>
                    <a:pt x="4193" y="22874"/>
                    <a:pt x="4232" y="22914"/>
                  </a:cubicBezTo>
                  <a:lnTo>
                    <a:pt x="4281" y="22914"/>
                  </a:lnTo>
                  <a:cubicBezTo>
                    <a:pt x="4320" y="22914"/>
                    <a:pt x="4359" y="22962"/>
                    <a:pt x="4398" y="22962"/>
                  </a:cubicBezTo>
                  <a:lnTo>
                    <a:pt x="4437" y="22962"/>
                  </a:lnTo>
                  <a:cubicBezTo>
                    <a:pt x="4476" y="23001"/>
                    <a:pt x="4525" y="23001"/>
                    <a:pt x="4525" y="23001"/>
                  </a:cubicBezTo>
                  <a:cubicBezTo>
                    <a:pt x="4564" y="23041"/>
                    <a:pt x="4564" y="23041"/>
                    <a:pt x="4603" y="23041"/>
                  </a:cubicBezTo>
                  <a:cubicBezTo>
                    <a:pt x="4642" y="23041"/>
                    <a:pt x="4642" y="23080"/>
                    <a:pt x="4681" y="23080"/>
                  </a:cubicBezTo>
                  <a:lnTo>
                    <a:pt x="4720" y="23119"/>
                  </a:lnTo>
                  <a:cubicBezTo>
                    <a:pt x="4769" y="23119"/>
                    <a:pt x="4808" y="23158"/>
                    <a:pt x="4808" y="23158"/>
                  </a:cubicBezTo>
                  <a:cubicBezTo>
                    <a:pt x="4848" y="23207"/>
                    <a:pt x="4848" y="23207"/>
                    <a:pt x="4887" y="23207"/>
                  </a:cubicBezTo>
                  <a:cubicBezTo>
                    <a:pt x="4887" y="23246"/>
                    <a:pt x="4926" y="23246"/>
                    <a:pt x="4965" y="23285"/>
                  </a:cubicBezTo>
                  <a:cubicBezTo>
                    <a:pt x="4965" y="23285"/>
                    <a:pt x="5014" y="23285"/>
                    <a:pt x="5014" y="23324"/>
                  </a:cubicBezTo>
                  <a:cubicBezTo>
                    <a:pt x="5053" y="23324"/>
                    <a:pt x="5092" y="23363"/>
                    <a:pt x="5131" y="23402"/>
                  </a:cubicBezTo>
                  <a:cubicBezTo>
                    <a:pt x="5414" y="23695"/>
                    <a:pt x="5580" y="23979"/>
                    <a:pt x="5746" y="24301"/>
                  </a:cubicBezTo>
                  <a:cubicBezTo>
                    <a:pt x="5864" y="24467"/>
                    <a:pt x="5942" y="24623"/>
                    <a:pt x="6069" y="24790"/>
                  </a:cubicBezTo>
                  <a:cubicBezTo>
                    <a:pt x="6300" y="25092"/>
                    <a:pt x="6641" y="25362"/>
                    <a:pt x="6955" y="25362"/>
                  </a:cubicBezTo>
                  <a:cubicBezTo>
                    <a:pt x="7026" y="25362"/>
                    <a:pt x="7096" y="25348"/>
                    <a:pt x="7163" y="25317"/>
                  </a:cubicBezTo>
                  <a:cubicBezTo>
                    <a:pt x="7329" y="25278"/>
                    <a:pt x="7456" y="25161"/>
                    <a:pt x="7574" y="25034"/>
                  </a:cubicBezTo>
                  <a:cubicBezTo>
                    <a:pt x="7779" y="24868"/>
                    <a:pt x="7984" y="24672"/>
                    <a:pt x="8307" y="24584"/>
                  </a:cubicBezTo>
                  <a:cubicBezTo>
                    <a:pt x="8357" y="24576"/>
                    <a:pt x="8407" y="24573"/>
                    <a:pt x="8457" y="24573"/>
                  </a:cubicBezTo>
                  <a:cubicBezTo>
                    <a:pt x="8888" y="24573"/>
                    <a:pt x="9287" y="24858"/>
                    <a:pt x="9655" y="25112"/>
                  </a:cubicBezTo>
                  <a:cubicBezTo>
                    <a:pt x="9997" y="25370"/>
                    <a:pt x="10220" y="25522"/>
                    <a:pt x="10399" y="25522"/>
                  </a:cubicBezTo>
                  <a:cubicBezTo>
                    <a:pt x="10451" y="25522"/>
                    <a:pt x="10498" y="25510"/>
                    <a:pt x="10544" y="25483"/>
                  </a:cubicBezTo>
                  <a:cubicBezTo>
                    <a:pt x="10671" y="25405"/>
                    <a:pt x="10749" y="25239"/>
                    <a:pt x="10828" y="25073"/>
                  </a:cubicBezTo>
                  <a:cubicBezTo>
                    <a:pt x="10955" y="24829"/>
                    <a:pt x="11072" y="24584"/>
                    <a:pt x="11277" y="24467"/>
                  </a:cubicBezTo>
                  <a:cubicBezTo>
                    <a:pt x="11448" y="24359"/>
                    <a:pt x="11624" y="24315"/>
                    <a:pt x="11798" y="24315"/>
                  </a:cubicBezTo>
                  <a:cubicBezTo>
                    <a:pt x="12081" y="24315"/>
                    <a:pt x="12356" y="24433"/>
                    <a:pt x="12586" y="24584"/>
                  </a:cubicBezTo>
                  <a:lnTo>
                    <a:pt x="12537" y="24584"/>
                  </a:lnTo>
                  <a:lnTo>
                    <a:pt x="12948" y="24956"/>
                  </a:lnTo>
                  <a:lnTo>
                    <a:pt x="13026" y="25034"/>
                  </a:lnTo>
                  <a:cubicBezTo>
                    <a:pt x="13075" y="25073"/>
                    <a:pt x="13075" y="25073"/>
                    <a:pt x="13114" y="25112"/>
                  </a:cubicBezTo>
                  <a:lnTo>
                    <a:pt x="13153" y="25161"/>
                  </a:lnTo>
                  <a:cubicBezTo>
                    <a:pt x="13192" y="25161"/>
                    <a:pt x="13192" y="25200"/>
                    <a:pt x="13231" y="25239"/>
                  </a:cubicBezTo>
                  <a:cubicBezTo>
                    <a:pt x="13231" y="25239"/>
                    <a:pt x="13270" y="25239"/>
                    <a:pt x="13270" y="25278"/>
                  </a:cubicBezTo>
                  <a:cubicBezTo>
                    <a:pt x="13319" y="25278"/>
                    <a:pt x="13319" y="25317"/>
                    <a:pt x="13358" y="25317"/>
                  </a:cubicBezTo>
                  <a:cubicBezTo>
                    <a:pt x="13397" y="25356"/>
                    <a:pt x="13436" y="25356"/>
                    <a:pt x="13476" y="25405"/>
                  </a:cubicBezTo>
                  <a:cubicBezTo>
                    <a:pt x="13603" y="25483"/>
                    <a:pt x="13808" y="25483"/>
                    <a:pt x="13964" y="25483"/>
                  </a:cubicBezTo>
                  <a:cubicBezTo>
                    <a:pt x="14247" y="25483"/>
                    <a:pt x="14541" y="25317"/>
                    <a:pt x="14785" y="25112"/>
                  </a:cubicBezTo>
                  <a:cubicBezTo>
                    <a:pt x="15185" y="24711"/>
                    <a:pt x="15352" y="24135"/>
                    <a:pt x="15391" y="23695"/>
                  </a:cubicBezTo>
                  <a:cubicBezTo>
                    <a:pt x="15391" y="23568"/>
                    <a:pt x="15430" y="23451"/>
                    <a:pt x="15430" y="23324"/>
                  </a:cubicBezTo>
                  <a:cubicBezTo>
                    <a:pt x="15469" y="22552"/>
                    <a:pt x="15557" y="21741"/>
                    <a:pt x="16251" y="21331"/>
                  </a:cubicBezTo>
                  <a:cubicBezTo>
                    <a:pt x="16534" y="21164"/>
                    <a:pt x="16817" y="21125"/>
                    <a:pt x="17101" y="21125"/>
                  </a:cubicBezTo>
                  <a:cubicBezTo>
                    <a:pt x="17228" y="21086"/>
                    <a:pt x="17306" y="21086"/>
                    <a:pt x="17384" y="21086"/>
                  </a:cubicBezTo>
                  <a:cubicBezTo>
                    <a:pt x="18205" y="20959"/>
                    <a:pt x="18938" y="20393"/>
                    <a:pt x="19260" y="19621"/>
                  </a:cubicBezTo>
                  <a:cubicBezTo>
                    <a:pt x="19338" y="19455"/>
                    <a:pt x="19377" y="19249"/>
                    <a:pt x="19465" y="19005"/>
                  </a:cubicBezTo>
                  <a:cubicBezTo>
                    <a:pt x="19504" y="18810"/>
                    <a:pt x="19583" y="18565"/>
                    <a:pt x="19670" y="18360"/>
                  </a:cubicBezTo>
                  <a:cubicBezTo>
                    <a:pt x="19915" y="17832"/>
                    <a:pt x="20237" y="17422"/>
                    <a:pt x="20599" y="17012"/>
                  </a:cubicBezTo>
                  <a:lnTo>
                    <a:pt x="20843" y="16728"/>
                  </a:lnTo>
                  <a:cubicBezTo>
                    <a:pt x="20931" y="16611"/>
                    <a:pt x="21009" y="16484"/>
                    <a:pt x="21136" y="16367"/>
                  </a:cubicBezTo>
                  <a:cubicBezTo>
                    <a:pt x="21175" y="16318"/>
                    <a:pt x="21175" y="16279"/>
                    <a:pt x="21214" y="16201"/>
                  </a:cubicBezTo>
                  <a:cubicBezTo>
                    <a:pt x="21293" y="16162"/>
                    <a:pt x="21332" y="16074"/>
                    <a:pt x="21380" y="15996"/>
                  </a:cubicBezTo>
                  <a:cubicBezTo>
                    <a:pt x="21420" y="15917"/>
                    <a:pt x="21498" y="15878"/>
                    <a:pt x="21537" y="15790"/>
                  </a:cubicBezTo>
                  <a:cubicBezTo>
                    <a:pt x="21576" y="15751"/>
                    <a:pt x="21625" y="15673"/>
                    <a:pt x="21664" y="15634"/>
                  </a:cubicBezTo>
                  <a:cubicBezTo>
                    <a:pt x="21703" y="15546"/>
                    <a:pt x="21742" y="15468"/>
                    <a:pt x="21781" y="15390"/>
                  </a:cubicBezTo>
                  <a:cubicBezTo>
                    <a:pt x="21820" y="15341"/>
                    <a:pt x="21869" y="15302"/>
                    <a:pt x="21869" y="15263"/>
                  </a:cubicBezTo>
                  <a:cubicBezTo>
                    <a:pt x="21947" y="15145"/>
                    <a:pt x="21986" y="15057"/>
                    <a:pt x="22064" y="14940"/>
                  </a:cubicBezTo>
                  <a:lnTo>
                    <a:pt x="22113" y="14901"/>
                  </a:lnTo>
                  <a:cubicBezTo>
                    <a:pt x="22309" y="14530"/>
                    <a:pt x="22553" y="14119"/>
                    <a:pt x="22758" y="13758"/>
                  </a:cubicBezTo>
                  <a:lnTo>
                    <a:pt x="22963" y="13435"/>
                  </a:lnTo>
                  <a:cubicBezTo>
                    <a:pt x="23042" y="13230"/>
                    <a:pt x="23169" y="13025"/>
                    <a:pt x="23208" y="12820"/>
                  </a:cubicBezTo>
                  <a:cubicBezTo>
                    <a:pt x="23247" y="12497"/>
                    <a:pt x="23208" y="12214"/>
                    <a:pt x="23129" y="11882"/>
                  </a:cubicBezTo>
                  <a:lnTo>
                    <a:pt x="21869" y="6596"/>
                  </a:lnTo>
                  <a:cubicBezTo>
                    <a:pt x="21820" y="6302"/>
                    <a:pt x="21742" y="6019"/>
                    <a:pt x="21664" y="5736"/>
                  </a:cubicBezTo>
                  <a:cubicBezTo>
                    <a:pt x="21625" y="5531"/>
                    <a:pt x="21576" y="5325"/>
                    <a:pt x="21537" y="5169"/>
                  </a:cubicBezTo>
                  <a:cubicBezTo>
                    <a:pt x="21537" y="5042"/>
                    <a:pt x="21498" y="4964"/>
                    <a:pt x="21498" y="4886"/>
                  </a:cubicBezTo>
                  <a:cubicBezTo>
                    <a:pt x="21459" y="4680"/>
                    <a:pt x="21420" y="4514"/>
                    <a:pt x="21380" y="4348"/>
                  </a:cubicBezTo>
                  <a:cubicBezTo>
                    <a:pt x="21332" y="4231"/>
                    <a:pt x="21293" y="4104"/>
                    <a:pt x="21293" y="4026"/>
                  </a:cubicBezTo>
                  <a:cubicBezTo>
                    <a:pt x="21253" y="3860"/>
                    <a:pt x="21214" y="3703"/>
                    <a:pt x="21175" y="3498"/>
                  </a:cubicBezTo>
                  <a:cubicBezTo>
                    <a:pt x="21136" y="3420"/>
                    <a:pt x="21136" y="3293"/>
                    <a:pt x="21087" y="3176"/>
                  </a:cubicBezTo>
                  <a:cubicBezTo>
                    <a:pt x="21048" y="3010"/>
                    <a:pt x="21048" y="2843"/>
                    <a:pt x="21009" y="2687"/>
                  </a:cubicBezTo>
                  <a:cubicBezTo>
                    <a:pt x="20970" y="2560"/>
                    <a:pt x="20931" y="2443"/>
                    <a:pt x="20931" y="2355"/>
                  </a:cubicBezTo>
                  <a:cubicBezTo>
                    <a:pt x="20892" y="2199"/>
                    <a:pt x="20843" y="2032"/>
                    <a:pt x="20804" y="1866"/>
                  </a:cubicBezTo>
                  <a:cubicBezTo>
                    <a:pt x="20804" y="1749"/>
                    <a:pt x="20765" y="1622"/>
                    <a:pt x="20765" y="1505"/>
                  </a:cubicBezTo>
                  <a:cubicBezTo>
                    <a:pt x="20726" y="1339"/>
                    <a:pt x="20687" y="1221"/>
                    <a:pt x="20648" y="1055"/>
                  </a:cubicBezTo>
                  <a:cubicBezTo>
                    <a:pt x="20648" y="928"/>
                    <a:pt x="20599" y="811"/>
                    <a:pt x="20599" y="684"/>
                  </a:cubicBezTo>
                  <a:cubicBezTo>
                    <a:pt x="20560" y="528"/>
                    <a:pt x="20521" y="362"/>
                    <a:pt x="20481" y="244"/>
                  </a:cubicBezTo>
                  <a:cubicBezTo>
                    <a:pt x="20481" y="156"/>
                    <a:pt x="20481" y="78"/>
                    <a:pt x="204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83"/>
            <p:cNvSpPr/>
            <p:nvPr/>
          </p:nvSpPr>
          <p:spPr>
            <a:xfrm>
              <a:off x="5427657" y="2515096"/>
              <a:ext cx="3906" cy="548"/>
            </a:xfrm>
            <a:custGeom>
              <a:rect b="b" l="l" r="r" t="t"/>
              <a:pathLst>
                <a:path extrusionOk="0" h="40" w="285">
                  <a:moveTo>
                    <a:pt x="1" y="40"/>
                  </a:moveTo>
                  <a:cubicBezTo>
                    <a:pt x="79" y="40"/>
                    <a:pt x="206" y="0"/>
                    <a:pt x="284" y="0"/>
                  </a:cubicBezTo>
                  <a:cubicBezTo>
                    <a:pt x="206" y="0"/>
                    <a:pt x="79" y="40"/>
                    <a:pt x="1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83"/>
            <p:cNvSpPr/>
            <p:nvPr/>
          </p:nvSpPr>
          <p:spPr>
            <a:xfrm>
              <a:off x="5412527" y="2517906"/>
              <a:ext cx="5098" cy="1083"/>
            </a:xfrm>
            <a:custGeom>
              <a:rect b="b" l="l" r="r" t="t"/>
              <a:pathLst>
                <a:path extrusionOk="0" h="79" w="372">
                  <a:moveTo>
                    <a:pt x="1" y="79"/>
                  </a:moveTo>
                  <a:cubicBezTo>
                    <a:pt x="128" y="40"/>
                    <a:pt x="245" y="40"/>
                    <a:pt x="372" y="1"/>
                  </a:cubicBezTo>
                  <a:cubicBezTo>
                    <a:pt x="245" y="40"/>
                    <a:pt x="128" y="40"/>
                    <a:pt x="1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83"/>
            <p:cNvSpPr/>
            <p:nvPr/>
          </p:nvSpPr>
          <p:spPr>
            <a:xfrm>
              <a:off x="5501303" y="2493403"/>
              <a:ext cx="6715" cy="2152"/>
            </a:xfrm>
            <a:custGeom>
              <a:rect b="b" l="l" r="r" t="t"/>
              <a:pathLst>
                <a:path extrusionOk="0" h="157" w="490">
                  <a:moveTo>
                    <a:pt x="1" y="157"/>
                  </a:moveTo>
                  <a:cubicBezTo>
                    <a:pt x="157" y="118"/>
                    <a:pt x="323" y="40"/>
                    <a:pt x="490" y="0"/>
                  </a:cubicBezTo>
                  <a:cubicBezTo>
                    <a:pt x="323" y="40"/>
                    <a:pt x="157" y="118"/>
                    <a:pt x="1" y="1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83"/>
            <p:cNvSpPr/>
            <p:nvPr/>
          </p:nvSpPr>
          <p:spPr>
            <a:xfrm>
              <a:off x="5442663" y="2511753"/>
              <a:ext cx="3358" cy="548"/>
            </a:xfrm>
            <a:custGeom>
              <a:rect b="b" l="l" r="r" t="t"/>
              <a:pathLst>
                <a:path extrusionOk="0" h="40" w="245">
                  <a:moveTo>
                    <a:pt x="0" y="39"/>
                  </a:moveTo>
                  <a:cubicBezTo>
                    <a:pt x="88" y="39"/>
                    <a:pt x="166" y="0"/>
                    <a:pt x="244" y="0"/>
                  </a:cubicBezTo>
                  <a:cubicBezTo>
                    <a:pt x="166" y="0"/>
                    <a:pt x="88" y="39"/>
                    <a:pt x="0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83"/>
            <p:cNvSpPr/>
            <p:nvPr/>
          </p:nvSpPr>
          <p:spPr>
            <a:xfrm>
              <a:off x="5473991" y="2503982"/>
              <a:ext cx="1083" cy="548"/>
            </a:xfrm>
            <a:custGeom>
              <a:rect b="b" l="l" r="r" t="t"/>
              <a:pathLst>
                <a:path extrusionOk="0" h="40" w="79">
                  <a:moveTo>
                    <a:pt x="1" y="40"/>
                  </a:moveTo>
                  <a:cubicBezTo>
                    <a:pt x="40" y="0"/>
                    <a:pt x="79" y="0"/>
                    <a:pt x="79" y="0"/>
                  </a:cubicBezTo>
                  <a:cubicBezTo>
                    <a:pt x="79" y="0"/>
                    <a:pt x="40" y="0"/>
                    <a:pt x="1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83"/>
            <p:cNvSpPr/>
            <p:nvPr/>
          </p:nvSpPr>
          <p:spPr>
            <a:xfrm>
              <a:off x="5487914" y="2498363"/>
              <a:ext cx="4975" cy="1754"/>
            </a:xfrm>
            <a:custGeom>
              <a:rect b="b" l="l" r="r" t="t"/>
              <a:pathLst>
                <a:path extrusionOk="0" h="128" w="363">
                  <a:moveTo>
                    <a:pt x="1" y="127"/>
                  </a:moveTo>
                  <a:cubicBezTo>
                    <a:pt x="118" y="78"/>
                    <a:pt x="245" y="39"/>
                    <a:pt x="362" y="0"/>
                  </a:cubicBezTo>
                  <a:cubicBezTo>
                    <a:pt x="245" y="39"/>
                    <a:pt x="118" y="78"/>
                    <a:pt x="1" y="1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83"/>
            <p:cNvSpPr/>
            <p:nvPr/>
          </p:nvSpPr>
          <p:spPr>
            <a:xfrm>
              <a:off x="6167492" y="2222237"/>
              <a:ext cx="213059" cy="135000"/>
            </a:xfrm>
            <a:custGeom>
              <a:rect b="b" l="l" r="r" t="t"/>
              <a:pathLst>
                <a:path extrusionOk="0" h="9851" w="15547">
                  <a:moveTo>
                    <a:pt x="10827" y="1"/>
                  </a:moveTo>
                  <a:cubicBezTo>
                    <a:pt x="10749" y="40"/>
                    <a:pt x="10661" y="79"/>
                    <a:pt x="10583" y="79"/>
                  </a:cubicBezTo>
                  <a:cubicBezTo>
                    <a:pt x="10417" y="118"/>
                    <a:pt x="10300" y="196"/>
                    <a:pt x="10134" y="245"/>
                  </a:cubicBezTo>
                  <a:cubicBezTo>
                    <a:pt x="10016" y="284"/>
                    <a:pt x="9850" y="323"/>
                    <a:pt x="9733" y="362"/>
                  </a:cubicBezTo>
                  <a:cubicBezTo>
                    <a:pt x="9567" y="401"/>
                    <a:pt x="9440" y="440"/>
                    <a:pt x="9284" y="489"/>
                  </a:cubicBezTo>
                  <a:cubicBezTo>
                    <a:pt x="9157" y="528"/>
                    <a:pt x="9000" y="567"/>
                    <a:pt x="8834" y="607"/>
                  </a:cubicBezTo>
                  <a:cubicBezTo>
                    <a:pt x="8668" y="646"/>
                    <a:pt x="8551" y="685"/>
                    <a:pt x="8424" y="734"/>
                  </a:cubicBezTo>
                  <a:cubicBezTo>
                    <a:pt x="8267" y="773"/>
                    <a:pt x="8062" y="812"/>
                    <a:pt x="7896" y="890"/>
                  </a:cubicBezTo>
                  <a:cubicBezTo>
                    <a:pt x="7779" y="890"/>
                    <a:pt x="7652" y="929"/>
                    <a:pt x="7534" y="978"/>
                  </a:cubicBezTo>
                  <a:cubicBezTo>
                    <a:pt x="7329" y="1017"/>
                    <a:pt x="7163" y="1095"/>
                    <a:pt x="6958" y="1134"/>
                  </a:cubicBezTo>
                  <a:cubicBezTo>
                    <a:pt x="6841" y="1173"/>
                    <a:pt x="6714" y="1173"/>
                    <a:pt x="6596" y="1222"/>
                  </a:cubicBezTo>
                  <a:cubicBezTo>
                    <a:pt x="6391" y="1261"/>
                    <a:pt x="6186" y="1339"/>
                    <a:pt x="5981" y="1379"/>
                  </a:cubicBezTo>
                  <a:cubicBezTo>
                    <a:pt x="5864" y="1418"/>
                    <a:pt x="5737" y="1418"/>
                    <a:pt x="5619" y="1466"/>
                  </a:cubicBezTo>
                  <a:cubicBezTo>
                    <a:pt x="5414" y="1506"/>
                    <a:pt x="5170" y="1584"/>
                    <a:pt x="4926" y="1623"/>
                  </a:cubicBezTo>
                  <a:cubicBezTo>
                    <a:pt x="4847" y="1662"/>
                    <a:pt x="4720" y="1662"/>
                    <a:pt x="4642" y="1711"/>
                  </a:cubicBezTo>
                  <a:cubicBezTo>
                    <a:pt x="4310" y="1789"/>
                    <a:pt x="3948" y="1867"/>
                    <a:pt x="3626" y="1955"/>
                  </a:cubicBezTo>
                  <a:lnTo>
                    <a:pt x="3382" y="1994"/>
                  </a:lnTo>
                  <a:lnTo>
                    <a:pt x="3333" y="1867"/>
                  </a:lnTo>
                  <a:cubicBezTo>
                    <a:pt x="3294" y="1867"/>
                    <a:pt x="3216" y="1906"/>
                    <a:pt x="3177" y="1906"/>
                  </a:cubicBezTo>
                  <a:cubicBezTo>
                    <a:pt x="3137" y="1955"/>
                    <a:pt x="3049" y="1955"/>
                    <a:pt x="3010" y="1994"/>
                  </a:cubicBezTo>
                  <a:cubicBezTo>
                    <a:pt x="2893" y="2033"/>
                    <a:pt x="2766" y="2072"/>
                    <a:pt x="2649" y="2111"/>
                  </a:cubicBezTo>
                  <a:cubicBezTo>
                    <a:pt x="2561" y="2111"/>
                    <a:pt x="2483" y="2150"/>
                    <a:pt x="2405" y="2199"/>
                  </a:cubicBezTo>
                  <a:cubicBezTo>
                    <a:pt x="2278" y="2199"/>
                    <a:pt x="2199" y="2238"/>
                    <a:pt x="2072" y="2277"/>
                  </a:cubicBezTo>
                  <a:cubicBezTo>
                    <a:pt x="1994" y="2317"/>
                    <a:pt x="1867" y="2317"/>
                    <a:pt x="1750" y="2356"/>
                  </a:cubicBezTo>
                  <a:cubicBezTo>
                    <a:pt x="1711" y="2356"/>
                    <a:pt x="1672" y="2395"/>
                    <a:pt x="1672" y="2395"/>
                  </a:cubicBezTo>
                  <a:cubicBezTo>
                    <a:pt x="1095" y="2522"/>
                    <a:pt x="568" y="2639"/>
                    <a:pt x="1" y="2727"/>
                  </a:cubicBezTo>
                  <a:cubicBezTo>
                    <a:pt x="40" y="2805"/>
                    <a:pt x="40" y="2932"/>
                    <a:pt x="40" y="3010"/>
                  </a:cubicBezTo>
                  <a:cubicBezTo>
                    <a:pt x="79" y="3088"/>
                    <a:pt x="79" y="3216"/>
                    <a:pt x="79" y="3333"/>
                  </a:cubicBezTo>
                  <a:cubicBezTo>
                    <a:pt x="118" y="3460"/>
                    <a:pt x="118" y="3577"/>
                    <a:pt x="118" y="3743"/>
                  </a:cubicBezTo>
                  <a:cubicBezTo>
                    <a:pt x="157" y="3821"/>
                    <a:pt x="157" y="3948"/>
                    <a:pt x="157" y="4066"/>
                  </a:cubicBezTo>
                  <a:cubicBezTo>
                    <a:pt x="206" y="4193"/>
                    <a:pt x="206" y="4310"/>
                    <a:pt x="206" y="4476"/>
                  </a:cubicBezTo>
                  <a:cubicBezTo>
                    <a:pt x="206" y="4554"/>
                    <a:pt x="245" y="4681"/>
                    <a:pt x="245" y="4798"/>
                  </a:cubicBezTo>
                  <a:lnTo>
                    <a:pt x="245" y="5209"/>
                  </a:lnTo>
                  <a:lnTo>
                    <a:pt x="245" y="5531"/>
                  </a:lnTo>
                  <a:lnTo>
                    <a:pt x="245" y="5942"/>
                  </a:lnTo>
                  <a:lnTo>
                    <a:pt x="245" y="6225"/>
                  </a:lnTo>
                  <a:lnTo>
                    <a:pt x="245" y="6675"/>
                  </a:lnTo>
                  <a:lnTo>
                    <a:pt x="245" y="6958"/>
                  </a:lnTo>
                  <a:cubicBezTo>
                    <a:pt x="206" y="7124"/>
                    <a:pt x="206" y="7280"/>
                    <a:pt x="206" y="7486"/>
                  </a:cubicBezTo>
                  <a:cubicBezTo>
                    <a:pt x="206" y="7525"/>
                    <a:pt x="157" y="7613"/>
                    <a:pt x="157" y="7691"/>
                  </a:cubicBezTo>
                  <a:cubicBezTo>
                    <a:pt x="157" y="7935"/>
                    <a:pt x="118" y="8179"/>
                    <a:pt x="79" y="8384"/>
                  </a:cubicBezTo>
                  <a:lnTo>
                    <a:pt x="79" y="8424"/>
                  </a:lnTo>
                  <a:cubicBezTo>
                    <a:pt x="2649" y="8013"/>
                    <a:pt x="5131" y="7163"/>
                    <a:pt x="7574" y="6352"/>
                  </a:cubicBezTo>
                  <a:cubicBezTo>
                    <a:pt x="7691" y="6303"/>
                    <a:pt x="7857" y="6264"/>
                    <a:pt x="7974" y="6225"/>
                  </a:cubicBezTo>
                  <a:cubicBezTo>
                    <a:pt x="8179" y="6147"/>
                    <a:pt x="8424" y="6059"/>
                    <a:pt x="8629" y="5981"/>
                  </a:cubicBezTo>
                  <a:lnTo>
                    <a:pt x="8707" y="5942"/>
                  </a:lnTo>
                  <a:cubicBezTo>
                    <a:pt x="8756" y="5942"/>
                    <a:pt x="8795" y="5942"/>
                    <a:pt x="8834" y="5903"/>
                  </a:cubicBezTo>
                  <a:lnTo>
                    <a:pt x="9117" y="5815"/>
                  </a:lnTo>
                  <a:cubicBezTo>
                    <a:pt x="9401" y="5736"/>
                    <a:pt x="9733" y="5619"/>
                    <a:pt x="10055" y="5531"/>
                  </a:cubicBezTo>
                  <a:cubicBezTo>
                    <a:pt x="10095" y="5492"/>
                    <a:pt x="10095" y="5492"/>
                    <a:pt x="10134" y="5492"/>
                  </a:cubicBezTo>
                  <a:lnTo>
                    <a:pt x="10173" y="5492"/>
                  </a:lnTo>
                  <a:cubicBezTo>
                    <a:pt x="10173" y="5492"/>
                    <a:pt x="10222" y="5453"/>
                    <a:pt x="10261" y="5453"/>
                  </a:cubicBezTo>
                  <a:lnTo>
                    <a:pt x="10378" y="5453"/>
                  </a:lnTo>
                  <a:cubicBezTo>
                    <a:pt x="10417" y="5414"/>
                    <a:pt x="10466" y="5414"/>
                    <a:pt x="10505" y="5414"/>
                  </a:cubicBezTo>
                  <a:lnTo>
                    <a:pt x="10583" y="5414"/>
                  </a:lnTo>
                  <a:cubicBezTo>
                    <a:pt x="10583" y="5414"/>
                    <a:pt x="10622" y="5414"/>
                    <a:pt x="10622" y="5453"/>
                  </a:cubicBezTo>
                  <a:lnTo>
                    <a:pt x="10788" y="5453"/>
                  </a:lnTo>
                  <a:lnTo>
                    <a:pt x="10866" y="5531"/>
                  </a:lnTo>
                  <a:cubicBezTo>
                    <a:pt x="11111" y="5619"/>
                    <a:pt x="11199" y="5864"/>
                    <a:pt x="11277" y="6020"/>
                  </a:cubicBezTo>
                  <a:lnTo>
                    <a:pt x="13104" y="9850"/>
                  </a:lnTo>
                  <a:cubicBezTo>
                    <a:pt x="14081" y="9645"/>
                    <a:pt x="15430" y="9362"/>
                    <a:pt x="15508" y="8424"/>
                  </a:cubicBezTo>
                  <a:cubicBezTo>
                    <a:pt x="15547" y="8140"/>
                    <a:pt x="14658" y="6753"/>
                    <a:pt x="14286" y="6186"/>
                  </a:cubicBezTo>
                  <a:cubicBezTo>
                    <a:pt x="14081" y="5903"/>
                    <a:pt x="13925" y="5619"/>
                    <a:pt x="13798" y="5453"/>
                  </a:cubicBezTo>
                  <a:cubicBezTo>
                    <a:pt x="13642" y="5170"/>
                    <a:pt x="13436" y="4759"/>
                    <a:pt x="13231" y="4349"/>
                  </a:cubicBezTo>
                  <a:cubicBezTo>
                    <a:pt x="12948" y="3782"/>
                    <a:pt x="12616" y="3128"/>
                    <a:pt x="12371" y="2805"/>
                  </a:cubicBezTo>
                  <a:cubicBezTo>
                    <a:pt x="12010" y="2356"/>
                    <a:pt x="11765" y="2199"/>
                    <a:pt x="11599" y="2033"/>
                  </a:cubicBezTo>
                  <a:cubicBezTo>
                    <a:pt x="11199" y="1711"/>
                    <a:pt x="11033" y="1545"/>
                    <a:pt x="10866" y="567"/>
                  </a:cubicBezTo>
                  <a:cubicBezTo>
                    <a:pt x="10866" y="362"/>
                    <a:pt x="10827" y="196"/>
                    <a:pt x="108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83"/>
            <p:cNvSpPr/>
            <p:nvPr/>
          </p:nvSpPr>
          <p:spPr>
            <a:xfrm>
              <a:off x="5735111" y="2058212"/>
              <a:ext cx="451280" cy="387665"/>
            </a:xfrm>
            <a:custGeom>
              <a:rect b="b" l="l" r="r" t="t"/>
              <a:pathLst>
                <a:path extrusionOk="0" h="28288" w="32930">
                  <a:moveTo>
                    <a:pt x="26783" y="0"/>
                  </a:moveTo>
                  <a:cubicBezTo>
                    <a:pt x="25357" y="489"/>
                    <a:pt x="24018" y="1016"/>
                    <a:pt x="22758" y="1661"/>
                  </a:cubicBezTo>
                  <a:cubicBezTo>
                    <a:pt x="22474" y="1827"/>
                    <a:pt x="22025" y="1993"/>
                    <a:pt x="21536" y="2199"/>
                  </a:cubicBezTo>
                  <a:cubicBezTo>
                    <a:pt x="20032" y="2804"/>
                    <a:pt x="17911" y="3703"/>
                    <a:pt x="17423" y="4837"/>
                  </a:cubicBezTo>
                  <a:cubicBezTo>
                    <a:pt x="17217" y="5325"/>
                    <a:pt x="17257" y="5941"/>
                    <a:pt x="17296" y="6547"/>
                  </a:cubicBezTo>
                  <a:cubicBezTo>
                    <a:pt x="17344" y="7201"/>
                    <a:pt x="17384" y="7856"/>
                    <a:pt x="17178" y="8462"/>
                  </a:cubicBezTo>
                  <a:lnTo>
                    <a:pt x="17100" y="8667"/>
                  </a:lnTo>
                  <a:lnTo>
                    <a:pt x="16895" y="8628"/>
                  </a:lnTo>
                  <a:cubicBezTo>
                    <a:pt x="16768" y="8628"/>
                    <a:pt x="16651" y="8667"/>
                    <a:pt x="16563" y="8745"/>
                  </a:cubicBezTo>
                  <a:cubicBezTo>
                    <a:pt x="15996" y="9361"/>
                    <a:pt x="16201" y="11598"/>
                    <a:pt x="16318" y="12947"/>
                  </a:cubicBezTo>
                  <a:cubicBezTo>
                    <a:pt x="16406" y="13475"/>
                    <a:pt x="16446" y="13924"/>
                    <a:pt x="16446" y="14207"/>
                  </a:cubicBezTo>
                  <a:lnTo>
                    <a:pt x="16446" y="14413"/>
                  </a:lnTo>
                  <a:lnTo>
                    <a:pt x="16279" y="14452"/>
                  </a:lnTo>
                  <a:cubicBezTo>
                    <a:pt x="15302" y="14813"/>
                    <a:pt x="14413" y="15341"/>
                    <a:pt x="13514" y="15878"/>
                  </a:cubicBezTo>
                  <a:cubicBezTo>
                    <a:pt x="11938" y="16794"/>
                    <a:pt x="10323" y="17741"/>
                    <a:pt x="8353" y="17741"/>
                  </a:cubicBezTo>
                  <a:cubicBezTo>
                    <a:pt x="8137" y="17741"/>
                    <a:pt x="7916" y="17730"/>
                    <a:pt x="7690" y="17705"/>
                  </a:cubicBezTo>
                  <a:cubicBezTo>
                    <a:pt x="7080" y="17633"/>
                    <a:pt x="6507" y="17579"/>
                    <a:pt x="5952" y="17579"/>
                  </a:cubicBezTo>
                  <a:cubicBezTo>
                    <a:pt x="4625" y="17579"/>
                    <a:pt x="3399" y="17889"/>
                    <a:pt x="1994" y="19005"/>
                  </a:cubicBezTo>
                  <a:cubicBezTo>
                    <a:pt x="1906" y="19093"/>
                    <a:pt x="1750" y="19132"/>
                    <a:pt x="1623" y="19210"/>
                  </a:cubicBezTo>
                  <a:cubicBezTo>
                    <a:pt x="1466" y="19298"/>
                    <a:pt x="1173" y="19455"/>
                    <a:pt x="1134" y="19542"/>
                  </a:cubicBezTo>
                  <a:cubicBezTo>
                    <a:pt x="1056" y="19738"/>
                    <a:pt x="978" y="19865"/>
                    <a:pt x="978" y="19943"/>
                  </a:cubicBezTo>
                  <a:cubicBezTo>
                    <a:pt x="1134" y="20031"/>
                    <a:pt x="1300" y="20187"/>
                    <a:pt x="1339" y="20559"/>
                  </a:cubicBezTo>
                  <a:cubicBezTo>
                    <a:pt x="1378" y="21008"/>
                    <a:pt x="1505" y="21370"/>
                    <a:pt x="1623" y="21692"/>
                  </a:cubicBezTo>
                  <a:cubicBezTo>
                    <a:pt x="1828" y="22474"/>
                    <a:pt x="2072" y="23119"/>
                    <a:pt x="1222" y="24223"/>
                  </a:cubicBezTo>
                  <a:cubicBezTo>
                    <a:pt x="929" y="24584"/>
                    <a:pt x="528" y="24995"/>
                    <a:pt x="1" y="25444"/>
                  </a:cubicBezTo>
                  <a:cubicBezTo>
                    <a:pt x="40" y="25522"/>
                    <a:pt x="79" y="25601"/>
                    <a:pt x="79" y="25689"/>
                  </a:cubicBezTo>
                  <a:cubicBezTo>
                    <a:pt x="118" y="25728"/>
                    <a:pt x="118" y="25767"/>
                    <a:pt x="157" y="25806"/>
                  </a:cubicBezTo>
                  <a:cubicBezTo>
                    <a:pt x="157" y="25933"/>
                    <a:pt x="196" y="26011"/>
                    <a:pt x="245" y="26138"/>
                  </a:cubicBezTo>
                  <a:cubicBezTo>
                    <a:pt x="284" y="26177"/>
                    <a:pt x="284" y="26255"/>
                    <a:pt x="323" y="26294"/>
                  </a:cubicBezTo>
                  <a:cubicBezTo>
                    <a:pt x="362" y="26382"/>
                    <a:pt x="401" y="26500"/>
                    <a:pt x="401" y="26578"/>
                  </a:cubicBezTo>
                  <a:cubicBezTo>
                    <a:pt x="440" y="26627"/>
                    <a:pt x="489" y="26705"/>
                    <a:pt x="489" y="26744"/>
                  </a:cubicBezTo>
                  <a:cubicBezTo>
                    <a:pt x="567" y="26910"/>
                    <a:pt x="606" y="27027"/>
                    <a:pt x="645" y="27154"/>
                  </a:cubicBezTo>
                  <a:cubicBezTo>
                    <a:pt x="7818" y="25649"/>
                    <a:pt x="15146" y="24057"/>
                    <a:pt x="22513" y="23119"/>
                  </a:cubicBezTo>
                  <a:lnTo>
                    <a:pt x="22670" y="23119"/>
                  </a:lnTo>
                  <a:lnTo>
                    <a:pt x="24096" y="25601"/>
                  </a:lnTo>
                  <a:cubicBezTo>
                    <a:pt x="24184" y="25806"/>
                    <a:pt x="24341" y="26050"/>
                    <a:pt x="24507" y="26089"/>
                  </a:cubicBezTo>
                  <a:cubicBezTo>
                    <a:pt x="24540" y="26099"/>
                    <a:pt x="24571" y="26103"/>
                    <a:pt x="24602" y="26103"/>
                  </a:cubicBezTo>
                  <a:cubicBezTo>
                    <a:pt x="24723" y="26103"/>
                    <a:pt x="24831" y="26034"/>
                    <a:pt x="24995" y="25972"/>
                  </a:cubicBezTo>
                  <a:cubicBezTo>
                    <a:pt x="25113" y="25933"/>
                    <a:pt x="25279" y="25894"/>
                    <a:pt x="25445" y="25845"/>
                  </a:cubicBezTo>
                  <a:lnTo>
                    <a:pt x="25806" y="25845"/>
                  </a:lnTo>
                  <a:cubicBezTo>
                    <a:pt x="25845" y="25845"/>
                    <a:pt x="25894" y="25894"/>
                    <a:pt x="25933" y="25894"/>
                  </a:cubicBezTo>
                  <a:lnTo>
                    <a:pt x="25972" y="25894"/>
                  </a:lnTo>
                  <a:cubicBezTo>
                    <a:pt x="26012" y="25933"/>
                    <a:pt x="26012" y="25933"/>
                    <a:pt x="26051" y="25933"/>
                  </a:cubicBezTo>
                  <a:lnTo>
                    <a:pt x="26090" y="25933"/>
                  </a:lnTo>
                  <a:lnTo>
                    <a:pt x="26383" y="26089"/>
                  </a:lnTo>
                  <a:cubicBezTo>
                    <a:pt x="26422" y="26138"/>
                    <a:pt x="26422" y="26138"/>
                    <a:pt x="26461" y="26177"/>
                  </a:cubicBezTo>
                  <a:lnTo>
                    <a:pt x="26539" y="26216"/>
                  </a:lnTo>
                  <a:cubicBezTo>
                    <a:pt x="26627" y="26294"/>
                    <a:pt x="26744" y="26382"/>
                    <a:pt x="26823" y="26421"/>
                  </a:cubicBezTo>
                  <a:cubicBezTo>
                    <a:pt x="27028" y="26627"/>
                    <a:pt x="27233" y="26783"/>
                    <a:pt x="27477" y="26871"/>
                  </a:cubicBezTo>
                  <a:cubicBezTo>
                    <a:pt x="27761" y="26988"/>
                    <a:pt x="28093" y="26988"/>
                    <a:pt x="28415" y="26988"/>
                  </a:cubicBezTo>
                  <a:lnTo>
                    <a:pt x="28943" y="26988"/>
                  </a:lnTo>
                  <a:cubicBezTo>
                    <a:pt x="29021" y="27027"/>
                    <a:pt x="29109" y="27027"/>
                    <a:pt x="29187" y="27027"/>
                  </a:cubicBezTo>
                  <a:cubicBezTo>
                    <a:pt x="29265" y="27027"/>
                    <a:pt x="29353" y="27027"/>
                    <a:pt x="29392" y="27066"/>
                  </a:cubicBezTo>
                  <a:lnTo>
                    <a:pt x="29431" y="27066"/>
                  </a:lnTo>
                  <a:cubicBezTo>
                    <a:pt x="29510" y="27066"/>
                    <a:pt x="29598" y="27066"/>
                    <a:pt x="29637" y="27115"/>
                  </a:cubicBezTo>
                  <a:lnTo>
                    <a:pt x="29676" y="27115"/>
                  </a:lnTo>
                  <a:cubicBezTo>
                    <a:pt x="29754" y="27115"/>
                    <a:pt x="29842" y="27115"/>
                    <a:pt x="29881" y="27154"/>
                  </a:cubicBezTo>
                  <a:lnTo>
                    <a:pt x="29920" y="27154"/>
                  </a:lnTo>
                  <a:cubicBezTo>
                    <a:pt x="29998" y="27154"/>
                    <a:pt x="30047" y="27193"/>
                    <a:pt x="30125" y="27193"/>
                  </a:cubicBezTo>
                  <a:cubicBezTo>
                    <a:pt x="30164" y="27193"/>
                    <a:pt x="30164" y="27193"/>
                    <a:pt x="30203" y="27232"/>
                  </a:cubicBezTo>
                  <a:cubicBezTo>
                    <a:pt x="30243" y="27232"/>
                    <a:pt x="30291" y="27232"/>
                    <a:pt x="30370" y="27272"/>
                  </a:cubicBezTo>
                  <a:lnTo>
                    <a:pt x="30448" y="27272"/>
                  </a:lnTo>
                  <a:cubicBezTo>
                    <a:pt x="30487" y="27311"/>
                    <a:pt x="30575" y="27311"/>
                    <a:pt x="30614" y="27359"/>
                  </a:cubicBezTo>
                  <a:lnTo>
                    <a:pt x="30692" y="27359"/>
                  </a:lnTo>
                  <a:cubicBezTo>
                    <a:pt x="30731" y="27399"/>
                    <a:pt x="30819" y="27399"/>
                    <a:pt x="30858" y="27438"/>
                  </a:cubicBezTo>
                  <a:cubicBezTo>
                    <a:pt x="30897" y="27438"/>
                    <a:pt x="30897" y="27438"/>
                    <a:pt x="30936" y="27477"/>
                  </a:cubicBezTo>
                  <a:cubicBezTo>
                    <a:pt x="30975" y="27477"/>
                    <a:pt x="31063" y="27516"/>
                    <a:pt x="31102" y="27516"/>
                  </a:cubicBezTo>
                  <a:cubicBezTo>
                    <a:pt x="31141" y="27555"/>
                    <a:pt x="31181" y="27555"/>
                    <a:pt x="31181" y="27555"/>
                  </a:cubicBezTo>
                  <a:cubicBezTo>
                    <a:pt x="31268" y="27604"/>
                    <a:pt x="31308" y="27604"/>
                    <a:pt x="31347" y="27643"/>
                  </a:cubicBezTo>
                  <a:cubicBezTo>
                    <a:pt x="31386" y="27643"/>
                    <a:pt x="31425" y="27682"/>
                    <a:pt x="31464" y="27682"/>
                  </a:cubicBezTo>
                  <a:cubicBezTo>
                    <a:pt x="31513" y="27682"/>
                    <a:pt x="31552" y="27721"/>
                    <a:pt x="31591" y="27760"/>
                  </a:cubicBezTo>
                  <a:cubicBezTo>
                    <a:pt x="31630" y="27760"/>
                    <a:pt x="31669" y="27799"/>
                    <a:pt x="31708" y="27799"/>
                  </a:cubicBezTo>
                  <a:cubicBezTo>
                    <a:pt x="31757" y="27848"/>
                    <a:pt x="31835" y="27848"/>
                    <a:pt x="31874" y="27887"/>
                  </a:cubicBezTo>
                  <a:cubicBezTo>
                    <a:pt x="31913" y="27887"/>
                    <a:pt x="31952" y="27926"/>
                    <a:pt x="32001" y="27926"/>
                  </a:cubicBezTo>
                  <a:cubicBezTo>
                    <a:pt x="32040" y="27965"/>
                    <a:pt x="32080" y="27965"/>
                    <a:pt x="32119" y="28004"/>
                  </a:cubicBezTo>
                  <a:cubicBezTo>
                    <a:pt x="32158" y="28043"/>
                    <a:pt x="32197" y="28043"/>
                    <a:pt x="32246" y="28092"/>
                  </a:cubicBezTo>
                  <a:cubicBezTo>
                    <a:pt x="32285" y="28092"/>
                    <a:pt x="32363" y="28131"/>
                    <a:pt x="32402" y="28170"/>
                  </a:cubicBezTo>
                  <a:cubicBezTo>
                    <a:pt x="32441" y="28170"/>
                    <a:pt x="32490" y="28210"/>
                    <a:pt x="32529" y="28210"/>
                  </a:cubicBezTo>
                  <a:cubicBezTo>
                    <a:pt x="32568" y="28249"/>
                    <a:pt x="32568" y="28249"/>
                    <a:pt x="32607" y="28288"/>
                  </a:cubicBezTo>
                  <a:cubicBezTo>
                    <a:pt x="32734" y="28210"/>
                    <a:pt x="32851" y="28170"/>
                    <a:pt x="32930" y="28131"/>
                  </a:cubicBezTo>
                  <a:lnTo>
                    <a:pt x="32363" y="25933"/>
                  </a:lnTo>
                  <a:cubicBezTo>
                    <a:pt x="32246" y="25356"/>
                    <a:pt x="32040" y="24711"/>
                    <a:pt x="32119" y="24096"/>
                  </a:cubicBezTo>
                  <a:cubicBezTo>
                    <a:pt x="32158" y="23979"/>
                    <a:pt x="32158" y="23852"/>
                    <a:pt x="32197" y="23695"/>
                  </a:cubicBezTo>
                  <a:cubicBezTo>
                    <a:pt x="32246" y="23451"/>
                    <a:pt x="32324" y="23246"/>
                    <a:pt x="32246" y="23001"/>
                  </a:cubicBezTo>
                  <a:cubicBezTo>
                    <a:pt x="32197" y="22757"/>
                    <a:pt x="32040" y="22552"/>
                    <a:pt x="31835" y="22308"/>
                  </a:cubicBezTo>
                  <a:cubicBezTo>
                    <a:pt x="31708" y="22103"/>
                    <a:pt x="31552" y="21936"/>
                    <a:pt x="31464" y="21692"/>
                  </a:cubicBezTo>
                  <a:cubicBezTo>
                    <a:pt x="31425" y="21653"/>
                    <a:pt x="31386" y="21614"/>
                    <a:pt x="31386" y="21536"/>
                  </a:cubicBezTo>
                  <a:lnTo>
                    <a:pt x="31386" y="21497"/>
                  </a:lnTo>
                  <a:cubicBezTo>
                    <a:pt x="31347" y="21448"/>
                    <a:pt x="31347" y="21409"/>
                    <a:pt x="31347" y="21370"/>
                  </a:cubicBezTo>
                  <a:cubicBezTo>
                    <a:pt x="31308" y="21370"/>
                    <a:pt x="31308" y="21331"/>
                    <a:pt x="31308" y="21331"/>
                  </a:cubicBezTo>
                  <a:lnTo>
                    <a:pt x="31308" y="21164"/>
                  </a:lnTo>
                  <a:lnTo>
                    <a:pt x="31308" y="21125"/>
                  </a:lnTo>
                  <a:cubicBezTo>
                    <a:pt x="31268" y="21086"/>
                    <a:pt x="31268" y="21047"/>
                    <a:pt x="31268" y="21008"/>
                  </a:cubicBezTo>
                  <a:lnTo>
                    <a:pt x="31268" y="20959"/>
                  </a:lnTo>
                  <a:lnTo>
                    <a:pt x="31024" y="21008"/>
                  </a:lnTo>
                  <a:lnTo>
                    <a:pt x="31024" y="21008"/>
                  </a:lnTo>
                  <a:lnTo>
                    <a:pt x="31102" y="20637"/>
                  </a:lnTo>
                  <a:cubicBezTo>
                    <a:pt x="31141" y="20393"/>
                    <a:pt x="31141" y="20148"/>
                    <a:pt x="31181" y="19904"/>
                  </a:cubicBezTo>
                  <a:cubicBezTo>
                    <a:pt x="31181" y="19826"/>
                    <a:pt x="31220" y="19699"/>
                    <a:pt x="31220" y="19621"/>
                  </a:cubicBezTo>
                  <a:cubicBezTo>
                    <a:pt x="31220" y="19455"/>
                    <a:pt x="31268" y="19337"/>
                    <a:pt x="31268" y="19171"/>
                  </a:cubicBezTo>
                  <a:lnTo>
                    <a:pt x="31268" y="18810"/>
                  </a:lnTo>
                  <a:cubicBezTo>
                    <a:pt x="31268" y="18683"/>
                    <a:pt x="31308" y="18565"/>
                    <a:pt x="31308" y="18399"/>
                  </a:cubicBezTo>
                  <a:lnTo>
                    <a:pt x="31308" y="18077"/>
                  </a:lnTo>
                  <a:lnTo>
                    <a:pt x="31308" y="17666"/>
                  </a:lnTo>
                  <a:lnTo>
                    <a:pt x="31308" y="17295"/>
                  </a:lnTo>
                  <a:cubicBezTo>
                    <a:pt x="31308" y="17178"/>
                    <a:pt x="31308" y="17051"/>
                    <a:pt x="31268" y="16934"/>
                  </a:cubicBezTo>
                  <a:lnTo>
                    <a:pt x="31268" y="16562"/>
                  </a:lnTo>
                  <a:cubicBezTo>
                    <a:pt x="31268" y="16445"/>
                    <a:pt x="31220" y="16279"/>
                    <a:pt x="31220" y="16162"/>
                  </a:cubicBezTo>
                  <a:cubicBezTo>
                    <a:pt x="31220" y="16035"/>
                    <a:pt x="31220" y="15917"/>
                    <a:pt x="31181" y="15790"/>
                  </a:cubicBezTo>
                  <a:cubicBezTo>
                    <a:pt x="31181" y="15673"/>
                    <a:pt x="31181" y="15546"/>
                    <a:pt x="31141" y="15429"/>
                  </a:cubicBezTo>
                  <a:cubicBezTo>
                    <a:pt x="31141" y="15302"/>
                    <a:pt x="31102" y="15185"/>
                    <a:pt x="31102" y="15057"/>
                  </a:cubicBezTo>
                  <a:cubicBezTo>
                    <a:pt x="31102" y="14979"/>
                    <a:pt x="31063" y="14901"/>
                    <a:pt x="31063" y="14813"/>
                  </a:cubicBezTo>
                  <a:cubicBezTo>
                    <a:pt x="30975" y="14813"/>
                    <a:pt x="30897" y="14813"/>
                    <a:pt x="30819" y="14852"/>
                  </a:cubicBezTo>
                  <a:lnTo>
                    <a:pt x="30243" y="14852"/>
                  </a:lnTo>
                  <a:lnTo>
                    <a:pt x="30203" y="14813"/>
                  </a:lnTo>
                  <a:lnTo>
                    <a:pt x="30164" y="14813"/>
                  </a:lnTo>
                  <a:cubicBezTo>
                    <a:pt x="30125" y="14774"/>
                    <a:pt x="30086" y="14774"/>
                    <a:pt x="30047" y="14735"/>
                  </a:cubicBezTo>
                  <a:cubicBezTo>
                    <a:pt x="29803" y="14530"/>
                    <a:pt x="29754" y="14168"/>
                    <a:pt x="29754" y="14002"/>
                  </a:cubicBezTo>
                  <a:lnTo>
                    <a:pt x="29676" y="13308"/>
                  </a:lnTo>
                  <a:cubicBezTo>
                    <a:pt x="29559" y="11188"/>
                    <a:pt x="29431" y="8990"/>
                    <a:pt x="28044" y="7524"/>
                  </a:cubicBezTo>
                  <a:cubicBezTo>
                    <a:pt x="27722" y="7162"/>
                    <a:pt x="27272" y="6713"/>
                    <a:pt x="27477" y="6185"/>
                  </a:cubicBezTo>
                  <a:cubicBezTo>
                    <a:pt x="27516" y="6019"/>
                    <a:pt x="27643" y="5863"/>
                    <a:pt x="27722" y="5775"/>
                  </a:cubicBezTo>
                  <a:lnTo>
                    <a:pt x="27800" y="5658"/>
                  </a:lnTo>
                  <a:cubicBezTo>
                    <a:pt x="28249" y="5081"/>
                    <a:pt x="28132" y="4231"/>
                    <a:pt x="27888" y="3371"/>
                  </a:cubicBezTo>
                  <a:cubicBezTo>
                    <a:pt x="27849" y="3254"/>
                    <a:pt x="27849" y="3127"/>
                    <a:pt x="27800" y="3010"/>
                  </a:cubicBezTo>
                  <a:lnTo>
                    <a:pt x="267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83"/>
            <p:cNvSpPr/>
            <p:nvPr/>
          </p:nvSpPr>
          <p:spPr>
            <a:xfrm>
              <a:off x="6164148" y="2300310"/>
              <a:ext cx="14" cy="5632"/>
            </a:xfrm>
            <a:custGeom>
              <a:rect b="b" l="l" r="r" t="t"/>
              <a:pathLst>
                <a:path extrusionOk="0" h="411" w="1">
                  <a:moveTo>
                    <a:pt x="1" y="0"/>
                  </a:moveTo>
                  <a:lnTo>
                    <a:pt x="1" y="41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83"/>
            <p:cNvSpPr/>
            <p:nvPr/>
          </p:nvSpPr>
          <p:spPr>
            <a:xfrm>
              <a:off x="6163614" y="2310355"/>
              <a:ext cx="548" cy="5632"/>
            </a:xfrm>
            <a:custGeom>
              <a:rect b="b" l="l" r="r" t="t"/>
              <a:pathLst>
                <a:path extrusionOk="0" h="411" w="40">
                  <a:moveTo>
                    <a:pt x="40" y="0"/>
                  </a:moveTo>
                  <a:cubicBezTo>
                    <a:pt x="40" y="166"/>
                    <a:pt x="0" y="284"/>
                    <a:pt x="0" y="411"/>
                  </a:cubicBezTo>
                  <a:cubicBezTo>
                    <a:pt x="0" y="284"/>
                    <a:pt x="40" y="166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83"/>
            <p:cNvSpPr/>
            <p:nvPr/>
          </p:nvSpPr>
          <p:spPr>
            <a:xfrm>
              <a:off x="6162942" y="2320935"/>
              <a:ext cx="685" cy="6167"/>
            </a:xfrm>
            <a:custGeom>
              <a:rect b="b" l="l" r="r" t="t"/>
              <a:pathLst>
                <a:path extrusionOk="0" h="450" w="50">
                  <a:moveTo>
                    <a:pt x="49" y="0"/>
                  </a:moveTo>
                  <a:cubicBezTo>
                    <a:pt x="49" y="166"/>
                    <a:pt x="1" y="284"/>
                    <a:pt x="1" y="450"/>
                  </a:cubicBezTo>
                  <a:cubicBezTo>
                    <a:pt x="1" y="284"/>
                    <a:pt x="49" y="166"/>
                    <a:pt x="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83"/>
            <p:cNvSpPr/>
            <p:nvPr/>
          </p:nvSpPr>
          <p:spPr>
            <a:xfrm>
              <a:off x="6161339" y="2330980"/>
              <a:ext cx="1083" cy="10045"/>
            </a:xfrm>
            <a:custGeom>
              <a:rect b="b" l="l" r="r" t="t"/>
              <a:pathLst>
                <a:path extrusionOk="0" h="733" w="79">
                  <a:moveTo>
                    <a:pt x="79" y="0"/>
                  </a:moveTo>
                  <a:cubicBezTo>
                    <a:pt x="39" y="244"/>
                    <a:pt x="39" y="489"/>
                    <a:pt x="0" y="733"/>
                  </a:cubicBezTo>
                  <a:cubicBezTo>
                    <a:pt x="39" y="489"/>
                    <a:pt x="39" y="244"/>
                    <a:pt x="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83"/>
            <p:cNvSpPr/>
            <p:nvPr/>
          </p:nvSpPr>
          <p:spPr>
            <a:xfrm>
              <a:off x="6163614" y="2290265"/>
              <a:ext cx="548" cy="4975"/>
            </a:xfrm>
            <a:custGeom>
              <a:rect b="b" l="l" r="r" t="t"/>
              <a:pathLst>
                <a:path extrusionOk="0" h="363" w="40">
                  <a:moveTo>
                    <a:pt x="0" y="1"/>
                  </a:moveTo>
                  <a:cubicBezTo>
                    <a:pt x="40" y="118"/>
                    <a:pt x="40" y="245"/>
                    <a:pt x="40" y="362"/>
                  </a:cubicBezTo>
                  <a:cubicBezTo>
                    <a:pt x="40" y="245"/>
                    <a:pt x="40" y="11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83"/>
            <p:cNvSpPr/>
            <p:nvPr/>
          </p:nvSpPr>
          <p:spPr>
            <a:xfrm>
              <a:off x="6160805" y="2261212"/>
              <a:ext cx="548" cy="3358"/>
            </a:xfrm>
            <a:custGeom>
              <a:rect b="b" l="l" r="r" t="t"/>
              <a:pathLst>
                <a:path extrusionOk="0" h="245" w="40">
                  <a:moveTo>
                    <a:pt x="39" y="244"/>
                  </a:moveTo>
                  <a:cubicBezTo>
                    <a:pt x="39" y="166"/>
                    <a:pt x="0" y="88"/>
                    <a:pt x="0" y="0"/>
                  </a:cubicBezTo>
                  <a:lnTo>
                    <a:pt x="0" y="0"/>
                  </a:lnTo>
                  <a:cubicBezTo>
                    <a:pt x="0" y="88"/>
                    <a:pt x="39" y="166"/>
                    <a:pt x="39" y="2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83"/>
            <p:cNvSpPr/>
            <p:nvPr/>
          </p:nvSpPr>
          <p:spPr>
            <a:xfrm>
              <a:off x="6161874" y="2269640"/>
              <a:ext cx="548" cy="4975"/>
            </a:xfrm>
            <a:custGeom>
              <a:rect b="b" l="l" r="r" t="t"/>
              <a:pathLst>
                <a:path extrusionOk="0" h="363" w="40">
                  <a:moveTo>
                    <a:pt x="0" y="1"/>
                  </a:moveTo>
                  <a:cubicBezTo>
                    <a:pt x="40" y="118"/>
                    <a:pt x="40" y="245"/>
                    <a:pt x="40" y="362"/>
                  </a:cubicBezTo>
                  <a:cubicBezTo>
                    <a:pt x="40" y="245"/>
                    <a:pt x="40" y="11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6" name="Google Shape;2226;p83"/>
            <p:cNvSpPr/>
            <p:nvPr/>
          </p:nvSpPr>
          <p:spPr>
            <a:xfrm>
              <a:off x="6162942" y="2279685"/>
              <a:ext cx="685" cy="5509"/>
            </a:xfrm>
            <a:custGeom>
              <a:rect b="b" l="l" r="r" t="t"/>
              <a:pathLst>
                <a:path extrusionOk="0" h="402" w="50">
                  <a:moveTo>
                    <a:pt x="1" y="1"/>
                  </a:moveTo>
                  <a:cubicBezTo>
                    <a:pt x="1" y="118"/>
                    <a:pt x="49" y="284"/>
                    <a:pt x="49" y="401"/>
                  </a:cubicBezTo>
                  <a:cubicBezTo>
                    <a:pt x="49" y="284"/>
                    <a:pt x="1" y="118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7" name="Google Shape;2227;p83"/>
            <p:cNvSpPr/>
            <p:nvPr/>
          </p:nvSpPr>
          <p:spPr>
            <a:xfrm>
              <a:off x="6160270" y="2345438"/>
              <a:ext cx="3358" cy="685"/>
            </a:xfrm>
            <a:custGeom>
              <a:rect b="b" l="l" r="r" t="t"/>
              <a:pathLst>
                <a:path extrusionOk="0" h="50" w="245">
                  <a:moveTo>
                    <a:pt x="244" y="0"/>
                  </a:moveTo>
                  <a:lnTo>
                    <a:pt x="0" y="49"/>
                  </a:lnTo>
                  <a:lnTo>
                    <a:pt x="2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83"/>
            <p:cNvSpPr/>
            <p:nvPr/>
          </p:nvSpPr>
          <p:spPr>
            <a:xfrm>
              <a:off x="5692121" y="2382261"/>
              <a:ext cx="421829" cy="274523"/>
            </a:xfrm>
            <a:custGeom>
              <a:rect b="b" l="l" r="r" t="t"/>
              <a:pathLst>
                <a:path extrusionOk="0" h="20032" w="30781">
                  <a:moveTo>
                    <a:pt x="25523" y="0"/>
                  </a:moveTo>
                  <a:cubicBezTo>
                    <a:pt x="18195" y="938"/>
                    <a:pt x="10867" y="2531"/>
                    <a:pt x="3743" y="4075"/>
                  </a:cubicBezTo>
                  <a:lnTo>
                    <a:pt x="3538" y="4114"/>
                  </a:lnTo>
                  <a:lnTo>
                    <a:pt x="3421" y="3909"/>
                  </a:lnTo>
                  <a:cubicBezTo>
                    <a:pt x="3382" y="3792"/>
                    <a:pt x="3294" y="3665"/>
                    <a:pt x="3255" y="3547"/>
                  </a:cubicBezTo>
                  <a:cubicBezTo>
                    <a:pt x="3255" y="3508"/>
                    <a:pt x="3255" y="3508"/>
                    <a:pt x="3216" y="3469"/>
                  </a:cubicBezTo>
                  <a:cubicBezTo>
                    <a:pt x="3177" y="3342"/>
                    <a:pt x="3138" y="3225"/>
                    <a:pt x="3089" y="3098"/>
                  </a:cubicBezTo>
                  <a:cubicBezTo>
                    <a:pt x="3050" y="3059"/>
                    <a:pt x="3050" y="3059"/>
                    <a:pt x="3050" y="3020"/>
                  </a:cubicBezTo>
                  <a:cubicBezTo>
                    <a:pt x="3011" y="2893"/>
                    <a:pt x="2932" y="2736"/>
                    <a:pt x="2893" y="2609"/>
                  </a:cubicBezTo>
                  <a:lnTo>
                    <a:pt x="2893" y="2570"/>
                  </a:lnTo>
                  <a:cubicBezTo>
                    <a:pt x="2844" y="2443"/>
                    <a:pt x="2766" y="2287"/>
                    <a:pt x="2727" y="2121"/>
                  </a:cubicBezTo>
                  <a:cubicBezTo>
                    <a:pt x="1994" y="2648"/>
                    <a:pt x="1222" y="3137"/>
                    <a:pt x="529" y="3586"/>
                  </a:cubicBezTo>
                  <a:cubicBezTo>
                    <a:pt x="323" y="3713"/>
                    <a:pt x="157" y="3792"/>
                    <a:pt x="1" y="3909"/>
                  </a:cubicBezTo>
                  <a:cubicBezTo>
                    <a:pt x="1" y="4036"/>
                    <a:pt x="40" y="4202"/>
                    <a:pt x="79" y="4358"/>
                  </a:cubicBezTo>
                  <a:cubicBezTo>
                    <a:pt x="79" y="4446"/>
                    <a:pt x="118" y="4564"/>
                    <a:pt x="118" y="4642"/>
                  </a:cubicBezTo>
                  <a:cubicBezTo>
                    <a:pt x="157" y="4847"/>
                    <a:pt x="206" y="5052"/>
                    <a:pt x="245" y="5257"/>
                  </a:cubicBezTo>
                  <a:cubicBezTo>
                    <a:pt x="245" y="5335"/>
                    <a:pt x="284" y="5423"/>
                    <a:pt x="284" y="5502"/>
                  </a:cubicBezTo>
                  <a:cubicBezTo>
                    <a:pt x="323" y="5707"/>
                    <a:pt x="363" y="5912"/>
                    <a:pt x="402" y="6156"/>
                  </a:cubicBezTo>
                  <a:cubicBezTo>
                    <a:pt x="450" y="6195"/>
                    <a:pt x="450" y="6274"/>
                    <a:pt x="450" y="6313"/>
                  </a:cubicBezTo>
                  <a:cubicBezTo>
                    <a:pt x="529" y="6557"/>
                    <a:pt x="568" y="6801"/>
                    <a:pt x="607" y="7045"/>
                  </a:cubicBezTo>
                  <a:cubicBezTo>
                    <a:pt x="607" y="7085"/>
                    <a:pt x="646" y="7133"/>
                    <a:pt x="646" y="7172"/>
                  </a:cubicBezTo>
                  <a:cubicBezTo>
                    <a:pt x="695" y="7417"/>
                    <a:pt x="773" y="7700"/>
                    <a:pt x="812" y="7944"/>
                  </a:cubicBezTo>
                  <a:lnTo>
                    <a:pt x="812" y="8023"/>
                  </a:lnTo>
                  <a:cubicBezTo>
                    <a:pt x="890" y="8306"/>
                    <a:pt x="978" y="8550"/>
                    <a:pt x="1017" y="8843"/>
                  </a:cubicBezTo>
                  <a:lnTo>
                    <a:pt x="1017" y="8882"/>
                  </a:lnTo>
                  <a:cubicBezTo>
                    <a:pt x="1095" y="9166"/>
                    <a:pt x="1183" y="9449"/>
                    <a:pt x="1222" y="9772"/>
                  </a:cubicBezTo>
                  <a:cubicBezTo>
                    <a:pt x="1301" y="10065"/>
                    <a:pt x="1379" y="10387"/>
                    <a:pt x="1428" y="10671"/>
                  </a:cubicBezTo>
                  <a:lnTo>
                    <a:pt x="2688" y="16006"/>
                  </a:lnTo>
                  <a:cubicBezTo>
                    <a:pt x="2766" y="16328"/>
                    <a:pt x="2844" y="16699"/>
                    <a:pt x="2766" y="17100"/>
                  </a:cubicBezTo>
                  <a:cubicBezTo>
                    <a:pt x="2727" y="17393"/>
                    <a:pt x="2561" y="17677"/>
                    <a:pt x="2444" y="17921"/>
                  </a:cubicBezTo>
                  <a:cubicBezTo>
                    <a:pt x="2405" y="17999"/>
                    <a:pt x="2356" y="18038"/>
                    <a:pt x="2317" y="18077"/>
                  </a:cubicBezTo>
                  <a:lnTo>
                    <a:pt x="3050" y="20031"/>
                  </a:lnTo>
                  <a:cubicBezTo>
                    <a:pt x="4554" y="19709"/>
                    <a:pt x="6069" y="19386"/>
                    <a:pt x="7574" y="19015"/>
                  </a:cubicBezTo>
                  <a:lnTo>
                    <a:pt x="7818" y="18976"/>
                  </a:lnTo>
                  <a:cubicBezTo>
                    <a:pt x="10134" y="18448"/>
                    <a:pt x="12498" y="17921"/>
                    <a:pt x="14814" y="17344"/>
                  </a:cubicBezTo>
                  <a:lnTo>
                    <a:pt x="15019" y="17305"/>
                  </a:lnTo>
                  <a:lnTo>
                    <a:pt x="15918" y="17100"/>
                  </a:lnTo>
                  <a:cubicBezTo>
                    <a:pt x="20149" y="16084"/>
                    <a:pt x="24546" y="15068"/>
                    <a:pt x="28826" y="14130"/>
                  </a:cubicBezTo>
                  <a:lnTo>
                    <a:pt x="30409" y="11814"/>
                  </a:lnTo>
                  <a:cubicBezTo>
                    <a:pt x="30536" y="11609"/>
                    <a:pt x="30653" y="11403"/>
                    <a:pt x="30692" y="11198"/>
                  </a:cubicBezTo>
                  <a:cubicBezTo>
                    <a:pt x="30780" y="10915"/>
                    <a:pt x="30575" y="10553"/>
                    <a:pt x="30448" y="10309"/>
                  </a:cubicBezTo>
                  <a:cubicBezTo>
                    <a:pt x="30008" y="9615"/>
                    <a:pt x="29432" y="8961"/>
                    <a:pt x="28738" y="8511"/>
                  </a:cubicBezTo>
                  <a:lnTo>
                    <a:pt x="28660" y="8433"/>
                  </a:lnTo>
                  <a:cubicBezTo>
                    <a:pt x="28455" y="8306"/>
                    <a:pt x="28211" y="8150"/>
                    <a:pt x="28054" y="7944"/>
                  </a:cubicBezTo>
                  <a:cubicBezTo>
                    <a:pt x="27478" y="7133"/>
                    <a:pt x="27927" y="6068"/>
                    <a:pt x="28298" y="5335"/>
                  </a:cubicBezTo>
                  <a:cubicBezTo>
                    <a:pt x="28377" y="5130"/>
                    <a:pt x="28455" y="4935"/>
                    <a:pt x="28543" y="4769"/>
                  </a:cubicBezTo>
                  <a:lnTo>
                    <a:pt x="28543" y="4730"/>
                  </a:lnTo>
                  <a:cubicBezTo>
                    <a:pt x="28621" y="4524"/>
                    <a:pt x="28699" y="4358"/>
                    <a:pt x="28738" y="4153"/>
                  </a:cubicBezTo>
                  <a:cubicBezTo>
                    <a:pt x="28787" y="4114"/>
                    <a:pt x="28787" y="4114"/>
                    <a:pt x="28787" y="4075"/>
                  </a:cubicBezTo>
                  <a:cubicBezTo>
                    <a:pt x="28826" y="3909"/>
                    <a:pt x="28904" y="3713"/>
                    <a:pt x="28943" y="3508"/>
                  </a:cubicBezTo>
                  <a:cubicBezTo>
                    <a:pt x="28943" y="3508"/>
                    <a:pt x="28982" y="3469"/>
                    <a:pt x="28982" y="3420"/>
                  </a:cubicBezTo>
                  <a:cubicBezTo>
                    <a:pt x="29031" y="3264"/>
                    <a:pt x="29070" y="3059"/>
                    <a:pt x="29109" y="2854"/>
                  </a:cubicBezTo>
                  <a:lnTo>
                    <a:pt x="29109" y="2814"/>
                  </a:lnTo>
                  <a:cubicBezTo>
                    <a:pt x="29070" y="2775"/>
                    <a:pt x="29031" y="2775"/>
                    <a:pt x="28982" y="2775"/>
                  </a:cubicBezTo>
                  <a:cubicBezTo>
                    <a:pt x="28982" y="2736"/>
                    <a:pt x="28943" y="2736"/>
                    <a:pt x="28943" y="2736"/>
                  </a:cubicBezTo>
                  <a:lnTo>
                    <a:pt x="28904" y="2736"/>
                  </a:lnTo>
                  <a:cubicBezTo>
                    <a:pt x="28826" y="2687"/>
                    <a:pt x="28738" y="2687"/>
                    <a:pt x="28660" y="2687"/>
                  </a:cubicBezTo>
                  <a:cubicBezTo>
                    <a:pt x="28543" y="2736"/>
                    <a:pt x="28416" y="2775"/>
                    <a:pt x="28298" y="2814"/>
                  </a:cubicBezTo>
                  <a:cubicBezTo>
                    <a:pt x="28142" y="2874"/>
                    <a:pt x="27964" y="2962"/>
                    <a:pt x="27763" y="2962"/>
                  </a:cubicBezTo>
                  <a:cubicBezTo>
                    <a:pt x="27699" y="2962"/>
                    <a:pt x="27634" y="2953"/>
                    <a:pt x="27566" y="2932"/>
                  </a:cubicBezTo>
                  <a:cubicBezTo>
                    <a:pt x="27155" y="2854"/>
                    <a:pt x="26950" y="2531"/>
                    <a:pt x="26784" y="2199"/>
                  </a:cubicBezTo>
                  <a:lnTo>
                    <a:pt x="255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83"/>
            <p:cNvSpPr/>
            <p:nvPr/>
          </p:nvSpPr>
          <p:spPr>
            <a:xfrm>
              <a:off x="5803673" y="2627306"/>
              <a:ext cx="109414" cy="60874"/>
            </a:xfrm>
            <a:custGeom>
              <a:rect b="b" l="l" r="r" t="t"/>
              <a:pathLst>
                <a:path extrusionOk="0" h="4442" w="7984">
                  <a:moveTo>
                    <a:pt x="6596" y="1"/>
                  </a:moveTo>
                  <a:cubicBezTo>
                    <a:pt x="4437" y="528"/>
                    <a:pt x="2238" y="1056"/>
                    <a:pt x="0" y="1545"/>
                  </a:cubicBezTo>
                  <a:lnTo>
                    <a:pt x="323" y="3460"/>
                  </a:lnTo>
                  <a:cubicBezTo>
                    <a:pt x="372" y="3860"/>
                    <a:pt x="489" y="4232"/>
                    <a:pt x="733" y="4398"/>
                  </a:cubicBezTo>
                  <a:cubicBezTo>
                    <a:pt x="796" y="4428"/>
                    <a:pt x="863" y="4442"/>
                    <a:pt x="932" y="4442"/>
                  </a:cubicBezTo>
                  <a:cubicBezTo>
                    <a:pt x="1223" y="4442"/>
                    <a:pt x="1560" y="4201"/>
                    <a:pt x="1789" y="3909"/>
                  </a:cubicBezTo>
                  <a:cubicBezTo>
                    <a:pt x="1876" y="3821"/>
                    <a:pt x="1955" y="3743"/>
                    <a:pt x="1994" y="3616"/>
                  </a:cubicBezTo>
                  <a:cubicBezTo>
                    <a:pt x="2277" y="3255"/>
                    <a:pt x="2570" y="2844"/>
                    <a:pt x="3059" y="2688"/>
                  </a:cubicBezTo>
                  <a:cubicBezTo>
                    <a:pt x="3245" y="2622"/>
                    <a:pt x="3434" y="2601"/>
                    <a:pt x="3622" y="2601"/>
                  </a:cubicBezTo>
                  <a:cubicBezTo>
                    <a:pt x="3800" y="2601"/>
                    <a:pt x="3978" y="2620"/>
                    <a:pt x="4153" y="2639"/>
                  </a:cubicBezTo>
                  <a:lnTo>
                    <a:pt x="4280" y="2688"/>
                  </a:lnTo>
                  <a:lnTo>
                    <a:pt x="4642" y="2688"/>
                  </a:lnTo>
                  <a:cubicBezTo>
                    <a:pt x="4720" y="2688"/>
                    <a:pt x="4769" y="2688"/>
                    <a:pt x="4847" y="2727"/>
                  </a:cubicBezTo>
                  <a:lnTo>
                    <a:pt x="5091" y="2727"/>
                  </a:lnTo>
                  <a:cubicBezTo>
                    <a:pt x="5502" y="2727"/>
                    <a:pt x="5902" y="2688"/>
                    <a:pt x="6274" y="2600"/>
                  </a:cubicBezTo>
                  <a:lnTo>
                    <a:pt x="6313" y="2600"/>
                  </a:lnTo>
                  <a:cubicBezTo>
                    <a:pt x="6479" y="2561"/>
                    <a:pt x="6635" y="2522"/>
                    <a:pt x="6801" y="2483"/>
                  </a:cubicBezTo>
                  <a:cubicBezTo>
                    <a:pt x="7006" y="2444"/>
                    <a:pt x="7212" y="2356"/>
                    <a:pt x="7368" y="2238"/>
                  </a:cubicBezTo>
                  <a:cubicBezTo>
                    <a:pt x="7573" y="2072"/>
                    <a:pt x="7700" y="1828"/>
                    <a:pt x="7817" y="1623"/>
                  </a:cubicBezTo>
                  <a:lnTo>
                    <a:pt x="7984" y="1339"/>
                  </a:lnTo>
                  <a:cubicBezTo>
                    <a:pt x="7896" y="1300"/>
                    <a:pt x="7817" y="1261"/>
                    <a:pt x="7778" y="1222"/>
                  </a:cubicBezTo>
                  <a:lnTo>
                    <a:pt x="7739" y="1222"/>
                  </a:lnTo>
                  <a:cubicBezTo>
                    <a:pt x="7651" y="1173"/>
                    <a:pt x="7612" y="1134"/>
                    <a:pt x="7534" y="1095"/>
                  </a:cubicBezTo>
                  <a:cubicBezTo>
                    <a:pt x="7534" y="1056"/>
                    <a:pt x="7495" y="1056"/>
                    <a:pt x="7495" y="1056"/>
                  </a:cubicBezTo>
                  <a:cubicBezTo>
                    <a:pt x="7456" y="1017"/>
                    <a:pt x="7407" y="978"/>
                    <a:pt x="7368" y="929"/>
                  </a:cubicBezTo>
                  <a:cubicBezTo>
                    <a:pt x="7329" y="929"/>
                    <a:pt x="7329" y="890"/>
                    <a:pt x="7290" y="890"/>
                  </a:cubicBezTo>
                  <a:cubicBezTo>
                    <a:pt x="7251" y="851"/>
                    <a:pt x="7212" y="812"/>
                    <a:pt x="7212" y="812"/>
                  </a:cubicBezTo>
                  <a:cubicBezTo>
                    <a:pt x="7163" y="773"/>
                    <a:pt x="7124" y="773"/>
                    <a:pt x="7124" y="734"/>
                  </a:cubicBezTo>
                  <a:cubicBezTo>
                    <a:pt x="7085" y="685"/>
                    <a:pt x="7045" y="646"/>
                    <a:pt x="7045" y="646"/>
                  </a:cubicBezTo>
                  <a:cubicBezTo>
                    <a:pt x="7006" y="607"/>
                    <a:pt x="7006" y="567"/>
                    <a:pt x="6967" y="567"/>
                  </a:cubicBezTo>
                  <a:cubicBezTo>
                    <a:pt x="6918" y="528"/>
                    <a:pt x="6918" y="489"/>
                    <a:pt x="6879" y="440"/>
                  </a:cubicBezTo>
                  <a:lnTo>
                    <a:pt x="6840" y="401"/>
                  </a:lnTo>
                  <a:cubicBezTo>
                    <a:pt x="6801" y="362"/>
                    <a:pt x="6801" y="323"/>
                    <a:pt x="6762" y="284"/>
                  </a:cubicBezTo>
                  <a:cubicBezTo>
                    <a:pt x="6762" y="245"/>
                    <a:pt x="6723" y="245"/>
                    <a:pt x="6723" y="196"/>
                  </a:cubicBezTo>
                  <a:cubicBezTo>
                    <a:pt x="6674" y="157"/>
                    <a:pt x="6674" y="118"/>
                    <a:pt x="6635" y="79"/>
                  </a:cubicBezTo>
                  <a:cubicBezTo>
                    <a:pt x="6635" y="40"/>
                    <a:pt x="6596" y="40"/>
                    <a:pt x="6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p83"/>
            <p:cNvSpPr/>
            <p:nvPr/>
          </p:nvSpPr>
          <p:spPr>
            <a:xfrm>
              <a:off x="5803673" y="2627306"/>
              <a:ext cx="90393" cy="21173"/>
            </a:xfrm>
            <a:custGeom>
              <a:rect b="b" l="l" r="r" t="t"/>
              <a:pathLst>
                <a:path extrusionOk="0" h="1545" w="6596">
                  <a:moveTo>
                    <a:pt x="6596" y="1"/>
                  </a:moveTo>
                  <a:cubicBezTo>
                    <a:pt x="4397" y="528"/>
                    <a:pt x="2199" y="1056"/>
                    <a:pt x="0" y="1545"/>
                  </a:cubicBezTo>
                  <a:cubicBezTo>
                    <a:pt x="2238" y="1056"/>
                    <a:pt x="4437" y="528"/>
                    <a:pt x="65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p83"/>
            <p:cNvSpPr/>
            <p:nvPr/>
          </p:nvSpPr>
          <p:spPr>
            <a:xfrm>
              <a:off x="5584995" y="2637886"/>
              <a:ext cx="302383" cy="267301"/>
            </a:xfrm>
            <a:custGeom>
              <a:rect b="b" l="l" r="r" t="t"/>
              <a:pathLst>
                <a:path extrusionOk="0" h="19505" w="22065">
                  <a:moveTo>
                    <a:pt x="9811" y="1"/>
                  </a:moveTo>
                  <a:cubicBezTo>
                    <a:pt x="9528" y="528"/>
                    <a:pt x="9196" y="1056"/>
                    <a:pt x="8873" y="1545"/>
                  </a:cubicBezTo>
                  <a:cubicBezTo>
                    <a:pt x="8834" y="1623"/>
                    <a:pt x="8795" y="1672"/>
                    <a:pt x="8795" y="1711"/>
                  </a:cubicBezTo>
                  <a:cubicBezTo>
                    <a:pt x="8707" y="1789"/>
                    <a:pt x="8668" y="1828"/>
                    <a:pt x="8629" y="1916"/>
                  </a:cubicBezTo>
                  <a:cubicBezTo>
                    <a:pt x="8590" y="1955"/>
                    <a:pt x="8551" y="2033"/>
                    <a:pt x="8512" y="2111"/>
                  </a:cubicBezTo>
                  <a:cubicBezTo>
                    <a:pt x="8463" y="2160"/>
                    <a:pt x="8424" y="2199"/>
                    <a:pt x="8385" y="2238"/>
                  </a:cubicBezTo>
                  <a:cubicBezTo>
                    <a:pt x="8307" y="2356"/>
                    <a:pt x="8219" y="2483"/>
                    <a:pt x="8101" y="2600"/>
                  </a:cubicBezTo>
                  <a:lnTo>
                    <a:pt x="7896" y="2893"/>
                  </a:lnTo>
                  <a:cubicBezTo>
                    <a:pt x="7535" y="3294"/>
                    <a:pt x="7202" y="3665"/>
                    <a:pt x="7046" y="4114"/>
                  </a:cubicBezTo>
                  <a:cubicBezTo>
                    <a:pt x="6958" y="4310"/>
                    <a:pt x="6880" y="4515"/>
                    <a:pt x="6841" y="4720"/>
                  </a:cubicBezTo>
                  <a:cubicBezTo>
                    <a:pt x="6753" y="4925"/>
                    <a:pt x="6675" y="5170"/>
                    <a:pt x="6597" y="5375"/>
                  </a:cubicBezTo>
                  <a:cubicBezTo>
                    <a:pt x="6186" y="6264"/>
                    <a:pt x="5336" y="6958"/>
                    <a:pt x="4359" y="7124"/>
                  </a:cubicBezTo>
                  <a:cubicBezTo>
                    <a:pt x="4271" y="7124"/>
                    <a:pt x="4154" y="7163"/>
                    <a:pt x="4066" y="7163"/>
                  </a:cubicBezTo>
                  <a:cubicBezTo>
                    <a:pt x="3822" y="7202"/>
                    <a:pt x="3577" y="7202"/>
                    <a:pt x="3382" y="7329"/>
                  </a:cubicBezTo>
                  <a:cubicBezTo>
                    <a:pt x="2932" y="7573"/>
                    <a:pt x="2893" y="8267"/>
                    <a:pt x="2805" y="8912"/>
                  </a:cubicBezTo>
                  <a:cubicBezTo>
                    <a:pt x="2805" y="9039"/>
                    <a:pt x="2805" y="9156"/>
                    <a:pt x="2766" y="9322"/>
                  </a:cubicBezTo>
                  <a:cubicBezTo>
                    <a:pt x="2727" y="9811"/>
                    <a:pt x="2561" y="10505"/>
                    <a:pt x="2033" y="11032"/>
                  </a:cubicBezTo>
                  <a:cubicBezTo>
                    <a:pt x="1683" y="11357"/>
                    <a:pt x="1225" y="11539"/>
                    <a:pt x="776" y="11539"/>
                  </a:cubicBezTo>
                  <a:cubicBezTo>
                    <a:pt x="550" y="11539"/>
                    <a:pt x="325" y="11492"/>
                    <a:pt x="118" y="11394"/>
                  </a:cubicBezTo>
                  <a:cubicBezTo>
                    <a:pt x="79" y="11355"/>
                    <a:pt x="40" y="11355"/>
                    <a:pt x="1" y="11316"/>
                  </a:cubicBezTo>
                  <a:lnTo>
                    <a:pt x="1" y="11316"/>
                  </a:lnTo>
                  <a:cubicBezTo>
                    <a:pt x="1" y="11394"/>
                    <a:pt x="40" y="11482"/>
                    <a:pt x="40" y="11560"/>
                  </a:cubicBezTo>
                  <a:lnTo>
                    <a:pt x="40" y="11638"/>
                  </a:lnTo>
                  <a:cubicBezTo>
                    <a:pt x="79" y="11931"/>
                    <a:pt x="118" y="12176"/>
                    <a:pt x="157" y="12459"/>
                  </a:cubicBezTo>
                  <a:cubicBezTo>
                    <a:pt x="157" y="12498"/>
                    <a:pt x="206" y="12537"/>
                    <a:pt x="206" y="12537"/>
                  </a:cubicBezTo>
                  <a:cubicBezTo>
                    <a:pt x="206" y="12664"/>
                    <a:pt x="245" y="12742"/>
                    <a:pt x="284" y="12860"/>
                  </a:cubicBezTo>
                  <a:lnTo>
                    <a:pt x="284" y="12987"/>
                  </a:lnTo>
                  <a:cubicBezTo>
                    <a:pt x="323" y="13065"/>
                    <a:pt x="363" y="13153"/>
                    <a:pt x="363" y="13231"/>
                  </a:cubicBezTo>
                  <a:cubicBezTo>
                    <a:pt x="363" y="13270"/>
                    <a:pt x="402" y="13309"/>
                    <a:pt x="402" y="13348"/>
                  </a:cubicBezTo>
                  <a:cubicBezTo>
                    <a:pt x="450" y="13475"/>
                    <a:pt x="490" y="13553"/>
                    <a:pt x="490" y="13641"/>
                  </a:cubicBezTo>
                  <a:cubicBezTo>
                    <a:pt x="529" y="13680"/>
                    <a:pt x="529" y="13719"/>
                    <a:pt x="529" y="13759"/>
                  </a:cubicBezTo>
                  <a:cubicBezTo>
                    <a:pt x="568" y="13886"/>
                    <a:pt x="607" y="14003"/>
                    <a:pt x="695" y="14130"/>
                  </a:cubicBezTo>
                  <a:cubicBezTo>
                    <a:pt x="1095" y="15107"/>
                    <a:pt x="1584" y="15752"/>
                    <a:pt x="2200" y="16162"/>
                  </a:cubicBezTo>
                  <a:cubicBezTo>
                    <a:pt x="2356" y="16280"/>
                    <a:pt x="2561" y="16367"/>
                    <a:pt x="2766" y="16446"/>
                  </a:cubicBezTo>
                  <a:cubicBezTo>
                    <a:pt x="2971" y="16573"/>
                    <a:pt x="3177" y="16651"/>
                    <a:pt x="3333" y="16768"/>
                  </a:cubicBezTo>
                  <a:cubicBezTo>
                    <a:pt x="3460" y="16817"/>
                    <a:pt x="3538" y="16895"/>
                    <a:pt x="3665" y="16973"/>
                  </a:cubicBezTo>
                  <a:cubicBezTo>
                    <a:pt x="3782" y="17061"/>
                    <a:pt x="3870" y="17139"/>
                    <a:pt x="3949" y="17218"/>
                  </a:cubicBezTo>
                  <a:cubicBezTo>
                    <a:pt x="3949" y="17218"/>
                    <a:pt x="3988" y="17218"/>
                    <a:pt x="3988" y="17257"/>
                  </a:cubicBezTo>
                  <a:cubicBezTo>
                    <a:pt x="4066" y="17345"/>
                    <a:pt x="4193" y="17423"/>
                    <a:pt x="4271" y="17501"/>
                  </a:cubicBezTo>
                  <a:lnTo>
                    <a:pt x="4398" y="17628"/>
                  </a:lnTo>
                  <a:cubicBezTo>
                    <a:pt x="4476" y="17706"/>
                    <a:pt x="4554" y="17833"/>
                    <a:pt x="4642" y="17911"/>
                  </a:cubicBezTo>
                  <a:lnTo>
                    <a:pt x="5375" y="18644"/>
                  </a:lnTo>
                  <a:cubicBezTo>
                    <a:pt x="5453" y="18683"/>
                    <a:pt x="5580" y="18771"/>
                    <a:pt x="5659" y="18849"/>
                  </a:cubicBezTo>
                  <a:cubicBezTo>
                    <a:pt x="6186" y="19211"/>
                    <a:pt x="6880" y="19455"/>
                    <a:pt x="7574" y="19504"/>
                  </a:cubicBezTo>
                  <a:cubicBezTo>
                    <a:pt x="8219" y="19504"/>
                    <a:pt x="8912" y="19338"/>
                    <a:pt x="9567" y="19133"/>
                  </a:cubicBezTo>
                  <a:lnTo>
                    <a:pt x="13515" y="18116"/>
                  </a:lnTo>
                  <a:cubicBezTo>
                    <a:pt x="13886" y="18038"/>
                    <a:pt x="14208" y="17911"/>
                    <a:pt x="14374" y="17706"/>
                  </a:cubicBezTo>
                  <a:cubicBezTo>
                    <a:pt x="14570" y="17462"/>
                    <a:pt x="14570" y="17139"/>
                    <a:pt x="14570" y="16729"/>
                  </a:cubicBezTo>
                  <a:lnTo>
                    <a:pt x="14658" y="11726"/>
                  </a:lnTo>
                  <a:cubicBezTo>
                    <a:pt x="14658" y="10622"/>
                    <a:pt x="15019" y="9401"/>
                    <a:pt x="16036" y="9361"/>
                  </a:cubicBezTo>
                  <a:cubicBezTo>
                    <a:pt x="16163" y="9361"/>
                    <a:pt x="16329" y="9361"/>
                    <a:pt x="16446" y="9401"/>
                  </a:cubicBezTo>
                  <a:cubicBezTo>
                    <a:pt x="16557" y="9401"/>
                    <a:pt x="16646" y="9418"/>
                    <a:pt x="16730" y="9418"/>
                  </a:cubicBezTo>
                  <a:cubicBezTo>
                    <a:pt x="16773" y="9418"/>
                    <a:pt x="16814" y="9414"/>
                    <a:pt x="16856" y="9401"/>
                  </a:cubicBezTo>
                  <a:cubicBezTo>
                    <a:pt x="16935" y="9361"/>
                    <a:pt x="17013" y="9322"/>
                    <a:pt x="17062" y="9244"/>
                  </a:cubicBezTo>
                  <a:cubicBezTo>
                    <a:pt x="17179" y="8951"/>
                    <a:pt x="17101" y="8463"/>
                    <a:pt x="16935" y="8101"/>
                  </a:cubicBezTo>
                  <a:lnTo>
                    <a:pt x="16768" y="7612"/>
                  </a:lnTo>
                  <a:lnTo>
                    <a:pt x="17257" y="7779"/>
                  </a:lnTo>
                  <a:cubicBezTo>
                    <a:pt x="17337" y="7800"/>
                    <a:pt x="17418" y="7810"/>
                    <a:pt x="17498" y="7810"/>
                  </a:cubicBezTo>
                  <a:cubicBezTo>
                    <a:pt x="17997" y="7810"/>
                    <a:pt x="18491" y="7424"/>
                    <a:pt x="18811" y="7046"/>
                  </a:cubicBezTo>
                  <a:cubicBezTo>
                    <a:pt x="18928" y="6841"/>
                    <a:pt x="19094" y="6635"/>
                    <a:pt x="19211" y="6430"/>
                  </a:cubicBezTo>
                  <a:cubicBezTo>
                    <a:pt x="19456" y="6020"/>
                    <a:pt x="19749" y="5619"/>
                    <a:pt x="20110" y="5336"/>
                  </a:cubicBezTo>
                  <a:cubicBezTo>
                    <a:pt x="20276" y="5170"/>
                    <a:pt x="20481" y="5043"/>
                    <a:pt x="20677" y="4925"/>
                  </a:cubicBezTo>
                  <a:cubicBezTo>
                    <a:pt x="20882" y="4798"/>
                    <a:pt x="21087" y="4681"/>
                    <a:pt x="21253" y="4515"/>
                  </a:cubicBezTo>
                  <a:cubicBezTo>
                    <a:pt x="21292" y="4476"/>
                    <a:pt x="21332" y="4437"/>
                    <a:pt x="21410" y="4359"/>
                  </a:cubicBezTo>
                  <a:cubicBezTo>
                    <a:pt x="21459" y="4271"/>
                    <a:pt x="21537" y="4232"/>
                    <a:pt x="21576" y="4153"/>
                  </a:cubicBezTo>
                  <a:cubicBezTo>
                    <a:pt x="21615" y="4065"/>
                    <a:pt x="21654" y="3987"/>
                    <a:pt x="21703" y="3948"/>
                  </a:cubicBezTo>
                  <a:cubicBezTo>
                    <a:pt x="21703" y="3909"/>
                    <a:pt x="21703" y="3909"/>
                    <a:pt x="21742" y="3909"/>
                  </a:cubicBezTo>
                  <a:cubicBezTo>
                    <a:pt x="21742" y="3821"/>
                    <a:pt x="21781" y="3743"/>
                    <a:pt x="21820" y="3665"/>
                  </a:cubicBezTo>
                  <a:lnTo>
                    <a:pt x="21820" y="3626"/>
                  </a:lnTo>
                  <a:cubicBezTo>
                    <a:pt x="21859" y="3538"/>
                    <a:pt x="21898" y="3460"/>
                    <a:pt x="21898" y="3381"/>
                  </a:cubicBezTo>
                  <a:cubicBezTo>
                    <a:pt x="21986" y="3176"/>
                    <a:pt x="21986" y="2971"/>
                    <a:pt x="22025" y="2766"/>
                  </a:cubicBezTo>
                  <a:lnTo>
                    <a:pt x="22025" y="2727"/>
                  </a:lnTo>
                  <a:cubicBezTo>
                    <a:pt x="22025" y="2600"/>
                    <a:pt x="22025" y="2522"/>
                    <a:pt x="22064" y="2404"/>
                  </a:cubicBezTo>
                  <a:lnTo>
                    <a:pt x="22064" y="2356"/>
                  </a:lnTo>
                  <a:cubicBezTo>
                    <a:pt x="21576" y="2443"/>
                    <a:pt x="21126" y="2443"/>
                    <a:pt x="20677" y="2443"/>
                  </a:cubicBezTo>
                  <a:lnTo>
                    <a:pt x="20599" y="2443"/>
                  </a:lnTo>
                  <a:cubicBezTo>
                    <a:pt x="20433" y="2443"/>
                    <a:pt x="20315" y="2404"/>
                    <a:pt x="20149" y="2404"/>
                  </a:cubicBezTo>
                  <a:lnTo>
                    <a:pt x="20032" y="2356"/>
                  </a:lnTo>
                  <a:cubicBezTo>
                    <a:pt x="19876" y="2356"/>
                    <a:pt x="19730" y="2347"/>
                    <a:pt x="19594" y="2347"/>
                  </a:cubicBezTo>
                  <a:cubicBezTo>
                    <a:pt x="19442" y="2347"/>
                    <a:pt x="19301" y="2358"/>
                    <a:pt x="19172" y="2404"/>
                  </a:cubicBezTo>
                  <a:cubicBezTo>
                    <a:pt x="18850" y="2522"/>
                    <a:pt x="18605" y="2805"/>
                    <a:pt x="18361" y="3176"/>
                  </a:cubicBezTo>
                  <a:cubicBezTo>
                    <a:pt x="18283" y="3254"/>
                    <a:pt x="18234" y="3333"/>
                    <a:pt x="18156" y="3421"/>
                  </a:cubicBezTo>
                  <a:cubicBezTo>
                    <a:pt x="18117" y="3499"/>
                    <a:pt x="18078" y="3538"/>
                    <a:pt x="18039" y="3577"/>
                  </a:cubicBezTo>
                  <a:cubicBezTo>
                    <a:pt x="17990" y="3626"/>
                    <a:pt x="17951" y="3665"/>
                    <a:pt x="17912" y="3704"/>
                  </a:cubicBezTo>
                  <a:lnTo>
                    <a:pt x="17873" y="3743"/>
                  </a:lnTo>
                  <a:cubicBezTo>
                    <a:pt x="17833" y="3782"/>
                    <a:pt x="17794" y="3782"/>
                    <a:pt x="17746" y="3821"/>
                  </a:cubicBezTo>
                  <a:lnTo>
                    <a:pt x="17746" y="3870"/>
                  </a:lnTo>
                  <a:cubicBezTo>
                    <a:pt x="17667" y="3909"/>
                    <a:pt x="17628" y="3909"/>
                    <a:pt x="17589" y="3948"/>
                  </a:cubicBezTo>
                  <a:cubicBezTo>
                    <a:pt x="17550" y="3987"/>
                    <a:pt x="17501" y="4026"/>
                    <a:pt x="17423" y="4026"/>
                  </a:cubicBezTo>
                  <a:lnTo>
                    <a:pt x="17423" y="4065"/>
                  </a:lnTo>
                  <a:cubicBezTo>
                    <a:pt x="17345" y="4065"/>
                    <a:pt x="17306" y="4114"/>
                    <a:pt x="17257" y="4114"/>
                  </a:cubicBezTo>
                  <a:lnTo>
                    <a:pt x="17218" y="4114"/>
                  </a:lnTo>
                  <a:cubicBezTo>
                    <a:pt x="17179" y="4114"/>
                    <a:pt x="17140" y="4153"/>
                    <a:pt x="17101" y="4153"/>
                  </a:cubicBezTo>
                  <a:lnTo>
                    <a:pt x="16690" y="4153"/>
                  </a:lnTo>
                  <a:cubicBezTo>
                    <a:pt x="16651" y="4153"/>
                    <a:pt x="16612" y="4114"/>
                    <a:pt x="16612" y="4114"/>
                  </a:cubicBezTo>
                  <a:lnTo>
                    <a:pt x="16573" y="4114"/>
                  </a:lnTo>
                  <a:cubicBezTo>
                    <a:pt x="16524" y="4114"/>
                    <a:pt x="16485" y="4065"/>
                    <a:pt x="16446" y="4065"/>
                  </a:cubicBezTo>
                  <a:cubicBezTo>
                    <a:pt x="15996" y="3821"/>
                    <a:pt x="15840" y="3294"/>
                    <a:pt x="15752" y="2766"/>
                  </a:cubicBezTo>
                  <a:lnTo>
                    <a:pt x="15469" y="890"/>
                  </a:lnTo>
                  <a:cubicBezTo>
                    <a:pt x="13886" y="1261"/>
                    <a:pt x="12332" y="1584"/>
                    <a:pt x="10749" y="1955"/>
                  </a:cubicBezTo>
                  <a:lnTo>
                    <a:pt x="10544" y="1994"/>
                  </a:lnTo>
                  <a:lnTo>
                    <a:pt x="98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83"/>
            <p:cNvSpPr/>
            <p:nvPr/>
          </p:nvSpPr>
          <p:spPr>
            <a:xfrm>
              <a:off x="5699891" y="2666816"/>
              <a:ext cx="1754" cy="1754"/>
            </a:xfrm>
            <a:custGeom>
              <a:rect b="b" l="l" r="r" t="t"/>
              <a:pathLst>
                <a:path extrusionOk="0" h="128" w="128">
                  <a:moveTo>
                    <a:pt x="1" y="127"/>
                  </a:moveTo>
                  <a:cubicBezTo>
                    <a:pt x="40" y="88"/>
                    <a:pt x="79" y="49"/>
                    <a:pt x="128" y="0"/>
                  </a:cubicBezTo>
                  <a:cubicBezTo>
                    <a:pt x="79" y="49"/>
                    <a:pt x="40" y="88"/>
                    <a:pt x="1" y="1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83"/>
            <p:cNvSpPr/>
            <p:nvPr/>
          </p:nvSpPr>
          <p:spPr>
            <a:xfrm>
              <a:off x="5703235" y="2661320"/>
              <a:ext cx="2302" cy="2823"/>
            </a:xfrm>
            <a:custGeom>
              <a:rect b="b" l="l" r="r" t="t"/>
              <a:pathLst>
                <a:path extrusionOk="0" h="206" w="168">
                  <a:moveTo>
                    <a:pt x="1" y="206"/>
                  </a:moveTo>
                  <a:cubicBezTo>
                    <a:pt x="40" y="118"/>
                    <a:pt x="79" y="79"/>
                    <a:pt x="167" y="1"/>
                  </a:cubicBezTo>
                  <a:cubicBezTo>
                    <a:pt x="79" y="79"/>
                    <a:pt x="40" y="118"/>
                    <a:pt x="1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83"/>
            <p:cNvSpPr/>
            <p:nvPr/>
          </p:nvSpPr>
          <p:spPr>
            <a:xfrm>
              <a:off x="5706592" y="2637886"/>
              <a:ext cx="12868" cy="21173"/>
            </a:xfrm>
            <a:custGeom>
              <a:rect b="b" l="l" r="r" t="t"/>
              <a:pathLst>
                <a:path extrusionOk="0" h="1545" w="939">
                  <a:moveTo>
                    <a:pt x="938" y="1"/>
                  </a:moveTo>
                  <a:cubicBezTo>
                    <a:pt x="655" y="528"/>
                    <a:pt x="323" y="1056"/>
                    <a:pt x="0" y="1545"/>
                  </a:cubicBezTo>
                  <a:cubicBezTo>
                    <a:pt x="323" y="1056"/>
                    <a:pt x="655" y="528"/>
                    <a:pt x="9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p83"/>
            <p:cNvSpPr/>
            <p:nvPr/>
          </p:nvSpPr>
          <p:spPr>
            <a:xfrm>
              <a:off x="5732301" y="2650069"/>
              <a:ext cx="64684" cy="14609"/>
            </a:xfrm>
            <a:custGeom>
              <a:rect b="b" l="l" r="r" t="t"/>
              <a:pathLst>
                <a:path extrusionOk="0" h="1066" w="4720">
                  <a:moveTo>
                    <a:pt x="4720" y="1"/>
                  </a:moveTo>
                  <a:lnTo>
                    <a:pt x="4720" y="1"/>
                  </a:lnTo>
                  <a:cubicBezTo>
                    <a:pt x="3137" y="333"/>
                    <a:pt x="1583" y="695"/>
                    <a:pt x="0" y="1066"/>
                  </a:cubicBezTo>
                  <a:cubicBezTo>
                    <a:pt x="1583" y="695"/>
                    <a:pt x="3137" y="372"/>
                    <a:pt x="47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83"/>
            <p:cNvSpPr/>
            <p:nvPr/>
          </p:nvSpPr>
          <p:spPr>
            <a:xfrm>
              <a:off x="5796972" y="2650069"/>
              <a:ext cx="3906" cy="25723"/>
            </a:xfrm>
            <a:custGeom>
              <a:rect b="b" l="l" r="r" t="t"/>
              <a:pathLst>
                <a:path extrusionOk="0" h="1877" w="285">
                  <a:moveTo>
                    <a:pt x="1" y="1"/>
                  </a:moveTo>
                  <a:lnTo>
                    <a:pt x="284" y="187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83"/>
            <p:cNvSpPr/>
            <p:nvPr/>
          </p:nvSpPr>
          <p:spPr>
            <a:xfrm>
              <a:off x="5868343" y="2670159"/>
              <a:ext cx="19035" cy="1220"/>
            </a:xfrm>
            <a:custGeom>
              <a:rect b="b" l="l" r="r" t="t"/>
              <a:pathLst>
                <a:path extrusionOk="0" h="89" w="1389">
                  <a:moveTo>
                    <a:pt x="1" y="88"/>
                  </a:moveTo>
                  <a:cubicBezTo>
                    <a:pt x="450" y="88"/>
                    <a:pt x="900" y="88"/>
                    <a:pt x="1388" y="1"/>
                  </a:cubicBezTo>
                  <a:lnTo>
                    <a:pt x="1388" y="1"/>
                  </a:lnTo>
                  <a:cubicBezTo>
                    <a:pt x="900" y="88"/>
                    <a:pt x="450" y="88"/>
                    <a:pt x="1" y="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83"/>
            <p:cNvSpPr/>
            <p:nvPr/>
          </p:nvSpPr>
          <p:spPr>
            <a:xfrm>
              <a:off x="5828176" y="2690250"/>
              <a:ext cx="14" cy="685"/>
            </a:xfrm>
            <a:custGeom>
              <a:rect b="b" l="l" r="r" t="t"/>
              <a:pathLst>
                <a:path extrusionOk="0" h="50" w="1">
                  <a:moveTo>
                    <a:pt x="1" y="0"/>
                  </a:moveTo>
                  <a:lnTo>
                    <a:pt x="1" y="4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83"/>
            <p:cNvSpPr/>
            <p:nvPr/>
          </p:nvSpPr>
          <p:spPr>
            <a:xfrm>
              <a:off x="5826038" y="2691990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83"/>
            <p:cNvSpPr/>
            <p:nvPr/>
          </p:nvSpPr>
          <p:spPr>
            <a:xfrm>
              <a:off x="5829917" y="2688633"/>
              <a:ext cx="548" cy="562"/>
            </a:xfrm>
            <a:custGeom>
              <a:rect b="b" l="l" r="r" t="t"/>
              <a:pathLst>
                <a:path extrusionOk="0" h="41" w="40">
                  <a:moveTo>
                    <a:pt x="40" y="1"/>
                  </a:moveTo>
                  <a:lnTo>
                    <a:pt x="1" y="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83"/>
            <p:cNvSpPr/>
            <p:nvPr/>
          </p:nvSpPr>
          <p:spPr>
            <a:xfrm>
              <a:off x="5832191" y="2686892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83"/>
            <p:cNvSpPr/>
            <p:nvPr/>
          </p:nvSpPr>
          <p:spPr>
            <a:xfrm>
              <a:off x="5810361" y="2693594"/>
              <a:ext cx="1754" cy="685"/>
            </a:xfrm>
            <a:custGeom>
              <a:rect b="b" l="l" r="r" t="t"/>
              <a:pathLst>
                <a:path extrusionOk="0" h="50" w="128">
                  <a:moveTo>
                    <a:pt x="128" y="49"/>
                  </a:moveTo>
                  <a:cubicBezTo>
                    <a:pt x="79" y="49"/>
                    <a:pt x="40" y="0"/>
                    <a:pt x="1" y="0"/>
                  </a:cubicBezTo>
                  <a:cubicBezTo>
                    <a:pt x="40" y="0"/>
                    <a:pt x="79" y="49"/>
                    <a:pt x="128" y="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83"/>
            <p:cNvSpPr/>
            <p:nvPr/>
          </p:nvSpPr>
          <p:spPr>
            <a:xfrm>
              <a:off x="5818802" y="2694800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83"/>
            <p:cNvSpPr/>
            <p:nvPr/>
          </p:nvSpPr>
          <p:spPr>
            <a:xfrm>
              <a:off x="5815993" y="2694800"/>
              <a:ext cx="548" cy="14"/>
            </a:xfrm>
            <a:custGeom>
              <a:rect b="b" l="l" r="r" t="t"/>
              <a:pathLst>
                <a:path extrusionOk="0" h="1" w="40">
                  <a:moveTo>
                    <a:pt x="39" y="0"/>
                  </a:moveTo>
                  <a:lnTo>
                    <a:pt x="3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83"/>
            <p:cNvSpPr/>
            <p:nvPr/>
          </p:nvSpPr>
          <p:spPr>
            <a:xfrm>
              <a:off x="5814253" y="2694800"/>
              <a:ext cx="1220" cy="14"/>
            </a:xfrm>
            <a:custGeom>
              <a:rect b="b" l="l" r="r" t="t"/>
              <a:pathLst>
                <a:path extrusionOk="0" h="1" w="89">
                  <a:moveTo>
                    <a:pt x="88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83"/>
            <p:cNvSpPr/>
            <p:nvPr/>
          </p:nvSpPr>
          <p:spPr>
            <a:xfrm>
              <a:off x="5861121" y="2670831"/>
              <a:ext cx="6167" cy="548"/>
            </a:xfrm>
            <a:custGeom>
              <a:rect b="b" l="l" r="r" t="t"/>
              <a:pathLst>
                <a:path extrusionOk="0" h="40" w="450">
                  <a:moveTo>
                    <a:pt x="450" y="39"/>
                  </a:moveTo>
                  <a:cubicBezTo>
                    <a:pt x="284" y="39"/>
                    <a:pt x="166" y="0"/>
                    <a:pt x="0" y="0"/>
                  </a:cubicBezTo>
                  <a:cubicBezTo>
                    <a:pt x="166" y="0"/>
                    <a:pt x="284" y="39"/>
                    <a:pt x="450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83"/>
            <p:cNvSpPr/>
            <p:nvPr/>
          </p:nvSpPr>
          <p:spPr>
            <a:xfrm>
              <a:off x="5820940" y="2694265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83"/>
            <p:cNvSpPr/>
            <p:nvPr/>
          </p:nvSpPr>
          <p:spPr>
            <a:xfrm>
              <a:off x="5823763" y="2693059"/>
              <a:ext cx="14" cy="548"/>
            </a:xfrm>
            <a:custGeom>
              <a:rect b="b" l="l" r="r" t="t"/>
              <a:pathLst>
                <a:path extrusionOk="0" h="40" w="1">
                  <a:moveTo>
                    <a:pt x="0" y="0"/>
                  </a:moveTo>
                  <a:lnTo>
                    <a:pt x="0" y="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83"/>
            <p:cNvSpPr/>
            <p:nvPr/>
          </p:nvSpPr>
          <p:spPr>
            <a:xfrm>
              <a:off x="5812649" y="2694265"/>
              <a:ext cx="1083" cy="548"/>
            </a:xfrm>
            <a:custGeom>
              <a:rect b="b" l="l" r="r" t="t"/>
              <a:pathLst>
                <a:path extrusionOk="0" h="40" w="79">
                  <a:moveTo>
                    <a:pt x="78" y="39"/>
                  </a:moveTo>
                  <a:cubicBezTo>
                    <a:pt x="39" y="39"/>
                    <a:pt x="0" y="0"/>
                    <a:pt x="0" y="0"/>
                  </a:cubicBezTo>
                  <a:cubicBezTo>
                    <a:pt x="0" y="0"/>
                    <a:pt x="39" y="39"/>
                    <a:pt x="78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83"/>
            <p:cNvSpPr/>
            <p:nvPr/>
          </p:nvSpPr>
          <p:spPr>
            <a:xfrm>
              <a:off x="5796972" y="2650069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83"/>
            <p:cNvSpPr/>
            <p:nvPr/>
          </p:nvSpPr>
          <p:spPr>
            <a:xfrm>
              <a:off x="5115119" y="2759470"/>
              <a:ext cx="525063" cy="269575"/>
            </a:xfrm>
            <a:custGeom>
              <a:rect b="b" l="l" r="r" t="t"/>
              <a:pathLst>
                <a:path extrusionOk="0" h="19671" w="38314">
                  <a:moveTo>
                    <a:pt x="24185" y="1"/>
                  </a:moveTo>
                  <a:cubicBezTo>
                    <a:pt x="24106" y="1"/>
                    <a:pt x="24067" y="1"/>
                    <a:pt x="24028" y="40"/>
                  </a:cubicBezTo>
                  <a:cubicBezTo>
                    <a:pt x="23940" y="40"/>
                    <a:pt x="23862" y="40"/>
                    <a:pt x="23823" y="79"/>
                  </a:cubicBezTo>
                  <a:lnTo>
                    <a:pt x="23745" y="79"/>
                  </a:lnTo>
                  <a:lnTo>
                    <a:pt x="23862" y="1105"/>
                  </a:lnTo>
                  <a:cubicBezTo>
                    <a:pt x="23940" y="1506"/>
                    <a:pt x="23989" y="1955"/>
                    <a:pt x="23696" y="2278"/>
                  </a:cubicBezTo>
                  <a:cubicBezTo>
                    <a:pt x="23452" y="2522"/>
                    <a:pt x="23129" y="2610"/>
                    <a:pt x="22807" y="2649"/>
                  </a:cubicBezTo>
                  <a:cubicBezTo>
                    <a:pt x="22680" y="2688"/>
                    <a:pt x="22562" y="2727"/>
                    <a:pt x="22435" y="2766"/>
                  </a:cubicBezTo>
                  <a:cubicBezTo>
                    <a:pt x="21947" y="2932"/>
                    <a:pt x="21703" y="3499"/>
                    <a:pt x="21458" y="4076"/>
                  </a:cubicBezTo>
                  <a:cubicBezTo>
                    <a:pt x="21009" y="5170"/>
                    <a:pt x="20237" y="6675"/>
                    <a:pt x="18771" y="7290"/>
                  </a:cubicBezTo>
                  <a:cubicBezTo>
                    <a:pt x="18244" y="7495"/>
                    <a:pt x="17716" y="7613"/>
                    <a:pt x="17188" y="7701"/>
                  </a:cubicBezTo>
                  <a:cubicBezTo>
                    <a:pt x="16368" y="7818"/>
                    <a:pt x="15596" y="7945"/>
                    <a:pt x="15068" y="8473"/>
                  </a:cubicBezTo>
                  <a:cubicBezTo>
                    <a:pt x="14902" y="8629"/>
                    <a:pt x="14785" y="8834"/>
                    <a:pt x="14618" y="9078"/>
                  </a:cubicBezTo>
                  <a:cubicBezTo>
                    <a:pt x="14335" y="9528"/>
                    <a:pt x="13974" y="10056"/>
                    <a:pt x="13358" y="10143"/>
                  </a:cubicBezTo>
                  <a:cubicBezTo>
                    <a:pt x="13236" y="10163"/>
                    <a:pt x="13123" y="10173"/>
                    <a:pt x="13016" y="10173"/>
                  </a:cubicBezTo>
                  <a:cubicBezTo>
                    <a:pt x="12909" y="10173"/>
                    <a:pt x="12806" y="10163"/>
                    <a:pt x="12703" y="10143"/>
                  </a:cubicBezTo>
                  <a:cubicBezTo>
                    <a:pt x="12606" y="10119"/>
                    <a:pt x="12505" y="10107"/>
                    <a:pt x="12409" y="10107"/>
                  </a:cubicBezTo>
                  <a:cubicBezTo>
                    <a:pt x="12312" y="10107"/>
                    <a:pt x="12220" y="10119"/>
                    <a:pt x="12137" y="10143"/>
                  </a:cubicBezTo>
                  <a:cubicBezTo>
                    <a:pt x="12058" y="10183"/>
                    <a:pt x="11931" y="10261"/>
                    <a:pt x="11814" y="10339"/>
                  </a:cubicBezTo>
                  <a:cubicBezTo>
                    <a:pt x="11726" y="10427"/>
                    <a:pt x="11609" y="10466"/>
                    <a:pt x="11531" y="10544"/>
                  </a:cubicBezTo>
                  <a:cubicBezTo>
                    <a:pt x="11482" y="10544"/>
                    <a:pt x="11404" y="10583"/>
                    <a:pt x="11365" y="10632"/>
                  </a:cubicBezTo>
                  <a:lnTo>
                    <a:pt x="11326" y="10632"/>
                  </a:lnTo>
                  <a:cubicBezTo>
                    <a:pt x="11199" y="10671"/>
                    <a:pt x="11081" y="10710"/>
                    <a:pt x="10993" y="10710"/>
                  </a:cubicBezTo>
                  <a:lnTo>
                    <a:pt x="10954" y="10710"/>
                  </a:lnTo>
                  <a:cubicBezTo>
                    <a:pt x="10896" y="10730"/>
                    <a:pt x="10835" y="10739"/>
                    <a:pt x="10773" y="10739"/>
                  </a:cubicBezTo>
                  <a:cubicBezTo>
                    <a:pt x="10712" y="10739"/>
                    <a:pt x="10651" y="10730"/>
                    <a:pt x="10593" y="10710"/>
                  </a:cubicBezTo>
                  <a:lnTo>
                    <a:pt x="10388" y="10710"/>
                  </a:lnTo>
                  <a:lnTo>
                    <a:pt x="10348" y="10671"/>
                  </a:lnTo>
                  <a:cubicBezTo>
                    <a:pt x="10309" y="10671"/>
                    <a:pt x="10221" y="10671"/>
                    <a:pt x="10182" y="10632"/>
                  </a:cubicBezTo>
                  <a:lnTo>
                    <a:pt x="10143" y="10632"/>
                  </a:lnTo>
                  <a:cubicBezTo>
                    <a:pt x="10104" y="10583"/>
                    <a:pt x="10016" y="10583"/>
                    <a:pt x="9977" y="10544"/>
                  </a:cubicBezTo>
                  <a:lnTo>
                    <a:pt x="9938" y="10544"/>
                  </a:lnTo>
                  <a:cubicBezTo>
                    <a:pt x="9860" y="10505"/>
                    <a:pt x="9772" y="10505"/>
                    <a:pt x="9733" y="10466"/>
                  </a:cubicBezTo>
                  <a:cubicBezTo>
                    <a:pt x="9655" y="10427"/>
                    <a:pt x="9616" y="10388"/>
                    <a:pt x="9528" y="10339"/>
                  </a:cubicBezTo>
                  <a:cubicBezTo>
                    <a:pt x="9489" y="10339"/>
                    <a:pt x="9489" y="10300"/>
                    <a:pt x="9489" y="10300"/>
                  </a:cubicBezTo>
                  <a:cubicBezTo>
                    <a:pt x="9410" y="10261"/>
                    <a:pt x="9371" y="10261"/>
                    <a:pt x="9283" y="10222"/>
                  </a:cubicBezTo>
                  <a:cubicBezTo>
                    <a:pt x="9283" y="10183"/>
                    <a:pt x="9283" y="10183"/>
                    <a:pt x="9244" y="10183"/>
                  </a:cubicBezTo>
                  <a:lnTo>
                    <a:pt x="9205" y="10222"/>
                  </a:lnTo>
                  <a:lnTo>
                    <a:pt x="9166" y="10261"/>
                  </a:lnTo>
                  <a:cubicBezTo>
                    <a:pt x="9127" y="10300"/>
                    <a:pt x="9088" y="10339"/>
                    <a:pt x="9039" y="10339"/>
                  </a:cubicBezTo>
                  <a:cubicBezTo>
                    <a:pt x="9000" y="10388"/>
                    <a:pt x="8922" y="10427"/>
                    <a:pt x="8844" y="10466"/>
                  </a:cubicBezTo>
                  <a:cubicBezTo>
                    <a:pt x="8756" y="10544"/>
                    <a:pt x="8717" y="10583"/>
                    <a:pt x="8638" y="10632"/>
                  </a:cubicBezTo>
                  <a:cubicBezTo>
                    <a:pt x="8551" y="10710"/>
                    <a:pt x="8511" y="10827"/>
                    <a:pt x="8472" y="10994"/>
                  </a:cubicBezTo>
                  <a:cubicBezTo>
                    <a:pt x="8433" y="11160"/>
                    <a:pt x="8355" y="11316"/>
                    <a:pt x="8228" y="11482"/>
                  </a:cubicBezTo>
                  <a:cubicBezTo>
                    <a:pt x="7984" y="11853"/>
                    <a:pt x="7534" y="11932"/>
                    <a:pt x="7173" y="12010"/>
                  </a:cubicBezTo>
                  <a:cubicBezTo>
                    <a:pt x="6929" y="12049"/>
                    <a:pt x="6684" y="12098"/>
                    <a:pt x="6518" y="12215"/>
                  </a:cubicBezTo>
                  <a:cubicBezTo>
                    <a:pt x="6157" y="12459"/>
                    <a:pt x="6069" y="12909"/>
                    <a:pt x="5990" y="13397"/>
                  </a:cubicBezTo>
                  <a:cubicBezTo>
                    <a:pt x="5912" y="13808"/>
                    <a:pt x="5824" y="14208"/>
                    <a:pt x="5619" y="14580"/>
                  </a:cubicBezTo>
                  <a:cubicBezTo>
                    <a:pt x="5258" y="15146"/>
                    <a:pt x="4564" y="15518"/>
                    <a:pt x="3665" y="15557"/>
                  </a:cubicBezTo>
                  <a:cubicBezTo>
                    <a:pt x="3544" y="15570"/>
                    <a:pt x="3423" y="15574"/>
                    <a:pt x="3301" y="15574"/>
                  </a:cubicBezTo>
                  <a:cubicBezTo>
                    <a:pt x="3057" y="15574"/>
                    <a:pt x="2812" y="15557"/>
                    <a:pt x="2571" y="15557"/>
                  </a:cubicBezTo>
                  <a:cubicBezTo>
                    <a:pt x="2248" y="15518"/>
                    <a:pt x="1916" y="15518"/>
                    <a:pt x="1633" y="15518"/>
                  </a:cubicBezTo>
                  <a:lnTo>
                    <a:pt x="1388" y="15518"/>
                  </a:lnTo>
                  <a:cubicBezTo>
                    <a:pt x="1349" y="15518"/>
                    <a:pt x="1349" y="15557"/>
                    <a:pt x="1310" y="15557"/>
                  </a:cubicBezTo>
                  <a:lnTo>
                    <a:pt x="1144" y="15557"/>
                  </a:lnTo>
                  <a:cubicBezTo>
                    <a:pt x="1105" y="15557"/>
                    <a:pt x="1105" y="15557"/>
                    <a:pt x="1066" y="15596"/>
                  </a:cubicBezTo>
                  <a:lnTo>
                    <a:pt x="900" y="15596"/>
                  </a:lnTo>
                  <a:cubicBezTo>
                    <a:pt x="861" y="15635"/>
                    <a:pt x="861" y="15635"/>
                    <a:pt x="821" y="15635"/>
                  </a:cubicBezTo>
                  <a:cubicBezTo>
                    <a:pt x="734" y="15635"/>
                    <a:pt x="655" y="15674"/>
                    <a:pt x="616" y="15674"/>
                  </a:cubicBezTo>
                  <a:cubicBezTo>
                    <a:pt x="577" y="15674"/>
                    <a:pt x="577" y="15674"/>
                    <a:pt x="577" y="15713"/>
                  </a:cubicBezTo>
                  <a:cubicBezTo>
                    <a:pt x="489" y="15713"/>
                    <a:pt x="411" y="15762"/>
                    <a:pt x="372" y="15762"/>
                  </a:cubicBezTo>
                  <a:cubicBezTo>
                    <a:pt x="333" y="15762"/>
                    <a:pt x="333" y="15801"/>
                    <a:pt x="294" y="15801"/>
                  </a:cubicBezTo>
                  <a:cubicBezTo>
                    <a:pt x="245" y="15801"/>
                    <a:pt x="206" y="15840"/>
                    <a:pt x="128" y="15840"/>
                  </a:cubicBezTo>
                  <a:cubicBezTo>
                    <a:pt x="128" y="15879"/>
                    <a:pt x="89" y="15879"/>
                    <a:pt x="50" y="15879"/>
                  </a:cubicBezTo>
                  <a:cubicBezTo>
                    <a:pt x="50" y="15879"/>
                    <a:pt x="50" y="15918"/>
                    <a:pt x="1" y="15918"/>
                  </a:cubicBezTo>
                  <a:lnTo>
                    <a:pt x="50" y="15918"/>
                  </a:lnTo>
                  <a:cubicBezTo>
                    <a:pt x="89" y="15918"/>
                    <a:pt x="167" y="15957"/>
                    <a:pt x="206" y="15957"/>
                  </a:cubicBezTo>
                  <a:cubicBezTo>
                    <a:pt x="245" y="16006"/>
                    <a:pt x="245" y="16006"/>
                    <a:pt x="294" y="16006"/>
                  </a:cubicBezTo>
                  <a:cubicBezTo>
                    <a:pt x="372" y="16045"/>
                    <a:pt x="450" y="16045"/>
                    <a:pt x="538" y="16084"/>
                  </a:cubicBezTo>
                  <a:cubicBezTo>
                    <a:pt x="1066" y="16250"/>
                    <a:pt x="1554" y="16368"/>
                    <a:pt x="1877" y="16856"/>
                  </a:cubicBezTo>
                  <a:cubicBezTo>
                    <a:pt x="2199" y="17345"/>
                    <a:pt x="2121" y="17912"/>
                    <a:pt x="2043" y="18488"/>
                  </a:cubicBezTo>
                  <a:cubicBezTo>
                    <a:pt x="2043" y="18566"/>
                    <a:pt x="2004" y="18644"/>
                    <a:pt x="2004" y="18732"/>
                  </a:cubicBezTo>
                  <a:cubicBezTo>
                    <a:pt x="2004" y="18771"/>
                    <a:pt x="2004" y="18811"/>
                    <a:pt x="1955" y="18850"/>
                  </a:cubicBezTo>
                  <a:lnTo>
                    <a:pt x="1955" y="18938"/>
                  </a:lnTo>
                  <a:cubicBezTo>
                    <a:pt x="1916" y="19094"/>
                    <a:pt x="1877" y="19260"/>
                    <a:pt x="1838" y="19426"/>
                  </a:cubicBezTo>
                  <a:cubicBezTo>
                    <a:pt x="1838" y="19465"/>
                    <a:pt x="1838" y="19504"/>
                    <a:pt x="1799" y="19543"/>
                  </a:cubicBezTo>
                  <a:lnTo>
                    <a:pt x="1799" y="19622"/>
                  </a:lnTo>
                  <a:lnTo>
                    <a:pt x="2160" y="19622"/>
                  </a:lnTo>
                  <a:cubicBezTo>
                    <a:pt x="2365" y="19622"/>
                    <a:pt x="2610" y="19670"/>
                    <a:pt x="2815" y="19670"/>
                  </a:cubicBezTo>
                  <a:lnTo>
                    <a:pt x="4359" y="19670"/>
                  </a:lnTo>
                  <a:cubicBezTo>
                    <a:pt x="4603" y="19670"/>
                    <a:pt x="4808" y="19622"/>
                    <a:pt x="5052" y="19622"/>
                  </a:cubicBezTo>
                  <a:lnTo>
                    <a:pt x="5179" y="19622"/>
                  </a:lnTo>
                  <a:cubicBezTo>
                    <a:pt x="5375" y="19622"/>
                    <a:pt x="5580" y="19622"/>
                    <a:pt x="5824" y="19582"/>
                  </a:cubicBezTo>
                  <a:lnTo>
                    <a:pt x="5951" y="19582"/>
                  </a:lnTo>
                  <a:cubicBezTo>
                    <a:pt x="6157" y="19582"/>
                    <a:pt x="6401" y="19543"/>
                    <a:pt x="6596" y="19543"/>
                  </a:cubicBezTo>
                  <a:lnTo>
                    <a:pt x="6723" y="19543"/>
                  </a:lnTo>
                  <a:cubicBezTo>
                    <a:pt x="7007" y="19504"/>
                    <a:pt x="7251" y="19465"/>
                    <a:pt x="7534" y="19465"/>
                  </a:cubicBezTo>
                  <a:cubicBezTo>
                    <a:pt x="8922" y="19299"/>
                    <a:pt x="10309" y="18977"/>
                    <a:pt x="11648" y="18732"/>
                  </a:cubicBezTo>
                  <a:lnTo>
                    <a:pt x="20276" y="16934"/>
                  </a:lnTo>
                  <a:cubicBezTo>
                    <a:pt x="22719" y="16407"/>
                    <a:pt x="25250" y="15918"/>
                    <a:pt x="27810" y="15518"/>
                  </a:cubicBezTo>
                  <a:cubicBezTo>
                    <a:pt x="28142" y="15430"/>
                    <a:pt x="28464" y="15391"/>
                    <a:pt x="28787" y="15352"/>
                  </a:cubicBezTo>
                  <a:cubicBezTo>
                    <a:pt x="28826" y="15352"/>
                    <a:pt x="28826" y="15352"/>
                    <a:pt x="28875" y="15312"/>
                  </a:cubicBezTo>
                  <a:cubicBezTo>
                    <a:pt x="29197" y="15273"/>
                    <a:pt x="29481" y="15224"/>
                    <a:pt x="29764" y="15185"/>
                  </a:cubicBezTo>
                  <a:lnTo>
                    <a:pt x="29930" y="15185"/>
                  </a:lnTo>
                  <a:cubicBezTo>
                    <a:pt x="30213" y="15146"/>
                    <a:pt x="30497" y="15107"/>
                    <a:pt x="30780" y="15068"/>
                  </a:cubicBezTo>
                  <a:cubicBezTo>
                    <a:pt x="30868" y="15068"/>
                    <a:pt x="30907" y="15029"/>
                    <a:pt x="30985" y="15029"/>
                  </a:cubicBezTo>
                  <a:cubicBezTo>
                    <a:pt x="31269" y="14980"/>
                    <a:pt x="31513" y="14941"/>
                    <a:pt x="31757" y="14941"/>
                  </a:cubicBezTo>
                  <a:cubicBezTo>
                    <a:pt x="31845" y="14902"/>
                    <a:pt x="31962" y="14902"/>
                    <a:pt x="32089" y="14902"/>
                  </a:cubicBezTo>
                  <a:cubicBezTo>
                    <a:pt x="32295" y="14863"/>
                    <a:pt x="32490" y="14824"/>
                    <a:pt x="32695" y="14824"/>
                  </a:cubicBezTo>
                  <a:cubicBezTo>
                    <a:pt x="32861" y="14785"/>
                    <a:pt x="33067" y="14785"/>
                    <a:pt x="33223" y="14736"/>
                  </a:cubicBezTo>
                  <a:cubicBezTo>
                    <a:pt x="33350" y="14736"/>
                    <a:pt x="33467" y="14736"/>
                    <a:pt x="33594" y="14697"/>
                  </a:cubicBezTo>
                  <a:cubicBezTo>
                    <a:pt x="34122" y="14658"/>
                    <a:pt x="34689" y="14580"/>
                    <a:pt x="35265" y="14492"/>
                  </a:cubicBezTo>
                  <a:lnTo>
                    <a:pt x="38314" y="9117"/>
                  </a:lnTo>
                  <a:cubicBezTo>
                    <a:pt x="38236" y="9039"/>
                    <a:pt x="38157" y="8961"/>
                    <a:pt x="38109" y="8873"/>
                  </a:cubicBezTo>
                  <a:lnTo>
                    <a:pt x="38069" y="8873"/>
                  </a:lnTo>
                  <a:cubicBezTo>
                    <a:pt x="37952" y="8756"/>
                    <a:pt x="37786" y="8629"/>
                    <a:pt x="37620" y="8512"/>
                  </a:cubicBezTo>
                  <a:cubicBezTo>
                    <a:pt x="37620" y="8512"/>
                    <a:pt x="37620" y="8473"/>
                    <a:pt x="37581" y="8473"/>
                  </a:cubicBezTo>
                  <a:cubicBezTo>
                    <a:pt x="37542" y="8433"/>
                    <a:pt x="37464" y="8346"/>
                    <a:pt x="37376" y="8306"/>
                  </a:cubicBezTo>
                  <a:cubicBezTo>
                    <a:pt x="37180" y="8228"/>
                    <a:pt x="37014" y="8140"/>
                    <a:pt x="36848" y="8062"/>
                  </a:cubicBezTo>
                  <a:cubicBezTo>
                    <a:pt x="36604" y="7945"/>
                    <a:pt x="36399" y="7857"/>
                    <a:pt x="36203" y="7701"/>
                  </a:cubicBezTo>
                  <a:cubicBezTo>
                    <a:pt x="35509" y="7290"/>
                    <a:pt x="34933" y="6518"/>
                    <a:pt x="34493" y="5453"/>
                  </a:cubicBezTo>
                  <a:cubicBezTo>
                    <a:pt x="34444" y="5297"/>
                    <a:pt x="34405" y="5170"/>
                    <a:pt x="34327" y="5014"/>
                  </a:cubicBezTo>
                  <a:cubicBezTo>
                    <a:pt x="34327" y="5014"/>
                    <a:pt x="34327" y="4965"/>
                    <a:pt x="34288" y="4926"/>
                  </a:cubicBezTo>
                  <a:cubicBezTo>
                    <a:pt x="34288" y="4808"/>
                    <a:pt x="34249" y="4720"/>
                    <a:pt x="34200" y="4603"/>
                  </a:cubicBezTo>
                  <a:cubicBezTo>
                    <a:pt x="34161" y="4564"/>
                    <a:pt x="34161" y="4525"/>
                    <a:pt x="34161" y="4437"/>
                  </a:cubicBezTo>
                  <a:cubicBezTo>
                    <a:pt x="34122" y="4359"/>
                    <a:pt x="34083" y="4281"/>
                    <a:pt x="34083" y="4154"/>
                  </a:cubicBezTo>
                  <a:cubicBezTo>
                    <a:pt x="34083" y="4115"/>
                    <a:pt x="34044" y="4076"/>
                    <a:pt x="34044" y="3988"/>
                  </a:cubicBezTo>
                  <a:cubicBezTo>
                    <a:pt x="34005" y="3909"/>
                    <a:pt x="34005" y="3831"/>
                    <a:pt x="33956" y="3743"/>
                  </a:cubicBezTo>
                  <a:cubicBezTo>
                    <a:pt x="33956" y="3665"/>
                    <a:pt x="33956" y="3626"/>
                    <a:pt x="33917" y="3548"/>
                  </a:cubicBezTo>
                  <a:cubicBezTo>
                    <a:pt x="33917" y="3460"/>
                    <a:pt x="33917" y="3382"/>
                    <a:pt x="33878" y="3304"/>
                  </a:cubicBezTo>
                  <a:lnTo>
                    <a:pt x="33878" y="3098"/>
                  </a:lnTo>
                  <a:cubicBezTo>
                    <a:pt x="33839" y="3010"/>
                    <a:pt x="33839" y="2932"/>
                    <a:pt x="33839" y="2854"/>
                  </a:cubicBezTo>
                  <a:cubicBezTo>
                    <a:pt x="33839" y="2766"/>
                    <a:pt x="33799" y="2727"/>
                    <a:pt x="33799" y="2649"/>
                  </a:cubicBezTo>
                  <a:lnTo>
                    <a:pt x="33799" y="2405"/>
                  </a:lnTo>
                  <a:cubicBezTo>
                    <a:pt x="33799" y="2326"/>
                    <a:pt x="33760" y="2278"/>
                    <a:pt x="33760" y="2199"/>
                  </a:cubicBezTo>
                  <a:lnTo>
                    <a:pt x="33760" y="1994"/>
                  </a:lnTo>
                  <a:cubicBezTo>
                    <a:pt x="33711" y="1955"/>
                    <a:pt x="33711" y="1916"/>
                    <a:pt x="33672" y="1916"/>
                  </a:cubicBezTo>
                  <a:cubicBezTo>
                    <a:pt x="33672" y="1877"/>
                    <a:pt x="33633" y="1877"/>
                    <a:pt x="33633" y="1877"/>
                  </a:cubicBezTo>
                  <a:cubicBezTo>
                    <a:pt x="33594" y="1838"/>
                    <a:pt x="33555" y="1789"/>
                    <a:pt x="33516" y="1750"/>
                  </a:cubicBezTo>
                  <a:cubicBezTo>
                    <a:pt x="33339" y="1601"/>
                    <a:pt x="33115" y="1498"/>
                    <a:pt x="32927" y="1498"/>
                  </a:cubicBezTo>
                  <a:cubicBezTo>
                    <a:pt x="32856" y="1498"/>
                    <a:pt x="32790" y="1513"/>
                    <a:pt x="32734" y="1545"/>
                  </a:cubicBezTo>
                  <a:cubicBezTo>
                    <a:pt x="32617" y="1633"/>
                    <a:pt x="32539" y="1789"/>
                    <a:pt x="32451" y="1955"/>
                  </a:cubicBezTo>
                  <a:cubicBezTo>
                    <a:pt x="32373" y="2160"/>
                    <a:pt x="32246" y="2405"/>
                    <a:pt x="32002" y="2571"/>
                  </a:cubicBezTo>
                  <a:cubicBezTo>
                    <a:pt x="31962" y="2610"/>
                    <a:pt x="31923" y="2610"/>
                    <a:pt x="31884" y="2610"/>
                  </a:cubicBezTo>
                  <a:cubicBezTo>
                    <a:pt x="31884" y="2649"/>
                    <a:pt x="31884" y="2649"/>
                    <a:pt x="31845" y="2649"/>
                  </a:cubicBezTo>
                  <a:lnTo>
                    <a:pt x="31806" y="2649"/>
                  </a:lnTo>
                  <a:lnTo>
                    <a:pt x="31757" y="2688"/>
                  </a:lnTo>
                  <a:lnTo>
                    <a:pt x="31435" y="2688"/>
                  </a:lnTo>
                  <a:cubicBezTo>
                    <a:pt x="31357" y="2688"/>
                    <a:pt x="31318" y="2688"/>
                    <a:pt x="31269" y="2649"/>
                  </a:cubicBezTo>
                  <a:cubicBezTo>
                    <a:pt x="31230" y="2649"/>
                    <a:pt x="31190" y="2610"/>
                    <a:pt x="31151" y="2610"/>
                  </a:cubicBezTo>
                  <a:cubicBezTo>
                    <a:pt x="31112" y="2571"/>
                    <a:pt x="31073" y="2571"/>
                    <a:pt x="31024" y="2522"/>
                  </a:cubicBezTo>
                  <a:lnTo>
                    <a:pt x="30985" y="2522"/>
                  </a:lnTo>
                  <a:cubicBezTo>
                    <a:pt x="30985" y="2522"/>
                    <a:pt x="30946" y="2483"/>
                    <a:pt x="30907" y="2483"/>
                  </a:cubicBezTo>
                  <a:cubicBezTo>
                    <a:pt x="30907" y="2444"/>
                    <a:pt x="30868" y="2444"/>
                    <a:pt x="30868" y="2444"/>
                  </a:cubicBezTo>
                  <a:cubicBezTo>
                    <a:pt x="30829" y="2444"/>
                    <a:pt x="30780" y="2405"/>
                    <a:pt x="30741" y="2366"/>
                  </a:cubicBezTo>
                  <a:cubicBezTo>
                    <a:pt x="30702" y="2366"/>
                    <a:pt x="30702" y="2326"/>
                    <a:pt x="30663" y="2326"/>
                  </a:cubicBezTo>
                  <a:cubicBezTo>
                    <a:pt x="30624" y="2278"/>
                    <a:pt x="30585" y="2239"/>
                    <a:pt x="30536" y="2199"/>
                  </a:cubicBezTo>
                  <a:cubicBezTo>
                    <a:pt x="30213" y="1994"/>
                    <a:pt x="29930" y="1789"/>
                    <a:pt x="29686" y="1750"/>
                  </a:cubicBezTo>
                  <a:cubicBezTo>
                    <a:pt x="29647" y="1750"/>
                    <a:pt x="29608" y="1750"/>
                    <a:pt x="29559" y="1789"/>
                  </a:cubicBezTo>
                  <a:cubicBezTo>
                    <a:pt x="29402" y="1789"/>
                    <a:pt x="29275" y="1955"/>
                    <a:pt x="29119" y="2082"/>
                  </a:cubicBezTo>
                  <a:cubicBezTo>
                    <a:pt x="28953" y="2239"/>
                    <a:pt x="28748" y="2405"/>
                    <a:pt x="28542" y="2483"/>
                  </a:cubicBezTo>
                  <a:cubicBezTo>
                    <a:pt x="28410" y="2533"/>
                    <a:pt x="28276" y="2556"/>
                    <a:pt x="28145" y="2556"/>
                  </a:cubicBezTo>
                  <a:cubicBezTo>
                    <a:pt x="27638" y="2556"/>
                    <a:pt x="27158" y="2216"/>
                    <a:pt x="26833" y="1789"/>
                  </a:cubicBezTo>
                  <a:cubicBezTo>
                    <a:pt x="26715" y="1594"/>
                    <a:pt x="26588" y="1428"/>
                    <a:pt x="26510" y="1222"/>
                  </a:cubicBezTo>
                  <a:cubicBezTo>
                    <a:pt x="26305" y="939"/>
                    <a:pt x="26188" y="656"/>
                    <a:pt x="25943" y="450"/>
                  </a:cubicBezTo>
                  <a:cubicBezTo>
                    <a:pt x="25894" y="411"/>
                    <a:pt x="25816" y="323"/>
                    <a:pt x="25738" y="284"/>
                  </a:cubicBezTo>
                  <a:cubicBezTo>
                    <a:pt x="25738" y="284"/>
                    <a:pt x="25699" y="284"/>
                    <a:pt x="25699" y="245"/>
                  </a:cubicBezTo>
                  <a:cubicBezTo>
                    <a:pt x="25611" y="245"/>
                    <a:pt x="25572" y="206"/>
                    <a:pt x="25533" y="167"/>
                  </a:cubicBezTo>
                  <a:cubicBezTo>
                    <a:pt x="25494" y="167"/>
                    <a:pt x="25455" y="128"/>
                    <a:pt x="25406" y="128"/>
                  </a:cubicBezTo>
                  <a:cubicBezTo>
                    <a:pt x="25367" y="128"/>
                    <a:pt x="25328" y="79"/>
                    <a:pt x="25289" y="79"/>
                  </a:cubicBezTo>
                  <a:cubicBezTo>
                    <a:pt x="25250" y="40"/>
                    <a:pt x="25162" y="40"/>
                    <a:pt x="25123" y="40"/>
                  </a:cubicBezTo>
                  <a:cubicBezTo>
                    <a:pt x="25083" y="40"/>
                    <a:pt x="25044" y="1"/>
                    <a:pt x="250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83"/>
            <p:cNvSpPr/>
            <p:nvPr/>
          </p:nvSpPr>
          <p:spPr>
            <a:xfrm>
              <a:off x="5139759" y="3025688"/>
              <a:ext cx="548" cy="1617"/>
            </a:xfrm>
            <a:custGeom>
              <a:rect b="b" l="l" r="r" t="t"/>
              <a:pathLst>
                <a:path extrusionOk="0" h="118" w="40">
                  <a:moveTo>
                    <a:pt x="1" y="117"/>
                  </a:moveTo>
                  <a:cubicBezTo>
                    <a:pt x="40" y="78"/>
                    <a:pt x="40" y="39"/>
                    <a:pt x="40" y="0"/>
                  </a:cubicBezTo>
                  <a:cubicBezTo>
                    <a:pt x="40" y="39"/>
                    <a:pt x="40" y="78"/>
                    <a:pt x="1" y="1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p83"/>
            <p:cNvSpPr/>
            <p:nvPr/>
          </p:nvSpPr>
          <p:spPr>
            <a:xfrm>
              <a:off x="5142568" y="3012833"/>
              <a:ext cx="548" cy="3358"/>
            </a:xfrm>
            <a:custGeom>
              <a:rect b="b" l="l" r="r" t="t"/>
              <a:pathLst>
                <a:path extrusionOk="0" h="245" w="40">
                  <a:moveTo>
                    <a:pt x="1" y="244"/>
                  </a:moveTo>
                  <a:cubicBezTo>
                    <a:pt x="1" y="156"/>
                    <a:pt x="40" y="78"/>
                    <a:pt x="40" y="0"/>
                  </a:cubicBezTo>
                  <a:cubicBezTo>
                    <a:pt x="40" y="78"/>
                    <a:pt x="1" y="156"/>
                    <a:pt x="1" y="2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83"/>
            <p:cNvSpPr/>
            <p:nvPr/>
          </p:nvSpPr>
          <p:spPr>
            <a:xfrm>
              <a:off x="5117928" y="2978148"/>
              <a:ext cx="1220" cy="685"/>
            </a:xfrm>
            <a:custGeom>
              <a:rect b="b" l="l" r="r" t="t"/>
              <a:pathLst>
                <a:path extrusionOk="0" h="50" w="89">
                  <a:moveTo>
                    <a:pt x="89" y="49"/>
                  </a:moveTo>
                  <a:cubicBezTo>
                    <a:pt x="40" y="49"/>
                    <a:pt x="40" y="49"/>
                    <a:pt x="1" y="0"/>
                  </a:cubicBezTo>
                  <a:cubicBezTo>
                    <a:pt x="40" y="49"/>
                    <a:pt x="40" y="49"/>
                    <a:pt x="89" y="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83"/>
            <p:cNvSpPr/>
            <p:nvPr/>
          </p:nvSpPr>
          <p:spPr>
            <a:xfrm>
              <a:off x="5115119" y="2977613"/>
              <a:ext cx="685" cy="14"/>
            </a:xfrm>
            <a:custGeom>
              <a:rect b="b" l="l" r="r" t="t"/>
              <a:pathLst>
                <a:path extrusionOk="0" h="1" w="50">
                  <a:moveTo>
                    <a:pt x="1" y="0"/>
                  </a:moveTo>
                  <a:lnTo>
                    <a:pt x="1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83"/>
            <p:cNvSpPr/>
            <p:nvPr/>
          </p:nvSpPr>
          <p:spPr>
            <a:xfrm>
              <a:off x="5141897" y="3017780"/>
              <a:ext cx="14" cy="1220"/>
            </a:xfrm>
            <a:custGeom>
              <a:rect b="b" l="l" r="r" t="t"/>
              <a:pathLst>
                <a:path extrusionOk="0" h="89" w="1">
                  <a:moveTo>
                    <a:pt x="1" y="89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83"/>
            <p:cNvSpPr/>
            <p:nvPr/>
          </p:nvSpPr>
          <p:spPr>
            <a:xfrm>
              <a:off x="5576567" y="2785727"/>
              <a:ext cx="1220" cy="1083"/>
            </a:xfrm>
            <a:custGeom>
              <a:rect b="b" l="l" r="r" t="t"/>
              <a:pathLst>
                <a:path extrusionOk="0" h="79" w="89">
                  <a:moveTo>
                    <a:pt x="0" y="0"/>
                  </a:moveTo>
                  <a:cubicBezTo>
                    <a:pt x="39" y="0"/>
                    <a:pt x="39" y="39"/>
                    <a:pt x="88" y="78"/>
                  </a:cubicBezTo>
                  <a:lnTo>
                    <a:pt x="88" y="78"/>
                  </a:lnTo>
                  <a:cubicBezTo>
                    <a:pt x="39" y="39"/>
                    <a:pt x="39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83"/>
            <p:cNvSpPr/>
            <p:nvPr/>
          </p:nvSpPr>
          <p:spPr>
            <a:xfrm>
              <a:off x="5467838" y="2763362"/>
              <a:ext cx="10593" cy="12868"/>
            </a:xfrm>
            <a:custGeom>
              <a:rect b="b" l="l" r="r" t="t"/>
              <a:pathLst>
                <a:path extrusionOk="0" h="939" w="773">
                  <a:moveTo>
                    <a:pt x="0" y="0"/>
                  </a:moveTo>
                  <a:cubicBezTo>
                    <a:pt x="78" y="39"/>
                    <a:pt x="156" y="127"/>
                    <a:pt x="205" y="166"/>
                  </a:cubicBezTo>
                  <a:cubicBezTo>
                    <a:pt x="450" y="372"/>
                    <a:pt x="567" y="655"/>
                    <a:pt x="772" y="938"/>
                  </a:cubicBezTo>
                  <a:cubicBezTo>
                    <a:pt x="567" y="655"/>
                    <a:pt x="450" y="372"/>
                    <a:pt x="205" y="166"/>
                  </a:cubicBezTo>
                  <a:cubicBezTo>
                    <a:pt x="156" y="127"/>
                    <a:pt x="78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83"/>
            <p:cNvSpPr/>
            <p:nvPr/>
          </p:nvSpPr>
          <p:spPr>
            <a:xfrm>
              <a:off x="5521928" y="2783438"/>
              <a:ext cx="13403" cy="7921"/>
            </a:xfrm>
            <a:custGeom>
              <a:rect b="b" l="l" r="r" t="t"/>
              <a:pathLst>
                <a:path extrusionOk="0" h="578" w="978">
                  <a:moveTo>
                    <a:pt x="1" y="1"/>
                  </a:moveTo>
                  <a:cubicBezTo>
                    <a:pt x="245" y="40"/>
                    <a:pt x="528" y="245"/>
                    <a:pt x="851" y="450"/>
                  </a:cubicBezTo>
                  <a:cubicBezTo>
                    <a:pt x="900" y="490"/>
                    <a:pt x="939" y="529"/>
                    <a:pt x="978" y="577"/>
                  </a:cubicBezTo>
                  <a:cubicBezTo>
                    <a:pt x="939" y="529"/>
                    <a:pt x="900" y="490"/>
                    <a:pt x="851" y="450"/>
                  </a:cubicBezTo>
                  <a:cubicBezTo>
                    <a:pt x="528" y="245"/>
                    <a:pt x="245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83"/>
            <p:cNvSpPr/>
            <p:nvPr/>
          </p:nvSpPr>
          <p:spPr>
            <a:xfrm>
              <a:off x="5453243" y="2759470"/>
              <a:ext cx="2289" cy="14"/>
            </a:xfrm>
            <a:custGeom>
              <a:rect b="b" l="l" r="r" t="t"/>
              <a:pathLst>
                <a:path extrusionOk="0" h="1" w="167">
                  <a:moveTo>
                    <a:pt x="0" y="1"/>
                  </a:moveTo>
                  <a:lnTo>
                    <a:pt x="1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83"/>
            <p:cNvSpPr/>
            <p:nvPr/>
          </p:nvSpPr>
          <p:spPr>
            <a:xfrm>
              <a:off x="5440511" y="2760552"/>
              <a:ext cx="1083" cy="14"/>
            </a:xfrm>
            <a:custGeom>
              <a:rect b="b" l="l" r="r" t="t"/>
              <a:pathLst>
                <a:path extrusionOk="0" h="1" w="79">
                  <a:moveTo>
                    <a:pt x="1" y="0"/>
                  </a:move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83"/>
            <p:cNvSpPr/>
            <p:nvPr/>
          </p:nvSpPr>
          <p:spPr>
            <a:xfrm>
              <a:off x="5551529" y="2795224"/>
              <a:ext cx="548" cy="548"/>
            </a:xfrm>
            <a:custGeom>
              <a:rect b="b" l="l" r="r" t="t"/>
              <a:pathLst>
                <a:path extrusionOk="0" h="40" w="40">
                  <a:moveTo>
                    <a:pt x="39" y="1"/>
                  </a:moveTo>
                  <a:cubicBezTo>
                    <a:pt x="39" y="40"/>
                    <a:pt x="39" y="40"/>
                    <a:pt x="0" y="40"/>
                  </a:cubicBezTo>
                  <a:cubicBezTo>
                    <a:pt x="39" y="40"/>
                    <a:pt x="39" y="40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83"/>
            <p:cNvSpPr/>
            <p:nvPr/>
          </p:nvSpPr>
          <p:spPr>
            <a:xfrm>
              <a:off x="5542019" y="2795224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83"/>
            <p:cNvSpPr/>
            <p:nvPr/>
          </p:nvSpPr>
          <p:spPr>
            <a:xfrm>
              <a:off x="5548706" y="2796307"/>
              <a:ext cx="562" cy="0"/>
            </a:xfrm>
            <a:custGeom>
              <a:rect b="b" l="l" r="r" t="t"/>
              <a:pathLst>
                <a:path extrusionOk="0" h="120000" w="41">
                  <a:moveTo>
                    <a:pt x="40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83"/>
            <p:cNvSpPr/>
            <p:nvPr/>
          </p:nvSpPr>
          <p:spPr>
            <a:xfrm>
              <a:off x="5574429" y="2783438"/>
              <a:ext cx="1617" cy="1754"/>
            </a:xfrm>
            <a:custGeom>
              <a:rect b="b" l="l" r="r" t="t"/>
              <a:pathLst>
                <a:path extrusionOk="0" h="128" w="118">
                  <a:moveTo>
                    <a:pt x="117" y="128"/>
                  </a:moveTo>
                  <a:cubicBezTo>
                    <a:pt x="78" y="89"/>
                    <a:pt x="39" y="40"/>
                    <a:pt x="0" y="1"/>
                  </a:cubicBezTo>
                  <a:cubicBezTo>
                    <a:pt x="39" y="40"/>
                    <a:pt x="78" y="89"/>
                    <a:pt x="117" y="1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83"/>
            <p:cNvSpPr/>
            <p:nvPr/>
          </p:nvSpPr>
          <p:spPr>
            <a:xfrm>
              <a:off x="5550323" y="2795759"/>
              <a:ext cx="685" cy="548"/>
            </a:xfrm>
            <a:custGeom>
              <a:rect b="b" l="l" r="r" t="t"/>
              <a:pathLst>
                <a:path extrusionOk="0" h="40" w="50">
                  <a:moveTo>
                    <a:pt x="49" y="1"/>
                  </a:moveTo>
                  <a:lnTo>
                    <a:pt x="0" y="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83"/>
            <p:cNvSpPr/>
            <p:nvPr/>
          </p:nvSpPr>
          <p:spPr>
            <a:xfrm>
              <a:off x="5547637" y="2796307"/>
              <a:ext cx="14" cy="0"/>
            </a:xfrm>
            <a:custGeom>
              <a:rect b="b" l="l" r="r" t="t"/>
              <a:pathLst>
                <a:path extrusionOk="0" h="120000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83"/>
            <p:cNvSpPr/>
            <p:nvPr/>
          </p:nvSpPr>
          <p:spPr>
            <a:xfrm>
              <a:off x="5543622" y="2795759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83"/>
            <p:cNvSpPr/>
            <p:nvPr/>
          </p:nvSpPr>
          <p:spPr>
            <a:xfrm>
              <a:off x="5545897" y="2796307"/>
              <a:ext cx="14" cy="0"/>
            </a:xfrm>
            <a:custGeom>
              <a:rect b="b" l="l" r="r" t="t"/>
              <a:pathLst>
                <a:path extrusionOk="0" h="120000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83"/>
            <p:cNvSpPr/>
            <p:nvPr/>
          </p:nvSpPr>
          <p:spPr>
            <a:xfrm>
              <a:off x="5539744" y="2794018"/>
              <a:ext cx="548" cy="14"/>
            </a:xfrm>
            <a:custGeom>
              <a:rect b="b" l="l" r="r" t="t"/>
              <a:pathLst>
                <a:path extrusionOk="0" h="1" w="40">
                  <a:moveTo>
                    <a:pt x="39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83"/>
            <p:cNvSpPr/>
            <p:nvPr/>
          </p:nvSpPr>
          <p:spPr>
            <a:xfrm>
              <a:off x="5457792" y="2759470"/>
              <a:ext cx="1617" cy="548"/>
            </a:xfrm>
            <a:custGeom>
              <a:rect b="b" l="l" r="r" t="t"/>
              <a:pathLst>
                <a:path extrusionOk="0" h="40" w="118">
                  <a:moveTo>
                    <a:pt x="118" y="40"/>
                  </a:moveTo>
                  <a:cubicBezTo>
                    <a:pt x="78" y="40"/>
                    <a:pt x="39" y="1"/>
                    <a:pt x="0" y="1"/>
                  </a:cubicBezTo>
                  <a:cubicBezTo>
                    <a:pt x="39" y="1"/>
                    <a:pt x="78" y="40"/>
                    <a:pt x="118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83"/>
            <p:cNvSpPr/>
            <p:nvPr/>
          </p:nvSpPr>
          <p:spPr>
            <a:xfrm>
              <a:off x="5448816" y="2759470"/>
              <a:ext cx="2289" cy="14"/>
            </a:xfrm>
            <a:custGeom>
              <a:rect b="b" l="l" r="r" t="t"/>
              <a:pathLst>
                <a:path extrusionOk="0" h="1" w="167">
                  <a:moveTo>
                    <a:pt x="167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83"/>
            <p:cNvSpPr/>
            <p:nvPr/>
          </p:nvSpPr>
          <p:spPr>
            <a:xfrm>
              <a:off x="5444403" y="2759470"/>
              <a:ext cx="2152" cy="548"/>
            </a:xfrm>
            <a:custGeom>
              <a:rect b="b" l="l" r="r" t="t"/>
              <a:pathLst>
                <a:path extrusionOk="0" h="40" w="157">
                  <a:moveTo>
                    <a:pt x="157" y="1"/>
                  </a:moveTo>
                  <a:cubicBezTo>
                    <a:pt x="78" y="1"/>
                    <a:pt x="39" y="1"/>
                    <a:pt x="0" y="40"/>
                  </a:cubicBezTo>
                  <a:cubicBezTo>
                    <a:pt x="39" y="1"/>
                    <a:pt x="78" y="1"/>
                    <a:pt x="1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83"/>
            <p:cNvSpPr/>
            <p:nvPr/>
          </p:nvSpPr>
          <p:spPr>
            <a:xfrm>
              <a:off x="5461671" y="2760552"/>
              <a:ext cx="1617" cy="672"/>
            </a:xfrm>
            <a:custGeom>
              <a:rect b="b" l="l" r="r" t="t"/>
              <a:pathLst>
                <a:path extrusionOk="0" h="49" w="118">
                  <a:moveTo>
                    <a:pt x="118" y="49"/>
                  </a:moveTo>
                  <a:cubicBezTo>
                    <a:pt x="79" y="49"/>
                    <a:pt x="40" y="0"/>
                    <a:pt x="1" y="0"/>
                  </a:cubicBezTo>
                  <a:cubicBezTo>
                    <a:pt x="40" y="0"/>
                    <a:pt x="79" y="49"/>
                    <a:pt x="118" y="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83"/>
            <p:cNvSpPr/>
            <p:nvPr/>
          </p:nvSpPr>
          <p:spPr>
            <a:xfrm>
              <a:off x="5538140" y="2792949"/>
              <a:ext cx="548" cy="548"/>
            </a:xfrm>
            <a:custGeom>
              <a:rect b="b" l="l" r="r" t="t"/>
              <a:pathLst>
                <a:path extrusionOk="0" h="40" w="40">
                  <a:moveTo>
                    <a:pt x="39" y="40"/>
                  </a:moveTo>
                  <a:cubicBezTo>
                    <a:pt x="39" y="1"/>
                    <a:pt x="0" y="1"/>
                    <a:pt x="0" y="1"/>
                  </a:cubicBezTo>
                  <a:cubicBezTo>
                    <a:pt x="0" y="1"/>
                    <a:pt x="39" y="1"/>
                    <a:pt x="39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83"/>
            <p:cNvSpPr/>
            <p:nvPr/>
          </p:nvSpPr>
          <p:spPr>
            <a:xfrm>
              <a:off x="5536400" y="2791880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83"/>
            <p:cNvSpPr/>
            <p:nvPr/>
          </p:nvSpPr>
          <p:spPr>
            <a:xfrm>
              <a:off x="5465015" y="2761758"/>
              <a:ext cx="2302" cy="1083"/>
            </a:xfrm>
            <a:custGeom>
              <a:rect b="b" l="l" r="r" t="t"/>
              <a:pathLst>
                <a:path extrusionOk="0" h="79" w="168">
                  <a:moveTo>
                    <a:pt x="167" y="78"/>
                  </a:moveTo>
                  <a:cubicBezTo>
                    <a:pt x="79" y="78"/>
                    <a:pt x="40" y="39"/>
                    <a:pt x="1" y="0"/>
                  </a:cubicBezTo>
                  <a:cubicBezTo>
                    <a:pt x="40" y="39"/>
                    <a:pt x="79" y="78"/>
                    <a:pt x="167" y="7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83"/>
            <p:cNvSpPr/>
            <p:nvPr/>
          </p:nvSpPr>
          <p:spPr>
            <a:xfrm>
              <a:off x="5577773" y="2789605"/>
              <a:ext cx="548" cy="2823"/>
            </a:xfrm>
            <a:custGeom>
              <a:rect b="b" l="l" r="r" t="t"/>
              <a:pathLst>
                <a:path extrusionOk="0" h="206" w="40">
                  <a:moveTo>
                    <a:pt x="39" y="206"/>
                  </a:moveTo>
                  <a:cubicBezTo>
                    <a:pt x="39" y="127"/>
                    <a:pt x="0" y="79"/>
                    <a:pt x="0" y="0"/>
                  </a:cubicBezTo>
                  <a:cubicBezTo>
                    <a:pt x="0" y="79"/>
                    <a:pt x="39" y="127"/>
                    <a:pt x="39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83"/>
            <p:cNvSpPr/>
            <p:nvPr/>
          </p:nvSpPr>
          <p:spPr>
            <a:xfrm>
              <a:off x="5584995" y="2826963"/>
              <a:ext cx="562" cy="1220"/>
            </a:xfrm>
            <a:custGeom>
              <a:rect b="b" l="l" r="r" t="t"/>
              <a:pathLst>
                <a:path extrusionOk="0" h="89" w="41">
                  <a:moveTo>
                    <a:pt x="40" y="89"/>
                  </a:moveTo>
                  <a:cubicBezTo>
                    <a:pt x="40" y="89"/>
                    <a:pt x="40" y="40"/>
                    <a:pt x="1" y="1"/>
                  </a:cubicBezTo>
                  <a:cubicBezTo>
                    <a:pt x="40" y="40"/>
                    <a:pt x="40" y="89"/>
                    <a:pt x="40" y="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83"/>
            <p:cNvSpPr/>
            <p:nvPr/>
          </p:nvSpPr>
          <p:spPr>
            <a:xfrm>
              <a:off x="5583254" y="2820275"/>
              <a:ext cx="562" cy="2289"/>
            </a:xfrm>
            <a:custGeom>
              <a:rect b="b" l="l" r="r" t="t"/>
              <a:pathLst>
                <a:path extrusionOk="0" h="167" w="41">
                  <a:moveTo>
                    <a:pt x="40" y="166"/>
                  </a:moveTo>
                  <a:cubicBezTo>
                    <a:pt x="1" y="127"/>
                    <a:pt x="1" y="88"/>
                    <a:pt x="1" y="0"/>
                  </a:cubicBezTo>
                  <a:cubicBezTo>
                    <a:pt x="1" y="88"/>
                    <a:pt x="1" y="127"/>
                    <a:pt x="40" y="1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83"/>
            <p:cNvSpPr/>
            <p:nvPr/>
          </p:nvSpPr>
          <p:spPr>
            <a:xfrm>
              <a:off x="5581651" y="2814108"/>
              <a:ext cx="548" cy="2289"/>
            </a:xfrm>
            <a:custGeom>
              <a:rect b="b" l="l" r="r" t="t"/>
              <a:pathLst>
                <a:path extrusionOk="0" h="167" w="40">
                  <a:moveTo>
                    <a:pt x="40" y="167"/>
                  </a:moveTo>
                  <a:cubicBezTo>
                    <a:pt x="40" y="128"/>
                    <a:pt x="1" y="89"/>
                    <a:pt x="1" y="1"/>
                  </a:cubicBezTo>
                  <a:cubicBezTo>
                    <a:pt x="1" y="89"/>
                    <a:pt x="40" y="128"/>
                    <a:pt x="40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83"/>
            <p:cNvSpPr/>
            <p:nvPr/>
          </p:nvSpPr>
          <p:spPr>
            <a:xfrm>
              <a:off x="5630123" y="2875572"/>
              <a:ext cx="548" cy="548"/>
            </a:xfrm>
            <a:custGeom>
              <a:rect b="b" l="l" r="r" t="t"/>
              <a:pathLst>
                <a:path extrusionOk="0" h="40" w="40">
                  <a:moveTo>
                    <a:pt x="40" y="40"/>
                  </a:moveTo>
                  <a:cubicBezTo>
                    <a:pt x="40" y="40"/>
                    <a:pt x="40" y="1"/>
                    <a:pt x="1" y="1"/>
                  </a:cubicBezTo>
                  <a:cubicBezTo>
                    <a:pt x="40" y="1"/>
                    <a:pt x="40" y="40"/>
                    <a:pt x="4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83"/>
            <p:cNvSpPr/>
            <p:nvPr/>
          </p:nvSpPr>
          <p:spPr>
            <a:xfrm>
              <a:off x="5579911" y="2808079"/>
              <a:ext cx="548" cy="2700"/>
            </a:xfrm>
            <a:custGeom>
              <a:rect b="b" l="l" r="r" t="t"/>
              <a:pathLst>
                <a:path extrusionOk="0" h="197" w="40">
                  <a:moveTo>
                    <a:pt x="40" y="196"/>
                  </a:moveTo>
                  <a:cubicBezTo>
                    <a:pt x="40" y="118"/>
                    <a:pt x="40" y="79"/>
                    <a:pt x="1" y="1"/>
                  </a:cubicBezTo>
                  <a:cubicBezTo>
                    <a:pt x="40" y="79"/>
                    <a:pt x="40" y="118"/>
                    <a:pt x="40" y="19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83"/>
            <p:cNvSpPr/>
            <p:nvPr/>
          </p:nvSpPr>
          <p:spPr>
            <a:xfrm>
              <a:off x="5636824" y="2881067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83"/>
            <p:cNvSpPr/>
            <p:nvPr/>
          </p:nvSpPr>
          <p:spPr>
            <a:xfrm>
              <a:off x="5578307" y="2795759"/>
              <a:ext cx="548" cy="2837"/>
            </a:xfrm>
            <a:custGeom>
              <a:rect b="b" l="l" r="r" t="t"/>
              <a:pathLst>
                <a:path extrusionOk="0" h="207" w="40">
                  <a:moveTo>
                    <a:pt x="40" y="206"/>
                  </a:moveTo>
                  <a:cubicBezTo>
                    <a:pt x="40" y="118"/>
                    <a:pt x="0" y="79"/>
                    <a:pt x="0" y="1"/>
                  </a:cubicBezTo>
                  <a:cubicBezTo>
                    <a:pt x="0" y="79"/>
                    <a:pt x="40" y="118"/>
                    <a:pt x="4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83"/>
            <p:cNvSpPr/>
            <p:nvPr/>
          </p:nvSpPr>
          <p:spPr>
            <a:xfrm>
              <a:off x="5579376" y="2801925"/>
              <a:ext cx="14" cy="2823"/>
            </a:xfrm>
            <a:custGeom>
              <a:rect b="b" l="l" r="r" t="t"/>
              <a:pathLst>
                <a:path extrusionOk="0" h="206" w="1">
                  <a:moveTo>
                    <a:pt x="1" y="206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83"/>
            <p:cNvSpPr/>
            <p:nvPr/>
          </p:nvSpPr>
          <p:spPr>
            <a:xfrm>
              <a:off x="5606689" y="2889495"/>
              <a:ext cx="135672" cy="68041"/>
            </a:xfrm>
            <a:custGeom>
              <a:rect b="b" l="l" r="r" t="t"/>
              <a:pathLst>
                <a:path extrusionOk="0" h="4965" w="9900">
                  <a:moveTo>
                    <a:pt x="2815" y="1"/>
                  </a:moveTo>
                  <a:lnTo>
                    <a:pt x="1" y="4965"/>
                  </a:lnTo>
                  <a:cubicBezTo>
                    <a:pt x="1144" y="4808"/>
                    <a:pt x="2287" y="4681"/>
                    <a:pt x="3421" y="4564"/>
                  </a:cubicBezTo>
                  <a:cubicBezTo>
                    <a:pt x="3460" y="4564"/>
                    <a:pt x="3548" y="4515"/>
                    <a:pt x="3587" y="4515"/>
                  </a:cubicBezTo>
                  <a:cubicBezTo>
                    <a:pt x="4808" y="4398"/>
                    <a:pt x="6030" y="4193"/>
                    <a:pt x="7212" y="4027"/>
                  </a:cubicBezTo>
                  <a:lnTo>
                    <a:pt x="7251" y="4027"/>
                  </a:lnTo>
                  <a:cubicBezTo>
                    <a:pt x="7662" y="3987"/>
                    <a:pt x="8101" y="3909"/>
                    <a:pt x="8551" y="3831"/>
                  </a:cubicBezTo>
                  <a:cubicBezTo>
                    <a:pt x="8717" y="3460"/>
                    <a:pt x="8883" y="3098"/>
                    <a:pt x="9039" y="2688"/>
                  </a:cubicBezTo>
                  <a:cubicBezTo>
                    <a:pt x="9205" y="2365"/>
                    <a:pt x="9372" y="2033"/>
                    <a:pt x="9528" y="1672"/>
                  </a:cubicBezTo>
                  <a:cubicBezTo>
                    <a:pt x="9567" y="1545"/>
                    <a:pt x="9655" y="1427"/>
                    <a:pt x="9694" y="1261"/>
                  </a:cubicBezTo>
                  <a:cubicBezTo>
                    <a:pt x="9772" y="1144"/>
                    <a:pt x="9811" y="978"/>
                    <a:pt x="9899" y="812"/>
                  </a:cubicBezTo>
                  <a:lnTo>
                    <a:pt x="9899" y="812"/>
                  </a:lnTo>
                  <a:lnTo>
                    <a:pt x="8101" y="1300"/>
                  </a:lnTo>
                  <a:cubicBezTo>
                    <a:pt x="7535" y="1427"/>
                    <a:pt x="6929" y="1584"/>
                    <a:pt x="6274" y="1633"/>
                  </a:cubicBezTo>
                  <a:lnTo>
                    <a:pt x="5952" y="1633"/>
                  </a:lnTo>
                  <a:cubicBezTo>
                    <a:pt x="5170" y="1584"/>
                    <a:pt x="4398" y="1339"/>
                    <a:pt x="3792" y="900"/>
                  </a:cubicBezTo>
                  <a:cubicBezTo>
                    <a:pt x="3665" y="812"/>
                    <a:pt x="3587" y="734"/>
                    <a:pt x="3509" y="655"/>
                  </a:cubicBezTo>
                  <a:cubicBezTo>
                    <a:pt x="3460" y="655"/>
                    <a:pt x="3421" y="607"/>
                    <a:pt x="3382" y="568"/>
                  </a:cubicBezTo>
                  <a:cubicBezTo>
                    <a:pt x="3343" y="528"/>
                    <a:pt x="3304" y="489"/>
                    <a:pt x="3216" y="450"/>
                  </a:cubicBezTo>
                  <a:cubicBezTo>
                    <a:pt x="3177" y="411"/>
                    <a:pt x="3177" y="362"/>
                    <a:pt x="3137" y="323"/>
                  </a:cubicBezTo>
                  <a:cubicBezTo>
                    <a:pt x="3059" y="284"/>
                    <a:pt x="3020" y="245"/>
                    <a:pt x="2971" y="167"/>
                  </a:cubicBezTo>
                  <a:cubicBezTo>
                    <a:pt x="2932" y="167"/>
                    <a:pt x="2893" y="118"/>
                    <a:pt x="2893" y="79"/>
                  </a:cubicBezTo>
                  <a:cubicBezTo>
                    <a:pt x="2854" y="79"/>
                    <a:pt x="2815" y="40"/>
                    <a:pt x="28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83"/>
            <p:cNvSpPr/>
            <p:nvPr/>
          </p:nvSpPr>
          <p:spPr>
            <a:xfrm>
              <a:off x="5692669" y="2900609"/>
              <a:ext cx="49691" cy="11265"/>
            </a:xfrm>
            <a:custGeom>
              <a:rect b="b" l="l" r="r" t="t"/>
              <a:pathLst>
                <a:path extrusionOk="0" h="822" w="3626">
                  <a:moveTo>
                    <a:pt x="3625" y="1"/>
                  </a:moveTo>
                  <a:lnTo>
                    <a:pt x="1827" y="450"/>
                  </a:lnTo>
                  <a:cubicBezTo>
                    <a:pt x="1261" y="616"/>
                    <a:pt x="655" y="773"/>
                    <a:pt x="0" y="822"/>
                  </a:cubicBezTo>
                  <a:cubicBezTo>
                    <a:pt x="655" y="773"/>
                    <a:pt x="1261" y="616"/>
                    <a:pt x="1827" y="489"/>
                  </a:cubicBezTo>
                  <a:lnTo>
                    <a:pt x="36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83"/>
            <p:cNvSpPr/>
            <p:nvPr/>
          </p:nvSpPr>
          <p:spPr>
            <a:xfrm>
              <a:off x="5653023" y="2897266"/>
              <a:ext cx="1754" cy="1220"/>
            </a:xfrm>
            <a:custGeom>
              <a:rect b="b" l="l" r="r" t="t"/>
              <a:pathLst>
                <a:path extrusionOk="0" h="89" w="128">
                  <a:moveTo>
                    <a:pt x="1" y="1"/>
                  </a:moveTo>
                  <a:cubicBezTo>
                    <a:pt x="40" y="40"/>
                    <a:pt x="79" y="88"/>
                    <a:pt x="128" y="88"/>
                  </a:cubicBezTo>
                  <a:cubicBezTo>
                    <a:pt x="79" y="88"/>
                    <a:pt x="40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83"/>
            <p:cNvSpPr/>
            <p:nvPr/>
          </p:nvSpPr>
          <p:spPr>
            <a:xfrm>
              <a:off x="5688242" y="2911861"/>
              <a:ext cx="3892" cy="14"/>
            </a:xfrm>
            <a:custGeom>
              <a:rect b="b" l="l" r="r" t="t"/>
              <a:pathLst>
                <a:path extrusionOk="0" h="1" w="284">
                  <a:moveTo>
                    <a:pt x="284" y="1"/>
                  </a:moveTo>
                  <a:lnTo>
                    <a:pt x="1" y="1"/>
                  </a:lnTo>
                  <a:lnTo>
                    <a:pt x="1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83"/>
            <p:cNvSpPr/>
            <p:nvPr/>
          </p:nvSpPr>
          <p:spPr>
            <a:xfrm>
              <a:off x="5649679" y="2893922"/>
              <a:ext cx="1083" cy="1754"/>
            </a:xfrm>
            <a:custGeom>
              <a:rect b="b" l="l" r="r" t="t"/>
              <a:pathLst>
                <a:path extrusionOk="0" h="128" w="79">
                  <a:moveTo>
                    <a:pt x="0" y="0"/>
                  </a:moveTo>
                  <a:cubicBezTo>
                    <a:pt x="40" y="39"/>
                    <a:pt x="40" y="88"/>
                    <a:pt x="79" y="127"/>
                  </a:cubicBezTo>
                  <a:cubicBezTo>
                    <a:pt x="40" y="88"/>
                    <a:pt x="40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83"/>
            <p:cNvSpPr/>
            <p:nvPr/>
          </p:nvSpPr>
          <p:spPr>
            <a:xfrm>
              <a:off x="5646335" y="2890564"/>
              <a:ext cx="1083" cy="1220"/>
            </a:xfrm>
            <a:custGeom>
              <a:rect b="b" l="l" r="r" t="t"/>
              <a:pathLst>
                <a:path extrusionOk="0" h="89" w="79">
                  <a:moveTo>
                    <a:pt x="78" y="89"/>
                  </a:moveTo>
                  <a:cubicBezTo>
                    <a:pt x="39" y="89"/>
                    <a:pt x="0" y="40"/>
                    <a:pt x="0" y="1"/>
                  </a:cubicBezTo>
                  <a:cubicBezTo>
                    <a:pt x="0" y="40"/>
                    <a:pt x="39" y="89"/>
                    <a:pt x="78" y="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83"/>
            <p:cNvSpPr/>
            <p:nvPr/>
          </p:nvSpPr>
          <p:spPr>
            <a:xfrm>
              <a:off x="5731767" y="2648466"/>
              <a:ext cx="381649" cy="292338"/>
            </a:xfrm>
            <a:custGeom>
              <a:rect b="b" l="l" r="r" t="t"/>
              <a:pathLst>
                <a:path extrusionOk="0" h="21332" w="27849">
                  <a:moveTo>
                    <a:pt x="13680" y="1"/>
                  </a:moveTo>
                  <a:lnTo>
                    <a:pt x="13514" y="323"/>
                  </a:lnTo>
                  <a:cubicBezTo>
                    <a:pt x="13387" y="567"/>
                    <a:pt x="13231" y="900"/>
                    <a:pt x="12947" y="1095"/>
                  </a:cubicBezTo>
                  <a:cubicBezTo>
                    <a:pt x="12703" y="1261"/>
                    <a:pt x="12410" y="1339"/>
                    <a:pt x="12165" y="1427"/>
                  </a:cubicBezTo>
                  <a:cubicBezTo>
                    <a:pt x="12087" y="1466"/>
                    <a:pt x="11970" y="1466"/>
                    <a:pt x="11843" y="1505"/>
                  </a:cubicBezTo>
                  <a:lnTo>
                    <a:pt x="11843" y="1632"/>
                  </a:lnTo>
                  <a:lnTo>
                    <a:pt x="11843" y="1877"/>
                  </a:lnTo>
                  <a:cubicBezTo>
                    <a:pt x="11843" y="1916"/>
                    <a:pt x="11804" y="1994"/>
                    <a:pt x="11804" y="2072"/>
                  </a:cubicBezTo>
                  <a:lnTo>
                    <a:pt x="11804" y="2277"/>
                  </a:lnTo>
                  <a:cubicBezTo>
                    <a:pt x="11765" y="2365"/>
                    <a:pt x="11765" y="2404"/>
                    <a:pt x="11765" y="2482"/>
                  </a:cubicBezTo>
                  <a:cubicBezTo>
                    <a:pt x="11726" y="2561"/>
                    <a:pt x="11726" y="2609"/>
                    <a:pt x="11726" y="2649"/>
                  </a:cubicBezTo>
                  <a:cubicBezTo>
                    <a:pt x="11677" y="2727"/>
                    <a:pt x="11677" y="2805"/>
                    <a:pt x="11638" y="2854"/>
                  </a:cubicBezTo>
                  <a:cubicBezTo>
                    <a:pt x="11638" y="2932"/>
                    <a:pt x="11599" y="2971"/>
                    <a:pt x="11599" y="3010"/>
                  </a:cubicBezTo>
                  <a:cubicBezTo>
                    <a:pt x="11560" y="3098"/>
                    <a:pt x="11560" y="3137"/>
                    <a:pt x="11521" y="3215"/>
                  </a:cubicBezTo>
                  <a:cubicBezTo>
                    <a:pt x="11521" y="3254"/>
                    <a:pt x="11481" y="3293"/>
                    <a:pt x="11481" y="3342"/>
                  </a:cubicBezTo>
                  <a:cubicBezTo>
                    <a:pt x="11433" y="3421"/>
                    <a:pt x="11394" y="3460"/>
                    <a:pt x="11354" y="3538"/>
                  </a:cubicBezTo>
                  <a:cubicBezTo>
                    <a:pt x="11354" y="3587"/>
                    <a:pt x="11315" y="3626"/>
                    <a:pt x="11276" y="3665"/>
                  </a:cubicBezTo>
                  <a:cubicBezTo>
                    <a:pt x="11237" y="3704"/>
                    <a:pt x="11188" y="3743"/>
                    <a:pt x="11149" y="3831"/>
                  </a:cubicBezTo>
                  <a:cubicBezTo>
                    <a:pt x="11149" y="3870"/>
                    <a:pt x="11110" y="3870"/>
                    <a:pt x="11110" y="3909"/>
                  </a:cubicBezTo>
                  <a:cubicBezTo>
                    <a:pt x="11032" y="3987"/>
                    <a:pt x="10944" y="4075"/>
                    <a:pt x="10866" y="4153"/>
                  </a:cubicBezTo>
                  <a:cubicBezTo>
                    <a:pt x="10661" y="4319"/>
                    <a:pt x="10455" y="4437"/>
                    <a:pt x="10260" y="4564"/>
                  </a:cubicBezTo>
                  <a:cubicBezTo>
                    <a:pt x="10055" y="4681"/>
                    <a:pt x="9889" y="4808"/>
                    <a:pt x="9723" y="4925"/>
                  </a:cubicBezTo>
                  <a:cubicBezTo>
                    <a:pt x="9400" y="5209"/>
                    <a:pt x="9156" y="5580"/>
                    <a:pt x="8912" y="5941"/>
                  </a:cubicBezTo>
                  <a:cubicBezTo>
                    <a:pt x="8794" y="6147"/>
                    <a:pt x="8628" y="6352"/>
                    <a:pt x="8462" y="6557"/>
                  </a:cubicBezTo>
                  <a:cubicBezTo>
                    <a:pt x="8101" y="7046"/>
                    <a:pt x="7485" y="7534"/>
                    <a:pt x="6840" y="7534"/>
                  </a:cubicBezTo>
                  <a:cubicBezTo>
                    <a:pt x="6918" y="7857"/>
                    <a:pt x="6957" y="8306"/>
                    <a:pt x="6791" y="8668"/>
                  </a:cubicBezTo>
                  <a:cubicBezTo>
                    <a:pt x="6674" y="8873"/>
                    <a:pt x="6508" y="9039"/>
                    <a:pt x="6264" y="9117"/>
                  </a:cubicBezTo>
                  <a:cubicBezTo>
                    <a:pt x="6179" y="9153"/>
                    <a:pt x="6096" y="9166"/>
                    <a:pt x="6013" y="9166"/>
                  </a:cubicBezTo>
                  <a:cubicBezTo>
                    <a:pt x="5895" y="9166"/>
                    <a:pt x="5778" y="9140"/>
                    <a:pt x="5658" y="9117"/>
                  </a:cubicBezTo>
                  <a:lnTo>
                    <a:pt x="5374" y="9117"/>
                  </a:lnTo>
                  <a:cubicBezTo>
                    <a:pt x="4681" y="9117"/>
                    <a:pt x="4436" y="10133"/>
                    <a:pt x="4436" y="10954"/>
                  </a:cubicBezTo>
                  <a:lnTo>
                    <a:pt x="4397" y="15957"/>
                  </a:lnTo>
                  <a:cubicBezTo>
                    <a:pt x="4397" y="16328"/>
                    <a:pt x="4348" y="16856"/>
                    <a:pt x="4065" y="17217"/>
                  </a:cubicBezTo>
                  <a:cubicBezTo>
                    <a:pt x="3782" y="17628"/>
                    <a:pt x="3293" y="17755"/>
                    <a:pt x="2932" y="17833"/>
                  </a:cubicBezTo>
                  <a:lnTo>
                    <a:pt x="1378" y="18243"/>
                  </a:lnTo>
                  <a:cubicBezTo>
                    <a:pt x="1261" y="18527"/>
                    <a:pt x="1134" y="18849"/>
                    <a:pt x="1016" y="19133"/>
                  </a:cubicBezTo>
                  <a:cubicBezTo>
                    <a:pt x="977" y="19221"/>
                    <a:pt x="929" y="19260"/>
                    <a:pt x="929" y="19338"/>
                  </a:cubicBezTo>
                  <a:cubicBezTo>
                    <a:pt x="733" y="19709"/>
                    <a:pt x="567" y="20110"/>
                    <a:pt x="401" y="20481"/>
                  </a:cubicBezTo>
                  <a:cubicBezTo>
                    <a:pt x="284" y="20764"/>
                    <a:pt x="118" y="21048"/>
                    <a:pt x="0" y="21331"/>
                  </a:cubicBezTo>
                  <a:cubicBezTo>
                    <a:pt x="440" y="21292"/>
                    <a:pt x="850" y="21214"/>
                    <a:pt x="1261" y="21126"/>
                  </a:cubicBezTo>
                  <a:cubicBezTo>
                    <a:pt x="1466" y="21126"/>
                    <a:pt x="1661" y="21087"/>
                    <a:pt x="1827" y="21048"/>
                  </a:cubicBezTo>
                  <a:cubicBezTo>
                    <a:pt x="2199" y="21009"/>
                    <a:pt x="2521" y="20931"/>
                    <a:pt x="2883" y="20882"/>
                  </a:cubicBezTo>
                  <a:cubicBezTo>
                    <a:pt x="3176" y="20843"/>
                    <a:pt x="3459" y="20804"/>
                    <a:pt x="3704" y="20764"/>
                  </a:cubicBezTo>
                  <a:cubicBezTo>
                    <a:pt x="4026" y="20686"/>
                    <a:pt x="4348" y="20637"/>
                    <a:pt x="4642" y="20598"/>
                  </a:cubicBezTo>
                  <a:cubicBezTo>
                    <a:pt x="4964" y="20520"/>
                    <a:pt x="5286" y="20481"/>
                    <a:pt x="5619" y="20442"/>
                  </a:cubicBezTo>
                  <a:cubicBezTo>
                    <a:pt x="5902" y="20354"/>
                    <a:pt x="6146" y="20315"/>
                    <a:pt x="6430" y="20276"/>
                  </a:cubicBezTo>
                  <a:cubicBezTo>
                    <a:pt x="6791" y="20198"/>
                    <a:pt x="7163" y="20149"/>
                    <a:pt x="7485" y="20071"/>
                  </a:cubicBezTo>
                  <a:cubicBezTo>
                    <a:pt x="7768" y="20032"/>
                    <a:pt x="8013" y="19993"/>
                    <a:pt x="8257" y="19953"/>
                  </a:cubicBezTo>
                  <a:cubicBezTo>
                    <a:pt x="8628" y="19865"/>
                    <a:pt x="9039" y="19787"/>
                    <a:pt x="9400" y="19709"/>
                  </a:cubicBezTo>
                  <a:cubicBezTo>
                    <a:pt x="9644" y="19660"/>
                    <a:pt x="9850" y="19621"/>
                    <a:pt x="10055" y="19582"/>
                  </a:cubicBezTo>
                  <a:cubicBezTo>
                    <a:pt x="10455" y="19504"/>
                    <a:pt x="10905" y="19416"/>
                    <a:pt x="11315" y="19338"/>
                  </a:cubicBezTo>
                  <a:cubicBezTo>
                    <a:pt x="11521" y="19299"/>
                    <a:pt x="11677" y="19299"/>
                    <a:pt x="11882" y="19260"/>
                  </a:cubicBezTo>
                  <a:cubicBezTo>
                    <a:pt x="12332" y="19133"/>
                    <a:pt x="12781" y="19054"/>
                    <a:pt x="13231" y="18976"/>
                  </a:cubicBezTo>
                  <a:cubicBezTo>
                    <a:pt x="13387" y="18927"/>
                    <a:pt x="13553" y="18888"/>
                    <a:pt x="13719" y="18888"/>
                  </a:cubicBezTo>
                  <a:cubicBezTo>
                    <a:pt x="14208" y="18771"/>
                    <a:pt x="14696" y="18683"/>
                    <a:pt x="15185" y="18566"/>
                  </a:cubicBezTo>
                  <a:cubicBezTo>
                    <a:pt x="15263" y="18566"/>
                    <a:pt x="15390" y="18527"/>
                    <a:pt x="15507" y="18527"/>
                  </a:cubicBezTo>
                  <a:cubicBezTo>
                    <a:pt x="16035" y="18400"/>
                    <a:pt x="16562" y="18283"/>
                    <a:pt x="17100" y="18156"/>
                  </a:cubicBezTo>
                  <a:cubicBezTo>
                    <a:pt x="17178" y="18156"/>
                    <a:pt x="17256" y="18156"/>
                    <a:pt x="17344" y="18116"/>
                  </a:cubicBezTo>
                  <a:cubicBezTo>
                    <a:pt x="17911" y="17999"/>
                    <a:pt x="18478" y="17872"/>
                    <a:pt x="19054" y="17755"/>
                  </a:cubicBezTo>
                  <a:cubicBezTo>
                    <a:pt x="19093" y="17755"/>
                    <a:pt x="19132" y="17755"/>
                    <a:pt x="19171" y="17706"/>
                  </a:cubicBezTo>
                  <a:cubicBezTo>
                    <a:pt x="20393" y="17462"/>
                    <a:pt x="21614" y="17178"/>
                    <a:pt x="22836" y="16934"/>
                  </a:cubicBezTo>
                  <a:cubicBezTo>
                    <a:pt x="24507" y="16573"/>
                    <a:pt x="26177" y="16162"/>
                    <a:pt x="27848" y="15801"/>
                  </a:cubicBezTo>
                  <a:cubicBezTo>
                    <a:pt x="27555" y="15595"/>
                    <a:pt x="27311" y="15508"/>
                    <a:pt x="27155" y="15468"/>
                  </a:cubicBezTo>
                  <a:cubicBezTo>
                    <a:pt x="26822" y="15351"/>
                    <a:pt x="26539" y="15263"/>
                    <a:pt x="26089" y="14736"/>
                  </a:cubicBezTo>
                  <a:cubicBezTo>
                    <a:pt x="25894" y="14491"/>
                    <a:pt x="25200" y="13270"/>
                    <a:pt x="25073" y="12947"/>
                  </a:cubicBezTo>
                  <a:cubicBezTo>
                    <a:pt x="24829" y="12293"/>
                    <a:pt x="24712" y="11765"/>
                    <a:pt x="24585" y="11316"/>
                  </a:cubicBezTo>
                  <a:cubicBezTo>
                    <a:pt x="24340" y="10133"/>
                    <a:pt x="24223" y="9606"/>
                    <a:pt x="22142" y="9117"/>
                  </a:cubicBezTo>
                  <a:cubicBezTo>
                    <a:pt x="21819" y="9039"/>
                    <a:pt x="21331" y="9000"/>
                    <a:pt x="20842" y="8961"/>
                  </a:cubicBezTo>
                  <a:cubicBezTo>
                    <a:pt x="19494" y="8834"/>
                    <a:pt x="17950" y="8668"/>
                    <a:pt x="17422" y="7739"/>
                  </a:cubicBezTo>
                  <a:cubicBezTo>
                    <a:pt x="17100" y="7202"/>
                    <a:pt x="17178" y="6518"/>
                    <a:pt x="17588" y="5697"/>
                  </a:cubicBezTo>
                  <a:lnTo>
                    <a:pt x="17667" y="5541"/>
                  </a:lnTo>
                  <a:lnTo>
                    <a:pt x="17833" y="5541"/>
                  </a:lnTo>
                  <a:cubicBezTo>
                    <a:pt x="17914" y="5554"/>
                    <a:pt x="18013" y="5558"/>
                    <a:pt x="18125" y="5558"/>
                  </a:cubicBezTo>
                  <a:cubicBezTo>
                    <a:pt x="18350" y="5558"/>
                    <a:pt x="18627" y="5541"/>
                    <a:pt x="18927" y="5541"/>
                  </a:cubicBezTo>
                  <a:cubicBezTo>
                    <a:pt x="18927" y="5492"/>
                    <a:pt x="18888" y="5453"/>
                    <a:pt x="18888" y="5453"/>
                  </a:cubicBezTo>
                  <a:lnTo>
                    <a:pt x="18888" y="5375"/>
                  </a:lnTo>
                  <a:cubicBezTo>
                    <a:pt x="18888" y="5336"/>
                    <a:pt x="18849" y="5297"/>
                    <a:pt x="18849" y="5209"/>
                  </a:cubicBezTo>
                  <a:lnTo>
                    <a:pt x="18849" y="5170"/>
                  </a:lnTo>
                  <a:cubicBezTo>
                    <a:pt x="18849" y="5130"/>
                    <a:pt x="18810" y="5052"/>
                    <a:pt x="18810" y="4964"/>
                  </a:cubicBezTo>
                  <a:lnTo>
                    <a:pt x="18810" y="4808"/>
                  </a:lnTo>
                  <a:lnTo>
                    <a:pt x="18810" y="4720"/>
                  </a:lnTo>
                  <a:lnTo>
                    <a:pt x="18810" y="4603"/>
                  </a:lnTo>
                  <a:cubicBezTo>
                    <a:pt x="18810" y="4564"/>
                    <a:pt x="18849" y="4564"/>
                    <a:pt x="18849" y="4515"/>
                  </a:cubicBezTo>
                  <a:lnTo>
                    <a:pt x="18849" y="4398"/>
                  </a:lnTo>
                  <a:cubicBezTo>
                    <a:pt x="18849" y="4398"/>
                    <a:pt x="18849" y="4359"/>
                    <a:pt x="18888" y="4359"/>
                  </a:cubicBezTo>
                  <a:cubicBezTo>
                    <a:pt x="18888" y="4271"/>
                    <a:pt x="18888" y="4232"/>
                    <a:pt x="18927" y="4153"/>
                  </a:cubicBezTo>
                  <a:cubicBezTo>
                    <a:pt x="18966" y="3987"/>
                    <a:pt x="19093" y="3831"/>
                    <a:pt x="19171" y="3665"/>
                  </a:cubicBezTo>
                  <a:cubicBezTo>
                    <a:pt x="19338" y="3381"/>
                    <a:pt x="19455" y="3137"/>
                    <a:pt x="19416" y="2893"/>
                  </a:cubicBezTo>
                  <a:cubicBezTo>
                    <a:pt x="19338" y="2404"/>
                    <a:pt x="18644" y="2238"/>
                    <a:pt x="18077" y="2238"/>
                  </a:cubicBezTo>
                  <a:cubicBezTo>
                    <a:pt x="17461" y="2238"/>
                    <a:pt x="16484" y="2238"/>
                    <a:pt x="16074" y="1505"/>
                  </a:cubicBezTo>
                  <a:cubicBezTo>
                    <a:pt x="15996" y="1300"/>
                    <a:pt x="15918" y="1095"/>
                    <a:pt x="15879" y="939"/>
                  </a:cubicBezTo>
                  <a:cubicBezTo>
                    <a:pt x="15830" y="655"/>
                    <a:pt x="15791" y="450"/>
                    <a:pt x="15634" y="362"/>
                  </a:cubicBezTo>
                  <a:cubicBezTo>
                    <a:pt x="15546" y="323"/>
                    <a:pt x="15468" y="323"/>
                    <a:pt x="15302" y="323"/>
                  </a:cubicBezTo>
                  <a:cubicBezTo>
                    <a:pt x="15185" y="323"/>
                    <a:pt x="15019" y="284"/>
                    <a:pt x="14901" y="284"/>
                  </a:cubicBezTo>
                  <a:lnTo>
                    <a:pt x="14853" y="284"/>
                  </a:lnTo>
                  <a:cubicBezTo>
                    <a:pt x="14413" y="206"/>
                    <a:pt x="14042" y="118"/>
                    <a:pt x="136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83"/>
            <p:cNvSpPr/>
            <p:nvPr/>
          </p:nvSpPr>
          <p:spPr>
            <a:xfrm>
              <a:off x="5894052" y="2668022"/>
              <a:ext cx="4440" cy="1083"/>
            </a:xfrm>
            <a:custGeom>
              <a:rect b="b" l="l" r="r" t="t"/>
              <a:pathLst>
                <a:path extrusionOk="0" h="79" w="324">
                  <a:moveTo>
                    <a:pt x="1" y="78"/>
                  </a:moveTo>
                  <a:lnTo>
                    <a:pt x="1" y="78"/>
                  </a:lnTo>
                  <a:cubicBezTo>
                    <a:pt x="128" y="39"/>
                    <a:pt x="245" y="39"/>
                    <a:pt x="323" y="0"/>
                  </a:cubicBezTo>
                  <a:cubicBezTo>
                    <a:pt x="245" y="39"/>
                    <a:pt x="128" y="39"/>
                    <a:pt x="1" y="7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83"/>
            <p:cNvSpPr/>
            <p:nvPr/>
          </p:nvSpPr>
          <p:spPr>
            <a:xfrm>
              <a:off x="5893518" y="2676861"/>
              <a:ext cx="14" cy="2823"/>
            </a:xfrm>
            <a:custGeom>
              <a:rect b="b" l="l" r="r" t="t"/>
              <a:pathLst>
                <a:path extrusionOk="0" h="206" w="1">
                  <a:moveTo>
                    <a:pt x="1" y="0"/>
                  </a:moveTo>
                  <a:lnTo>
                    <a:pt x="1" y="2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83"/>
            <p:cNvSpPr/>
            <p:nvPr/>
          </p:nvSpPr>
          <p:spPr>
            <a:xfrm>
              <a:off x="5894052" y="2670831"/>
              <a:ext cx="14" cy="3358"/>
            </a:xfrm>
            <a:custGeom>
              <a:rect b="b" l="l" r="r" t="t"/>
              <a:pathLst>
                <a:path extrusionOk="0" h="245" w="1">
                  <a:moveTo>
                    <a:pt x="1" y="0"/>
                  </a:moveTo>
                  <a:lnTo>
                    <a:pt x="1" y="2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83"/>
            <p:cNvSpPr/>
            <p:nvPr/>
          </p:nvSpPr>
          <p:spPr>
            <a:xfrm>
              <a:off x="5886296" y="2696937"/>
              <a:ext cx="1083" cy="1754"/>
            </a:xfrm>
            <a:custGeom>
              <a:rect b="b" l="l" r="r" t="t"/>
              <a:pathLst>
                <a:path extrusionOk="0" h="128" w="79">
                  <a:moveTo>
                    <a:pt x="78" y="1"/>
                  </a:moveTo>
                  <a:cubicBezTo>
                    <a:pt x="78" y="50"/>
                    <a:pt x="39" y="89"/>
                    <a:pt x="0" y="128"/>
                  </a:cubicBezTo>
                  <a:cubicBezTo>
                    <a:pt x="39" y="89"/>
                    <a:pt x="78" y="50"/>
                    <a:pt x="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83"/>
            <p:cNvSpPr/>
            <p:nvPr/>
          </p:nvSpPr>
          <p:spPr>
            <a:xfrm>
              <a:off x="5884021" y="2700953"/>
              <a:ext cx="548" cy="1096"/>
            </a:xfrm>
            <a:custGeom>
              <a:rect b="b" l="l" r="r" t="t"/>
              <a:pathLst>
                <a:path extrusionOk="0" h="80" w="40">
                  <a:moveTo>
                    <a:pt x="39" y="1"/>
                  </a:moveTo>
                  <a:cubicBezTo>
                    <a:pt x="39" y="40"/>
                    <a:pt x="0" y="40"/>
                    <a:pt x="0" y="79"/>
                  </a:cubicBezTo>
                  <a:cubicBezTo>
                    <a:pt x="0" y="40"/>
                    <a:pt x="39" y="40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83"/>
            <p:cNvSpPr/>
            <p:nvPr/>
          </p:nvSpPr>
          <p:spPr>
            <a:xfrm>
              <a:off x="5892449" y="2682480"/>
              <a:ext cx="548" cy="2289"/>
            </a:xfrm>
            <a:custGeom>
              <a:rect b="b" l="l" r="r" t="t"/>
              <a:pathLst>
                <a:path extrusionOk="0" h="167" w="40">
                  <a:moveTo>
                    <a:pt x="40" y="0"/>
                  </a:moveTo>
                  <a:cubicBezTo>
                    <a:pt x="1" y="79"/>
                    <a:pt x="1" y="127"/>
                    <a:pt x="1" y="167"/>
                  </a:cubicBezTo>
                  <a:cubicBezTo>
                    <a:pt x="1" y="127"/>
                    <a:pt x="1" y="79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83"/>
            <p:cNvSpPr/>
            <p:nvPr/>
          </p:nvSpPr>
          <p:spPr>
            <a:xfrm>
              <a:off x="5889105" y="2692525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40" y="0"/>
                  </a:moveTo>
                  <a:cubicBezTo>
                    <a:pt x="40" y="39"/>
                    <a:pt x="0" y="78"/>
                    <a:pt x="0" y="127"/>
                  </a:cubicBezTo>
                  <a:cubicBezTo>
                    <a:pt x="0" y="78"/>
                    <a:pt x="40" y="39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83"/>
            <p:cNvSpPr/>
            <p:nvPr/>
          </p:nvSpPr>
          <p:spPr>
            <a:xfrm>
              <a:off x="5890708" y="2687564"/>
              <a:ext cx="548" cy="2165"/>
            </a:xfrm>
            <a:custGeom>
              <a:rect b="b" l="l" r="r" t="t"/>
              <a:pathLst>
                <a:path extrusionOk="0" h="158" w="40">
                  <a:moveTo>
                    <a:pt x="40" y="1"/>
                  </a:moveTo>
                  <a:cubicBezTo>
                    <a:pt x="40" y="79"/>
                    <a:pt x="1" y="118"/>
                    <a:pt x="1" y="157"/>
                  </a:cubicBezTo>
                  <a:cubicBezTo>
                    <a:pt x="1" y="118"/>
                    <a:pt x="40" y="79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83"/>
            <p:cNvSpPr/>
            <p:nvPr/>
          </p:nvSpPr>
          <p:spPr>
            <a:xfrm>
              <a:off x="5744484" y="2910655"/>
              <a:ext cx="1220" cy="2823"/>
            </a:xfrm>
            <a:custGeom>
              <a:rect b="b" l="l" r="r" t="t"/>
              <a:pathLst>
                <a:path extrusionOk="0" h="206" w="89">
                  <a:moveTo>
                    <a:pt x="88" y="1"/>
                  </a:moveTo>
                  <a:cubicBezTo>
                    <a:pt x="49" y="89"/>
                    <a:pt x="1" y="128"/>
                    <a:pt x="1" y="206"/>
                  </a:cubicBezTo>
                  <a:cubicBezTo>
                    <a:pt x="1" y="128"/>
                    <a:pt x="49" y="89"/>
                    <a:pt x="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83"/>
            <p:cNvSpPr/>
            <p:nvPr/>
          </p:nvSpPr>
          <p:spPr>
            <a:xfrm>
              <a:off x="5731767" y="2929142"/>
              <a:ext cx="5495" cy="11662"/>
            </a:xfrm>
            <a:custGeom>
              <a:rect b="b" l="l" r="r" t="t"/>
              <a:pathLst>
                <a:path extrusionOk="0" h="851" w="401">
                  <a:moveTo>
                    <a:pt x="0" y="850"/>
                  </a:moveTo>
                  <a:cubicBezTo>
                    <a:pt x="118" y="567"/>
                    <a:pt x="284" y="283"/>
                    <a:pt x="401" y="0"/>
                  </a:cubicBezTo>
                  <a:cubicBezTo>
                    <a:pt x="284" y="283"/>
                    <a:pt x="118" y="567"/>
                    <a:pt x="0" y="8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83"/>
            <p:cNvSpPr/>
            <p:nvPr/>
          </p:nvSpPr>
          <p:spPr>
            <a:xfrm>
              <a:off x="3557923" y="2192116"/>
              <a:ext cx="506713" cy="411263"/>
            </a:xfrm>
            <a:custGeom>
              <a:rect b="b" l="l" r="r" t="t"/>
              <a:pathLst>
                <a:path extrusionOk="0" h="30010" w="36975">
                  <a:moveTo>
                    <a:pt x="2531" y="0"/>
                  </a:moveTo>
                  <a:cubicBezTo>
                    <a:pt x="2531" y="401"/>
                    <a:pt x="2482" y="811"/>
                    <a:pt x="2443" y="1222"/>
                  </a:cubicBezTo>
                  <a:cubicBezTo>
                    <a:pt x="2404" y="1710"/>
                    <a:pt x="2365" y="2199"/>
                    <a:pt x="2365" y="2638"/>
                  </a:cubicBezTo>
                  <a:lnTo>
                    <a:pt x="2365" y="2932"/>
                  </a:lnTo>
                  <a:lnTo>
                    <a:pt x="2120" y="2883"/>
                  </a:lnTo>
                  <a:lnTo>
                    <a:pt x="2081" y="2883"/>
                  </a:lnTo>
                  <a:cubicBezTo>
                    <a:pt x="2081" y="3127"/>
                    <a:pt x="2042" y="3332"/>
                    <a:pt x="2042" y="3577"/>
                  </a:cubicBezTo>
                  <a:cubicBezTo>
                    <a:pt x="2042" y="3743"/>
                    <a:pt x="1993" y="3909"/>
                    <a:pt x="1993" y="4065"/>
                  </a:cubicBezTo>
                  <a:cubicBezTo>
                    <a:pt x="1993" y="4309"/>
                    <a:pt x="1954" y="4554"/>
                    <a:pt x="1954" y="4759"/>
                  </a:cubicBezTo>
                  <a:cubicBezTo>
                    <a:pt x="1915" y="5003"/>
                    <a:pt x="1915" y="5208"/>
                    <a:pt x="1915" y="5414"/>
                  </a:cubicBezTo>
                  <a:cubicBezTo>
                    <a:pt x="1876" y="5570"/>
                    <a:pt x="1876" y="5775"/>
                    <a:pt x="1876" y="5941"/>
                  </a:cubicBezTo>
                  <a:cubicBezTo>
                    <a:pt x="1837" y="6185"/>
                    <a:pt x="1798" y="6469"/>
                    <a:pt x="1798" y="6713"/>
                  </a:cubicBezTo>
                  <a:cubicBezTo>
                    <a:pt x="1798" y="6791"/>
                    <a:pt x="1749" y="6918"/>
                    <a:pt x="1749" y="6996"/>
                  </a:cubicBezTo>
                  <a:cubicBezTo>
                    <a:pt x="1593" y="9039"/>
                    <a:pt x="1348" y="11110"/>
                    <a:pt x="1143" y="13143"/>
                  </a:cubicBezTo>
                  <a:cubicBezTo>
                    <a:pt x="938" y="15058"/>
                    <a:pt x="694" y="17100"/>
                    <a:pt x="528" y="19054"/>
                  </a:cubicBezTo>
                  <a:lnTo>
                    <a:pt x="489" y="19337"/>
                  </a:lnTo>
                  <a:cubicBezTo>
                    <a:pt x="410" y="20432"/>
                    <a:pt x="332" y="21448"/>
                    <a:pt x="244" y="22425"/>
                  </a:cubicBezTo>
                  <a:lnTo>
                    <a:pt x="244" y="22669"/>
                  </a:lnTo>
                  <a:cubicBezTo>
                    <a:pt x="205" y="22875"/>
                    <a:pt x="205" y="23080"/>
                    <a:pt x="205" y="23324"/>
                  </a:cubicBezTo>
                  <a:cubicBezTo>
                    <a:pt x="205" y="23451"/>
                    <a:pt x="166" y="23608"/>
                    <a:pt x="166" y="23735"/>
                  </a:cubicBezTo>
                  <a:lnTo>
                    <a:pt x="166" y="24057"/>
                  </a:lnTo>
                  <a:cubicBezTo>
                    <a:pt x="127" y="24301"/>
                    <a:pt x="127" y="24506"/>
                    <a:pt x="127" y="24751"/>
                  </a:cubicBezTo>
                  <a:cubicBezTo>
                    <a:pt x="127" y="24790"/>
                    <a:pt x="127" y="24868"/>
                    <a:pt x="88" y="24956"/>
                  </a:cubicBezTo>
                  <a:lnTo>
                    <a:pt x="88" y="25689"/>
                  </a:lnTo>
                  <a:lnTo>
                    <a:pt x="88" y="25845"/>
                  </a:lnTo>
                  <a:cubicBezTo>
                    <a:pt x="39" y="26089"/>
                    <a:pt x="39" y="26383"/>
                    <a:pt x="39" y="26627"/>
                  </a:cubicBezTo>
                  <a:lnTo>
                    <a:pt x="39" y="26705"/>
                  </a:lnTo>
                  <a:cubicBezTo>
                    <a:pt x="39" y="26988"/>
                    <a:pt x="0" y="27272"/>
                    <a:pt x="0" y="27555"/>
                  </a:cubicBezTo>
                  <a:lnTo>
                    <a:pt x="2081" y="27799"/>
                  </a:lnTo>
                  <a:cubicBezTo>
                    <a:pt x="4524" y="28093"/>
                    <a:pt x="7006" y="28376"/>
                    <a:pt x="9488" y="28659"/>
                  </a:cubicBezTo>
                  <a:cubicBezTo>
                    <a:pt x="10954" y="28776"/>
                    <a:pt x="12458" y="28943"/>
                    <a:pt x="14012" y="29109"/>
                  </a:cubicBezTo>
                  <a:lnTo>
                    <a:pt x="14051" y="29109"/>
                  </a:lnTo>
                  <a:cubicBezTo>
                    <a:pt x="19201" y="29613"/>
                    <a:pt x="24751" y="30009"/>
                    <a:pt x="30316" y="30009"/>
                  </a:cubicBezTo>
                  <a:cubicBezTo>
                    <a:pt x="31435" y="30009"/>
                    <a:pt x="32555" y="29993"/>
                    <a:pt x="33672" y="29959"/>
                  </a:cubicBezTo>
                  <a:lnTo>
                    <a:pt x="33916" y="29959"/>
                  </a:lnTo>
                  <a:cubicBezTo>
                    <a:pt x="34365" y="29959"/>
                    <a:pt x="34815" y="29920"/>
                    <a:pt x="35264" y="29920"/>
                  </a:cubicBezTo>
                  <a:lnTo>
                    <a:pt x="35421" y="26578"/>
                  </a:lnTo>
                  <a:cubicBezTo>
                    <a:pt x="35421" y="25806"/>
                    <a:pt x="35460" y="25034"/>
                    <a:pt x="35509" y="24262"/>
                  </a:cubicBezTo>
                  <a:cubicBezTo>
                    <a:pt x="35587" y="21819"/>
                    <a:pt x="35665" y="19494"/>
                    <a:pt x="35948" y="17051"/>
                  </a:cubicBezTo>
                  <a:lnTo>
                    <a:pt x="35948" y="16973"/>
                  </a:lnTo>
                  <a:lnTo>
                    <a:pt x="36036" y="16934"/>
                  </a:lnTo>
                  <a:cubicBezTo>
                    <a:pt x="36075" y="16856"/>
                    <a:pt x="36154" y="16768"/>
                    <a:pt x="36242" y="16729"/>
                  </a:cubicBezTo>
                  <a:cubicBezTo>
                    <a:pt x="36242" y="16689"/>
                    <a:pt x="36281" y="16689"/>
                    <a:pt x="36281" y="16650"/>
                  </a:cubicBezTo>
                  <a:cubicBezTo>
                    <a:pt x="36320" y="16650"/>
                    <a:pt x="36359" y="16611"/>
                    <a:pt x="36398" y="16562"/>
                  </a:cubicBezTo>
                  <a:lnTo>
                    <a:pt x="36769" y="11071"/>
                  </a:lnTo>
                  <a:cubicBezTo>
                    <a:pt x="36808" y="10377"/>
                    <a:pt x="36847" y="9644"/>
                    <a:pt x="36886" y="8912"/>
                  </a:cubicBezTo>
                  <a:lnTo>
                    <a:pt x="36886" y="8833"/>
                  </a:lnTo>
                  <a:cubicBezTo>
                    <a:pt x="36886" y="8706"/>
                    <a:pt x="36926" y="8628"/>
                    <a:pt x="36926" y="8501"/>
                  </a:cubicBezTo>
                  <a:lnTo>
                    <a:pt x="36926" y="8345"/>
                  </a:lnTo>
                  <a:lnTo>
                    <a:pt x="36926" y="8101"/>
                  </a:lnTo>
                  <a:lnTo>
                    <a:pt x="36926" y="7856"/>
                  </a:lnTo>
                  <a:lnTo>
                    <a:pt x="36926" y="7651"/>
                  </a:lnTo>
                  <a:cubicBezTo>
                    <a:pt x="36926" y="7573"/>
                    <a:pt x="36974" y="7485"/>
                    <a:pt x="36974" y="7407"/>
                  </a:cubicBezTo>
                  <a:lnTo>
                    <a:pt x="36974" y="7202"/>
                  </a:lnTo>
                  <a:lnTo>
                    <a:pt x="36974" y="6918"/>
                  </a:lnTo>
                  <a:lnTo>
                    <a:pt x="36974" y="6713"/>
                  </a:lnTo>
                  <a:lnTo>
                    <a:pt x="36974" y="6430"/>
                  </a:lnTo>
                  <a:lnTo>
                    <a:pt x="36974" y="6264"/>
                  </a:lnTo>
                  <a:lnTo>
                    <a:pt x="36974" y="5941"/>
                  </a:lnTo>
                  <a:cubicBezTo>
                    <a:pt x="36974" y="5902"/>
                    <a:pt x="36926" y="5814"/>
                    <a:pt x="36926" y="5775"/>
                  </a:cubicBezTo>
                  <a:lnTo>
                    <a:pt x="36926" y="5453"/>
                  </a:lnTo>
                  <a:lnTo>
                    <a:pt x="36926" y="5326"/>
                  </a:lnTo>
                  <a:lnTo>
                    <a:pt x="36926" y="4964"/>
                  </a:lnTo>
                  <a:cubicBezTo>
                    <a:pt x="36886" y="4925"/>
                    <a:pt x="36886" y="4886"/>
                    <a:pt x="36886" y="4837"/>
                  </a:cubicBezTo>
                  <a:lnTo>
                    <a:pt x="36886" y="4515"/>
                  </a:lnTo>
                  <a:cubicBezTo>
                    <a:pt x="36886" y="4475"/>
                    <a:pt x="36886" y="4397"/>
                    <a:pt x="36847" y="4348"/>
                  </a:cubicBezTo>
                  <a:lnTo>
                    <a:pt x="36847" y="4026"/>
                  </a:lnTo>
                  <a:cubicBezTo>
                    <a:pt x="36847" y="3987"/>
                    <a:pt x="36808" y="3948"/>
                    <a:pt x="36808" y="3909"/>
                  </a:cubicBezTo>
                  <a:lnTo>
                    <a:pt x="36808" y="3704"/>
                  </a:lnTo>
                  <a:lnTo>
                    <a:pt x="25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83"/>
            <p:cNvSpPr/>
            <p:nvPr/>
          </p:nvSpPr>
          <p:spPr>
            <a:xfrm>
              <a:off x="3138917" y="1771917"/>
              <a:ext cx="440837" cy="676769"/>
            </a:xfrm>
            <a:custGeom>
              <a:rect b="b" l="l" r="r" t="t"/>
              <a:pathLst>
                <a:path extrusionOk="0" h="49384" w="32168">
                  <a:moveTo>
                    <a:pt x="11726" y="0"/>
                  </a:moveTo>
                  <a:cubicBezTo>
                    <a:pt x="11609" y="323"/>
                    <a:pt x="11521" y="655"/>
                    <a:pt x="11404" y="977"/>
                  </a:cubicBezTo>
                  <a:cubicBezTo>
                    <a:pt x="11365" y="1104"/>
                    <a:pt x="11277" y="1261"/>
                    <a:pt x="11238" y="1427"/>
                  </a:cubicBezTo>
                  <a:cubicBezTo>
                    <a:pt x="11072" y="1915"/>
                    <a:pt x="10915" y="2404"/>
                    <a:pt x="10749" y="2892"/>
                  </a:cubicBezTo>
                  <a:cubicBezTo>
                    <a:pt x="10339" y="4075"/>
                    <a:pt x="9938" y="5257"/>
                    <a:pt x="9528" y="6430"/>
                  </a:cubicBezTo>
                  <a:cubicBezTo>
                    <a:pt x="8551" y="9566"/>
                    <a:pt x="7984" y="12947"/>
                    <a:pt x="7407" y="16250"/>
                  </a:cubicBezTo>
                  <a:cubicBezTo>
                    <a:pt x="7251" y="17178"/>
                    <a:pt x="7085" y="18155"/>
                    <a:pt x="6919" y="19093"/>
                  </a:cubicBezTo>
                  <a:lnTo>
                    <a:pt x="6919" y="19132"/>
                  </a:lnTo>
                  <a:cubicBezTo>
                    <a:pt x="7007" y="19259"/>
                    <a:pt x="7046" y="19376"/>
                    <a:pt x="7124" y="19504"/>
                  </a:cubicBezTo>
                  <a:cubicBezTo>
                    <a:pt x="7574" y="20354"/>
                    <a:pt x="8023" y="21253"/>
                    <a:pt x="7896" y="22269"/>
                  </a:cubicBezTo>
                  <a:cubicBezTo>
                    <a:pt x="7740" y="23451"/>
                    <a:pt x="6841" y="24350"/>
                    <a:pt x="6030" y="25122"/>
                  </a:cubicBezTo>
                  <a:cubicBezTo>
                    <a:pt x="4886" y="26265"/>
                    <a:pt x="3831" y="27487"/>
                    <a:pt x="3626" y="28952"/>
                  </a:cubicBezTo>
                  <a:cubicBezTo>
                    <a:pt x="3587" y="29519"/>
                    <a:pt x="3626" y="30125"/>
                    <a:pt x="3704" y="30740"/>
                  </a:cubicBezTo>
                  <a:cubicBezTo>
                    <a:pt x="3831" y="31718"/>
                    <a:pt x="3909" y="32656"/>
                    <a:pt x="3499" y="33594"/>
                  </a:cubicBezTo>
                  <a:cubicBezTo>
                    <a:pt x="3382" y="33877"/>
                    <a:pt x="3216" y="34121"/>
                    <a:pt x="3010" y="34366"/>
                  </a:cubicBezTo>
                  <a:cubicBezTo>
                    <a:pt x="2893" y="34571"/>
                    <a:pt x="2766" y="34766"/>
                    <a:pt x="2649" y="34971"/>
                  </a:cubicBezTo>
                  <a:cubicBezTo>
                    <a:pt x="2444" y="35382"/>
                    <a:pt x="2326" y="35792"/>
                    <a:pt x="2238" y="36232"/>
                  </a:cubicBezTo>
                  <a:lnTo>
                    <a:pt x="1" y="45114"/>
                  </a:lnTo>
                  <a:cubicBezTo>
                    <a:pt x="1" y="45114"/>
                    <a:pt x="1" y="45153"/>
                    <a:pt x="40" y="45153"/>
                  </a:cubicBezTo>
                  <a:cubicBezTo>
                    <a:pt x="79" y="45153"/>
                    <a:pt x="79" y="45153"/>
                    <a:pt x="128" y="45192"/>
                  </a:cubicBezTo>
                  <a:cubicBezTo>
                    <a:pt x="206" y="45192"/>
                    <a:pt x="245" y="45231"/>
                    <a:pt x="284" y="45231"/>
                  </a:cubicBezTo>
                  <a:cubicBezTo>
                    <a:pt x="323" y="45231"/>
                    <a:pt x="372" y="45270"/>
                    <a:pt x="411" y="45270"/>
                  </a:cubicBezTo>
                  <a:cubicBezTo>
                    <a:pt x="450" y="45270"/>
                    <a:pt x="528" y="45319"/>
                    <a:pt x="568" y="45319"/>
                  </a:cubicBezTo>
                  <a:cubicBezTo>
                    <a:pt x="616" y="45319"/>
                    <a:pt x="655" y="45358"/>
                    <a:pt x="695" y="45358"/>
                  </a:cubicBezTo>
                  <a:cubicBezTo>
                    <a:pt x="734" y="45358"/>
                    <a:pt x="812" y="45358"/>
                    <a:pt x="861" y="45397"/>
                  </a:cubicBezTo>
                  <a:lnTo>
                    <a:pt x="978" y="45397"/>
                  </a:lnTo>
                  <a:cubicBezTo>
                    <a:pt x="1017" y="45436"/>
                    <a:pt x="1105" y="45436"/>
                    <a:pt x="1183" y="45436"/>
                  </a:cubicBezTo>
                  <a:cubicBezTo>
                    <a:pt x="1183" y="45436"/>
                    <a:pt x="1222" y="45475"/>
                    <a:pt x="1261" y="45475"/>
                  </a:cubicBezTo>
                  <a:cubicBezTo>
                    <a:pt x="1349" y="45475"/>
                    <a:pt x="1427" y="45475"/>
                    <a:pt x="1506" y="45515"/>
                  </a:cubicBezTo>
                  <a:lnTo>
                    <a:pt x="1545" y="45515"/>
                  </a:lnTo>
                  <a:cubicBezTo>
                    <a:pt x="1633" y="45515"/>
                    <a:pt x="1750" y="45563"/>
                    <a:pt x="1838" y="45563"/>
                  </a:cubicBezTo>
                  <a:lnTo>
                    <a:pt x="1877" y="45563"/>
                  </a:lnTo>
                  <a:cubicBezTo>
                    <a:pt x="1955" y="45563"/>
                    <a:pt x="2082" y="45602"/>
                    <a:pt x="2199" y="45602"/>
                  </a:cubicBezTo>
                  <a:lnTo>
                    <a:pt x="30614" y="49384"/>
                  </a:lnTo>
                  <a:cubicBezTo>
                    <a:pt x="30819" y="47518"/>
                    <a:pt x="31024" y="45602"/>
                    <a:pt x="31230" y="43726"/>
                  </a:cubicBezTo>
                  <a:cubicBezTo>
                    <a:pt x="31435" y="41606"/>
                    <a:pt x="31679" y="39456"/>
                    <a:pt x="31884" y="37258"/>
                  </a:cubicBezTo>
                  <a:lnTo>
                    <a:pt x="31884" y="37014"/>
                  </a:lnTo>
                  <a:cubicBezTo>
                    <a:pt x="31923" y="36681"/>
                    <a:pt x="31963" y="36320"/>
                    <a:pt x="31963" y="35988"/>
                  </a:cubicBezTo>
                  <a:cubicBezTo>
                    <a:pt x="32002" y="35870"/>
                    <a:pt x="32002" y="35704"/>
                    <a:pt x="32002" y="35548"/>
                  </a:cubicBezTo>
                  <a:cubicBezTo>
                    <a:pt x="32041" y="35304"/>
                    <a:pt x="32041" y="35010"/>
                    <a:pt x="32080" y="34727"/>
                  </a:cubicBezTo>
                  <a:cubicBezTo>
                    <a:pt x="32080" y="34522"/>
                    <a:pt x="32080" y="34366"/>
                    <a:pt x="32129" y="34199"/>
                  </a:cubicBezTo>
                  <a:cubicBezTo>
                    <a:pt x="32129" y="33994"/>
                    <a:pt x="32129" y="33789"/>
                    <a:pt x="32168" y="33594"/>
                  </a:cubicBezTo>
                  <a:lnTo>
                    <a:pt x="32168" y="33594"/>
                  </a:lnTo>
                  <a:cubicBezTo>
                    <a:pt x="31796" y="33633"/>
                    <a:pt x="31474" y="33711"/>
                    <a:pt x="31103" y="33838"/>
                  </a:cubicBezTo>
                  <a:lnTo>
                    <a:pt x="31064" y="33838"/>
                  </a:lnTo>
                  <a:cubicBezTo>
                    <a:pt x="31024" y="33838"/>
                    <a:pt x="30985" y="33877"/>
                    <a:pt x="30946" y="33877"/>
                  </a:cubicBezTo>
                  <a:cubicBezTo>
                    <a:pt x="30819" y="33916"/>
                    <a:pt x="30702" y="33955"/>
                    <a:pt x="30575" y="33994"/>
                  </a:cubicBezTo>
                  <a:cubicBezTo>
                    <a:pt x="30331" y="34082"/>
                    <a:pt x="30086" y="34160"/>
                    <a:pt x="29842" y="34199"/>
                  </a:cubicBezTo>
                  <a:lnTo>
                    <a:pt x="29842" y="34239"/>
                  </a:lnTo>
                  <a:cubicBezTo>
                    <a:pt x="29764" y="34239"/>
                    <a:pt x="29686" y="34278"/>
                    <a:pt x="29598" y="34278"/>
                  </a:cubicBezTo>
                  <a:cubicBezTo>
                    <a:pt x="29520" y="34326"/>
                    <a:pt x="29442" y="34326"/>
                    <a:pt x="29393" y="34326"/>
                  </a:cubicBezTo>
                  <a:cubicBezTo>
                    <a:pt x="29354" y="34326"/>
                    <a:pt x="29315" y="34326"/>
                    <a:pt x="29315" y="34366"/>
                  </a:cubicBezTo>
                  <a:lnTo>
                    <a:pt x="29109" y="34366"/>
                  </a:lnTo>
                  <a:cubicBezTo>
                    <a:pt x="29070" y="34366"/>
                    <a:pt x="29070" y="34405"/>
                    <a:pt x="29031" y="34405"/>
                  </a:cubicBezTo>
                  <a:lnTo>
                    <a:pt x="28582" y="34405"/>
                  </a:lnTo>
                  <a:cubicBezTo>
                    <a:pt x="28337" y="34405"/>
                    <a:pt x="28132" y="34405"/>
                    <a:pt x="27888" y="34326"/>
                  </a:cubicBezTo>
                  <a:cubicBezTo>
                    <a:pt x="27526" y="34239"/>
                    <a:pt x="27243" y="33994"/>
                    <a:pt x="26999" y="33750"/>
                  </a:cubicBezTo>
                  <a:cubicBezTo>
                    <a:pt x="26794" y="33545"/>
                    <a:pt x="26588" y="33388"/>
                    <a:pt x="26344" y="33300"/>
                  </a:cubicBezTo>
                  <a:cubicBezTo>
                    <a:pt x="25973" y="33144"/>
                    <a:pt x="25611" y="33105"/>
                    <a:pt x="25201" y="33056"/>
                  </a:cubicBezTo>
                  <a:cubicBezTo>
                    <a:pt x="24556" y="33017"/>
                    <a:pt x="23901" y="32939"/>
                    <a:pt x="23286" y="32411"/>
                  </a:cubicBezTo>
                  <a:cubicBezTo>
                    <a:pt x="22064" y="31346"/>
                    <a:pt x="21781" y="29881"/>
                    <a:pt x="21537" y="28415"/>
                  </a:cubicBezTo>
                  <a:cubicBezTo>
                    <a:pt x="21214" y="26549"/>
                    <a:pt x="20892" y="24917"/>
                    <a:pt x="18527" y="24594"/>
                  </a:cubicBezTo>
                  <a:lnTo>
                    <a:pt x="18322" y="24555"/>
                  </a:lnTo>
                  <a:lnTo>
                    <a:pt x="18322" y="24389"/>
                  </a:lnTo>
                  <a:cubicBezTo>
                    <a:pt x="18117" y="22601"/>
                    <a:pt x="18937" y="21536"/>
                    <a:pt x="19788" y="20520"/>
                  </a:cubicBezTo>
                  <a:cubicBezTo>
                    <a:pt x="20354" y="19787"/>
                    <a:pt x="20931" y="19054"/>
                    <a:pt x="21048" y="18155"/>
                  </a:cubicBezTo>
                  <a:cubicBezTo>
                    <a:pt x="17960" y="16005"/>
                    <a:pt x="15430" y="12703"/>
                    <a:pt x="13075" y="7700"/>
                  </a:cubicBezTo>
                  <a:lnTo>
                    <a:pt x="12987" y="7495"/>
                  </a:lnTo>
                  <a:lnTo>
                    <a:pt x="13192" y="7368"/>
                  </a:lnTo>
                  <a:cubicBezTo>
                    <a:pt x="13925" y="7006"/>
                    <a:pt x="13759" y="5941"/>
                    <a:pt x="13641" y="4886"/>
                  </a:cubicBezTo>
                  <a:cubicBezTo>
                    <a:pt x="13563" y="4319"/>
                    <a:pt x="13514" y="3791"/>
                    <a:pt x="13563" y="3342"/>
                  </a:cubicBezTo>
                  <a:cubicBezTo>
                    <a:pt x="13563" y="3303"/>
                    <a:pt x="13563" y="3303"/>
                    <a:pt x="13602" y="3254"/>
                  </a:cubicBezTo>
                  <a:lnTo>
                    <a:pt x="13602" y="3215"/>
                  </a:lnTo>
                  <a:lnTo>
                    <a:pt x="13602" y="3137"/>
                  </a:lnTo>
                  <a:lnTo>
                    <a:pt x="13602" y="3098"/>
                  </a:lnTo>
                  <a:lnTo>
                    <a:pt x="13602" y="3059"/>
                  </a:lnTo>
                  <a:cubicBezTo>
                    <a:pt x="13602" y="3010"/>
                    <a:pt x="13641" y="2971"/>
                    <a:pt x="13641" y="2971"/>
                  </a:cubicBezTo>
                  <a:lnTo>
                    <a:pt x="13641" y="2892"/>
                  </a:lnTo>
                  <a:lnTo>
                    <a:pt x="13641" y="2814"/>
                  </a:lnTo>
                  <a:cubicBezTo>
                    <a:pt x="13641" y="2814"/>
                    <a:pt x="13641" y="2765"/>
                    <a:pt x="13681" y="2765"/>
                  </a:cubicBezTo>
                  <a:lnTo>
                    <a:pt x="13681" y="2687"/>
                  </a:lnTo>
                  <a:lnTo>
                    <a:pt x="13681" y="2609"/>
                  </a:lnTo>
                  <a:cubicBezTo>
                    <a:pt x="13681" y="2570"/>
                    <a:pt x="13720" y="2521"/>
                    <a:pt x="13720" y="2482"/>
                  </a:cubicBezTo>
                  <a:lnTo>
                    <a:pt x="13720" y="2404"/>
                  </a:lnTo>
                  <a:cubicBezTo>
                    <a:pt x="13720" y="2404"/>
                    <a:pt x="13720" y="2365"/>
                    <a:pt x="13759" y="2326"/>
                  </a:cubicBezTo>
                  <a:lnTo>
                    <a:pt x="13759" y="2238"/>
                  </a:lnTo>
                  <a:cubicBezTo>
                    <a:pt x="13759" y="2199"/>
                    <a:pt x="13759" y="2160"/>
                    <a:pt x="13808" y="2120"/>
                  </a:cubicBezTo>
                  <a:lnTo>
                    <a:pt x="13808" y="2033"/>
                  </a:lnTo>
                  <a:cubicBezTo>
                    <a:pt x="13808" y="1993"/>
                    <a:pt x="13847" y="1954"/>
                    <a:pt x="13847" y="1915"/>
                  </a:cubicBezTo>
                  <a:lnTo>
                    <a:pt x="13847" y="1837"/>
                  </a:lnTo>
                  <a:cubicBezTo>
                    <a:pt x="13886" y="1788"/>
                    <a:pt x="13886" y="1749"/>
                    <a:pt x="13886" y="1710"/>
                  </a:cubicBezTo>
                  <a:cubicBezTo>
                    <a:pt x="13886" y="1671"/>
                    <a:pt x="13886" y="1671"/>
                    <a:pt x="13925" y="1632"/>
                  </a:cubicBezTo>
                  <a:lnTo>
                    <a:pt x="13925" y="1505"/>
                  </a:lnTo>
                  <a:cubicBezTo>
                    <a:pt x="13925" y="1466"/>
                    <a:pt x="13964" y="1427"/>
                    <a:pt x="13964" y="1388"/>
                  </a:cubicBezTo>
                  <a:cubicBezTo>
                    <a:pt x="13964" y="1349"/>
                    <a:pt x="13964" y="1300"/>
                    <a:pt x="14003" y="1261"/>
                  </a:cubicBezTo>
                  <a:lnTo>
                    <a:pt x="14003" y="1182"/>
                  </a:lnTo>
                  <a:cubicBezTo>
                    <a:pt x="14052" y="1104"/>
                    <a:pt x="14091" y="1016"/>
                    <a:pt x="14091" y="938"/>
                  </a:cubicBezTo>
                  <a:cubicBezTo>
                    <a:pt x="14091" y="899"/>
                    <a:pt x="14130" y="860"/>
                    <a:pt x="14130" y="860"/>
                  </a:cubicBezTo>
                  <a:cubicBezTo>
                    <a:pt x="14130" y="811"/>
                    <a:pt x="14169" y="772"/>
                    <a:pt x="14169" y="694"/>
                  </a:cubicBezTo>
                  <a:cubicBezTo>
                    <a:pt x="14169" y="694"/>
                    <a:pt x="14169" y="655"/>
                    <a:pt x="14208" y="616"/>
                  </a:cubicBezTo>
                  <a:cubicBezTo>
                    <a:pt x="13319" y="411"/>
                    <a:pt x="12498" y="205"/>
                    <a:pt x="117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83"/>
            <p:cNvSpPr/>
            <p:nvPr/>
          </p:nvSpPr>
          <p:spPr>
            <a:xfrm>
              <a:off x="3233723" y="1994597"/>
              <a:ext cx="6715" cy="38988"/>
            </a:xfrm>
            <a:custGeom>
              <a:rect b="b" l="l" r="r" t="t"/>
              <a:pathLst>
                <a:path extrusionOk="0" h="2845" w="490">
                  <a:moveTo>
                    <a:pt x="1" y="2844"/>
                  </a:moveTo>
                  <a:cubicBezTo>
                    <a:pt x="167" y="1906"/>
                    <a:pt x="333" y="929"/>
                    <a:pt x="489" y="1"/>
                  </a:cubicBezTo>
                  <a:cubicBezTo>
                    <a:pt x="333" y="929"/>
                    <a:pt x="167" y="1906"/>
                    <a:pt x="1" y="28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83"/>
            <p:cNvSpPr/>
            <p:nvPr/>
          </p:nvSpPr>
          <p:spPr>
            <a:xfrm>
              <a:off x="3292911" y="1785306"/>
              <a:ext cx="2289" cy="6167"/>
            </a:xfrm>
            <a:custGeom>
              <a:rect b="b" l="l" r="r" t="t"/>
              <a:pathLst>
                <a:path extrusionOk="0" h="450" w="167">
                  <a:moveTo>
                    <a:pt x="1" y="450"/>
                  </a:moveTo>
                  <a:cubicBezTo>
                    <a:pt x="40" y="284"/>
                    <a:pt x="128" y="127"/>
                    <a:pt x="167" y="0"/>
                  </a:cubicBezTo>
                  <a:cubicBezTo>
                    <a:pt x="128" y="127"/>
                    <a:pt x="40" y="284"/>
                    <a:pt x="1" y="4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83"/>
            <p:cNvSpPr/>
            <p:nvPr/>
          </p:nvSpPr>
          <p:spPr>
            <a:xfrm>
              <a:off x="3328131" y="1798161"/>
              <a:ext cx="548" cy="1617"/>
            </a:xfrm>
            <a:custGeom>
              <a:rect b="b" l="l" r="r" t="t"/>
              <a:pathLst>
                <a:path extrusionOk="0" h="118" w="40">
                  <a:moveTo>
                    <a:pt x="40" y="0"/>
                  </a:moveTo>
                  <a:cubicBezTo>
                    <a:pt x="40" y="39"/>
                    <a:pt x="1" y="78"/>
                    <a:pt x="1" y="118"/>
                  </a:cubicBezTo>
                  <a:cubicBezTo>
                    <a:pt x="1" y="78"/>
                    <a:pt x="40" y="39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83"/>
            <p:cNvSpPr/>
            <p:nvPr/>
          </p:nvSpPr>
          <p:spPr>
            <a:xfrm>
              <a:off x="3326391" y="1808740"/>
              <a:ext cx="14" cy="1083"/>
            </a:xfrm>
            <a:custGeom>
              <a:rect b="b" l="l" r="r" t="t"/>
              <a:pathLst>
                <a:path extrusionOk="0" h="79" w="1">
                  <a:moveTo>
                    <a:pt x="1" y="0"/>
                  </a:moveTo>
                  <a:lnTo>
                    <a:pt x="1" y="7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83"/>
            <p:cNvSpPr/>
            <p:nvPr/>
          </p:nvSpPr>
          <p:spPr>
            <a:xfrm>
              <a:off x="3540642" y="2242328"/>
              <a:ext cx="1083" cy="548"/>
            </a:xfrm>
            <a:custGeom>
              <a:rect b="b" l="l" r="r" t="t"/>
              <a:pathLst>
                <a:path extrusionOk="0" h="40" w="79">
                  <a:moveTo>
                    <a:pt x="1" y="40"/>
                  </a:moveTo>
                  <a:cubicBezTo>
                    <a:pt x="1" y="0"/>
                    <a:pt x="40" y="0"/>
                    <a:pt x="79" y="0"/>
                  </a:cubicBezTo>
                  <a:cubicBezTo>
                    <a:pt x="40" y="0"/>
                    <a:pt x="1" y="0"/>
                    <a:pt x="1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83"/>
            <p:cNvSpPr/>
            <p:nvPr/>
          </p:nvSpPr>
          <p:spPr>
            <a:xfrm>
              <a:off x="3536764" y="2242862"/>
              <a:ext cx="1083" cy="548"/>
            </a:xfrm>
            <a:custGeom>
              <a:rect b="b" l="l" r="r" t="t"/>
              <a:pathLst>
                <a:path extrusionOk="0" h="40" w="79">
                  <a:moveTo>
                    <a:pt x="0" y="40"/>
                  </a:moveTo>
                  <a:cubicBezTo>
                    <a:pt x="39" y="40"/>
                    <a:pt x="39" y="1"/>
                    <a:pt x="78" y="1"/>
                  </a:cubicBezTo>
                  <a:cubicBezTo>
                    <a:pt x="39" y="1"/>
                    <a:pt x="39" y="40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83"/>
            <p:cNvSpPr/>
            <p:nvPr/>
          </p:nvSpPr>
          <p:spPr>
            <a:xfrm>
              <a:off x="3328666" y="1795351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40" y="0"/>
                  </a:moveTo>
                  <a:cubicBezTo>
                    <a:pt x="40" y="39"/>
                    <a:pt x="40" y="78"/>
                    <a:pt x="1" y="127"/>
                  </a:cubicBezTo>
                  <a:cubicBezTo>
                    <a:pt x="40" y="78"/>
                    <a:pt x="40" y="39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83"/>
            <p:cNvSpPr/>
            <p:nvPr/>
          </p:nvSpPr>
          <p:spPr>
            <a:xfrm>
              <a:off x="3533406" y="2243397"/>
              <a:ext cx="1096" cy="14"/>
            </a:xfrm>
            <a:custGeom>
              <a:rect b="b" l="l" r="r" t="t"/>
              <a:pathLst>
                <a:path extrusionOk="0" h="1" w="80">
                  <a:moveTo>
                    <a:pt x="1" y="1"/>
                  </a:moveTo>
                  <a:lnTo>
                    <a:pt x="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83"/>
            <p:cNvSpPr/>
            <p:nvPr/>
          </p:nvSpPr>
          <p:spPr>
            <a:xfrm>
              <a:off x="3521100" y="2242328"/>
              <a:ext cx="10045" cy="1083"/>
            </a:xfrm>
            <a:custGeom>
              <a:rect b="b" l="l" r="r" t="t"/>
              <a:pathLst>
                <a:path extrusionOk="0" h="79" w="733">
                  <a:moveTo>
                    <a:pt x="0" y="1"/>
                  </a:moveTo>
                  <a:lnTo>
                    <a:pt x="0" y="1"/>
                  </a:lnTo>
                  <a:cubicBezTo>
                    <a:pt x="244" y="79"/>
                    <a:pt x="449" y="79"/>
                    <a:pt x="694" y="79"/>
                  </a:cubicBezTo>
                  <a:lnTo>
                    <a:pt x="733" y="79"/>
                  </a:lnTo>
                  <a:cubicBezTo>
                    <a:pt x="489" y="79"/>
                    <a:pt x="244" y="79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83"/>
            <p:cNvSpPr/>
            <p:nvPr/>
          </p:nvSpPr>
          <p:spPr>
            <a:xfrm>
              <a:off x="3329734" y="1792528"/>
              <a:ext cx="14" cy="1754"/>
            </a:xfrm>
            <a:custGeom>
              <a:rect b="b" l="l" r="r" t="t"/>
              <a:pathLst>
                <a:path extrusionOk="0" h="128" w="1">
                  <a:moveTo>
                    <a:pt x="1" y="1"/>
                  </a:moveTo>
                  <a:lnTo>
                    <a:pt x="1" y="1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83"/>
            <p:cNvSpPr/>
            <p:nvPr/>
          </p:nvSpPr>
          <p:spPr>
            <a:xfrm>
              <a:off x="3565145" y="2232283"/>
              <a:ext cx="14609" cy="3358"/>
            </a:xfrm>
            <a:custGeom>
              <a:rect b="b" l="l" r="r" t="t"/>
              <a:pathLst>
                <a:path extrusionOk="0" h="245" w="1066">
                  <a:moveTo>
                    <a:pt x="1066" y="1"/>
                  </a:moveTo>
                  <a:cubicBezTo>
                    <a:pt x="694" y="40"/>
                    <a:pt x="372" y="118"/>
                    <a:pt x="1" y="245"/>
                  </a:cubicBezTo>
                  <a:cubicBezTo>
                    <a:pt x="372" y="118"/>
                    <a:pt x="694" y="40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83"/>
            <p:cNvSpPr/>
            <p:nvPr/>
          </p:nvSpPr>
          <p:spPr>
            <a:xfrm>
              <a:off x="3563007" y="2235626"/>
              <a:ext cx="1617" cy="548"/>
            </a:xfrm>
            <a:custGeom>
              <a:rect b="b" l="l" r="r" t="t"/>
              <a:pathLst>
                <a:path extrusionOk="0" h="40" w="118">
                  <a:moveTo>
                    <a:pt x="0" y="40"/>
                  </a:moveTo>
                  <a:cubicBezTo>
                    <a:pt x="39" y="40"/>
                    <a:pt x="78" y="1"/>
                    <a:pt x="118" y="1"/>
                  </a:cubicBezTo>
                  <a:cubicBezTo>
                    <a:pt x="78" y="1"/>
                    <a:pt x="39" y="40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83"/>
            <p:cNvSpPr/>
            <p:nvPr/>
          </p:nvSpPr>
          <p:spPr>
            <a:xfrm>
              <a:off x="3544520" y="2241656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83"/>
            <p:cNvSpPr/>
            <p:nvPr/>
          </p:nvSpPr>
          <p:spPr>
            <a:xfrm>
              <a:off x="3325856" y="1810481"/>
              <a:ext cx="14" cy="1083"/>
            </a:xfrm>
            <a:custGeom>
              <a:rect b="b" l="l" r="r" t="t"/>
              <a:pathLst>
                <a:path extrusionOk="0" h="79" w="1">
                  <a:moveTo>
                    <a:pt x="0" y="0"/>
                  </a:moveTo>
                  <a:lnTo>
                    <a:pt x="0" y="7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83"/>
            <p:cNvSpPr/>
            <p:nvPr/>
          </p:nvSpPr>
          <p:spPr>
            <a:xfrm>
              <a:off x="3327460" y="1800970"/>
              <a:ext cx="685" cy="1617"/>
            </a:xfrm>
            <a:custGeom>
              <a:rect b="b" l="l" r="r" t="t"/>
              <a:pathLst>
                <a:path extrusionOk="0" h="118" w="50">
                  <a:moveTo>
                    <a:pt x="50" y="0"/>
                  </a:moveTo>
                  <a:cubicBezTo>
                    <a:pt x="1" y="40"/>
                    <a:pt x="1" y="79"/>
                    <a:pt x="1" y="118"/>
                  </a:cubicBezTo>
                  <a:cubicBezTo>
                    <a:pt x="1" y="79"/>
                    <a:pt x="1" y="40"/>
                    <a:pt x="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83"/>
            <p:cNvSpPr/>
            <p:nvPr/>
          </p:nvSpPr>
          <p:spPr>
            <a:xfrm>
              <a:off x="3325322" y="1815962"/>
              <a:ext cx="14" cy="548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83"/>
            <p:cNvSpPr/>
            <p:nvPr/>
          </p:nvSpPr>
          <p:spPr>
            <a:xfrm>
              <a:off x="3326925" y="1803779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40" y="1"/>
                  </a:moveTo>
                  <a:cubicBezTo>
                    <a:pt x="1" y="40"/>
                    <a:pt x="1" y="79"/>
                    <a:pt x="1" y="79"/>
                  </a:cubicBezTo>
                  <a:cubicBezTo>
                    <a:pt x="1" y="79"/>
                    <a:pt x="1" y="40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83"/>
            <p:cNvSpPr/>
            <p:nvPr/>
          </p:nvSpPr>
          <p:spPr>
            <a:xfrm>
              <a:off x="3332557" y="1781414"/>
              <a:ext cx="548" cy="2302"/>
            </a:xfrm>
            <a:custGeom>
              <a:rect b="b" l="l" r="r" t="t"/>
              <a:pathLst>
                <a:path extrusionOk="0" h="168" w="40">
                  <a:moveTo>
                    <a:pt x="39" y="1"/>
                  </a:moveTo>
                  <a:cubicBezTo>
                    <a:pt x="39" y="79"/>
                    <a:pt x="0" y="118"/>
                    <a:pt x="0" y="167"/>
                  </a:cubicBezTo>
                  <a:cubicBezTo>
                    <a:pt x="0" y="118"/>
                    <a:pt x="39" y="79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83"/>
            <p:cNvSpPr/>
            <p:nvPr/>
          </p:nvSpPr>
          <p:spPr>
            <a:xfrm>
              <a:off x="3330269" y="1789184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40" y="1"/>
                  </a:moveTo>
                  <a:cubicBezTo>
                    <a:pt x="1" y="40"/>
                    <a:pt x="1" y="89"/>
                    <a:pt x="1" y="128"/>
                  </a:cubicBezTo>
                  <a:cubicBezTo>
                    <a:pt x="1" y="89"/>
                    <a:pt x="1" y="40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83"/>
            <p:cNvSpPr/>
            <p:nvPr/>
          </p:nvSpPr>
          <p:spPr>
            <a:xfrm>
              <a:off x="3325322" y="1814359"/>
              <a:ext cx="14" cy="548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83"/>
            <p:cNvSpPr/>
            <p:nvPr/>
          </p:nvSpPr>
          <p:spPr>
            <a:xfrm>
              <a:off x="3330803" y="1784772"/>
              <a:ext cx="1220" cy="3358"/>
            </a:xfrm>
            <a:custGeom>
              <a:rect b="b" l="l" r="r" t="t"/>
              <a:pathLst>
                <a:path extrusionOk="0" h="245" w="89">
                  <a:moveTo>
                    <a:pt x="89" y="0"/>
                  </a:moveTo>
                  <a:cubicBezTo>
                    <a:pt x="89" y="78"/>
                    <a:pt x="50" y="166"/>
                    <a:pt x="1" y="244"/>
                  </a:cubicBezTo>
                  <a:cubicBezTo>
                    <a:pt x="50" y="166"/>
                    <a:pt x="89" y="78"/>
                    <a:pt x="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p83"/>
            <p:cNvSpPr/>
            <p:nvPr/>
          </p:nvSpPr>
          <p:spPr>
            <a:xfrm>
              <a:off x="3547878" y="2240587"/>
              <a:ext cx="14" cy="548"/>
            </a:xfrm>
            <a:custGeom>
              <a:rect b="b" l="l" r="r" t="t"/>
              <a:pathLst>
                <a:path extrusionOk="0" h="40" w="1">
                  <a:moveTo>
                    <a:pt x="0" y="4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83"/>
            <p:cNvSpPr/>
            <p:nvPr/>
          </p:nvSpPr>
          <p:spPr>
            <a:xfrm>
              <a:off x="3325322" y="1812619"/>
              <a:ext cx="548" cy="1220"/>
            </a:xfrm>
            <a:custGeom>
              <a:rect b="b" l="l" r="r" t="t"/>
              <a:pathLst>
                <a:path extrusionOk="0" h="89" w="40">
                  <a:moveTo>
                    <a:pt x="39" y="1"/>
                  </a:moveTo>
                  <a:cubicBezTo>
                    <a:pt x="39" y="1"/>
                    <a:pt x="0" y="40"/>
                    <a:pt x="0" y="89"/>
                  </a:cubicBezTo>
                  <a:cubicBezTo>
                    <a:pt x="0" y="40"/>
                    <a:pt x="39" y="1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83"/>
            <p:cNvSpPr/>
            <p:nvPr/>
          </p:nvSpPr>
          <p:spPr>
            <a:xfrm>
              <a:off x="3326391" y="1805931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40" y="0"/>
                  </a:moveTo>
                  <a:cubicBezTo>
                    <a:pt x="40" y="39"/>
                    <a:pt x="1" y="88"/>
                    <a:pt x="1" y="127"/>
                  </a:cubicBezTo>
                  <a:cubicBezTo>
                    <a:pt x="1" y="88"/>
                    <a:pt x="40" y="39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83"/>
            <p:cNvSpPr/>
            <p:nvPr/>
          </p:nvSpPr>
          <p:spPr>
            <a:xfrm>
              <a:off x="3233723" y="2034106"/>
              <a:ext cx="2837" cy="5098"/>
            </a:xfrm>
            <a:custGeom>
              <a:rect b="b" l="l" r="r" t="t"/>
              <a:pathLst>
                <a:path extrusionOk="0" h="372" w="207">
                  <a:moveTo>
                    <a:pt x="1" y="0"/>
                  </a:moveTo>
                  <a:cubicBezTo>
                    <a:pt x="89" y="127"/>
                    <a:pt x="128" y="244"/>
                    <a:pt x="206" y="372"/>
                  </a:cubicBezTo>
                  <a:cubicBezTo>
                    <a:pt x="128" y="244"/>
                    <a:pt x="89" y="12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83"/>
            <p:cNvSpPr/>
            <p:nvPr/>
          </p:nvSpPr>
          <p:spPr>
            <a:xfrm>
              <a:off x="3558458" y="2283029"/>
              <a:ext cx="17363" cy="165656"/>
            </a:xfrm>
            <a:custGeom>
              <a:rect b="b" l="l" r="r" t="t"/>
              <a:pathLst>
                <a:path extrusionOk="0" h="12088" w="1267">
                  <a:moveTo>
                    <a:pt x="1267" y="1"/>
                  </a:moveTo>
                  <a:cubicBezTo>
                    <a:pt x="1062" y="2186"/>
                    <a:pt x="819" y="4322"/>
                    <a:pt x="577" y="6430"/>
                  </a:cubicBezTo>
                  <a:cubicBezTo>
                    <a:pt x="410" y="8306"/>
                    <a:pt x="205" y="10222"/>
                    <a:pt x="0" y="12088"/>
                  </a:cubicBezTo>
                  <a:cubicBezTo>
                    <a:pt x="205" y="10222"/>
                    <a:pt x="410" y="8306"/>
                    <a:pt x="616" y="6430"/>
                  </a:cubicBezTo>
                  <a:cubicBezTo>
                    <a:pt x="820" y="4322"/>
                    <a:pt x="1062" y="2186"/>
                    <a:pt x="12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83"/>
            <p:cNvSpPr/>
            <p:nvPr/>
          </p:nvSpPr>
          <p:spPr>
            <a:xfrm>
              <a:off x="3577465" y="2247823"/>
              <a:ext cx="1083" cy="11251"/>
            </a:xfrm>
            <a:custGeom>
              <a:rect b="b" l="l" r="r" t="t"/>
              <a:pathLst>
                <a:path extrusionOk="0" h="821" w="79">
                  <a:moveTo>
                    <a:pt x="1" y="821"/>
                  </a:moveTo>
                  <a:cubicBezTo>
                    <a:pt x="40" y="577"/>
                    <a:pt x="40" y="283"/>
                    <a:pt x="79" y="0"/>
                  </a:cubicBezTo>
                  <a:cubicBezTo>
                    <a:pt x="40" y="283"/>
                    <a:pt x="40" y="577"/>
                    <a:pt x="1" y="8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83"/>
            <p:cNvSpPr/>
            <p:nvPr/>
          </p:nvSpPr>
          <p:spPr>
            <a:xfrm>
              <a:off x="3575862" y="2265090"/>
              <a:ext cx="1083" cy="14074"/>
            </a:xfrm>
            <a:custGeom>
              <a:rect b="b" l="l" r="r" t="t"/>
              <a:pathLst>
                <a:path extrusionOk="0" h="1027" w="79">
                  <a:moveTo>
                    <a:pt x="0" y="1027"/>
                  </a:moveTo>
                  <a:cubicBezTo>
                    <a:pt x="39" y="694"/>
                    <a:pt x="79" y="333"/>
                    <a:pt x="79" y="1"/>
                  </a:cubicBezTo>
                  <a:cubicBezTo>
                    <a:pt x="79" y="333"/>
                    <a:pt x="39" y="694"/>
                    <a:pt x="0" y="10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83"/>
            <p:cNvSpPr/>
            <p:nvPr/>
          </p:nvSpPr>
          <p:spPr>
            <a:xfrm>
              <a:off x="3579206" y="2232283"/>
              <a:ext cx="548" cy="8318"/>
            </a:xfrm>
            <a:custGeom>
              <a:rect b="b" l="l" r="r" t="t"/>
              <a:pathLst>
                <a:path extrusionOk="0" h="607" w="40">
                  <a:moveTo>
                    <a:pt x="40" y="1"/>
                  </a:moveTo>
                  <a:cubicBezTo>
                    <a:pt x="1" y="196"/>
                    <a:pt x="1" y="401"/>
                    <a:pt x="1" y="606"/>
                  </a:cubicBezTo>
                  <a:cubicBezTo>
                    <a:pt x="1" y="401"/>
                    <a:pt x="1" y="196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83"/>
            <p:cNvSpPr/>
            <p:nvPr/>
          </p:nvSpPr>
          <p:spPr>
            <a:xfrm>
              <a:off x="3579740" y="2232283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83"/>
            <p:cNvSpPr/>
            <p:nvPr/>
          </p:nvSpPr>
          <p:spPr>
            <a:xfrm>
              <a:off x="2611593" y="2315303"/>
              <a:ext cx="648401" cy="1000969"/>
            </a:xfrm>
            <a:custGeom>
              <a:rect b="b" l="l" r="r" t="t"/>
              <a:pathLst>
                <a:path extrusionOk="0" h="73041" w="47314">
                  <a:moveTo>
                    <a:pt x="4241" y="1"/>
                  </a:moveTo>
                  <a:cubicBezTo>
                    <a:pt x="3870" y="489"/>
                    <a:pt x="3430" y="978"/>
                    <a:pt x="3059" y="1466"/>
                  </a:cubicBezTo>
                  <a:cubicBezTo>
                    <a:pt x="2492" y="2121"/>
                    <a:pt x="1916" y="2776"/>
                    <a:pt x="1427" y="3509"/>
                  </a:cubicBezTo>
                  <a:cubicBezTo>
                    <a:pt x="743" y="4564"/>
                    <a:pt x="1" y="6762"/>
                    <a:pt x="499" y="7661"/>
                  </a:cubicBezTo>
                  <a:cubicBezTo>
                    <a:pt x="694" y="8023"/>
                    <a:pt x="988" y="8189"/>
                    <a:pt x="1310" y="8355"/>
                  </a:cubicBezTo>
                  <a:cubicBezTo>
                    <a:pt x="1720" y="8599"/>
                    <a:pt x="2121" y="8795"/>
                    <a:pt x="2453" y="9410"/>
                  </a:cubicBezTo>
                  <a:cubicBezTo>
                    <a:pt x="3225" y="10915"/>
                    <a:pt x="2854" y="13358"/>
                    <a:pt x="2571" y="15146"/>
                  </a:cubicBezTo>
                  <a:cubicBezTo>
                    <a:pt x="2531" y="15478"/>
                    <a:pt x="2492" y="15723"/>
                    <a:pt x="2453" y="16006"/>
                  </a:cubicBezTo>
                  <a:cubicBezTo>
                    <a:pt x="2326" y="16983"/>
                    <a:pt x="2453" y="18126"/>
                    <a:pt x="2571" y="19387"/>
                  </a:cubicBezTo>
                  <a:cubicBezTo>
                    <a:pt x="2698" y="21009"/>
                    <a:pt x="2893" y="22768"/>
                    <a:pt x="2404" y="24067"/>
                  </a:cubicBezTo>
                  <a:cubicBezTo>
                    <a:pt x="2698" y="24839"/>
                    <a:pt x="2893" y="25005"/>
                    <a:pt x="3020" y="25044"/>
                  </a:cubicBezTo>
                  <a:cubicBezTo>
                    <a:pt x="3035" y="25047"/>
                    <a:pt x="3050" y="25049"/>
                    <a:pt x="3066" y="25049"/>
                  </a:cubicBezTo>
                  <a:cubicBezTo>
                    <a:pt x="3271" y="25049"/>
                    <a:pt x="3568" y="24822"/>
                    <a:pt x="3831" y="24595"/>
                  </a:cubicBezTo>
                  <a:cubicBezTo>
                    <a:pt x="4202" y="24312"/>
                    <a:pt x="4564" y="23989"/>
                    <a:pt x="5013" y="23940"/>
                  </a:cubicBezTo>
                  <a:cubicBezTo>
                    <a:pt x="5219" y="23907"/>
                    <a:pt x="5395" y="23892"/>
                    <a:pt x="5547" y="23892"/>
                  </a:cubicBezTo>
                  <a:cubicBezTo>
                    <a:pt x="6117" y="23892"/>
                    <a:pt x="6369" y="24104"/>
                    <a:pt x="6723" y="24390"/>
                  </a:cubicBezTo>
                  <a:cubicBezTo>
                    <a:pt x="6889" y="24556"/>
                    <a:pt x="7046" y="24722"/>
                    <a:pt x="7339" y="24878"/>
                  </a:cubicBezTo>
                  <a:cubicBezTo>
                    <a:pt x="7583" y="25044"/>
                    <a:pt x="7827" y="25084"/>
                    <a:pt x="8023" y="25162"/>
                  </a:cubicBezTo>
                  <a:cubicBezTo>
                    <a:pt x="8638" y="25289"/>
                    <a:pt x="9049" y="25494"/>
                    <a:pt x="9205" y="26588"/>
                  </a:cubicBezTo>
                  <a:cubicBezTo>
                    <a:pt x="9293" y="27321"/>
                    <a:pt x="9244" y="27771"/>
                    <a:pt x="9000" y="28054"/>
                  </a:cubicBezTo>
                  <a:cubicBezTo>
                    <a:pt x="8756" y="28337"/>
                    <a:pt x="8433" y="28337"/>
                    <a:pt x="8072" y="28337"/>
                  </a:cubicBezTo>
                  <a:cubicBezTo>
                    <a:pt x="7779" y="28337"/>
                    <a:pt x="7456" y="28337"/>
                    <a:pt x="7173" y="28543"/>
                  </a:cubicBezTo>
                  <a:cubicBezTo>
                    <a:pt x="6889" y="28748"/>
                    <a:pt x="6645" y="28826"/>
                    <a:pt x="6479" y="28875"/>
                  </a:cubicBezTo>
                  <a:cubicBezTo>
                    <a:pt x="6274" y="28953"/>
                    <a:pt x="6274" y="28953"/>
                    <a:pt x="6274" y="29891"/>
                  </a:cubicBezTo>
                  <a:cubicBezTo>
                    <a:pt x="6274" y="30458"/>
                    <a:pt x="6440" y="30946"/>
                    <a:pt x="6557" y="31474"/>
                  </a:cubicBezTo>
                  <a:cubicBezTo>
                    <a:pt x="6723" y="32002"/>
                    <a:pt x="6928" y="32578"/>
                    <a:pt x="6889" y="33272"/>
                  </a:cubicBezTo>
                  <a:cubicBezTo>
                    <a:pt x="6889" y="34737"/>
                    <a:pt x="6606" y="36604"/>
                    <a:pt x="5424" y="37542"/>
                  </a:cubicBezTo>
                  <a:cubicBezTo>
                    <a:pt x="5629" y="38109"/>
                    <a:pt x="5785" y="38724"/>
                    <a:pt x="5990" y="39291"/>
                  </a:cubicBezTo>
                  <a:cubicBezTo>
                    <a:pt x="6157" y="39946"/>
                    <a:pt x="6362" y="40600"/>
                    <a:pt x="6606" y="41206"/>
                  </a:cubicBezTo>
                  <a:cubicBezTo>
                    <a:pt x="6850" y="41822"/>
                    <a:pt x="7173" y="42310"/>
                    <a:pt x="7456" y="42799"/>
                  </a:cubicBezTo>
                  <a:cubicBezTo>
                    <a:pt x="7945" y="43649"/>
                    <a:pt x="8433" y="44421"/>
                    <a:pt x="8599" y="45564"/>
                  </a:cubicBezTo>
                  <a:cubicBezTo>
                    <a:pt x="8638" y="45847"/>
                    <a:pt x="8717" y="46131"/>
                    <a:pt x="8756" y="46414"/>
                  </a:cubicBezTo>
                  <a:cubicBezTo>
                    <a:pt x="8961" y="47518"/>
                    <a:pt x="9166" y="48779"/>
                    <a:pt x="9166" y="49795"/>
                  </a:cubicBezTo>
                  <a:cubicBezTo>
                    <a:pt x="9205" y="50567"/>
                    <a:pt x="9049" y="51104"/>
                    <a:pt x="8961" y="51505"/>
                  </a:cubicBezTo>
                  <a:cubicBezTo>
                    <a:pt x="8756" y="52160"/>
                    <a:pt x="8678" y="52443"/>
                    <a:pt x="9449" y="53176"/>
                  </a:cubicBezTo>
                  <a:cubicBezTo>
                    <a:pt x="10104" y="53743"/>
                    <a:pt x="10710" y="53830"/>
                    <a:pt x="11404" y="53948"/>
                  </a:cubicBezTo>
                  <a:cubicBezTo>
                    <a:pt x="11814" y="53987"/>
                    <a:pt x="12225" y="54075"/>
                    <a:pt x="12664" y="54192"/>
                  </a:cubicBezTo>
                  <a:cubicBezTo>
                    <a:pt x="13397" y="54475"/>
                    <a:pt x="13886" y="54808"/>
                    <a:pt x="14335" y="55091"/>
                  </a:cubicBezTo>
                  <a:cubicBezTo>
                    <a:pt x="14912" y="55452"/>
                    <a:pt x="15439" y="55824"/>
                    <a:pt x="16495" y="55941"/>
                  </a:cubicBezTo>
                  <a:cubicBezTo>
                    <a:pt x="16866" y="55990"/>
                    <a:pt x="17149" y="55990"/>
                    <a:pt x="17433" y="56029"/>
                  </a:cubicBezTo>
                  <a:cubicBezTo>
                    <a:pt x="18859" y="56146"/>
                    <a:pt x="19143" y="56185"/>
                    <a:pt x="20198" y="57612"/>
                  </a:cubicBezTo>
                  <a:cubicBezTo>
                    <a:pt x="20813" y="58472"/>
                    <a:pt x="21546" y="59605"/>
                    <a:pt x="22318" y="60827"/>
                  </a:cubicBezTo>
                  <a:cubicBezTo>
                    <a:pt x="23256" y="62292"/>
                    <a:pt x="24233" y="63807"/>
                    <a:pt x="25005" y="64735"/>
                  </a:cubicBezTo>
                  <a:cubicBezTo>
                    <a:pt x="25455" y="65312"/>
                    <a:pt x="25660" y="65878"/>
                    <a:pt x="25855" y="66445"/>
                  </a:cubicBezTo>
                  <a:cubicBezTo>
                    <a:pt x="26061" y="67100"/>
                    <a:pt x="26266" y="67715"/>
                    <a:pt x="26881" y="68282"/>
                  </a:cubicBezTo>
                  <a:cubicBezTo>
                    <a:pt x="28181" y="69543"/>
                    <a:pt x="29197" y="69621"/>
                    <a:pt x="30907" y="69670"/>
                  </a:cubicBezTo>
                  <a:cubicBezTo>
                    <a:pt x="33516" y="69709"/>
                    <a:pt x="35754" y="69826"/>
                    <a:pt x="38196" y="70725"/>
                  </a:cubicBezTo>
                  <a:cubicBezTo>
                    <a:pt x="39779" y="71331"/>
                    <a:pt x="41450" y="72112"/>
                    <a:pt x="43082" y="73041"/>
                  </a:cubicBezTo>
                  <a:cubicBezTo>
                    <a:pt x="43121" y="72884"/>
                    <a:pt x="43160" y="72679"/>
                    <a:pt x="43199" y="72474"/>
                  </a:cubicBezTo>
                  <a:lnTo>
                    <a:pt x="43199" y="72396"/>
                  </a:lnTo>
                  <a:cubicBezTo>
                    <a:pt x="43248" y="72308"/>
                    <a:pt x="43248" y="72269"/>
                    <a:pt x="43248" y="72191"/>
                  </a:cubicBezTo>
                  <a:cubicBezTo>
                    <a:pt x="43248" y="72151"/>
                    <a:pt x="43287" y="72064"/>
                    <a:pt x="43287" y="72024"/>
                  </a:cubicBezTo>
                  <a:cubicBezTo>
                    <a:pt x="43287" y="71985"/>
                    <a:pt x="43326" y="71907"/>
                    <a:pt x="43326" y="71868"/>
                  </a:cubicBezTo>
                  <a:cubicBezTo>
                    <a:pt x="43326" y="71780"/>
                    <a:pt x="43365" y="71741"/>
                    <a:pt x="43365" y="71663"/>
                  </a:cubicBezTo>
                  <a:cubicBezTo>
                    <a:pt x="43365" y="71624"/>
                    <a:pt x="43405" y="71575"/>
                    <a:pt x="43405" y="71497"/>
                  </a:cubicBezTo>
                  <a:cubicBezTo>
                    <a:pt x="43405" y="71458"/>
                    <a:pt x="43444" y="71380"/>
                    <a:pt x="43444" y="71331"/>
                  </a:cubicBezTo>
                  <a:cubicBezTo>
                    <a:pt x="43444" y="71253"/>
                    <a:pt x="43492" y="71213"/>
                    <a:pt x="43492" y="71135"/>
                  </a:cubicBezTo>
                  <a:cubicBezTo>
                    <a:pt x="43532" y="71086"/>
                    <a:pt x="43532" y="71047"/>
                    <a:pt x="43532" y="70969"/>
                  </a:cubicBezTo>
                  <a:cubicBezTo>
                    <a:pt x="43571" y="70930"/>
                    <a:pt x="43571" y="70842"/>
                    <a:pt x="43610" y="70803"/>
                  </a:cubicBezTo>
                  <a:cubicBezTo>
                    <a:pt x="43610" y="70725"/>
                    <a:pt x="43649" y="70686"/>
                    <a:pt x="43649" y="70598"/>
                  </a:cubicBezTo>
                  <a:cubicBezTo>
                    <a:pt x="43688" y="70559"/>
                    <a:pt x="43688" y="70520"/>
                    <a:pt x="43737" y="70442"/>
                  </a:cubicBezTo>
                  <a:cubicBezTo>
                    <a:pt x="43737" y="70402"/>
                    <a:pt x="43776" y="70315"/>
                    <a:pt x="43776" y="70275"/>
                  </a:cubicBezTo>
                  <a:cubicBezTo>
                    <a:pt x="43815" y="70236"/>
                    <a:pt x="43815" y="70158"/>
                    <a:pt x="43854" y="70109"/>
                  </a:cubicBezTo>
                  <a:cubicBezTo>
                    <a:pt x="43854" y="70031"/>
                    <a:pt x="43893" y="69992"/>
                    <a:pt x="43932" y="69914"/>
                  </a:cubicBezTo>
                  <a:cubicBezTo>
                    <a:pt x="43932" y="69865"/>
                    <a:pt x="43981" y="69826"/>
                    <a:pt x="43981" y="69748"/>
                  </a:cubicBezTo>
                  <a:cubicBezTo>
                    <a:pt x="44020" y="69709"/>
                    <a:pt x="44059" y="69670"/>
                    <a:pt x="44059" y="69582"/>
                  </a:cubicBezTo>
                  <a:cubicBezTo>
                    <a:pt x="44098" y="69543"/>
                    <a:pt x="44137" y="69503"/>
                    <a:pt x="44137" y="69425"/>
                  </a:cubicBezTo>
                  <a:cubicBezTo>
                    <a:pt x="44176" y="69376"/>
                    <a:pt x="44225" y="69298"/>
                    <a:pt x="44264" y="69259"/>
                  </a:cubicBezTo>
                  <a:cubicBezTo>
                    <a:pt x="44264" y="69220"/>
                    <a:pt x="44303" y="69132"/>
                    <a:pt x="44343" y="69093"/>
                  </a:cubicBezTo>
                  <a:cubicBezTo>
                    <a:pt x="44382" y="69054"/>
                    <a:pt x="44421" y="68976"/>
                    <a:pt x="44470" y="68937"/>
                  </a:cubicBezTo>
                  <a:cubicBezTo>
                    <a:pt x="44470" y="68888"/>
                    <a:pt x="44509" y="68810"/>
                    <a:pt x="44548" y="68771"/>
                  </a:cubicBezTo>
                  <a:cubicBezTo>
                    <a:pt x="44587" y="68732"/>
                    <a:pt x="44626" y="68644"/>
                    <a:pt x="44665" y="68605"/>
                  </a:cubicBezTo>
                  <a:cubicBezTo>
                    <a:pt x="44714" y="68565"/>
                    <a:pt x="44714" y="68526"/>
                    <a:pt x="44753" y="68487"/>
                  </a:cubicBezTo>
                  <a:cubicBezTo>
                    <a:pt x="44792" y="68399"/>
                    <a:pt x="44870" y="68321"/>
                    <a:pt x="44909" y="68282"/>
                  </a:cubicBezTo>
                  <a:cubicBezTo>
                    <a:pt x="44958" y="68243"/>
                    <a:pt x="44958" y="68204"/>
                    <a:pt x="44997" y="68155"/>
                  </a:cubicBezTo>
                  <a:lnTo>
                    <a:pt x="45281" y="67872"/>
                  </a:lnTo>
                  <a:lnTo>
                    <a:pt x="45447" y="67715"/>
                  </a:lnTo>
                  <a:cubicBezTo>
                    <a:pt x="45808" y="67344"/>
                    <a:pt x="46180" y="66983"/>
                    <a:pt x="46180" y="66533"/>
                  </a:cubicBezTo>
                  <a:cubicBezTo>
                    <a:pt x="46180" y="66328"/>
                    <a:pt x="46092" y="66123"/>
                    <a:pt x="45974" y="65878"/>
                  </a:cubicBezTo>
                  <a:cubicBezTo>
                    <a:pt x="45935" y="65800"/>
                    <a:pt x="45886" y="65673"/>
                    <a:pt x="45847" y="65556"/>
                  </a:cubicBezTo>
                  <a:cubicBezTo>
                    <a:pt x="45564" y="64862"/>
                    <a:pt x="45642" y="64051"/>
                    <a:pt x="46053" y="63436"/>
                  </a:cubicBezTo>
                  <a:cubicBezTo>
                    <a:pt x="46180" y="63230"/>
                    <a:pt x="46336" y="63025"/>
                    <a:pt x="46502" y="62830"/>
                  </a:cubicBezTo>
                  <a:cubicBezTo>
                    <a:pt x="47030" y="62175"/>
                    <a:pt x="47313" y="61726"/>
                    <a:pt x="47069" y="61315"/>
                  </a:cubicBezTo>
                  <a:cubicBezTo>
                    <a:pt x="46951" y="61120"/>
                    <a:pt x="46668" y="61032"/>
                    <a:pt x="46424" y="60915"/>
                  </a:cubicBezTo>
                  <a:cubicBezTo>
                    <a:pt x="46336" y="60876"/>
                    <a:pt x="46219" y="60827"/>
                    <a:pt x="46131" y="60788"/>
                  </a:cubicBezTo>
                  <a:cubicBezTo>
                    <a:pt x="45359" y="60387"/>
                    <a:pt x="44831" y="59566"/>
                    <a:pt x="44714" y="58716"/>
                  </a:cubicBezTo>
                  <a:cubicBezTo>
                    <a:pt x="44626" y="58022"/>
                    <a:pt x="44831" y="57368"/>
                    <a:pt x="45281" y="56879"/>
                  </a:cubicBezTo>
                  <a:cubicBezTo>
                    <a:pt x="45036" y="56635"/>
                    <a:pt x="44753" y="56351"/>
                    <a:pt x="44470" y="56107"/>
                  </a:cubicBezTo>
                  <a:cubicBezTo>
                    <a:pt x="39867" y="51710"/>
                    <a:pt x="35871" y="46746"/>
                    <a:pt x="32539" y="41333"/>
                  </a:cubicBezTo>
                  <a:cubicBezTo>
                    <a:pt x="32500" y="41284"/>
                    <a:pt x="32500" y="41245"/>
                    <a:pt x="32500" y="41245"/>
                  </a:cubicBezTo>
                  <a:cubicBezTo>
                    <a:pt x="32373" y="41040"/>
                    <a:pt x="32256" y="40844"/>
                    <a:pt x="32129" y="40678"/>
                  </a:cubicBezTo>
                  <a:cubicBezTo>
                    <a:pt x="32011" y="40473"/>
                    <a:pt x="31884" y="40229"/>
                    <a:pt x="31767" y="40024"/>
                  </a:cubicBezTo>
                  <a:cubicBezTo>
                    <a:pt x="31679" y="39906"/>
                    <a:pt x="31601" y="39740"/>
                    <a:pt x="31523" y="39623"/>
                  </a:cubicBezTo>
                  <a:cubicBezTo>
                    <a:pt x="31318" y="39252"/>
                    <a:pt x="31073" y="38890"/>
                    <a:pt x="30868" y="38480"/>
                  </a:cubicBezTo>
                  <a:cubicBezTo>
                    <a:pt x="30585" y="37952"/>
                    <a:pt x="30301" y="37425"/>
                    <a:pt x="30008" y="36848"/>
                  </a:cubicBezTo>
                  <a:cubicBezTo>
                    <a:pt x="29324" y="35627"/>
                    <a:pt x="28630" y="34327"/>
                    <a:pt x="27858" y="33106"/>
                  </a:cubicBezTo>
                  <a:lnTo>
                    <a:pt x="27614" y="32734"/>
                  </a:lnTo>
                  <a:cubicBezTo>
                    <a:pt x="25367" y="29197"/>
                    <a:pt x="23090" y="25572"/>
                    <a:pt x="20120" y="22523"/>
                  </a:cubicBezTo>
                  <a:lnTo>
                    <a:pt x="20041" y="22475"/>
                  </a:lnTo>
                  <a:lnTo>
                    <a:pt x="20041" y="22357"/>
                  </a:lnTo>
                  <a:cubicBezTo>
                    <a:pt x="20041" y="21546"/>
                    <a:pt x="20198" y="20765"/>
                    <a:pt x="20364" y="19993"/>
                  </a:cubicBezTo>
                  <a:cubicBezTo>
                    <a:pt x="20530" y="19299"/>
                    <a:pt x="20686" y="18566"/>
                    <a:pt x="20813" y="17882"/>
                  </a:cubicBezTo>
                  <a:cubicBezTo>
                    <a:pt x="20931" y="17472"/>
                    <a:pt x="20970" y="17022"/>
                    <a:pt x="21058" y="16612"/>
                  </a:cubicBezTo>
                  <a:cubicBezTo>
                    <a:pt x="21136" y="16328"/>
                    <a:pt x="21214" y="16006"/>
                    <a:pt x="21263" y="15723"/>
                  </a:cubicBezTo>
                  <a:cubicBezTo>
                    <a:pt x="21341" y="15351"/>
                    <a:pt x="21380" y="14990"/>
                    <a:pt x="21458" y="14619"/>
                  </a:cubicBezTo>
                  <a:cubicBezTo>
                    <a:pt x="21546" y="14257"/>
                    <a:pt x="21624" y="13886"/>
                    <a:pt x="21664" y="13563"/>
                  </a:cubicBezTo>
                  <a:cubicBezTo>
                    <a:pt x="21751" y="13241"/>
                    <a:pt x="21791" y="12909"/>
                    <a:pt x="21830" y="12586"/>
                  </a:cubicBezTo>
                  <a:cubicBezTo>
                    <a:pt x="21908" y="12176"/>
                    <a:pt x="21996" y="11775"/>
                    <a:pt x="22074" y="11404"/>
                  </a:cubicBezTo>
                  <a:cubicBezTo>
                    <a:pt x="22113" y="11081"/>
                    <a:pt x="22152" y="10798"/>
                    <a:pt x="22191" y="10505"/>
                  </a:cubicBezTo>
                  <a:cubicBezTo>
                    <a:pt x="22279" y="10104"/>
                    <a:pt x="22357" y="9655"/>
                    <a:pt x="22435" y="9205"/>
                  </a:cubicBezTo>
                  <a:cubicBezTo>
                    <a:pt x="22484" y="8961"/>
                    <a:pt x="22523" y="8678"/>
                    <a:pt x="22562" y="8394"/>
                  </a:cubicBezTo>
                  <a:cubicBezTo>
                    <a:pt x="22641" y="7945"/>
                    <a:pt x="22680" y="7495"/>
                    <a:pt x="22768" y="7046"/>
                  </a:cubicBezTo>
                  <a:cubicBezTo>
                    <a:pt x="22807" y="6762"/>
                    <a:pt x="22846" y="6479"/>
                    <a:pt x="22885" y="6196"/>
                  </a:cubicBezTo>
                  <a:cubicBezTo>
                    <a:pt x="22973" y="5746"/>
                    <a:pt x="23051" y="5336"/>
                    <a:pt x="23090" y="4886"/>
                  </a:cubicBezTo>
                  <a:cubicBezTo>
                    <a:pt x="23129" y="4564"/>
                    <a:pt x="23168" y="4241"/>
                    <a:pt x="23217" y="3909"/>
                  </a:cubicBezTo>
                  <a:cubicBezTo>
                    <a:pt x="23295" y="3548"/>
                    <a:pt x="23334" y="3225"/>
                    <a:pt x="23373" y="2854"/>
                  </a:cubicBezTo>
                  <a:lnTo>
                    <a:pt x="21136" y="2444"/>
                  </a:lnTo>
                  <a:cubicBezTo>
                    <a:pt x="20198" y="2326"/>
                    <a:pt x="19260" y="2160"/>
                    <a:pt x="18332" y="2082"/>
                  </a:cubicBezTo>
                  <a:cubicBezTo>
                    <a:pt x="18087" y="2069"/>
                    <a:pt x="17847" y="2065"/>
                    <a:pt x="17609" y="2065"/>
                  </a:cubicBezTo>
                  <a:cubicBezTo>
                    <a:pt x="17132" y="2065"/>
                    <a:pt x="16661" y="2082"/>
                    <a:pt x="16172" y="2082"/>
                  </a:cubicBezTo>
                  <a:lnTo>
                    <a:pt x="14052" y="2082"/>
                  </a:lnTo>
                  <a:cubicBezTo>
                    <a:pt x="13974" y="2082"/>
                    <a:pt x="13886" y="2082"/>
                    <a:pt x="13807" y="2043"/>
                  </a:cubicBezTo>
                  <a:lnTo>
                    <a:pt x="13397" y="2043"/>
                  </a:lnTo>
                  <a:cubicBezTo>
                    <a:pt x="13280" y="2043"/>
                    <a:pt x="13202" y="2004"/>
                    <a:pt x="13075" y="2004"/>
                  </a:cubicBezTo>
                  <a:cubicBezTo>
                    <a:pt x="12957" y="2004"/>
                    <a:pt x="12830" y="2004"/>
                    <a:pt x="12713" y="1955"/>
                  </a:cubicBezTo>
                  <a:cubicBezTo>
                    <a:pt x="12625" y="1955"/>
                    <a:pt x="12508" y="1955"/>
                    <a:pt x="12381" y="1916"/>
                  </a:cubicBezTo>
                  <a:cubicBezTo>
                    <a:pt x="12303" y="1916"/>
                    <a:pt x="12176" y="1916"/>
                    <a:pt x="12058" y="1877"/>
                  </a:cubicBezTo>
                  <a:cubicBezTo>
                    <a:pt x="11931" y="1877"/>
                    <a:pt x="11853" y="1877"/>
                    <a:pt x="11736" y="1838"/>
                  </a:cubicBezTo>
                  <a:cubicBezTo>
                    <a:pt x="11609" y="1838"/>
                    <a:pt x="11492" y="1799"/>
                    <a:pt x="11404" y="1799"/>
                  </a:cubicBezTo>
                  <a:cubicBezTo>
                    <a:pt x="11286" y="1799"/>
                    <a:pt x="11159" y="1760"/>
                    <a:pt x="11042" y="1760"/>
                  </a:cubicBezTo>
                  <a:cubicBezTo>
                    <a:pt x="10954" y="1711"/>
                    <a:pt x="10837" y="1711"/>
                    <a:pt x="10710" y="1672"/>
                  </a:cubicBezTo>
                  <a:cubicBezTo>
                    <a:pt x="10632" y="1672"/>
                    <a:pt x="10515" y="1633"/>
                    <a:pt x="10388" y="1633"/>
                  </a:cubicBezTo>
                  <a:cubicBezTo>
                    <a:pt x="10270" y="1593"/>
                    <a:pt x="10182" y="1593"/>
                    <a:pt x="10065" y="1554"/>
                  </a:cubicBezTo>
                  <a:cubicBezTo>
                    <a:pt x="9938" y="1554"/>
                    <a:pt x="9860" y="1515"/>
                    <a:pt x="9733" y="1466"/>
                  </a:cubicBezTo>
                  <a:cubicBezTo>
                    <a:pt x="9616" y="1466"/>
                    <a:pt x="9537" y="1427"/>
                    <a:pt x="9410" y="1427"/>
                  </a:cubicBezTo>
                  <a:cubicBezTo>
                    <a:pt x="9293" y="1388"/>
                    <a:pt x="9166" y="1388"/>
                    <a:pt x="9088" y="1349"/>
                  </a:cubicBezTo>
                  <a:cubicBezTo>
                    <a:pt x="8961" y="1310"/>
                    <a:pt x="8844" y="1310"/>
                    <a:pt x="8756" y="1271"/>
                  </a:cubicBezTo>
                  <a:cubicBezTo>
                    <a:pt x="8638" y="1222"/>
                    <a:pt x="8511" y="1222"/>
                    <a:pt x="8433" y="1183"/>
                  </a:cubicBezTo>
                  <a:cubicBezTo>
                    <a:pt x="8316" y="1144"/>
                    <a:pt x="8189" y="1144"/>
                    <a:pt x="8072" y="1105"/>
                  </a:cubicBezTo>
                  <a:cubicBezTo>
                    <a:pt x="7984" y="1066"/>
                    <a:pt x="7867" y="1066"/>
                    <a:pt x="7779" y="1027"/>
                  </a:cubicBezTo>
                  <a:cubicBezTo>
                    <a:pt x="7661" y="978"/>
                    <a:pt x="7534" y="939"/>
                    <a:pt x="7417" y="939"/>
                  </a:cubicBezTo>
                  <a:cubicBezTo>
                    <a:pt x="7339" y="900"/>
                    <a:pt x="7212" y="861"/>
                    <a:pt x="7134" y="861"/>
                  </a:cubicBezTo>
                  <a:cubicBezTo>
                    <a:pt x="7007" y="822"/>
                    <a:pt x="6889" y="782"/>
                    <a:pt x="6762" y="734"/>
                  </a:cubicBezTo>
                  <a:cubicBezTo>
                    <a:pt x="6684" y="734"/>
                    <a:pt x="6557" y="695"/>
                    <a:pt x="6479" y="655"/>
                  </a:cubicBezTo>
                  <a:cubicBezTo>
                    <a:pt x="6362" y="616"/>
                    <a:pt x="6235" y="577"/>
                    <a:pt x="6117" y="577"/>
                  </a:cubicBezTo>
                  <a:cubicBezTo>
                    <a:pt x="6030" y="538"/>
                    <a:pt x="5912" y="489"/>
                    <a:pt x="5824" y="450"/>
                  </a:cubicBezTo>
                  <a:cubicBezTo>
                    <a:pt x="5707" y="450"/>
                    <a:pt x="5580" y="411"/>
                    <a:pt x="5463" y="372"/>
                  </a:cubicBezTo>
                  <a:cubicBezTo>
                    <a:pt x="5336" y="333"/>
                    <a:pt x="5258" y="294"/>
                    <a:pt x="5179" y="294"/>
                  </a:cubicBezTo>
                  <a:cubicBezTo>
                    <a:pt x="5052" y="245"/>
                    <a:pt x="4896" y="206"/>
                    <a:pt x="4769" y="167"/>
                  </a:cubicBezTo>
                  <a:cubicBezTo>
                    <a:pt x="4691" y="128"/>
                    <a:pt x="4603" y="128"/>
                    <a:pt x="4525" y="89"/>
                  </a:cubicBezTo>
                  <a:cubicBezTo>
                    <a:pt x="4447" y="50"/>
                    <a:pt x="4320" y="1"/>
                    <a:pt x="42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83"/>
            <p:cNvSpPr/>
            <p:nvPr/>
          </p:nvSpPr>
          <p:spPr>
            <a:xfrm>
              <a:off x="2682567" y="2319318"/>
              <a:ext cx="3892" cy="1096"/>
            </a:xfrm>
            <a:custGeom>
              <a:rect b="b" l="l" r="r" t="t"/>
              <a:pathLst>
                <a:path extrusionOk="0" h="80" w="284">
                  <a:moveTo>
                    <a:pt x="0" y="1"/>
                  </a:moveTo>
                  <a:cubicBezTo>
                    <a:pt x="79" y="1"/>
                    <a:pt x="157" y="40"/>
                    <a:pt x="284" y="79"/>
                  </a:cubicBezTo>
                  <a:cubicBezTo>
                    <a:pt x="157" y="40"/>
                    <a:pt x="79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83"/>
            <p:cNvSpPr/>
            <p:nvPr/>
          </p:nvSpPr>
          <p:spPr>
            <a:xfrm>
              <a:off x="2673591" y="2316509"/>
              <a:ext cx="3371" cy="1083"/>
            </a:xfrm>
            <a:custGeom>
              <a:rect b="b" l="l" r="r" t="t"/>
              <a:pathLst>
                <a:path extrusionOk="0" h="79" w="246">
                  <a:moveTo>
                    <a:pt x="1" y="1"/>
                  </a:moveTo>
                  <a:cubicBezTo>
                    <a:pt x="79" y="40"/>
                    <a:pt x="167" y="40"/>
                    <a:pt x="245" y="79"/>
                  </a:cubicBezTo>
                  <a:cubicBezTo>
                    <a:pt x="167" y="40"/>
                    <a:pt x="79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83"/>
            <p:cNvSpPr/>
            <p:nvPr/>
          </p:nvSpPr>
          <p:spPr>
            <a:xfrm>
              <a:off x="2772412" y="2340477"/>
              <a:ext cx="4440" cy="548"/>
            </a:xfrm>
            <a:custGeom>
              <a:rect b="b" l="l" r="r" t="t"/>
              <a:pathLst>
                <a:path extrusionOk="0" h="40" w="324">
                  <a:moveTo>
                    <a:pt x="1" y="1"/>
                  </a:moveTo>
                  <a:cubicBezTo>
                    <a:pt x="118" y="40"/>
                    <a:pt x="196" y="40"/>
                    <a:pt x="323" y="40"/>
                  </a:cubicBezTo>
                  <a:cubicBezTo>
                    <a:pt x="196" y="40"/>
                    <a:pt x="118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83"/>
            <p:cNvSpPr/>
            <p:nvPr/>
          </p:nvSpPr>
          <p:spPr>
            <a:xfrm>
              <a:off x="2727160" y="2331515"/>
              <a:ext cx="4426" cy="1220"/>
            </a:xfrm>
            <a:custGeom>
              <a:rect b="b" l="l" r="r" t="t"/>
              <a:pathLst>
                <a:path extrusionOk="0" h="89" w="323">
                  <a:moveTo>
                    <a:pt x="0" y="0"/>
                  </a:moveTo>
                  <a:cubicBezTo>
                    <a:pt x="78" y="39"/>
                    <a:pt x="205" y="39"/>
                    <a:pt x="323" y="88"/>
                  </a:cubicBezTo>
                  <a:cubicBezTo>
                    <a:pt x="205" y="39"/>
                    <a:pt x="78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83"/>
            <p:cNvSpPr/>
            <p:nvPr/>
          </p:nvSpPr>
          <p:spPr>
            <a:xfrm>
              <a:off x="2800807" y="2343287"/>
              <a:ext cx="3358" cy="562"/>
            </a:xfrm>
            <a:custGeom>
              <a:rect b="b" l="l" r="r" t="t"/>
              <a:pathLst>
                <a:path extrusionOk="0" h="41" w="245">
                  <a:moveTo>
                    <a:pt x="0" y="1"/>
                  </a:moveTo>
                  <a:cubicBezTo>
                    <a:pt x="79" y="40"/>
                    <a:pt x="167" y="40"/>
                    <a:pt x="245" y="40"/>
                  </a:cubicBezTo>
                  <a:cubicBezTo>
                    <a:pt x="167" y="40"/>
                    <a:pt x="79" y="40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83"/>
            <p:cNvSpPr/>
            <p:nvPr/>
          </p:nvSpPr>
          <p:spPr>
            <a:xfrm>
              <a:off x="2790762" y="2342752"/>
              <a:ext cx="4440" cy="548"/>
            </a:xfrm>
            <a:custGeom>
              <a:rect b="b" l="l" r="r" t="t"/>
              <a:pathLst>
                <a:path extrusionOk="0" h="40" w="324">
                  <a:moveTo>
                    <a:pt x="1" y="1"/>
                  </a:moveTo>
                  <a:cubicBezTo>
                    <a:pt x="128" y="1"/>
                    <a:pt x="206" y="40"/>
                    <a:pt x="323" y="40"/>
                  </a:cubicBezTo>
                  <a:cubicBezTo>
                    <a:pt x="206" y="40"/>
                    <a:pt x="128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83"/>
            <p:cNvSpPr/>
            <p:nvPr/>
          </p:nvSpPr>
          <p:spPr>
            <a:xfrm>
              <a:off x="2781251" y="2341546"/>
              <a:ext cx="4577" cy="562"/>
            </a:xfrm>
            <a:custGeom>
              <a:rect b="b" l="l" r="r" t="t"/>
              <a:pathLst>
                <a:path extrusionOk="0" h="41" w="334">
                  <a:moveTo>
                    <a:pt x="1" y="1"/>
                  </a:moveTo>
                  <a:cubicBezTo>
                    <a:pt x="128" y="40"/>
                    <a:pt x="245" y="40"/>
                    <a:pt x="333" y="40"/>
                  </a:cubicBezTo>
                  <a:cubicBezTo>
                    <a:pt x="245" y="40"/>
                    <a:pt x="128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83"/>
            <p:cNvSpPr/>
            <p:nvPr/>
          </p:nvSpPr>
          <p:spPr>
            <a:xfrm>
              <a:off x="2718184" y="2329363"/>
              <a:ext cx="4029" cy="1083"/>
            </a:xfrm>
            <a:custGeom>
              <a:rect b="b" l="l" r="r" t="t"/>
              <a:pathLst>
                <a:path extrusionOk="0" h="79" w="294">
                  <a:moveTo>
                    <a:pt x="1" y="1"/>
                  </a:moveTo>
                  <a:cubicBezTo>
                    <a:pt x="89" y="40"/>
                    <a:pt x="206" y="40"/>
                    <a:pt x="294" y="79"/>
                  </a:cubicBezTo>
                  <a:cubicBezTo>
                    <a:pt x="206" y="40"/>
                    <a:pt x="89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83"/>
            <p:cNvSpPr/>
            <p:nvPr/>
          </p:nvSpPr>
          <p:spPr>
            <a:xfrm>
              <a:off x="2744962" y="2335393"/>
              <a:ext cx="4577" cy="1220"/>
            </a:xfrm>
            <a:custGeom>
              <a:rect b="b" l="l" r="r" t="t"/>
              <a:pathLst>
                <a:path extrusionOk="0" h="89" w="334">
                  <a:moveTo>
                    <a:pt x="1" y="0"/>
                  </a:moveTo>
                  <a:cubicBezTo>
                    <a:pt x="128" y="49"/>
                    <a:pt x="206" y="88"/>
                    <a:pt x="333" y="88"/>
                  </a:cubicBezTo>
                  <a:cubicBezTo>
                    <a:pt x="206" y="88"/>
                    <a:pt x="128" y="49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83"/>
            <p:cNvSpPr/>
            <p:nvPr/>
          </p:nvSpPr>
          <p:spPr>
            <a:xfrm>
              <a:off x="2753938" y="2337668"/>
              <a:ext cx="4426" cy="548"/>
            </a:xfrm>
            <a:custGeom>
              <a:rect b="b" l="l" r="r" t="t"/>
              <a:pathLst>
                <a:path extrusionOk="0" h="40" w="323">
                  <a:moveTo>
                    <a:pt x="1" y="1"/>
                  </a:moveTo>
                  <a:cubicBezTo>
                    <a:pt x="128" y="1"/>
                    <a:pt x="245" y="40"/>
                    <a:pt x="323" y="40"/>
                  </a:cubicBezTo>
                  <a:cubicBezTo>
                    <a:pt x="245" y="40"/>
                    <a:pt x="128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83"/>
            <p:cNvSpPr/>
            <p:nvPr/>
          </p:nvSpPr>
          <p:spPr>
            <a:xfrm>
              <a:off x="2736123" y="2333790"/>
              <a:ext cx="4440" cy="1083"/>
            </a:xfrm>
            <a:custGeom>
              <a:rect b="b" l="l" r="r" t="t"/>
              <a:pathLst>
                <a:path extrusionOk="0" h="79" w="324">
                  <a:moveTo>
                    <a:pt x="1" y="0"/>
                  </a:moveTo>
                  <a:cubicBezTo>
                    <a:pt x="79" y="39"/>
                    <a:pt x="206" y="39"/>
                    <a:pt x="323" y="78"/>
                  </a:cubicBezTo>
                  <a:cubicBezTo>
                    <a:pt x="206" y="39"/>
                    <a:pt x="79" y="39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p83"/>
            <p:cNvSpPr/>
            <p:nvPr/>
          </p:nvSpPr>
          <p:spPr>
            <a:xfrm>
              <a:off x="2762915" y="2339408"/>
              <a:ext cx="4961" cy="548"/>
            </a:xfrm>
            <a:custGeom>
              <a:rect b="b" l="l" r="r" t="t"/>
              <a:pathLst>
                <a:path extrusionOk="0" h="40" w="362">
                  <a:moveTo>
                    <a:pt x="0" y="1"/>
                  </a:moveTo>
                  <a:cubicBezTo>
                    <a:pt x="117" y="1"/>
                    <a:pt x="244" y="40"/>
                    <a:pt x="362" y="40"/>
                  </a:cubicBezTo>
                  <a:cubicBezTo>
                    <a:pt x="244" y="40"/>
                    <a:pt x="117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9" name="Google Shape;2349;p83"/>
            <p:cNvSpPr/>
            <p:nvPr/>
          </p:nvSpPr>
          <p:spPr>
            <a:xfrm>
              <a:off x="2691406" y="2321470"/>
              <a:ext cx="4029" cy="1754"/>
            </a:xfrm>
            <a:custGeom>
              <a:rect b="b" l="l" r="r" t="t"/>
              <a:pathLst>
                <a:path extrusionOk="0" h="128" w="294">
                  <a:moveTo>
                    <a:pt x="0" y="0"/>
                  </a:moveTo>
                  <a:cubicBezTo>
                    <a:pt x="88" y="39"/>
                    <a:pt x="206" y="88"/>
                    <a:pt x="293" y="127"/>
                  </a:cubicBezTo>
                  <a:cubicBezTo>
                    <a:pt x="206" y="88"/>
                    <a:pt x="88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0" name="Google Shape;2350;p83"/>
            <p:cNvSpPr/>
            <p:nvPr/>
          </p:nvSpPr>
          <p:spPr>
            <a:xfrm>
              <a:off x="2700382" y="2324279"/>
              <a:ext cx="3892" cy="1083"/>
            </a:xfrm>
            <a:custGeom>
              <a:rect b="b" l="l" r="r" t="t"/>
              <a:pathLst>
                <a:path extrusionOk="0" h="79" w="284">
                  <a:moveTo>
                    <a:pt x="0" y="0"/>
                  </a:moveTo>
                  <a:cubicBezTo>
                    <a:pt x="78" y="40"/>
                    <a:pt x="205" y="79"/>
                    <a:pt x="283" y="79"/>
                  </a:cubicBezTo>
                  <a:cubicBezTo>
                    <a:pt x="205" y="79"/>
                    <a:pt x="78" y="4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1" name="Google Shape;2351;p83"/>
            <p:cNvSpPr/>
            <p:nvPr/>
          </p:nvSpPr>
          <p:spPr>
            <a:xfrm>
              <a:off x="2709345" y="2327088"/>
              <a:ext cx="3906" cy="1083"/>
            </a:xfrm>
            <a:custGeom>
              <a:rect b="b" l="l" r="r" t="t"/>
              <a:pathLst>
                <a:path extrusionOk="0" h="79" w="285">
                  <a:moveTo>
                    <a:pt x="1" y="1"/>
                  </a:moveTo>
                  <a:cubicBezTo>
                    <a:pt x="79" y="1"/>
                    <a:pt x="206" y="40"/>
                    <a:pt x="284" y="79"/>
                  </a:cubicBezTo>
                  <a:cubicBezTo>
                    <a:pt x="206" y="40"/>
                    <a:pt x="79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2" name="Google Shape;2352;p83"/>
            <p:cNvSpPr/>
            <p:nvPr/>
          </p:nvSpPr>
          <p:spPr>
            <a:xfrm>
              <a:off x="2893475" y="2355483"/>
              <a:ext cx="461983" cy="667929"/>
            </a:xfrm>
            <a:custGeom>
              <a:rect b="b" l="l" r="r" t="t"/>
              <a:pathLst>
                <a:path extrusionOk="0" h="48739" w="33711">
                  <a:moveTo>
                    <a:pt x="3293" y="0"/>
                  </a:moveTo>
                  <a:cubicBezTo>
                    <a:pt x="3254" y="244"/>
                    <a:pt x="3215" y="538"/>
                    <a:pt x="3215" y="821"/>
                  </a:cubicBezTo>
                  <a:cubicBezTo>
                    <a:pt x="3137" y="1222"/>
                    <a:pt x="3088" y="1632"/>
                    <a:pt x="3010" y="2042"/>
                  </a:cubicBezTo>
                  <a:cubicBezTo>
                    <a:pt x="2971" y="2365"/>
                    <a:pt x="2932" y="2687"/>
                    <a:pt x="2892" y="3019"/>
                  </a:cubicBezTo>
                  <a:cubicBezTo>
                    <a:pt x="2804" y="3420"/>
                    <a:pt x="2765" y="3830"/>
                    <a:pt x="2687" y="4241"/>
                  </a:cubicBezTo>
                  <a:cubicBezTo>
                    <a:pt x="2648" y="4563"/>
                    <a:pt x="2599" y="4886"/>
                    <a:pt x="2521" y="5218"/>
                  </a:cubicBezTo>
                  <a:cubicBezTo>
                    <a:pt x="2482" y="5619"/>
                    <a:pt x="2404" y="5990"/>
                    <a:pt x="2355" y="6400"/>
                  </a:cubicBezTo>
                  <a:cubicBezTo>
                    <a:pt x="2316" y="6723"/>
                    <a:pt x="2238" y="7084"/>
                    <a:pt x="2199" y="7416"/>
                  </a:cubicBezTo>
                  <a:cubicBezTo>
                    <a:pt x="2111" y="7778"/>
                    <a:pt x="2072" y="8188"/>
                    <a:pt x="1993" y="8550"/>
                  </a:cubicBezTo>
                  <a:cubicBezTo>
                    <a:pt x="1915" y="8882"/>
                    <a:pt x="1866" y="9244"/>
                    <a:pt x="1788" y="9615"/>
                  </a:cubicBezTo>
                  <a:cubicBezTo>
                    <a:pt x="1749" y="9977"/>
                    <a:pt x="1671" y="10348"/>
                    <a:pt x="1583" y="10709"/>
                  </a:cubicBezTo>
                  <a:cubicBezTo>
                    <a:pt x="1544" y="11081"/>
                    <a:pt x="1466" y="11442"/>
                    <a:pt x="1378" y="11814"/>
                  </a:cubicBezTo>
                  <a:cubicBezTo>
                    <a:pt x="1339" y="12136"/>
                    <a:pt x="1261" y="12507"/>
                    <a:pt x="1182" y="12869"/>
                  </a:cubicBezTo>
                  <a:cubicBezTo>
                    <a:pt x="1095" y="13279"/>
                    <a:pt x="1016" y="13680"/>
                    <a:pt x="938" y="14090"/>
                  </a:cubicBezTo>
                  <a:cubicBezTo>
                    <a:pt x="889" y="14374"/>
                    <a:pt x="811" y="14706"/>
                    <a:pt x="772" y="14989"/>
                  </a:cubicBezTo>
                  <a:cubicBezTo>
                    <a:pt x="606" y="15722"/>
                    <a:pt x="489" y="16416"/>
                    <a:pt x="323" y="17100"/>
                  </a:cubicBezTo>
                  <a:cubicBezTo>
                    <a:pt x="156" y="17881"/>
                    <a:pt x="0" y="18614"/>
                    <a:pt x="0" y="19347"/>
                  </a:cubicBezTo>
                  <a:cubicBezTo>
                    <a:pt x="2971" y="22396"/>
                    <a:pt x="5247" y="26021"/>
                    <a:pt x="7485" y="29519"/>
                  </a:cubicBezTo>
                  <a:lnTo>
                    <a:pt x="7690" y="29890"/>
                  </a:lnTo>
                  <a:cubicBezTo>
                    <a:pt x="8511" y="31112"/>
                    <a:pt x="9195" y="32450"/>
                    <a:pt x="9889" y="33711"/>
                  </a:cubicBezTo>
                  <a:cubicBezTo>
                    <a:pt x="10172" y="34248"/>
                    <a:pt x="10465" y="34776"/>
                    <a:pt x="10749" y="35304"/>
                  </a:cubicBezTo>
                  <a:cubicBezTo>
                    <a:pt x="10954" y="35665"/>
                    <a:pt x="11149" y="36075"/>
                    <a:pt x="11393" y="36447"/>
                  </a:cubicBezTo>
                  <a:cubicBezTo>
                    <a:pt x="11481" y="36564"/>
                    <a:pt x="11520" y="36691"/>
                    <a:pt x="11599" y="36847"/>
                  </a:cubicBezTo>
                  <a:cubicBezTo>
                    <a:pt x="11765" y="37053"/>
                    <a:pt x="11882" y="37258"/>
                    <a:pt x="12009" y="37502"/>
                  </a:cubicBezTo>
                  <a:cubicBezTo>
                    <a:pt x="14413" y="41489"/>
                    <a:pt x="17217" y="45241"/>
                    <a:pt x="20354" y="48739"/>
                  </a:cubicBezTo>
                  <a:cubicBezTo>
                    <a:pt x="20432" y="48495"/>
                    <a:pt x="20520" y="48250"/>
                    <a:pt x="20559" y="48006"/>
                  </a:cubicBezTo>
                  <a:cubicBezTo>
                    <a:pt x="20598" y="47928"/>
                    <a:pt x="20598" y="47879"/>
                    <a:pt x="20598" y="47840"/>
                  </a:cubicBezTo>
                  <a:cubicBezTo>
                    <a:pt x="20676" y="47596"/>
                    <a:pt x="20764" y="47351"/>
                    <a:pt x="20803" y="47107"/>
                  </a:cubicBezTo>
                  <a:cubicBezTo>
                    <a:pt x="20803" y="47068"/>
                    <a:pt x="20842" y="47029"/>
                    <a:pt x="20842" y="46951"/>
                  </a:cubicBezTo>
                  <a:cubicBezTo>
                    <a:pt x="20920" y="46707"/>
                    <a:pt x="20969" y="46501"/>
                    <a:pt x="21008" y="46257"/>
                  </a:cubicBezTo>
                  <a:cubicBezTo>
                    <a:pt x="21047" y="46218"/>
                    <a:pt x="21047" y="46169"/>
                    <a:pt x="21047" y="46130"/>
                  </a:cubicBezTo>
                  <a:cubicBezTo>
                    <a:pt x="21086" y="45886"/>
                    <a:pt x="21165" y="45602"/>
                    <a:pt x="21213" y="45358"/>
                  </a:cubicBezTo>
                  <a:lnTo>
                    <a:pt x="21253" y="45114"/>
                  </a:lnTo>
                  <a:lnTo>
                    <a:pt x="25317" y="45808"/>
                  </a:lnTo>
                  <a:cubicBezTo>
                    <a:pt x="25366" y="45485"/>
                    <a:pt x="25405" y="45114"/>
                    <a:pt x="25444" y="44791"/>
                  </a:cubicBezTo>
                  <a:cubicBezTo>
                    <a:pt x="25484" y="44664"/>
                    <a:pt x="25484" y="44547"/>
                    <a:pt x="25523" y="44381"/>
                  </a:cubicBezTo>
                  <a:cubicBezTo>
                    <a:pt x="25523" y="44215"/>
                    <a:pt x="25562" y="44059"/>
                    <a:pt x="25611" y="43892"/>
                  </a:cubicBezTo>
                  <a:cubicBezTo>
                    <a:pt x="26461" y="38313"/>
                    <a:pt x="27926" y="32822"/>
                    <a:pt x="29353" y="27448"/>
                  </a:cubicBezTo>
                  <a:cubicBezTo>
                    <a:pt x="30897" y="21624"/>
                    <a:pt x="32529" y="15595"/>
                    <a:pt x="33301" y="9576"/>
                  </a:cubicBezTo>
                  <a:lnTo>
                    <a:pt x="33301" y="9527"/>
                  </a:lnTo>
                  <a:cubicBezTo>
                    <a:pt x="33340" y="9087"/>
                    <a:pt x="33428" y="8638"/>
                    <a:pt x="33467" y="8188"/>
                  </a:cubicBezTo>
                  <a:lnTo>
                    <a:pt x="33467" y="8149"/>
                  </a:lnTo>
                  <a:cubicBezTo>
                    <a:pt x="33506" y="7700"/>
                    <a:pt x="33545" y="7250"/>
                    <a:pt x="33584" y="6801"/>
                  </a:cubicBezTo>
                  <a:lnTo>
                    <a:pt x="33584" y="6723"/>
                  </a:lnTo>
                  <a:cubicBezTo>
                    <a:pt x="33623" y="6273"/>
                    <a:pt x="33672" y="5863"/>
                    <a:pt x="33711" y="5423"/>
                  </a:cubicBezTo>
                  <a:lnTo>
                    <a:pt x="33711" y="5335"/>
                  </a:lnTo>
                  <a:lnTo>
                    <a:pt x="20031" y="3547"/>
                  </a:lnTo>
                  <a:cubicBezTo>
                    <a:pt x="19904" y="3508"/>
                    <a:pt x="19826" y="3508"/>
                    <a:pt x="19699" y="3469"/>
                  </a:cubicBezTo>
                  <a:lnTo>
                    <a:pt x="19660" y="3469"/>
                  </a:lnTo>
                  <a:cubicBezTo>
                    <a:pt x="19582" y="3469"/>
                    <a:pt x="19504" y="3469"/>
                    <a:pt x="19416" y="3420"/>
                  </a:cubicBezTo>
                  <a:lnTo>
                    <a:pt x="19298" y="3420"/>
                  </a:lnTo>
                  <a:cubicBezTo>
                    <a:pt x="19210" y="3420"/>
                    <a:pt x="19171" y="3381"/>
                    <a:pt x="19093" y="3381"/>
                  </a:cubicBezTo>
                  <a:cubicBezTo>
                    <a:pt x="19054" y="3381"/>
                    <a:pt x="19015" y="3381"/>
                    <a:pt x="18966" y="3342"/>
                  </a:cubicBezTo>
                  <a:lnTo>
                    <a:pt x="18810" y="3342"/>
                  </a:lnTo>
                  <a:cubicBezTo>
                    <a:pt x="18722" y="3303"/>
                    <a:pt x="18683" y="3303"/>
                    <a:pt x="18644" y="3303"/>
                  </a:cubicBezTo>
                  <a:cubicBezTo>
                    <a:pt x="18605" y="3303"/>
                    <a:pt x="18565" y="3264"/>
                    <a:pt x="18478" y="3264"/>
                  </a:cubicBezTo>
                  <a:cubicBezTo>
                    <a:pt x="18438" y="3264"/>
                    <a:pt x="18399" y="3225"/>
                    <a:pt x="18360" y="3225"/>
                  </a:cubicBezTo>
                  <a:cubicBezTo>
                    <a:pt x="18321" y="3225"/>
                    <a:pt x="18233" y="3176"/>
                    <a:pt x="18194" y="3176"/>
                  </a:cubicBezTo>
                  <a:cubicBezTo>
                    <a:pt x="18155" y="3176"/>
                    <a:pt x="18116" y="3137"/>
                    <a:pt x="18077" y="3137"/>
                  </a:cubicBezTo>
                  <a:cubicBezTo>
                    <a:pt x="17989" y="3137"/>
                    <a:pt x="17950" y="3098"/>
                    <a:pt x="17911" y="3098"/>
                  </a:cubicBezTo>
                  <a:cubicBezTo>
                    <a:pt x="17872" y="3059"/>
                    <a:pt x="17833" y="3059"/>
                    <a:pt x="17794" y="3059"/>
                  </a:cubicBezTo>
                  <a:lnTo>
                    <a:pt x="17745" y="3176"/>
                  </a:lnTo>
                  <a:lnTo>
                    <a:pt x="17461" y="3059"/>
                  </a:lnTo>
                  <a:cubicBezTo>
                    <a:pt x="15429" y="2042"/>
                    <a:pt x="13103" y="1632"/>
                    <a:pt x="10905" y="1270"/>
                  </a:cubicBezTo>
                  <a:lnTo>
                    <a:pt x="32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p83"/>
            <p:cNvSpPr/>
            <p:nvPr/>
          </p:nvSpPr>
          <p:spPr>
            <a:xfrm>
              <a:off x="3136642" y="2397391"/>
              <a:ext cx="685" cy="1617"/>
            </a:xfrm>
            <a:custGeom>
              <a:rect b="b" l="l" r="r" t="t"/>
              <a:pathLst>
                <a:path extrusionOk="0" h="118" w="50">
                  <a:moveTo>
                    <a:pt x="50" y="1"/>
                  </a:moveTo>
                  <a:lnTo>
                    <a:pt x="50" y="1"/>
                  </a:lnTo>
                  <a:lnTo>
                    <a:pt x="1" y="118"/>
                  </a:lnTo>
                  <a:lnTo>
                    <a:pt x="1" y="11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p83"/>
            <p:cNvSpPr/>
            <p:nvPr/>
          </p:nvSpPr>
          <p:spPr>
            <a:xfrm>
              <a:off x="3162886" y="2403010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p83"/>
            <p:cNvSpPr/>
            <p:nvPr/>
          </p:nvSpPr>
          <p:spPr>
            <a:xfrm>
              <a:off x="3157938" y="2402352"/>
              <a:ext cx="1617" cy="14"/>
            </a:xfrm>
            <a:custGeom>
              <a:rect b="b" l="l" r="r" t="t"/>
              <a:pathLst>
                <a:path extrusionOk="0" h="1" w="118">
                  <a:moveTo>
                    <a:pt x="118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p83"/>
            <p:cNvSpPr/>
            <p:nvPr/>
          </p:nvSpPr>
          <p:spPr>
            <a:xfrm>
              <a:off x="3153389" y="2401269"/>
              <a:ext cx="1754" cy="548"/>
            </a:xfrm>
            <a:custGeom>
              <a:rect b="b" l="l" r="r" t="t"/>
              <a:pathLst>
                <a:path extrusionOk="0" h="40" w="128">
                  <a:moveTo>
                    <a:pt x="127" y="40"/>
                  </a:moveTo>
                  <a:cubicBezTo>
                    <a:pt x="88" y="40"/>
                    <a:pt x="49" y="40"/>
                    <a:pt x="0" y="1"/>
                  </a:cubicBezTo>
                  <a:cubicBezTo>
                    <a:pt x="49" y="40"/>
                    <a:pt x="88" y="40"/>
                    <a:pt x="127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p83"/>
            <p:cNvSpPr/>
            <p:nvPr/>
          </p:nvSpPr>
          <p:spPr>
            <a:xfrm>
              <a:off x="3137314" y="2397391"/>
              <a:ext cx="1617" cy="548"/>
            </a:xfrm>
            <a:custGeom>
              <a:rect b="b" l="l" r="r" t="t"/>
              <a:pathLst>
                <a:path extrusionOk="0" h="40" w="118">
                  <a:moveTo>
                    <a:pt x="118" y="40"/>
                  </a:moveTo>
                  <a:cubicBezTo>
                    <a:pt x="79" y="1"/>
                    <a:pt x="40" y="1"/>
                    <a:pt x="1" y="1"/>
                  </a:cubicBezTo>
                  <a:lnTo>
                    <a:pt x="1" y="1"/>
                  </a:lnTo>
                  <a:cubicBezTo>
                    <a:pt x="40" y="1"/>
                    <a:pt x="79" y="1"/>
                    <a:pt x="118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8" name="Google Shape;2358;p83"/>
            <p:cNvSpPr/>
            <p:nvPr/>
          </p:nvSpPr>
          <p:spPr>
            <a:xfrm>
              <a:off x="3145084" y="2399666"/>
              <a:ext cx="1617" cy="548"/>
            </a:xfrm>
            <a:custGeom>
              <a:rect b="b" l="l" r="r" t="t"/>
              <a:pathLst>
                <a:path extrusionOk="0" h="40" w="118">
                  <a:moveTo>
                    <a:pt x="118" y="40"/>
                  </a:moveTo>
                  <a:cubicBezTo>
                    <a:pt x="78" y="40"/>
                    <a:pt x="39" y="1"/>
                    <a:pt x="0" y="1"/>
                  </a:cubicBezTo>
                  <a:cubicBezTo>
                    <a:pt x="39" y="1"/>
                    <a:pt x="78" y="40"/>
                    <a:pt x="118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83"/>
            <p:cNvSpPr/>
            <p:nvPr/>
          </p:nvSpPr>
          <p:spPr>
            <a:xfrm>
              <a:off x="3148962" y="2400735"/>
              <a:ext cx="2289" cy="548"/>
            </a:xfrm>
            <a:custGeom>
              <a:rect b="b" l="l" r="r" t="t"/>
              <a:pathLst>
                <a:path extrusionOk="0" h="40" w="167">
                  <a:moveTo>
                    <a:pt x="167" y="40"/>
                  </a:moveTo>
                  <a:cubicBezTo>
                    <a:pt x="79" y="1"/>
                    <a:pt x="40" y="1"/>
                    <a:pt x="1" y="1"/>
                  </a:cubicBezTo>
                  <a:cubicBezTo>
                    <a:pt x="40" y="1"/>
                    <a:pt x="79" y="1"/>
                    <a:pt x="167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p83"/>
            <p:cNvSpPr/>
            <p:nvPr/>
          </p:nvSpPr>
          <p:spPr>
            <a:xfrm>
              <a:off x="3141192" y="2398460"/>
              <a:ext cx="1631" cy="548"/>
            </a:xfrm>
            <a:custGeom>
              <a:rect b="b" l="l" r="r" t="t"/>
              <a:pathLst>
                <a:path extrusionOk="0" h="40" w="119">
                  <a:moveTo>
                    <a:pt x="118" y="40"/>
                  </a:moveTo>
                  <a:cubicBezTo>
                    <a:pt x="79" y="40"/>
                    <a:pt x="40" y="1"/>
                    <a:pt x="1" y="1"/>
                  </a:cubicBezTo>
                  <a:cubicBezTo>
                    <a:pt x="40" y="1"/>
                    <a:pt x="79" y="40"/>
                    <a:pt x="118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p83"/>
            <p:cNvSpPr/>
            <p:nvPr/>
          </p:nvSpPr>
          <p:spPr>
            <a:xfrm>
              <a:off x="3137314" y="2397391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2" name="Google Shape;2362;p83"/>
            <p:cNvSpPr/>
            <p:nvPr/>
          </p:nvSpPr>
          <p:spPr>
            <a:xfrm>
              <a:off x="2915168" y="2487249"/>
              <a:ext cx="2823" cy="15006"/>
            </a:xfrm>
            <a:custGeom>
              <a:rect b="b" l="l" r="r" t="t"/>
              <a:pathLst>
                <a:path extrusionOk="0" h="1095" w="206">
                  <a:moveTo>
                    <a:pt x="0" y="1094"/>
                  </a:moveTo>
                  <a:cubicBezTo>
                    <a:pt x="88" y="733"/>
                    <a:pt x="166" y="362"/>
                    <a:pt x="205" y="0"/>
                  </a:cubicBezTo>
                  <a:cubicBezTo>
                    <a:pt x="166" y="362"/>
                    <a:pt x="88" y="733"/>
                    <a:pt x="0" y="10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3" name="Google Shape;2363;p83"/>
            <p:cNvSpPr/>
            <p:nvPr/>
          </p:nvSpPr>
          <p:spPr>
            <a:xfrm>
              <a:off x="2909673" y="2517371"/>
              <a:ext cx="2686" cy="14472"/>
            </a:xfrm>
            <a:custGeom>
              <a:rect b="b" l="l" r="r" t="t"/>
              <a:pathLst>
                <a:path extrusionOk="0" h="1056" w="196">
                  <a:moveTo>
                    <a:pt x="0" y="1056"/>
                  </a:moveTo>
                  <a:cubicBezTo>
                    <a:pt x="79" y="694"/>
                    <a:pt x="157" y="323"/>
                    <a:pt x="196" y="1"/>
                  </a:cubicBezTo>
                  <a:cubicBezTo>
                    <a:pt x="157" y="323"/>
                    <a:pt x="79" y="694"/>
                    <a:pt x="0" y="10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p83"/>
            <p:cNvSpPr/>
            <p:nvPr/>
          </p:nvSpPr>
          <p:spPr>
            <a:xfrm>
              <a:off x="2925748" y="2426978"/>
              <a:ext cx="2289" cy="16226"/>
            </a:xfrm>
            <a:custGeom>
              <a:rect b="b" l="l" r="r" t="t"/>
              <a:pathLst>
                <a:path extrusionOk="0" h="1184" w="167">
                  <a:moveTo>
                    <a:pt x="0" y="1183"/>
                  </a:moveTo>
                  <a:cubicBezTo>
                    <a:pt x="49" y="773"/>
                    <a:pt x="127" y="402"/>
                    <a:pt x="166" y="1"/>
                  </a:cubicBezTo>
                  <a:cubicBezTo>
                    <a:pt x="127" y="402"/>
                    <a:pt x="49" y="773"/>
                    <a:pt x="0" y="11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p83"/>
            <p:cNvSpPr/>
            <p:nvPr/>
          </p:nvSpPr>
          <p:spPr>
            <a:xfrm>
              <a:off x="2904054" y="2548576"/>
              <a:ext cx="2289" cy="12334"/>
            </a:xfrm>
            <a:custGeom>
              <a:rect b="b" l="l" r="r" t="t"/>
              <a:pathLst>
                <a:path extrusionOk="0" h="900" w="167">
                  <a:moveTo>
                    <a:pt x="0" y="899"/>
                  </a:moveTo>
                  <a:cubicBezTo>
                    <a:pt x="39" y="616"/>
                    <a:pt x="117" y="284"/>
                    <a:pt x="166" y="0"/>
                  </a:cubicBezTo>
                  <a:cubicBezTo>
                    <a:pt x="117" y="284"/>
                    <a:pt x="39" y="616"/>
                    <a:pt x="0" y="8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83"/>
            <p:cNvSpPr/>
            <p:nvPr/>
          </p:nvSpPr>
          <p:spPr>
            <a:xfrm>
              <a:off x="3040767" y="2839283"/>
              <a:ext cx="8853" cy="15678"/>
            </a:xfrm>
            <a:custGeom>
              <a:rect b="b" l="l" r="r" t="t"/>
              <a:pathLst>
                <a:path extrusionOk="0" h="1144" w="646">
                  <a:moveTo>
                    <a:pt x="645" y="1144"/>
                  </a:moveTo>
                  <a:cubicBezTo>
                    <a:pt x="401" y="772"/>
                    <a:pt x="206" y="362"/>
                    <a:pt x="1" y="1"/>
                  </a:cubicBezTo>
                  <a:cubicBezTo>
                    <a:pt x="206" y="362"/>
                    <a:pt x="401" y="772"/>
                    <a:pt x="645" y="11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83"/>
            <p:cNvSpPr/>
            <p:nvPr/>
          </p:nvSpPr>
          <p:spPr>
            <a:xfrm>
              <a:off x="2934711" y="2366721"/>
              <a:ext cx="2823" cy="16760"/>
            </a:xfrm>
            <a:custGeom>
              <a:rect b="b" l="l" r="r" t="t"/>
              <a:pathLst>
                <a:path extrusionOk="0" h="1223" w="206">
                  <a:moveTo>
                    <a:pt x="1" y="1222"/>
                  </a:moveTo>
                  <a:cubicBezTo>
                    <a:pt x="79" y="812"/>
                    <a:pt x="128" y="402"/>
                    <a:pt x="206" y="1"/>
                  </a:cubicBezTo>
                  <a:cubicBezTo>
                    <a:pt x="128" y="402"/>
                    <a:pt x="79" y="812"/>
                    <a:pt x="1" y="12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83"/>
            <p:cNvSpPr/>
            <p:nvPr/>
          </p:nvSpPr>
          <p:spPr>
            <a:xfrm>
              <a:off x="2930298" y="2396856"/>
              <a:ext cx="2823" cy="16747"/>
            </a:xfrm>
            <a:custGeom>
              <a:rect b="b" l="l" r="r" t="t"/>
              <a:pathLst>
                <a:path extrusionOk="0" h="1222" w="206">
                  <a:moveTo>
                    <a:pt x="0" y="1222"/>
                  </a:moveTo>
                  <a:cubicBezTo>
                    <a:pt x="78" y="811"/>
                    <a:pt x="117" y="401"/>
                    <a:pt x="205" y="0"/>
                  </a:cubicBezTo>
                  <a:cubicBezTo>
                    <a:pt x="117" y="401"/>
                    <a:pt x="78" y="811"/>
                    <a:pt x="0" y="12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83"/>
            <p:cNvSpPr/>
            <p:nvPr/>
          </p:nvSpPr>
          <p:spPr>
            <a:xfrm>
              <a:off x="2920787" y="2457114"/>
              <a:ext cx="2823" cy="15541"/>
            </a:xfrm>
            <a:custGeom>
              <a:rect b="b" l="l" r="r" t="t"/>
              <a:pathLst>
                <a:path extrusionOk="0" h="1134" w="206">
                  <a:moveTo>
                    <a:pt x="0" y="1134"/>
                  </a:moveTo>
                  <a:cubicBezTo>
                    <a:pt x="79" y="772"/>
                    <a:pt x="118" y="362"/>
                    <a:pt x="206" y="0"/>
                  </a:cubicBezTo>
                  <a:cubicBezTo>
                    <a:pt x="118" y="362"/>
                    <a:pt x="79" y="772"/>
                    <a:pt x="0" y="113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p83"/>
            <p:cNvSpPr/>
            <p:nvPr/>
          </p:nvSpPr>
          <p:spPr>
            <a:xfrm>
              <a:off x="3052416" y="2860442"/>
              <a:ext cx="5632" cy="8990"/>
            </a:xfrm>
            <a:custGeom>
              <a:rect b="b" l="l" r="r" t="t"/>
              <a:pathLst>
                <a:path extrusionOk="0" h="656" w="411">
                  <a:moveTo>
                    <a:pt x="411" y="655"/>
                  </a:moveTo>
                  <a:cubicBezTo>
                    <a:pt x="284" y="411"/>
                    <a:pt x="167" y="206"/>
                    <a:pt x="1" y="0"/>
                  </a:cubicBezTo>
                  <a:cubicBezTo>
                    <a:pt x="167" y="206"/>
                    <a:pt x="284" y="411"/>
                    <a:pt x="411" y="6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83"/>
            <p:cNvSpPr/>
            <p:nvPr/>
          </p:nvSpPr>
          <p:spPr>
            <a:xfrm>
              <a:off x="3263858" y="2429801"/>
              <a:ext cx="419678" cy="524926"/>
            </a:xfrm>
            <a:custGeom>
              <a:rect b="b" l="l" r="r" t="t"/>
              <a:pathLst>
                <a:path extrusionOk="0" h="38304" w="30624">
                  <a:moveTo>
                    <a:pt x="7172" y="0"/>
                  </a:moveTo>
                  <a:lnTo>
                    <a:pt x="7172" y="117"/>
                  </a:lnTo>
                  <a:cubicBezTo>
                    <a:pt x="7133" y="528"/>
                    <a:pt x="7133" y="928"/>
                    <a:pt x="7085" y="1300"/>
                  </a:cubicBezTo>
                  <a:cubicBezTo>
                    <a:pt x="7085" y="1378"/>
                    <a:pt x="7085" y="1466"/>
                    <a:pt x="7045" y="1544"/>
                  </a:cubicBezTo>
                  <a:cubicBezTo>
                    <a:pt x="7045" y="1906"/>
                    <a:pt x="7006" y="2316"/>
                    <a:pt x="6967" y="2726"/>
                  </a:cubicBezTo>
                  <a:cubicBezTo>
                    <a:pt x="6928" y="2805"/>
                    <a:pt x="6928" y="2883"/>
                    <a:pt x="6928" y="2971"/>
                  </a:cubicBezTo>
                  <a:cubicBezTo>
                    <a:pt x="6889" y="3332"/>
                    <a:pt x="6840" y="3703"/>
                    <a:pt x="6801" y="4104"/>
                  </a:cubicBezTo>
                  <a:cubicBezTo>
                    <a:pt x="6762" y="4192"/>
                    <a:pt x="6762" y="4309"/>
                    <a:pt x="6762" y="4397"/>
                  </a:cubicBezTo>
                  <a:cubicBezTo>
                    <a:pt x="6723" y="4759"/>
                    <a:pt x="6645" y="5130"/>
                    <a:pt x="6596" y="5492"/>
                  </a:cubicBezTo>
                  <a:cubicBezTo>
                    <a:pt x="6596" y="5619"/>
                    <a:pt x="6557" y="5736"/>
                    <a:pt x="6557" y="5863"/>
                  </a:cubicBezTo>
                  <a:cubicBezTo>
                    <a:pt x="6479" y="6185"/>
                    <a:pt x="6440" y="6508"/>
                    <a:pt x="6401" y="6840"/>
                  </a:cubicBezTo>
                  <a:cubicBezTo>
                    <a:pt x="6352" y="6996"/>
                    <a:pt x="6313" y="7162"/>
                    <a:pt x="6313" y="7280"/>
                  </a:cubicBezTo>
                  <a:cubicBezTo>
                    <a:pt x="6274" y="7573"/>
                    <a:pt x="6195" y="7856"/>
                    <a:pt x="6156" y="8140"/>
                  </a:cubicBezTo>
                  <a:cubicBezTo>
                    <a:pt x="6107" y="8384"/>
                    <a:pt x="6068" y="8589"/>
                    <a:pt x="6029" y="8794"/>
                  </a:cubicBezTo>
                  <a:cubicBezTo>
                    <a:pt x="5990" y="8951"/>
                    <a:pt x="5990" y="9156"/>
                    <a:pt x="5951" y="9322"/>
                  </a:cubicBezTo>
                  <a:cubicBezTo>
                    <a:pt x="5863" y="9644"/>
                    <a:pt x="5824" y="9967"/>
                    <a:pt x="5746" y="10299"/>
                  </a:cubicBezTo>
                  <a:cubicBezTo>
                    <a:pt x="5746" y="10338"/>
                    <a:pt x="5707" y="10416"/>
                    <a:pt x="5707" y="10455"/>
                  </a:cubicBezTo>
                  <a:cubicBezTo>
                    <a:pt x="4886" y="14413"/>
                    <a:pt x="3831" y="18321"/>
                    <a:pt x="2814" y="22181"/>
                  </a:cubicBezTo>
                  <a:cubicBezTo>
                    <a:pt x="1837" y="25845"/>
                    <a:pt x="821" y="29675"/>
                    <a:pt x="0" y="33418"/>
                  </a:cubicBezTo>
                  <a:cubicBezTo>
                    <a:pt x="127" y="33467"/>
                    <a:pt x="245" y="33506"/>
                    <a:pt x="372" y="33545"/>
                  </a:cubicBezTo>
                  <a:cubicBezTo>
                    <a:pt x="489" y="33584"/>
                    <a:pt x="655" y="33623"/>
                    <a:pt x="821" y="33711"/>
                  </a:cubicBezTo>
                  <a:cubicBezTo>
                    <a:pt x="938" y="33750"/>
                    <a:pt x="1105" y="33789"/>
                    <a:pt x="1271" y="33828"/>
                  </a:cubicBezTo>
                  <a:cubicBezTo>
                    <a:pt x="1427" y="33867"/>
                    <a:pt x="1554" y="33906"/>
                    <a:pt x="1710" y="33955"/>
                  </a:cubicBezTo>
                  <a:cubicBezTo>
                    <a:pt x="1876" y="33994"/>
                    <a:pt x="2003" y="34072"/>
                    <a:pt x="2160" y="34112"/>
                  </a:cubicBezTo>
                  <a:cubicBezTo>
                    <a:pt x="2326" y="34151"/>
                    <a:pt x="2443" y="34199"/>
                    <a:pt x="2609" y="34239"/>
                  </a:cubicBezTo>
                  <a:cubicBezTo>
                    <a:pt x="2775" y="34278"/>
                    <a:pt x="2932" y="34317"/>
                    <a:pt x="3098" y="34356"/>
                  </a:cubicBezTo>
                  <a:cubicBezTo>
                    <a:pt x="3225" y="34395"/>
                    <a:pt x="3342" y="34444"/>
                    <a:pt x="3508" y="34483"/>
                  </a:cubicBezTo>
                  <a:cubicBezTo>
                    <a:pt x="3665" y="34522"/>
                    <a:pt x="3831" y="34561"/>
                    <a:pt x="3997" y="34600"/>
                  </a:cubicBezTo>
                  <a:cubicBezTo>
                    <a:pt x="4153" y="34639"/>
                    <a:pt x="4280" y="34688"/>
                    <a:pt x="4397" y="34727"/>
                  </a:cubicBezTo>
                  <a:cubicBezTo>
                    <a:pt x="4564" y="34766"/>
                    <a:pt x="4769" y="34805"/>
                    <a:pt x="4935" y="34844"/>
                  </a:cubicBezTo>
                  <a:cubicBezTo>
                    <a:pt x="5052" y="34883"/>
                    <a:pt x="5179" y="34932"/>
                    <a:pt x="5296" y="34971"/>
                  </a:cubicBezTo>
                  <a:cubicBezTo>
                    <a:pt x="5502" y="35010"/>
                    <a:pt x="5668" y="35050"/>
                    <a:pt x="5863" y="35089"/>
                  </a:cubicBezTo>
                  <a:cubicBezTo>
                    <a:pt x="5951" y="35128"/>
                    <a:pt x="6068" y="35128"/>
                    <a:pt x="6195" y="35177"/>
                  </a:cubicBezTo>
                  <a:cubicBezTo>
                    <a:pt x="6401" y="35216"/>
                    <a:pt x="6596" y="35255"/>
                    <a:pt x="6801" y="35333"/>
                  </a:cubicBezTo>
                  <a:cubicBezTo>
                    <a:pt x="6889" y="35333"/>
                    <a:pt x="7006" y="35372"/>
                    <a:pt x="7085" y="35372"/>
                  </a:cubicBezTo>
                  <a:cubicBezTo>
                    <a:pt x="7290" y="35421"/>
                    <a:pt x="7534" y="35499"/>
                    <a:pt x="7739" y="35538"/>
                  </a:cubicBezTo>
                  <a:cubicBezTo>
                    <a:pt x="7817" y="35538"/>
                    <a:pt x="7905" y="35577"/>
                    <a:pt x="7983" y="35577"/>
                  </a:cubicBezTo>
                  <a:cubicBezTo>
                    <a:pt x="8228" y="35665"/>
                    <a:pt x="8472" y="35704"/>
                    <a:pt x="8755" y="35743"/>
                  </a:cubicBezTo>
                  <a:cubicBezTo>
                    <a:pt x="8794" y="35782"/>
                    <a:pt x="8843" y="35782"/>
                    <a:pt x="8882" y="35782"/>
                  </a:cubicBezTo>
                  <a:cubicBezTo>
                    <a:pt x="13358" y="36760"/>
                    <a:pt x="17755" y="37375"/>
                    <a:pt x="21790" y="37815"/>
                  </a:cubicBezTo>
                  <a:cubicBezTo>
                    <a:pt x="22035" y="37864"/>
                    <a:pt x="22318" y="37864"/>
                    <a:pt x="22562" y="37903"/>
                  </a:cubicBezTo>
                  <a:lnTo>
                    <a:pt x="22601" y="37903"/>
                  </a:lnTo>
                  <a:cubicBezTo>
                    <a:pt x="22846" y="37942"/>
                    <a:pt x="23090" y="37942"/>
                    <a:pt x="23334" y="37981"/>
                  </a:cubicBezTo>
                  <a:lnTo>
                    <a:pt x="23373" y="37981"/>
                  </a:lnTo>
                  <a:cubicBezTo>
                    <a:pt x="23617" y="38020"/>
                    <a:pt x="23862" y="38020"/>
                    <a:pt x="24106" y="38059"/>
                  </a:cubicBezTo>
                  <a:lnTo>
                    <a:pt x="24145" y="38059"/>
                  </a:lnTo>
                  <a:cubicBezTo>
                    <a:pt x="24389" y="38108"/>
                    <a:pt x="24634" y="38108"/>
                    <a:pt x="24878" y="38147"/>
                  </a:cubicBezTo>
                  <a:lnTo>
                    <a:pt x="24917" y="38147"/>
                  </a:lnTo>
                  <a:cubicBezTo>
                    <a:pt x="25161" y="38186"/>
                    <a:pt x="25406" y="38186"/>
                    <a:pt x="25611" y="38225"/>
                  </a:cubicBezTo>
                  <a:lnTo>
                    <a:pt x="25699" y="38225"/>
                  </a:lnTo>
                  <a:cubicBezTo>
                    <a:pt x="25943" y="38225"/>
                    <a:pt x="26138" y="38264"/>
                    <a:pt x="26344" y="38264"/>
                  </a:cubicBezTo>
                  <a:lnTo>
                    <a:pt x="26471" y="38264"/>
                  </a:lnTo>
                  <a:cubicBezTo>
                    <a:pt x="26588" y="38303"/>
                    <a:pt x="26715" y="38303"/>
                    <a:pt x="26871" y="38303"/>
                  </a:cubicBezTo>
                  <a:cubicBezTo>
                    <a:pt x="26871" y="38059"/>
                    <a:pt x="26920" y="37776"/>
                    <a:pt x="26959" y="37531"/>
                  </a:cubicBezTo>
                  <a:cubicBezTo>
                    <a:pt x="27076" y="36720"/>
                    <a:pt x="27164" y="35909"/>
                    <a:pt x="27282" y="35089"/>
                  </a:cubicBezTo>
                  <a:cubicBezTo>
                    <a:pt x="27321" y="34805"/>
                    <a:pt x="27360" y="34483"/>
                    <a:pt x="27409" y="34199"/>
                  </a:cubicBezTo>
                  <a:cubicBezTo>
                    <a:pt x="27526" y="33379"/>
                    <a:pt x="27604" y="32607"/>
                    <a:pt x="27731" y="31796"/>
                  </a:cubicBezTo>
                  <a:cubicBezTo>
                    <a:pt x="27770" y="31591"/>
                    <a:pt x="27770" y="31424"/>
                    <a:pt x="27809" y="31219"/>
                  </a:cubicBezTo>
                  <a:cubicBezTo>
                    <a:pt x="28669" y="24829"/>
                    <a:pt x="29646" y="18321"/>
                    <a:pt x="30623" y="11765"/>
                  </a:cubicBezTo>
                  <a:cubicBezTo>
                    <a:pt x="28259" y="11520"/>
                    <a:pt x="25894" y="11237"/>
                    <a:pt x="23578" y="10993"/>
                  </a:cubicBezTo>
                  <a:lnTo>
                    <a:pt x="20969" y="10661"/>
                  </a:lnTo>
                  <a:lnTo>
                    <a:pt x="20969" y="10416"/>
                  </a:lnTo>
                  <a:lnTo>
                    <a:pt x="20969" y="9605"/>
                  </a:lnTo>
                  <a:lnTo>
                    <a:pt x="20969" y="9478"/>
                  </a:lnTo>
                  <a:cubicBezTo>
                    <a:pt x="20969" y="9234"/>
                    <a:pt x="21009" y="8951"/>
                    <a:pt x="21009" y="8706"/>
                  </a:cubicBezTo>
                  <a:lnTo>
                    <a:pt x="21009" y="8501"/>
                  </a:lnTo>
                  <a:cubicBezTo>
                    <a:pt x="21009" y="8306"/>
                    <a:pt x="21057" y="8061"/>
                    <a:pt x="21057" y="7817"/>
                  </a:cubicBezTo>
                  <a:lnTo>
                    <a:pt x="21057" y="7524"/>
                  </a:lnTo>
                  <a:cubicBezTo>
                    <a:pt x="21057" y="7329"/>
                    <a:pt x="21096" y="7123"/>
                    <a:pt x="21096" y="6918"/>
                  </a:cubicBezTo>
                  <a:lnTo>
                    <a:pt x="21096" y="6508"/>
                  </a:lnTo>
                  <a:cubicBezTo>
                    <a:pt x="21136" y="6430"/>
                    <a:pt x="21136" y="6303"/>
                    <a:pt x="21136" y="6185"/>
                  </a:cubicBezTo>
                  <a:cubicBezTo>
                    <a:pt x="21136" y="5941"/>
                    <a:pt x="21175" y="5697"/>
                    <a:pt x="21175" y="5453"/>
                  </a:cubicBezTo>
                  <a:lnTo>
                    <a:pt x="21175" y="5325"/>
                  </a:lnTo>
                  <a:cubicBezTo>
                    <a:pt x="21253" y="4192"/>
                    <a:pt x="21341" y="3049"/>
                    <a:pt x="21458" y="1906"/>
                  </a:cubicBezTo>
                  <a:lnTo>
                    <a:pt x="17188" y="1339"/>
                  </a:lnTo>
                  <a:lnTo>
                    <a:pt x="71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83"/>
            <p:cNvSpPr/>
            <p:nvPr/>
          </p:nvSpPr>
          <p:spPr>
            <a:xfrm>
              <a:off x="3552962" y="2518975"/>
              <a:ext cx="14" cy="5646"/>
            </a:xfrm>
            <a:custGeom>
              <a:rect b="b" l="l" r="r" t="t"/>
              <a:pathLst>
                <a:path extrusionOk="0" h="412" w="1">
                  <a:moveTo>
                    <a:pt x="0" y="41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83"/>
            <p:cNvSpPr/>
            <p:nvPr/>
          </p:nvSpPr>
          <p:spPr>
            <a:xfrm>
              <a:off x="3551222" y="2559690"/>
              <a:ext cx="14" cy="1754"/>
            </a:xfrm>
            <a:custGeom>
              <a:rect b="b" l="l" r="r" t="t"/>
              <a:pathLst>
                <a:path extrusionOk="0" h="128" w="1">
                  <a:moveTo>
                    <a:pt x="0" y="127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83"/>
            <p:cNvSpPr/>
            <p:nvPr/>
          </p:nvSpPr>
          <p:spPr>
            <a:xfrm>
              <a:off x="3551756" y="2546301"/>
              <a:ext cx="14" cy="2823"/>
            </a:xfrm>
            <a:custGeom>
              <a:rect b="b" l="l" r="r" t="t"/>
              <a:pathLst>
                <a:path extrusionOk="0" h="206" w="1">
                  <a:moveTo>
                    <a:pt x="1" y="205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83"/>
            <p:cNvSpPr/>
            <p:nvPr/>
          </p:nvSpPr>
          <p:spPr>
            <a:xfrm>
              <a:off x="3552428" y="2532912"/>
              <a:ext cx="14" cy="4029"/>
            </a:xfrm>
            <a:custGeom>
              <a:rect b="b" l="l" r="r" t="t"/>
              <a:pathLst>
                <a:path extrusionOk="0" h="294" w="1">
                  <a:moveTo>
                    <a:pt x="0" y="29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83"/>
            <p:cNvSpPr/>
            <p:nvPr/>
          </p:nvSpPr>
          <p:spPr>
            <a:xfrm>
              <a:off x="3554031" y="2455908"/>
              <a:ext cx="3906" cy="46882"/>
            </a:xfrm>
            <a:custGeom>
              <a:rect b="b" l="l" r="r" t="t"/>
              <a:pathLst>
                <a:path extrusionOk="0" h="3421" w="285">
                  <a:moveTo>
                    <a:pt x="284" y="1"/>
                  </a:moveTo>
                  <a:lnTo>
                    <a:pt x="284" y="1"/>
                  </a:lnTo>
                  <a:cubicBezTo>
                    <a:pt x="167" y="1144"/>
                    <a:pt x="79" y="2287"/>
                    <a:pt x="1" y="3420"/>
                  </a:cubicBezTo>
                  <a:cubicBezTo>
                    <a:pt x="79" y="2365"/>
                    <a:pt x="167" y="1222"/>
                    <a:pt x="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83"/>
            <p:cNvSpPr/>
            <p:nvPr/>
          </p:nvSpPr>
          <p:spPr>
            <a:xfrm>
              <a:off x="3551222" y="2575888"/>
              <a:ext cx="132314" cy="15143"/>
            </a:xfrm>
            <a:custGeom>
              <a:rect b="b" l="l" r="r" t="t"/>
              <a:pathLst>
                <a:path extrusionOk="0" h="1105" w="9655">
                  <a:moveTo>
                    <a:pt x="0" y="1"/>
                  </a:moveTo>
                  <a:lnTo>
                    <a:pt x="2609" y="333"/>
                  </a:lnTo>
                  <a:cubicBezTo>
                    <a:pt x="3915" y="471"/>
                    <a:pt x="5236" y="621"/>
                    <a:pt x="6564" y="769"/>
                  </a:cubicBezTo>
                  <a:lnTo>
                    <a:pt x="6564" y="769"/>
                  </a:lnTo>
                  <a:cubicBezTo>
                    <a:pt x="5213" y="614"/>
                    <a:pt x="3871" y="451"/>
                    <a:pt x="2531" y="284"/>
                  </a:cubicBezTo>
                  <a:lnTo>
                    <a:pt x="0" y="1"/>
                  </a:lnTo>
                  <a:close/>
                  <a:moveTo>
                    <a:pt x="6564" y="769"/>
                  </a:moveTo>
                  <a:lnTo>
                    <a:pt x="6564" y="769"/>
                  </a:lnTo>
                  <a:cubicBezTo>
                    <a:pt x="7589" y="887"/>
                    <a:pt x="8618" y="999"/>
                    <a:pt x="9654" y="1105"/>
                  </a:cubicBezTo>
                  <a:cubicBezTo>
                    <a:pt x="8623" y="998"/>
                    <a:pt x="7592" y="884"/>
                    <a:pt x="6564" y="7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83"/>
            <p:cNvSpPr/>
            <p:nvPr/>
          </p:nvSpPr>
          <p:spPr>
            <a:xfrm>
              <a:off x="3553497" y="2504517"/>
              <a:ext cx="548" cy="10059"/>
            </a:xfrm>
            <a:custGeom>
              <a:rect b="b" l="l" r="r" t="t"/>
              <a:pathLst>
                <a:path extrusionOk="0" h="734" w="40">
                  <a:moveTo>
                    <a:pt x="1" y="733"/>
                  </a:moveTo>
                  <a:cubicBezTo>
                    <a:pt x="1" y="489"/>
                    <a:pt x="40" y="245"/>
                    <a:pt x="40" y="1"/>
                  </a:cubicBezTo>
                  <a:cubicBezTo>
                    <a:pt x="40" y="245"/>
                    <a:pt x="1" y="489"/>
                    <a:pt x="1" y="7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83"/>
            <p:cNvSpPr/>
            <p:nvPr/>
          </p:nvSpPr>
          <p:spPr>
            <a:xfrm>
              <a:off x="3499393" y="2448138"/>
              <a:ext cx="58544" cy="7784"/>
            </a:xfrm>
            <a:custGeom>
              <a:rect b="b" l="l" r="r" t="t"/>
              <a:pathLst>
                <a:path extrusionOk="0" h="568" w="4272">
                  <a:moveTo>
                    <a:pt x="1" y="1"/>
                  </a:moveTo>
                  <a:lnTo>
                    <a:pt x="4271" y="568"/>
                  </a:lnTo>
                  <a:lnTo>
                    <a:pt x="4271" y="56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83"/>
            <p:cNvSpPr/>
            <p:nvPr/>
          </p:nvSpPr>
          <p:spPr>
            <a:xfrm>
              <a:off x="3557923" y="2455908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83"/>
            <p:cNvSpPr/>
            <p:nvPr/>
          </p:nvSpPr>
          <p:spPr>
            <a:xfrm>
              <a:off x="3360939" y="2431405"/>
              <a:ext cx="1220" cy="16212"/>
            </a:xfrm>
            <a:custGeom>
              <a:rect b="b" l="l" r="r" t="t"/>
              <a:pathLst>
                <a:path extrusionOk="0" h="1183" w="89">
                  <a:moveTo>
                    <a:pt x="1" y="1183"/>
                  </a:moveTo>
                  <a:cubicBezTo>
                    <a:pt x="49" y="811"/>
                    <a:pt x="49" y="411"/>
                    <a:pt x="88" y="0"/>
                  </a:cubicBezTo>
                  <a:cubicBezTo>
                    <a:pt x="49" y="411"/>
                    <a:pt x="49" y="811"/>
                    <a:pt x="1" y="11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83"/>
            <p:cNvSpPr/>
            <p:nvPr/>
          </p:nvSpPr>
          <p:spPr>
            <a:xfrm>
              <a:off x="3345412" y="2550316"/>
              <a:ext cx="1083" cy="7236"/>
            </a:xfrm>
            <a:custGeom>
              <a:rect b="b" l="l" r="r" t="t"/>
              <a:pathLst>
                <a:path extrusionOk="0" h="528" w="79">
                  <a:moveTo>
                    <a:pt x="0" y="528"/>
                  </a:moveTo>
                  <a:cubicBezTo>
                    <a:pt x="39" y="362"/>
                    <a:pt x="39" y="157"/>
                    <a:pt x="78" y="0"/>
                  </a:cubicBezTo>
                  <a:cubicBezTo>
                    <a:pt x="39" y="157"/>
                    <a:pt x="39" y="362"/>
                    <a:pt x="0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83"/>
            <p:cNvSpPr/>
            <p:nvPr/>
          </p:nvSpPr>
          <p:spPr>
            <a:xfrm>
              <a:off x="3348221" y="2529554"/>
              <a:ext cx="2152" cy="11799"/>
            </a:xfrm>
            <a:custGeom>
              <a:rect b="b" l="l" r="r" t="t"/>
              <a:pathLst>
                <a:path extrusionOk="0" h="861" w="157">
                  <a:moveTo>
                    <a:pt x="0" y="861"/>
                  </a:moveTo>
                  <a:cubicBezTo>
                    <a:pt x="39" y="577"/>
                    <a:pt x="118" y="294"/>
                    <a:pt x="157" y="1"/>
                  </a:cubicBezTo>
                  <a:cubicBezTo>
                    <a:pt x="118" y="294"/>
                    <a:pt x="39" y="577"/>
                    <a:pt x="0" y="86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83"/>
            <p:cNvSpPr/>
            <p:nvPr/>
          </p:nvSpPr>
          <p:spPr>
            <a:xfrm>
              <a:off x="3354238" y="2490059"/>
              <a:ext cx="2302" cy="15006"/>
            </a:xfrm>
            <a:custGeom>
              <a:rect b="b" l="l" r="r" t="t"/>
              <a:pathLst>
                <a:path extrusionOk="0" h="1095" w="168">
                  <a:moveTo>
                    <a:pt x="1" y="1095"/>
                  </a:moveTo>
                  <a:cubicBezTo>
                    <a:pt x="50" y="733"/>
                    <a:pt x="128" y="362"/>
                    <a:pt x="167" y="0"/>
                  </a:cubicBezTo>
                  <a:cubicBezTo>
                    <a:pt x="128" y="362"/>
                    <a:pt x="50" y="733"/>
                    <a:pt x="1" y="10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p83"/>
            <p:cNvSpPr/>
            <p:nvPr/>
          </p:nvSpPr>
          <p:spPr>
            <a:xfrm>
              <a:off x="3357061" y="2470503"/>
              <a:ext cx="1754" cy="15554"/>
            </a:xfrm>
            <a:custGeom>
              <a:rect b="b" l="l" r="r" t="t"/>
              <a:pathLst>
                <a:path extrusionOk="0" h="1135" w="128">
                  <a:moveTo>
                    <a:pt x="0" y="1134"/>
                  </a:moveTo>
                  <a:cubicBezTo>
                    <a:pt x="39" y="733"/>
                    <a:pt x="88" y="362"/>
                    <a:pt x="127" y="1"/>
                  </a:cubicBezTo>
                  <a:cubicBezTo>
                    <a:pt x="88" y="362"/>
                    <a:pt x="39" y="733"/>
                    <a:pt x="0" y="113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83"/>
            <p:cNvSpPr/>
            <p:nvPr/>
          </p:nvSpPr>
          <p:spPr>
            <a:xfrm>
              <a:off x="3342055" y="2570941"/>
              <a:ext cx="548" cy="2152"/>
            </a:xfrm>
            <a:custGeom>
              <a:rect b="b" l="l" r="r" t="t"/>
              <a:pathLst>
                <a:path extrusionOk="0" h="157" w="40">
                  <a:moveTo>
                    <a:pt x="1" y="156"/>
                  </a:moveTo>
                  <a:cubicBezTo>
                    <a:pt x="1" y="117"/>
                    <a:pt x="40" y="39"/>
                    <a:pt x="40" y="0"/>
                  </a:cubicBezTo>
                  <a:cubicBezTo>
                    <a:pt x="40" y="39"/>
                    <a:pt x="1" y="117"/>
                    <a:pt x="1" y="1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83"/>
            <p:cNvSpPr/>
            <p:nvPr/>
          </p:nvSpPr>
          <p:spPr>
            <a:xfrm>
              <a:off x="3359336" y="2450961"/>
              <a:ext cx="1083" cy="16212"/>
            </a:xfrm>
            <a:custGeom>
              <a:rect b="b" l="l" r="r" t="t"/>
              <a:pathLst>
                <a:path extrusionOk="0" h="1183" w="79">
                  <a:moveTo>
                    <a:pt x="0" y="1182"/>
                  </a:moveTo>
                  <a:cubicBezTo>
                    <a:pt x="39" y="772"/>
                    <a:pt x="78" y="362"/>
                    <a:pt x="78" y="0"/>
                  </a:cubicBezTo>
                  <a:cubicBezTo>
                    <a:pt x="78" y="362"/>
                    <a:pt x="39" y="772"/>
                    <a:pt x="0" y="11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83"/>
            <p:cNvSpPr/>
            <p:nvPr/>
          </p:nvSpPr>
          <p:spPr>
            <a:xfrm>
              <a:off x="3351565" y="2510135"/>
              <a:ext cx="2152" cy="13416"/>
            </a:xfrm>
            <a:custGeom>
              <a:rect b="b" l="l" r="r" t="t"/>
              <a:pathLst>
                <a:path extrusionOk="0" h="979" w="157">
                  <a:moveTo>
                    <a:pt x="1" y="978"/>
                  </a:moveTo>
                  <a:cubicBezTo>
                    <a:pt x="40" y="646"/>
                    <a:pt x="79" y="323"/>
                    <a:pt x="157" y="1"/>
                  </a:cubicBezTo>
                  <a:cubicBezTo>
                    <a:pt x="79" y="323"/>
                    <a:pt x="40" y="646"/>
                    <a:pt x="1" y="97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83"/>
            <p:cNvSpPr/>
            <p:nvPr/>
          </p:nvSpPr>
          <p:spPr>
            <a:xfrm>
              <a:off x="3638792" y="2592087"/>
              <a:ext cx="543550" cy="396120"/>
            </a:xfrm>
            <a:custGeom>
              <a:rect b="b" l="l" r="r" t="t"/>
              <a:pathLst>
                <a:path extrusionOk="0" h="28905" w="39663">
                  <a:moveTo>
                    <a:pt x="3792" y="1"/>
                  </a:moveTo>
                  <a:cubicBezTo>
                    <a:pt x="3626" y="861"/>
                    <a:pt x="3509" y="1750"/>
                    <a:pt x="3382" y="2649"/>
                  </a:cubicBezTo>
                  <a:cubicBezTo>
                    <a:pt x="3343" y="2854"/>
                    <a:pt x="3304" y="3010"/>
                    <a:pt x="3264" y="3216"/>
                  </a:cubicBezTo>
                  <a:cubicBezTo>
                    <a:pt x="3176" y="3988"/>
                    <a:pt x="3059" y="4769"/>
                    <a:pt x="2932" y="5580"/>
                  </a:cubicBezTo>
                  <a:cubicBezTo>
                    <a:pt x="2893" y="5903"/>
                    <a:pt x="2815" y="6274"/>
                    <a:pt x="2776" y="6636"/>
                  </a:cubicBezTo>
                  <a:cubicBezTo>
                    <a:pt x="2688" y="7163"/>
                    <a:pt x="2610" y="7701"/>
                    <a:pt x="2532" y="8267"/>
                  </a:cubicBezTo>
                  <a:cubicBezTo>
                    <a:pt x="2121" y="11033"/>
                    <a:pt x="1711" y="13847"/>
                    <a:pt x="1349" y="16612"/>
                  </a:cubicBezTo>
                  <a:lnTo>
                    <a:pt x="1349" y="16690"/>
                  </a:lnTo>
                  <a:cubicBezTo>
                    <a:pt x="1222" y="17306"/>
                    <a:pt x="1144" y="17960"/>
                    <a:pt x="1066" y="18605"/>
                  </a:cubicBezTo>
                  <a:cubicBezTo>
                    <a:pt x="978" y="19094"/>
                    <a:pt x="939" y="19543"/>
                    <a:pt x="861" y="20032"/>
                  </a:cubicBezTo>
                  <a:cubicBezTo>
                    <a:pt x="822" y="20442"/>
                    <a:pt x="783" y="20843"/>
                    <a:pt x="695" y="21292"/>
                  </a:cubicBezTo>
                  <a:cubicBezTo>
                    <a:pt x="616" y="21986"/>
                    <a:pt x="489" y="22680"/>
                    <a:pt x="411" y="23413"/>
                  </a:cubicBezTo>
                  <a:cubicBezTo>
                    <a:pt x="372" y="23618"/>
                    <a:pt x="372" y="23823"/>
                    <a:pt x="333" y="24067"/>
                  </a:cubicBezTo>
                  <a:cubicBezTo>
                    <a:pt x="206" y="24878"/>
                    <a:pt x="128" y="25689"/>
                    <a:pt x="1" y="26510"/>
                  </a:cubicBezTo>
                  <a:cubicBezTo>
                    <a:pt x="411" y="26549"/>
                    <a:pt x="822" y="26588"/>
                    <a:pt x="1222" y="26627"/>
                  </a:cubicBezTo>
                  <a:cubicBezTo>
                    <a:pt x="1467" y="26627"/>
                    <a:pt x="1672" y="26667"/>
                    <a:pt x="1916" y="26667"/>
                  </a:cubicBezTo>
                  <a:lnTo>
                    <a:pt x="2004" y="26667"/>
                  </a:lnTo>
                  <a:cubicBezTo>
                    <a:pt x="2199" y="26706"/>
                    <a:pt x="2405" y="26706"/>
                    <a:pt x="2610" y="26755"/>
                  </a:cubicBezTo>
                  <a:lnTo>
                    <a:pt x="2737" y="26755"/>
                  </a:lnTo>
                  <a:cubicBezTo>
                    <a:pt x="2932" y="26755"/>
                    <a:pt x="3098" y="26794"/>
                    <a:pt x="3304" y="26794"/>
                  </a:cubicBezTo>
                  <a:lnTo>
                    <a:pt x="3509" y="26794"/>
                  </a:lnTo>
                  <a:cubicBezTo>
                    <a:pt x="3665" y="26833"/>
                    <a:pt x="3831" y="26833"/>
                    <a:pt x="3997" y="26833"/>
                  </a:cubicBezTo>
                  <a:cubicBezTo>
                    <a:pt x="4075" y="26833"/>
                    <a:pt x="4154" y="26872"/>
                    <a:pt x="4242" y="26872"/>
                  </a:cubicBezTo>
                  <a:lnTo>
                    <a:pt x="4730" y="26872"/>
                  </a:lnTo>
                  <a:cubicBezTo>
                    <a:pt x="4808" y="26911"/>
                    <a:pt x="4935" y="26911"/>
                    <a:pt x="5013" y="26911"/>
                  </a:cubicBezTo>
                  <a:cubicBezTo>
                    <a:pt x="5131" y="26911"/>
                    <a:pt x="5258" y="26911"/>
                    <a:pt x="5375" y="26950"/>
                  </a:cubicBezTo>
                  <a:lnTo>
                    <a:pt x="5785" y="26950"/>
                  </a:lnTo>
                  <a:cubicBezTo>
                    <a:pt x="5864" y="26999"/>
                    <a:pt x="5991" y="26999"/>
                    <a:pt x="6069" y="26999"/>
                  </a:cubicBezTo>
                  <a:cubicBezTo>
                    <a:pt x="6235" y="26999"/>
                    <a:pt x="6401" y="26999"/>
                    <a:pt x="6557" y="27038"/>
                  </a:cubicBezTo>
                  <a:lnTo>
                    <a:pt x="6763" y="27038"/>
                  </a:lnTo>
                  <a:cubicBezTo>
                    <a:pt x="6929" y="27038"/>
                    <a:pt x="7134" y="27077"/>
                    <a:pt x="7290" y="27077"/>
                  </a:cubicBezTo>
                  <a:lnTo>
                    <a:pt x="7417" y="27077"/>
                  </a:lnTo>
                  <a:cubicBezTo>
                    <a:pt x="8883" y="27155"/>
                    <a:pt x="10388" y="27282"/>
                    <a:pt x="11971" y="27360"/>
                  </a:cubicBezTo>
                  <a:cubicBezTo>
                    <a:pt x="21625" y="27976"/>
                    <a:pt x="29725" y="28504"/>
                    <a:pt x="38070" y="28904"/>
                  </a:cubicBezTo>
                  <a:lnTo>
                    <a:pt x="38646" y="17345"/>
                  </a:lnTo>
                  <a:cubicBezTo>
                    <a:pt x="38724" y="15635"/>
                    <a:pt x="38802" y="13925"/>
                    <a:pt x="39086" y="12215"/>
                  </a:cubicBezTo>
                  <a:cubicBezTo>
                    <a:pt x="39135" y="11971"/>
                    <a:pt x="39174" y="11687"/>
                    <a:pt x="39213" y="11443"/>
                  </a:cubicBezTo>
                  <a:cubicBezTo>
                    <a:pt x="39252" y="11404"/>
                    <a:pt x="39252" y="11316"/>
                    <a:pt x="39252" y="11238"/>
                  </a:cubicBezTo>
                  <a:cubicBezTo>
                    <a:pt x="39291" y="11072"/>
                    <a:pt x="39330" y="10876"/>
                    <a:pt x="39379" y="10710"/>
                  </a:cubicBezTo>
                  <a:cubicBezTo>
                    <a:pt x="39418" y="10632"/>
                    <a:pt x="39418" y="10544"/>
                    <a:pt x="39418" y="10466"/>
                  </a:cubicBezTo>
                  <a:cubicBezTo>
                    <a:pt x="39457" y="10300"/>
                    <a:pt x="39496" y="10143"/>
                    <a:pt x="39535" y="9977"/>
                  </a:cubicBezTo>
                  <a:cubicBezTo>
                    <a:pt x="39574" y="9811"/>
                    <a:pt x="39623" y="9694"/>
                    <a:pt x="39623" y="9567"/>
                  </a:cubicBezTo>
                  <a:cubicBezTo>
                    <a:pt x="39662" y="9489"/>
                    <a:pt x="39662" y="9450"/>
                    <a:pt x="39662" y="9411"/>
                  </a:cubicBezTo>
                  <a:lnTo>
                    <a:pt x="39574" y="9411"/>
                  </a:lnTo>
                  <a:lnTo>
                    <a:pt x="39574" y="9166"/>
                  </a:lnTo>
                  <a:cubicBezTo>
                    <a:pt x="39496" y="8062"/>
                    <a:pt x="39457" y="6919"/>
                    <a:pt x="39379" y="5746"/>
                  </a:cubicBezTo>
                  <a:cubicBezTo>
                    <a:pt x="39330" y="4681"/>
                    <a:pt x="39291" y="3587"/>
                    <a:pt x="39213" y="2571"/>
                  </a:cubicBezTo>
                  <a:cubicBezTo>
                    <a:pt x="37747" y="2326"/>
                    <a:pt x="36281" y="2160"/>
                    <a:pt x="34816" y="2033"/>
                  </a:cubicBezTo>
                  <a:lnTo>
                    <a:pt x="34571" y="1994"/>
                  </a:lnTo>
                  <a:cubicBezTo>
                    <a:pt x="33839" y="1955"/>
                    <a:pt x="33106" y="1877"/>
                    <a:pt x="32373" y="1711"/>
                  </a:cubicBezTo>
                  <a:cubicBezTo>
                    <a:pt x="32168" y="1672"/>
                    <a:pt x="32002" y="1594"/>
                    <a:pt x="31806" y="1545"/>
                  </a:cubicBezTo>
                  <a:cubicBezTo>
                    <a:pt x="31312" y="1413"/>
                    <a:pt x="30818" y="1277"/>
                    <a:pt x="30348" y="1277"/>
                  </a:cubicBezTo>
                  <a:cubicBezTo>
                    <a:pt x="30121" y="1277"/>
                    <a:pt x="29899" y="1309"/>
                    <a:pt x="29686" y="1388"/>
                  </a:cubicBezTo>
                  <a:lnTo>
                    <a:pt x="29315" y="1545"/>
                  </a:lnTo>
                  <a:lnTo>
                    <a:pt x="29363" y="1222"/>
                  </a:lnTo>
                  <a:lnTo>
                    <a:pt x="29119" y="1222"/>
                  </a:lnTo>
                  <a:cubicBezTo>
                    <a:pt x="28709" y="1261"/>
                    <a:pt x="28298" y="1261"/>
                    <a:pt x="27898" y="1261"/>
                  </a:cubicBezTo>
                  <a:cubicBezTo>
                    <a:pt x="27771" y="1300"/>
                    <a:pt x="27653" y="1300"/>
                    <a:pt x="27487" y="1300"/>
                  </a:cubicBezTo>
                  <a:lnTo>
                    <a:pt x="26022" y="1300"/>
                  </a:lnTo>
                  <a:cubicBezTo>
                    <a:pt x="25572" y="1349"/>
                    <a:pt x="25084" y="1349"/>
                    <a:pt x="24595" y="1349"/>
                  </a:cubicBezTo>
                  <a:lnTo>
                    <a:pt x="24351" y="1349"/>
                  </a:lnTo>
                  <a:cubicBezTo>
                    <a:pt x="21097" y="1300"/>
                    <a:pt x="17833" y="1183"/>
                    <a:pt x="14540" y="978"/>
                  </a:cubicBezTo>
                  <a:cubicBezTo>
                    <a:pt x="14052" y="939"/>
                    <a:pt x="13524" y="900"/>
                    <a:pt x="13036" y="861"/>
                  </a:cubicBezTo>
                  <a:lnTo>
                    <a:pt x="12870" y="861"/>
                  </a:lnTo>
                  <a:cubicBezTo>
                    <a:pt x="12381" y="812"/>
                    <a:pt x="11932" y="773"/>
                    <a:pt x="11482" y="734"/>
                  </a:cubicBezTo>
                  <a:cubicBezTo>
                    <a:pt x="11365" y="734"/>
                    <a:pt x="11287" y="695"/>
                    <a:pt x="11199" y="695"/>
                  </a:cubicBezTo>
                  <a:cubicBezTo>
                    <a:pt x="10749" y="656"/>
                    <a:pt x="10309" y="616"/>
                    <a:pt x="9860" y="568"/>
                  </a:cubicBezTo>
                  <a:lnTo>
                    <a:pt x="9616" y="568"/>
                  </a:lnTo>
                  <a:cubicBezTo>
                    <a:pt x="7661" y="411"/>
                    <a:pt x="5707" y="206"/>
                    <a:pt x="37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p83"/>
            <p:cNvSpPr/>
            <p:nvPr/>
          </p:nvSpPr>
          <p:spPr>
            <a:xfrm>
              <a:off x="4021098" y="2608833"/>
              <a:ext cx="16760" cy="548"/>
            </a:xfrm>
            <a:custGeom>
              <a:rect b="b" l="l" r="r" t="t"/>
              <a:pathLst>
                <a:path extrusionOk="0" h="40" w="1223">
                  <a:moveTo>
                    <a:pt x="1222" y="0"/>
                  </a:moveTo>
                  <a:cubicBezTo>
                    <a:pt x="812" y="39"/>
                    <a:pt x="401" y="39"/>
                    <a:pt x="1" y="39"/>
                  </a:cubicBezTo>
                  <a:cubicBezTo>
                    <a:pt x="401" y="39"/>
                    <a:pt x="812" y="39"/>
                    <a:pt x="12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83"/>
            <p:cNvSpPr/>
            <p:nvPr/>
          </p:nvSpPr>
          <p:spPr>
            <a:xfrm>
              <a:off x="3796143" y="2602132"/>
              <a:ext cx="19021" cy="1754"/>
            </a:xfrm>
            <a:custGeom>
              <a:rect b="b" l="l" r="r" t="t"/>
              <a:pathLst>
                <a:path extrusionOk="0" h="128" w="1388">
                  <a:moveTo>
                    <a:pt x="1388" y="128"/>
                  </a:moveTo>
                  <a:cubicBezTo>
                    <a:pt x="899" y="79"/>
                    <a:pt x="450" y="40"/>
                    <a:pt x="0" y="1"/>
                  </a:cubicBezTo>
                  <a:cubicBezTo>
                    <a:pt x="450" y="40"/>
                    <a:pt x="899" y="79"/>
                    <a:pt x="1388" y="1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83"/>
            <p:cNvSpPr/>
            <p:nvPr/>
          </p:nvSpPr>
          <p:spPr>
            <a:xfrm>
              <a:off x="3773915" y="2599857"/>
              <a:ext cx="18350" cy="1754"/>
            </a:xfrm>
            <a:custGeom>
              <a:rect b="b" l="l" r="r" t="t"/>
              <a:pathLst>
                <a:path extrusionOk="0" h="128" w="1339">
                  <a:moveTo>
                    <a:pt x="1339" y="128"/>
                  </a:moveTo>
                  <a:cubicBezTo>
                    <a:pt x="889" y="89"/>
                    <a:pt x="449" y="49"/>
                    <a:pt x="0" y="1"/>
                  </a:cubicBezTo>
                  <a:cubicBezTo>
                    <a:pt x="449" y="49"/>
                    <a:pt x="889" y="89"/>
                    <a:pt x="1339" y="1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83"/>
            <p:cNvSpPr/>
            <p:nvPr/>
          </p:nvSpPr>
          <p:spPr>
            <a:xfrm>
              <a:off x="3995923" y="2609902"/>
              <a:ext cx="19570" cy="14"/>
            </a:xfrm>
            <a:custGeom>
              <a:rect b="b" l="l" r="r" t="t"/>
              <a:pathLst>
                <a:path extrusionOk="0" h="1" w="1428">
                  <a:moveTo>
                    <a:pt x="1427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83"/>
            <p:cNvSpPr/>
            <p:nvPr/>
          </p:nvSpPr>
          <p:spPr>
            <a:xfrm>
              <a:off x="3817426" y="2603872"/>
              <a:ext cx="20639" cy="1631"/>
            </a:xfrm>
            <a:custGeom>
              <a:rect b="b" l="l" r="r" t="t"/>
              <a:pathLst>
                <a:path extrusionOk="0" h="119" w="1506">
                  <a:moveTo>
                    <a:pt x="1505" y="118"/>
                  </a:moveTo>
                  <a:cubicBezTo>
                    <a:pt x="1017" y="79"/>
                    <a:pt x="489" y="40"/>
                    <a:pt x="1" y="1"/>
                  </a:cubicBezTo>
                  <a:cubicBezTo>
                    <a:pt x="489" y="40"/>
                    <a:pt x="1017" y="79"/>
                    <a:pt x="1505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83"/>
            <p:cNvSpPr/>
            <p:nvPr/>
          </p:nvSpPr>
          <p:spPr>
            <a:xfrm>
              <a:off x="3838051" y="2605489"/>
              <a:ext cx="134452" cy="5098"/>
            </a:xfrm>
            <a:custGeom>
              <a:rect b="b" l="l" r="r" t="t"/>
              <a:pathLst>
                <a:path extrusionOk="0" h="372" w="9811">
                  <a:moveTo>
                    <a:pt x="0" y="0"/>
                  </a:moveTo>
                  <a:cubicBezTo>
                    <a:pt x="3215" y="205"/>
                    <a:pt x="6518" y="322"/>
                    <a:pt x="9811" y="371"/>
                  </a:cubicBezTo>
                  <a:cubicBezTo>
                    <a:pt x="6557" y="322"/>
                    <a:pt x="3293" y="20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83"/>
            <p:cNvSpPr/>
            <p:nvPr/>
          </p:nvSpPr>
          <p:spPr>
            <a:xfrm>
              <a:off x="3690758" y="2592087"/>
              <a:ext cx="79813" cy="7784"/>
            </a:xfrm>
            <a:custGeom>
              <a:rect b="b" l="l" r="r" t="t"/>
              <a:pathLst>
                <a:path extrusionOk="0" h="568" w="5824">
                  <a:moveTo>
                    <a:pt x="0" y="1"/>
                  </a:moveTo>
                  <a:lnTo>
                    <a:pt x="0" y="1"/>
                  </a:lnTo>
                  <a:cubicBezTo>
                    <a:pt x="200" y="23"/>
                    <a:pt x="400" y="44"/>
                    <a:pt x="602" y="65"/>
                  </a:cubicBezTo>
                  <a:lnTo>
                    <a:pt x="602" y="65"/>
                  </a:lnTo>
                  <a:cubicBezTo>
                    <a:pt x="401" y="44"/>
                    <a:pt x="200" y="22"/>
                    <a:pt x="0" y="1"/>
                  </a:cubicBezTo>
                  <a:close/>
                  <a:moveTo>
                    <a:pt x="602" y="65"/>
                  </a:moveTo>
                  <a:lnTo>
                    <a:pt x="602" y="65"/>
                  </a:lnTo>
                  <a:cubicBezTo>
                    <a:pt x="2324" y="248"/>
                    <a:pt x="4074" y="428"/>
                    <a:pt x="5824" y="568"/>
                  </a:cubicBezTo>
                  <a:cubicBezTo>
                    <a:pt x="4043" y="393"/>
                    <a:pt x="2293" y="242"/>
                    <a:pt x="602" y="6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83"/>
            <p:cNvSpPr/>
            <p:nvPr/>
          </p:nvSpPr>
          <p:spPr>
            <a:xfrm>
              <a:off x="3973024" y="2609902"/>
              <a:ext cx="22379" cy="685"/>
            </a:xfrm>
            <a:custGeom>
              <a:rect b="b" l="l" r="r" t="t"/>
              <a:pathLst>
                <a:path extrusionOk="0" h="50" w="1633">
                  <a:moveTo>
                    <a:pt x="1633" y="0"/>
                  </a:moveTo>
                  <a:lnTo>
                    <a:pt x="1633" y="0"/>
                  </a:lnTo>
                  <a:cubicBezTo>
                    <a:pt x="1105" y="49"/>
                    <a:pt x="528" y="49"/>
                    <a:pt x="1" y="49"/>
                  </a:cubicBezTo>
                  <a:lnTo>
                    <a:pt x="206" y="49"/>
                  </a:lnTo>
                  <a:cubicBezTo>
                    <a:pt x="695" y="49"/>
                    <a:pt x="1183" y="49"/>
                    <a:pt x="16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83"/>
            <p:cNvSpPr/>
            <p:nvPr/>
          </p:nvSpPr>
          <p:spPr>
            <a:xfrm>
              <a:off x="3678972" y="2636146"/>
              <a:ext cx="4564" cy="32424"/>
            </a:xfrm>
            <a:custGeom>
              <a:rect b="b" l="l" r="r" t="t"/>
              <a:pathLst>
                <a:path extrusionOk="0" h="2366" w="333">
                  <a:moveTo>
                    <a:pt x="332" y="1"/>
                  </a:moveTo>
                  <a:cubicBezTo>
                    <a:pt x="244" y="773"/>
                    <a:pt x="127" y="1554"/>
                    <a:pt x="0" y="2365"/>
                  </a:cubicBezTo>
                  <a:cubicBezTo>
                    <a:pt x="127" y="1554"/>
                    <a:pt x="244" y="773"/>
                    <a:pt x="3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83"/>
            <p:cNvSpPr/>
            <p:nvPr/>
          </p:nvSpPr>
          <p:spPr>
            <a:xfrm>
              <a:off x="3673477" y="2683014"/>
              <a:ext cx="3358" cy="22379"/>
            </a:xfrm>
            <a:custGeom>
              <a:rect b="b" l="l" r="r" t="t"/>
              <a:pathLst>
                <a:path extrusionOk="0" h="1633" w="245">
                  <a:moveTo>
                    <a:pt x="245" y="1"/>
                  </a:moveTo>
                  <a:cubicBezTo>
                    <a:pt x="157" y="528"/>
                    <a:pt x="79" y="1066"/>
                    <a:pt x="1" y="1632"/>
                  </a:cubicBezTo>
                  <a:cubicBezTo>
                    <a:pt x="79" y="1066"/>
                    <a:pt x="157" y="528"/>
                    <a:pt x="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83"/>
            <p:cNvSpPr/>
            <p:nvPr/>
          </p:nvSpPr>
          <p:spPr>
            <a:xfrm>
              <a:off x="3638792" y="2921906"/>
              <a:ext cx="4577" cy="33493"/>
            </a:xfrm>
            <a:custGeom>
              <a:rect b="b" l="l" r="r" t="t"/>
              <a:pathLst>
                <a:path extrusionOk="0" h="2444" w="334">
                  <a:moveTo>
                    <a:pt x="1" y="2443"/>
                  </a:moveTo>
                  <a:lnTo>
                    <a:pt x="1" y="2443"/>
                  </a:lnTo>
                  <a:cubicBezTo>
                    <a:pt x="128" y="1622"/>
                    <a:pt x="206" y="811"/>
                    <a:pt x="333" y="0"/>
                  </a:cubicBezTo>
                  <a:cubicBezTo>
                    <a:pt x="206" y="811"/>
                    <a:pt x="128" y="1622"/>
                    <a:pt x="1" y="24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p83"/>
            <p:cNvSpPr/>
            <p:nvPr/>
          </p:nvSpPr>
          <p:spPr>
            <a:xfrm>
              <a:off x="3644424" y="2883877"/>
              <a:ext cx="3892" cy="29067"/>
            </a:xfrm>
            <a:custGeom>
              <a:rect b="b" l="l" r="r" t="t"/>
              <a:pathLst>
                <a:path extrusionOk="0" h="2121" w="284">
                  <a:moveTo>
                    <a:pt x="284" y="0"/>
                  </a:moveTo>
                  <a:cubicBezTo>
                    <a:pt x="205" y="694"/>
                    <a:pt x="78" y="1388"/>
                    <a:pt x="0" y="2121"/>
                  </a:cubicBezTo>
                  <a:cubicBezTo>
                    <a:pt x="78" y="1388"/>
                    <a:pt x="205" y="694"/>
                    <a:pt x="2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83"/>
            <p:cNvSpPr/>
            <p:nvPr/>
          </p:nvSpPr>
          <p:spPr>
            <a:xfrm>
              <a:off x="3685126" y="2592087"/>
              <a:ext cx="5646" cy="36302"/>
            </a:xfrm>
            <a:custGeom>
              <a:rect b="b" l="l" r="r" t="t"/>
              <a:pathLst>
                <a:path extrusionOk="0" h="2649" w="412">
                  <a:moveTo>
                    <a:pt x="1" y="2649"/>
                  </a:moveTo>
                  <a:cubicBezTo>
                    <a:pt x="128" y="1750"/>
                    <a:pt x="245" y="861"/>
                    <a:pt x="411" y="1"/>
                  </a:cubicBezTo>
                  <a:lnTo>
                    <a:pt x="411" y="1"/>
                  </a:lnTo>
                  <a:cubicBezTo>
                    <a:pt x="245" y="861"/>
                    <a:pt x="128" y="1750"/>
                    <a:pt x="1" y="26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3" name="Google Shape;2403;p83"/>
            <p:cNvSpPr/>
            <p:nvPr/>
          </p:nvSpPr>
          <p:spPr>
            <a:xfrm>
              <a:off x="3650577" y="2847053"/>
              <a:ext cx="2823" cy="19556"/>
            </a:xfrm>
            <a:custGeom>
              <a:rect b="b" l="l" r="r" t="t"/>
              <a:pathLst>
                <a:path extrusionOk="0" h="1427" w="206">
                  <a:moveTo>
                    <a:pt x="206" y="0"/>
                  </a:moveTo>
                  <a:cubicBezTo>
                    <a:pt x="118" y="489"/>
                    <a:pt x="79" y="938"/>
                    <a:pt x="1" y="1427"/>
                  </a:cubicBezTo>
                  <a:cubicBezTo>
                    <a:pt x="79" y="938"/>
                    <a:pt x="118" y="489"/>
                    <a:pt x="2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4" name="Google Shape;2404;p83"/>
            <p:cNvSpPr/>
            <p:nvPr/>
          </p:nvSpPr>
          <p:spPr>
            <a:xfrm>
              <a:off x="3657279" y="2819727"/>
              <a:ext cx="14" cy="1096"/>
            </a:xfrm>
            <a:custGeom>
              <a:rect b="b" l="l" r="r" t="t"/>
              <a:pathLst>
                <a:path extrusionOk="0" h="80" w="1">
                  <a:moveTo>
                    <a:pt x="0" y="1"/>
                  </a:moveTo>
                  <a:lnTo>
                    <a:pt x="0" y="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5" name="Google Shape;2405;p83"/>
            <p:cNvSpPr/>
            <p:nvPr/>
          </p:nvSpPr>
          <p:spPr>
            <a:xfrm>
              <a:off x="3690758" y="2592087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6" name="Google Shape;2406;p83"/>
            <p:cNvSpPr/>
            <p:nvPr/>
          </p:nvSpPr>
          <p:spPr>
            <a:xfrm>
              <a:off x="4167733" y="2721043"/>
              <a:ext cx="559077" cy="278182"/>
            </a:xfrm>
            <a:custGeom>
              <a:rect b="b" l="l" r="r" t="t"/>
              <a:pathLst>
                <a:path extrusionOk="0" h="20299" w="40796">
                  <a:moveTo>
                    <a:pt x="1593" y="1"/>
                  </a:moveTo>
                  <a:cubicBezTo>
                    <a:pt x="1554" y="118"/>
                    <a:pt x="1554" y="245"/>
                    <a:pt x="1515" y="362"/>
                  </a:cubicBezTo>
                  <a:cubicBezTo>
                    <a:pt x="1515" y="440"/>
                    <a:pt x="1466" y="528"/>
                    <a:pt x="1466" y="606"/>
                  </a:cubicBezTo>
                  <a:cubicBezTo>
                    <a:pt x="1427" y="773"/>
                    <a:pt x="1388" y="929"/>
                    <a:pt x="1349" y="1056"/>
                  </a:cubicBezTo>
                  <a:cubicBezTo>
                    <a:pt x="1310" y="1173"/>
                    <a:pt x="1310" y="1300"/>
                    <a:pt x="1270" y="1378"/>
                  </a:cubicBezTo>
                  <a:cubicBezTo>
                    <a:pt x="1222" y="1544"/>
                    <a:pt x="1222" y="1711"/>
                    <a:pt x="1183" y="1867"/>
                  </a:cubicBezTo>
                  <a:cubicBezTo>
                    <a:pt x="1143" y="1955"/>
                    <a:pt x="1143" y="2033"/>
                    <a:pt x="1104" y="2150"/>
                  </a:cubicBezTo>
                  <a:cubicBezTo>
                    <a:pt x="1065" y="2395"/>
                    <a:pt x="1026" y="2639"/>
                    <a:pt x="977" y="2883"/>
                  </a:cubicBezTo>
                  <a:cubicBezTo>
                    <a:pt x="694" y="4554"/>
                    <a:pt x="616" y="6264"/>
                    <a:pt x="538" y="7935"/>
                  </a:cubicBezTo>
                  <a:lnTo>
                    <a:pt x="0" y="19494"/>
                  </a:lnTo>
                  <a:cubicBezTo>
                    <a:pt x="8882" y="19944"/>
                    <a:pt x="16856" y="20188"/>
                    <a:pt x="24233" y="20276"/>
                  </a:cubicBezTo>
                  <a:lnTo>
                    <a:pt x="25366" y="20276"/>
                  </a:lnTo>
                  <a:cubicBezTo>
                    <a:pt x="26820" y="20290"/>
                    <a:pt x="28284" y="20299"/>
                    <a:pt x="29754" y="20299"/>
                  </a:cubicBezTo>
                  <a:cubicBezTo>
                    <a:pt x="32404" y="20299"/>
                    <a:pt x="35075" y="20270"/>
                    <a:pt x="37747" y="20188"/>
                  </a:cubicBezTo>
                  <a:lnTo>
                    <a:pt x="39251" y="20188"/>
                  </a:lnTo>
                  <a:cubicBezTo>
                    <a:pt x="39329" y="20188"/>
                    <a:pt x="39417" y="20149"/>
                    <a:pt x="39496" y="20149"/>
                  </a:cubicBezTo>
                  <a:lnTo>
                    <a:pt x="40756" y="20149"/>
                  </a:lnTo>
                  <a:cubicBezTo>
                    <a:pt x="40795" y="16729"/>
                    <a:pt x="40473" y="13436"/>
                    <a:pt x="40023" y="9479"/>
                  </a:cubicBezTo>
                  <a:cubicBezTo>
                    <a:pt x="39945" y="8795"/>
                    <a:pt x="39867" y="8013"/>
                    <a:pt x="39496" y="7407"/>
                  </a:cubicBezTo>
                  <a:cubicBezTo>
                    <a:pt x="39251" y="7036"/>
                    <a:pt x="38968" y="6792"/>
                    <a:pt x="38597" y="6469"/>
                  </a:cubicBezTo>
                  <a:cubicBezTo>
                    <a:pt x="38401" y="6264"/>
                    <a:pt x="38157" y="6059"/>
                    <a:pt x="37952" y="5814"/>
                  </a:cubicBezTo>
                  <a:cubicBezTo>
                    <a:pt x="37375" y="5209"/>
                    <a:pt x="37014" y="4192"/>
                    <a:pt x="37580" y="3460"/>
                  </a:cubicBezTo>
                  <a:cubicBezTo>
                    <a:pt x="37668" y="3333"/>
                    <a:pt x="37786" y="3254"/>
                    <a:pt x="37864" y="3127"/>
                  </a:cubicBezTo>
                  <a:cubicBezTo>
                    <a:pt x="37991" y="3049"/>
                    <a:pt x="38108" y="2932"/>
                    <a:pt x="38157" y="2844"/>
                  </a:cubicBezTo>
                  <a:cubicBezTo>
                    <a:pt x="38235" y="2727"/>
                    <a:pt x="38235" y="2561"/>
                    <a:pt x="38196" y="2395"/>
                  </a:cubicBezTo>
                  <a:cubicBezTo>
                    <a:pt x="38157" y="2238"/>
                    <a:pt x="38030" y="2111"/>
                    <a:pt x="37913" y="2072"/>
                  </a:cubicBezTo>
                  <a:cubicBezTo>
                    <a:pt x="37747" y="1994"/>
                    <a:pt x="37541" y="1955"/>
                    <a:pt x="37297" y="1906"/>
                  </a:cubicBezTo>
                  <a:cubicBezTo>
                    <a:pt x="36848" y="1867"/>
                    <a:pt x="36281" y="1789"/>
                    <a:pt x="36203" y="1222"/>
                  </a:cubicBezTo>
                  <a:cubicBezTo>
                    <a:pt x="36154" y="1095"/>
                    <a:pt x="36203" y="929"/>
                    <a:pt x="36203" y="812"/>
                  </a:cubicBezTo>
                  <a:cubicBezTo>
                    <a:pt x="36242" y="733"/>
                    <a:pt x="36242" y="606"/>
                    <a:pt x="36203" y="567"/>
                  </a:cubicBezTo>
                  <a:cubicBezTo>
                    <a:pt x="36203" y="528"/>
                    <a:pt x="36076" y="489"/>
                    <a:pt x="35997" y="440"/>
                  </a:cubicBezTo>
                  <a:lnTo>
                    <a:pt x="35138" y="79"/>
                  </a:lnTo>
                  <a:cubicBezTo>
                    <a:pt x="35099" y="401"/>
                    <a:pt x="35020" y="685"/>
                    <a:pt x="34932" y="929"/>
                  </a:cubicBezTo>
                  <a:lnTo>
                    <a:pt x="34893" y="1095"/>
                  </a:lnTo>
                  <a:lnTo>
                    <a:pt x="34737" y="1134"/>
                  </a:lnTo>
                  <a:cubicBezTo>
                    <a:pt x="33283" y="1463"/>
                    <a:pt x="31793" y="1535"/>
                    <a:pt x="30304" y="1535"/>
                  </a:cubicBezTo>
                  <a:cubicBezTo>
                    <a:pt x="29582" y="1535"/>
                    <a:pt x="28859" y="1518"/>
                    <a:pt x="28141" y="1505"/>
                  </a:cubicBezTo>
                  <a:cubicBezTo>
                    <a:pt x="27321" y="1466"/>
                    <a:pt x="26510" y="1466"/>
                    <a:pt x="25738" y="1466"/>
                  </a:cubicBezTo>
                  <a:cubicBezTo>
                    <a:pt x="24721" y="1466"/>
                    <a:pt x="23744" y="1505"/>
                    <a:pt x="22767" y="1544"/>
                  </a:cubicBezTo>
                  <a:cubicBezTo>
                    <a:pt x="22562" y="1584"/>
                    <a:pt x="22318" y="1584"/>
                    <a:pt x="22113" y="1584"/>
                  </a:cubicBezTo>
                  <a:cubicBezTo>
                    <a:pt x="21986" y="1584"/>
                    <a:pt x="21868" y="1584"/>
                    <a:pt x="21790" y="1623"/>
                  </a:cubicBezTo>
                  <a:lnTo>
                    <a:pt x="21008" y="1623"/>
                  </a:lnTo>
                  <a:cubicBezTo>
                    <a:pt x="20891" y="1623"/>
                    <a:pt x="20764" y="1623"/>
                    <a:pt x="20647" y="1662"/>
                  </a:cubicBezTo>
                  <a:lnTo>
                    <a:pt x="18898" y="1662"/>
                  </a:lnTo>
                  <a:cubicBezTo>
                    <a:pt x="18732" y="1662"/>
                    <a:pt x="18526" y="1662"/>
                    <a:pt x="18370" y="1623"/>
                  </a:cubicBezTo>
                  <a:lnTo>
                    <a:pt x="18243" y="1623"/>
                  </a:lnTo>
                  <a:cubicBezTo>
                    <a:pt x="18038" y="1623"/>
                    <a:pt x="17833" y="1623"/>
                    <a:pt x="17676" y="1584"/>
                  </a:cubicBezTo>
                  <a:cubicBezTo>
                    <a:pt x="16494" y="1505"/>
                    <a:pt x="15312" y="1339"/>
                    <a:pt x="14129" y="1134"/>
                  </a:cubicBezTo>
                  <a:cubicBezTo>
                    <a:pt x="12830" y="929"/>
                    <a:pt x="11481" y="733"/>
                    <a:pt x="10143" y="645"/>
                  </a:cubicBezTo>
                  <a:lnTo>
                    <a:pt x="8267" y="645"/>
                  </a:lnTo>
                  <a:cubicBezTo>
                    <a:pt x="7006" y="645"/>
                    <a:pt x="5668" y="645"/>
                    <a:pt x="4358" y="362"/>
                  </a:cubicBezTo>
                  <a:cubicBezTo>
                    <a:pt x="3264" y="118"/>
                    <a:pt x="2443" y="40"/>
                    <a:pt x="15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7" name="Google Shape;2407;p83"/>
            <p:cNvSpPr/>
            <p:nvPr/>
          </p:nvSpPr>
          <p:spPr>
            <a:xfrm>
              <a:off x="3177481" y="2895128"/>
              <a:ext cx="453568" cy="590268"/>
            </a:xfrm>
            <a:custGeom>
              <a:rect b="b" l="l" r="r" t="t"/>
              <a:pathLst>
                <a:path extrusionOk="0" h="43072" w="33097">
                  <a:moveTo>
                    <a:pt x="6225" y="0"/>
                  </a:moveTo>
                  <a:cubicBezTo>
                    <a:pt x="5864" y="1661"/>
                    <a:pt x="5571" y="3254"/>
                    <a:pt x="5375" y="4720"/>
                  </a:cubicBezTo>
                  <a:cubicBezTo>
                    <a:pt x="5326" y="4925"/>
                    <a:pt x="5287" y="5169"/>
                    <a:pt x="5248" y="5374"/>
                  </a:cubicBezTo>
                  <a:cubicBezTo>
                    <a:pt x="5248" y="5492"/>
                    <a:pt x="5209" y="5619"/>
                    <a:pt x="5209" y="5697"/>
                  </a:cubicBezTo>
                  <a:cubicBezTo>
                    <a:pt x="5170" y="6058"/>
                    <a:pt x="5131" y="6391"/>
                    <a:pt x="5082" y="6752"/>
                  </a:cubicBezTo>
                  <a:lnTo>
                    <a:pt x="5043" y="6996"/>
                  </a:lnTo>
                  <a:lnTo>
                    <a:pt x="929" y="6303"/>
                  </a:lnTo>
                  <a:cubicBezTo>
                    <a:pt x="851" y="6635"/>
                    <a:pt x="812" y="6918"/>
                    <a:pt x="734" y="7202"/>
                  </a:cubicBezTo>
                  <a:cubicBezTo>
                    <a:pt x="734" y="7280"/>
                    <a:pt x="685" y="7368"/>
                    <a:pt x="685" y="7446"/>
                  </a:cubicBezTo>
                  <a:cubicBezTo>
                    <a:pt x="607" y="7690"/>
                    <a:pt x="568" y="7895"/>
                    <a:pt x="529" y="8101"/>
                  </a:cubicBezTo>
                  <a:cubicBezTo>
                    <a:pt x="489" y="8218"/>
                    <a:pt x="441" y="8345"/>
                    <a:pt x="402" y="8423"/>
                  </a:cubicBezTo>
                  <a:cubicBezTo>
                    <a:pt x="362" y="8628"/>
                    <a:pt x="323" y="8794"/>
                    <a:pt x="284" y="8990"/>
                  </a:cubicBezTo>
                  <a:cubicBezTo>
                    <a:pt x="245" y="9117"/>
                    <a:pt x="196" y="9234"/>
                    <a:pt x="157" y="9361"/>
                  </a:cubicBezTo>
                  <a:cubicBezTo>
                    <a:pt x="118" y="9478"/>
                    <a:pt x="79" y="9644"/>
                    <a:pt x="1" y="9810"/>
                  </a:cubicBezTo>
                  <a:cubicBezTo>
                    <a:pt x="1222" y="11149"/>
                    <a:pt x="2444" y="12410"/>
                    <a:pt x="3665" y="13553"/>
                  </a:cubicBezTo>
                  <a:cubicBezTo>
                    <a:pt x="3949" y="13836"/>
                    <a:pt x="4232" y="14120"/>
                    <a:pt x="4554" y="14364"/>
                  </a:cubicBezTo>
                  <a:lnTo>
                    <a:pt x="4760" y="14569"/>
                  </a:lnTo>
                  <a:lnTo>
                    <a:pt x="4515" y="14774"/>
                  </a:lnTo>
                  <a:cubicBezTo>
                    <a:pt x="4066" y="15146"/>
                    <a:pt x="3861" y="15712"/>
                    <a:pt x="3949" y="16367"/>
                  </a:cubicBezTo>
                  <a:cubicBezTo>
                    <a:pt x="4027" y="17051"/>
                    <a:pt x="4476" y="17706"/>
                    <a:pt x="5082" y="18028"/>
                  </a:cubicBezTo>
                  <a:cubicBezTo>
                    <a:pt x="5170" y="18077"/>
                    <a:pt x="5248" y="18116"/>
                    <a:pt x="5326" y="18155"/>
                  </a:cubicBezTo>
                  <a:cubicBezTo>
                    <a:pt x="5658" y="18272"/>
                    <a:pt x="5981" y="18438"/>
                    <a:pt x="6186" y="18761"/>
                  </a:cubicBezTo>
                  <a:cubicBezTo>
                    <a:pt x="6675" y="19455"/>
                    <a:pt x="6108" y="20188"/>
                    <a:pt x="5619" y="20803"/>
                  </a:cubicBezTo>
                  <a:cubicBezTo>
                    <a:pt x="5453" y="21008"/>
                    <a:pt x="5287" y="21204"/>
                    <a:pt x="5170" y="21409"/>
                  </a:cubicBezTo>
                  <a:cubicBezTo>
                    <a:pt x="4887" y="21897"/>
                    <a:pt x="4799" y="22552"/>
                    <a:pt x="5004" y="23080"/>
                  </a:cubicBezTo>
                  <a:cubicBezTo>
                    <a:pt x="5043" y="23158"/>
                    <a:pt x="5082" y="23285"/>
                    <a:pt x="5131" y="23363"/>
                  </a:cubicBezTo>
                  <a:cubicBezTo>
                    <a:pt x="5248" y="23607"/>
                    <a:pt x="5375" y="23891"/>
                    <a:pt x="5375" y="24184"/>
                  </a:cubicBezTo>
                  <a:cubicBezTo>
                    <a:pt x="5414" y="24868"/>
                    <a:pt x="4926" y="25317"/>
                    <a:pt x="4515" y="25767"/>
                  </a:cubicBezTo>
                  <a:lnTo>
                    <a:pt x="4349" y="25933"/>
                  </a:lnTo>
                  <a:cubicBezTo>
                    <a:pt x="4193" y="26089"/>
                    <a:pt x="4027" y="26255"/>
                    <a:pt x="3909" y="26422"/>
                  </a:cubicBezTo>
                  <a:cubicBezTo>
                    <a:pt x="3861" y="26461"/>
                    <a:pt x="3861" y="26461"/>
                    <a:pt x="3861" y="26500"/>
                  </a:cubicBezTo>
                  <a:cubicBezTo>
                    <a:pt x="3782" y="26539"/>
                    <a:pt x="3743" y="26627"/>
                    <a:pt x="3704" y="26705"/>
                  </a:cubicBezTo>
                  <a:cubicBezTo>
                    <a:pt x="3665" y="26744"/>
                    <a:pt x="3665" y="26744"/>
                    <a:pt x="3665" y="26783"/>
                  </a:cubicBezTo>
                  <a:cubicBezTo>
                    <a:pt x="3616" y="26871"/>
                    <a:pt x="3577" y="26910"/>
                    <a:pt x="3538" y="26988"/>
                  </a:cubicBezTo>
                  <a:lnTo>
                    <a:pt x="3460" y="27066"/>
                  </a:lnTo>
                  <a:cubicBezTo>
                    <a:pt x="3421" y="27154"/>
                    <a:pt x="3372" y="27193"/>
                    <a:pt x="3372" y="27272"/>
                  </a:cubicBezTo>
                  <a:cubicBezTo>
                    <a:pt x="3333" y="27311"/>
                    <a:pt x="3333" y="27360"/>
                    <a:pt x="3294" y="27399"/>
                  </a:cubicBezTo>
                  <a:cubicBezTo>
                    <a:pt x="3255" y="27438"/>
                    <a:pt x="3255" y="27516"/>
                    <a:pt x="3216" y="27555"/>
                  </a:cubicBezTo>
                  <a:cubicBezTo>
                    <a:pt x="3177" y="27604"/>
                    <a:pt x="3177" y="27643"/>
                    <a:pt x="3128" y="27682"/>
                  </a:cubicBezTo>
                  <a:cubicBezTo>
                    <a:pt x="3128" y="27760"/>
                    <a:pt x="3089" y="27799"/>
                    <a:pt x="3089" y="27887"/>
                  </a:cubicBezTo>
                  <a:cubicBezTo>
                    <a:pt x="3050" y="27926"/>
                    <a:pt x="3050" y="27965"/>
                    <a:pt x="3010" y="28005"/>
                  </a:cubicBezTo>
                  <a:cubicBezTo>
                    <a:pt x="3010" y="28044"/>
                    <a:pt x="2971" y="28132"/>
                    <a:pt x="2932" y="28210"/>
                  </a:cubicBezTo>
                  <a:cubicBezTo>
                    <a:pt x="2932" y="28249"/>
                    <a:pt x="2932" y="28288"/>
                    <a:pt x="2883" y="28337"/>
                  </a:cubicBezTo>
                  <a:cubicBezTo>
                    <a:pt x="2883" y="28376"/>
                    <a:pt x="2844" y="28454"/>
                    <a:pt x="2844" y="28532"/>
                  </a:cubicBezTo>
                  <a:cubicBezTo>
                    <a:pt x="2805" y="28581"/>
                    <a:pt x="2805" y="28620"/>
                    <a:pt x="2805" y="28659"/>
                  </a:cubicBezTo>
                  <a:cubicBezTo>
                    <a:pt x="2766" y="28737"/>
                    <a:pt x="2766" y="28776"/>
                    <a:pt x="2727" y="28864"/>
                  </a:cubicBezTo>
                  <a:cubicBezTo>
                    <a:pt x="2727" y="28903"/>
                    <a:pt x="2688" y="28943"/>
                    <a:pt x="2688" y="29021"/>
                  </a:cubicBezTo>
                  <a:cubicBezTo>
                    <a:pt x="2688" y="29070"/>
                    <a:pt x="2639" y="29148"/>
                    <a:pt x="2639" y="29226"/>
                  </a:cubicBezTo>
                  <a:cubicBezTo>
                    <a:pt x="2600" y="29265"/>
                    <a:pt x="2600" y="29314"/>
                    <a:pt x="2600" y="29353"/>
                  </a:cubicBezTo>
                  <a:cubicBezTo>
                    <a:pt x="2561" y="29431"/>
                    <a:pt x="2561" y="29509"/>
                    <a:pt x="2561" y="29558"/>
                  </a:cubicBezTo>
                  <a:cubicBezTo>
                    <a:pt x="2522" y="29636"/>
                    <a:pt x="2522" y="29675"/>
                    <a:pt x="2522" y="29754"/>
                  </a:cubicBezTo>
                  <a:cubicBezTo>
                    <a:pt x="2483" y="29802"/>
                    <a:pt x="2483" y="29881"/>
                    <a:pt x="2483" y="29959"/>
                  </a:cubicBezTo>
                  <a:cubicBezTo>
                    <a:pt x="2444" y="29998"/>
                    <a:pt x="2444" y="30047"/>
                    <a:pt x="2444" y="30125"/>
                  </a:cubicBezTo>
                  <a:cubicBezTo>
                    <a:pt x="2395" y="30203"/>
                    <a:pt x="2395" y="30242"/>
                    <a:pt x="2395" y="30330"/>
                  </a:cubicBezTo>
                  <a:cubicBezTo>
                    <a:pt x="2395" y="30369"/>
                    <a:pt x="2356" y="30447"/>
                    <a:pt x="2356" y="30535"/>
                  </a:cubicBezTo>
                  <a:cubicBezTo>
                    <a:pt x="2356" y="30574"/>
                    <a:pt x="2356" y="30653"/>
                    <a:pt x="2317" y="30692"/>
                  </a:cubicBezTo>
                  <a:cubicBezTo>
                    <a:pt x="2317" y="30780"/>
                    <a:pt x="2317" y="30858"/>
                    <a:pt x="2278" y="30936"/>
                  </a:cubicBezTo>
                  <a:lnTo>
                    <a:pt x="2278" y="31024"/>
                  </a:lnTo>
                  <a:cubicBezTo>
                    <a:pt x="3616" y="31835"/>
                    <a:pt x="4887" y="32685"/>
                    <a:pt x="6020" y="33584"/>
                  </a:cubicBezTo>
                  <a:cubicBezTo>
                    <a:pt x="6509" y="33955"/>
                    <a:pt x="6958" y="34356"/>
                    <a:pt x="7447" y="34727"/>
                  </a:cubicBezTo>
                  <a:cubicBezTo>
                    <a:pt x="9157" y="36193"/>
                    <a:pt x="10906" y="37698"/>
                    <a:pt x="13104" y="37981"/>
                  </a:cubicBezTo>
                  <a:cubicBezTo>
                    <a:pt x="13593" y="38059"/>
                    <a:pt x="13964" y="38059"/>
                    <a:pt x="14286" y="38108"/>
                  </a:cubicBezTo>
                  <a:cubicBezTo>
                    <a:pt x="15097" y="38147"/>
                    <a:pt x="15713" y="38186"/>
                    <a:pt x="16856" y="38753"/>
                  </a:cubicBezTo>
                  <a:cubicBezTo>
                    <a:pt x="17745" y="39163"/>
                    <a:pt x="18644" y="39525"/>
                    <a:pt x="19495" y="39857"/>
                  </a:cubicBezTo>
                  <a:cubicBezTo>
                    <a:pt x="21048" y="40502"/>
                    <a:pt x="22514" y="41117"/>
                    <a:pt x="24058" y="42095"/>
                  </a:cubicBezTo>
                  <a:cubicBezTo>
                    <a:pt x="25087" y="42746"/>
                    <a:pt x="25973" y="43072"/>
                    <a:pt x="26883" y="43072"/>
                  </a:cubicBezTo>
                  <a:cubicBezTo>
                    <a:pt x="27339" y="43072"/>
                    <a:pt x="27800" y="42990"/>
                    <a:pt x="28289" y="42827"/>
                  </a:cubicBezTo>
                  <a:lnTo>
                    <a:pt x="28416" y="42827"/>
                  </a:lnTo>
                  <a:cubicBezTo>
                    <a:pt x="28533" y="42867"/>
                    <a:pt x="28660" y="42867"/>
                    <a:pt x="28777" y="42906"/>
                  </a:cubicBezTo>
                  <a:cubicBezTo>
                    <a:pt x="28904" y="41723"/>
                    <a:pt x="29022" y="40590"/>
                    <a:pt x="29149" y="39408"/>
                  </a:cubicBezTo>
                  <a:cubicBezTo>
                    <a:pt x="29188" y="39036"/>
                    <a:pt x="29188" y="38714"/>
                    <a:pt x="29227" y="38352"/>
                  </a:cubicBezTo>
                  <a:cubicBezTo>
                    <a:pt x="29354" y="37131"/>
                    <a:pt x="29471" y="35909"/>
                    <a:pt x="29598" y="34727"/>
                  </a:cubicBezTo>
                  <a:cubicBezTo>
                    <a:pt x="29637" y="34317"/>
                    <a:pt x="29676" y="33906"/>
                    <a:pt x="29715" y="33545"/>
                  </a:cubicBezTo>
                  <a:cubicBezTo>
                    <a:pt x="29842" y="32362"/>
                    <a:pt x="29999" y="31141"/>
                    <a:pt x="30126" y="29959"/>
                  </a:cubicBezTo>
                  <a:cubicBezTo>
                    <a:pt x="30165" y="29558"/>
                    <a:pt x="30204" y="29148"/>
                    <a:pt x="30243" y="28737"/>
                  </a:cubicBezTo>
                  <a:cubicBezTo>
                    <a:pt x="30370" y="27516"/>
                    <a:pt x="30536" y="26295"/>
                    <a:pt x="30653" y="25073"/>
                  </a:cubicBezTo>
                  <a:cubicBezTo>
                    <a:pt x="30692" y="24585"/>
                    <a:pt x="30780" y="24135"/>
                    <a:pt x="30819" y="23695"/>
                  </a:cubicBezTo>
                  <a:cubicBezTo>
                    <a:pt x="30976" y="22181"/>
                    <a:pt x="31142" y="20676"/>
                    <a:pt x="31347" y="19132"/>
                  </a:cubicBezTo>
                  <a:lnTo>
                    <a:pt x="31709" y="16074"/>
                  </a:lnTo>
                  <a:cubicBezTo>
                    <a:pt x="31757" y="15507"/>
                    <a:pt x="31836" y="14940"/>
                    <a:pt x="31914" y="14364"/>
                  </a:cubicBezTo>
                  <a:cubicBezTo>
                    <a:pt x="32041" y="13269"/>
                    <a:pt x="32158" y="12214"/>
                    <a:pt x="32324" y="11110"/>
                  </a:cubicBezTo>
                  <a:cubicBezTo>
                    <a:pt x="32363" y="10582"/>
                    <a:pt x="32441" y="10094"/>
                    <a:pt x="32490" y="9566"/>
                  </a:cubicBezTo>
                  <a:cubicBezTo>
                    <a:pt x="32647" y="8462"/>
                    <a:pt x="32774" y="7329"/>
                    <a:pt x="32930" y="6224"/>
                  </a:cubicBezTo>
                  <a:cubicBezTo>
                    <a:pt x="32979" y="5775"/>
                    <a:pt x="33057" y="5325"/>
                    <a:pt x="33096" y="4886"/>
                  </a:cubicBezTo>
                  <a:cubicBezTo>
                    <a:pt x="33057" y="4886"/>
                    <a:pt x="33018" y="4837"/>
                    <a:pt x="32979" y="4837"/>
                  </a:cubicBezTo>
                  <a:cubicBezTo>
                    <a:pt x="32813" y="4837"/>
                    <a:pt x="32647" y="4837"/>
                    <a:pt x="32490" y="4798"/>
                  </a:cubicBezTo>
                  <a:lnTo>
                    <a:pt x="32197" y="4798"/>
                  </a:lnTo>
                  <a:cubicBezTo>
                    <a:pt x="32041" y="4759"/>
                    <a:pt x="31914" y="4759"/>
                    <a:pt x="31757" y="4759"/>
                  </a:cubicBezTo>
                  <a:cubicBezTo>
                    <a:pt x="31630" y="4720"/>
                    <a:pt x="31552" y="4720"/>
                    <a:pt x="31464" y="4720"/>
                  </a:cubicBezTo>
                  <a:cubicBezTo>
                    <a:pt x="31308" y="4720"/>
                    <a:pt x="31142" y="4681"/>
                    <a:pt x="31025" y="4681"/>
                  </a:cubicBezTo>
                  <a:cubicBezTo>
                    <a:pt x="30898" y="4681"/>
                    <a:pt x="30780" y="4642"/>
                    <a:pt x="30692" y="4642"/>
                  </a:cubicBezTo>
                  <a:cubicBezTo>
                    <a:pt x="30536" y="4642"/>
                    <a:pt x="30409" y="4642"/>
                    <a:pt x="30243" y="4593"/>
                  </a:cubicBezTo>
                  <a:cubicBezTo>
                    <a:pt x="30126" y="4593"/>
                    <a:pt x="30047" y="4593"/>
                    <a:pt x="29920" y="4554"/>
                  </a:cubicBezTo>
                  <a:cubicBezTo>
                    <a:pt x="29754" y="4554"/>
                    <a:pt x="29637" y="4554"/>
                    <a:pt x="29471" y="4514"/>
                  </a:cubicBezTo>
                  <a:cubicBezTo>
                    <a:pt x="29354" y="4514"/>
                    <a:pt x="29266" y="4514"/>
                    <a:pt x="29149" y="4475"/>
                  </a:cubicBezTo>
                  <a:cubicBezTo>
                    <a:pt x="28982" y="4475"/>
                    <a:pt x="28865" y="4475"/>
                    <a:pt x="28699" y="4436"/>
                  </a:cubicBezTo>
                  <a:cubicBezTo>
                    <a:pt x="28582" y="4436"/>
                    <a:pt x="28455" y="4436"/>
                    <a:pt x="28377" y="4397"/>
                  </a:cubicBezTo>
                  <a:cubicBezTo>
                    <a:pt x="28210" y="4397"/>
                    <a:pt x="28044" y="4348"/>
                    <a:pt x="27927" y="4348"/>
                  </a:cubicBezTo>
                  <a:cubicBezTo>
                    <a:pt x="27800" y="4348"/>
                    <a:pt x="27683" y="4309"/>
                    <a:pt x="27556" y="4309"/>
                  </a:cubicBezTo>
                  <a:cubicBezTo>
                    <a:pt x="27399" y="4309"/>
                    <a:pt x="27272" y="4270"/>
                    <a:pt x="27116" y="4270"/>
                  </a:cubicBezTo>
                  <a:cubicBezTo>
                    <a:pt x="26989" y="4231"/>
                    <a:pt x="26872" y="4231"/>
                    <a:pt x="26745" y="4231"/>
                  </a:cubicBezTo>
                  <a:cubicBezTo>
                    <a:pt x="26628" y="4192"/>
                    <a:pt x="26461" y="4192"/>
                    <a:pt x="26295" y="4153"/>
                  </a:cubicBezTo>
                  <a:cubicBezTo>
                    <a:pt x="26178" y="4153"/>
                    <a:pt x="26051" y="4153"/>
                    <a:pt x="25973" y="4104"/>
                  </a:cubicBezTo>
                  <a:cubicBezTo>
                    <a:pt x="25807" y="4104"/>
                    <a:pt x="25650" y="4065"/>
                    <a:pt x="25484" y="4065"/>
                  </a:cubicBezTo>
                  <a:cubicBezTo>
                    <a:pt x="25357" y="4065"/>
                    <a:pt x="25240" y="4026"/>
                    <a:pt x="25162" y="4026"/>
                  </a:cubicBezTo>
                  <a:cubicBezTo>
                    <a:pt x="24996" y="3987"/>
                    <a:pt x="24830" y="3987"/>
                    <a:pt x="24624" y="3948"/>
                  </a:cubicBezTo>
                  <a:cubicBezTo>
                    <a:pt x="24546" y="3948"/>
                    <a:pt x="24429" y="3948"/>
                    <a:pt x="24341" y="3909"/>
                  </a:cubicBezTo>
                  <a:cubicBezTo>
                    <a:pt x="24136" y="3909"/>
                    <a:pt x="23980" y="3860"/>
                    <a:pt x="23813" y="3821"/>
                  </a:cubicBezTo>
                  <a:cubicBezTo>
                    <a:pt x="23696" y="3821"/>
                    <a:pt x="23608" y="3821"/>
                    <a:pt x="23530" y="3782"/>
                  </a:cubicBezTo>
                  <a:cubicBezTo>
                    <a:pt x="23325" y="3782"/>
                    <a:pt x="23159" y="3743"/>
                    <a:pt x="22963" y="3703"/>
                  </a:cubicBezTo>
                  <a:lnTo>
                    <a:pt x="22719" y="3703"/>
                  </a:lnTo>
                  <a:cubicBezTo>
                    <a:pt x="22514" y="3664"/>
                    <a:pt x="22309" y="3616"/>
                    <a:pt x="22103" y="3576"/>
                  </a:cubicBezTo>
                  <a:lnTo>
                    <a:pt x="21898" y="3576"/>
                  </a:lnTo>
                  <a:cubicBezTo>
                    <a:pt x="21693" y="3537"/>
                    <a:pt x="21449" y="3498"/>
                    <a:pt x="21253" y="3459"/>
                  </a:cubicBezTo>
                  <a:lnTo>
                    <a:pt x="21165" y="3459"/>
                  </a:lnTo>
                  <a:cubicBezTo>
                    <a:pt x="19788" y="3215"/>
                    <a:pt x="18361" y="2971"/>
                    <a:pt x="16934" y="2687"/>
                  </a:cubicBezTo>
                  <a:lnTo>
                    <a:pt x="16895" y="2687"/>
                  </a:lnTo>
                  <a:cubicBezTo>
                    <a:pt x="16651" y="2638"/>
                    <a:pt x="16446" y="2599"/>
                    <a:pt x="16202" y="2560"/>
                  </a:cubicBezTo>
                  <a:cubicBezTo>
                    <a:pt x="16123" y="2560"/>
                    <a:pt x="16075" y="2521"/>
                    <a:pt x="15996" y="2521"/>
                  </a:cubicBezTo>
                  <a:cubicBezTo>
                    <a:pt x="15791" y="2482"/>
                    <a:pt x="15586" y="2443"/>
                    <a:pt x="15391" y="2394"/>
                  </a:cubicBezTo>
                  <a:cubicBezTo>
                    <a:pt x="15303" y="2355"/>
                    <a:pt x="15185" y="2355"/>
                    <a:pt x="15097" y="2316"/>
                  </a:cubicBezTo>
                  <a:cubicBezTo>
                    <a:pt x="14902" y="2277"/>
                    <a:pt x="14736" y="2238"/>
                    <a:pt x="14531" y="2199"/>
                  </a:cubicBezTo>
                  <a:cubicBezTo>
                    <a:pt x="14414" y="2199"/>
                    <a:pt x="14326" y="2150"/>
                    <a:pt x="14208" y="2150"/>
                  </a:cubicBezTo>
                  <a:cubicBezTo>
                    <a:pt x="14042" y="2111"/>
                    <a:pt x="13837" y="2072"/>
                    <a:pt x="13632" y="1994"/>
                  </a:cubicBezTo>
                  <a:cubicBezTo>
                    <a:pt x="13554" y="1994"/>
                    <a:pt x="13436" y="1954"/>
                    <a:pt x="13309" y="1954"/>
                  </a:cubicBezTo>
                  <a:cubicBezTo>
                    <a:pt x="13143" y="1906"/>
                    <a:pt x="12948" y="1866"/>
                    <a:pt x="12782" y="1788"/>
                  </a:cubicBezTo>
                  <a:cubicBezTo>
                    <a:pt x="12655" y="1788"/>
                    <a:pt x="12537" y="1749"/>
                    <a:pt x="12410" y="1710"/>
                  </a:cubicBezTo>
                  <a:cubicBezTo>
                    <a:pt x="12254" y="1661"/>
                    <a:pt x="12088" y="1622"/>
                    <a:pt x="11883" y="1583"/>
                  </a:cubicBezTo>
                  <a:cubicBezTo>
                    <a:pt x="11766" y="1544"/>
                    <a:pt x="11638" y="1544"/>
                    <a:pt x="11521" y="1505"/>
                  </a:cubicBezTo>
                  <a:cubicBezTo>
                    <a:pt x="11355" y="1466"/>
                    <a:pt x="11189" y="1417"/>
                    <a:pt x="11033" y="1378"/>
                  </a:cubicBezTo>
                  <a:cubicBezTo>
                    <a:pt x="10867" y="1339"/>
                    <a:pt x="10749" y="1300"/>
                    <a:pt x="10583" y="1261"/>
                  </a:cubicBezTo>
                  <a:cubicBezTo>
                    <a:pt x="10456" y="1222"/>
                    <a:pt x="10300" y="1173"/>
                    <a:pt x="10134" y="1134"/>
                  </a:cubicBezTo>
                  <a:cubicBezTo>
                    <a:pt x="9968" y="1095"/>
                    <a:pt x="9850" y="1055"/>
                    <a:pt x="9684" y="1016"/>
                  </a:cubicBezTo>
                  <a:cubicBezTo>
                    <a:pt x="9528" y="977"/>
                    <a:pt x="9401" y="928"/>
                    <a:pt x="9235" y="889"/>
                  </a:cubicBezTo>
                  <a:cubicBezTo>
                    <a:pt x="9078" y="850"/>
                    <a:pt x="8951" y="811"/>
                    <a:pt x="8795" y="772"/>
                  </a:cubicBezTo>
                  <a:cubicBezTo>
                    <a:pt x="8629" y="733"/>
                    <a:pt x="8502" y="684"/>
                    <a:pt x="8346" y="645"/>
                  </a:cubicBezTo>
                  <a:cubicBezTo>
                    <a:pt x="8179" y="606"/>
                    <a:pt x="8013" y="567"/>
                    <a:pt x="7896" y="489"/>
                  </a:cubicBezTo>
                  <a:cubicBezTo>
                    <a:pt x="7730" y="440"/>
                    <a:pt x="7613" y="401"/>
                    <a:pt x="7447" y="362"/>
                  </a:cubicBezTo>
                  <a:cubicBezTo>
                    <a:pt x="7281" y="323"/>
                    <a:pt x="7124" y="284"/>
                    <a:pt x="6958" y="244"/>
                  </a:cubicBezTo>
                  <a:cubicBezTo>
                    <a:pt x="6841" y="196"/>
                    <a:pt x="6714" y="157"/>
                    <a:pt x="6548" y="78"/>
                  </a:cubicBezTo>
                  <a:cubicBezTo>
                    <a:pt x="6430" y="78"/>
                    <a:pt x="6352" y="39"/>
                    <a:pt x="62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8" name="Google Shape;2408;p83"/>
            <p:cNvSpPr/>
            <p:nvPr/>
          </p:nvSpPr>
          <p:spPr>
            <a:xfrm>
              <a:off x="4088057" y="2991002"/>
              <a:ext cx="651608" cy="362764"/>
            </a:xfrm>
            <a:custGeom>
              <a:rect b="b" l="l" r="r" t="t"/>
              <a:pathLst>
                <a:path extrusionOk="0" h="26471" w="47548">
                  <a:moveTo>
                    <a:pt x="79" y="0"/>
                  </a:moveTo>
                  <a:lnTo>
                    <a:pt x="0" y="5091"/>
                  </a:lnTo>
                  <a:cubicBezTo>
                    <a:pt x="79" y="5091"/>
                    <a:pt x="157" y="5130"/>
                    <a:pt x="245" y="5130"/>
                  </a:cubicBezTo>
                  <a:lnTo>
                    <a:pt x="489" y="5130"/>
                  </a:lnTo>
                  <a:cubicBezTo>
                    <a:pt x="4642" y="5502"/>
                    <a:pt x="8834" y="6029"/>
                    <a:pt x="12947" y="6723"/>
                  </a:cubicBezTo>
                  <a:lnTo>
                    <a:pt x="13025" y="6723"/>
                  </a:lnTo>
                  <a:cubicBezTo>
                    <a:pt x="13719" y="6840"/>
                    <a:pt x="14364" y="6967"/>
                    <a:pt x="15058" y="7085"/>
                  </a:cubicBezTo>
                  <a:cubicBezTo>
                    <a:pt x="15752" y="7212"/>
                    <a:pt x="16484" y="7329"/>
                    <a:pt x="17178" y="7495"/>
                  </a:cubicBezTo>
                  <a:lnTo>
                    <a:pt x="17383" y="7534"/>
                  </a:lnTo>
                  <a:lnTo>
                    <a:pt x="17383" y="7739"/>
                  </a:lnTo>
                  <a:cubicBezTo>
                    <a:pt x="17139" y="11521"/>
                    <a:pt x="17051" y="15390"/>
                    <a:pt x="17217" y="19181"/>
                  </a:cubicBezTo>
                  <a:cubicBezTo>
                    <a:pt x="17217" y="19992"/>
                    <a:pt x="17295" y="20852"/>
                    <a:pt x="17784" y="21380"/>
                  </a:cubicBezTo>
                  <a:cubicBezTo>
                    <a:pt x="18296" y="21851"/>
                    <a:pt x="19058" y="21957"/>
                    <a:pt x="19839" y="21957"/>
                  </a:cubicBezTo>
                  <a:cubicBezTo>
                    <a:pt x="19998" y="21957"/>
                    <a:pt x="20157" y="21953"/>
                    <a:pt x="20315" y="21947"/>
                  </a:cubicBezTo>
                  <a:lnTo>
                    <a:pt x="25161" y="21780"/>
                  </a:lnTo>
                  <a:lnTo>
                    <a:pt x="25650" y="21780"/>
                  </a:lnTo>
                  <a:cubicBezTo>
                    <a:pt x="25728" y="21780"/>
                    <a:pt x="25806" y="21829"/>
                    <a:pt x="25933" y="21829"/>
                  </a:cubicBezTo>
                  <a:cubicBezTo>
                    <a:pt x="25972" y="21868"/>
                    <a:pt x="26011" y="21868"/>
                    <a:pt x="26050" y="21868"/>
                  </a:cubicBezTo>
                  <a:cubicBezTo>
                    <a:pt x="26090" y="21907"/>
                    <a:pt x="26138" y="21907"/>
                    <a:pt x="26177" y="21947"/>
                  </a:cubicBezTo>
                  <a:cubicBezTo>
                    <a:pt x="26910" y="22357"/>
                    <a:pt x="26871" y="23207"/>
                    <a:pt x="26871" y="23940"/>
                  </a:cubicBezTo>
                  <a:cubicBezTo>
                    <a:pt x="26822" y="24223"/>
                    <a:pt x="26822" y="24516"/>
                    <a:pt x="26871" y="24761"/>
                  </a:cubicBezTo>
                  <a:cubicBezTo>
                    <a:pt x="26910" y="25249"/>
                    <a:pt x="27194" y="25738"/>
                    <a:pt x="27604" y="26060"/>
                  </a:cubicBezTo>
                  <a:cubicBezTo>
                    <a:pt x="27966" y="26344"/>
                    <a:pt x="28415" y="26471"/>
                    <a:pt x="28865" y="26471"/>
                  </a:cubicBezTo>
                  <a:cubicBezTo>
                    <a:pt x="28904" y="26471"/>
                    <a:pt x="28982" y="26422"/>
                    <a:pt x="29021" y="26422"/>
                  </a:cubicBezTo>
                  <a:cubicBezTo>
                    <a:pt x="29431" y="26383"/>
                    <a:pt x="29754" y="26177"/>
                    <a:pt x="30164" y="25982"/>
                  </a:cubicBezTo>
                  <a:cubicBezTo>
                    <a:pt x="30487" y="25816"/>
                    <a:pt x="30858" y="25650"/>
                    <a:pt x="31219" y="25533"/>
                  </a:cubicBezTo>
                  <a:cubicBezTo>
                    <a:pt x="31527" y="25469"/>
                    <a:pt x="31833" y="25447"/>
                    <a:pt x="32133" y="25447"/>
                  </a:cubicBezTo>
                  <a:cubicBezTo>
                    <a:pt x="32434" y="25447"/>
                    <a:pt x="32729" y="25469"/>
                    <a:pt x="33017" y="25493"/>
                  </a:cubicBezTo>
                  <a:cubicBezTo>
                    <a:pt x="33340" y="25533"/>
                    <a:pt x="33662" y="25572"/>
                    <a:pt x="33955" y="25572"/>
                  </a:cubicBezTo>
                  <a:cubicBezTo>
                    <a:pt x="34766" y="25533"/>
                    <a:pt x="35616" y="25161"/>
                    <a:pt x="35744" y="24468"/>
                  </a:cubicBezTo>
                  <a:lnTo>
                    <a:pt x="35822" y="24028"/>
                  </a:lnTo>
                  <a:lnTo>
                    <a:pt x="36193" y="24311"/>
                  </a:lnTo>
                  <a:cubicBezTo>
                    <a:pt x="37131" y="25122"/>
                    <a:pt x="38509" y="25161"/>
                    <a:pt x="39935" y="25161"/>
                  </a:cubicBezTo>
                  <a:cubicBezTo>
                    <a:pt x="41196" y="25161"/>
                    <a:pt x="42505" y="25161"/>
                    <a:pt x="43727" y="25083"/>
                  </a:cubicBezTo>
                  <a:cubicBezTo>
                    <a:pt x="43883" y="25044"/>
                    <a:pt x="44049" y="25044"/>
                    <a:pt x="44215" y="25005"/>
                  </a:cubicBezTo>
                  <a:lnTo>
                    <a:pt x="44372" y="25005"/>
                  </a:lnTo>
                  <a:cubicBezTo>
                    <a:pt x="44499" y="25005"/>
                    <a:pt x="44616" y="24956"/>
                    <a:pt x="44743" y="24956"/>
                  </a:cubicBezTo>
                  <a:cubicBezTo>
                    <a:pt x="44782" y="24956"/>
                    <a:pt x="44821" y="24917"/>
                    <a:pt x="44899" y="24917"/>
                  </a:cubicBezTo>
                  <a:cubicBezTo>
                    <a:pt x="44987" y="24917"/>
                    <a:pt x="45104" y="24917"/>
                    <a:pt x="45231" y="24878"/>
                  </a:cubicBezTo>
                  <a:cubicBezTo>
                    <a:pt x="45270" y="24878"/>
                    <a:pt x="45310" y="24878"/>
                    <a:pt x="45388" y="24839"/>
                  </a:cubicBezTo>
                  <a:cubicBezTo>
                    <a:pt x="45515" y="24839"/>
                    <a:pt x="45593" y="24839"/>
                    <a:pt x="45720" y="24800"/>
                  </a:cubicBezTo>
                  <a:cubicBezTo>
                    <a:pt x="45759" y="24800"/>
                    <a:pt x="45837" y="24800"/>
                    <a:pt x="45876" y="24761"/>
                  </a:cubicBezTo>
                  <a:cubicBezTo>
                    <a:pt x="46003" y="24761"/>
                    <a:pt x="46121" y="24712"/>
                    <a:pt x="46209" y="24712"/>
                  </a:cubicBezTo>
                  <a:cubicBezTo>
                    <a:pt x="46287" y="24673"/>
                    <a:pt x="46326" y="24673"/>
                    <a:pt x="46365" y="24673"/>
                  </a:cubicBezTo>
                  <a:cubicBezTo>
                    <a:pt x="46492" y="24634"/>
                    <a:pt x="46609" y="24634"/>
                    <a:pt x="46736" y="24595"/>
                  </a:cubicBezTo>
                  <a:cubicBezTo>
                    <a:pt x="46775" y="24595"/>
                    <a:pt x="46814" y="24555"/>
                    <a:pt x="46853" y="24555"/>
                  </a:cubicBezTo>
                  <a:cubicBezTo>
                    <a:pt x="46980" y="24516"/>
                    <a:pt x="47147" y="24516"/>
                    <a:pt x="47264" y="24468"/>
                  </a:cubicBezTo>
                  <a:cubicBezTo>
                    <a:pt x="47303" y="24468"/>
                    <a:pt x="47303" y="24428"/>
                    <a:pt x="47342" y="24428"/>
                  </a:cubicBezTo>
                  <a:lnTo>
                    <a:pt x="47430" y="24428"/>
                  </a:lnTo>
                  <a:cubicBezTo>
                    <a:pt x="47469" y="23735"/>
                    <a:pt x="47508" y="23002"/>
                    <a:pt x="47508" y="22318"/>
                  </a:cubicBezTo>
                  <a:lnTo>
                    <a:pt x="47508" y="22269"/>
                  </a:lnTo>
                  <a:cubicBezTo>
                    <a:pt x="47508" y="21947"/>
                    <a:pt x="47508" y="21624"/>
                    <a:pt x="47547" y="21253"/>
                  </a:cubicBezTo>
                  <a:lnTo>
                    <a:pt x="47547" y="21175"/>
                  </a:lnTo>
                  <a:lnTo>
                    <a:pt x="47547" y="20237"/>
                  </a:lnTo>
                  <a:lnTo>
                    <a:pt x="47547" y="19992"/>
                  </a:lnTo>
                  <a:cubicBezTo>
                    <a:pt x="47508" y="19709"/>
                    <a:pt x="47508" y="19465"/>
                    <a:pt x="47508" y="19181"/>
                  </a:cubicBezTo>
                  <a:lnTo>
                    <a:pt x="47508" y="18898"/>
                  </a:lnTo>
                  <a:cubicBezTo>
                    <a:pt x="47508" y="18654"/>
                    <a:pt x="47508" y="18361"/>
                    <a:pt x="47469" y="18116"/>
                  </a:cubicBezTo>
                  <a:lnTo>
                    <a:pt x="47469" y="17833"/>
                  </a:lnTo>
                  <a:cubicBezTo>
                    <a:pt x="47469" y="17589"/>
                    <a:pt x="47469" y="17305"/>
                    <a:pt x="47430" y="17061"/>
                  </a:cubicBezTo>
                  <a:lnTo>
                    <a:pt x="47430" y="16778"/>
                  </a:lnTo>
                  <a:cubicBezTo>
                    <a:pt x="47391" y="16533"/>
                    <a:pt x="47391" y="16289"/>
                    <a:pt x="47391" y="16006"/>
                  </a:cubicBezTo>
                  <a:cubicBezTo>
                    <a:pt x="47342" y="15918"/>
                    <a:pt x="47342" y="15800"/>
                    <a:pt x="47342" y="15722"/>
                  </a:cubicBezTo>
                  <a:cubicBezTo>
                    <a:pt x="47303" y="15478"/>
                    <a:pt x="47303" y="15234"/>
                    <a:pt x="47264" y="14989"/>
                  </a:cubicBezTo>
                  <a:lnTo>
                    <a:pt x="47264" y="14657"/>
                  </a:lnTo>
                  <a:cubicBezTo>
                    <a:pt x="47225" y="14413"/>
                    <a:pt x="47225" y="14169"/>
                    <a:pt x="47186" y="13924"/>
                  </a:cubicBezTo>
                  <a:cubicBezTo>
                    <a:pt x="47186" y="13846"/>
                    <a:pt x="47147" y="13768"/>
                    <a:pt x="47147" y="13719"/>
                  </a:cubicBezTo>
                  <a:cubicBezTo>
                    <a:pt x="47098" y="13436"/>
                    <a:pt x="47098" y="13152"/>
                    <a:pt x="47059" y="12869"/>
                  </a:cubicBezTo>
                  <a:cubicBezTo>
                    <a:pt x="47059" y="12830"/>
                    <a:pt x="47059" y="12791"/>
                    <a:pt x="47020" y="12742"/>
                  </a:cubicBezTo>
                  <a:cubicBezTo>
                    <a:pt x="46980" y="12420"/>
                    <a:pt x="46941" y="12136"/>
                    <a:pt x="46902" y="11853"/>
                  </a:cubicBezTo>
                  <a:lnTo>
                    <a:pt x="46902" y="11726"/>
                  </a:lnTo>
                  <a:cubicBezTo>
                    <a:pt x="46697" y="10387"/>
                    <a:pt x="46453" y="9039"/>
                    <a:pt x="46169" y="7700"/>
                  </a:cubicBezTo>
                  <a:lnTo>
                    <a:pt x="46169" y="7573"/>
                  </a:lnTo>
                  <a:cubicBezTo>
                    <a:pt x="45964" y="6723"/>
                    <a:pt x="45798" y="5824"/>
                    <a:pt x="45964" y="4925"/>
                  </a:cubicBezTo>
                  <a:cubicBezTo>
                    <a:pt x="45964" y="4808"/>
                    <a:pt x="46003" y="4730"/>
                    <a:pt x="46003" y="4642"/>
                  </a:cubicBezTo>
                  <a:lnTo>
                    <a:pt x="46003" y="4603"/>
                  </a:lnTo>
                  <a:cubicBezTo>
                    <a:pt x="46042" y="4524"/>
                    <a:pt x="46081" y="4437"/>
                    <a:pt x="46121" y="4358"/>
                  </a:cubicBezTo>
                  <a:lnTo>
                    <a:pt x="46121" y="4319"/>
                  </a:lnTo>
                  <a:cubicBezTo>
                    <a:pt x="46169" y="4241"/>
                    <a:pt x="46209" y="4153"/>
                    <a:pt x="46248" y="4075"/>
                  </a:cubicBezTo>
                  <a:cubicBezTo>
                    <a:pt x="46248" y="4036"/>
                    <a:pt x="46248" y="4036"/>
                    <a:pt x="46287" y="4036"/>
                  </a:cubicBezTo>
                  <a:cubicBezTo>
                    <a:pt x="46326" y="3948"/>
                    <a:pt x="46365" y="3870"/>
                    <a:pt x="46414" y="3792"/>
                  </a:cubicBezTo>
                  <a:lnTo>
                    <a:pt x="46453" y="3792"/>
                  </a:lnTo>
                  <a:lnTo>
                    <a:pt x="46453" y="3753"/>
                  </a:lnTo>
                  <a:cubicBezTo>
                    <a:pt x="46453" y="3508"/>
                    <a:pt x="46492" y="3264"/>
                    <a:pt x="46492" y="3020"/>
                  </a:cubicBezTo>
                  <a:cubicBezTo>
                    <a:pt x="46492" y="2854"/>
                    <a:pt x="46531" y="2727"/>
                    <a:pt x="46531" y="2570"/>
                  </a:cubicBezTo>
                  <a:lnTo>
                    <a:pt x="46531" y="2326"/>
                  </a:lnTo>
                  <a:cubicBezTo>
                    <a:pt x="46570" y="1876"/>
                    <a:pt x="46570" y="1427"/>
                    <a:pt x="46570" y="938"/>
                  </a:cubicBezTo>
                  <a:lnTo>
                    <a:pt x="46042" y="938"/>
                  </a:lnTo>
                  <a:cubicBezTo>
                    <a:pt x="45759" y="977"/>
                    <a:pt x="45476" y="977"/>
                    <a:pt x="45192" y="977"/>
                  </a:cubicBezTo>
                  <a:lnTo>
                    <a:pt x="44616" y="977"/>
                  </a:lnTo>
                  <a:cubicBezTo>
                    <a:pt x="44293" y="977"/>
                    <a:pt x="43922" y="1017"/>
                    <a:pt x="43561" y="1017"/>
                  </a:cubicBezTo>
                  <a:lnTo>
                    <a:pt x="43189" y="1017"/>
                  </a:lnTo>
                  <a:cubicBezTo>
                    <a:pt x="42789" y="1017"/>
                    <a:pt x="42339" y="1017"/>
                    <a:pt x="41890" y="1065"/>
                  </a:cubicBezTo>
                  <a:lnTo>
                    <a:pt x="40219" y="1065"/>
                  </a:lnTo>
                  <a:cubicBezTo>
                    <a:pt x="38548" y="1105"/>
                    <a:pt x="36799" y="1105"/>
                    <a:pt x="35050" y="1105"/>
                  </a:cubicBezTo>
                  <a:lnTo>
                    <a:pt x="31219" y="1105"/>
                  </a:lnTo>
                  <a:cubicBezTo>
                    <a:pt x="30936" y="1105"/>
                    <a:pt x="30614" y="1065"/>
                    <a:pt x="30330" y="1065"/>
                  </a:cubicBezTo>
                  <a:lnTo>
                    <a:pt x="29803" y="1065"/>
                  </a:lnTo>
                  <a:cubicBezTo>
                    <a:pt x="18849" y="938"/>
                    <a:pt x="8589" y="489"/>
                    <a:pt x="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9" name="Google Shape;2409;p83"/>
            <p:cNvSpPr/>
            <p:nvPr/>
          </p:nvSpPr>
          <p:spPr>
            <a:xfrm>
              <a:off x="4724645" y="3032375"/>
              <a:ext cx="548" cy="10059"/>
            </a:xfrm>
            <a:custGeom>
              <a:rect b="b" l="l" r="r" t="t"/>
              <a:pathLst>
                <a:path extrusionOk="0" h="734" w="40">
                  <a:moveTo>
                    <a:pt x="1" y="734"/>
                  </a:moveTo>
                  <a:cubicBezTo>
                    <a:pt x="1" y="489"/>
                    <a:pt x="40" y="245"/>
                    <a:pt x="40" y="1"/>
                  </a:cubicBezTo>
                  <a:cubicBezTo>
                    <a:pt x="40" y="245"/>
                    <a:pt x="1" y="489"/>
                    <a:pt x="1" y="73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0" name="Google Shape;2410;p83"/>
            <p:cNvSpPr/>
            <p:nvPr/>
          </p:nvSpPr>
          <p:spPr>
            <a:xfrm>
              <a:off x="4725714" y="3022865"/>
              <a:ext cx="14" cy="3371"/>
            </a:xfrm>
            <a:custGeom>
              <a:rect b="b" l="l" r="r" t="t"/>
              <a:pathLst>
                <a:path extrusionOk="0" h="246" w="1">
                  <a:moveTo>
                    <a:pt x="1" y="245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1" name="Google Shape;2411;p83"/>
            <p:cNvSpPr/>
            <p:nvPr/>
          </p:nvSpPr>
          <p:spPr>
            <a:xfrm>
              <a:off x="4685012" y="3004391"/>
              <a:ext cx="14472" cy="548"/>
            </a:xfrm>
            <a:custGeom>
              <a:rect b="b" l="l" r="r" t="t"/>
              <a:pathLst>
                <a:path extrusionOk="0" h="40" w="1056">
                  <a:moveTo>
                    <a:pt x="1056" y="0"/>
                  </a:moveTo>
                  <a:cubicBezTo>
                    <a:pt x="694" y="0"/>
                    <a:pt x="362" y="40"/>
                    <a:pt x="1" y="40"/>
                  </a:cubicBezTo>
                  <a:cubicBezTo>
                    <a:pt x="362" y="40"/>
                    <a:pt x="733" y="0"/>
                    <a:pt x="10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2" name="Google Shape;2412;p83"/>
            <p:cNvSpPr/>
            <p:nvPr/>
          </p:nvSpPr>
          <p:spPr>
            <a:xfrm>
              <a:off x="4554452" y="3005597"/>
              <a:ext cx="84774" cy="548"/>
            </a:xfrm>
            <a:custGeom>
              <a:rect b="b" l="l" r="r" t="t"/>
              <a:pathLst>
                <a:path extrusionOk="0" h="40" w="6186">
                  <a:moveTo>
                    <a:pt x="6186" y="0"/>
                  </a:moveTo>
                  <a:cubicBezTo>
                    <a:pt x="4114" y="40"/>
                    <a:pt x="2072" y="40"/>
                    <a:pt x="1" y="40"/>
                  </a:cubicBezTo>
                  <a:lnTo>
                    <a:pt x="1017" y="40"/>
                  </a:lnTo>
                  <a:cubicBezTo>
                    <a:pt x="2766" y="40"/>
                    <a:pt x="4515" y="40"/>
                    <a:pt x="61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p83"/>
            <p:cNvSpPr/>
            <p:nvPr/>
          </p:nvSpPr>
          <p:spPr>
            <a:xfrm>
              <a:off x="4535444" y="3006132"/>
              <a:ext cx="17281" cy="14"/>
            </a:xfrm>
            <a:custGeom>
              <a:rect b="b" l="l" r="r" t="t"/>
              <a:pathLst>
                <a:path extrusionOk="0" h="1" w="1261">
                  <a:moveTo>
                    <a:pt x="1261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83"/>
            <p:cNvSpPr/>
            <p:nvPr/>
          </p:nvSpPr>
          <p:spPr>
            <a:xfrm>
              <a:off x="4639747" y="3005597"/>
              <a:ext cx="20104" cy="14"/>
            </a:xfrm>
            <a:custGeom>
              <a:rect b="b" l="l" r="r" t="t"/>
              <a:pathLst>
                <a:path extrusionOk="0" h="1" w="1467">
                  <a:moveTo>
                    <a:pt x="1467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83"/>
            <p:cNvSpPr/>
            <p:nvPr/>
          </p:nvSpPr>
          <p:spPr>
            <a:xfrm>
              <a:off x="4707377" y="3003857"/>
              <a:ext cx="11662" cy="548"/>
            </a:xfrm>
            <a:custGeom>
              <a:rect b="b" l="l" r="r" t="t"/>
              <a:pathLst>
                <a:path extrusionOk="0" h="40" w="851">
                  <a:moveTo>
                    <a:pt x="850" y="0"/>
                  </a:moveTo>
                  <a:cubicBezTo>
                    <a:pt x="567" y="39"/>
                    <a:pt x="284" y="39"/>
                    <a:pt x="0" y="39"/>
                  </a:cubicBezTo>
                  <a:cubicBezTo>
                    <a:pt x="284" y="39"/>
                    <a:pt x="567" y="39"/>
                    <a:pt x="8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83"/>
            <p:cNvSpPr/>
            <p:nvPr/>
          </p:nvSpPr>
          <p:spPr>
            <a:xfrm>
              <a:off x="4662112" y="3004926"/>
              <a:ext cx="17829" cy="685"/>
            </a:xfrm>
            <a:custGeom>
              <a:rect b="b" l="l" r="r" t="t"/>
              <a:pathLst>
                <a:path extrusionOk="0" h="50" w="1301">
                  <a:moveTo>
                    <a:pt x="1300" y="1"/>
                  </a:moveTo>
                  <a:cubicBezTo>
                    <a:pt x="860" y="1"/>
                    <a:pt x="450" y="1"/>
                    <a:pt x="1" y="49"/>
                  </a:cubicBezTo>
                  <a:cubicBezTo>
                    <a:pt x="450" y="1"/>
                    <a:pt x="900" y="1"/>
                    <a:pt x="13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83"/>
            <p:cNvSpPr/>
            <p:nvPr/>
          </p:nvSpPr>
          <p:spPr>
            <a:xfrm>
              <a:off x="4496470" y="3005597"/>
              <a:ext cx="7250" cy="14"/>
            </a:xfrm>
            <a:custGeom>
              <a:rect b="b" l="l" r="r" t="t"/>
              <a:pathLst>
                <a:path extrusionOk="0" h="1" w="529">
                  <a:moveTo>
                    <a:pt x="528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p83"/>
            <p:cNvSpPr/>
            <p:nvPr/>
          </p:nvSpPr>
          <p:spPr>
            <a:xfrm>
              <a:off x="4515888" y="3006132"/>
              <a:ext cx="13403" cy="14"/>
            </a:xfrm>
            <a:custGeom>
              <a:rect b="b" l="l" r="r" t="t"/>
              <a:pathLst>
                <a:path extrusionOk="0" h="1" w="978">
                  <a:moveTo>
                    <a:pt x="978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83"/>
            <p:cNvSpPr/>
            <p:nvPr/>
          </p:nvSpPr>
          <p:spPr>
            <a:xfrm>
              <a:off x="3578534" y="2962607"/>
              <a:ext cx="507261" cy="546400"/>
            </a:xfrm>
            <a:custGeom>
              <a:rect b="b" l="l" r="r" t="t"/>
              <a:pathLst>
                <a:path extrusionOk="0" h="39871" w="37015">
                  <a:moveTo>
                    <a:pt x="4320" y="1"/>
                  </a:moveTo>
                  <a:cubicBezTo>
                    <a:pt x="4202" y="1183"/>
                    <a:pt x="4036" y="2356"/>
                    <a:pt x="3870" y="3538"/>
                  </a:cubicBezTo>
                  <a:cubicBezTo>
                    <a:pt x="3831" y="3909"/>
                    <a:pt x="3792" y="4271"/>
                    <a:pt x="3753" y="4642"/>
                  </a:cubicBezTo>
                  <a:cubicBezTo>
                    <a:pt x="3587" y="5737"/>
                    <a:pt x="3470" y="6841"/>
                    <a:pt x="3343" y="7974"/>
                  </a:cubicBezTo>
                  <a:cubicBezTo>
                    <a:pt x="3264" y="8463"/>
                    <a:pt x="3225" y="8951"/>
                    <a:pt x="3137" y="9440"/>
                  </a:cubicBezTo>
                  <a:cubicBezTo>
                    <a:pt x="3020" y="10466"/>
                    <a:pt x="2893" y="11521"/>
                    <a:pt x="2776" y="12537"/>
                  </a:cubicBezTo>
                  <a:cubicBezTo>
                    <a:pt x="2737" y="13104"/>
                    <a:pt x="2649" y="13681"/>
                    <a:pt x="2571" y="14286"/>
                  </a:cubicBezTo>
                  <a:cubicBezTo>
                    <a:pt x="2405" y="15547"/>
                    <a:pt x="2287" y="16817"/>
                    <a:pt x="2121" y="18117"/>
                  </a:cubicBezTo>
                  <a:cubicBezTo>
                    <a:pt x="2082" y="18439"/>
                    <a:pt x="2043" y="18771"/>
                    <a:pt x="2043" y="19094"/>
                  </a:cubicBezTo>
                  <a:cubicBezTo>
                    <a:pt x="1838" y="20677"/>
                    <a:pt x="1672" y="22269"/>
                    <a:pt x="1466" y="23901"/>
                  </a:cubicBezTo>
                  <a:cubicBezTo>
                    <a:pt x="1427" y="24302"/>
                    <a:pt x="1388" y="24673"/>
                    <a:pt x="1349" y="25074"/>
                  </a:cubicBezTo>
                  <a:cubicBezTo>
                    <a:pt x="1222" y="26295"/>
                    <a:pt x="1105" y="27478"/>
                    <a:pt x="978" y="28660"/>
                  </a:cubicBezTo>
                  <a:cubicBezTo>
                    <a:pt x="900" y="29227"/>
                    <a:pt x="861" y="29803"/>
                    <a:pt x="822" y="30331"/>
                  </a:cubicBezTo>
                  <a:cubicBezTo>
                    <a:pt x="695" y="31386"/>
                    <a:pt x="577" y="32402"/>
                    <a:pt x="489" y="33467"/>
                  </a:cubicBezTo>
                  <a:cubicBezTo>
                    <a:pt x="411" y="34161"/>
                    <a:pt x="333" y="34894"/>
                    <a:pt x="245" y="35627"/>
                  </a:cubicBezTo>
                  <a:cubicBezTo>
                    <a:pt x="167" y="36438"/>
                    <a:pt x="89" y="37288"/>
                    <a:pt x="1" y="38109"/>
                  </a:cubicBezTo>
                  <a:lnTo>
                    <a:pt x="206" y="38148"/>
                  </a:lnTo>
                  <a:cubicBezTo>
                    <a:pt x="836" y="38315"/>
                    <a:pt x="1489" y="38483"/>
                    <a:pt x="2096" y="38483"/>
                  </a:cubicBezTo>
                  <a:cubicBezTo>
                    <a:pt x="2515" y="38483"/>
                    <a:pt x="2913" y="38403"/>
                    <a:pt x="3264" y="38187"/>
                  </a:cubicBezTo>
                  <a:cubicBezTo>
                    <a:pt x="3548" y="38021"/>
                    <a:pt x="3714" y="37659"/>
                    <a:pt x="3870" y="37288"/>
                  </a:cubicBezTo>
                  <a:cubicBezTo>
                    <a:pt x="4036" y="36887"/>
                    <a:pt x="4202" y="36438"/>
                    <a:pt x="4603" y="36233"/>
                  </a:cubicBezTo>
                  <a:cubicBezTo>
                    <a:pt x="4878" y="36087"/>
                    <a:pt x="5185" y="36030"/>
                    <a:pt x="5508" y="36030"/>
                  </a:cubicBezTo>
                  <a:cubicBezTo>
                    <a:pt x="6093" y="36030"/>
                    <a:pt x="6731" y="36216"/>
                    <a:pt x="7329" y="36399"/>
                  </a:cubicBezTo>
                  <a:cubicBezTo>
                    <a:pt x="7779" y="36555"/>
                    <a:pt x="8267" y="36682"/>
                    <a:pt x="8599" y="36682"/>
                  </a:cubicBezTo>
                  <a:cubicBezTo>
                    <a:pt x="8759" y="36688"/>
                    <a:pt x="8923" y="36691"/>
                    <a:pt x="9092" y="36691"/>
                  </a:cubicBezTo>
                  <a:cubicBezTo>
                    <a:pt x="9994" y="36691"/>
                    <a:pt x="11021" y="36598"/>
                    <a:pt x="12215" y="36360"/>
                  </a:cubicBezTo>
                  <a:lnTo>
                    <a:pt x="12264" y="36360"/>
                  </a:lnTo>
                  <a:lnTo>
                    <a:pt x="12342" y="36399"/>
                  </a:lnTo>
                  <a:cubicBezTo>
                    <a:pt x="13524" y="36887"/>
                    <a:pt x="14374" y="37620"/>
                    <a:pt x="15029" y="38265"/>
                  </a:cubicBezTo>
                  <a:cubicBezTo>
                    <a:pt x="15351" y="38353"/>
                    <a:pt x="15635" y="38392"/>
                    <a:pt x="15967" y="38470"/>
                  </a:cubicBezTo>
                  <a:cubicBezTo>
                    <a:pt x="16084" y="38470"/>
                    <a:pt x="16172" y="38509"/>
                    <a:pt x="16289" y="38558"/>
                  </a:cubicBezTo>
                  <a:cubicBezTo>
                    <a:pt x="16612" y="38597"/>
                    <a:pt x="16944" y="38675"/>
                    <a:pt x="17306" y="38714"/>
                  </a:cubicBezTo>
                  <a:cubicBezTo>
                    <a:pt x="17394" y="38754"/>
                    <a:pt x="17511" y="38754"/>
                    <a:pt x="17638" y="38802"/>
                  </a:cubicBezTo>
                  <a:cubicBezTo>
                    <a:pt x="17960" y="38841"/>
                    <a:pt x="18283" y="38881"/>
                    <a:pt x="18654" y="38959"/>
                  </a:cubicBezTo>
                  <a:cubicBezTo>
                    <a:pt x="18732" y="38959"/>
                    <a:pt x="18859" y="38998"/>
                    <a:pt x="18937" y="38998"/>
                  </a:cubicBezTo>
                  <a:cubicBezTo>
                    <a:pt x="19299" y="39047"/>
                    <a:pt x="19670" y="39125"/>
                    <a:pt x="19993" y="39164"/>
                  </a:cubicBezTo>
                  <a:cubicBezTo>
                    <a:pt x="20120" y="39164"/>
                    <a:pt x="20198" y="39164"/>
                    <a:pt x="20276" y="39203"/>
                  </a:cubicBezTo>
                  <a:cubicBezTo>
                    <a:pt x="20647" y="39242"/>
                    <a:pt x="21058" y="39291"/>
                    <a:pt x="21419" y="39330"/>
                  </a:cubicBezTo>
                  <a:cubicBezTo>
                    <a:pt x="21458" y="39330"/>
                    <a:pt x="21546" y="39369"/>
                    <a:pt x="21585" y="39369"/>
                  </a:cubicBezTo>
                  <a:cubicBezTo>
                    <a:pt x="21986" y="39408"/>
                    <a:pt x="22436" y="39447"/>
                    <a:pt x="22846" y="39486"/>
                  </a:cubicBezTo>
                  <a:lnTo>
                    <a:pt x="22924" y="39486"/>
                  </a:lnTo>
                  <a:cubicBezTo>
                    <a:pt x="23374" y="39574"/>
                    <a:pt x="23823" y="39613"/>
                    <a:pt x="24273" y="39613"/>
                  </a:cubicBezTo>
                  <a:cubicBezTo>
                    <a:pt x="26209" y="39789"/>
                    <a:pt x="28157" y="39870"/>
                    <a:pt x="30105" y="39870"/>
                  </a:cubicBezTo>
                  <a:cubicBezTo>
                    <a:pt x="32168" y="39870"/>
                    <a:pt x="34231" y="39779"/>
                    <a:pt x="36281" y="39613"/>
                  </a:cubicBezTo>
                  <a:cubicBezTo>
                    <a:pt x="36242" y="39291"/>
                    <a:pt x="36154" y="38959"/>
                    <a:pt x="36115" y="38636"/>
                  </a:cubicBezTo>
                  <a:cubicBezTo>
                    <a:pt x="36076" y="38558"/>
                    <a:pt x="36076" y="38470"/>
                    <a:pt x="36076" y="38431"/>
                  </a:cubicBezTo>
                  <a:cubicBezTo>
                    <a:pt x="36037" y="38148"/>
                    <a:pt x="35998" y="37903"/>
                    <a:pt x="35959" y="37659"/>
                  </a:cubicBezTo>
                  <a:cubicBezTo>
                    <a:pt x="35910" y="37532"/>
                    <a:pt x="35910" y="37454"/>
                    <a:pt x="35910" y="37376"/>
                  </a:cubicBezTo>
                  <a:cubicBezTo>
                    <a:pt x="35871" y="37132"/>
                    <a:pt x="35832" y="36887"/>
                    <a:pt x="35793" y="36643"/>
                  </a:cubicBezTo>
                  <a:cubicBezTo>
                    <a:pt x="35754" y="36555"/>
                    <a:pt x="35754" y="36438"/>
                    <a:pt x="35754" y="36360"/>
                  </a:cubicBezTo>
                  <a:cubicBezTo>
                    <a:pt x="35715" y="36115"/>
                    <a:pt x="35666" y="35871"/>
                    <a:pt x="35627" y="35666"/>
                  </a:cubicBezTo>
                  <a:cubicBezTo>
                    <a:pt x="35627" y="35539"/>
                    <a:pt x="35588" y="35422"/>
                    <a:pt x="35588" y="35334"/>
                  </a:cubicBezTo>
                  <a:cubicBezTo>
                    <a:pt x="35549" y="35089"/>
                    <a:pt x="35549" y="34845"/>
                    <a:pt x="35509" y="34650"/>
                  </a:cubicBezTo>
                  <a:cubicBezTo>
                    <a:pt x="35509" y="34523"/>
                    <a:pt x="35470" y="34405"/>
                    <a:pt x="35470" y="34317"/>
                  </a:cubicBezTo>
                  <a:cubicBezTo>
                    <a:pt x="35422" y="34073"/>
                    <a:pt x="35422" y="33868"/>
                    <a:pt x="35382" y="33624"/>
                  </a:cubicBezTo>
                  <a:cubicBezTo>
                    <a:pt x="35382" y="33506"/>
                    <a:pt x="35343" y="33379"/>
                    <a:pt x="35343" y="33262"/>
                  </a:cubicBezTo>
                  <a:cubicBezTo>
                    <a:pt x="35343" y="33057"/>
                    <a:pt x="35304" y="32852"/>
                    <a:pt x="35304" y="32647"/>
                  </a:cubicBezTo>
                  <a:cubicBezTo>
                    <a:pt x="35265" y="32529"/>
                    <a:pt x="35265" y="32402"/>
                    <a:pt x="35265" y="32246"/>
                  </a:cubicBezTo>
                  <a:cubicBezTo>
                    <a:pt x="35226" y="32041"/>
                    <a:pt x="35226" y="31836"/>
                    <a:pt x="35177" y="31630"/>
                  </a:cubicBezTo>
                  <a:lnTo>
                    <a:pt x="35177" y="31230"/>
                  </a:lnTo>
                  <a:cubicBezTo>
                    <a:pt x="35138" y="31025"/>
                    <a:pt x="35138" y="30819"/>
                    <a:pt x="35099" y="30614"/>
                  </a:cubicBezTo>
                  <a:lnTo>
                    <a:pt x="35099" y="30204"/>
                  </a:lnTo>
                  <a:cubicBezTo>
                    <a:pt x="35060" y="30008"/>
                    <a:pt x="35060" y="29803"/>
                    <a:pt x="35060" y="29598"/>
                  </a:cubicBezTo>
                  <a:cubicBezTo>
                    <a:pt x="35060" y="29471"/>
                    <a:pt x="35060" y="29354"/>
                    <a:pt x="35021" y="29188"/>
                  </a:cubicBezTo>
                  <a:lnTo>
                    <a:pt x="35021" y="28621"/>
                  </a:lnTo>
                  <a:cubicBezTo>
                    <a:pt x="34982" y="28455"/>
                    <a:pt x="34982" y="28337"/>
                    <a:pt x="34982" y="28171"/>
                  </a:cubicBezTo>
                  <a:lnTo>
                    <a:pt x="34982" y="27605"/>
                  </a:lnTo>
                  <a:cubicBezTo>
                    <a:pt x="34982" y="27438"/>
                    <a:pt x="34982" y="27321"/>
                    <a:pt x="34933" y="27155"/>
                  </a:cubicBezTo>
                  <a:lnTo>
                    <a:pt x="34933" y="26588"/>
                  </a:lnTo>
                  <a:lnTo>
                    <a:pt x="34933" y="26139"/>
                  </a:lnTo>
                  <a:lnTo>
                    <a:pt x="34933" y="25562"/>
                  </a:lnTo>
                  <a:lnTo>
                    <a:pt x="34933" y="25123"/>
                  </a:lnTo>
                  <a:lnTo>
                    <a:pt x="34933" y="24546"/>
                  </a:lnTo>
                  <a:lnTo>
                    <a:pt x="34933" y="24097"/>
                  </a:lnTo>
                  <a:lnTo>
                    <a:pt x="34933" y="23530"/>
                  </a:lnTo>
                  <a:cubicBezTo>
                    <a:pt x="34982" y="23413"/>
                    <a:pt x="34982" y="23247"/>
                    <a:pt x="34982" y="23081"/>
                  </a:cubicBezTo>
                  <a:lnTo>
                    <a:pt x="34982" y="22553"/>
                  </a:lnTo>
                  <a:cubicBezTo>
                    <a:pt x="34982" y="22387"/>
                    <a:pt x="35021" y="22230"/>
                    <a:pt x="35021" y="22064"/>
                  </a:cubicBezTo>
                  <a:lnTo>
                    <a:pt x="35021" y="21537"/>
                  </a:lnTo>
                  <a:cubicBezTo>
                    <a:pt x="35021" y="21371"/>
                    <a:pt x="35060" y="21214"/>
                    <a:pt x="35060" y="21048"/>
                  </a:cubicBezTo>
                  <a:cubicBezTo>
                    <a:pt x="35060" y="20882"/>
                    <a:pt x="35060" y="20677"/>
                    <a:pt x="35099" y="20520"/>
                  </a:cubicBezTo>
                  <a:lnTo>
                    <a:pt x="35099" y="20032"/>
                  </a:lnTo>
                  <a:cubicBezTo>
                    <a:pt x="35138" y="19866"/>
                    <a:pt x="35138" y="19661"/>
                    <a:pt x="35138" y="19504"/>
                  </a:cubicBezTo>
                  <a:cubicBezTo>
                    <a:pt x="35177" y="19338"/>
                    <a:pt x="35177" y="19172"/>
                    <a:pt x="35177" y="19016"/>
                  </a:cubicBezTo>
                  <a:cubicBezTo>
                    <a:pt x="35226" y="18850"/>
                    <a:pt x="35226" y="18683"/>
                    <a:pt x="35226" y="18478"/>
                  </a:cubicBezTo>
                  <a:cubicBezTo>
                    <a:pt x="35265" y="18322"/>
                    <a:pt x="35265" y="18156"/>
                    <a:pt x="35304" y="17990"/>
                  </a:cubicBezTo>
                  <a:cubicBezTo>
                    <a:pt x="35304" y="17833"/>
                    <a:pt x="35304" y="17667"/>
                    <a:pt x="35343" y="17501"/>
                  </a:cubicBezTo>
                  <a:cubicBezTo>
                    <a:pt x="35343" y="17345"/>
                    <a:pt x="35382" y="17140"/>
                    <a:pt x="35382" y="16973"/>
                  </a:cubicBezTo>
                  <a:cubicBezTo>
                    <a:pt x="35422" y="16817"/>
                    <a:pt x="35422" y="16651"/>
                    <a:pt x="35470" y="16485"/>
                  </a:cubicBezTo>
                  <a:cubicBezTo>
                    <a:pt x="35470" y="16329"/>
                    <a:pt x="35509" y="16162"/>
                    <a:pt x="35509" y="15996"/>
                  </a:cubicBezTo>
                  <a:cubicBezTo>
                    <a:pt x="35549" y="15791"/>
                    <a:pt x="35549" y="15635"/>
                    <a:pt x="35588" y="15469"/>
                  </a:cubicBezTo>
                  <a:cubicBezTo>
                    <a:pt x="35588" y="15303"/>
                    <a:pt x="35627" y="15146"/>
                    <a:pt x="35627" y="14980"/>
                  </a:cubicBezTo>
                  <a:cubicBezTo>
                    <a:pt x="35666" y="14814"/>
                    <a:pt x="35666" y="14658"/>
                    <a:pt x="35715" y="14492"/>
                  </a:cubicBezTo>
                  <a:cubicBezTo>
                    <a:pt x="35754" y="14286"/>
                    <a:pt x="35754" y="14130"/>
                    <a:pt x="35793" y="13964"/>
                  </a:cubicBezTo>
                  <a:cubicBezTo>
                    <a:pt x="35793" y="13798"/>
                    <a:pt x="35832" y="13642"/>
                    <a:pt x="35871" y="13475"/>
                  </a:cubicBezTo>
                  <a:cubicBezTo>
                    <a:pt x="35871" y="13309"/>
                    <a:pt x="35910" y="13153"/>
                    <a:pt x="35959" y="12948"/>
                  </a:cubicBezTo>
                  <a:cubicBezTo>
                    <a:pt x="35959" y="12782"/>
                    <a:pt x="35998" y="12664"/>
                    <a:pt x="36037" y="12498"/>
                  </a:cubicBezTo>
                  <a:cubicBezTo>
                    <a:pt x="36037" y="12293"/>
                    <a:pt x="36076" y="12127"/>
                    <a:pt x="36115" y="11971"/>
                  </a:cubicBezTo>
                  <a:cubicBezTo>
                    <a:pt x="36154" y="11805"/>
                    <a:pt x="36154" y="11638"/>
                    <a:pt x="36203" y="11482"/>
                  </a:cubicBezTo>
                  <a:cubicBezTo>
                    <a:pt x="36242" y="11316"/>
                    <a:pt x="36281" y="11150"/>
                    <a:pt x="36320" y="10954"/>
                  </a:cubicBezTo>
                  <a:cubicBezTo>
                    <a:pt x="36320" y="10788"/>
                    <a:pt x="36360" y="10661"/>
                    <a:pt x="36399" y="10505"/>
                  </a:cubicBezTo>
                  <a:cubicBezTo>
                    <a:pt x="36447" y="10339"/>
                    <a:pt x="36487" y="10134"/>
                    <a:pt x="36487" y="9977"/>
                  </a:cubicBezTo>
                  <a:cubicBezTo>
                    <a:pt x="36526" y="9811"/>
                    <a:pt x="36565" y="9645"/>
                    <a:pt x="36604" y="9528"/>
                  </a:cubicBezTo>
                  <a:cubicBezTo>
                    <a:pt x="36643" y="9323"/>
                    <a:pt x="36692" y="9157"/>
                    <a:pt x="36731" y="8951"/>
                  </a:cubicBezTo>
                  <a:cubicBezTo>
                    <a:pt x="36731" y="8834"/>
                    <a:pt x="36770" y="8668"/>
                    <a:pt x="36809" y="8512"/>
                  </a:cubicBezTo>
                  <a:cubicBezTo>
                    <a:pt x="36848" y="8345"/>
                    <a:pt x="36887" y="8179"/>
                    <a:pt x="36936" y="7974"/>
                  </a:cubicBezTo>
                  <a:cubicBezTo>
                    <a:pt x="36975" y="7896"/>
                    <a:pt x="36975" y="7779"/>
                    <a:pt x="37014" y="7652"/>
                  </a:cubicBezTo>
                  <a:lnTo>
                    <a:pt x="36692" y="7652"/>
                  </a:lnTo>
                  <a:lnTo>
                    <a:pt x="36692" y="6841"/>
                  </a:lnTo>
                  <a:lnTo>
                    <a:pt x="36770" y="2072"/>
                  </a:lnTo>
                  <a:cubicBezTo>
                    <a:pt x="36692" y="2072"/>
                    <a:pt x="36565" y="2072"/>
                    <a:pt x="36487" y="2033"/>
                  </a:cubicBezTo>
                  <a:cubicBezTo>
                    <a:pt x="36203" y="2033"/>
                    <a:pt x="35871" y="2033"/>
                    <a:pt x="35588" y="1994"/>
                  </a:cubicBezTo>
                  <a:lnTo>
                    <a:pt x="35177" y="1994"/>
                  </a:lnTo>
                  <a:cubicBezTo>
                    <a:pt x="34894" y="1955"/>
                    <a:pt x="34571" y="1955"/>
                    <a:pt x="34288" y="1916"/>
                  </a:cubicBezTo>
                  <a:lnTo>
                    <a:pt x="34083" y="1916"/>
                  </a:lnTo>
                  <a:cubicBezTo>
                    <a:pt x="33672" y="1916"/>
                    <a:pt x="33311" y="1867"/>
                    <a:pt x="32940" y="1867"/>
                  </a:cubicBezTo>
                  <a:cubicBezTo>
                    <a:pt x="32861" y="1828"/>
                    <a:pt x="32783" y="1828"/>
                    <a:pt x="32695" y="1828"/>
                  </a:cubicBezTo>
                  <a:cubicBezTo>
                    <a:pt x="32334" y="1828"/>
                    <a:pt x="31923" y="1789"/>
                    <a:pt x="31562" y="1789"/>
                  </a:cubicBezTo>
                  <a:cubicBezTo>
                    <a:pt x="31474" y="1750"/>
                    <a:pt x="31435" y="1750"/>
                    <a:pt x="31396" y="1750"/>
                  </a:cubicBezTo>
                  <a:cubicBezTo>
                    <a:pt x="31073" y="1750"/>
                    <a:pt x="30702" y="1711"/>
                    <a:pt x="30380" y="1711"/>
                  </a:cubicBezTo>
                  <a:cubicBezTo>
                    <a:pt x="30292" y="1711"/>
                    <a:pt x="30174" y="1711"/>
                    <a:pt x="30047" y="1672"/>
                  </a:cubicBezTo>
                  <a:cubicBezTo>
                    <a:pt x="29764" y="1672"/>
                    <a:pt x="29442" y="1672"/>
                    <a:pt x="29119" y="1623"/>
                  </a:cubicBezTo>
                  <a:cubicBezTo>
                    <a:pt x="28914" y="1623"/>
                    <a:pt x="28709" y="1584"/>
                    <a:pt x="28503" y="1584"/>
                  </a:cubicBezTo>
                  <a:lnTo>
                    <a:pt x="28220" y="1584"/>
                  </a:lnTo>
                  <a:cubicBezTo>
                    <a:pt x="25328" y="1427"/>
                    <a:pt x="22523" y="1222"/>
                    <a:pt x="19788" y="1056"/>
                  </a:cubicBezTo>
                  <a:cubicBezTo>
                    <a:pt x="18654" y="978"/>
                    <a:pt x="17511" y="890"/>
                    <a:pt x="16329" y="851"/>
                  </a:cubicBezTo>
                  <a:cubicBezTo>
                    <a:pt x="12058" y="568"/>
                    <a:pt x="8189" y="323"/>
                    <a:pt x="43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p83"/>
            <p:cNvSpPr/>
            <p:nvPr/>
          </p:nvSpPr>
          <p:spPr>
            <a:xfrm>
              <a:off x="4029937" y="2988193"/>
              <a:ext cx="15678" cy="685"/>
            </a:xfrm>
            <a:custGeom>
              <a:rect b="b" l="l" r="r" t="t"/>
              <a:pathLst>
                <a:path extrusionOk="0" h="50" w="1144">
                  <a:moveTo>
                    <a:pt x="1144" y="49"/>
                  </a:moveTo>
                  <a:cubicBezTo>
                    <a:pt x="733" y="49"/>
                    <a:pt x="372" y="0"/>
                    <a:pt x="1" y="0"/>
                  </a:cubicBezTo>
                  <a:cubicBezTo>
                    <a:pt x="372" y="0"/>
                    <a:pt x="733" y="49"/>
                    <a:pt x="1144" y="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p83"/>
            <p:cNvSpPr/>
            <p:nvPr/>
          </p:nvSpPr>
          <p:spPr>
            <a:xfrm>
              <a:off x="3977587" y="2984835"/>
              <a:ext cx="12731" cy="685"/>
            </a:xfrm>
            <a:custGeom>
              <a:rect b="b" l="l" r="r" t="t"/>
              <a:pathLst>
                <a:path extrusionOk="0" h="50" w="929">
                  <a:moveTo>
                    <a:pt x="928" y="50"/>
                  </a:moveTo>
                  <a:cubicBezTo>
                    <a:pt x="645" y="50"/>
                    <a:pt x="323" y="50"/>
                    <a:pt x="0" y="1"/>
                  </a:cubicBezTo>
                  <a:cubicBezTo>
                    <a:pt x="323" y="50"/>
                    <a:pt x="645" y="50"/>
                    <a:pt x="928" y="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p83"/>
            <p:cNvSpPr/>
            <p:nvPr/>
          </p:nvSpPr>
          <p:spPr>
            <a:xfrm>
              <a:off x="3637723" y="2962607"/>
              <a:ext cx="164588" cy="11662"/>
            </a:xfrm>
            <a:custGeom>
              <a:rect b="b" l="l" r="r" t="t"/>
              <a:pathLst>
                <a:path extrusionOk="0" h="851" w="12010">
                  <a:moveTo>
                    <a:pt x="1" y="1"/>
                  </a:moveTo>
                  <a:cubicBezTo>
                    <a:pt x="3870" y="323"/>
                    <a:pt x="7739" y="568"/>
                    <a:pt x="12010" y="851"/>
                  </a:cubicBezTo>
                  <a:cubicBezTo>
                    <a:pt x="7739" y="568"/>
                    <a:pt x="3870" y="323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p83"/>
            <p:cNvSpPr/>
            <p:nvPr/>
          </p:nvSpPr>
          <p:spPr>
            <a:xfrm>
              <a:off x="4066226" y="2989933"/>
              <a:ext cx="12334" cy="548"/>
            </a:xfrm>
            <a:custGeom>
              <a:rect b="b" l="l" r="r" t="t"/>
              <a:pathLst>
                <a:path extrusionOk="0" h="40" w="900">
                  <a:moveTo>
                    <a:pt x="900" y="39"/>
                  </a:moveTo>
                  <a:cubicBezTo>
                    <a:pt x="616" y="39"/>
                    <a:pt x="284" y="39"/>
                    <a:pt x="1" y="0"/>
                  </a:cubicBezTo>
                  <a:cubicBezTo>
                    <a:pt x="284" y="39"/>
                    <a:pt x="616" y="39"/>
                    <a:pt x="900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p83"/>
            <p:cNvSpPr/>
            <p:nvPr/>
          </p:nvSpPr>
          <p:spPr>
            <a:xfrm>
              <a:off x="4048424" y="2988865"/>
              <a:ext cx="12197" cy="1083"/>
            </a:xfrm>
            <a:custGeom>
              <a:rect b="b" l="l" r="r" t="t"/>
              <a:pathLst>
                <a:path extrusionOk="0" h="79" w="890">
                  <a:moveTo>
                    <a:pt x="889" y="78"/>
                  </a:moveTo>
                  <a:cubicBezTo>
                    <a:pt x="606" y="39"/>
                    <a:pt x="283" y="39"/>
                    <a:pt x="0" y="0"/>
                  </a:cubicBezTo>
                  <a:cubicBezTo>
                    <a:pt x="283" y="39"/>
                    <a:pt x="606" y="39"/>
                    <a:pt x="889" y="7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p83"/>
            <p:cNvSpPr/>
            <p:nvPr/>
          </p:nvSpPr>
          <p:spPr>
            <a:xfrm>
              <a:off x="3802297" y="2974256"/>
              <a:ext cx="47417" cy="2837"/>
            </a:xfrm>
            <a:custGeom>
              <a:rect b="b" l="l" r="r" t="t"/>
              <a:pathLst>
                <a:path extrusionOk="0" h="207" w="3460">
                  <a:moveTo>
                    <a:pt x="1" y="1"/>
                  </a:moveTo>
                  <a:lnTo>
                    <a:pt x="1" y="1"/>
                  </a:lnTo>
                  <a:cubicBezTo>
                    <a:pt x="1105" y="40"/>
                    <a:pt x="2287" y="128"/>
                    <a:pt x="3460" y="206"/>
                  </a:cubicBezTo>
                  <a:cubicBezTo>
                    <a:pt x="2326" y="128"/>
                    <a:pt x="1183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6" name="Google Shape;2426;p83"/>
            <p:cNvSpPr/>
            <p:nvPr/>
          </p:nvSpPr>
          <p:spPr>
            <a:xfrm>
              <a:off x="4011053" y="2987124"/>
              <a:ext cx="15554" cy="548"/>
            </a:xfrm>
            <a:custGeom>
              <a:rect b="b" l="l" r="r" t="t"/>
              <a:pathLst>
                <a:path extrusionOk="0" h="40" w="1135">
                  <a:moveTo>
                    <a:pt x="1134" y="39"/>
                  </a:moveTo>
                  <a:cubicBezTo>
                    <a:pt x="773" y="39"/>
                    <a:pt x="362" y="0"/>
                    <a:pt x="1" y="0"/>
                  </a:cubicBezTo>
                  <a:cubicBezTo>
                    <a:pt x="362" y="0"/>
                    <a:pt x="773" y="39"/>
                    <a:pt x="1134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7" name="Google Shape;2427;p83"/>
            <p:cNvSpPr/>
            <p:nvPr/>
          </p:nvSpPr>
          <p:spPr>
            <a:xfrm>
              <a:off x="3994854" y="2986041"/>
              <a:ext cx="13937" cy="548"/>
            </a:xfrm>
            <a:custGeom>
              <a:rect b="b" l="l" r="r" t="t"/>
              <a:pathLst>
                <a:path extrusionOk="0" h="40" w="1017">
                  <a:moveTo>
                    <a:pt x="1017" y="40"/>
                  </a:moveTo>
                  <a:cubicBezTo>
                    <a:pt x="694" y="40"/>
                    <a:pt x="323" y="1"/>
                    <a:pt x="1" y="1"/>
                  </a:cubicBezTo>
                  <a:cubicBezTo>
                    <a:pt x="323" y="1"/>
                    <a:pt x="694" y="40"/>
                    <a:pt x="1017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p83"/>
            <p:cNvSpPr/>
            <p:nvPr/>
          </p:nvSpPr>
          <p:spPr>
            <a:xfrm>
              <a:off x="3965267" y="2984301"/>
              <a:ext cx="3892" cy="14"/>
            </a:xfrm>
            <a:custGeom>
              <a:rect b="b" l="l" r="r" t="t"/>
              <a:pathLst>
                <a:path extrusionOk="0" h="1" w="284">
                  <a:moveTo>
                    <a:pt x="283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p83"/>
            <p:cNvSpPr/>
            <p:nvPr/>
          </p:nvSpPr>
          <p:spPr>
            <a:xfrm>
              <a:off x="3616564" y="3091961"/>
              <a:ext cx="4975" cy="42469"/>
            </a:xfrm>
            <a:custGeom>
              <a:rect b="b" l="l" r="r" t="t"/>
              <a:pathLst>
                <a:path extrusionOk="0" h="3099" w="363">
                  <a:moveTo>
                    <a:pt x="1" y="3098"/>
                  </a:moveTo>
                  <a:cubicBezTo>
                    <a:pt x="118" y="2082"/>
                    <a:pt x="245" y="1027"/>
                    <a:pt x="362" y="1"/>
                  </a:cubicBezTo>
                  <a:cubicBezTo>
                    <a:pt x="245" y="1027"/>
                    <a:pt x="118" y="2082"/>
                    <a:pt x="1" y="30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p83"/>
            <p:cNvSpPr/>
            <p:nvPr/>
          </p:nvSpPr>
          <p:spPr>
            <a:xfrm>
              <a:off x="3578534" y="3450833"/>
              <a:ext cx="3371" cy="34028"/>
            </a:xfrm>
            <a:custGeom>
              <a:rect b="b" l="l" r="r" t="t"/>
              <a:pathLst>
                <a:path extrusionOk="0" h="2483" w="246">
                  <a:moveTo>
                    <a:pt x="1" y="2483"/>
                  </a:moveTo>
                  <a:lnTo>
                    <a:pt x="1" y="2483"/>
                  </a:lnTo>
                  <a:cubicBezTo>
                    <a:pt x="89" y="1662"/>
                    <a:pt x="167" y="812"/>
                    <a:pt x="245" y="1"/>
                  </a:cubicBezTo>
                  <a:cubicBezTo>
                    <a:pt x="167" y="812"/>
                    <a:pt x="89" y="1662"/>
                    <a:pt x="1" y="24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p83"/>
            <p:cNvSpPr/>
            <p:nvPr/>
          </p:nvSpPr>
          <p:spPr>
            <a:xfrm>
              <a:off x="3607601" y="3158386"/>
              <a:ext cx="6167" cy="52501"/>
            </a:xfrm>
            <a:custGeom>
              <a:rect b="b" l="l" r="r" t="t"/>
              <a:pathLst>
                <a:path extrusionOk="0" h="3831" w="450">
                  <a:moveTo>
                    <a:pt x="0" y="3831"/>
                  </a:moveTo>
                  <a:cubicBezTo>
                    <a:pt x="166" y="2531"/>
                    <a:pt x="284" y="1261"/>
                    <a:pt x="450" y="0"/>
                  </a:cubicBezTo>
                  <a:cubicBezTo>
                    <a:pt x="284" y="1261"/>
                    <a:pt x="166" y="2531"/>
                    <a:pt x="0" y="38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83"/>
            <p:cNvSpPr/>
            <p:nvPr/>
          </p:nvSpPr>
          <p:spPr>
            <a:xfrm>
              <a:off x="3598625" y="3224262"/>
              <a:ext cx="7907" cy="65904"/>
            </a:xfrm>
            <a:custGeom>
              <a:rect b="b" l="l" r="r" t="t"/>
              <a:pathLst>
                <a:path extrusionOk="0" h="4809" w="577">
                  <a:moveTo>
                    <a:pt x="0" y="4808"/>
                  </a:moveTo>
                  <a:cubicBezTo>
                    <a:pt x="206" y="3176"/>
                    <a:pt x="372" y="1584"/>
                    <a:pt x="577" y="1"/>
                  </a:cubicBezTo>
                  <a:cubicBezTo>
                    <a:pt x="372" y="1584"/>
                    <a:pt x="206" y="3176"/>
                    <a:pt x="0" y="480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83"/>
            <p:cNvSpPr/>
            <p:nvPr/>
          </p:nvSpPr>
          <p:spPr>
            <a:xfrm>
              <a:off x="3585236" y="3378256"/>
              <a:ext cx="4564" cy="43004"/>
            </a:xfrm>
            <a:custGeom>
              <a:rect b="b" l="l" r="r" t="t"/>
              <a:pathLst>
                <a:path extrusionOk="0" h="3138" w="333">
                  <a:moveTo>
                    <a:pt x="0" y="3137"/>
                  </a:moveTo>
                  <a:cubicBezTo>
                    <a:pt x="88" y="2072"/>
                    <a:pt x="206" y="1056"/>
                    <a:pt x="333" y="1"/>
                  </a:cubicBezTo>
                  <a:cubicBezTo>
                    <a:pt x="206" y="1056"/>
                    <a:pt x="88" y="2072"/>
                    <a:pt x="0" y="313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83"/>
            <p:cNvSpPr/>
            <p:nvPr/>
          </p:nvSpPr>
          <p:spPr>
            <a:xfrm>
              <a:off x="3591923" y="3306213"/>
              <a:ext cx="5112" cy="49157"/>
            </a:xfrm>
            <a:custGeom>
              <a:rect b="b" l="l" r="r" t="t"/>
              <a:pathLst>
                <a:path extrusionOk="0" h="3587" w="373">
                  <a:moveTo>
                    <a:pt x="1" y="3587"/>
                  </a:moveTo>
                  <a:cubicBezTo>
                    <a:pt x="128" y="2405"/>
                    <a:pt x="245" y="1222"/>
                    <a:pt x="372" y="1"/>
                  </a:cubicBezTo>
                  <a:cubicBezTo>
                    <a:pt x="245" y="1222"/>
                    <a:pt x="128" y="2405"/>
                    <a:pt x="1" y="35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83"/>
            <p:cNvSpPr/>
            <p:nvPr/>
          </p:nvSpPr>
          <p:spPr>
            <a:xfrm>
              <a:off x="3631570" y="2962607"/>
              <a:ext cx="6167" cy="48499"/>
            </a:xfrm>
            <a:custGeom>
              <a:rect b="b" l="l" r="r" t="t"/>
              <a:pathLst>
                <a:path extrusionOk="0" h="3539" w="450">
                  <a:moveTo>
                    <a:pt x="450" y="1"/>
                  </a:moveTo>
                  <a:cubicBezTo>
                    <a:pt x="332" y="1183"/>
                    <a:pt x="166" y="2356"/>
                    <a:pt x="0" y="3538"/>
                  </a:cubicBezTo>
                  <a:cubicBezTo>
                    <a:pt x="166" y="2356"/>
                    <a:pt x="332" y="1183"/>
                    <a:pt x="4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83"/>
            <p:cNvSpPr/>
            <p:nvPr/>
          </p:nvSpPr>
          <p:spPr>
            <a:xfrm>
              <a:off x="3624334" y="3026222"/>
              <a:ext cx="5632" cy="45676"/>
            </a:xfrm>
            <a:custGeom>
              <a:rect b="b" l="l" r="r" t="t"/>
              <a:pathLst>
                <a:path extrusionOk="0" h="3333" w="411">
                  <a:moveTo>
                    <a:pt x="1" y="3332"/>
                  </a:moveTo>
                  <a:cubicBezTo>
                    <a:pt x="128" y="2199"/>
                    <a:pt x="245" y="1095"/>
                    <a:pt x="411" y="0"/>
                  </a:cubicBezTo>
                  <a:cubicBezTo>
                    <a:pt x="245" y="1095"/>
                    <a:pt x="128" y="2199"/>
                    <a:pt x="1" y="33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83"/>
            <p:cNvSpPr/>
            <p:nvPr/>
          </p:nvSpPr>
          <p:spPr>
            <a:xfrm>
              <a:off x="3637723" y="2962607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83"/>
            <p:cNvSpPr/>
            <p:nvPr/>
          </p:nvSpPr>
          <p:spPr>
            <a:xfrm>
              <a:off x="4081355" y="2991002"/>
              <a:ext cx="1083" cy="65355"/>
            </a:xfrm>
            <a:custGeom>
              <a:rect b="b" l="l" r="r" t="t"/>
              <a:pathLst>
                <a:path extrusionOk="0" h="4769" w="79">
                  <a:moveTo>
                    <a:pt x="79" y="0"/>
                  </a:moveTo>
                  <a:lnTo>
                    <a:pt x="79" y="0"/>
                  </a:lnTo>
                  <a:lnTo>
                    <a:pt x="1" y="47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83"/>
            <p:cNvSpPr/>
            <p:nvPr/>
          </p:nvSpPr>
          <p:spPr>
            <a:xfrm>
              <a:off x="4084713" y="3067458"/>
              <a:ext cx="1083" cy="14"/>
            </a:xfrm>
            <a:custGeom>
              <a:rect b="b" l="l" r="r" t="t"/>
              <a:pathLst>
                <a:path extrusionOk="0" h="1" w="79">
                  <a:moveTo>
                    <a:pt x="78" y="1"/>
                  </a:moveTo>
                  <a:lnTo>
                    <a:pt x="0" y="1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83"/>
            <p:cNvSpPr/>
            <p:nvPr/>
          </p:nvSpPr>
          <p:spPr>
            <a:xfrm>
              <a:off x="4081355" y="3067458"/>
              <a:ext cx="2700" cy="14"/>
            </a:xfrm>
            <a:custGeom>
              <a:rect b="b" l="l" r="r" t="t"/>
              <a:pathLst>
                <a:path extrusionOk="0" h="1" w="197">
                  <a:moveTo>
                    <a:pt x="196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83"/>
            <p:cNvSpPr/>
            <p:nvPr/>
          </p:nvSpPr>
          <p:spPr>
            <a:xfrm>
              <a:off x="3792786" y="3067993"/>
              <a:ext cx="1024403" cy="1002586"/>
            </a:xfrm>
            <a:custGeom>
              <a:rect b="b" l="l" r="r" t="t"/>
              <a:pathLst>
                <a:path extrusionOk="0" h="73159" w="74751">
                  <a:moveTo>
                    <a:pt x="21908" y="1"/>
                  </a:moveTo>
                  <a:cubicBezTo>
                    <a:pt x="21869" y="167"/>
                    <a:pt x="21830" y="284"/>
                    <a:pt x="21791" y="411"/>
                  </a:cubicBezTo>
                  <a:cubicBezTo>
                    <a:pt x="21742" y="577"/>
                    <a:pt x="21703" y="734"/>
                    <a:pt x="21664" y="900"/>
                  </a:cubicBezTo>
                  <a:cubicBezTo>
                    <a:pt x="21664" y="1066"/>
                    <a:pt x="21625" y="1222"/>
                    <a:pt x="21585" y="1388"/>
                  </a:cubicBezTo>
                  <a:cubicBezTo>
                    <a:pt x="21546" y="1554"/>
                    <a:pt x="21497" y="1711"/>
                    <a:pt x="21458" y="1877"/>
                  </a:cubicBezTo>
                  <a:cubicBezTo>
                    <a:pt x="21419" y="2082"/>
                    <a:pt x="21380" y="2238"/>
                    <a:pt x="21380" y="2405"/>
                  </a:cubicBezTo>
                  <a:cubicBezTo>
                    <a:pt x="21341" y="2571"/>
                    <a:pt x="21302" y="2727"/>
                    <a:pt x="21253" y="2893"/>
                  </a:cubicBezTo>
                  <a:cubicBezTo>
                    <a:pt x="21214" y="3059"/>
                    <a:pt x="21175" y="3216"/>
                    <a:pt x="21175" y="3382"/>
                  </a:cubicBezTo>
                  <a:cubicBezTo>
                    <a:pt x="21136" y="3548"/>
                    <a:pt x="21097" y="3704"/>
                    <a:pt x="21058" y="3870"/>
                  </a:cubicBezTo>
                  <a:cubicBezTo>
                    <a:pt x="21058" y="4036"/>
                    <a:pt x="21009" y="4242"/>
                    <a:pt x="20970" y="4398"/>
                  </a:cubicBezTo>
                  <a:cubicBezTo>
                    <a:pt x="20931" y="4564"/>
                    <a:pt x="20931" y="4730"/>
                    <a:pt x="20892" y="4886"/>
                  </a:cubicBezTo>
                  <a:cubicBezTo>
                    <a:pt x="20853" y="5053"/>
                    <a:pt x="20853" y="5219"/>
                    <a:pt x="20813" y="5375"/>
                  </a:cubicBezTo>
                  <a:cubicBezTo>
                    <a:pt x="20765" y="5541"/>
                    <a:pt x="20765" y="5707"/>
                    <a:pt x="20726" y="5864"/>
                  </a:cubicBezTo>
                  <a:cubicBezTo>
                    <a:pt x="20686" y="6069"/>
                    <a:pt x="20686" y="6235"/>
                    <a:pt x="20647" y="6391"/>
                  </a:cubicBezTo>
                  <a:cubicBezTo>
                    <a:pt x="20608" y="6557"/>
                    <a:pt x="20608" y="6723"/>
                    <a:pt x="20569" y="6880"/>
                  </a:cubicBezTo>
                  <a:cubicBezTo>
                    <a:pt x="20569" y="7046"/>
                    <a:pt x="20520" y="7251"/>
                    <a:pt x="20481" y="7417"/>
                  </a:cubicBezTo>
                  <a:cubicBezTo>
                    <a:pt x="20481" y="7574"/>
                    <a:pt x="20442" y="7740"/>
                    <a:pt x="20442" y="7906"/>
                  </a:cubicBezTo>
                  <a:cubicBezTo>
                    <a:pt x="20403" y="8062"/>
                    <a:pt x="20403" y="8228"/>
                    <a:pt x="20364" y="8433"/>
                  </a:cubicBezTo>
                  <a:cubicBezTo>
                    <a:pt x="20364" y="8590"/>
                    <a:pt x="20325" y="8756"/>
                    <a:pt x="20325" y="8922"/>
                  </a:cubicBezTo>
                  <a:cubicBezTo>
                    <a:pt x="20276" y="9078"/>
                    <a:pt x="20276" y="9244"/>
                    <a:pt x="20237" y="9411"/>
                  </a:cubicBezTo>
                  <a:cubicBezTo>
                    <a:pt x="20237" y="9567"/>
                    <a:pt x="20237" y="9733"/>
                    <a:pt x="20198" y="9899"/>
                  </a:cubicBezTo>
                  <a:cubicBezTo>
                    <a:pt x="20198" y="10104"/>
                    <a:pt x="20159" y="10261"/>
                    <a:pt x="20159" y="10427"/>
                  </a:cubicBezTo>
                  <a:cubicBezTo>
                    <a:pt x="20120" y="10593"/>
                    <a:pt x="20120" y="10749"/>
                    <a:pt x="20120" y="10915"/>
                  </a:cubicBezTo>
                  <a:cubicBezTo>
                    <a:pt x="20081" y="11120"/>
                    <a:pt x="20081" y="11277"/>
                    <a:pt x="20081" y="11443"/>
                  </a:cubicBezTo>
                  <a:cubicBezTo>
                    <a:pt x="20032" y="11609"/>
                    <a:pt x="20032" y="11765"/>
                    <a:pt x="20032" y="11931"/>
                  </a:cubicBezTo>
                  <a:cubicBezTo>
                    <a:pt x="19993" y="12098"/>
                    <a:pt x="19993" y="12303"/>
                    <a:pt x="19993" y="12459"/>
                  </a:cubicBezTo>
                  <a:cubicBezTo>
                    <a:pt x="19993" y="12625"/>
                    <a:pt x="19954" y="12791"/>
                    <a:pt x="19954" y="12948"/>
                  </a:cubicBezTo>
                  <a:cubicBezTo>
                    <a:pt x="19954" y="13114"/>
                    <a:pt x="19915" y="13319"/>
                    <a:pt x="19915" y="13475"/>
                  </a:cubicBezTo>
                  <a:lnTo>
                    <a:pt x="19915" y="13964"/>
                  </a:lnTo>
                  <a:cubicBezTo>
                    <a:pt x="19875" y="14130"/>
                    <a:pt x="19875" y="14335"/>
                    <a:pt x="19875" y="14501"/>
                  </a:cubicBezTo>
                  <a:lnTo>
                    <a:pt x="19875" y="14990"/>
                  </a:lnTo>
                  <a:cubicBezTo>
                    <a:pt x="19836" y="15146"/>
                    <a:pt x="19836" y="15351"/>
                    <a:pt x="19836" y="15518"/>
                  </a:cubicBezTo>
                  <a:lnTo>
                    <a:pt x="19836" y="16006"/>
                  </a:lnTo>
                  <a:lnTo>
                    <a:pt x="19836" y="16534"/>
                  </a:lnTo>
                  <a:cubicBezTo>
                    <a:pt x="19836" y="16700"/>
                    <a:pt x="19788" y="16856"/>
                    <a:pt x="19788" y="17022"/>
                  </a:cubicBezTo>
                  <a:lnTo>
                    <a:pt x="19788" y="17550"/>
                  </a:lnTo>
                  <a:lnTo>
                    <a:pt x="19788" y="18039"/>
                  </a:lnTo>
                  <a:cubicBezTo>
                    <a:pt x="19788" y="18205"/>
                    <a:pt x="19788" y="18410"/>
                    <a:pt x="19836" y="18566"/>
                  </a:cubicBezTo>
                  <a:lnTo>
                    <a:pt x="19836" y="19055"/>
                  </a:lnTo>
                  <a:lnTo>
                    <a:pt x="19836" y="19582"/>
                  </a:lnTo>
                  <a:lnTo>
                    <a:pt x="19836" y="20032"/>
                  </a:lnTo>
                  <a:cubicBezTo>
                    <a:pt x="19836" y="20237"/>
                    <a:pt x="19875" y="20442"/>
                    <a:pt x="19875" y="20608"/>
                  </a:cubicBezTo>
                  <a:lnTo>
                    <a:pt x="19875" y="21048"/>
                  </a:lnTo>
                  <a:cubicBezTo>
                    <a:pt x="19875" y="21253"/>
                    <a:pt x="19915" y="21458"/>
                    <a:pt x="19915" y="21664"/>
                  </a:cubicBezTo>
                  <a:cubicBezTo>
                    <a:pt x="19915" y="21781"/>
                    <a:pt x="19915" y="21947"/>
                    <a:pt x="19954" y="22074"/>
                  </a:cubicBezTo>
                  <a:lnTo>
                    <a:pt x="19954" y="22680"/>
                  </a:lnTo>
                  <a:cubicBezTo>
                    <a:pt x="19993" y="22807"/>
                    <a:pt x="19993" y="22963"/>
                    <a:pt x="19993" y="23090"/>
                  </a:cubicBezTo>
                  <a:cubicBezTo>
                    <a:pt x="20032" y="23295"/>
                    <a:pt x="20032" y="23491"/>
                    <a:pt x="20032" y="23696"/>
                  </a:cubicBezTo>
                  <a:cubicBezTo>
                    <a:pt x="20081" y="23823"/>
                    <a:pt x="20081" y="23940"/>
                    <a:pt x="20081" y="24106"/>
                  </a:cubicBezTo>
                  <a:cubicBezTo>
                    <a:pt x="20120" y="24312"/>
                    <a:pt x="20120" y="24517"/>
                    <a:pt x="20159" y="24712"/>
                  </a:cubicBezTo>
                  <a:lnTo>
                    <a:pt x="20159" y="25123"/>
                  </a:lnTo>
                  <a:cubicBezTo>
                    <a:pt x="20198" y="25328"/>
                    <a:pt x="20198" y="25533"/>
                    <a:pt x="20237" y="25738"/>
                  </a:cubicBezTo>
                  <a:cubicBezTo>
                    <a:pt x="20237" y="25855"/>
                    <a:pt x="20276" y="25983"/>
                    <a:pt x="20276" y="26100"/>
                  </a:cubicBezTo>
                  <a:cubicBezTo>
                    <a:pt x="20325" y="26305"/>
                    <a:pt x="20325" y="26549"/>
                    <a:pt x="20364" y="26754"/>
                  </a:cubicBezTo>
                  <a:cubicBezTo>
                    <a:pt x="20364" y="26872"/>
                    <a:pt x="20403" y="26999"/>
                    <a:pt x="20403" y="27116"/>
                  </a:cubicBezTo>
                  <a:cubicBezTo>
                    <a:pt x="20442" y="27321"/>
                    <a:pt x="20442" y="27526"/>
                    <a:pt x="20481" y="27771"/>
                  </a:cubicBezTo>
                  <a:cubicBezTo>
                    <a:pt x="20520" y="27888"/>
                    <a:pt x="20520" y="28015"/>
                    <a:pt x="20520" y="28132"/>
                  </a:cubicBezTo>
                  <a:cubicBezTo>
                    <a:pt x="20569" y="28337"/>
                    <a:pt x="20608" y="28543"/>
                    <a:pt x="20647" y="28748"/>
                  </a:cubicBezTo>
                  <a:cubicBezTo>
                    <a:pt x="20647" y="28865"/>
                    <a:pt x="20686" y="28992"/>
                    <a:pt x="20686" y="29109"/>
                  </a:cubicBezTo>
                  <a:cubicBezTo>
                    <a:pt x="20726" y="29354"/>
                    <a:pt x="20765" y="29559"/>
                    <a:pt x="20813" y="29803"/>
                  </a:cubicBezTo>
                  <a:cubicBezTo>
                    <a:pt x="20813" y="29930"/>
                    <a:pt x="20813" y="30008"/>
                    <a:pt x="20853" y="30135"/>
                  </a:cubicBezTo>
                  <a:cubicBezTo>
                    <a:pt x="20892" y="30380"/>
                    <a:pt x="20931" y="30624"/>
                    <a:pt x="20970" y="30868"/>
                  </a:cubicBezTo>
                  <a:cubicBezTo>
                    <a:pt x="20970" y="30946"/>
                    <a:pt x="21009" y="31024"/>
                    <a:pt x="21009" y="31112"/>
                  </a:cubicBezTo>
                  <a:cubicBezTo>
                    <a:pt x="21097" y="31435"/>
                    <a:pt x="21136" y="31796"/>
                    <a:pt x="21214" y="32129"/>
                  </a:cubicBezTo>
                  <a:lnTo>
                    <a:pt x="21253" y="32373"/>
                  </a:lnTo>
                  <a:lnTo>
                    <a:pt x="20970" y="32412"/>
                  </a:lnTo>
                  <a:cubicBezTo>
                    <a:pt x="20481" y="32451"/>
                    <a:pt x="19993" y="32490"/>
                    <a:pt x="19504" y="32529"/>
                  </a:cubicBezTo>
                  <a:cubicBezTo>
                    <a:pt x="19348" y="32529"/>
                    <a:pt x="19221" y="32529"/>
                    <a:pt x="19055" y="32578"/>
                  </a:cubicBezTo>
                  <a:cubicBezTo>
                    <a:pt x="18732" y="32578"/>
                    <a:pt x="18371" y="32617"/>
                    <a:pt x="18038" y="32617"/>
                  </a:cubicBezTo>
                  <a:lnTo>
                    <a:pt x="17511" y="32617"/>
                  </a:lnTo>
                  <a:cubicBezTo>
                    <a:pt x="17188" y="32656"/>
                    <a:pt x="16856" y="32656"/>
                    <a:pt x="16534" y="32656"/>
                  </a:cubicBezTo>
                  <a:cubicBezTo>
                    <a:pt x="16328" y="32656"/>
                    <a:pt x="16172" y="32656"/>
                    <a:pt x="16006" y="32695"/>
                  </a:cubicBezTo>
                  <a:lnTo>
                    <a:pt x="13280" y="32695"/>
                  </a:lnTo>
                  <a:cubicBezTo>
                    <a:pt x="13192" y="32695"/>
                    <a:pt x="13075" y="32656"/>
                    <a:pt x="12948" y="32656"/>
                  </a:cubicBezTo>
                  <a:lnTo>
                    <a:pt x="11775" y="32656"/>
                  </a:lnTo>
                  <a:cubicBezTo>
                    <a:pt x="11365" y="32617"/>
                    <a:pt x="10954" y="32617"/>
                    <a:pt x="10593" y="32578"/>
                  </a:cubicBezTo>
                  <a:lnTo>
                    <a:pt x="10261" y="32578"/>
                  </a:lnTo>
                  <a:cubicBezTo>
                    <a:pt x="9977" y="32529"/>
                    <a:pt x="9655" y="32529"/>
                    <a:pt x="9371" y="32490"/>
                  </a:cubicBezTo>
                  <a:lnTo>
                    <a:pt x="9039" y="32490"/>
                  </a:lnTo>
                  <a:cubicBezTo>
                    <a:pt x="8228" y="32412"/>
                    <a:pt x="7456" y="32334"/>
                    <a:pt x="6684" y="32246"/>
                  </a:cubicBezTo>
                  <a:cubicBezTo>
                    <a:pt x="6557" y="32246"/>
                    <a:pt x="6440" y="32246"/>
                    <a:pt x="6352" y="32207"/>
                  </a:cubicBezTo>
                  <a:cubicBezTo>
                    <a:pt x="6030" y="32207"/>
                    <a:pt x="5746" y="32168"/>
                    <a:pt x="5424" y="32129"/>
                  </a:cubicBezTo>
                  <a:cubicBezTo>
                    <a:pt x="5336" y="32090"/>
                    <a:pt x="5219" y="32090"/>
                    <a:pt x="5131" y="32090"/>
                  </a:cubicBezTo>
                  <a:cubicBezTo>
                    <a:pt x="4730" y="32041"/>
                    <a:pt x="4359" y="31963"/>
                    <a:pt x="3958" y="31923"/>
                  </a:cubicBezTo>
                  <a:cubicBezTo>
                    <a:pt x="3909" y="31923"/>
                    <a:pt x="3870" y="31923"/>
                    <a:pt x="3792" y="31884"/>
                  </a:cubicBezTo>
                  <a:cubicBezTo>
                    <a:pt x="3470" y="31845"/>
                    <a:pt x="3098" y="31796"/>
                    <a:pt x="2776" y="31718"/>
                  </a:cubicBezTo>
                  <a:cubicBezTo>
                    <a:pt x="2649" y="31718"/>
                    <a:pt x="2532" y="31679"/>
                    <a:pt x="2444" y="31679"/>
                  </a:cubicBezTo>
                  <a:cubicBezTo>
                    <a:pt x="2121" y="31640"/>
                    <a:pt x="1838" y="31552"/>
                    <a:pt x="1515" y="31513"/>
                  </a:cubicBezTo>
                  <a:cubicBezTo>
                    <a:pt x="1427" y="31513"/>
                    <a:pt x="1349" y="31474"/>
                    <a:pt x="1222" y="31474"/>
                  </a:cubicBezTo>
                  <a:cubicBezTo>
                    <a:pt x="861" y="31396"/>
                    <a:pt x="450" y="31308"/>
                    <a:pt x="89" y="31230"/>
                  </a:cubicBezTo>
                  <a:lnTo>
                    <a:pt x="1" y="31230"/>
                  </a:lnTo>
                  <a:cubicBezTo>
                    <a:pt x="89" y="31308"/>
                    <a:pt x="167" y="31396"/>
                    <a:pt x="206" y="31435"/>
                  </a:cubicBezTo>
                  <a:cubicBezTo>
                    <a:pt x="577" y="31845"/>
                    <a:pt x="939" y="32207"/>
                    <a:pt x="1349" y="32617"/>
                  </a:cubicBezTo>
                  <a:cubicBezTo>
                    <a:pt x="1877" y="33145"/>
                    <a:pt x="2444" y="33633"/>
                    <a:pt x="3020" y="34083"/>
                  </a:cubicBezTo>
                  <a:cubicBezTo>
                    <a:pt x="4202" y="35060"/>
                    <a:pt x="5258" y="35998"/>
                    <a:pt x="6196" y="37259"/>
                  </a:cubicBezTo>
                  <a:cubicBezTo>
                    <a:pt x="6968" y="38314"/>
                    <a:pt x="7700" y="39496"/>
                    <a:pt x="7906" y="40678"/>
                  </a:cubicBezTo>
                  <a:cubicBezTo>
                    <a:pt x="7984" y="41245"/>
                    <a:pt x="7740" y="41900"/>
                    <a:pt x="7534" y="42427"/>
                  </a:cubicBezTo>
                  <a:cubicBezTo>
                    <a:pt x="7417" y="42789"/>
                    <a:pt x="7251" y="43199"/>
                    <a:pt x="7290" y="43405"/>
                  </a:cubicBezTo>
                  <a:cubicBezTo>
                    <a:pt x="7495" y="44587"/>
                    <a:pt x="8756" y="45681"/>
                    <a:pt x="10016" y="46785"/>
                  </a:cubicBezTo>
                  <a:cubicBezTo>
                    <a:pt x="11042" y="47636"/>
                    <a:pt x="11971" y="48495"/>
                    <a:pt x="12459" y="49385"/>
                  </a:cubicBezTo>
                  <a:cubicBezTo>
                    <a:pt x="13231" y="49638"/>
                    <a:pt x="13863" y="49749"/>
                    <a:pt x="14398" y="49749"/>
                  </a:cubicBezTo>
                  <a:cubicBezTo>
                    <a:pt x="15841" y="49749"/>
                    <a:pt x="16581" y="48944"/>
                    <a:pt x="17472" y="47968"/>
                  </a:cubicBezTo>
                  <a:cubicBezTo>
                    <a:pt x="18244" y="47108"/>
                    <a:pt x="19104" y="46131"/>
                    <a:pt x="20608" y="45681"/>
                  </a:cubicBezTo>
                  <a:cubicBezTo>
                    <a:pt x="21347" y="45465"/>
                    <a:pt x="22035" y="45367"/>
                    <a:pt x="22677" y="45367"/>
                  </a:cubicBezTo>
                  <a:cubicBezTo>
                    <a:pt x="26629" y="45367"/>
                    <a:pt x="28873" y="49114"/>
                    <a:pt x="30907" y="52443"/>
                  </a:cubicBezTo>
                  <a:cubicBezTo>
                    <a:pt x="31191" y="52932"/>
                    <a:pt x="31474" y="53381"/>
                    <a:pt x="31757" y="53831"/>
                  </a:cubicBezTo>
                  <a:cubicBezTo>
                    <a:pt x="32168" y="54514"/>
                    <a:pt x="32412" y="55335"/>
                    <a:pt x="32656" y="56107"/>
                  </a:cubicBezTo>
                  <a:cubicBezTo>
                    <a:pt x="32940" y="57084"/>
                    <a:pt x="33223" y="57983"/>
                    <a:pt x="33839" y="58755"/>
                  </a:cubicBezTo>
                  <a:cubicBezTo>
                    <a:pt x="34122" y="59078"/>
                    <a:pt x="34493" y="59322"/>
                    <a:pt x="34816" y="59527"/>
                  </a:cubicBezTo>
                  <a:cubicBezTo>
                    <a:pt x="35265" y="59850"/>
                    <a:pt x="35793" y="60221"/>
                    <a:pt x="36076" y="60788"/>
                  </a:cubicBezTo>
                  <a:cubicBezTo>
                    <a:pt x="36447" y="61442"/>
                    <a:pt x="36399" y="62214"/>
                    <a:pt x="36360" y="62986"/>
                  </a:cubicBezTo>
                  <a:cubicBezTo>
                    <a:pt x="36320" y="63436"/>
                    <a:pt x="36320" y="63846"/>
                    <a:pt x="36360" y="64208"/>
                  </a:cubicBezTo>
                  <a:cubicBezTo>
                    <a:pt x="36604" y="65878"/>
                    <a:pt x="36887" y="67061"/>
                    <a:pt x="37991" y="67999"/>
                  </a:cubicBezTo>
                  <a:cubicBezTo>
                    <a:pt x="38841" y="68732"/>
                    <a:pt x="40307" y="69709"/>
                    <a:pt x="41411" y="70236"/>
                  </a:cubicBezTo>
                  <a:cubicBezTo>
                    <a:pt x="42144" y="70559"/>
                    <a:pt x="42877" y="70559"/>
                    <a:pt x="43649" y="70559"/>
                  </a:cubicBezTo>
                  <a:cubicBezTo>
                    <a:pt x="44177" y="70598"/>
                    <a:pt x="44665" y="70598"/>
                    <a:pt x="45242" y="70686"/>
                  </a:cubicBezTo>
                  <a:cubicBezTo>
                    <a:pt x="45681" y="70764"/>
                    <a:pt x="46092" y="70881"/>
                    <a:pt x="46463" y="71047"/>
                  </a:cubicBezTo>
                  <a:cubicBezTo>
                    <a:pt x="46991" y="71214"/>
                    <a:pt x="47440" y="71419"/>
                    <a:pt x="47968" y="71419"/>
                  </a:cubicBezTo>
                  <a:cubicBezTo>
                    <a:pt x="48368" y="71419"/>
                    <a:pt x="48740" y="71370"/>
                    <a:pt x="49101" y="71292"/>
                  </a:cubicBezTo>
                  <a:cubicBezTo>
                    <a:pt x="49433" y="71214"/>
                    <a:pt x="49756" y="71174"/>
                    <a:pt x="50078" y="71174"/>
                  </a:cubicBezTo>
                  <a:cubicBezTo>
                    <a:pt x="50371" y="71174"/>
                    <a:pt x="50616" y="71214"/>
                    <a:pt x="50938" y="71292"/>
                  </a:cubicBezTo>
                  <a:cubicBezTo>
                    <a:pt x="51505" y="71458"/>
                    <a:pt x="52033" y="71819"/>
                    <a:pt x="52570" y="72230"/>
                  </a:cubicBezTo>
                  <a:cubicBezTo>
                    <a:pt x="53220" y="72716"/>
                    <a:pt x="53837" y="73159"/>
                    <a:pt x="54470" y="73159"/>
                  </a:cubicBezTo>
                  <a:cubicBezTo>
                    <a:pt x="54741" y="73159"/>
                    <a:pt x="55015" y="73078"/>
                    <a:pt x="55296" y="72884"/>
                  </a:cubicBezTo>
                  <a:cubicBezTo>
                    <a:pt x="55208" y="72591"/>
                    <a:pt x="55091" y="72308"/>
                    <a:pt x="55013" y="71985"/>
                  </a:cubicBezTo>
                  <a:cubicBezTo>
                    <a:pt x="54769" y="71126"/>
                    <a:pt x="54475" y="70197"/>
                    <a:pt x="54192" y="69660"/>
                  </a:cubicBezTo>
                  <a:cubicBezTo>
                    <a:pt x="53909" y="69171"/>
                    <a:pt x="53342" y="68849"/>
                    <a:pt x="52814" y="68566"/>
                  </a:cubicBezTo>
                  <a:cubicBezTo>
                    <a:pt x="51876" y="67999"/>
                    <a:pt x="50811" y="67383"/>
                    <a:pt x="51300" y="65878"/>
                  </a:cubicBezTo>
                  <a:cubicBezTo>
                    <a:pt x="51466" y="65351"/>
                    <a:pt x="51954" y="65146"/>
                    <a:pt x="52326" y="64940"/>
                  </a:cubicBezTo>
                  <a:cubicBezTo>
                    <a:pt x="52687" y="64774"/>
                    <a:pt x="52932" y="64657"/>
                    <a:pt x="53010" y="64413"/>
                  </a:cubicBezTo>
                  <a:cubicBezTo>
                    <a:pt x="53059" y="64090"/>
                    <a:pt x="52892" y="63924"/>
                    <a:pt x="52609" y="63602"/>
                  </a:cubicBezTo>
                  <a:cubicBezTo>
                    <a:pt x="52404" y="63436"/>
                    <a:pt x="52199" y="63191"/>
                    <a:pt x="52081" y="62908"/>
                  </a:cubicBezTo>
                  <a:cubicBezTo>
                    <a:pt x="51505" y="61237"/>
                    <a:pt x="51954" y="60827"/>
                    <a:pt x="52765" y="60338"/>
                  </a:cubicBezTo>
                  <a:cubicBezTo>
                    <a:pt x="53176" y="60094"/>
                    <a:pt x="53664" y="59810"/>
                    <a:pt x="54036" y="59156"/>
                  </a:cubicBezTo>
                  <a:cubicBezTo>
                    <a:pt x="54280" y="58716"/>
                    <a:pt x="54642" y="58423"/>
                    <a:pt x="55013" y="58101"/>
                  </a:cubicBezTo>
                  <a:cubicBezTo>
                    <a:pt x="55374" y="57817"/>
                    <a:pt x="55746" y="57534"/>
                    <a:pt x="55902" y="57162"/>
                  </a:cubicBezTo>
                  <a:cubicBezTo>
                    <a:pt x="56029" y="56918"/>
                    <a:pt x="56029" y="56596"/>
                    <a:pt x="56029" y="56224"/>
                  </a:cubicBezTo>
                  <a:cubicBezTo>
                    <a:pt x="55990" y="55863"/>
                    <a:pt x="55990" y="55453"/>
                    <a:pt x="56146" y="55130"/>
                  </a:cubicBezTo>
                  <a:cubicBezTo>
                    <a:pt x="56606" y="54128"/>
                    <a:pt x="57192" y="53826"/>
                    <a:pt x="57825" y="53826"/>
                  </a:cubicBezTo>
                  <a:cubicBezTo>
                    <a:pt x="58321" y="53826"/>
                    <a:pt x="58846" y="54012"/>
                    <a:pt x="59361" y="54192"/>
                  </a:cubicBezTo>
                  <a:cubicBezTo>
                    <a:pt x="59810" y="54358"/>
                    <a:pt x="60299" y="54514"/>
                    <a:pt x="60749" y="54602"/>
                  </a:cubicBezTo>
                  <a:cubicBezTo>
                    <a:pt x="60944" y="54628"/>
                    <a:pt x="61131" y="54640"/>
                    <a:pt x="61309" y="54640"/>
                  </a:cubicBezTo>
                  <a:cubicBezTo>
                    <a:pt x="64319" y="54640"/>
                    <a:pt x="64929" y="51186"/>
                    <a:pt x="65390" y="48613"/>
                  </a:cubicBezTo>
                  <a:lnTo>
                    <a:pt x="65517" y="47968"/>
                  </a:lnTo>
                  <a:lnTo>
                    <a:pt x="65761" y="48046"/>
                  </a:lnTo>
                  <a:cubicBezTo>
                    <a:pt x="66250" y="48163"/>
                    <a:pt x="66934" y="48574"/>
                    <a:pt x="67667" y="49023"/>
                  </a:cubicBezTo>
                  <a:cubicBezTo>
                    <a:pt x="68569" y="49531"/>
                    <a:pt x="69590" y="50120"/>
                    <a:pt x="70136" y="50120"/>
                  </a:cubicBezTo>
                  <a:cubicBezTo>
                    <a:pt x="70157" y="50120"/>
                    <a:pt x="70177" y="50119"/>
                    <a:pt x="70197" y="50117"/>
                  </a:cubicBezTo>
                  <a:cubicBezTo>
                    <a:pt x="70725" y="50078"/>
                    <a:pt x="71087" y="49678"/>
                    <a:pt x="71497" y="49228"/>
                  </a:cubicBezTo>
                  <a:cubicBezTo>
                    <a:pt x="71868" y="48818"/>
                    <a:pt x="72230" y="48407"/>
                    <a:pt x="72718" y="48251"/>
                  </a:cubicBezTo>
                  <a:cubicBezTo>
                    <a:pt x="72961" y="48155"/>
                    <a:pt x="73232" y="48110"/>
                    <a:pt x="73506" y="48110"/>
                  </a:cubicBezTo>
                  <a:cubicBezTo>
                    <a:pt x="73595" y="48110"/>
                    <a:pt x="73685" y="48114"/>
                    <a:pt x="73774" y="48124"/>
                  </a:cubicBezTo>
                  <a:cubicBezTo>
                    <a:pt x="73774" y="48046"/>
                    <a:pt x="73735" y="47968"/>
                    <a:pt x="73735" y="47880"/>
                  </a:cubicBezTo>
                  <a:cubicBezTo>
                    <a:pt x="73735" y="47841"/>
                    <a:pt x="73735" y="47802"/>
                    <a:pt x="73695" y="47802"/>
                  </a:cubicBezTo>
                  <a:lnTo>
                    <a:pt x="73695" y="47636"/>
                  </a:lnTo>
                  <a:cubicBezTo>
                    <a:pt x="73656" y="47557"/>
                    <a:pt x="73656" y="47518"/>
                    <a:pt x="73656" y="47430"/>
                  </a:cubicBezTo>
                  <a:cubicBezTo>
                    <a:pt x="73617" y="47391"/>
                    <a:pt x="73617" y="47352"/>
                    <a:pt x="73617" y="47313"/>
                  </a:cubicBezTo>
                  <a:cubicBezTo>
                    <a:pt x="73617" y="47235"/>
                    <a:pt x="73578" y="47147"/>
                    <a:pt x="73578" y="47069"/>
                  </a:cubicBezTo>
                  <a:cubicBezTo>
                    <a:pt x="73578" y="47030"/>
                    <a:pt x="73578" y="46991"/>
                    <a:pt x="73529" y="46942"/>
                  </a:cubicBezTo>
                  <a:cubicBezTo>
                    <a:pt x="73529" y="46864"/>
                    <a:pt x="73529" y="46785"/>
                    <a:pt x="73490" y="46698"/>
                  </a:cubicBezTo>
                  <a:lnTo>
                    <a:pt x="73490" y="46580"/>
                  </a:lnTo>
                  <a:cubicBezTo>
                    <a:pt x="73490" y="46502"/>
                    <a:pt x="73451" y="46414"/>
                    <a:pt x="73451" y="46336"/>
                  </a:cubicBezTo>
                  <a:lnTo>
                    <a:pt x="73451" y="46209"/>
                  </a:lnTo>
                  <a:cubicBezTo>
                    <a:pt x="73412" y="46131"/>
                    <a:pt x="73412" y="46053"/>
                    <a:pt x="73412" y="45926"/>
                  </a:cubicBezTo>
                  <a:cubicBezTo>
                    <a:pt x="73412" y="45926"/>
                    <a:pt x="73373" y="45886"/>
                    <a:pt x="73373" y="45847"/>
                  </a:cubicBezTo>
                  <a:lnTo>
                    <a:pt x="73373" y="45564"/>
                  </a:lnTo>
                  <a:cubicBezTo>
                    <a:pt x="73334" y="45525"/>
                    <a:pt x="73334" y="45476"/>
                    <a:pt x="73334" y="45437"/>
                  </a:cubicBezTo>
                  <a:lnTo>
                    <a:pt x="73334" y="45193"/>
                  </a:lnTo>
                  <a:lnTo>
                    <a:pt x="73334" y="45075"/>
                  </a:lnTo>
                  <a:cubicBezTo>
                    <a:pt x="73285" y="44988"/>
                    <a:pt x="73285" y="44909"/>
                    <a:pt x="73285" y="44831"/>
                  </a:cubicBezTo>
                  <a:lnTo>
                    <a:pt x="73285" y="44665"/>
                  </a:lnTo>
                  <a:lnTo>
                    <a:pt x="73285" y="44421"/>
                  </a:lnTo>
                  <a:lnTo>
                    <a:pt x="73285" y="44304"/>
                  </a:lnTo>
                  <a:lnTo>
                    <a:pt x="73285" y="44059"/>
                  </a:lnTo>
                  <a:lnTo>
                    <a:pt x="73285" y="43893"/>
                  </a:lnTo>
                  <a:lnTo>
                    <a:pt x="73285" y="43649"/>
                  </a:lnTo>
                  <a:lnTo>
                    <a:pt x="73285" y="43522"/>
                  </a:lnTo>
                  <a:cubicBezTo>
                    <a:pt x="73285" y="43444"/>
                    <a:pt x="73334" y="43366"/>
                    <a:pt x="73334" y="43278"/>
                  </a:cubicBezTo>
                  <a:lnTo>
                    <a:pt x="73334" y="43160"/>
                  </a:lnTo>
                  <a:cubicBezTo>
                    <a:pt x="73334" y="43033"/>
                    <a:pt x="73373" y="42955"/>
                    <a:pt x="73373" y="42877"/>
                  </a:cubicBezTo>
                  <a:lnTo>
                    <a:pt x="73373" y="42750"/>
                  </a:lnTo>
                  <a:cubicBezTo>
                    <a:pt x="73412" y="42633"/>
                    <a:pt x="73412" y="42506"/>
                    <a:pt x="73451" y="42388"/>
                  </a:cubicBezTo>
                  <a:cubicBezTo>
                    <a:pt x="73578" y="41695"/>
                    <a:pt x="73774" y="41079"/>
                    <a:pt x="73979" y="40434"/>
                  </a:cubicBezTo>
                  <a:cubicBezTo>
                    <a:pt x="74184" y="39779"/>
                    <a:pt x="74428" y="39086"/>
                    <a:pt x="74555" y="38392"/>
                  </a:cubicBezTo>
                  <a:cubicBezTo>
                    <a:pt x="74751" y="37219"/>
                    <a:pt x="74594" y="35666"/>
                    <a:pt x="73529" y="34855"/>
                  </a:cubicBezTo>
                  <a:cubicBezTo>
                    <a:pt x="73412" y="34728"/>
                    <a:pt x="73207" y="34611"/>
                    <a:pt x="73041" y="34483"/>
                  </a:cubicBezTo>
                  <a:cubicBezTo>
                    <a:pt x="72552" y="34161"/>
                    <a:pt x="71985" y="33799"/>
                    <a:pt x="71868" y="33145"/>
                  </a:cubicBezTo>
                  <a:cubicBezTo>
                    <a:pt x="71819" y="32774"/>
                    <a:pt x="71907" y="32451"/>
                    <a:pt x="72025" y="32168"/>
                  </a:cubicBezTo>
                  <a:cubicBezTo>
                    <a:pt x="72064" y="32041"/>
                    <a:pt x="72112" y="31923"/>
                    <a:pt x="72112" y="31796"/>
                  </a:cubicBezTo>
                  <a:cubicBezTo>
                    <a:pt x="72357" y="30819"/>
                    <a:pt x="71819" y="29764"/>
                    <a:pt x="71292" y="28748"/>
                  </a:cubicBezTo>
                  <a:cubicBezTo>
                    <a:pt x="70686" y="27487"/>
                    <a:pt x="69992" y="26178"/>
                    <a:pt x="70803" y="24957"/>
                  </a:cubicBezTo>
                  <a:cubicBezTo>
                    <a:pt x="70969" y="24800"/>
                    <a:pt x="71135" y="24595"/>
                    <a:pt x="71292" y="24429"/>
                  </a:cubicBezTo>
                  <a:cubicBezTo>
                    <a:pt x="71419" y="24312"/>
                    <a:pt x="71536" y="24185"/>
                    <a:pt x="71663" y="24028"/>
                  </a:cubicBezTo>
                  <a:lnTo>
                    <a:pt x="71702" y="23940"/>
                  </a:lnTo>
                  <a:cubicBezTo>
                    <a:pt x="72025" y="23452"/>
                    <a:pt x="71985" y="22807"/>
                    <a:pt x="71985" y="22191"/>
                  </a:cubicBezTo>
                  <a:cubicBezTo>
                    <a:pt x="71985" y="21458"/>
                    <a:pt x="71946" y="20726"/>
                    <a:pt x="72357" y="20198"/>
                  </a:cubicBezTo>
                  <a:cubicBezTo>
                    <a:pt x="71907" y="20032"/>
                    <a:pt x="71419" y="19875"/>
                    <a:pt x="70930" y="19709"/>
                  </a:cubicBezTo>
                  <a:cubicBezTo>
                    <a:pt x="70442" y="19543"/>
                    <a:pt x="69953" y="19338"/>
                    <a:pt x="69464" y="19182"/>
                  </a:cubicBezTo>
                  <a:cubicBezTo>
                    <a:pt x="69377" y="19221"/>
                    <a:pt x="69298" y="19260"/>
                    <a:pt x="69220" y="19260"/>
                  </a:cubicBezTo>
                  <a:cubicBezTo>
                    <a:pt x="69132" y="19299"/>
                    <a:pt x="69054" y="19299"/>
                    <a:pt x="68976" y="19338"/>
                  </a:cubicBezTo>
                  <a:cubicBezTo>
                    <a:pt x="68888" y="19338"/>
                    <a:pt x="68810" y="19387"/>
                    <a:pt x="68732" y="19387"/>
                  </a:cubicBezTo>
                  <a:cubicBezTo>
                    <a:pt x="68644" y="19426"/>
                    <a:pt x="68526" y="19426"/>
                    <a:pt x="68448" y="19465"/>
                  </a:cubicBezTo>
                  <a:cubicBezTo>
                    <a:pt x="68399" y="19465"/>
                    <a:pt x="68321" y="19465"/>
                    <a:pt x="68243" y="19504"/>
                  </a:cubicBezTo>
                  <a:cubicBezTo>
                    <a:pt x="68155" y="19504"/>
                    <a:pt x="68038" y="19543"/>
                    <a:pt x="67911" y="19582"/>
                  </a:cubicBezTo>
                  <a:lnTo>
                    <a:pt x="67755" y="19582"/>
                  </a:lnTo>
                  <a:cubicBezTo>
                    <a:pt x="67627" y="19631"/>
                    <a:pt x="67510" y="19670"/>
                    <a:pt x="67383" y="19670"/>
                  </a:cubicBezTo>
                  <a:cubicBezTo>
                    <a:pt x="67344" y="19670"/>
                    <a:pt x="67305" y="19670"/>
                    <a:pt x="67266" y="19709"/>
                  </a:cubicBezTo>
                  <a:cubicBezTo>
                    <a:pt x="67139" y="19709"/>
                    <a:pt x="67022" y="19748"/>
                    <a:pt x="66895" y="19748"/>
                  </a:cubicBezTo>
                  <a:cubicBezTo>
                    <a:pt x="66816" y="19748"/>
                    <a:pt x="66777" y="19788"/>
                    <a:pt x="66738" y="19788"/>
                  </a:cubicBezTo>
                  <a:cubicBezTo>
                    <a:pt x="66611" y="19788"/>
                    <a:pt x="66494" y="19827"/>
                    <a:pt x="66367" y="19827"/>
                  </a:cubicBezTo>
                  <a:cubicBezTo>
                    <a:pt x="66289" y="19827"/>
                    <a:pt x="66250" y="19875"/>
                    <a:pt x="66162" y="19875"/>
                  </a:cubicBezTo>
                  <a:cubicBezTo>
                    <a:pt x="66045" y="19875"/>
                    <a:pt x="65957" y="19875"/>
                    <a:pt x="65839" y="19915"/>
                  </a:cubicBezTo>
                  <a:cubicBezTo>
                    <a:pt x="65673" y="19915"/>
                    <a:pt x="65517" y="19954"/>
                    <a:pt x="65351" y="19954"/>
                  </a:cubicBezTo>
                  <a:cubicBezTo>
                    <a:pt x="64051" y="20071"/>
                    <a:pt x="62742" y="20071"/>
                    <a:pt x="61481" y="20071"/>
                  </a:cubicBezTo>
                  <a:cubicBezTo>
                    <a:pt x="60094" y="20071"/>
                    <a:pt x="58755" y="19993"/>
                    <a:pt x="57700" y="19299"/>
                  </a:cubicBezTo>
                  <a:cubicBezTo>
                    <a:pt x="57329" y="20071"/>
                    <a:pt x="56351" y="20442"/>
                    <a:pt x="55501" y="20442"/>
                  </a:cubicBezTo>
                  <a:cubicBezTo>
                    <a:pt x="55169" y="20442"/>
                    <a:pt x="54847" y="20442"/>
                    <a:pt x="54524" y="20403"/>
                  </a:cubicBezTo>
                  <a:cubicBezTo>
                    <a:pt x="54204" y="20381"/>
                    <a:pt x="53899" y="20345"/>
                    <a:pt x="53601" y="20345"/>
                  </a:cubicBezTo>
                  <a:cubicBezTo>
                    <a:pt x="53362" y="20345"/>
                    <a:pt x="53127" y="20368"/>
                    <a:pt x="52892" y="20442"/>
                  </a:cubicBezTo>
                  <a:cubicBezTo>
                    <a:pt x="52570" y="20520"/>
                    <a:pt x="52277" y="20647"/>
                    <a:pt x="51915" y="20804"/>
                  </a:cubicBezTo>
                  <a:cubicBezTo>
                    <a:pt x="51544" y="21009"/>
                    <a:pt x="51104" y="21253"/>
                    <a:pt x="50655" y="21292"/>
                  </a:cubicBezTo>
                  <a:cubicBezTo>
                    <a:pt x="50567" y="21341"/>
                    <a:pt x="50528" y="21341"/>
                    <a:pt x="50450" y="21341"/>
                  </a:cubicBezTo>
                  <a:lnTo>
                    <a:pt x="50166" y="21341"/>
                  </a:lnTo>
                  <a:cubicBezTo>
                    <a:pt x="50127" y="21341"/>
                    <a:pt x="50039" y="21341"/>
                    <a:pt x="50000" y="21292"/>
                  </a:cubicBezTo>
                  <a:lnTo>
                    <a:pt x="49961" y="21292"/>
                  </a:lnTo>
                  <a:cubicBezTo>
                    <a:pt x="49883" y="21292"/>
                    <a:pt x="49795" y="21292"/>
                    <a:pt x="49717" y="21253"/>
                  </a:cubicBezTo>
                  <a:lnTo>
                    <a:pt x="49678" y="21253"/>
                  </a:lnTo>
                  <a:cubicBezTo>
                    <a:pt x="49639" y="21214"/>
                    <a:pt x="49551" y="21214"/>
                    <a:pt x="49512" y="21214"/>
                  </a:cubicBezTo>
                  <a:cubicBezTo>
                    <a:pt x="49473" y="21175"/>
                    <a:pt x="49473" y="21175"/>
                    <a:pt x="49433" y="21175"/>
                  </a:cubicBezTo>
                  <a:cubicBezTo>
                    <a:pt x="49394" y="21136"/>
                    <a:pt x="49346" y="21136"/>
                    <a:pt x="49306" y="21097"/>
                  </a:cubicBezTo>
                  <a:cubicBezTo>
                    <a:pt x="49267" y="21097"/>
                    <a:pt x="49267" y="21097"/>
                    <a:pt x="49228" y="21048"/>
                  </a:cubicBezTo>
                  <a:cubicBezTo>
                    <a:pt x="49189" y="21048"/>
                    <a:pt x="49150" y="21009"/>
                    <a:pt x="49101" y="21009"/>
                  </a:cubicBezTo>
                  <a:cubicBezTo>
                    <a:pt x="49062" y="20970"/>
                    <a:pt x="49062" y="20970"/>
                    <a:pt x="49023" y="20970"/>
                  </a:cubicBezTo>
                  <a:cubicBezTo>
                    <a:pt x="48984" y="20931"/>
                    <a:pt x="48906" y="20892"/>
                    <a:pt x="48857" y="20804"/>
                  </a:cubicBezTo>
                  <a:cubicBezTo>
                    <a:pt x="48290" y="20403"/>
                    <a:pt x="47968" y="19827"/>
                    <a:pt x="47880" y="19221"/>
                  </a:cubicBezTo>
                  <a:cubicBezTo>
                    <a:pt x="47841" y="18937"/>
                    <a:pt x="47880" y="18605"/>
                    <a:pt x="47880" y="18322"/>
                  </a:cubicBezTo>
                  <a:cubicBezTo>
                    <a:pt x="47929" y="17511"/>
                    <a:pt x="47929" y="16983"/>
                    <a:pt x="47479" y="16778"/>
                  </a:cubicBezTo>
                  <a:cubicBezTo>
                    <a:pt x="47274" y="16651"/>
                    <a:pt x="46991" y="16651"/>
                    <a:pt x="46707" y="16651"/>
                  </a:cubicBezTo>
                  <a:lnTo>
                    <a:pt x="41861" y="16817"/>
                  </a:lnTo>
                  <a:cubicBezTo>
                    <a:pt x="41674" y="16824"/>
                    <a:pt x="41483" y="16830"/>
                    <a:pt x="41291" y="16830"/>
                  </a:cubicBezTo>
                  <a:cubicBezTo>
                    <a:pt x="40440" y="16830"/>
                    <a:pt x="39574" y="16714"/>
                    <a:pt x="39008" y="16084"/>
                  </a:cubicBezTo>
                  <a:cubicBezTo>
                    <a:pt x="38353" y="15430"/>
                    <a:pt x="38275" y="14501"/>
                    <a:pt x="38236" y="13602"/>
                  </a:cubicBezTo>
                  <a:cubicBezTo>
                    <a:pt x="38109" y="9860"/>
                    <a:pt x="38157" y="6069"/>
                    <a:pt x="38402" y="2326"/>
                  </a:cubicBezTo>
                  <a:cubicBezTo>
                    <a:pt x="37708" y="2160"/>
                    <a:pt x="37014" y="2043"/>
                    <a:pt x="36320" y="1916"/>
                  </a:cubicBezTo>
                  <a:cubicBezTo>
                    <a:pt x="36115" y="1877"/>
                    <a:pt x="35871" y="1838"/>
                    <a:pt x="35666" y="1799"/>
                  </a:cubicBezTo>
                  <a:cubicBezTo>
                    <a:pt x="35177" y="1711"/>
                    <a:pt x="34738" y="1633"/>
                    <a:pt x="34249" y="1554"/>
                  </a:cubicBezTo>
                  <a:cubicBezTo>
                    <a:pt x="33878" y="1506"/>
                    <a:pt x="33555" y="1427"/>
                    <a:pt x="33184" y="1388"/>
                  </a:cubicBezTo>
                  <a:cubicBezTo>
                    <a:pt x="32861" y="1349"/>
                    <a:pt x="32490" y="1261"/>
                    <a:pt x="32168" y="1222"/>
                  </a:cubicBezTo>
                  <a:cubicBezTo>
                    <a:pt x="31718" y="1144"/>
                    <a:pt x="31269" y="1105"/>
                    <a:pt x="30829" y="1017"/>
                  </a:cubicBezTo>
                  <a:cubicBezTo>
                    <a:pt x="30585" y="978"/>
                    <a:pt x="30340" y="978"/>
                    <a:pt x="30096" y="939"/>
                  </a:cubicBezTo>
                  <a:cubicBezTo>
                    <a:pt x="29608" y="861"/>
                    <a:pt x="29070" y="773"/>
                    <a:pt x="28582" y="734"/>
                  </a:cubicBezTo>
                  <a:cubicBezTo>
                    <a:pt x="28386" y="695"/>
                    <a:pt x="28220" y="695"/>
                    <a:pt x="28015" y="655"/>
                  </a:cubicBezTo>
                  <a:cubicBezTo>
                    <a:pt x="27487" y="577"/>
                    <a:pt x="26960" y="528"/>
                    <a:pt x="26383" y="450"/>
                  </a:cubicBezTo>
                  <a:cubicBezTo>
                    <a:pt x="26266" y="450"/>
                    <a:pt x="26100" y="411"/>
                    <a:pt x="25943" y="411"/>
                  </a:cubicBezTo>
                  <a:cubicBezTo>
                    <a:pt x="25406" y="372"/>
                    <a:pt x="24839" y="284"/>
                    <a:pt x="24273" y="245"/>
                  </a:cubicBezTo>
                  <a:cubicBezTo>
                    <a:pt x="24145" y="206"/>
                    <a:pt x="23989" y="206"/>
                    <a:pt x="23862" y="206"/>
                  </a:cubicBezTo>
                  <a:cubicBezTo>
                    <a:pt x="23334" y="128"/>
                    <a:pt x="22768" y="89"/>
                    <a:pt x="22191" y="40"/>
                  </a:cubicBezTo>
                  <a:cubicBezTo>
                    <a:pt x="22113" y="40"/>
                    <a:pt x="21986" y="40"/>
                    <a:pt x="219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83"/>
            <p:cNvSpPr/>
            <p:nvPr/>
          </p:nvSpPr>
          <p:spPr>
            <a:xfrm>
              <a:off x="4722370" y="3049053"/>
              <a:ext cx="361558" cy="352650"/>
            </a:xfrm>
            <a:custGeom>
              <a:rect b="b" l="l" r="r" t="t"/>
              <a:pathLst>
                <a:path extrusionOk="0" h="25733" w="26383">
                  <a:moveTo>
                    <a:pt x="20964" y="0"/>
                  </a:moveTo>
                  <a:cubicBezTo>
                    <a:pt x="18632" y="0"/>
                    <a:pt x="16267" y="141"/>
                    <a:pt x="13964" y="328"/>
                  </a:cubicBezTo>
                  <a:cubicBezTo>
                    <a:pt x="13514" y="328"/>
                    <a:pt x="13075" y="367"/>
                    <a:pt x="12664" y="406"/>
                  </a:cubicBezTo>
                  <a:cubicBezTo>
                    <a:pt x="9962" y="594"/>
                    <a:pt x="7208" y="803"/>
                    <a:pt x="4459" y="803"/>
                  </a:cubicBezTo>
                  <a:cubicBezTo>
                    <a:pt x="3063" y="803"/>
                    <a:pt x="1669" y="749"/>
                    <a:pt x="284" y="611"/>
                  </a:cubicBezTo>
                  <a:lnTo>
                    <a:pt x="206" y="611"/>
                  </a:lnTo>
                  <a:cubicBezTo>
                    <a:pt x="167" y="650"/>
                    <a:pt x="167" y="738"/>
                    <a:pt x="167" y="777"/>
                  </a:cubicBezTo>
                  <a:cubicBezTo>
                    <a:pt x="1" y="1588"/>
                    <a:pt x="206" y="2448"/>
                    <a:pt x="372" y="3259"/>
                  </a:cubicBezTo>
                  <a:lnTo>
                    <a:pt x="411" y="3337"/>
                  </a:lnTo>
                  <a:cubicBezTo>
                    <a:pt x="1261" y="7451"/>
                    <a:pt x="1711" y="11643"/>
                    <a:pt x="1750" y="15834"/>
                  </a:cubicBezTo>
                  <a:cubicBezTo>
                    <a:pt x="1750" y="17261"/>
                    <a:pt x="1711" y="18649"/>
                    <a:pt x="1632" y="20036"/>
                  </a:cubicBezTo>
                  <a:cubicBezTo>
                    <a:pt x="1750" y="20075"/>
                    <a:pt x="1838" y="20114"/>
                    <a:pt x="1916" y="20153"/>
                  </a:cubicBezTo>
                  <a:lnTo>
                    <a:pt x="2522" y="20319"/>
                  </a:lnTo>
                  <a:lnTo>
                    <a:pt x="2483" y="20319"/>
                  </a:lnTo>
                  <a:cubicBezTo>
                    <a:pt x="2766" y="20437"/>
                    <a:pt x="3010" y="20525"/>
                    <a:pt x="3255" y="20603"/>
                  </a:cubicBezTo>
                  <a:cubicBezTo>
                    <a:pt x="3792" y="20808"/>
                    <a:pt x="4320" y="20964"/>
                    <a:pt x="4808" y="21130"/>
                  </a:cubicBezTo>
                  <a:cubicBezTo>
                    <a:pt x="4886" y="21170"/>
                    <a:pt x="5013" y="21170"/>
                    <a:pt x="5091" y="21209"/>
                  </a:cubicBezTo>
                  <a:lnTo>
                    <a:pt x="5580" y="21375"/>
                  </a:lnTo>
                  <a:lnTo>
                    <a:pt x="5170" y="21658"/>
                  </a:lnTo>
                  <a:cubicBezTo>
                    <a:pt x="4642" y="22029"/>
                    <a:pt x="4642" y="22762"/>
                    <a:pt x="4681" y="23534"/>
                  </a:cubicBezTo>
                  <a:lnTo>
                    <a:pt x="4681" y="23818"/>
                  </a:lnTo>
                  <a:lnTo>
                    <a:pt x="4681" y="23896"/>
                  </a:lnTo>
                  <a:lnTo>
                    <a:pt x="4681" y="24062"/>
                  </a:lnTo>
                  <a:lnTo>
                    <a:pt x="4681" y="24189"/>
                  </a:lnTo>
                  <a:cubicBezTo>
                    <a:pt x="4681" y="24228"/>
                    <a:pt x="4642" y="24267"/>
                    <a:pt x="4642" y="24306"/>
                  </a:cubicBezTo>
                  <a:lnTo>
                    <a:pt x="4642" y="24433"/>
                  </a:lnTo>
                  <a:lnTo>
                    <a:pt x="4642" y="24550"/>
                  </a:lnTo>
                  <a:lnTo>
                    <a:pt x="4642" y="24677"/>
                  </a:lnTo>
                  <a:cubicBezTo>
                    <a:pt x="4603" y="24717"/>
                    <a:pt x="4603" y="24756"/>
                    <a:pt x="4603" y="24795"/>
                  </a:cubicBezTo>
                  <a:cubicBezTo>
                    <a:pt x="4603" y="24834"/>
                    <a:pt x="4603" y="24873"/>
                    <a:pt x="4564" y="24922"/>
                  </a:cubicBezTo>
                  <a:lnTo>
                    <a:pt x="4564" y="25039"/>
                  </a:lnTo>
                  <a:cubicBezTo>
                    <a:pt x="4525" y="25078"/>
                    <a:pt x="4525" y="25117"/>
                    <a:pt x="4525" y="25166"/>
                  </a:cubicBezTo>
                  <a:cubicBezTo>
                    <a:pt x="4476" y="25205"/>
                    <a:pt x="4476" y="25244"/>
                    <a:pt x="4476" y="25283"/>
                  </a:cubicBezTo>
                  <a:cubicBezTo>
                    <a:pt x="4437" y="25322"/>
                    <a:pt x="4437" y="25361"/>
                    <a:pt x="4398" y="25410"/>
                  </a:cubicBezTo>
                  <a:lnTo>
                    <a:pt x="4398" y="25449"/>
                  </a:lnTo>
                  <a:cubicBezTo>
                    <a:pt x="4437" y="25488"/>
                    <a:pt x="4437" y="25488"/>
                    <a:pt x="4476" y="25528"/>
                  </a:cubicBezTo>
                  <a:cubicBezTo>
                    <a:pt x="4525" y="25528"/>
                    <a:pt x="4564" y="25567"/>
                    <a:pt x="4564" y="25567"/>
                  </a:cubicBezTo>
                  <a:cubicBezTo>
                    <a:pt x="4681" y="25606"/>
                    <a:pt x="4808" y="25694"/>
                    <a:pt x="4925" y="25733"/>
                  </a:cubicBezTo>
                  <a:cubicBezTo>
                    <a:pt x="6204" y="24874"/>
                    <a:pt x="7727" y="24655"/>
                    <a:pt x="9300" y="24655"/>
                  </a:cubicBezTo>
                  <a:cubicBezTo>
                    <a:pt x="10036" y="24655"/>
                    <a:pt x="10783" y="24703"/>
                    <a:pt x="11521" y="24756"/>
                  </a:cubicBezTo>
                  <a:cubicBezTo>
                    <a:pt x="11804" y="24756"/>
                    <a:pt x="12137" y="24795"/>
                    <a:pt x="12420" y="24795"/>
                  </a:cubicBezTo>
                  <a:cubicBezTo>
                    <a:pt x="12586" y="24795"/>
                    <a:pt x="12781" y="24795"/>
                    <a:pt x="12948" y="24834"/>
                  </a:cubicBezTo>
                  <a:lnTo>
                    <a:pt x="14658" y="24834"/>
                  </a:lnTo>
                  <a:cubicBezTo>
                    <a:pt x="14785" y="24834"/>
                    <a:pt x="14902" y="24834"/>
                    <a:pt x="15029" y="24795"/>
                  </a:cubicBezTo>
                  <a:lnTo>
                    <a:pt x="15556" y="24795"/>
                  </a:lnTo>
                  <a:cubicBezTo>
                    <a:pt x="15596" y="24795"/>
                    <a:pt x="15674" y="24795"/>
                    <a:pt x="15762" y="24756"/>
                  </a:cubicBezTo>
                  <a:lnTo>
                    <a:pt x="16045" y="24756"/>
                  </a:lnTo>
                  <a:cubicBezTo>
                    <a:pt x="16123" y="24756"/>
                    <a:pt x="16201" y="24756"/>
                    <a:pt x="16289" y="24717"/>
                  </a:cubicBezTo>
                  <a:lnTo>
                    <a:pt x="16573" y="24717"/>
                  </a:lnTo>
                  <a:cubicBezTo>
                    <a:pt x="16651" y="24717"/>
                    <a:pt x="16739" y="24677"/>
                    <a:pt x="16817" y="24677"/>
                  </a:cubicBezTo>
                  <a:cubicBezTo>
                    <a:pt x="16895" y="24677"/>
                    <a:pt x="17022" y="24677"/>
                    <a:pt x="17100" y="24629"/>
                  </a:cubicBezTo>
                  <a:lnTo>
                    <a:pt x="17345" y="24629"/>
                  </a:lnTo>
                  <a:cubicBezTo>
                    <a:pt x="17423" y="24589"/>
                    <a:pt x="17511" y="24589"/>
                    <a:pt x="17589" y="24589"/>
                  </a:cubicBezTo>
                  <a:cubicBezTo>
                    <a:pt x="17716" y="24589"/>
                    <a:pt x="17794" y="24550"/>
                    <a:pt x="17872" y="24550"/>
                  </a:cubicBezTo>
                  <a:cubicBezTo>
                    <a:pt x="17960" y="24550"/>
                    <a:pt x="18038" y="24511"/>
                    <a:pt x="18117" y="24511"/>
                  </a:cubicBezTo>
                  <a:cubicBezTo>
                    <a:pt x="18204" y="24511"/>
                    <a:pt x="18322" y="24472"/>
                    <a:pt x="18400" y="24472"/>
                  </a:cubicBezTo>
                  <a:cubicBezTo>
                    <a:pt x="18488" y="24472"/>
                    <a:pt x="18566" y="24472"/>
                    <a:pt x="18644" y="24433"/>
                  </a:cubicBezTo>
                  <a:cubicBezTo>
                    <a:pt x="18732" y="24433"/>
                    <a:pt x="18810" y="24384"/>
                    <a:pt x="18937" y="24384"/>
                  </a:cubicBezTo>
                  <a:cubicBezTo>
                    <a:pt x="19016" y="24384"/>
                    <a:pt x="19094" y="24345"/>
                    <a:pt x="19133" y="24345"/>
                  </a:cubicBezTo>
                  <a:cubicBezTo>
                    <a:pt x="19260" y="24345"/>
                    <a:pt x="19338" y="24306"/>
                    <a:pt x="19426" y="24306"/>
                  </a:cubicBezTo>
                  <a:cubicBezTo>
                    <a:pt x="19504" y="24267"/>
                    <a:pt x="19582" y="24267"/>
                    <a:pt x="19670" y="24228"/>
                  </a:cubicBezTo>
                  <a:cubicBezTo>
                    <a:pt x="19748" y="24228"/>
                    <a:pt x="19866" y="24228"/>
                    <a:pt x="19954" y="24189"/>
                  </a:cubicBezTo>
                  <a:cubicBezTo>
                    <a:pt x="20032" y="24189"/>
                    <a:pt x="20110" y="24140"/>
                    <a:pt x="20198" y="24140"/>
                  </a:cubicBezTo>
                  <a:cubicBezTo>
                    <a:pt x="20276" y="24101"/>
                    <a:pt x="20354" y="24101"/>
                    <a:pt x="20442" y="24062"/>
                  </a:cubicBezTo>
                  <a:cubicBezTo>
                    <a:pt x="20481" y="24062"/>
                    <a:pt x="20559" y="24062"/>
                    <a:pt x="20598" y="24023"/>
                  </a:cubicBezTo>
                  <a:lnTo>
                    <a:pt x="20598" y="23945"/>
                  </a:lnTo>
                  <a:lnTo>
                    <a:pt x="20598" y="23818"/>
                  </a:lnTo>
                  <a:cubicBezTo>
                    <a:pt x="20598" y="23778"/>
                    <a:pt x="20598" y="23739"/>
                    <a:pt x="20559" y="23700"/>
                  </a:cubicBezTo>
                  <a:lnTo>
                    <a:pt x="20559" y="23573"/>
                  </a:lnTo>
                  <a:cubicBezTo>
                    <a:pt x="20559" y="23534"/>
                    <a:pt x="20559" y="23495"/>
                    <a:pt x="20520" y="23495"/>
                  </a:cubicBezTo>
                  <a:lnTo>
                    <a:pt x="20520" y="23368"/>
                  </a:lnTo>
                  <a:cubicBezTo>
                    <a:pt x="20520" y="23329"/>
                    <a:pt x="20481" y="23290"/>
                    <a:pt x="20481" y="23251"/>
                  </a:cubicBezTo>
                  <a:cubicBezTo>
                    <a:pt x="20481" y="23212"/>
                    <a:pt x="20442" y="23163"/>
                    <a:pt x="20442" y="23124"/>
                  </a:cubicBezTo>
                  <a:lnTo>
                    <a:pt x="20442" y="23085"/>
                  </a:lnTo>
                  <a:cubicBezTo>
                    <a:pt x="20315" y="22801"/>
                    <a:pt x="20198" y="22518"/>
                    <a:pt x="20071" y="22235"/>
                  </a:cubicBezTo>
                  <a:cubicBezTo>
                    <a:pt x="19827" y="21658"/>
                    <a:pt x="19582" y="21091"/>
                    <a:pt x="19504" y="20476"/>
                  </a:cubicBezTo>
                  <a:cubicBezTo>
                    <a:pt x="19338" y="19059"/>
                    <a:pt x="20110" y="17671"/>
                    <a:pt x="20686" y="16655"/>
                  </a:cubicBezTo>
                  <a:lnTo>
                    <a:pt x="23979" y="10910"/>
                  </a:lnTo>
                  <a:cubicBezTo>
                    <a:pt x="24106" y="10705"/>
                    <a:pt x="24184" y="10509"/>
                    <a:pt x="24312" y="10304"/>
                  </a:cubicBezTo>
                  <a:cubicBezTo>
                    <a:pt x="24390" y="10177"/>
                    <a:pt x="24468" y="10060"/>
                    <a:pt x="24507" y="9933"/>
                  </a:cubicBezTo>
                  <a:cubicBezTo>
                    <a:pt x="24556" y="9854"/>
                    <a:pt x="24595" y="9815"/>
                    <a:pt x="24634" y="9727"/>
                  </a:cubicBezTo>
                  <a:cubicBezTo>
                    <a:pt x="24673" y="9688"/>
                    <a:pt x="24673" y="9649"/>
                    <a:pt x="24712" y="9571"/>
                  </a:cubicBezTo>
                  <a:cubicBezTo>
                    <a:pt x="24800" y="9405"/>
                    <a:pt x="24878" y="9239"/>
                    <a:pt x="24956" y="9083"/>
                  </a:cubicBezTo>
                  <a:lnTo>
                    <a:pt x="24995" y="9043"/>
                  </a:lnTo>
                  <a:cubicBezTo>
                    <a:pt x="25123" y="8838"/>
                    <a:pt x="25201" y="8633"/>
                    <a:pt x="25289" y="8428"/>
                  </a:cubicBezTo>
                  <a:cubicBezTo>
                    <a:pt x="25367" y="8223"/>
                    <a:pt x="25445" y="8066"/>
                    <a:pt x="25484" y="7900"/>
                  </a:cubicBezTo>
                  <a:cubicBezTo>
                    <a:pt x="25533" y="7822"/>
                    <a:pt x="25533" y="7773"/>
                    <a:pt x="25572" y="7734"/>
                  </a:cubicBezTo>
                  <a:cubicBezTo>
                    <a:pt x="25611" y="7617"/>
                    <a:pt x="25650" y="7490"/>
                    <a:pt x="25689" y="7373"/>
                  </a:cubicBezTo>
                  <a:cubicBezTo>
                    <a:pt x="25728" y="7285"/>
                    <a:pt x="25728" y="7206"/>
                    <a:pt x="25777" y="7128"/>
                  </a:cubicBezTo>
                  <a:cubicBezTo>
                    <a:pt x="25816" y="7040"/>
                    <a:pt x="25855" y="6923"/>
                    <a:pt x="25855" y="6796"/>
                  </a:cubicBezTo>
                  <a:cubicBezTo>
                    <a:pt x="25894" y="6718"/>
                    <a:pt x="25894" y="6640"/>
                    <a:pt x="25934" y="6601"/>
                  </a:cubicBezTo>
                  <a:cubicBezTo>
                    <a:pt x="25973" y="6474"/>
                    <a:pt x="25973" y="6356"/>
                    <a:pt x="26021" y="6268"/>
                  </a:cubicBezTo>
                  <a:cubicBezTo>
                    <a:pt x="26061" y="6190"/>
                    <a:pt x="26061" y="6112"/>
                    <a:pt x="26061" y="6024"/>
                  </a:cubicBezTo>
                  <a:cubicBezTo>
                    <a:pt x="26100" y="5907"/>
                    <a:pt x="26139" y="5780"/>
                    <a:pt x="26139" y="5702"/>
                  </a:cubicBezTo>
                  <a:cubicBezTo>
                    <a:pt x="26178" y="5624"/>
                    <a:pt x="26178" y="5536"/>
                    <a:pt x="26178" y="5457"/>
                  </a:cubicBezTo>
                  <a:cubicBezTo>
                    <a:pt x="26217" y="5330"/>
                    <a:pt x="26217" y="5213"/>
                    <a:pt x="26266" y="5135"/>
                  </a:cubicBezTo>
                  <a:cubicBezTo>
                    <a:pt x="26266" y="5047"/>
                    <a:pt x="26266" y="4969"/>
                    <a:pt x="26305" y="4891"/>
                  </a:cubicBezTo>
                  <a:cubicBezTo>
                    <a:pt x="26305" y="4764"/>
                    <a:pt x="26305" y="4646"/>
                    <a:pt x="26344" y="4558"/>
                  </a:cubicBezTo>
                  <a:lnTo>
                    <a:pt x="26344" y="4275"/>
                  </a:lnTo>
                  <a:cubicBezTo>
                    <a:pt x="26344" y="4236"/>
                    <a:pt x="26344" y="4158"/>
                    <a:pt x="26383" y="4109"/>
                  </a:cubicBezTo>
                  <a:lnTo>
                    <a:pt x="24673" y="4031"/>
                  </a:lnTo>
                  <a:cubicBezTo>
                    <a:pt x="24507" y="4031"/>
                    <a:pt x="24145" y="3992"/>
                    <a:pt x="23979" y="3708"/>
                  </a:cubicBezTo>
                  <a:cubicBezTo>
                    <a:pt x="23823" y="3464"/>
                    <a:pt x="23940" y="3181"/>
                    <a:pt x="23979" y="3054"/>
                  </a:cubicBezTo>
                  <a:cubicBezTo>
                    <a:pt x="24145" y="2604"/>
                    <a:pt x="24224" y="2116"/>
                    <a:pt x="24351" y="1627"/>
                  </a:cubicBezTo>
                  <a:cubicBezTo>
                    <a:pt x="24429" y="1178"/>
                    <a:pt x="24507" y="738"/>
                    <a:pt x="24634" y="328"/>
                  </a:cubicBezTo>
                  <a:cubicBezTo>
                    <a:pt x="24595" y="328"/>
                    <a:pt x="24507" y="288"/>
                    <a:pt x="24468" y="249"/>
                  </a:cubicBezTo>
                  <a:cubicBezTo>
                    <a:pt x="24067" y="122"/>
                    <a:pt x="23618" y="83"/>
                    <a:pt x="23129" y="44"/>
                  </a:cubicBezTo>
                  <a:cubicBezTo>
                    <a:pt x="22413" y="14"/>
                    <a:pt x="21690" y="0"/>
                    <a:pt x="209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83"/>
            <p:cNvSpPr/>
            <p:nvPr/>
          </p:nvSpPr>
          <p:spPr>
            <a:xfrm>
              <a:off x="5060494" y="3104281"/>
              <a:ext cx="23434" cy="1083"/>
            </a:xfrm>
            <a:custGeom>
              <a:rect b="b" l="l" r="r" t="t"/>
              <a:pathLst>
                <a:path extrusionOk="0" h="79" w="1710">
                  <a:moveTo>
                    <a:pt x="0" y="1"/>
                  </a:moveTo>
                  <a:lnTo>
                    <a:pt x="1710" y="79"/>
                  </a:lnTo>
                  <a:lnTo>
                    <a:pt x="1710" y="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83"/>
            <p:cNvSpPr/>
            <p:nvPr/>
          </p:nvSpPr>
          <p:spPr>
            <a:xfrm>
              <a:off x="4744735" y="3266046"/>
              <a:ext cx="1617" cy="57599"/>
            </a:xfrm>
            <a:custGeom>
              <a:rect b="b" l="l" r="r" t="t"/>
              <a:pathLst>
                <a:path extrusionOk="0" h="4203" w="118">
                  <a:moveTo>
                    <a:pt x="0" y="4202"/>
                  </a:moveTo>
                  <a:cubicBezTo>
                    <a:pt x="79" y="2815"/>
                    <a:pt x="118" y="1427"/>
                    <a:pt x="118" y="0"/>
                  </a:cubicBezTo>
                  <a:cubicBezTo>
                    <a:pt x="118" y="1427"/>
                    <a:pt x="79" y="2815"/>
                    <a:pt x="0" y="420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83"/>
            <p:cNvSpPr/>
            <p:nvPr/>
          </p:nvSpPr>
          <p:spPr>
            <a:xfrm>
              <a:off x="4748613" y="3325234"/>
              <a:ext cx="8318" cy="2289"/>
            </a:xfrm>
            <a:custGeom>
              <a:rect b="b" l="l" r="r" t="t"/>
              <a:pathLst>
                <a:path extrusionOk="0" h="167" w="607">
                  <a:moveTo>
                    <a:pt x="1" y="0"/>
                  </a:moveTo>
                  <a:lnTo>
                    <a:pt x="296" y="81"/>
                  </a:lnTo>
                  <a:lnTo>
                    <a:pt x="296" y="81"/>
                  </a:lnTo>
                  <a:cubicBezTo>
                    <a:pt x="202" y="50"/>
                    <a:pt x="101" y="19"/>
                    <a:pt x="1" y="0"/>
                  </a:cubicBezTo>
                  <a:close/>
                  <a:moveTo>
                    <a:pt x="296" y="81"/>
                  </a:moveTo>
                  <a:lnTo>
                    <a:pt x="296" y="81"/>
                  </a:lnTo>
                  <a:cubicBezTo>
                    <a:pt x="395" y="114"/>
                    <a:pt x="488" y="147"/>
                    <a:pt x="568" y="166"/>
                  </a:cubicBezTo>
                  <a:lnTo>
                    <a:pt x="607" y="166"/>
                  </a:lnTo>
                  <a:lnTo>
                    <a:pt x="296" y="8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83"/>
            <p:cNvSpPr/>
            <p:nvPr/>
          </p:nvSpPr>
          <p:spPr>
            <a:xfrm>
              <a:off x="4724645" y="3057413"/>
              <a:ext cx="548" cy="2289"/>
            </a:xfrm>
            <a:custGeom>
              <a:rect b="b" l="l" r="r" t="t"/>
              <a:pathLst>
                <a:path extrusionOk="0" h="167" w="40">
                  <a:moveTo>
                    <a:pt x="1" y="167"/>
                  </a:moveTo>
                  <a:cubicBezTo>
                    <a:pt x="1" y="128"/>
                    <a:pt x="1" y="40"/>
                    <a:pt x="40" y="1"/>
                  </a:cubicBezTo>
                  <a:lnTo>
                    <a:pt x="40" y="1"/>
                  </a:lnTo>
                  <a:cubicBezTo>
                    <a:pt x="1" y="40"/>
                    <a:pt x="1" y="128"/>
                    <a:pt x="1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83"/>
            <p:cNvSpPr/>
            <p:nvPr/>
          </p:nvSpPr>
          <p:spPr>
            <a:xfrm>
              <a:off x="4786519" y="3378790"/>
              <a:ext cx="14" cy="1754"/>
            </a:xfrm>
            <a:custGeom>
              <a:rect b="b" l="l" r="r" t="t"/>
              <a:pathLst>
                <a:path extrusionOk="0" h="128" w="1">
                  <a:moveTo>
                    <a:pt x="0" y="12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83"/>
            <p:cNvSpPr/>
            <p:nvPr/>
          </p:nvSpPr>
          <p:spPr>
            <a:xfrm>
              <a:off x="4784368" y="3392179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1" y="128"/>
                  </a:moveTo>
                  <a:cubicBezTo>
                    <a:pt x="1" y="79"/>
                    <a:pt x="1" y="40"/>
                    <a:pt x="40" y="1"/>
                  </a:cubicBezTo>
                  <a:cubicBezTo>
                    <a:pt x="1" y="40"/>
                    <a:pt x="1" y="79"/>
                    <a:pt x="1" y="1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83"/>
            <p:cNvSpPr/>
            <p:nvPr/>
          </p:nvSpPr>
          <p:spPr>
            <a:xfrm>
              <a:off x="4784902" y="3388836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1" y="128"/>
                  </a:moveTo>
                  <a:cubicBezTo>
                    <a:pt x="40" y="79"/>
                    <a:pt x="40" y="40"/>
                    <a:pt x="40" y="1"/>
                  </a:cubicBezTo>
                  <a:cubicBezTo>
                    <a:pt x="40" y="40"/>
                    <a:pt x="40" y="79"/>
                    <a:pt x="1" y="1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83"/>
            <p:cNvSpPr/>
            <p:nvPr/>
          </p:nvSpPr>
          <p:spPr>
            <a:xfrm>
              <a:off x="4788260" y="3338623"/>
              <a:ext cx="10593" cy="3358"/>
            </a:xfrm>
            <a:custGeom>
              <a:rect b="b" l="l" r="r" t="t"/>
              <a:pathLst>
                <a:path extrusionOk="0" h="245" w="773">
                  <a:moveTo>
                    <a:pt x="0" y="0"/>
                  </a:moveTo>
                  <a:cubicBezTo>
                    <a:pt x="78" y="40"/>
                    <a:pt x="205" y="40"/>
                    <a:pt x="283" y="79"/>
                  </a:cubicBezTo>
                  <a:lnTo>
                    <a:pt x="772" y="245"/>
                  </a:lnTo>
                  <a:lnTo>
                    <a:pt x="283" y="79"/>
                  </a:lnTo>
                  <a:cubicBezTo>
                    <a:pt x="205" y="40"/>
                    <a:pt x="78" y="4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83"/>
            <p:cNvSpPr/>
            <p:nvPr/>
          </p:nvSpPr>
          <p:spPr>
            <a:xfrm>
              <a:off x="4786519" y="3375447"/>
              <a:ext cx="14" cy="1083"/>
            </a:xfrm>
            <a:custGeom>
              <a:rect b="b" l="l" r="r" t="t"/>
              <a:pathLst>
                <a:path extrusionOk="0" h="79" w="1">
                  <a:moveTo>
                    <a:pt x="0" y="1"/>
                  </a:moveTo>
                  <a:lnTo>
                    <a:pt x="0" y="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83"/>
            <p:cNvSpPr/>
            <p:nvPr/>
          </p:nvSpPr>
          <p:spPr>
            <a:xfrm>
              <a:off x="4782627" y="3395537"/>
              <a:ext cx="1083" cy="1754"/>
            </a:xfrm>
            <a:custGeom>
              <a:rect b="b" l="l" r="r" t="t"/>
              <a:pathLst>
                <a:path extrusionOk="0" h="128" w="79">
                  <a:moveTo>
                    <a:pt x="1" y="127"/>
                  </a:moveTo>
                  <a:cubicBezTo>
                    <a:pt x="40" y="78"/>
                    <a:pt x="40" y="39"/>
                    <a:pt x="79" y="0"/>
                  </a:cubicBezTo>
                  <a:cubicBezTo>
                    <a:pt x="40" y="39"/>
                    <a:pt x="40" y="78"/>
                    <a:pt x="1" y="1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83"/>
            <p:cNvSpPr/>
            <p:nvPr/>
          </p:nvSpPr>
          <p:spPr>
            <a:xfrm>
              <a:off x="4785985" y="3385492"/>
              <a:ext cx="14" cy="1754"/>
            </a:xfrm>
            <a:custGeom>
              <a:rect b="b" l="l" r="r" t="t"/>
              <a:pathLst>
                <a:path extrusionOk="0" h="128" w="1">
                  <a:moveTo>
                    <a:pt x="0" y="127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83"/>
            <p:cNvSpPr/>
            <p:nvPr/>
          </p:nvSpPr>
          <p:spPr>
            <a:xfrm>
              <a:off x="4785985" y="3382148"/>
              <a:ext cx="14" cy="1754"/>
            </a:xfrm>
            <a:custGeom>
              <a:rect b="b" l="l" r="r" t="t"/>
              <a:pathLst>
                <a:path extrusionOk="0" h="128" w="1">
                  <a:moveTo>
                    <a:pt x="0" y="127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83"/>
            <p:cNvSpPr/>
            <p:nvPr/>
          </p:nvSpPr>
          <p:spPr>
            <a:xfrm>
              <a:off x="4760262" y="3385492"/>
              <a:ext cx="409646" cy="406549"/>
            </a:xfrm>
            <a:custGeom>
              <a:rect b="b" l="l" r="r" t="t"/>
              <a:pathLst>
                <a:path extrusionOk="0" h="29666" w="29892">
                  <a:moveTo>
                    <a:pt x="17794" y="0"/>
                  </a:moveTo>
                  <a:cubicBezTo>
                    <a:pt x="17794" y="5"/>
                    <a:pt x="17793" y="10"/>
                    <a:pt x="17792" y="14"/>
                  </a:cubicBezTo>
                  <a:lnTo>
                    <a:pt x="17792" y="14"/>
                  </a:lnTo>
                  <a:cubicBezTo>
                    <a:pt x="17794" y="10"/>
                    <a:pt x="17794" y="6"/>
                    <a:pt x="17794" y="0"/>
                  </a:cubicBezTo>
                  <a:close/>
                  <a:moveTo>
                    <a:pt x="17792" y="14"/>
                  </a:moveTo>
                  <a:cubicBezTo>
                    <a:pt x="17785" y="39"/>
                    <a:pt x="17755" y="39"/>
                    <a:pt x="17755" y="39"/>
                  </a:cubicBezTo>
                  <a:cubicBezTo>
                    <a:pt x="17472" y="79"/>
                    <a:pt x="17149" y="167"/>
                    <a:pt x="16856" y="206"/>
                  </a:cubicBezTo>
                  <a:cubicBezTo>
                    <a:pt x="16817" y="245"/>
                    <a:pt x="16778" y="245"/>
                    <a:pt x="16739" y="245"/>
                  </a:cubicBezTo>
                  <a:cubicBezTo>
                    <a:pt x="16417" y="284"/>
                    <a:pt x="16123" y="372"/>
                    <a:pt x="15840" y="411"/>
                  </a:cubicBezTo>
                  <a:lnTo>
                    <a:pt x="15723" y="411"/>
                  </a:lnTo>
                  <a:cubicBezTo>
                    <a:pt x="15391" y="489"/>
                    <a:pt x="15107" y="528"/>
                    <a:pt x="14785" y="567"/>
                  </a:cubicBezTo>
                  <a:lnTo>
                    <a:pt x="14707" y="567"/>
                  </a:lnTo>
                  <a:cubicBezTo>
                    <a:pt x="14374" y="616"/>
                    <a:pt x="14052" y="655"/>
                    <a:pt x="13769" y="655"/>
                  </a:cubicBezTo>
                  <a:cubicBezTo>
                    <a:pt x="13730" y="655"/>
                    <a:pt x="13730" y="655"/>
                    <a:pt x="13681" y="694"/>
                  </a:cubicBezTo>
                  <a:cubicBezTo>
                    <a:pt x="13358" y="694"/>
                    <a:pt x="13036" y="733"/>
                    <a:pt x="12704" y="733"/>
                  </a:cubicBezTo>
                  <a:cubicBezTo>
                    <a:pt x="12108" y="779"/>
                    <a:pt x="11513" y="798"/>
                    <a:pt x="10910" y="798"/>
                  </a:cubicBezTo>
                  <a:cubicBezTo>
                    <a:pt x="10483" y="798"/>
                    <a:pt x="10053" y="789"/>
                    <a:pt x="9616" y="772"/>
                  </a:cubicBezTo>
                  <a:cubicBezTo>
                    <a:pt x="9332" y="733"/>
                    <a:pt x="9000" y="733"/>
                    <a:pt x="8717" y="694"/>
                  </a:cubicBezTo>
                  <a:cubicBezTo>
                    <a:pt x="8005" y="654"/>
                    <a:pt x="7284" y="612"/>
                    <a:pt x="6576" y="612"/>
                  </a:cubicBezTo>
                  <a:cubicBezTo>
                    <a:pt x="5021" y="612"/>
                    <a:pt x="3528" y="817"/>
                    <a:pt x="2326" y="1710"/>
                  </a:cubicBezTo>
                  <a:lnTo>
                    <a:pt x="2199" y="1789"/>
                  </a:lnTo>
                  <a:lnTo>
                    <a:pt x="2082" y="1710"/>
                  </a:lnTo>
                  <a:cubicBezTo>
                    <a:pt x="1955" y="1671"/>
                    <a:pt x="1838" y="1632"/>
                    <a:pt x="1760" y="1544"/>
                  </a:cubicBezTo>
                  <a:cubicBezTo>
                    <a:pt x="1711" y="1544"/>
                    <a:pt x="1672" y="1505"/>
                    <a:pt x="1672" y="1505"/>
                  </a:cubicBezTo>
                  <a:cubicBezTo>
                    <a:pt x="1555" y="1466"/>
                    <a:pt x="1467" y="1388"/>
                    <a:pt x="1349" y="1349"/>
                  </a:cubicBezTo>
                  <a:cubicBezTo>
                    <a:pt x="1222" y="1427"/>
                    <a:pt x="1144" y="1544"/>
                    <a:pt x="1027" y="1632"/>
                  </a:cubicBezTo>
                  <a:cubicBezTo>
                    <a:pt x="900" y="1789"/>
                    <a:pt x="734" y="1955"/>
                    <a:pt x="656" y="2121"/>
                  </a:cubicBezTo>
                  <a:cubicBezTo>
                    <a:pt x="1" y="3059"/>
                    <a:pt x="577" y="4153"/>
                    <a:pt x="1144" y="5335"/>
                  </a:cubicBezTo>
                  <a:cubicBezTo>
                    <a:pt x="1711" y="6430"/>
                    <a:pt x="2287" y="7573"/>
                    <a:pt x="2004" y="8755"/>
                  </a:cubicBezTo>
                  <a:cubicBezTo>
                    <a:pt x="2004" y="8873"/>
                    <a:pt x="1955" y="9000"/>
                    <a:pt x="1916" y="9166"/>
                  </a:cubicBezTo>
                  <a:cubicBezTo>
                    <a:pt x="1838" y="9410"/>
                    <a:pt x="1760" y="9654"/>
                    <a:pt x="1760" y="9899"/>
                  </a:cubicBezTo>
                  <a:cubicBezTo>
                    <a:pt x="1838" y="10338"/>
                    <a:pt x="2287" y="10631"/>
                    <a:pt x="2737" y="10915"/>
                  </a:cubicBezTo>
                  <a:cubicBezTo>
                    <a:pt x="2932" y="11032"/>
                    <a:pt x="3098" y="11159"/>
                    <a:pt x="3265" y="11276"/>
                  </a:cubicBezTo>
                  <a:cubicBezTo>
                    <a:pt x="4281" y="12097"/>
                    <a:pt x="4730" y="13602"/>
                    <a:pt x="4447" y="15312"/>
                  </a:cubicBezTo>
                  <a:cubicBezTo>
                    <a:pt x="4320" y="16045"/>
                    <a:pt x="4076" y="16739"/>
                    <a:pt x="3870" y="17422"/>
                  </a:cubicBezTo>
                  <a:cubicBezTo>
                    <a:pt x="3665" y="18038"/>
                    <a:pt x="3470" y="18693"/>
                    <a:pt x="3343" y="19299"/>
                  </a:cubicBezTo>
                  <a:cubicBezTo>
                    <a:pt x="3343" y="19426"/>
                    <a:pt x="3304" y="19543"/>
                    <a:pt x="3304" y="19670"/>
                  </a:cubicBezTo>
                  <a:cubicBezTo>
                    <a:pt x="3265" y="19709"/>
                    <a:pt x="3265" y="19748"/>
                    <a:pt x="3265" y="19787"/>
                  </a:cubicBezTo>
                  <a:cubicBezTo>
                    <a:pt x="3265" y="19865"/>
                    <a:pt x="3265" y="19953"/>
                    <a:pt x="3225" y="20031"/>
                  </a:cubicBezTo>
                  <a:lnTo>
                    <a:pt x="3225" y="20158"/>
                  </a:lnTo>
                  <a:lnTo>
                    <a:pt x="3225" y="20403"/>
                  </a:lnTo>
                  <a:cubicBezTo>
                    <a:pt x="3225" y="20442"/>
                    <a:pt x="3225" y="20520"/>
                    <a:pt x="3177" y="20559"/>
                  </a:cubicBezTo>
                  <a:lnTo>
                    <a:pt x="3177" y="20764"/>
                  </a:lnTo>
                  <a:lnTo>
                    <a:pt x="3177" y="20930"/>
                  </a:lnTo>
                  <a:lnTo>
                    <a:pt x="3177" y="21136"/>
                  </a:lnTo>
                  <a:lnTo>
                    <a:pt x="3177" y="21292"/>
                  </a:lnTo>
                  <a:lnTo>
                    <a:pt x="3177" y="21497"/>
                  </a:lnTo>
                  <a:cubicBezTo>
                    <a:pt x="3177" y="21575"/>
                    <a:pt x="3225" y="21624"/>
                    <a:pt x="3225" y="21663"/>
                  </a:cubicBezTo>
                  <a:lnTo>
                    <a:pt x="3225" y="21868"/>
                  </a:lnTo>
                  <a:lnTo>
                    <a:pt x="3225" y="22064"/>
                  </a:lnTo>
                  <a:cubicBezTo>
                    <a:pt x="3225" y="22113"/>
                    <a:pt x="3225" y="22191"/>
                    <a:pt x="3265" y="22230"/>
                  </a:cubicBezTo>
                  <a:lnTo>
                    <a:pt x="3265" y="22435"/>
                  </a:lnTo>
                  <a:cubicBezTo>
                    <a:pt x="3265" y="22474"/>
                    <a:pt x="3265" y="22552"/>
                    <a:pt x="3304" y="22601"/>
                  </a:cubicBezTo>
                  <a:lnTo>
                    <a:pt x="3304" y="22758"/>
                  </a:lnTo>
                  <a:cubicBezTo>
                    <a:pt x="3304" y="22846"/>
                    <a:pt x="3343" y="22924"/>
                    <a:pt x="3343" y="22963"/>
                  </a:cubicBezTo>
                  <a:lnTo>
                    <a:pt x="3343" y="23129"/>
                  </a:lnTo>
                  <a:cubicBezTo>
                    <a:pt x="3382" y="23207"/>
                    <a:pt x="3382" y="23285"/>
                    <a:pt x="3382" y="23334"/>
                  </a:cubicBezTo>
                  <a:cubicBezTo>
                    <a:pt x="3382" y="23373"/>
                    <a:pt x="3421" y="23451"/>
                    <a:pt x="3421" y="23490"/>
                  </a:cubicBezTo>
                  <a:cubicBezTo>
                    <a:pt x="3421" y="23578"/>
                    <a:pt x="3421" y="23617"/>
                    <a:pt x="3470" y="23696"/>
                  </a:cubicBezTo>
                  <a:lnTo>
                    <a:pt x="3470" y="23862"/>
                  </a:lnTo>
                  <a:cubicBezTo>
                    <a:pt x="3509" y="23901"/>
                    <a:pt x="3509" y="23979"/>
                    <a:pt x="3509" y="24067"/>
                  </a:cubicBezTo>
                  <a:cubicBezTo>
                    <a:pt x="3548" y="24106"/>
                    <a:pt x="3548" y="24145"/>
                    <a:pt x="3548" y="24184"/>
                  </a:cubicBezTo>
                  <a:cubicBezTo>
                    <a:pt x="3548" y="24262"/>
                    <a:pt x="3587" y="24350"/>
                    <a:pt x="3587" y="24428"/>
                  </a:cubicBezTo>
                  <a:cubicBezTo>
                    <a:pt x="3587" y="24468"/>
                    <a:pt x="3587" y="24468"/>
                    <a:pt x="3626" y="24507"/>
                  </a:cubicBezTo>
                  <a:cubicBezTo>
                    <a:pt x="3626" y="24673"/>
                    <a:pt x="3665" y="24839"/>
                    <a:pt x="3714" y="24995"/>
                  </a:cubicBezTo>
                  <a:lnTo>
                    <a:pt x="3909" y="25044"/>
                  </a:lnTo>
                  <a:cubicBezTo>
                    <a:pt x="4236" y="25068"/>
                    <a:pt x="4588" y="25106"/>
                    <a:pt x="4897" y="25106"/>
                  </a:cubicBezTo>
                  <a:cubicBezTo>
                    <a:pt x="5096" y="25106"/>
                    <a:pt x="5278" y="25090"/>
                    <a:pt x="5424" y="25044"/>
                  </a:cubicBezTo>
                  <a:lnTo>
                    <a:pt x="5541" y="24995"/>
                  </a:lnTo>
                  <a:lnTo>
                    <a:pt x="5668" y="25083"/>
                  </a:lnTo>
                  <a:cubicBezTo>
                    <a:pt x="6410" y="25651"/>
                    <a:pt x="6918" y="25869"/>
                    <a:pt x="7310" y="25869"/>
                  </a:cubicBezTo>
                  <a:cubicBezTo>
                    <a:pt x="7841" y="25869"/>
                    <a:pt x="8157" y="25468"/>
                    <a:pt x="8551" y="24995"/>
                  </a:cubicBezTo>
                  <a:cubicBezTo>
                    <a:pt x="8983" y="24460"/>
                    <a:pt x="9466" y="23835"/>
                    <a:pt x="10344" y="23835"/>
                  </a:cubicBezTo>
                  <a:cubicBezTo>
                    <a:pt x="10796" y="23835"/>
                    <a:pt x="11352" y="24000"/>
                    <a:pt x="12059" y="24428"/>
                  </a:cubicBezTo>
                  <a:cubicBezTo>
                    <a:pt x="12664" y="24839"/>
                    <a:pt x="13153" y="25445"/>
                    <a:pt x="13602" y="26021"/>
                  </a:cubicBezTo>
                  <a:cubicBezTo>
                    <a:pt x="14052" y="26627"/>
                    <a:pt x="14462" y="27194"/>
                    <a:pt x="15029" y="27487"/>
                  </a:cubicBezTo>
                  <a:cubicBezTo>
                    <a:pt x="15528" y="27785"/>
                    <a:pt x="16417" y="27950"/>
                    <a:pt x="17649" y="27950"/>
                  </a:cubicBezTo>
                  <a:cubicBezTo>
                    <a:pt x="17913" y="27950"/>
                    <a:pt x="18193" y="27942"/>
                    <a:pt x="18488" y="27927"/>
                  </a:cubicBezTo>
                  <a:cubicBezTo>
                    <a:pt x="18732" y="27927"/>
                    <a:pt x="19055" y="27848"/>
                    <a:pt x="19387" y="27731"/>
                  </a:cubicBezTo>
                  <a:cubicBezTo>
                    <a:pt x="19788" y="27643"/>
                    <a:pt x="20198" y="27526"/>
                    <a:pt x="20608" y="27526"/>
                  </a:cubicBezTo>
                  <a:cubicBezTo>
                    <a:pt x="20765" y="27526"/>
                    <a:pt x="20892" y="27526"/>
                    <a:pt x="21058" y="27604"/>
                  </a:cubicBezTo>
                  <a:cubicBezTo>
                    <a:pt x="21419" y="27682"/>
                    <a:pt x="21703" y="28054"/>
                    <a:pt x="21986" y="28415"/>
                  </a:cubicBezTo>
                  <a:cubicBezTo>
                    <a:pt x="22152" y="28659"/>
                    <a:pt x="22358" y="28904"/>
                    <a:pt x="22563" y="29031"/>
                  </a:cubicBezTo>
                  <a:cubicBezTo>
                    <a:pt x="23172" y="29381"/>
                    <a:pt x="24038" y="29666"/>
                    <a:pt x="24778" y="29666"/>
                  </a:cubicBezTo>
                  <a:cubicBezTo>
                    <a:pt x="25070" y="29666"/>
                    <a:pt x="25343" y="29622"/>
                    <a:pt x="25572" y="29519"/>
                  </a:cubicBezTo>
                  <a:cubicBezTo>
                    <a:pt x="25650" y="29441"/>
                    <a:pt x="25777" y="29070"/>
                    <a:pt x="25817" y="28904"/>
                  </a:cubicBezTo>
                  <a:cubicBezTo>
                    <a:pt x="25944" y="28620"/>
                    <a:pt x="25983" y="28464"/>
                    <a:pt x="26139" y="28376"/>
                  </a:cubicBezTo>
                  <a:cubicBezTo>
                    <a:pt x="26387" y="28272"/>
                    <a:pt x="26595" y="28237"/>
                    <a:pt x="26779" y="28237"/>
                  </a:cubicBezTo>
                  <a:cubicBezTo>
                    <a:pt x="26871" y="28237"/>
                    <a:pt x="26957" y="28246"/>
                    <a:pt x="27038" y="28259"/>
                  </a:cubicBezTo>
                  <a:cubicBezTo>
                    <a:pt x="27141" y="28259"/>
                    <a:pt x="27221" y="28269"/>
                    <a:pt x="27302" y="28269"/>
                  </a:cubicBezTo>
                  <a:cubicBezTo>
                    <a:pt x="27382" y="28269"/>
                    <a:pt x="27463" y="28259"/>
                    <a:pt x="27566" y="28220"/>
                  </a:cubicBezTo>
                  <a:cubicBezTo>
                    <a:pt x="27732" y="28171"/>
                    <a:pt x="27937" y="28171"/>
                    <a:pt x="28181" y="28171"/>
                  </a:cubicBezTo>
                  <a:cubicBezTo>
                    <a:pt x="28826" y="28093"/>
                    <a:pt x="29764" y="28054"/>
                    <a:pt x="29852" y="27565"/>
                  </a:cubicBezTo>
                  <a:cubicBezTo>
                    <a:pt x="29891" y="27321"/>
                    <a:pt x="29803" y="27194"/>
                    <a:pt x="29764" y="27155"/>
                  </a:cubicBezTo>
                  <a:cubicBezTo>
                    <a:pt x="29442" y="26705"/>
                    <a:pt x="28220" y="26666"/>
                    <a:pt x="27243" y="26666"/>
                  </a:cubicBezTo>
                  <a:cubicBezTo>
                    <a:pt x="26266" y="26627"/>
                    <a:pt x="25406" y="26588"/>
                    <a:pt x="25045" y="26217"/>
                  </a:cubicBezTo>
                  <a:lnTo>
                    <a:pt x="24918" y="26099"/>
                  </a:lnTo>
                  <a:lnTo>
                    <a:pt x="24966" y="25933"/>
                  </a:lnTo>
                  <a:cubicBezTo>
                    <a:pt x="25455" y="24917"/>
                    <a:pt x="24673" y="24262"/>
                    <a:pt x="23413" y="23373"/>
                  </a:cubicBezTo>
                  <a:cubicBezTo>
                    <a:pt x="22807" y="22924"/>
                    <a:pt x="22279" y="22513"/>
                    <a:pt x="21986" y="22025"/>
                  </a:cubicBezTo>
                  <a:cubicBezTo>
                    <a:pt x="21380" y="20725"/>
                    <a:pt x="21253" y="19670"/>
                    <a:pt x="21703" y="18888"/>
                  </a:cubicBezTo>
                  <a:cubicBezTo>
                    <a:pt x="22563" y="17422"/>
                    <a:pt x="25162" y="17266"/>
                    <a:pt x="27243" y="17139"/>
                  </a:cubicBezTo>
                  <a:cubicBezTo>
                    <a:pt x="27409" y="17139"/>
                    <a:pt x="27605" y="17100"/>
                    <a:pt x="27732" y="17100"/>
                  </a:cubicBezTo>
                  <a:lnTo>
                    <a:pt x="27566" y="16533"/>
                  </a:lnTo>
                  <a:cubicBezTo>
                    <a:pt x="27282" y="15673"/>
                    <a:pt x="26999" y="14862"/>
                    <a:pt x="26715" y="14003"/>
                  </a:cubicBezTo>
                  <a:cubicBezTo>
                    <a:pt x="23830" y="14322"/>
                    <a:pt x="20914" y="14494"/>
                    <a:pt x="18015" y="14494"/>
                  </a:cubicBezTo>
                  <a:cubicBezTo>
                    <a:pt x="17194" y="14494"/>
                    <a:pt x="16374" y="14480"/>
                    <a:pt x="15557" y="14452"/>
                  </a:cubicBezTo>
                  <a:lnTo>
                    <a:pt x="15391" y="14452"/>
                  </a:lnTo>
                  <a:lnTo>
                    <a:pt x="15312" y="14296"/>
                  </a:lnTo>
                  <a:cubicBezTo>
                    <a:pt x="14990" y="13113"/>
                    <a:pt x="15312" y="11726"/>
                    <a:pt x="16251" y="10465"/>
                  </a:cubicBezTo>
                  <a:cubicBezTo>
                    <a:pt x="16739" y="9772"/>
                    <a:pt x="17345" y="9166"/>
                    <a:pt x="17960" y="8550"/>
                  </a:cubicBezTo>
                  <a:cubicBezTo>
                    <a:pt x="18283" y="8267"/>
                    <a:pt x="18566" y="7944"/>
                    <a:pt x="18899" y="7612"/>
                  </a:cubicBezTo>
                  <a:cubicBezTo>
                    <a:pt x="19104" y="7368"/>
                    <a:pt x="19387" y="7085"/>
                    <a:pt x="19465" y="6762"/>
                  </a:cubicBezTo>
                  <a:cubicBezTo>
                    <a:pt x="19670" y="6029"/>
                    <a:pt x="19143" y="5414"/>
                    <a:pt x="18527" y="4720"/>
                  </a:cubicBezTo>
                  <a:cubicBezTo>
                    <a:pt x="18078" y="4153"/>
                    <a:pt x="17589" y="3586"/>
                    <a:pt x="17433" y="2893"/>
                  </a:cubicBezTo>
                  <a:cubicBezTo>
                    <a:pt x="17267" y="2199"/>
                    <a:pt x="17433" y="1544"/>
                    <a:pt x="17589" y="899"/>
                  </a:cubicBezTo>
                  <a:cubicBezTo>
                    <a:pt x="17676" y="572"/>
                    <a:pt x="17753" y="293"/>
                    <a:pt x="17792" y="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83"/>
            <p:cNvSpPr/>
            <p:nvPr/>
          </p:nvSpPr>
          <p:spPr>
            <a:xfrm>
              <a:off x="4804458" y="3682366"/>
              <a:ext cx="14" cy="2823"/>
            </a:xfrm>
            <a:custGeom>
              <a:rect b="b" l="l" r="r" t="t"/>
              <a:pathLst>
                <a:path extrusionOk="0" h="206" w="1">
                  <a:moveTo>
                    <a:pt x="0" y="205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83"/>
            <p:cNvSpPr/>
            <p:nvPr/>
          </p:nvSpPr>
          <p:spPr>
            <a:xfrm>
              <a:off x="4804458" y="3687848"/>
              <a:ext cx="548" cy="2289"/>
            </a:xfrm>
            <a:custGeom>
              <a:rect b="b" l="l" r="r" t="t"/>
              <a:pathLst>
                <a:path extrusionOk="0" h="167" w="40">
                  <a:moveTo>
                    <a:pt x="40" y="167"/>
                  </a:moveTo>
                  <a:cubicBezTo>
                    <a:pt x="0" y="128"/>
                    <a:pt x="0" y="50"/>
                    <a:pt x="0" y="1"/>
                  </a:cubicBezTo>
                  <a:cubicBezTo>
                    <a:pt x="0" y="50"/>
                    <a:pt x="0" y="128"/>
                    <a:pt x="40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83"/>
            <p:cNvSpPr/>
            <p:nvPr/>
          </p:nvSpPr>
          <p:spPr>
            <a:xfrm>
              <a:off x="4803787" y="3677268"/>
              <a:ext cx="14" cy="2837"/>
            </a:xfrm>
            <a:custGeom>
              <a:rect b="b" l="l" r="r" t="t"/>
              <a:pathLst>
                <a:path extrusionOk="0" h="207" w="1">
                  <a:moveTo>
                    <a:pt x="1" y="206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83"/>
            <p:cNvSpPr/>
            <p:nvPr/>
          </p:nvSpPr>
          <p:spPr>
            <a:xfrm>
              <a:off x="4804992" y="3692946"/>
              <a:ext cx="548" cy="2289"/>
            </a:xfrm>
            <a:custGeom>
              <a:rect b="b" l="l" r="r" t="t"/>
              <a:pathLst>
                <a:path extrusionOk="0" h="167" w="40">
                  <a:moveTo>
                    <a:pt x="40" y="166"/>
                  </a:moveTo>
                  <a:cubicBezTo>
                    <a:pt x="1" y="117"/>
                    <a:pt x="1" y="39"/>
                    <a:pt x="1" y="0"/>
                  </a:cubicBezTo>
                  <a:cubicBezTo>
                    <a:pt x="1" y="39"/>
                    <a:pt x="1" y="117"/>
                    <a:pt x="40" y="1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83"/>
            <p:cNvSpPr/>
            <p:nvPr/>
          </p:nvSpPr>
          <p:spPr>
            <a:xfrm>
              <a:off x="4804458" y="3661741"/>
              <a:ext cx="14" cy="3358"/>
            </a:xfrm>
            <a:custGeom>
              <a:rect b="b" l="l" r="r" t="t"/>
              <a:pathLst>
                <a:path extrusionOk="0" h="245" w="1">
                  <a:moveTo>
                    <a:pt x="0" y="245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83"/>
            <p:cNvSpPr/>
            <p:nvPr/>
          </p:nvSpPr>
          <p:spPr>
            <a:xfrm>
              <a:off x="4803787" y="3672321"/>
              <a:ext cx="14" cy="2823"/>
            </a:xfrm>
            <a:custGeom>
              <a:rect b="b" l="l" r="r" t="t"/>
              <a:pathLst>
                <a:path extrusionOk="0" h="206" w="1">
                  <a:moveTo>
                    <a:pt x="1" y="206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83"/>
            <p:cNvSpPr/>
            <p:nvPr/>
          </p:nvSpPr>
          <p:spPr>
            <a:xfrm>
              <a:off x="4805527" y="3649956"/>
              <a:ext cx="548" cy="5098"/>
            </a:xfrm>
            <a:custGeom>
              <a:rect b="b" l="l" r="r" t="t"/>
              <a:pathLst>
                <a:path extrusionOk="0" h="372" w="40">
                  <a:moveTo>
                    <a:pt x="1" y="372"/>
                  </a:moveTo>
                  <a:cubicBezTo>
                    <a:pt x="1" y="245"/>
                    <a:pt x="40" y="128"/>
                    <a:pt x="40" y="1"/>
                  </a:cubicBezTo>
                  <a:cubicBezTo>
                    <a:pt x="40" y="128"/>
                    <a:pt x="1" y="245"/>
                    <a:pt x="1" y="3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p83"/>
            <p:cNvSpPr/>
            <p:nvPr/>
          </p:nvSpPr>
          <p:spPr>
            <a:xfrm>
              <a:off x="4804458" y="3656657"/>
              <a:ext cx="548" cy="3358"/>
            </a:xfrm>
            <a:custGeom>
              <a:rect b="b" l="l" r="r" t="t"/>
              <a:pathLst>
                <a:path extrusionOk="0" h="245" w="40">
                  <a:moveTo>
                    <a:pt x="0" y="244"/>
                  </a:moveTo>
                  <a:cubicBezTo>
                    <a:pt x="40" y="166"/>
                    <a:pt x="40" y="78"/>
                    <a:pt x="40" y="0"/>
                  </a:cubicBezTo>
                  <a:cubicBezTo>
                    <a:pt x="40" y="78"/>
                    <a:pt x="40" y="166"/>
                    <a:pt x="0" y="2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p83"/>
            <p:cNvSpPr/>
            <p:nvPr/>
          </p:nvSpPr>
          <p:spPr>
            <a:xfrm>
              <a:off x="4805527" y="3697358"/>
              <a:ext cx="548" cy="2823"/>
            </a:xfrm>
            <a:custGeom>
              <a:rect b="b" l="l" r="r" t="t"/>
              <a:pathLst>
                <a:path extrusionOk="0" h="206" w="40">
                  <a:moveTo>
                    <a:pt x="40" y="206"/>
                  </a:moveTo>
                  <a:cubicBezTo>
                    <a:pt x="40" y="167"/>
                    <a:pt x="1" y="89"/>
                    <a:pt x="1" y="1"/>
                  </a:cubicBezTo>
                  <a:cubicBezTo>
                    <a:pt x="1" y="89"/>
                    <a:pt x="40" y="167"/>
                    <a:pt x="4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83"/>
            <p:cNvSpPr/>
            <p:nvPr/>
          </p:nvSpPr>
          <p:spPr>
            <a:xfrm>
              <a:off x="4803787" y="3667237"/>
              <a:ext cx="14" cy="2823"/>
            </a:xfrm>
            <a:custGeom>
              <a:rect b="b" l="l" r="r" t="t"/>
              <a:pathLst>
                <a:path extrusionOk="0" h="206" w="1">
                  <a:moveTo>
                    <a:pt x="1" y="205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83"/>
            <p:cNvSpPr/>
            <p:nvPr/>
          </p:nvSpPr>
          <p:spPr>
            <a:xfrm>
              <a:off x="4807802" y="3712488"/>
              <a:ext cx="548" cy="2823"/>
            </a:xfrm>
            <a:custGeom>
              <a:rect b="b" l="l" r="r" t="t"/>
              <a:pathLst>
                <a:path extrusionOk="0" h="206" w="40">
                  <a:moveTo>
                    <a:pt x="40" y="206"/>
                  </a:moveTo>
                  <a:cubicBezTo>
                    <a:pt x="40" y="118"/>
                    <a:pt x="40" y="40"/>
                    <a:pt x="1" y="1"/>
                  </a:cubicBezTo>
                  <a:cubicBezTo>
                    <a:pt x="40" y="40"/>
                    <a:pt x="40" y="118"/>
                    <a:pt x="4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83"/>
            <p:cNvSpPr/>
            <p:nvPr/>
          </p:nvSpPr>
          <p:spPr>
            <a:xfrm>
              <a:off x="4806061" y="3702443"/>
              <a:ext cx="548" cy="2837"/>
            </a:xfrm>
            <a:custGeom>
              <a:rect b="b" l="l" r="r" t="t"/>
              <a:pathLst>
                <a:path extrusionOk="0" h="207" w="40">
                  <a:moveTo>
                    <a:pt x="40" y="206"/>
                  </a:moveTo>
                  <a:cubicBezTo>
                    <a:pt x="40" y="157"/>
                    <a:pt x="40" y="79"/>
                    <a:pt x="1" y="1"/>
                  </a:cubicBezTo>
                  <a:cubicBezTo>
                    <a:pt x="40" y="79"/>
                    <a:pt x="40" y="157"/>
                    <a:pt x="4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83"/>
            <p:cNvSpPr/>
            <p:nvPr/>
          </p:nvSpPr>
          <p:spPr>
            <a:xfrm>
              <a:off x="4809953" y="3721327"/>
              <a:ext cx="1206" cy="6715"/>
            </a:xfrm>
            <a:custGeom>
              <a:rect b="b" l="l" r="r" t="t"/>
              <a:pathLst>
                <a:path extrusionOk="0" h="490" w="88">
                  <a:moveTo>
                    <a:pt x="88" y="489"/>
                  </a:moveTo>
                  <a:lnTo>
                    <a:pt x="88" y="489"/>
                  </a:lnTo>
                  <a:cubicBezTo>
                    <a:pt x="39" y="333"/>
                    <a:pt x="0" y="167"/>
                    <a:pt x="0" y="1"/>
                  </a:cubicBezTo>
                  <a:cubicBezTo>
                    <a:pt x="0" y="167"/>
                    <a:pt x="39" y="333"/>
                    <a:pt x="88" y="4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83"/>
            <p:cNvSpPr/>
            <p:nvPr/>
          </p:nvSpPr>
          <p:spPr>
            <a:xfrm>
              <a:off x="4774322" y="3403965"/>
              <a:ext cx="4440" cy="3906"/>
            </a:xfrm>
            <a:custGeom>
              <a:rect b="b" l="l" r="r" t="t"/>
              <a:pathLst>
                <a:path extrusionOk="0" h="285" w="324">
                  <a:moveTo>
                    <a:pt x="284" y="1"/>
                  </a:moveTo>
                  <a:cubicBezTo>
                    <a:pt x="196" y="79"/>
                    <a:pt x="118" y="196"/>
                    <a:pt x="1" y="284"/>
                  </a:cubicBezTo>
                  <a:cubicBezTo>
                    <a:pt x="118" y="196"/>
                    <a:pt x="196" y="79"/>
                    <a:pt x="3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83"/>
            <p:cNvSpPr/>
            <p:nvPr/>
          </p:nvSpPr>
          <p:spPr>
            <a:xfrm>
              <a:off x="4807130" y="3707404"/>
              <a:ext cx="685" cy="2823"/>
            </a:xfrm>
            <a:custGeom>
              <a:rect b="b" l="l" r="r" t="t"/>
              <a:pathLst>
                <a:path extrusionOk="0" h="206" w="50">
                  <a:moveTo>
                    <a:pt x="50" y="206"/>
                  </a:moveTo>
                  <a:cubicBezTo>
                    <a:pt x="1" y="127"/>
                    <a:pt x="1" y="88"/>
                    <a:pt x="1" y="0"/>
                  </a:cubicBezTo>
                  <a:cubicBezTo>
                    <a:pt x="1" y="88"/>
                    <a:pt x="1" y="127"/>
                    <a:pt x="5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83"/>
            <p:cNvSpPr/>
            <p:nvPr/>
          </p:nvSpPr>
          <p:spPr>
            <a:xfrm>
              <a:off x="4808871" y="3716914"/>
              <a:ext cx="548" cy="3358"/>
            </a:xfrm>
            <a:custGeom>
              <a:rect b="b" l="l" r="r" t="t"/>
              <a:pathLst>
                <a:path extrusionOk="0" h="245" w="40">
                  <a:moveTo>
                    <a:pt x="40" y="244"/>
                  </a:moveTo>
                  <a:cubicBezTo>
                    <a:pt x="40" y="166"/>
                    <a:pt x="1" y="78"/>
                    <a:pt x="1" y="0"/>
                  </a:cubicBezTo>
                  <a:cubicBezTo>
                    <a:pt x="1" y="78"/>
                    <a:pt x="40" y="166"/>
                    <a:pt x="40" y="2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83"/>
            <p:cNvSpPr/>
            <p:nvPr/>
          </p:nvSpPr>
          <p:spPr>
            <a:xfrm>
              <a:off x="4892028" y="3395537"/>
              <a:ext cx="42332" cy="1083"/>
            </a:xfrm>
            <a:custGeom>
              <a:rect b="b" l="l" r="r" t="t"/>
              <a:pathLst>
                <a:path extrusionOk="0" h="79" w="3089">
                  <a:moveTo>
                    <a:pt x="3089" y="0"/>
                  </a:moveTo>
                  <a:cubicBezTo>
                    <a:pt x="2072" y="78"/>
                    <a:pt x="1056" y="78"/>
                    <a:pt x="1" y="39"/>
                  </a:cubicBezTo>
                  <a:cubicBezTo>
                    <a:pt x="1056" y="78"/>
                    <a:pt x="2072" y="78"/>
                    <a:pt x="30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83"/>
            <p:cNvSpPr/>
            <p:nvPr/>
          </p:nvSpPr>
          <p:spPr>
            <a:xfrm>
              <a:off x="4991260" y="3386026"/>
              <a:ext cx="12334" cy="2289"/>
            </a:xfrm>
            <a:custGeom>
              <a:rect b="b" l="l" r="r" t="t"/>
              <a:pathLst>
                <a:path extrusionOk="0" h="167" w="900">
                  <a:moveTo>
                    <a:pt x="0" y="167"/>
                  </a:moveTo>
                  <a:cubicBezTo>
                    <a:pt x="293" y="128"/>
                    <a:pt x="616" y="40"/>
                    <a:pt x="899" y="0"/>
                  </a:cubicBezTo>
                  <a:cubicBezTo>
                    <a:pt x="616" y="40"/>
                    <a:pt x="293" y="128"/>
                    <a:pt x="0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83"/>
            <p:cNvSpPr/>
            <p:nvPr/>
          </p:nvSpPr>
          <p:spPr>
            <a:xfrm>
              <a:off x="4778749" y="3403965"/>
              <a:ext cx="4426" cy="2165"/>
            </a:xfrm>
            <a:custGeom>
              <a:rect b="b" l="l" r="r" t="t"/>
              <a:pathLst>
                <a:path extrusionOk="0" h="158" w="323">
                  <a:moveTo>
                    <a:pt x="0" y="1"/>
                  </a:moveTo>
                  <a:cubicBezTo>
                    <a:pt x="118" y="40"/>
                    <a:pt x="206" y="118"/>
                    <a:pt x="323" y="157"/>
                  </a:cubicBezTo>
                  <a:cubicBezTo>
                    <a:pt x="206" y="118"/>
                    <a:pt x="118" y="40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83"/>
            <p:cNvSpPr/>
            <p:nvPr/>
          </p:nvSpPr>
          <p:spPr>
            <a:xfrm>
              <a:off x="4977337" y="3388836"/>
              <a:ext cx="12334" cy="2289"/>
            </a:xfrm>
            <a:custGeom>
              <a:rect b="b" l="l" r="r" t="t"/>
              <a:pathLst>
                <a:path extrusionOk="0" h="167" w="900">
                  <a:moveTo>
                    <a:pt x="0" y="167"/>
                  </a:moveTo>
                  <a:cubicBezTo>
                    <a:pt x="283" y="128"/>
                    <a:pt x="577" y="40"/>
                    <a:pt x="899" y="1"/>
                  </a:cubicBezTo>
                  <a:cubicBezTo>
                    <a:pt x="577" y="40"/>
                    <a:pt x="283" y="128"/>
                    <a:pt x="0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83"/>
            <p:cNvSpPr/>
            <p:nvPr/>
          </p:nvSpPr>
          <p:spPr>
            <a:xfrm>
              <a:off x="4934347" y="3395002"/>
              <a:ext cx="13403" cy="548"/>
            </a:xfrm>
            <a:custGeom>
              <a:rect b="b" l="l" r="r" t="t"/>
              <a:pathLst>
                <a:path extrusionOk="0" h="40" w="978">
                  <a:moveTo>
                    <a:pt x="1" y="39"/>
                  </a:moveTo>
                  <a:cubicBezTo>
                    <a:pt x="333" y="39"/>
                    <a:pt x="655" y="0"/>
                    <a:pt x="978" y="0"/>
                  </a:cubicBezTo>
                  <a:cubicBezTo>
                    <a:pt x="655" y="0"/>
                    <a:pt x="333" y="39"/>
                    <a:pt x="1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83"/>
            <p:cNvSpPr/>
            <p:nvPr/>
          </p:nvSpPr>
          <p:spPr>
            <a:xfrm>
              <a:off x="4784368" y="3406651"/>
              <a:ext cx="4440" cy="2289"/>
            </a:xfrm>
            <a:custGeom>
              <a:rect b="b" l="l" r="r" t="t"/>
              <a:pathLst>
                <a:path extrusionOk="0" h="167" w="324">
                  <a:moveTo>
                    <a:pt x="1" y="0"/>
                  </a:moveTo>
                  <a:cubicBezTo>
                    <a:pt x="79" y="88"/>
                    <a:pt x="196" y="127"/>
                    <a:pt x="323" y="166"/>
                  </a:cubicBezTo>
                  <a:cubicBezTo>
                    <a:pt x="196" y="127"/>
                    <a:pt x="79" y="88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83"/>
            <p:cNvSpPr/>
            <p:nvPr/>
          </p:nvSpPr>
          <p:spPr>
            <a:xfrm>
              <a:off x="4948941" y="3393262"/>
              <a:ext cx="12868" cy="1220"/>
            </a:xfrm>
            <a:custGeom>
              <a:rect b="b" l="l" r="r" t="t"/>
              <a:pathLst>
                <a:path extrusionOk="0" h="89" w="939">
                  <a:moveTo>
                    <a:pt x="1" y="88"/>
                  </a:moveTo>
                  <a:cubicBezTo>
                    <a:pt x="284" y="88"/>
                    <a:pt x="606" y="49"/>
                    <a:pt x="939" y="0"/>
                  </a:cubicBezTo>
                  <a:cubicBezTo>
                    <a:pt x="606" y="49"/>
                    <a:pt x="284" y="88"/>
                    <a:pt x="1" y="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83"/>
            <p:cNvSpPr/>
            <p:nvPr/>
          </p:nvSpPr>
          <p:spPr>
            <a:xfrm>
              <a:off x="4962865" y="3391110"/>
              <a:ext cx="12868" cy="2165"/>
            </a:xfrm>
            <a:custGeom>
              <a:rect b="b" l="l" r="r" t="t"/>
              <a:pathLst>
                <a:path extrusionOk="0" h="158" w="939">
                  <a:moveTo>
                    <a:pt x="1" y="157"/>
                  </a:moveTo>
                  <a:cubicBezTo>
                    <a:pt x="323" y="118"/>
                    <a:pt x="607" y="79"/>
                    <a:pt x="939" y="1"/>
                  </a:cubicBezTo>
                  <a:cubicBezTo>
                    <a:pt x="607" y="79"/>
                    <a:pt x="323" y="118"/>
                    <a:pt x="1" y="1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83"/>
            <p:cNvSpPr/>
            <p:nvPr/>
          </p:nvSpPr>
          <p:spPr>
            <a:xfrm>
              <a:off x="4973445" y="3176859"/>
              <a:ext cx="284568" cy="442440"/>
            </a:xfrm>
            <a:custGeom>
              <a:rect b="b" l="l" r="r" t="t"/>
              <a:pathLst>
                <a:path extrusionOk="0" h="32285" w="20765">
                  <a:moveTo>
                    <a:pt x="17550" y="1"/>
                  </a:moveTo>
                  <a:cubicBezTo>
                    <a:pt x="16407" y="79"/>
                    <a:pt x="15224" y="118"/>
                    <a:pt x="14091" y="157"/>
                  </a:cubicBezTo>
                  <a:cubicBezTo>
                    <a:pt x="12869" y="245"/>
                    <a:pt x="11609" y="284"/>
                    <a:pt x="10339" y="362"/>
                  </a:cubicBezTo>
                  <a:cubicBezTo>
                    <a:pt x="10221" y="401"/>
                    <a:pt x="10094" y="401"/>
                    <a:pt x="9977" y="401"/>
                  </a:cubicBezTo>
                  <a:cubicBezTo>
                    <a:pt x="9772" y="450"/>
                    <a:pt x="9606" y="450"/>
                    <a:pt x="9450" y="450"/>
                  </a:cubicBezTo>
                  <a:cubicBezTo>
                    <a:pt x="9244" y="489"/>
                    <a:pt x="9039" y="489"/>
                    <a:pt x="8873" y="528"/>
                  </a:cubicBezTo>
                  <a:lnTo>
                    <a:pt x="8511" y="528"/>
                  </a:lnTo>
                  <a:cubicBezTo>
                    <a:pt x="8306" y="568"/>
                    <a:pt x="8140" y="568"/>
                    <a:pt x="7945" y="607"/>
                  </a:cubicBezTo>
                  <a:cubicBezTo>
                    <a:pt x="7818" y="607"/>
                    <a:pt x="7700" y="646"/>
                    <a:pt x="7573" y="646"/>
                  </a:cubicBezTo>
                  <a:cubicBezTo>
                    <a:pt x="7407" y="646"/>
                    <a:pt x="7251" y="695"/>
                    <a:pt x="7085" y="734"/>
                  </a:cubicBezTo>
                  <a:cubicBezTo>
                    <a:pt x="6968" y="734"/>
                    <a:pt x="6841" y="734"/>
                    <a:pt x="6674" y="773"/>
                  </a:cubicBezTo>
                  <a:cubicBezTo>
                    <a:pt x="6674" y="812"/>
                    <a:pt x="6635" y="851"/>
                    <a:pt x="6635" y="890"/>
                  </a:cubicBezTo>
                  <a:cubicBezTo>
                    <a:pt x="6479" y="1183"/>
                    <a:pt x="6274" y="1506"/>
                    <a:pt x="6108" y="1828"/>
                  </a:cubicBezTo>
                  <a:lnTo>
                    <a:pt x="2815" y="7574"/>
                  </a:lnTo>
                  <a:cubicBezTo>
                    <a:pt x="2121" y="8795"/>
                    <a:pt x="1545" y="9928"/>
                    <a:pt x="1711" y="11072"/>
                  </a:cubicBezTo>
                  <a:cubicBezTo>
                    <a:pt x="1750" y="11638"/>
                    <a:pt x="1994" y="12127"/>
                    <a:pt x="2238" y="12703"/>
                  </a:cubicBezTo>
                  <a:cubicBezTo>
                    <a:pt x="2483" y="13270"/>
                    <a:pt x="2766" y="13925"/>
                    <a:pt x="2815" y="14570"/>
                  </a:cubicBezTo>
                  <a:lnTo>
                    <a:pt x="2815" y="14736"/>
                  </a:lnTo>
                  <a:cubicBezTo>
                    <a:pt x="2815" y="15263"/>
                    <a:pt x="2688" y="15752"/>
                    <a:pt x="2571" y="16241"/>
                  </a:cubicBezTo>
                  <a:cubicBezTo>
                    <a:pt x="2404" y="16768"/>
                    <a:pt x="2277" y="17306"/>
                    <a:pt x="2326" y="17794"/>
                  </a:cubicBezTo>
                  <a:cubicBezTo>
                    <a:pt x="2326" y="17872"/>
                    <a:pt x="2365" y="17911"/>
                    <a:pt x="2365" y="17990"/>
                  </a:cubicBezTo>
                  <a:cubicBezTo>
                    <a:pt x="2522" y="18566"/>
                    <a:pt x="2932" y="19094"/>
                    <a:pt x="3382" y="19621"/>
                  </a:cubicBezTo>
                  <a:cubicBezTo>
                    <a:pt x="3987" y="20354"/>
                    <a:pt x="4681" y="21126"/>
                    <a:pt x="4398" y="22103"/>
                  </a:cubicBezTo>
                  <a:cubicBezTo>
                    <a:pt x="4281" y="22553"/>
                    <a:pt x="3987" y="22875"/>
                    <a:pt x="3704" y="23207"/>
                  </a:cubicBezTo>
                  <a:cubicBezTo>
                    <a:pt x="3382" y="23530"/>
                    <a:pt x="3059" y="23852"/>
                    <a:pt x="2766" y="24146"/>
                  </a:cubicBezTo>
                  <a:cubicBezTo>
                    <a:pt x="2160" y="24712"/>
                    <a:pt x="1593" y="25318"/>
                    <a:pt x="1105" y="25973"/>
                  </a:cubicBezTo>
                  <a:cubicBezTo>
                    <a:pt x="323" y="27077"/>
                    <a:pt x="1" y="28210"/>
                    <a:pt x="206" y="29187"/>
                  </a:cubicBezTo>
                  <a:cubicBezTo>
                    <a:pt x="849" y="29203"/>
                    <a:pt x="1492" y="29210"/>
                    <a:pt x="2135" y="29210"/>
                  </a:cubicBezTo>
                  <a:cubicBezTo>
                    <a:pt x="5194" y="29210"/>
                    <a:pt x="8249" y="29038"/>
                    <a:pt x="11277" y="28699"/>
                  </a:cubicBezTo>
                  <a:lnTo>
                    <a:pt x="11482" y="28699"/>
                  </a:lnTo>
                  <a:lnTo>
                    <a:pt x="11560" y="28865"/>
                  </a:lnTo>
                  <a:cubicBezTo>
                    <a:pt x="11853" y="29803"/>
                    <a:pt x="12176" y="30692"/>
                    <a:pt x="12459" y="31591"/>
                  </a:cubicBezTo>
                  <a:lnTo>
                    <a:pt x="12703" y="32285"/>
                  </a:lnTo>
                  <a:cubicBezTo>
                    <a:pt x="13075" y="32246"/>
                    <a:pt x="13319" y="32207"/>
                    <a:pt x="13563" y="32158"/>
                  </a:cubicBezTo>
                  <a:cubicBezTo>
                    <a:pt x="14052" y="32080"/>
                    <a:pt x="14579" y="32041"/>
                    <a:pt x="15068" y="32041"/>
                  </a:cubicBezTo>
                  <a:cubicBezTo>
                    <a:pt x="15801" y="32002"/>
                    <a:pt x="16534" y="31963"/>
                    <a:pt x="17179" y="31718"/>
                  </a:cubicBezTo>
                  <a:cubicBezTo>
                    <a:pt x="17550" y="31591"/>
                    <a:pt x="17833" y="31347"/>
                    <a:pt x="18117" y="31142"/>
                  </a:cubicBezTo>
                  <a:cubicBezTo>
                    <a:pt x="18605" y="30780"/>
                    <a:pt x="19094" y="30409"/>
                    <a:pt x="19866" y="30370"/>
                  </a:cubicBezTo>
                  <a:cubicBezTo>
                    <a:pt x="20198" y="30370"/>
                    <a:pt x="20481" y="30497"/>
                    <a:pt x="20765" y="30653"/>
                  </a:cubicBezTo>
                  <a:cubicBezTo>
                    <a:pt x="20765" y="30536"/>
                    <a:pt x="20765" y="30370"/>
                    <a:pt x="20726" y="30253"/>
                  </a:cubicBezTo>
                  <a:cubicBezTo>
                    <a:pt x="20726" y="30008"/>
                    <a:pt x="20686" y="29764"/>
                    <a:pt x="20686" y="29520"/>
                  </a:cubicBezTo>
                  <a:cubicBezTo>
                    <a:pt x="20647" y="29315"/>
                    <a:pt x="20647" y="29070"/>
                    <a:pt x="20599" y="28865"/>
                  </a:cubicBezTo>
                  <a:cubicBezTo>
                    <a:pt x="20599" y="28660"/>
                    <a:pt x="20559" y="28416"/>
                    <a:pt x="20559" y="28210"/>
                  </a:cubicBezTo>
                  <a:cubicBezTo>
                    <a:pt x="20520" y="27966"/>
                    <a:pt x="20520" y="27722"/>
                    <a:pt x="20481" y="27478"/>
                  </a:cubicBezTo>
                  <a:cubicBezTo>
                    <a:pt x="20481" y="27272"/>
                    <a:pt x="20481" y="27077"/>
                    <a:pt x="20442" y="26872"/>
                  </a:cubicBezTo>
                  <a:cubicBezTo>
                    <a:pt x="20442" y="26588"/>
                    <a:pt x="20403" y="26344"/>
                    <a:pt x="20403" y="26100"/>
                  </a:cubicBezTo>
                  <a:cubicBezTo>
                    <a:pt x="20403" y="25895"/>
                    <a:pt x="20354" y="25689"/>
                    <a:pt x="20354" y="25523"/>
                  </a:cubicBezTo>
                  <a:cubicBezTo>
                    <a:pt x="20315" y="25240"/>
                    <a:pt x="20315" y="24957"/>
                    <a:pt x="20315" y="24712"/>
                  </a:cubicBezTo>
                  <a:cubicBezTo>
                    <a:pt x="20276" y="24507"/>
                    <a:pt x="20276" y="24341"/>
                    <a:pt x="20276" y="24185"/>
                  </a:cubicBezTo>
                  <a:cubicBezTo>
                    <a:pt x="20237" y="23901"/>
                    <a:pt x="20237" y="23608"/>
                    <a:pt x="20237" y="23325"/>
                  </a:cubicBezTo>
                  <a:cubicBezTo>
                    <a:pt x="20198" y="23168"/>
                    <a:pt x="20198" y="23002"/>
                    <a:pt x="20198" y="22797"/>
                  </a:cubicBezTo>
                  <a:cubicBezTo>
                    <a:pt x="20198" y="22514"/>
                    <a:pt x="20159" y="22230"/>
                    <a:pt x="20159" y="21947"/>
                  </a:cubicBezTo>
                  <a:cubicBezTo>
                    <a:pt x="20159" y="21781"/>
                    <a:pt x="20110" y="21615"/>
                    <a:pt x="20110" y="21458"/>
                  </a:cubicBezTo>
                  <a:cubicBezTo>
                    <a:pt x="20110" y="21048"/>
                    <a:pt x="20071" y="20599"/>
                    <a:pt x="20071" y="20149"/>
                  </a:cubicBezTo>
                  <a:cubicBezTo>
                    <a:pt x="19954" y="17628"/>
                    <a:pt x="19787" y="15058"/>
                    <a:pt x="19582" y="12459"/>
                  </a:cubicBezTo>
                  <a:lnTo>
                    <a:pt x="19582" y="12332"/>
                  </a:lnTo>
                  <a:cubicBezTo>
                    <a:pt x="19543" y="11971"/>
                    <a:pt x="19504" y="11560"/>
                    <a:pt x="19504" y="11199"/>
                  </a:cubicBezTo>
                  <a:cubicBezTo>
                    <a:pt x="19465" y="11111"/>
                    <a:pt x="19465" y="11033"/>
                    <a:pt x="19465" y="10954"/>
                  </a:cubicBezTo>
                  <a:cubicBezTo>
                    <a:pt x="19426" y="10622"/>
                    <a:pt x="19377" y="10261"/>
                    <a:pt x="19338" y="9928"/>
                  </a:cubicBezTo>
                  <a:lnTo>
                    <a:pt x="19338" y="9606"/>
                  </a:lnTo>
                  <a:cubicBezTo>
                    <a:pt x="19299" y="9283"/>
                    <a:pt x="19260" y="8951"/>
                    <a:pt x="19221" y="8629"/>
                  </a:cubicBezTo>
                  <a:cubicBezTo>
                    <a:pt x="19221" y="8512"/>
                    <a:pt x="19182" y="8385"/>
                    <a:pt x="19182" y="8267"/>
                  </a:cubicBezTo>
                  <a:cubicBezTo>
                    <a:pt x="19133" y="7974"/>
                    <a:pt x="19094" y="7691"/>
                    <a:pt x="19055" y="7368"/>
                  </a:cubicBezTo>
                  <a:cubicBezTo>
                    <a:pt x="19016" y="7241"/>
                    <a:pt x="19016" y="7085"/>
                    <a:pt x="18976" y="6958"/>
                  </a:cubicBezTo>
                  <a:cubicBezTo>
                    <a:pt x="18937" y="6675"/>
                    <a:pt x="18889" y="6391"/>
                    <a:pt x="18849" y="6108"/>
                  </a:cubicBezTo>
                  <a:cubicBezTo>
                    <a:pt x="18849" y="5981"/>
                    <a:pt x="18810" y="5824"/>
                    <a:pt x="18771" y="5658"/>
                  </a:cubicBezTo>
                  <a:cubicBezTo>
                    <a:pt x="18732" y="5414"/>
                    <a:pt x="18693" y="5131"/>
                    <a:pt x="18644" y="4847"/>
                  </a:cubicBezTo>
                  <a:cubicBezTo>
                    <a:pt x="18605" y="4681"/>
                    <a:pt x="18605" y="4554"/>
                    <a:pt x="18566" y="4398"/>
                  </a:cubicBezTo>
                  <a:cubicBezTo>
                    <a:pt x="18527" y="4115"/>
                    <a:pt x="18488" y="3870"/>
                    <a:pt x="18400" y="3577"/>
                  </a:cubicBezTo>
                  <a:cubicBezTo>
                    <a:pt x="18361" y="3421"/>
                    <a:pt x="18361" y="3255"/>
                    <a:pt x="18322" y="3089"/>
                  </a:cubicBezTo>
                  <a:cubicBezTo>
                    <a:pt x="18244" y="2844"/>
                    <a:pt x="18205" y="2600"/>
                    <a:pt x="18156" y="2356"/>
                  </a:cubicBezTo>
                  <a:cubicBezTo>
                    <a:pt x="18117" y="2199"/>
                    <a:pt x="18078" y="2033"/>
                    <a:pt x="18038" y="1867"/>
                  </a:cubicBezTo>
                  <a:cubicBezTo>
                    <a:pt x="17960" y="1584"/>
                    <a:pt x="17911" y="1339"/>
                    <a:pt x="17833" y="1095"/>
                  </a:cubicBezTo>
                  <a:cubicBezTo>
                    <a:pt x="17794" y="939"/>
                    <a:pt x="17755" y="773"/>
                    <a:pt x="17716" y="607"/>
                  </a:cubicBezTo>
                  <a:cubicBezTo>
                    <a:pt x="17667" y="401"/>
                    <a:pt x="17589" y="206"/>
                    <a:pt x="175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83"/>
            <p:cNvSpPr/>
            <p:nvPr/>
          </p:nvSpPr>
          <p:spPr>
            <a:xfrm>
              <a:off x="5012008" y="3189056"/>
              <a:ext cx="52377" cy="91599"/>
            </a:xfrm>
            <a:custGeom>
              <a:rect b="b" l="l" r="r" t="t"/>
              <a:pathLst>
                <a:path extrusionOk="0" h="6684" w="3822">
                  <a:moveTo>
                    <a:pt x="1" y="6684"/>
                  </a:moveTo>
                  <a:lnTo>
                    <a:pt x="3294" y="938"/>
                  </a:lnTo>
                  <a:cubicBezTo>
                    <a:pt x="3460" y="616"/>
                    <a:pt x="3665" y="293"/>
                    <a:pt x="3821" y="0"/>
                  </a:cubicBezTo>
                  <a:cubicBezTo>
                    <a:pt x="3665" y="293"/>
                    <a:pt x="3460" y="616"/>
                    <a:pt x="3294" y="9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83"/>
            <p:cNvSpPr/>
            <p:nvPr/>
          </p:nvSpPr>
          <p:spPr>
            <a:xfrm>
              <a:off x="5005321" y="3420712"/>
              <a:ext cx="548" cy="2686"/>
            </a:xfrm>
            <a:custGeom>
              <a:rect b="b" l="l" r="r" t="t"/>
              <a:pathLst>
                <a:path extrusionOk="0" h="196" w="40">
                  <a:moveTo>
                    <a:pt x="39" y="196"/>
                  </a:moveTo>
                  <a:cubicBezTo>
                    <a:pt x="39" y="117"/>
                    <a:pt x="0" y="78"/>
                    <a:pt x="0" y="0"/>
                  </a:cubicBezTo>
                  <a:cubicBezTo>
                    <a:pt x="0" y="78"/>
                    <a:pt x="39" y="117"/>
                    <a:pt x="39" y="19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83"/>
            <p:cNvSpPr/>
            <p:nvPr/>
          </p:nvSpPr>
          <p:spPr>
            <a:xfrm>
              <a:off x="5012008" y="3376515"/>
              <a:ext cx="14" cy="2289"/>
            </a:xfrm>
            <a:custGeom>
              <a:rect b="b" l="l" r="r" t="t"/>
              <a:pathLst>
                <a:path extrusionOk="0" h="167" w="1">
                  <a:moveTo>
                    <a:pt x="1" y="1"/>
                  </a:moveTo>
                  <a:lnTo>
                    <a:pt x="1" y="1"/>
                  </a:lnTo>
                  <a:lnTo>
                    <a:pt x="1" y="16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83"/>
            <p:cNvSpPr/>
            <p:nvPr/>
          </p:nvSpPr>
          <p:spPr>
            <a:xfrm>
              <a:off x="5221176" y="3142845"/>
              <a:ext cx="288981" cy="463668"/>
            </a:xfrm>
            <a:custGeom>
              <a:rect b="b" l="l" r="r" t="t"/>
              <a:pathLst>
                <a:path extrusionOk="0" h="33834" w="21087">
                  <a:moveTo>
                    <a:pt x="14657" y="1"/>
                  </a:moveTo>
                  <a:cubicBezTo>
                    <a:pt x="14452" y="40"/>
                    <a:pt x="14296" y="40"/>
                    <a:pt x="14091" y="79"/>
                  </a:cubicBezTo>
                  <a:cubicBezTo>
                    <a:pt x="12254" y="323"/>
                    <a:pt x="10387" y="734"/>
                    <a:pt x="8589" y="1095"/>
                  </a:cubicBezTo>
                  <a:cubicBezTo>
                    <a:pt x="6801" y="1467"/>
                    <a:pt x="4964" y="1867"/>
                    <a:pt x="3137" y="2112"/>
                  </a:cubicBezTo>
                  <a:cubicBezTo>
                    <a:pt x="2893" y="2151"/>
                    <a:pt x="2609" y="2199"/>
                    <a:pt x="2326" y="2239"/>
                  </a:cubicBezTo>
                  <a:lnTo>
                    <a:pt x="2160" y="2239"/>
                  </a:lnTo>
                  <a:cubicBezTo>
                    <a:pt x="1955" y="2278"/>
                    <a:pt x="1750" y="2278"/>
                    <a:pt x="1544" y="2317"/>
                  </a:cubicBezTo>
                  <a:cubicBezTo>
                    <a:pt x="1349" y="2317"/>
                    <a:pt x="1183" y="2317"/>
                    <a:pt x="1017" y="2356"/>
                  </a:cubicBezTo>
                  <a:lnTo>
                    <a:pt x="812" y="2356"/>
                  </a:lnTo>
                  <a:cubicBezTo>
                    <a:pt x="528" y="2395"/>
                    <a:pt x="245" y="2395"/>
                    <a:pt x="1" y="2444"/>
                  </a:cubicBezTo>
                  <a:cubicBezTo>
                    <a:pt x="40" y="2600"/>
                    <a:pt x="79" y="2805"/>
                    <a:pt x="128" y="2971"/>
                  </a:cubicBezTo>
                  <a:cubicBezTo>
                    <a:pt x="167" y="3177"/>
                    <a:pt x="245" y="3333"/>
                    <a:pt x="284" y="3499"/>
                  </a:cubicBezTo>
                  <a:cubicBezTo>
                    <a:pt x="323" y="3743"/>
                    <a:pt x="411" y="3988"/>
                    <a:pt x="450" y="4232"/>
                  </a:cubicBezTo>
                  <a:cubicBezTo>
                    <a:pt x="489" y="4398"/>
                    <a:pt x="528" y="4593"/>
                    <a:pt x="567" y="4760"/>
                  </a:cubicBezTo>
                  <a:cubicBezTo>
                    <a:pt x="616" y="5004"/>
                    <a:pt x="694" y="5248"/>
                    <a:pt x="733" y="5492"/>
                  </a:cubicBezTo>
                  <a:cubicBezTo>
                    <a:pt x="772" y="5658"/>
                    <a:pt x="812" y="5815"/>
                    <a:pt x="860" y="6020"/>
                  </a:cubicBezTo>
                  <a:cubicBezTo>
                    <a:pt x="899" y="6264"/>
                    <a:pt x="939" y="6509"/>
                    <a:pt x="978" y="6753"/>
                  </a:cubicBezTo>
                  <a:cubicBezTo>
                    <a:pt x="1017" y="6919"/>
                    <a:pt x="1056" y="7085"/>
                    <a:pt x="1105" y="7281"/>
                  </a:cubicBezTo>
                  <a:cubicBezTo>
                    <a:pt x="1144" y="7525"/>
                    <a:pt x="1183" y="7769"/>
                    <a:pt x="1222" y="8013"/>
                  </a:cubicBezTo>
                  <a:cubicBezTo>
                    <a:pt x="1222" y="8179"/>
                    <a:pt x="1261" y="8385"/>
                    <a:pt x="1300" y="8551"/>
                  </a:cubicBezTo>
                  <a:cubicBezTo>
                    <a:pt x="1349" y="8795"/>
                    <a:pt x="1388" y="9039"/>
                    <a:pt x="1388" y="9284"/>
                  </a:cubicBezTo>
                  <a:cubicBezTo>
                    <a:pt x="1427" y="9440"/>
                    <a:pt x="1466" y="9645"/>
                    <a:pt x="1466" y="9811"/>
                  </a:cubicBezTo>
                  <a:cubicBezTo>
                    <a:pt x="1505" y="10056"/>
                    <a:pt x="1544" y="10300"/>
                    <a:pt x="1593" y="10583"/>
                  </a:cubicBezTo>
                  <a:cubicBezTo>
                    <a:pt x="1593" y="10749"/>
                    <a:pt x="1632" y="10906"/>
                    <a:pt x="1632" y="11111"/>
                  </a:cubicBezTo>
                  <a:cubicBezTo>
                    <a:pt x="1671" y="11355"/>
                    <a:pt x="1710" y="11599"/>
                    <a:pt x="1710" y="11844"/>
                  </a:cubicBezTo>
                  <a:cubicBezTo>
                    <a:pt x="1750" y="12010"/>
                    <a:pt x="1750" y="12215"/>
                    <a:pt x="1789" y="12371"/>
                  </a:cubicBezTo>
                  <a:cubicBezTo>
                    <a:pt x="1838" y="12616"/>
                    <a:pt x="1838" y="12899"/>
                    <a:pt x="1877" y="13143"/>
                  </a:cubicBezTo>
                  <a:cubicBezTo>
                    <a:pt x="1877" y="13309"/>
                    <a:pt x="1916" y="13475"/>
                    <a:pt x="1916" y="13632"/>
                  </a:cubicBezTo>
                  <a:cubicBezTo>
                    <a:pt x="1955" y="13925"/>
                    <a:pt x="1955" y="14208"/>
                    <a:pt x="1994" y="14453"/>
                  </a:cubicBezTo>
                  <a:cubicBezTo>
                    <a:pt x="1994" y="14609"/>
                    <a:pt x="1994" y="14775"/>
                    <a:pt x="2033" y="14941"/>
                  </a:cubicBezTo>
                  <a:cubicBezTo>
                    <a:pt x="2033" y="15225"/>
                    <a:pt x="2082" y="15508"/>
                    <a:pt x="2082" y="15791"/>
                  </a:cubicBezTo>
                  <a:cubicBezTo>
                    <a:pt x="2121" y="15918"/>
                    <a:pt x="2121" y="16075"/>
                    <a:pt x="2121" y="16202"/>
                  </a:cubicBezTo>
                  <a:cubicBezTo>
                    <a:pt x="2160" y="16524"/>
                    <a:pt x="2160" y="16807"/>
                    <a:pt x="2199" y="17101"/>
                  </a:cubicBezTo>
                  <a:lnTo>
                    <a:pt x="2199" y="17501"/>
                  </a:lnTo>
                  <a:cubicBezTo>
                    <a:pt x="2238" y="17833"/>
                    <a:pt x="2238" y="18156"/>
                    <a:pt x="2277" y="18478"/>
                  </a:cubicBezTo>
                  <a:lnTo>
                    <a:pt x="2277" y="18762"/>
                  </a:lnTo>
                  <a:cubicBezTo>
                    <a:pt x="2326" y="19133"/>
                    <a:pt x="2326" y="19495"/>
                    <a:pt x="2365" y="19866"/>
                  </a:cubicBezTo>
                  <a:lnTo>
                    <a:pt x="2365" y="20071"/>
                  </a:lnTo>
                  <a:cubicBezTo>
                    <a:pt x="2404" y="20921"/>
                    <a:pt x="2443" y="21781"/>
                    <a:pt x="2482" y="22631"/>
                  </a:cubicBezTo>
                  <a:cubicBezTo>
                    <a:pt x="2522" y="23081"/>
                    <a:pt x="2522" y="23530"/>
                    <a:pt x="2570" y="23980"/>
                  </a:cubicBezTo>
                  <a:lnTo>
                    <a:pt x="2570" y="24224"/>
                  </a:lnTo>
                  <a:cubicBezTo>
                    <a:pt x="2609" y="24585"/>
                    <a:pt x="2609" y="24957"/>
                    <a:pt x="2649" y="25318"/>
                  </a:cubicBezTo>
                  <a:lnTo>
                    <a:pt x="2649" y="25484"/>
                  </a:lnTo>
                  <a:cubicBezTo>
                    <a:pt x="2649" y="25895"/>
                    <a:pt x="2688" y="26295"/>
                    <a:pt x="2688" y="26706"/>
                  </a:cubicBezTo>
                  <a:cubicBezTo>
                    <a:pt x="2688" y="26745"/>
                    <a:pt x="2727" y="26784"/>
                    <a:pt x="2727" y="26823"/>
                  </a:cubicBezTo>
                  <a:cubicBezTo>
                    <a:pt x="2727" y="27233"/>
                    <a:pt x="2766" y="27644"/>
                    <a:pt x="2815" y="28093"/>
                  </a:cubicBezTo>
                  <a:lnTo>
                    <a:pt x="2815" y="28210"/>
                  </a:lnTo>
                  <a:cubicBezTo>
                    <a:pt x="2815" y="28621"/>
                    <a:pt x="2854" y="29021"/>
                    <a:pt x="2893" y="29432"/>
                  </a:cubicBezTo>
                  <a:lnTo>
                    <a:pt x="2893" y="29637"/>
                  </a:lnTo>
                  <a:cubicBezTo>
                    <a:pt x="2932" y="29999"/>
                    <a:pt x="2971" y="30409"/>
                    <a:pt x="3010" y="30819"/>
                  </a:cubicBezTo>
                  <a:lnTo>
                    <a:pt x="3010" y="31064"/>
                  </a:lnTo>
                  <a:cubicBezTo>
                    <a:pt x="3059" y="31425"/>
                    <a:pt x="3098" y="31797"/>
                    <a:pt x="3137" y="32158"/>
                  </a:cubicBezTo>
                  <a:lnTo>
                    <a:pt x="3137" y="32490"/>
                  </a:lnTo>
                  <a:cubicBezTo>
                    <a:pt x="3176" y="32813"/>
                    <a:pt x="3215" y="33135"/>
                    <a:pt x="3254" y="33419"/>
                  </a:cubicBezTo>
                  <a:cubicBezTo>
                    <a:pt x="3665" y="33663"/>
                    <a:pt x="3987" y="33829"/>
                    <a:pt x="4359" y="33829"/>
                  </a:cubicBezTo>
                  <a:cubicBezTo>
                    <a:pt x="4420" y="33832"/>
                    <a:pt x="4481" y="33834"/>
                    <a:pt x="4542" y="33834"/>
                  </a:cubicBezTo>
                  <a:cubicBezTo>
                    <a:pt x="5235" y="33834"/>
                    <a:pt x="5831" y="33628"/>
                    <a:pt x="6352" y="33223"/>
                  </a:cubicBezTo>
                  <a:lnTo>
                    <a:pt x="4964" y="30087"/>
                  </a:lnTo>
                  <a:lnTo>
                    <a:pt x="5257" y="29999"/>
                  </a:lnTo>
                  <a:cubicBezTo>
                    <a:pt x="8306" y="29315"/>
                    <a:pt x="11443" y="28777"/>
                    <a:pt x="14579" y="28416"/>
                  </a:cubicBezTo>
                  <a:cubicBezTo>
                    <a:pt x="16612" y="28210"/>
                    <a:pt x="18605" y="28044"/>
                    <a:pt x="20647" y="27966"/>
                  </a:cubicBezTo>
                  <a:lnTo>
                    <a:pt x="20647" y="27927"/>
                  </a:lnTo>
                  <a:cubicBezTo>
                    <a:pt x="21087" y="26383"/>
                    <a:pt x="20970" y="24585"/>
                    <a:pt x="20315" y="23120"/>
                  </a:cubicBezTo>
                  <a:cubicBezTo>
                    <a:pt x="20237" y="22914"/>
                    <a:pt x="20159" y="22758"/>
                    <a:pt x="20071" y="22592"/>
                  </a:cubicBezTo>
                  <a:cubicBezTo>
                    <a:pt x="19787" y="21986"/>
                    <a:pt x="19504" y="21371"/>
                    <a:pt x="19465" y="20677"/>
                  </a:cubicBezTo>
                  <a:cubicBezTo>
                    <a:pt x="19465" y="20110"/>
                    <a:pt x="19709" y="19495"/>
                    <a:pt x="20159" y="19133"/>
                  </a:cubicBezTo>
                  <a:cubicBezTo>
                    <a:pt x="20354" y="18967"/>
                    <a:pt x="20559" y="18850"/>
                    <a:pt x="20803" y="18811"/>
                  </a:cubicBezTo>
                  <a:cubicBezTo>
                    <a:pt x="20403" y="17667"/>
                    <a:pt x="19992" y="16485"/>
                    <a:pt x="19543" y="15264"/>
                  </a:cubicBezTo>
                  <a:cubicBezTo>
                    <a:pt x="18449" y="12254"/>
                    <a:pt x="17344" y="9117"/>
                    <a:pt x="16494" y="6108"/>
                  </a:cubicBezTo>
                  <a:lnTo>
                    <a:pt x="147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p83"/>
            <p:cNvSpPr/>
            <p:nvPr/>
          </p:nvSpPr>
          <p:spPr>
            <a:xfrm>
              <a:off x="5255189" y="3452985"/>
              <a:ext cx="1220" cy="18487"/>
            </a:xfrm>
            <a:custGeom>
              <a:rect b="b" l="l" r="r" t="t"/>
              <a:pathLst>
                <a:path extrusionOk="0" h="1349" w="89">
                  <a:moveTo>
                    <a:pt x="88" y="1349"/>
                  </a:moveTo>
                  <a:cubicBezTo>
                    <a:pt x="40" y="899"/>
                    <a:pt x="40" y="450"/>
                    <a:pt x="0" y="0"/>
                  </a:cubicBezTo>
                  <a:cubicBezTo>
                    <a:pt x="40" y="450"/>
                    <a:pt x="40" y="899"/>
                    <a:pt x="88" y="13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p83"/>
            <p:cNvSpPr/>
            <p:nvPr/>
          </p:nvSpPr>
          <p:spPr>
            <a:xfrm>
              <a:off x="5253586" y="3415079"/>
              <a:ext cx="14" cy="2837"/>
            </a:xfrm>
            <a:custGeom>
              <a:rect b="b" l="l" r="r" t="t"/>
              <a:pathLst>
                <a:path extrusionOk="0" h="207" w="1">
                  <a:moveTo>
                    <a:pt x="0" y="20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p83"/>
            <p:cNvSpPr/>
            <p:nvPr/>
          </p:nvSpPr>
          <p:spPr>
            <a:xfrm>
              <a:off x="5251311" y="3377187"/>
              <a:ext cx="14" cy="5509"/>
            </a:xfrm>
            <a:custGeom>
              <a:rect b="b" l="l" r="r" t="t"/>
              <a:pathLst>
                <a:path extrusionOk="0" h="402" w="1">
                  <a:moveTo>
                    <a:pt x="0" y="40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83"/>
            <p:cNvSpPr/>
            <p:nvPr/>
          </p:nvSpPr>
          <p:spPr>
            <a:xfrm>
              <a:off x="5249694" y="3359248"/>
              <a:ext cx="548" cy="5632"/>
            </a:xfrm>
            <a:custGeom>
              <a:rect b="b" l="l" r="r" t="t"/>
              <a:pathLst>
                <a:path extrusionOk="0" h="411" w="40">
                  <a:moveTo>
                    <a:pt x="40" y="411"/>
                  </a:moveTo>
                  <a:cubicBezTo>
                    <a:pt x="40" y="284"/>
                    <a:pt x="40" y="127"/>
                    <a:pt x="1" y="0"/>
                  </a:cubicBezTo>
                  <a:cubicBezTo>
                    <a:pt x="40" y="127"/>
                    <a:pt x="40" y="284"/>
                    <a:pt x="40" y="4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p83"/>
            <p:cNvSpPr/>
            <p:nvPr/>
          </p:nvSpPr>
          <p:spPr>
            <a:xfrm>
              <a:off x="5252380" y="3396071"/>
              <a:ext cx="14" cy="3892"/>
            </a:xfrm>
            <a:custGeom>
              <a:rect b="b" l="l" r="r" t="t"/>
              <a:pathLst>
                <a:path extrusionOk="0" h="284" w="1">
                  <a:moveTo>
                    <a:pt x="0" y="284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p83"/>
            <p:cNvSpPr/>
            <p:nvPr/>
          </p:nvSpPr>
          <p:spPr>
            <a:xfrm>
              <a:off x="5262425" y="3568539"/>
              <a:ext cx="1754" cy="15020"/>
            </a:xfrm>
            <a:custGeom>
              <a:rect b="b" l="l" r="r" t="t"/>
              <a:pathLst>
                <a:path extrusionOk="0" h="1096" w="128">
                  <a:moveTo>
                    <a:pt x="127" y="1095"/>
                  </a:moveTo>
                  <a:cubicBezTo>
                    <a:pt x="88" y="734"/>
                    <a:pt x="49" y="362"/>
                    <a:pt x="0" y="1"/>
                  </a:cubicBezTo>
                  <a:cubicBezTo>
                    <a:pt x="49" y="362"/>
                    <a:pt x="88" y="734"/>
                    <a:pt x="127" y="10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p83"/>
            <p:cNvSpPr/>
            <p:nvPr/>
          </p:nvSpPr>
          <p:spPr>
            <a:xfrm>
              <a:off x="5256395" y="3474802"/>
              <a:ext cx="1083" cy="15020"/>
            </a:xfrm>
            <a:custGeom>
              <a:rect b="b" l="l" r="r" t="t"/>
              <a:pathLst>
                <a:path extrusionOk="0" h="1096" w="79">
                  <a:moveTo>
                    <a:pt x="79" y="1095"/>
                  </a:moveTo>
                  <a:cubicBezTo>
                    <a:pt x="39" y="734"/>
                    <a:pt x="39" y="362"/>
                    <a:pt x="0" y="1"/>
                  </a:cubicBezTo>
                  <a:cubicBezTo>
                    <a:pt x="39" y="362"/>
                    <a:pt x="39" y="734"/>
                    <a:pt x="79" y="10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p83"/>
            <p:cNvSpPr/>
            <p:nvPr/>
          </p:nvSpPr>
          <p:spPr>
            <a:xfrm>
              <a:off x="5248488" y="3340898"/>
              <a:ext cx="548" cy="6715"/>
            </a:xfrm>
            <a:custGeom>
              <a:rect b="b" l="l" r="r" t="t"/>
              <a:pathLst>
                <a:path extrusionOk="0" h="490" w="40">
                  <a:moveTo>
                    <a:pt x="40" y="489"/>
                  </a:moveTo>
                  <a:cubicBezTo>
                    <a:pt x="1" y="323"/>
                    <a:pt x="1" y="157"/>
                    <a:pt x="1" y="1"/>
                  </a:cubicBezTo>
                  <a:cubicBezTo>
                    <a:pt x="1" y="157"/>
                    <a:pt x="1" y="323"/>
                    <a:pt x="40" y="4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p83"/>
            <p:cNvSpPr/>
            <p:nvPr/>
          </p:nvSpPr>
          <p:spPr>
            <a:xfrm>
              <a:off x="5260808" y="3548997"/>
              <a:ext cx="1631" cy="16212"/>
            </a:xfrm>
            <a:custGeom>
              <a:rect b="b" l="l" r="r" t="t"/>
              <a:pathLst>
                <a:path extrusionOk="0" h="1183" w="119">
                  <a:moveTo>
                    <a:pt x="118" y="1182"/>
                  </a:moveTo>
                  <a:cubicBezTo>
                    <a:pt x="79" y="772"/>
                    <a:pt x="40" y="362"/>
                    <a:pt x="1" y="0"/>
                  </a:cubicBezTo>
                  <a:cubicBezTo>
                    <a:pt x="40" y="362"/>
                    <a:pt x="79" y="772"/>
                    <a:pt x="118" y="11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p83"/>
            <p:cNvSpPr/>
            <p:nvPr/>
          </p:nvSpPr>
          <p:spPr>
            <a:xfrm>
              <a:off x="5259739" y="3529441"/>
              <a:ext cx="1083" cy="16747"/>
            </a:xfrm>
            <a:custGeom>
              <a:rect b="b" l="l" r="r" t="t"/>
              <a:pathLst>
                <a:path extrusionOk="0" h="1222" w="79">
                  <a:moveTo>
                    <a:pt x="79" y="1222"/>
                  </a:moveTo>
                  <a:cubicBezTo>
                    <a:pt x="40" y="811"/>
                    <a:pt x="1" y="411"/>
                    <a:pt x="1" y="0"/>
                  </a:cubicBezTo>
                  <a:cubicBezTo>
                    <a:pt x="1" y="411"/>
                    <a:pt x="40" y="811"/>
                    <a:pt x="79" y="12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5" name="Google Shape;2495;p83"/>
            <p:cNvSpPr/>
            <p:nvPr/>
          </p:nvSpPr>
          <p:spPr>
            <a:xfrm>
              <a:off x="5258533" y="3510419"/>
              <a:ext cx="1220" cy="17432"/>
            </a:xfrm>
            <a:custGeom>
              <a:rect b="b" l="l" r="r" t="t"/>
              <a:pathLst>
                <a:path extrusionOk="0" h="1272" w="89">
                  <a:moveTo>
                    <a:pt x="89" y="1271"/>
                  </a:moveTo>
                  <a:cubicBezTo>
                    <a:pt x="40" y="822"/>
                    <a:pt x="1" y="411"/>
                    <a:pt x="1" y="1"/>
                  </a:cubicBezTo>
                  <a:cubicBezTo>
                    <a:pt x="1" y="411"/>
                    <a:pt x="40" y="822"/>
                    <a:pt x="89" y="12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83"/>
            <p:cNvSpPr/>
            <p:nvPr/>
          </p:nvSpPr>
          <p:spPr>
            <a:xfrm>
              <a:off x="5257464" y="3492083"/>
              <a:ext cx="548" cy="16747"/>
            </a:xfrm>
            <a:custGeom>
              <a:rect b="b" l="l" r="r" t="t"/>
              <a:pathLst>
                <a:path extrusionOk="0" h="1222" w="40">
                  <a:moveTo>
                    <a:pt x="40" y="1222"/>
                  </a:moveTo>
                  <a:cubicBezTo>
                    <a:pt x="40" y="811"/>
                    <a:pt x="1" y="411"/>
                    <a:pt x="1" y="0"/>
                  </a:cubicBezTo>
                  <a:cubicBezTo>
                    <a:pt x="1" y="411"/>
                    <a:pt x="40" y="811"/>
                    <a:pt x="40" y="12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p83"/>
            <p:cNvSpPr/>
            <p:nvPr/>
          </p:nvSpPr>
          <p:spPr>
            <a:xfrm>
              <a:off x="5237908" y="3252657"/>
              <a:ext cx="1096" cy="7373"/>
            </a:xfrm>
            <a:custGeom>
              <a:rect b="b" l="l" r="r" t="t"/>
              <a:pathLst>
                <a:path extrusionOk="0" h="538" w="80">
                  <a:moveTo>
                    <a:pt x="79" y="538"/>
                  </a:moveTo>
                  <a:cubicBezTo>
                    <a:pt x="40" y="372"/>
                    <a:pt x="1" y="166"/>
                    <a:pt x="1" y="0"/>
                  </a:cubicBezTo>
                  <a:cubicBezTo>
                    <a:pt x="1" y="166"/>
                    <a:pt x="40" y="372"/>
                    <a:pt x="79" y="5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p83"/>
            <p:cNvSpPr/>
            <p:nvPr/>
          </p:nvSpPr>
          <p:spPr>
            <a:xfrm>
              <a:off x="5227342" y="3200828"/>
              <a:ext cx="1617" cy="7250"/>
            </a:xfrm>
            <a:custGeom>
              <a:rect b="b" l="l" r="r" t="t"/>
              <a:pathLst>
                <a:path extrusionOk="0" h="529" w="118">
                  <a:moveTo>
                    <a:pt x="117" y="529"/>
                  </a:moveTo>
                  <a:cubicBezTo>
                    <a:pt x="78" y="362"/>
                    <a:pt x="39" y="167"/>
                    <a:pt x="0" y="1"/>
                  </a:cubicBezTo>
                  <a:cubicBezTo>
                    <a:pt x="39" y="167"/>
                    <a:pt x="78" y="362"/>
                    <a:pt x="117" y="5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p83"/>
            <p:cNvSpPr/>
            <p:nvPr/>
          </p:nvSpPr>
          <p:spPr>
            <a:xfrm>
              <a:off x="5222916" y="3183560"/>
              <a:ext cx="2152" cy="7250"/>
            </a:xfrm>
            <a:custGeom>
              <a:rect b="b" l="l" r="r" t="t"/>
              <a:pathLst>
                <a:path extrusionOk="0" h="529" w="157">
                  <a:moveTo>
                    <a:pt x="157" y="528"/>
                  </a:moveTo>
                  <a:cubicBezTo>
                    <a:pt x="118" y="362"/>
                    <a:pt x="40" y="206"/>
                    <a:pt x="1" y="0"/>
                  </a:cubicBezTo>
                  <a:cubicBezTo>
                    <a:pt x="40" y="206"/>
                    <a:pt x="118" y="362"/>
                    <a:pt x="157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p83"/>
            <p:cNvSpPr/>
            <p:nvPr/>
          </p:nvSpPr>
          <p:spPr>
            <a:xfrm>
              <a:off x="5231221" y="3218109"/>
              <a:ext cx="1754" cy="7236"/>
            </a:xfrm>
            <a:custGeom>
              <a:rect b="b" l="l" r="r" t="t"/>
              <a:pathLst>
                <a:path extrusionOk="0" h="528" w="128">
                  <a:moveTo>
                    <a:pt x="127" y="528"/>
                  </a:moveTo>
                  <a:cubicBezTo>
                    <a:pt x="79" y="323"/>
                    <a:pt x="39" y="166"/>
                    <a:pt x="0" y="0"/>
                  </a:cubicBezTo>
                  <a:cubicBezTo>
                    <a:pt x="39" y="166"/>
                    <a:pt x="79" y="323"/>
                    <a:pt x="127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p83"/>
            <p:cNvSpPr/>
            <p:nvPr/>
          </p:nvSpPr>
          <p:spPr>
            <a:xfrm>
              <a:off x="5264166" y="3588095"/>
              <a:ext cx="1617" cy="12731"/>
            </a:xfrm>
            <a:custGeom>
              <a:rect b="b" l="l" r="r" t="t"/>
              <a:pathLst>
                <a:path extrusionOk="0" h="929" w="118">
                  <a:moveTo>
                    <a:pt x="117" y="929"/>
                  </a:moveTo>
                  <a:lnTo>
                    <a:pt x="117" y="929"/>
                  </a:lnTo>
                  <a:cubicBezTo>
                    <a:pt x="78" y="645"/>
                    <a:pt x="39" y="323"/>
                    <a:pt x="0" y="0"/>
                  </a:cubicBezTo>
                  <a:cubicBezTo>
                    <a:pt x="39" y="323"/>
                    <a:pt x="78" y="645"/>
                    <a:pt x="117" y="9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p83"/>
            <p:cNvSpPr/>
            <p:nvPr/>
          </p:nvSpPr>
          <p:spPr>
            <a:xfrm>
              <a:off x="5244610" y="3305144"/>
              <a:ext cx="1083" cy="7250"/>
            </a:xfrm>
            <a:custGeom>
              <a:rect b="b" l="l" r="r" t="t"/>
              <a:pathLst>
                <a:path extrusionOk="0" h="529" w="79">
                  <a:moveTo>
                    <a:pt x="79" y="528"/>
                  </a:moveTo>
                  <a:cubicBezTo>
                    <a:pt x="40" y="372"/>
                    <a:pt x="40" y="167"/>
                    <a:pt x="0" y="1"/>
                  </a:cubicBezTo>
                  <a:cubicBezTo>
                    <a:pt x="40" y="167"/>
                    <a:pt x="40" y="372"/>
                    <a:pt x="79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p83"/>
            <p:cNvSpPr/>
            <p:nvPr/>
          </p:nvSpPr>
          <p:spPr>
            <a:xfrm>
              <a:off x="5246885" y="3322959"/>
              <a:ext cx="548" cy="6701"/>
            </a:xfrm>
            <a:custGeom>
              <a:rect b="b" l="l" r="r" t="t"/>
              <a:pathLst>
                <a:path extrusionOk="0" h="489" w="40">
                  <a:moveTo>
                    <a:pt x="40" y="489"/>
                  </a:moveTo>
                  <a:cubicBezTo>
                    <a:pt x="40" y="332"/>
                    <a:pt x="1" y="166"/>
                    <a:pt x="1" y="0"/>
                  </a:cubicBezTo>
                  <a:cubicBezTo>
                    <a:pt x="1" y="166"/>
                    <a:pt x="40" y="332"/>
                    <a:pt x="40" y="4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83"/>
            <p:cNvSpPr/>
            <p:nvPr/>
          </p:nvSpPr>
          <p:spPr>
            <a:xfrm>
              <a:off x="5234565" y="3235376"/>
              <a:ext cx="1754" cy="7250"/>
            </a:xfrm>
            <a:custGeom>
              <a:rect b="b" l="l" r="r" t="t"/>
              <a:pathLst>
                <a:path extrusionOk="0" h="529" w="128">
                  <a:moveTo>
                    <a:pt x="128" y="529"/>
                  </a:moveTo>
                  <a:cubicBezTo>
                    <a:pt x="79" y="333"/>
                    <a:pt x="40" y="167"/>
                    <a:pt x="1" y="1"/>
                  </a:cubicBezTo>
                  <a:cubicBezTo>
                    <a:pt x="40" y="167"/>
                    <a:pt x="79" y="333"/>
                    <a:pt x="128" y="5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83"/>
            <p:cNvSpPr/>
            <p:nvPr/>
          </p:nvSpPr>
          <p:spPr>
            <a:xfrm>
              <a:off x="5240197" y="3270061"/>
              <a:ext cx="1083" cy="7250"/>
            </a:xfrm>
            <a:custGeom>
              <a:rect b="b" l="l" r="r" t="t"/>
              <a:pathLst>
                <a:path extrusionOk="0" h="529" w="79">
                  <a:moveTo>
                    <a:pt x="78" y="528"/>
                  </a:moveTo>
                  <a:cubicBezTo>
                    <a:pt x="78" y="362"/>
                    <a:pt x="39" y="157"/>
                    <a:pt x="0" y="1"/>
                  </a:cubicBezTo>
                  <a:cubicBezTo>
                    <a:pt x="39" y="157"/>
                    <a:pt x="78" y="362"/>
                    <a:pt x="78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83"/>
            <p:cNvSpPr/>
            <p:nvPr/>
          </p:nvSpPr>
          <p:spPr>
            <a:xfrm>
              <a:off x="5243006" y="3287877"/>
              <a:ext cx="548" cy="7236"/>
            </a:xfrm>
            <a:custGeom>
              <a:rect b="b" l="l" r="r" t="t"/>
              <a:pathLst>
                <a:path extrusionOk="0" h="528" w="40">
                  <a:moveTo>
                    <a:pt x="39" y="528"/>
                  </a:moveTo>
                  <a:cubicBezTo>
                    <a:pt x="39" y="323"/>
                    <a:pt x="0" y="166"/>
                    <a:pt x="0" y="0"/>
                  </a:cubicBezTo>
                  <a:cubicBezTo>
                    <a:pt x="0" y="166"/>
                    <a:pt x="39" y="323"/>
                    <a:pt x="39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83"/>
            <p:cNvSpPr/>
            <p:nvPr/>
          </p:nvSpPr>
          <p:spPr>
            <a:xfrm>
              <a:off x="5430466" y="3138528"/>
              <a:ext cx="377633" cy="428832"/>
            </a:xfrm>
            <a:custGeom>
              <a:rect b="b" l="l" r="r" t="t"/>
              <a:pathLst>
                <a:path extrusionOk="0" h="31292" w="27556">
                  <a:moveTo>
                    <a:pt x="5658" y="1"/>
                  </a:moveTo>
                  <a:cubicBezTo>
                    <a:pt x="3740" y="1"/>
                    <a:pt x="1869" y="73"/>
                    <a:pt x="1" y="267"/>
                  </a:cubicBezTo>
                  <a:lnTo>
                    <a:pt x="1711" y="6257"/>
                  </a:lnTo>
                  <a:cubicBezTo>
                    <a:pt x="2522" y="9266"/>
                    <a:pt x="3665" y="12403"/>
                    <a:pt x="4760" y="15412"/>
                  </a:cubicBezTo>
                  <a:cubicBezTo>
                    <a:pt x="5248" y="16722"/>
                    <a:pt x="5698" y="18021"/>
                    <a:pt x="6147" y="19282"/>
                  </a:cubicBezTo>
                  <a:lnTo>
                    <a:pt x="6264" y="19692"/>
                  </a:lnTo>
                  <a:lnTo>
                    <a:pt x="5864" y="19653"/>
                  </a:lnTo>
                  <a:cubicBezTo>
                    <a:pt x="5807" y="19636"/>
                    <a:pt x="5751" y="19629"/>
                    <a:pt x="5698" y="19629"/>
                  </a:cubicBezTo>
                  <a:cubicBezTo>
                    <a:pt x="5480" y="19629"/>
                    <a:pt x="5303" y="19756"/>
                    <a:pt x="5209" y="19858"/>
                  </a:cubicBezTo>
                  <a:cubicBezTo>
                    <a:pt x="4887" y="20103"/>
                    <a:pt x="4681" y="20591"/>
                    <a:pt x="4720" y="20992"/>
                  </a:cubicBezTo>
                  <a:cubicBezTo>
                    <a:pt x="4720" y="21568"/>
                    <a:pt x="5004" y="22096"/>
                    <a:pt x="5287" y="22663"/>
                  </a:cubicBezTo>
                  <a:cubicBezTo>
                    <a:pt x="5375" y="22868"/>
                    <a:pt x="5453" y="23034"/>
                    <a:pt x="5531" y="23229"/>
                  </a:cubicBezTo>
                  <a:cubicBezTo>
                    <a:pt x="5571" y="23317"/>
                    <a:pt x="5619" y="23435"/>
                    <a:pt x="5659" y="23523"/>
                  </a:cubicBezTo>
                  <a:lnTo>
                    <a:pt x="5659" y="23562"/>
                  </a:lnTo>
                  <a:cubicBezTo>
                    <a:pt x="5698" y="23679"/>
                    <a:pt x="5737" y="23767"/>
                    <a:pt x="5776" y="23845"/>
                  </a:cubicBezTo>
                  <a:cubicBezTo>
                    <a:pt x="6020" y="24617"/>
                    <a:pt x="6147" y="25389"/>
                    <a:pt x="6147" y="26210"/>
                  </a:cubicBezTo>
                  <a:lnTo>
                    <a:pt x="6147" y="26249"/>
                  </a:lnTo>
                  <a:lnTo>
                    <a:pt x="6147" y="26493"/>
                  </a:lnTo>
                  <a:lnTo>
                    <a:pt x="6147" y="26649"/>
                  </a:lnTo>
                  <a:lnTo>
                    <a:pt x="6147" y="26737"/>
                  </a:lnTo>
                  <a:cubicBezTo>
                    <a:pt x="6108" y="27265"/>
                    <a:pt x="6020" y="27793"/>
                    <a:pt x="5903" y="28281"/>
                  </a:cubicBezTo>
                  <a:cubicBezTo>
                    <a:pt x="5903" y="28281"/>
                    <a:pt x="5903" y="28320"/>
                    <a:pt x="5942" y="28320"/>
                  </a:cubicBezTo>
                  <a:cubicBezTo>
                    <a:pt x="5942" y="28359"/>
                    <a:pt x="5942" y="28359"/>
                    <a:pt x="5981" y="28408"/>
                  </a:cubicBezTo>
                  <a:cubicBezTo>
                    <a:pt x="5981" y="28447"/>
                    <a:pt x="6020" y="28486"/>
                    <a:pt x="6059" y="28565"/>
                  </a:cubicBezTo>
                  <a:cubicBezTo>
                    <a:pt x="6147" y="28692"/>
                    <a:pt x="6186" y="28848"/>
                    <a:pt x="6264" y="29014"/>
                  </a:cubicBezTo>
                  <a:cubicBezTo>
                    <a:pt x="6352" y="29219"/>
                    <a:pt x="6430" y="29424"/>
                    <a:pt x="6548" y="29581"/>
                  </a:cubicBezTo>
                  <a:cubicBezTo>
                    <a:pt x="7024" y="30374"/>
                    <a:pt x="8032" y="30554"/>
                    <a:pt x="9048" y="30554"/>
                  </a:cubicBezTo>
                  <a:cubicBezTo>
                    <a:pt x="9345" y="30554"/>
                    <a:pt x="9643" y="30539"/>
                    <a:pt x="9929" y="30519"/>
                  </a:cubicBezTo>
                  <a:lnTo>
                    <a:pt x="19299" y="29786"/>
                  </a:lnTo>
                  <a:lnTo>
                    <a:pt x="19622" y="29786"/>
                  </a:lnTo>
                  <a:cubicBezTo>
                    <a:pt x="19700" y="29747"/>
                    <a:pt x="19827" y="29747"/>
                    <a:pt x="19905" y="29747"/>
                  </a:cubicBezTo>
                  <a:lnTo>
                    <a:pt x="20110" y="29747"/>
                  </a:lnTo>
                  <a:cubicBezTo>
                    <a:pt x="20149" y="29747"/>
                    <a:pt x="20188" y="29786"/>
                    <a:pt x="20188" y="29786"/>
                  </a:cubicBezTo>
                  <a:lnTo>
                    <a:pt x="20433" y="29786"/>
                  </a:lnTo>
                  <a:cubicBezTo>
                    <a:pt x="20472" y="29786"/>
                    <a:pt x="20521" y="29825"/>
                    <a:pt x="20599" y="29825"/>
                  </a:cubicBezTo>
                  <a:lnTo>
                    <a:pt x="20638" y="29825"/>
                  </a:lnTo>
                  <a:cubicBezTo>
                    <a:pt x="20716" y="29874"/>
                    <a:pt x="20804" y="29874"/>
                    <a:pt x="20882" y="29913"/>
                  </a:cubicBezTo>
                  <a:cubicBezTo>
                    <a:pt x="21292" y="30069"/>
                    <a:pt x="21576" y="30362"/>
                    <a:pt x="21898" y="30607"/>
                  </a:cubicBezTo>
                  <a:cubicBezTo>
                    <a:pt x="22064" y="30724"/>
                    <a:pt x="22182" y="30890"/>
                    <a:pt x="22348" y="30968"/>
                  </a:cubicBezTo>
                  <a:cubicBezTo>
                    <a:pt x="22625" y="31167"/>
                    <a:pt x="22946" y="31291"/>
                    <a:pt x="23230" y="31291"/>
                  </a:cubicBezTo>
                  <a:cubicBezTo>
                    <a:pt x="23407" y="31291"/>
                    <a:pt x="23569" y="31243"/>
                    <a:pt x="23696" y="31134"/>
                  </a:cubicBezTo>
                  <a:cubicBezTo>
                    <a:pt x="23980" y="30802"/>
                    <a:pt x="23853" y="30314"/>
                    <a:pt x="23735" y="29786"/>
                  </a:cubicBezTo>
                  <a:cubicBezTo>
                    <a:pt x="23569" y="29141"/>
                    <a:pt x="23403" y="28447"/>
                    <a:pt x="23940" y="27959"/>
                  </a:cubicBezTo>
                  <a:cubicBezTo>
                    <a:pt x="24224" y="27675"/>
                    <a:pt x="24585" y="27627"/>
                    <a:pt x="24918" y="27548"/>
                  </a:cubicBezTo>
                  <a:lnTo>
                    <a:pt x="25690" y="27431"/>
                  </a:lnTo>
                  <a:cubicBezTo>
                    <a:pt x="25318" y="26649"/>
                    <a:pt x="25074" y="25917"/>
                    <a:pt x="24830" y="25184"/>
                  </a:cubicBezTo>
                  <a:lnTo>
                    <a:pt x="24791" y="25106"/>
                  </a:lnTo>
                  <a:lnTo>
                    <a:pt x="24830" y="25066"/>
                  </a:lnTo>
                  <a:cubicBezTo>
                    <a:pt x="25074" y="24255"/>
                    <a:pt x="25406" y="23474"/>
                    <a:pt x="25729" y="22741"/>
                  </a:cubicBezTo>
                  <a:cubicBezTo>
                    <a:pt x="26051" y="21969"/>
                    <a:pt x="26334" y="21275"/>
                    <a:pt x="26579" y="20542"/>
                  </a:cubicBezTo>
                  <a:cubicBezTo>
                    <a:pt x="26667" y="20259"/>
                    <a:pt x="26706" y="19897"/>
                    <a:pt x="26745" y="19526"/>
                  </a:cubicBezTo>
                  <a:cubicBezTo>
                    <a:pt x="26784" y="19126"/>
                    <a:pt x="26823" y="18676"/>
                    <a:pt x="26950" y="18344"/>
                  </a:cubicBezTo>
                  <a:cubicBezTo>
                    <a:pt x="27067" y="18060"/>
                    <a:pt x="27312" y="17816"/>
                    <a:pt x="27556" y="17611"/>
                  </a:cubicBezTo>
                  <a:cubicBezTo>
                    <a:pt x="27400" y="17533"/>
                    <a:pt x="27233" y="17416"/>
                    <a:pt x="27116" y="17289"/>
                  </a:cubicBezTo>
                  <a:lnTo>
                    <a:pt x="27067" y="17289"/>
                  </a:lnTo>
                  <a:cubicBezTo>
                    <a:pt x="26989" y="17249"/>
                    <a:pt x="26950" y="17171"/>
                    <a:pt x="26872" y="17122"/>
                  </a:cubicBezTo>
                  <a:lnTo>
                    <a:pt x="26823" y="17083"/>
                  </a:lnTo>
                  <a:cubicBezTo>
                    <a:pt x="26745" y="17044"/>
                    <a:pt x="26706" y="17005"/>
                    <a:pt x="26667" y="16927"/>
                  </a:cubicBezTo>
                  <a:cubicBezTo>
                    <a:pt x="26628" y="16927"/>
                    <a:pt x="26628" y="16878"/>
                    <a:pt x="26579" y="16878"/>
                  </a:cubicBezTo>
                  <a:cubicBezTo>
                    <a:pt x="26540" y="16839"/>
                    <a:pt x="26501" y="16800"/>
                    <a:pt x="26461" y="16722"/>
                  </a:cubicBezTo>
                  <a:cubicBezTo>
                    <a:pt x="26422" y="16722"/>
                    <a:pt x="26383" y="16683"/>
                    <a:pt x="26383" y="16683"/>
                  </a:cubicBezTo>
                  <a:cubicBezTo>
                    <a:pt x="26334" y="16595"/>
                    <a:pt x="26295" y="16556"/>
                    <a:pt x="26256" y="16517"/>
                  </a:cubicBezTo>
                  <a:cubicBezTo>
                    <a:pt x="26217" y="16478"/>
                    <a:pt x="26217" y="16478"/>
                    <a:pt x="26178" y="16438"/>
                  </a:cubicBezTo>
                  <a:cubicBezTo>
                    <a:pt x="26139" y="16351"/>
                    <a:pt x="26051" y="16272"/>
                    <a:pt x="26012" y="16194"/>
                  </a:cubicBezTo>
                  <a:cubicBezTo>
                    <a:pt x="25807" y="15823"/>
                    <a:pt x="25650" y="15461"/>
                    <a:pt x="25523" y="15090"/>
                  </a:cubicBezTo>
                  <a:cubicBezTo>
                    <a:pt x="25445" y="14924"/>
                    <a:pt x="25406" y="14768"/>
                    <a:pt x="25318" y="14601"/>
                  </a:cubicBezTo>
                  <a:cubicBezTo>
                    <a:pt x="24468" y="12481"/>
                    <a:pt x="22592" y="11142"/>
                    <a:pt x="20560" y="9755"/>
                  </a:cubicBezTo>
                  <a:cubicBezTo>
                    <a:pt x="18723" y="8455"/>
                    <a:pt x="16807" y="7068"/>
                    <a:pt x="15791" y="5075"/>
                  </a:cubicBezTo>
                  <a:cubicBezTo>
                    <a:pt x="15752" y="4957"/>
                    <a:pt x="15674" y="4830"/>
                    <a:pt x="15635" y="4752"/>
                  </a:cubicBezTo>
                  <a:cubicBezTo>
                    <a:pt x="15391" y="4224"/>
                    <a:pt x="15146" y="3687"/>
                    <a:pt x="14697" y="3443"/>
                  </a:cubicBezTo>
                  <a:cubicBezTo>
                    <a:pt x="14414" y="3286"/>
                    <a:pt x="14081" y="3247"/>
                    <a:pt x="13720" y="3198"/>
                  </a:cubicBezTo>
                  <a:cubicBezTo>
                    <a:pt x="13593" y="3159"/>
                    <a:pt x="13476" y="3159"/>
                    <a:pt x="13348" y="3120"/>
                  </a:cubicBezTo>
                  <a:cubicBezTo>
                    <a:pt x="12655" y="3003"/>
                    <a:pt x="12166" y="2671"/>
                    <a:pt x="11971" y="2221"/>
                  </a:cubicBezTo>
                  <a:cubicBezTo>
                    <a:pt x="11844" y="1899"/>
                    <a:pt x="11922" y="1449"/>
                    <a:pt x="12215" y="1166"/>
                  </a:cubicBezTo>
                  <a:cubicBezTo>
                    <a:pt x="12254" y="1088"/>
                    <a:pt x="12332" y="1049"/>
                    <a:pt x="12459" y="961"/>
                  </a:cubicBezTo>
                  <a:cubicBezTo>
                    <a:pt x="12371" y="922"/>
                    <a:pt x="12332" y="844"/>
                    <a:pt x="12293" y="756"/>
                  </a:cubicBezTo>
                  <a:lnTo>
                    <a:pt x="12293" y="717"/>
                  </a:lnTo>
                  <a:cubicBezTo>
                    <a:pt x="12254" y="638"/>
                    <a:pt x="12215" y="599"/>
                    <a:pt x="12215" y="560"/>
                  </a:cubicBezTo>
                  <a:cubicBezTo>
                    <a:pt x="12166" y="511"/>
                    <a:pt x="12166" y="511"/>
                    <a:pt x="12166" y="472"/>
                  </a:cubicBezTo>
                  <a:cubicBezTo>
                    <a:pt x="12127" y="433"/>
                    <a:pt x="12127" y="394"/>
                    <a:pt x="12088" y="355"/>
                  </a:cubicBezTo>
                  <a:cubicBezTo>
                    <a:pt x="12088" y="316"/>
                    <a:pt x="12088" y="267"/>
                    <a:pt x="12049" y="228"/>
                  </a:cubicBezTo>
                  <a:lnTo>
                    <a:pt x="12049" y="189"/>
                  </a:lnTo>
                  <a:lnTo>
                    <a:pt x="12010" y="189"/>
                  </a:lnTo>
                  <a:cubicBezTo>
                    <a:pt x="9802" y="83"/>
                    <a:pt x="7703" y="1"/>
                    <a:pt x="56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83"/>
            <p:cNvSpPr/>
            <p:nvPr/>
          </p:nvSpPr>
          <p:spPr>
            <a:xfrm>
              <a:off x="5514706" y="3497702"/>
              <a:ext cx="14" cy="548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83"/>
            <p:cNvSpPr/>
            <p:nvPr/>
          </p:nvSpPr>
          <p:spPr>
            <a:xfrm>
              <a:off x="5511348" y="3504965"/>
              <a:ext cx="3358" cy="21146"/>
            </a:xfrm>
            <a:custGeom>
              <a:rect b="b" l="l" r="r" t="t"/>
              <a:pathLst>
                <a:path extrusionOk="0" h="1543" w="245">
                  <a:moveTo>
                    <a:pt x="245" y="1"/>
                  </a:moveTo>
                  <a:lnTo>
                    <a:pt x="245" y="1"/>
                  </a:lnTo>
                  <a:cubicBezTo>
                    <a:pt x="206" y="528"/>
                    <a:pt x="118" y="1015"/>
                    <a:pt x="1" y="1542"/>
                  </a:cubicBezTo>
                  <a:cubicBezTo>
                    <a:pt x="118" y="1054"/>
                    <a:pt x="206" y="528"/>
                    <a:pt x="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83"/>
            <p:cNvSpPr/>
            <p:nvPr/>
          </p:nvSpPr>
          <p:spPr>
            <a:xfrm>
              <a:off x="5509608" y="3465305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1" name="Google Shape;2511;p83"/>
            <p:cNvSpPr/>
            <p:nvPr/>
          </p:nvSpPr>
          <p:spPr>
            <a:xfrm>
              <a:off x="5514706" y="3501594"/>
              <a:ext cx="14" cy="2152"/>
            </a:xfrm>
            <a:custGeom>
              <a:rect b="b" l="l" r="r" t="t"/>
              <a:pathLst>
                <a:path extrusionOk="0" h="157" w="1">
                  <a:moveTo>
                    <a:pt x="0" y="0"/>
                  </a:moveTo>
                  <a:lnTo>
                    <a:pt x="0" y="15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2" name="Google Shape;2512;p83"/>
            <p:cNvSpPr/>
            <p:nvPr/>
          </p:nvSpPr>
          <p:spPr>
            <a:xfrm>
              <a:off x="5508005" y="3460879"/>
              <a:ext cx="14" cy="548"/>
            </a:xfrm>
            <a:custGeom>
              <a:rect b="b" l="l" r="r" t="t"/>
              <a:pathLst>
                <a:path extrusionOk="0" h="40" w="1">
                  <a:moveTo>
                    <a:pt x="1" y="1"/>
                  </a:moveTo>
                  <a:lnTo>
                    <a:pt x="1" y="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p83"/>
            <p:cNvSpPr/>
            <p:nvPr/>
          </p:nvSpPr>
          <p:spPr>
            <a:xfrm>
              <a:off x="5600001" y="3086274"/>
              <a:ext cx="402273" cy="289186"/>
            </a:xfrm>
            <a:custGeom>
              <a:rect b="b" l="l" r="r" t="t"/>
              <a:pathLst>
                <a:path extrusionOk="0" h="21102" w="29354">
                  <a:moveTo>
                    <a:pt x="12044" y="0"/>
                  </a:moveTo>
                  <a:cubicBezTo>
                    <a:pt x="11379" y="0"/>
                    <a:pt x="10712" y="196"/>
                    <a:pt x="10016" y="416"/>
                  </a:cubicBezTo>
                  <a:cubicBezTo>
                    <a:pt x="9693" y="504"/>
                    <a:pt x="9371" y="621"/>
                    <a:pt x="9000" y="660"/>
                  </a:cubicBezTo>
                  <a:cubicBezTo>
                    <a:pt x="8399" y="820"/>
                    <a:pt x="7775" y="879"/>
                    <a:pt x="7123" y="879"/>
                  </a:cubicBezTo>
                  <a:cubicBezTo>
                    <a:pt x="6937" y="879"/>
                    <a:pt x="6748" y="874"/>
                    <a:pt x="6557" y="865"/>
                  </a:cubicBezTo>
                  <a:cubicBezTo>
                    <a:pt x="6440" y="826"/>
                    <a:pt x="6273" y="826"/>
                    <a:pt x="6146" y="787"/>
                  </a:cubicBezTo>
                  <a:cubicBezTo>
                    <a:pt x="5893" y="765"/>
                    <a:pt x="5635" y="742"/>
                    <a:pt x="5385" y="742"/>
                  </a:cubicBezTo>
                  <a:cubicBezTo>
                    <a:pt x="5201" y="742"/>
                    <a:pt x="5020" y="754"/>
                    <a:pt x="4847" y="787"/>
                  </a:cubicBezTo>
                  <a:cubicBezTo>
                    <a:pt x="4241" y="865"/>
                    <a:pt x="3625" y="1237"/>
                    <a:pt x="3137" y="1598"/>
                  </a:cubicBezTo>
                  <a:cubicBezTo>
                    <a:pt x="2570" y="2009"/>
                    <a:pt x="1876" y="2702"/>
                    <a:pt x="1261" y="3308"/>
                  </a:cubicBezTo>
                  <a:cubicBezTo>
                    <a:pt x="1017" y="3552"/>
                    <a:pt x="821" y="3758"/>
                    <a:pt x="577" y="3963"/>
                  </a:cubicBezTo>
                  <a:lnTo>
                    <a:pt x="489" y="4041"/>
                  </a:lnTo>
                  <a:lnTo>
                    <a:pt x="245" y="4041"/>
                  </a:lnTo>
                  <a:lnTo>
                    <a:pt x="245" y="4080"/>
                  </a:lnTo>
                  <a:cubicBezTo>
                    <a:pt x="284" y="4129"/>
                    <a:pt x="284" y="4168"/>
                    <a:pt x="333" y="4207"/>
                  </a:cubicBezTo>
                  <a:lnTo>
                    <a:pt x="333" y="4246"/>
                  </a:lnTo>
                  <a:cubicBezTo>
                    <a:pt x="372" y="4324"/>
                    <a:pt x="411" y="4373"/>
                    <a:pt x="450" y="4451"/>
                  </a:cubicBezTo>
                  <a:lnTo>
                    <a:pt x="450" y="4490"/>
                  </a:lnTo>
                  <a:cubicBezTo>
                    <a:pt x="489" y="4530"/>
                    <a:pt x="528" y="4569"/>
                    <a:pt x="577" y="4618"/>
                  </a:cubicBezTo>
                  <a:cubicBezTo>
                    <a:pt x="577" y="4618"/>
                    <a:pt x="577" y="4657"/>
                    <a:pt x="616" y="4657"/>
                  </a:cubicBezTo>
                  <a:cubicBezTo>
                    <a:pt x="655" y="4735"/>
                    <a:pt x="694" y="4774"/>
                    <a:pt x="733" y="4862"/>
                  </a:cubicBezTo>
                  <a:lnTo>
                    <a:pt x="1261" y="5546"/>
                  </a:lnTo>
                  <a:lnTo>
                    <a:pt x="450" y="5223"/>
                  </a:lnTo>
                  <a:lnTo>
                    <a:pt x="333" y="5223"/>
                  </a:lnTo>
                  <a:cubicBezTo>
                    <a:pt x="284" y="5223"/>
                    <a:pt x="284" y="5262"/>
                    <a:pt x="284" y="5262"/>
                  </a:cubicBezTo>
                  <a:cubicBezTo>
                    <a:pt x="245" y="5262"/>
                    <a:pt x="245" y="5262"/>
                    <a:pt x="245" y="5301"/>
                  </a:cubicBezTo>
                  <a:lnTo>
                    <a:pt x="206" y="5301"/>
                  </a:lnTo>
                  <a:lnTo>
                    <a:pt x="206" y="5350"/>
                  </a:lnTo>
                  <a:cubicBezTo>
                    <a:pt x="166" y="5350"/>
                    <a:pt x="166" y="5350"/>
                    <a:pt x="127" y="5389"/>
                  </a:cubicBezTo>
                  <a:cubicBezTo>
                    <a:pt x="39" y="5507"/>
                    <a:pt x="0" y="5712"/>
                    <a:pt x="88" y="5839"/>
                  </a:cubicBezTo>
                  <a:cubicBezTo>
                    <a:pt x="245" y="6200"/>
                    <a:pt x="694" y="6367"/>
                    <a:pt x="1105" y="6445"/>
                  </a:cubicBezTo>
                  <a:cubicBezTo>
                    <a:pt x="1183" y="6445"/>
                    <a:pt x="1310" y="6484"/>
                    <a:pt x="1427" y="6484"/>
                  </a:cubicBezTo>
                  <a:cubicBezTo>
                    <a:pt x="1837" y="6572"/>
                    <a:pt x="2238" y="6611"/>
                    <a:pt x="2609" y="6816"/>
                  </a:cubicBezTo>
                  <a:cubicBezTo>
                    <a:pt x="3176" y="7178"/>
                    <a:pt x="3459" y="7744"/>
                    <a:pt x="3704" y="8321"/>
                  </a:cubicBezTo>
                  <a:cubicBezTo>
                    <a:pt x="3753" y="8438"/>
                    <a:pt x="3831" y="8526"/>
                    <a:pt x="3870" y="8643"/>
                  </a:cubicBezTo>
                  <a:cubicBezTo>
                    <a:pt x="4847" y="10558"/>
                    <a:pt x="6684" y="11858"/>
                    <a:pt x="8511" y="13167"/>
                  </a:cubicBezTo>
                  <a:cubicBezTo>
                    <a:pt x="10465" y="14545"/>
                    <a:pt x="12498" y="15972"/>
                    <a:pt x="13436" y="18209"/>
                  </a:cubicBezTo>
                  <a:cubicBezTo>
                    <a:pt x="13475" y="18375"/>
                    <a:pt x="13563" y="18541"/>
                    <a:pt x="13602" y="18737"/>
                  </a:cubicBezTo>
                  <a:cubicBezTo>
                    <a:pt x="13768" y="19069"/>
                    <a:pt x="13885" y="19431"/>
                    <a:pt x="14090" y="19714"/>
                  </a:cubicBezTo>
                  <a:cubicBezTo>
                    <a:pt x="14130" y="19802"/>
                    <a:pt x="14169" y="19880"/>
                    <a:pt x="14208" y="19958"/>
                  </a:cubicBezTo>
                  <a:cubicBezTo>
                    <a:pt x="14257" y="19958"/>
                    <a:pt x="14257" y="20007"/>
                    <a:pt x="14296" y="20007"/>
                  </a:cubicBezTo>
                  <a:cubicBezTo>
                    <a:pt x="14335" y="20085"/>
                    <a:pt x="14374" y="20124"/>
                    <a:pt x="14413" y="20164"/>
                  </a:cubicBezTo>
                  <a:cubicBezTo>
                    <a:pt x="14413" y="20164"/>
                    <a:pt x="14452" y="20203"/>
                    <a:pt x="14452" y="20251"/>
                  </a:cubicBezTo>
                  <a:cubicBezTo>
                    <a:pt x="14501" y="20291"/>
                    <a:pt x="14540" y="20291"/>
                    <a:pt x="14579" y="20330"/>
                  </a:cubicBezTo>
                  <a:lnTo>
                    <a:pt x="14657" y="20408"/>
                  </a:lnTo>
                  <a:lnTo>
                    <a:pt x="14784" y="20535"/>
                  </a:lnTo>
                  <a:cubicBezTo>
                    <a:pt x="14823" y="20535"/>
                    <a:pt x="14862" y="20574"/>
                    <a:pt x="14862" y="20574"/>
                  </a:cubicBezTo>
                  <a:cubicBezTo>
                    <a:pt x="14941" y="20613"/>
                    <a:pt x="14989" y="20652"/>
                    <a:pt x="15029" y="20691"/>
                  </a:cubicBezTo>
                  <a:cubicBezTo>
                    <a:pt x="15029" y="20740"/>
                    <a:pt x="15068" y="20740"/>
                    <a:pt x="15107" y="20740"/>
                  </a:cubicBezTo>
                  <a:lnTo>
                    <a:pt x="15234" y="20857"/>
                  </a:lnTo>
                  <a:cubicBezTo>
                    <a:pt x="15273" y="20896"/>
                    <a:pt x="15273" y="20896"/>
                    <a:pt x="15312" y="20896"/>
                  </a:cubicBezTo>
                  <a:cubicBezTo>
                    <a:pt x="15390" y="20984"/>
                    <a:pt x="15478" y="21023"/>
                    <a:pt x="15595" y="21102"/>
                  </a:cubicBezTo>
                  <a:cubicBezTo>
                    <a:pt x="15673" y="21023"/>
                    <a:pt x="15722" y="20935"/>
                    <a:pt x="15761" y="20857"/>
                  </a:cubicBezTo>
                  <a:cubicBezTo>
                    <a:pt x="15918" y="20251"/>
                    <a:pt x="15800" y="19763"/>
                    <a:pt x="15634" y="19274"/>
                  </a:cubicBezTo>
                  <a:cubicBezTo>
                    <a:pt x="15429" y="18541"/>
                    <a:pt x="15234" y="17809"/>
                    <a:pt x="16611" y="17154"/>
                  </a:cubicBezTo>
                  <a:cubicBezTo>
                    <a:pt x="16919" y="17012"/>
                    <a:pt x="17215" y="16961"/>
                    <a:pt x="17495" y="16961"/>
                  </a:cubicBezTo>
                  <a:cubicBezTo>
                    <a:pt x="17774" y="16961"/>
                    <a:pt x="18038" y="17012"/>
                    <a:pt x="18282" y="17076"/>
                  </a:cubicBezTo>
                  <a:cubicBezTo>
                    <a:pt x="18565" y="17103"/>
                    <a:pt x="18807" y="17148"/>
                    <a:pt x="19051" y="17148"/>
                  </a:cubicBezTo>
                  <a:cubicBezTo>
                    <a:pt x="19161" y="17148"/>
                    <a:pt x="19271" y="17139"/>
                    <a:pt x="19386" y="17115"/>
                  </a:cubicBezTo>
                  <a:cubicBezTo>
                    <a:pt x="19826" y="16949"/>
                    <a:pt x="20070" y="16705"/>
                    <a:pt x="20364" y="16343"/>
                  </a:cubicBezTo>
                  <a:cubicBezTo>
                    <a:pt x="20520" y="16177"/>
                    <a:pt x="20686" y="15972"/>
                    <a:pt x="20891" y="15766"/>
                  </a:cubicBezTo>
                  <a:cubicBezTo>
                    <a:pt x="21253" y="15444"/>
                    <a:pt x="21663" y="15161"/>
                    <a:pt x="22025" y="14916"/>
                  </a:cubicBezTo>
                  <a:cubicBezTo>
                    <a:pt x="22806" y="14340"/>
                    <a:pt x="23490" y="13812"/>
                    <a:pt x="23979" y="13040"/>
                  </a:cubicBezTo>
                  <a:cubicBezTo>
                    <a:pt x="24223" y="12679"/>
                    <a:pt x="24350" y="12141"/>
                    <a:pt x="24468" y="11614"/>
                  </a:cubicBezTo>
                  <a:cubicBezTo>
                    <a:pt x="24595" y="11047"/>
                    <a:pt x="24712" y="10480"/>
                    <a:pt x="25005" y="9992"/>
                  </a:cubicBezTo>
                  <a:cubicBezTo>
                    <a:pt x="25611" y="8966"/>
                    <a:pt x="26177" y="8770"/>
                    <a:pt x="26832" y="8526"/>
                  </a:cubicBezTo>
                  <a:cubicBezTo>
                    <a:pt x="27203" y="8399"/>
                    <a:pt x="27565" y="8233"/>
                    <a:pt x="28014" y="7989"/>
                  </a:cubicBezTo>
                  <a:cubicBezTo>
                    <a:pt x="28913" y="7461"/>
                    <a:pt x="29031" y="7138"/>
                    <a:pt x="29353" y="6445"/>
                  </a:cubicBezTo>
                  <a:lnTo>
                    <a:pt x="29353" y="6406"/>
                  </a:lnTo>
                  <a:lnTo>
                    <a:pt x="22562" y="2859"/>
                  </a:lnTo>
                  <a:cubicBezTo>
                    <a:pt x="21405" y="2264"/>
                    <a:pt x="20274" y="1754"/>
                    <a:pt x="19148" y="1754"/>
                  </a:cubicBezTo>
                  <a:cubicBezTo>
                    <a:pt x="18885" y="1754"/>
                    <a:pt x="18623" y="1781"/>
                    <a:pt x="18361" y="1842"/>
                  </a:cubicBezTo>
                  <a:cubicBezTo>
                    <a:pt x="17921" y="1969"/>
                    <a:pt x="17510" y="2214"/>
                    <a:pt x="17061" y="2458"/>
                  </a:cubicBezTo>
                  <a:cubicBezTo>
                    <a:pt x="16817" y="2575"/>
                    <a:pt x="16533" y="2741"/>
                    <a:pt x="16250" y="2859"/>
                  </a:cubicBezTo>
                  <a:cubicBezTo>
                    <a:pt x="15988" y="2978"/>
                    <a:pt x="15478" y="3167"/>
                    <a:pt x="14919" y="3167"/>
                  </a:cubicBezTo>
                  <a:cubicBezTo>
                    <a:pt x="14519" y="3167"/>
                    <a:pt x="14094" y="3070"/>
                    <a:pt x="13719" y="2781"/>
                  </a:cubicBezTo>
                  <a:lnTo>
                    <a:pt x="13475" y="2575"/>
                  </a:lnTo>
                  <a:lnTo>
                    <a:pt x="13719" y="2370"/>
                  </a:lnTo>
                  <a:cubicBezTo>
                    <a:pt x="14051" y="2087"/>
                    <a:pt x="14051" y="1725"/>
                    <a:pt x="13963" y="1442"/>
                  </a:cubicBezTo>
                  <a:cubicBezTo>
                    <a:pt x="13807" y="787"/>
                    <a:pt x="13231" y="172"/>
                    <a:pt x="12625" y="54"/>
                  </a:cubicBezTo>
                  <a:cubicBezTo>
                    <a:pt x="12431" y="17"/>
                    <a:pt x="12238" y="0"/>
                    <a:pt x="120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p83"/>
            <p:cNvSpPr/>
            <p:nvPr/>
          </p:nvSpPr>
          <p:spPr>
            <a:xfrm>
              <a:off x="5298714" y="3521136"/>
              <a:ext cx="702478" cy="531682"/>
            </a:xfrm>
            <a:custGeom>
              <a:rect b="b" l="l" r="r" t="t"/>
              <a:pathLst>
                <a:path extrusionOk="0" h="38797" w="51260">
                  <a:moveTo>
                    <a:pt x="35509" y="1"/>
                  </a:moveTo>
                  <a:lnTo>
                    <a:pt x="34610" y="157"/>
                  </a:lnTo>
                  <a:cubicBezTo>
                    <a:pt x="34287" y="196"/>
                    <a:pt x="34043" y="245"/>
                    <a:pt x="33877" y="401"/>
                  </a:cubicBezTo>
                  <a:cubicBezTo>
                    <a:pt x="33594" y="685"/>
                    <a:pt x="33672" y="1095"/>
                    <a:pt x="33838" y="1750"/>
                  </a:cubicBezTo>
                  <a:cubicBezTo>
                    <a:pt x="33955" y="2356"/>
                    <a:pt x="34121" y="3049"/>
                    <a:pt x="33672" y="3538"/>
                  </a:cubicBezTo>
                  <a:cubicBezTo>
                    <a:pt x="33633" y="3577"/>
                    <a:pt x="33594" y="3616"/>
                    <a:pt x="33554" y="3616"/>
                  </a:cubicBezTo>
                  <a:cubicBezTo>
                    <a:pt x="33554" y="3665"/>
                    <a:pt x="33554" y="3665"/>
                    <a:pt x="33506" y="3665"/>
                  </a:cubicBezTo>
                  <a:lnTo>
                    <a:pt x="33467" y="3704"/>
                  </a:lnTo>
                  <a:cubicBezTo>
                    <a:pt x="33427" y="3704"/>
                    <a:pt x="33427" y="3743"/>
                    <a:pt x="33427" y="3743"/>
                  </a:cubicBezTo>
                  <a:cubicBezTo>
                    <a:pt x="33388" y="3743"/>
                    <a:pt x="33349" y="3743"/>
                    <a:pt x="33349" y="3782"/>
                  </a:cubicBezTo>
                  <a:lnTo>
                    <a:pt x="33310" y="3782"/>
                  </a:lnTo>
                  <a:cubicBezTo>
                    <a:pt x="33261" y="3782"/>
                    <a:pt x="33261" y="3821"/>
                    <a:pt x="33222" y="3821"/>
                  </a:cubicBezTo>
                  <a:lnTo>
                    <a:pt x="33183" y="3821"/>
                  </a:lnTo>
                  <a:cubicBezTo>
                    <a:pt x="33144" y="3821"/>
                    <a:pt x="33144" y="3821"/>
                    <a:pt x="33105" y="3860"/>
                  </a:cubicBezTo>
                  <a:lnTo>
                    <a:pt x="32529" y="3860"/>
                  </a:lnTo>
                  <a:cubicBezTo>
                    <a:pt x="32529" y="3821"/>
                    <a:pt x="32489" y="3821"/>
                    <a:pt x="32489" y="3821"/>
                  </a:cubicBezTo>
                  <a:lnTo>
                    <a:pt x="32411" y="3821"/>
                  </a:lnTo>
                  <a:cubicBezTo>
                    <a:pt x="32372" y="3821"/>
                    <a:pt x="32372" y="3782"/>
                    <a:pt x="32333" y="3782"/>
                  </a:cubicBezTo>
                  <a:lnTo>
                    <a:pt x="32245" y="3782"/>
                  </a:lnTo>
                  <a:lnTo>
                    <a:pt x="32206" y="3743"/>
                  </a:lnTo>
                  <a:cubicBezTo>
                    <a:pt x="32167" y="3743"/>
                    <a:pt x="32128" y="3743"/>
                    <a:pt x="32128" y="3704"/>
                  </a:cubicBezTo>
                  <a:lnTo>
                    <a:pt x="32040" y="3704"/>
                  </a:lnTo>
                  <a:lnTo>
                    <a:pt x="32001" y="3665"/>
                  </a:lnTo>
                  <a:cubicBezTo>
                    <a:pt x="31962" y="3665"/>
                    <a:pt x="31962" y="3616"/>
                    <a:pt x="31923" y="3616"/>
                  </a:cubicBezTo>
                  <a:cubicBezTo>
                    <a:pt x="31923" y="3616"/>
                    <a:pt x="31884" y="3616"/>
                    <a:pt x="31845" y="3577"/>
                  </a:cubicBezTo>
                  <a:lnTo>
                    <a:pt x="31796" y="3577"/>
                  </a:lnTo>
                  <a:cubicBezTo>
                    <a:pt x="31757" y="3538"/>
                    <a:pt x="31718" y="3499"/>
                    <a:pt x="31678" y="3499"/>
                  </a:cubicBezTo>
                  <a:cubicBezTo>
                    <a:pt x="31512" y="3372"/>
                    <a:pt x="31356" y="3215"/>
                    <a:pt x="31190" y="3088"/>
                  </a:cubicBezTo>
                  <a:cubicBezTo>
                    <a:pt x="30906" y="2805"/>
                    <a:pt x="30623" y="2600"/>
                    <a:pt x="30291" y="2483"/>
                  </a:cubicBezTo>
                  <a:cubicBezTo>
                    <a:pt x="30065" y="2389"/>
                    <a:pt x="29811" y="2360"/>
                    <a:pt x="29553" y="2360"/>
                  </a:cubicBezTo>
                  <a:cubicBezTo>
                    <a:pt x="29352" y="2360"/>
                    <a:pt x="29148" y="2378"/>
                    <a:pt x="28952" y="2395"/>
                  </a:cubicBezTo>
                  <a:lnTo>
                    <a:pt x="19582" y="3088"/>
                  </a:lnTo>
                  <a:cubicBezTo>
                    <a:pt x="19270" y="3117"/>
                    <a:pt x="18944" y="3137"/>
                    <a:pt x="18616" y="3137"/>
                  </a:cubicBezTo>
                  <a:cubicBezTo>
                    <a:pt x="17492" y="3137"/>
                    <a:pt x="16350" y="2900"/>
                    <a:pt x="15722" y="1955"/>
                  </a:cubicBezTo>
                  <a:cubicBezTo>
                    <a:pt x="15595" y="1750"/>
                    <a:pt x="15478" y="1505"/>
                    <a:pt x="15390" y="1261"/>
                  </a:cubicBezTo>
                  <a:cubicBezTo>
                    <a:pt x="15351" y="1134"/>
                    <a:pt x="15273" y="1017"/>
                    <a:pt x="15233" y="890"/>
                  </a:cubicBezTo>
                  <a:cubicBezTo>
                    <a:pt x="15233" y="851"/>
                    <a:pt x="15233" y="851"/>
                    <a:pt x="15185" y="851"/>
                  </a:cubicBezTo>
                  <a:cubicBezTo>
                    <a:pt x="10104" y="1056"/>
                    <a:pt x="5013" y="1711"/>
                    <a:pt x="0" y="2805"/>
                  </a:cubicBezTo>
                  <a:lnTo>
                    <a:pt x="1104" y="5287"/>
                  </a:lnTo>
                  <a:cubicBezTo>
                    <a:pt x="1221" y="5170"/>
                    <a:pt x="1309" y="5082"/>
                    <a:pt x="1427" y="4964"/>
                  </a:cubicBezTo>
                  <a:lnTo>
                    <a:pt x="1554" y="4837"/>
                  </a:lnTo>
                  <a:lnTo>
                    <a:pt x="1710" y="4886"/>
                  </a:lnTo>
                  <a:cubicBezTo>
                    <a:pt x="1798" y="4925"/>
                    <a:pt x="1876" y="4964"/>
                    <a:pt x="1993" y="5043"/>
                  </a:cubicBezTo>
                  <a:cubicBezTo>
                    <a:pt x="2326" y="5170"/>
                    <a:pt x="3058" y="5492"/>
                    <a:pt x="3303" y="5492"/>
                  </a:cubicBezTo>
                  <a:cubicBezTo>
                    <a:pt x="3586" y="5453"/>
                    <a:pt x="3869" y="5131"/>
                    <a:pt x="4114" y="4837"/>
                  </a:cubicBezTo>
                  <a:cubicBezTo>
                    <a:pt x="4358" y="4554"/>
                    <a:pt x="4641" y="4193"/>
                    <a:pt x="5052" y="4153"/>
                  </a:cubicBezTo>
                  <a:cubicBezTo>
                    <a:pt x="5138" y="4138"/>
                    <a:pt x="5225" y="4132"/>
                    <a:pt x="5312" y="4132"/>
                  </a:cubicBezTo>
                  <a:cubicBezTo>
                    <a:pt x="5966" y="4132"/>
                    <a:pt x="6643" y="4524"/>
                    <a:pt x="7289" y="4886"/>
                  </a:cubicBezTo>
                  <a:cubicBezTo>
                    <a:pt x="7739" y="5131"/>
                    <a:pt x="8149" y="5375"/>
                    <a:pt x="8511" y="5453"/>
                  </a:cubicBezTo>
                  <a:cubicBezTo>
                    <a:pt x="8677" y="5499"/>
                    <a:pt x="8843" y="5518"/>
                    <a:pt x="9019" y="5518"/>
                  </a:cubicBezTo>
                  <a:cubicBezTo>
                    <a:pt x="9143" y="5518"/>
                    <a:pt x="9272" y="5508"/>
                    <a:pt x="9410" y="5492"/>
                  </a:cubicBezTo>
                  <a:cubicBezTo>
                    <a:pt x="9497" y="5492"/>
                    <a:pt x="9583" y="5491"/>
                    <a:pt x="9671" y="5491"/>
                  </a:cubicBezTo>
                  <a:cubicBezTo>
                    <a:pt x="10073" y="5491"/>
                    <a:pt x="10481" y="5517"/>
                    <a:pt x="10915" y="5815"/>
                  </a:cubicBezTo>
                  <a:cubicBezTo>
                    <a:pt x="11276" y="6059"/>
                    <a:pt x="11481" y="6508"/>
                    <a:pt x="11726" y="6958"/>
                  </a:cubicBezTo>
                  <a:cubicBezTo>
                    <a:pt x="11931" y="7446"/>
                    <a:pt x="12175" y="7935"/>
                    <a:pt x="12546" y="8179"/>
                  </a:cubicBezTo>
                  <a:cubicBezTo>
                    <a:pt x="12826" y="8378"/>
                    <a:pt x="13133" y="8460"/>
                    <a:pt x="13453" y="8460"/>
                  </a:cubicBezTo>
                  <a:cubicBezTo>
                    <a:pt x="14251" y="8460"/>
                    <a:pt x="15136" y="7953"/>
                    <a:pt x="15917" y="7485"/>
                  </a:cubicBezTo>
                  <a:cubicBezTo>
                    <a:pt x="16084" y="7407"/>
                    <a:pt x="16250" y="7329"/>
                    <a:pt x="16367" y="7241"/>
                  </a:cubicBezTo>
                  <a:lnTo>
                    <a:pt x="16455" y="7202"/>
                  </a:lnTo>
                  <a:lnTo>
                    <a:pt x="16533" y="7202"/>
                  </a:lnTo>
                  <a:cubicBezTo>
                    <a:pt x="17471" y="7202"/>
                    <a:pt x="18204" y="6635"/>
                    <a:pt x="18898" y="6108"/>
                  </a:cubicBezTo>
                  <a:cubicBezTo>
                    <a:pt x="19503" y="5658"/>
                    <a:pt x="20119" y="5170"/>
                    <a:pt x="20891" y="5082"/>
                  </a:cubicBezTo>
                  <a:cubicBezTo>
                    <a:pt x="20939" y="5079"/>
                    <a:pt x="20986" y="5078"/>
                    <a:pt x="21030" y="5078"/>
                  </a:cubicBezTo>
                  <a:cubicBezTo>
                    <a:pt x="21698" y="5078"/>
                    <a:pt x="21964" y="5344"/>
                    <a:pt x="22230" y="5619"/>
                  </a:cubicBezTo>
                  <a:cubicBezTo>
                    <a:pt x="22396" y="5736"/>
                    <a:pt x="22562" y="5902"/>
                    <a:pt x="22806" y="6020"/>
                  </a:cubicBezTo>
                  <a:cubicBezTo>
                    <a:pt x="24028" y="6674"/>
                    <a:pt x="24389" y="7163"/>
                    <a:pt x="24878" y="7896"/>
                  </a:cubicBezTo>
                  <a:cubicBezTo>
                    <a:pt x="25122" y="8218"/>
                    <a:pt x="25366" y="8590"/>
                    <a:pt x="25777" y="9039"/>
                  </a:cubicBezTo>
                  <a:cubicBezTo>
                    <a:pt x="26421" y="9811"/>
                    <a:pt x="26959" y="9928"/>
                    <a:pt x="27692" y="10094"/>
                  </a:cubicBezTo>
                  <a:cubicBezTo>
                    <a:pt x="27936" y="10133"/>
                    <a:pt x="28258" y="10212"/>
                    <a:pt x="28581" y="10339"/>
                  </a:cubicBezTo>
                  <a:cubicBezTo>
                    <a:pt x="30457" y="10905"/>
                    <a:pt x="30574" y="11394"/>
                    <a:pt x="30906" y="12987"/>
                  </a:cubicBezTo>
                  <a:cubicBezTo>
                    <a:pt x="30946" y="13143"/>
                    <a:pt x="30985" y="13348"/>
                    <a:pt x="31063" y="13592"/>
                  </a:cubicBezTo>
                  <a:cubicBezTo>
                    <a:pt x="31190" y="14169"/>
                    <a:pt x="31512" y="14736"/>
                    <a:pt x="31845" y="15302"/>
                  </a:cubicBezTo>
                  <a:cubicBezTo>
                    <a:pt x="32167" y="15879"/>
                    <a:pt x="32489" y="16485"/>
                    <a:pt x="32616" y="17100"/>
                  </a:cubicBezTo>
                  <a:cubicBezTo>
                    <a:pt x="32734" y="17628"/>
                    <a:pt x="32577" y="18116"/>
                    <a:pt x="32450" y="18517"/>
                  </a:cubicBezTo>
                  <a:cubicBezTo>
                    <a:pt x="32284" y="19094"/>
                    <a:pt x="32167" y="19543"/>
                    <a:pt x="32450" y="20188"/>
                  </a:cubicBezTo>
                  <a:cubicBezTo>
                    <a:pt x="32685" y="20816"/>
                    <a:pt x="34609" y="22523"/>
                    <a:pt x="35663" y="22523"/>
                  </a:cubicBezTo>
                  <a:cubicBezTo>
                    <a:pt x="35708" y="22523"/>
                    <a:pt x="35751" y="22520"/>
                    <a:pt x="35792" y="22514"/>
                  </a:cubicBezTo>
                  <a:cubicBezTo>
                    <a:pt x="35997" y="22514"/>
                    <a:pt x="36281" y="22387"/>
                    <a:pt x="36359" y="21781"/>
                  </a:cubicBezTo>
                  <a:lnTo>
                    <a:pt x="36486" y="20677"/>
                  </a:lnTo>
                  <a:lnTo>
                    <a:pt x="36847" y="21742"/>
                  </a:lnTo>
                  <a:cubicBezTo>
                    <a:pt x="37131" y="22631"/>
                    <a:pt x="37375" y="23852"/>
                    <a:pt x="37658" y="25113"/>
                  </a:cubicBezTo>
                  <a:cubicBezTo>
                    <a:pt x="38196" y="27761"/>
                    <a:pt x="38802" y="30780"/>
                    <a:pt x="40062" y="32197"/>
                  </a:cubicBezTo>
                  <a:cubicBezTo>
                    <a:pt x="40306" y="32441"/>
                    <a:pt x="40717" y="32646"/>
                    <a:pt x="41166" y="32852"/>
                  </a:cubicBezTo>
                  <a:cubicBezTo>
                    <a:pt x="41616" y="33057"/>
                    <a:pt x="42055" y="33262"/>
                    <a:pt x="42388" y="33545"/>
                  </a:cubicBezTo>
                  <a:cubicBezTo>
                    <a:pt x="43365" y="34395"/>
                    <a:pt x="43853" y="35294"/>
                    <a:pt x="44342" y="36398"/>
                  </a:cubicBezTo>
                  <a:cubicBezTo>
                    <a:pt x="44625" y="37004"/>
                    <a:pt x="44831" y="37532"/>
                    <a:pt x="44948" y="37942"/>
                  </a:cubicBezTo>
                  <a:cubicBezTo>
                    <a:pt x="45142" y="38537"/>
                    <a:pt x="45223" y="38797"/>
                    <a:pt x="45655" y="38797"/>
                  </a:cubicBezTo>
                  <a:cubicBezTo>
                    <a:pt x="45962" y="38797"/>
                    <a:pt x="46446" y="38666"/>
                    <a:pt x="47273" y="38431"/>
                  </a:cubicBezTo>
                  <a:cubicBezTo>
                    <a:pt x="47723" y="38304"/>
                    <a:pt x="48123" y="38226"/>
                    <a:pt x="48456" y="38187"/>
                  </a:cubicBezTo>
                  <a:cubicBezTo>
                    <a:pt x="49794" y="37903"/>
                    <a:pt x="50166" y="37815"/>
                    <a:pt x="50488" y="36027"/>
                  </a:cubicBezTo>
                  <a:cubicBezTo>
                    <a:pt x="51260" y="31796"/>
                    <a:pt x="50898" y="27966"/>
                    <a:pt x="49384" y="24380"/>
                  </a:cubicBezTo>
                  <a:cubicBezTo>
                    <a:pt x="48495" y="22230"/>
                    <a:pt x="47029" y="19866"/>
                    <a:pt x="45358" y="17745"/>
                  </a:cubicBezTo>
                  <a:cubicBezTo>
                    <a:pt x="44625" y="16856"/>
                    <a:pt x="44420" y="16035"/>
                    <a:pt x="44176" y="15224"/>
                  </a:cubicBezTo>
                  <a:cubicBezTo>
                    <a:pt x="44010" y="14530"/>
                    <a:pt x="43814" y="13798"/>
                    <a:pt x="43326" y="13026"/>
                  </a:cubicBezTo>
                  <a:cubicBezTo>
                    <a:pt x="42632" y="11922"/>
                    <a:pt x="41860" y="10788"/>
                    <a:pt x="41166" y="9684"/>
                  </a:cubicBezTo>
                  <a:cubicBezTo>
                    <a:pt x="39124" y="6596"/>
                    <a:pt x="37014" y="3372"/>
                    <a:pt x="355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5" name="Google Shape;2515;p83"/>
            <p:cNvSpPr/>
            <p:nvPr/>
          </p:nvSpPr>
          <p:spPr>
            <a:xfrm>
              <a:off x="5069456" y="2952028"/>
              <a:ext cx="638219" cy="227668"/>
            </a:xfrm>
            <a:custGeom>
              <a:rect b="b" l="l" r="r" t="t"/>
              <a:pathLst>
                <a:path extrusionOk="0" h="16613" w="46571">
                  <a:moveTo>
                    <a:pt x="46209" y="1"/>
                  </a:moveTo>
                  <a:cubicBezTo>
                    <a:pt x="45027" y="196"/>
                    <a:pt x="43883" y="323"/>
                    <a:pt x="42867" y="490"/>
                  </a:cubicBezTo>
                  <a:cubicBezTo>
                    <a:pt x="41568" y="646"/>
                    <a:pt x="40268" y="773"/>
                    <a:pt x="38959" y="929"/>
                  </a:cubicBezTo>
                  <a:lnTo>
                    <a:pt x="38558" y="978"/>
                  </a:lnTo>
                  <a:cubicBezTo>
                    <a:pt x="38069" y="1017"/>
                    <a:pt x="37532" y="1095"/>
                    <a:pt x="37004" y="1173"/>
                  </a:cubicBezTo>
                  <a:lnTo>
                    <a:pt x="36887" y="1173"/>
                  </a:lnTo>
                  <a:cubicBezTo>
                    <a:pt x="36604" y="1222"/>
                    <a:pt x="36359" y="1222"/>
                    <a:pt x="36066" y="1261"/>
                  </a:cubicBezTo>
                  <a:cubicBezTo>
                    <a:pt x="35988" y="1301"/>
                    <a:pt x="35871" y="1301"/>
                    <a:pt x="35783" y="1301"/>
                  </a:cubicBezTo>
                  <a:cubicBezTo>
                    <a:pt x="35578" y="1340"/>
                    <a:pt x="35334" y="1340"/>
                    <a:pt x="35138" y="1379"/>
                  </a:cubicBezTo>
                  <a:cubicBezTo>
                    <a:pt x="35011" y="1418"/>
                    <a:pt x="34894" y="1418"/>
                    <a:pt x="34767" y="1418"/>
                  </a:cubicBezTo>
                  <a:cubicBezTo>
                    <a:pt x="34562" y="1467"/>
                    <a:pt x="34356" y="1506"/>
                    <a:pt x="34161" y="1506"/>
                  </a:cubicBezTo>
                  <a:cubicBezTo>
                    <a:pt x="34034" y="1545"/>
                    <a:pt x="33868" y="1545"/>
                    <a:pt x="33751" y="1584"/>
                  </a:cubicBezTo>
                  <a:cubicBezTo>
                    <a:pt x="33545" y="1584"/>
                    <a:pt x="33379" y="1623"/>
                    <a:pt x="33184" y="1662"/>
                  </a:cubicBezTo>
                  <a:cubicBezTo>
                    <a:pt x="33018" y="1662"/>
                    <a:pt x="32852" y="1711"/>
                    <a:pt x="32695" y="1711"/>
                  </a:cubicBezTo>
                  <a:cubicBezTo>
                    <a:pt x="32529" y="1750"/>
                    <a:pt x="32363" y="1750"/>
                    <a:pt x="32207" y="1789"/>
                  </a:cubicBezTo>
                  <a:cubicBezTo>
                    <a:pt x="31874" y="1828"/>
                    <a:pt x="31552" y="1906"/>
                    <a:pt x="31230" y="1955"/>
                  </a:cubicBezTo>
                  <a:cubicBezTo>
                    <a:pt x="28699" y="2356"/>
                    <a:pt x="26139" y="2883"/>
                    <a:pt x="23696" y="3372"/>
                  </a:cubicBezTo>
                  <a:lnTo>
                    <a:pt x="15107" y="5170"/>
                  </a:lnTo>
                  <a:cubicBezTo>
                    <a:pt x="13720" y="5453"/>
                    <a:pt x="12332" y="5737"/>
                    <a:pt x="10905" y="5903"/>
                  </a:cubicBezTo>
                  <a:cubicBezTo>
                    <a:pt x="10710" y="5942"/>
                    <a:pt x="10466" y="5942"/>
                    <a:pt x="10221" y="5981"/>
                  </a:cubicBezTo>
                  <a:lnTo>
                    <a:pt x="10055" y="5981"/>
                  </a:lnTo>
                  <a:cubicBezTo>
                    <a:pt x="9811" y="6020"/>
                    <a:pt x="9606" y="6020"/>
                    <a:pt x="9362" y="6059"/>
                  </a:cubicBezTo>
                  <a:lnTo>
                    <a:pt x="8668" y="6059"/>
                  </a:lnTo>
                  <a:cubicBezTo>
                    <a:pt x="8590" y="6059"/>
                    <a:pt x="8551" y="6108"/>
                    <a:pt x="8511" y="6108"/>
                  </a:cubicBezTo>
                  <a:lnTo>
                    <a:pt x="5580" y="6108"/>
                  </a:lnTo>
                  <a:cubicBezTo>
                    <a:pt x="5336" y="6108"/>
                    <a:pt x="5131" y="6108"/>
                    <a:pt x="4925" y="6059"/>
                  </a:cubicBezTo>
                  <a:lnTo>
                    <a:pt x="4925" y="6108"/>
                  </a:lnTo>
                  <a:cubicBezTo>
                    <a:pt x="4886" y="6147"/>
                    <a:pt x="4886" y="6186"/>
                    <a:pt x="4847" y="6225"/>
                  </a:cubicBezTo>
                  <a:cubicBezTo>
                    <a:pt x="4847" y="6264"/>
                    <a:pt x="4847" y="6264"/>
                    <a:pt x="4798" y="6264"/>
                  </a:cubicBezTo>
                  <a:cubicBezTo>
                    <a:pt x="4798" y="6303"/>
                    <a:pt x="4759" y="6352"/>
                    <a:pt x="4759" y="6391"/>
                  </a:cubicBezTo>
                  <a:lnTo>
                    <a:pt x="4720" y="6430"/>
                  </a:lnTo>
                  <a:cubicBezTo>
                    <a:pt x="4681" y="6469"/>
                    <a:pt x="4681" y="6509"/>
                    <a:pt x="4642" y="6548"/>
                  </a:cubicBezTo>
                  <a:lnTo>
                    <a:pt x="4603" y="6597"/>
                  </a:lnTo>
                  <a:cubicBezTo>
                    <a:pt x="4603" y="6636"/>
                    <a:pt x="4554" y="6636"/>
                    <a:pt x="4554" y="6675"/>
                  </a:cubicBezTo>
                  <a:cubicBezTo>
                    <a:pt x="4515" y="6675"/>
                    <a:pt x="4515" y="6714"/>
                    <a:pt x="4476" y="6714"/>
                  </a:cubicBezTo>
                  <a:cubicBezTo>
                    <a:pt x="4476" y="6753"/>
                    <a:pt x="4437" y="6792"/>
                    <a:pt x="4437" y="6792"/>
                  </a:cubicBezTo>
                  <a:cubicBezTo>
                    <a:pt x="4398" y="6841"/>
                    <a:pt x="4398" y="6841"/>
                    <a:pt x="4359" y="6841"/>
                  </a:cubicBezTo>
                  <a:cubicBezTo>
                    <a:pt x="4310" y="6880"/>
                    <a:pt x="4310" y="6880"/>
                    <a:pt x="4271" y="6919"/>
                  </a:cubicBezTo>
                  <a:cubicBezTo>
                    <a:pt x="4271" y="6919"/>
                    <a:pt x="4232" y="6958"/>
                    <a:pt x="4193" y="6958"/>
                  </a:cubicBezTo>
                  <a:cubicBezTo>
                    <a:pt x="4193" y="6997"/>
                    <a:pt x="4153" y="6997"/>
                    <a:pt x="4153" y="6997"/>
                  </a:cubicBezTo>
                  <a:cubicBezTo>
                    <a:pt x="4114" y="7036"/>
                    <a:pt x="4026" y="7085"/>
                    <a:pt x="3987" y="7124"/>
                  </a:cubicBezTo>
                  <a:cubicBezTo>
                    <a:pt x="3870" y="7163"/>
                    <a:pt x="3704" y="7241"/>
                    <a:pt x="3577" y="7281"/>
                  </a:cubicBezTo>
                  <a:cubicBezTo>
                    <a:pt x="3382" y="7368"/>
                    <a:pt x="3176" y="7408"/>
                    <a:pt x="3049" y="7525"/>
                  </a:cubicBezTo>
                  <a:cubicBezTo>
                    <a:pt x="2766" y="7730"/>
                    <a:pt x="2649" y="8140"/>
                    <a:pt x="2561" y="8590"/>
                  </a:cubicBezTo>
                  <a:lnTo>
                    <a:pt x="1955" y="11238"/>
                  </a:lnTo>
                  <a:lnTo>
                    <a:pt x="1545" y="11189"/>
                  </a:lnTo>
                  <a:lnTo>
                    <a:pt x="1545" y="11394"/>
                  </a:lnTo>
                  <a:cubicBezTo>
                    <a:pt x="1505" y="11482"/>
                    <a:pt x="1505" y="11599"/>
                    <a:pt x="1505" y="11678"/>
                  </a:cubicBezTo>
                  <a:cubicBezTo>
                    <a:pt x="1505" y="11805"/>
                    <a:pt x="1466" y="11883"/>
                    <a:pt x="1466" y="12010"/>
                  </a:cubicBezTo>
                  <a:cubicBezTo>
                    <a:pt x="1466" y="12088"/>
                    <a:pt x="1427" y="12215"/>
                    <a:pt x="1427" y="12293"/>
                  </a:cubicBezTo>
                  <a:cubicBezTo>
                    <a:pt x="1427" y="12371"/>
                    <a:pt x="1378" y="12498"/>
                    <a:pt x="1378" y="12616"/>
                  </a:cubicBezTo>
                  <a:cubicBezTo>
                    <a:pt x="1339" y="12704"/>
                    <a:pt x="1339" y="12782"/>
                    <a:pt x="1300" y="12860"/>
                  </a:cubicBezTo>
                  <a:cubicBezTo>
                    <a:pt x="1300" y="12987"/>
                    <a:pt x="1261" y="13104"/>
                    <a:pt x="1261" y="13192"/>
                  </a:cubicBezTo>
                  <a:cubicBezTo>
                    <a:pt x="1222" y="13270"/>
                    <a:pt x="1222" y="13348"/>
                    <a:pt x="1183" y="13475"/>
                  </a:cubicBezTo>
                  <a:cubicBezTo>
                    <a:pt x="1183" y="13554"/>
                    <a:pt x="1134" y="13681"/>
                    <a:pt x="1095" y="13798"/>
                  </a:cubicBezTo>
                  <a:cubicBezTo>
                    <a:pt x="1095" y="13876"/>
                    <a:pt x="1056" y="13964"/>
                    <a:pt x="1017" y="14042"/>
                  </a:cubicBezTo>
                  <a:cubicBezTo>
                    <a:pt x="1017" y="14169"/>
                    <a:pt x="978" y="14247"/>
                    <a:pt x="939" y="14365"/>
                  </a:cubicBezTo>
                  <a:cubicBezTo>
                    <a:pt x="890" y="14453"/>
                    <a:pt x="890" y="14531"/>
                    <a:pt x="851" y="14609"/>
                  </a:cubicBezTo>
                  <a:cubicBezTo>
                    <a:pt x="812" y="14736"/>
                    <a:pt x="773" y="14853"/>
                    <a:pt x="734" y="14980"/>
                  </a:cubicBezTo>
                  <a:cubicBezTo>
                    <a:pt x="694" y="15019"/>
                    <a:pt x="694" y="15097"/>
                    <a:pt x="646" y="15146"/>
                  </a:cubicBezTo>
                  <a:cubicBezTo>
                    <a:pt x="567" y="15342"/>
                    <a:pt x="528" y="15508"/>
                    <a:pt x="450" y="15713"/>
                  </a:cubicBezTo>
                  <a:cubicBezTo>
                    <a:pt x="323" y="15918"/>
                    <a:pt x="245" y="16123"/>
                    <a:pt x="118" y="16319"/>
                  </a:cubicBezTo>
                  <a:lnTo>
                    <a:pt x="118" y="16368"/>
                  </a:lnTo>
                  <a:cubicBezTo>
                    <a:pt x="79" y="16446"/>
                    <a:pt x="40" y="16524"/>
                    <a:pt x="1" y="16612"/>
                  </a:cubicBezTo>
                  <a:cubicBezTo>
                    <a:pt x="79" y="16612"/>
                    <a:pt x="157" y="16612"/>
                    <a:pt x="245" y="16563"/>
                  </a:cubicBezTo>
                  <a:cubicBezTo>
                    <a:pt x="362" y="16563"/>
                    <a:pt x="489" y="16563"/>
                    <a:pt x="646" y="16524"/>
                  </a:cubicBezTo>
                  <a:cubicBezTo>
                    <a:pt x="812" y="16524"/>
                    <a:pt x="978" y="16485"/>
                    <a:pt x="1134" y="16485"/>
                  </a:cubicBezTo>
                  <a:cubicBezTo>
                    <a:pt x="1300" y="16446"/>
                    <a:pt x="1427" y="16446"/>
                    <a:pt x="1584" y="16446"/>
                  </a:cubicBezTo>
                  <a:cubicBezTo>
                    <a:pt x="1750" y="16407"/>
                    <a:pt x="1916" y="16407"/>
                    <a:pt x="2072" y="16407"/>
                  </a:cubicBezTo>
                  <a:cubicBezTo>
                    <a:pt x="2199" y="16368"/>
                    <a:pt x="2356" y="16368"/>
                    <a:pt x="2522" y="16368"/>
                  </a:cubicBezTo>
                  <a:cubicBezTo>
                    <a:pt x="2649" y="16319"/>
                    <a:pt x="2805" y="16319"/>
                    <a:pt x="2932" y="16319"/>
                  </a:cubicBezTo>
                  <a:cubicBezTo>
                    <a:pt x="3137" y="16280"/>
                    <a:pt x="3294" y="16280"/>
                    <a:pt x="3460" y="16280"/>
                  </a:cubicBezTo>
                  <a:cubicBezTo>
                    <a:pt x="3538" y="16280"/>
                    <a:pt x="3626" y="16241"/>
                    <a:pt x="3704" y="16241"/>
                  </a:cubicBezTo>
                  <a:cubicBezTo>
                    <a:pt x="4847" y="16163"/>
                    <a:pt x="5981" y="16123"/>
                    <a:pt x="7085" y="16075"/>
                  </a:cubicBezTo>
                  <a:cubicBezTo>
                    <a:pt x="8267" y="16036"/>
                    <a:pt x="9528" y="15957"/>
                    <a:pt x="10710" y="15879"/>
                  </a:cubicBezTo>
                  <a:cubicBezTo>
                    <a:pt x="11150" y="15830"/>
                    <a:pt x="11521" y="15830"/>
                    <a:pt x="11883" y="15791"/>
                  </a:cubicBezTo>
                  <a:cubicBezTo>
                    <a:pt x="12010" y="15791"/>
                    <a:pt x="12088" y="15752"/>
                    <a:pt x="12176" y="15752"/>
                  </a:cubicBezTo>
                  <a:cubicBezTo>
                    <a:pt x="12293" y="15752"/>
                    <a:pt x="12420" y="15752"/>
                    <a:pt x="12498" y="15713"/>
                  </a:cubicBezTo>
                  <a:cubicBezTo>
                    <a:pt x="12742" y="15713"/>
                    <a:pt x="12948" y="15674"/>
                    <a:pt x="13192" y="15674"/>
                  </a:cubicBezTo>
                  <a:cubicBezTo>
                    <a:pt x="13231" y="15674"/>
                    <a:pt x="13270" y="15635"/>
                    <a:pt x="13309" y="15635"/>
                  </a:cubicBezTo>
                  <a:cubicBezTo>
                    <a:pt x="13593" y="15586"/>
                    <a:pt x="13886" y="15586"/>
                    <a:pt x="14169" y="15547"/>
                  </a:cubicBezTo>
                  <a:cubicBezTo>
                    <a:pt x="15957" y="15303"/>
                    <a:pt x="17794" y="14902"/>
                    <a:pt x="19543" y="14531"/>
                  </a:cubicBezTo>
                  <a:cubicBezTo>
                    <a:pt x="21370" y="14120"/>
                    <a:pt x="23246" y="13759"/>
                    <a:pt x="25123" y="13515"/>
                  </a:cubicBezTo>
                  <a:cubicBezTo>
                    <a:pt x="26993" y="13259"/>
                    <a:pt x="28998" y="13098"/>
                    <a:pt x="31347" y="13098"/>
                  </a:cubicBezTo>
                  <a:cubicBezTo>
                    <a:pt x="31600" y="13098"/>
                    <a:pt x="31857" y="13100"/>
                    <a:pt x="32119" y="13104"/>
                  </a:cubicBezTo>
                  <a:cubicBezTo>
                    <a:pt x="32119" y="13065"/>
                    <a:pt x="32158" y="13026"/>
                    <a:pt x="32158" y="12987"/>
                  </a:cubicBezTo>
                  <a:cubicBezTo>
                    <a:pt x="32158" y="12948"/>
                    <a:pt x="32158" y="12899"/>
                    <a:pt x="32207" y="12860"/>
                  </a:cubicBezTo>
                  <a:cubicBezTo>
                    <a:pt x="32207" y="12782"/>
                    <a:pt x="32246" y="12704"/>
                    <a:pt x="32246" y="12616"/>
                  </a:cubicBezTo>
                  <a:cubicBezTo>
                    <a:pt x="32246" y="12577"/>
                    <a:pt x="32285" y="12537"/>
                    <a:pt x="32285" y="12537"/>
                  </a:cubicBezTo>
                  <a:cubicBezTo>
                    <a:pt x="32285" y="12410"/>
                    <a:pt x="32324" y="12332"/>
                    <a:pt x="32324" y="12254"/>
                  </a:cubicBezTo>
                  <a:cubicBezTo>
                    <a:pt x="32363" y="12254"/>
                    <a:pt x="32363" y="12215"/>
                    <a:pt x="32363" y="12166"/>
                  </a:cubicBezTo>
                  <a:cubicBezTo>
                    <a:pt x="32402" y="12088"/>
                    <a:pt x="32402" y="11971"/>
                    <a:pt x="32451" y="11883"/>
                  </a:cubicBezTo>
                  <a:cubicBezTo>
                    <a:pt x="32607" y="11433"/>
                    <a:pt x="32773" y="10994"/>
                    <a:pt x="33096" y="10622"/>
                  </a:cubicBezTo>
                  <a:cubicBezTo>
                    <a:pt x="33584" y="10095"/>
                    <a:pt x="34278" y="9968"/>
                    <a:pt x="34933" y="9850"/>
                  </a:cubicBezTo>
                  <a:cubicBezTo>
                    <a:pt x="35461" y="9723"/>
                    <a:pt x="35949" y="9645"/>
                    <a:pt x="36311" y="9362"/>
                  </a:cubicBezTo>
                  <a:cubicBezTo>
                    <a:pt x="36643" y="9157"/>
                    <a:pt x="36848" y="8834"/>
                    <a:pt x="37092" y="8463"/>
                  </a:cubicBezTo>
                  <a:cubicBezTo>
                    <a:pt x="37288" y="8219"/>
                    <a:pt x="37493" y="7935"/>
                    <a:pt x="37698" y="7730"/>
                  </a:cubicBezTo>
                  <a:cubicBezTo>
                    <a:pt x="38187" y="7241"/>
                    <a:pt x="38841" y="6958"/>
                    <a:pt x="39408" y="6714"/>
                  </a:cubicBezTo>
                  <a:lnTo>
                    <a:pt x="45642" y="4027"/>
                  </a:lnTo>
                  <a:cubicBezTo>
                    <a:pt x="46004" y="3861"/>
                    <a:pt x="46375" y="3704"/>
                    <a:pt x="46492" y="3372"/>
                  </a:cubicBezTo>
                  <a:cubicBezTo>
                    <a:pt x="46570" y="3177"/>
                    <a:pt x="46570" y="2932"/>
                    <a:pt x="46531" y="2688"/>
                  </a:cubicBezTo>
                  <a:lnTo>
                    <a:pt x="4620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6" name="Google Shape;2516;p83"/>
            <p:cNvSpPr/>
            <p:nvPr/>
          </p:nvSpPr>
          <p:spPr>
            <a:xfrm>
              <a:off x="5131865" y="3042421"/>
              <a:ext cx="672" cy="1083"/>
            </a:xfrm>
            <a:custGeom>
              <a:rect b="b" l="l" r="r" t="t"/>
              <a:pathLst>
                <a:path extrusionOk="0" h="79" w="49">
                  <a:moveTo>
                    <a:pt x="49" y="1"/>
                  </a:moveTo>
                  <a:cubicBezTo>
                    <a:pt x="49" y="40"/>
                    <a:pt x="0" y="40"/>
                    <a:pt x="0" y="79"/>
                  </a:cubicBezTo>
                  <a:cubicBezTo>
                    <a:pt x="0" y="40"/>
                    <a:pt x="49" y="40"/>
                    <a:pt x="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83"/>
            <p:cNvSpPr/>
            <p:nvPr/>
          </p:nvSpPr>
          <p:spPr>
            <a:xfrm>
              <a:off x="5130248" y="3044024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40" y="1"/>
                  </a:moveTo>
                  <a:cubicBezTo>
                    <a:pt x="40" y="40"/>
                    <a:pt x="1" y="79"/>
                    <a:pt x="1" y="79"/>
                  </a:cubicBezTo>
                  <a:cubicBezTo>
                    <a:pt x="1" y="79"/>
                    <a:pt x="40" y="40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8" name="Google Shape;2518;p83"/>
            <p:cNvSpPr/>
            <p:nvPr/>
          </p:nvSpPr>
          <p:spPr>
            <a:xfrm>
              <a:off x="5090616" y="3069733"/>
              <a:ext cx="13937" cy="36302"/>
            </a:xfrm>
            <a:custGeom>
              <a:rect b="b" l="l" r="r" t="t"/>
              <a:pathLst>
                <a:path extrusionOk="0" h="2649" w="1017">
                  <a:moveTo>
                    <a:pt x="1" y="2600"/>
                  </a:moveTo>
                  <a:lnTo>
                    <a:pt x="1" y="2600"/>
                  </a:lnTo>
                  <a:lnTo>
                    <a:pt x="411" y="2649"/>
                  </a:lnTo>
                  <a:lnTo>
                    <a:pt x="1017" y="1"/>
                  </a:lnTo>
                  <a:lnTo>
                    <a:pt x="411" y="264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9" name="Google Shape;2519;p83"/>
            <p:cNvSpPr/>
            <p:nvPr/>
          </p:nvSpPr>
          <p:spPr>
            <a:xfrm>
              <a:off x="5127973" y="3045764"/>
              <a:ext cx="1220" cy="1083"/>
            </a:xfrm>
            <a:custGeom>
              <a:rect b="b" l="l" r="r" t="t"/>
              <a:pathLst>
                <a:path extrusionOk="0" h="79" w="89">
                  <a:moveTo>
                    <a:pt x="89" y="1"/>
                  </a:moveTo>
                  <a:cubicBezTo>
                    <a:pt x="40" y="40"/>
                    <a:pt x="40" y="40"/>
                    <a:pt x="1" y="79"/>
                  </a:cubicBezTo>
                  <a:cubicBezTo>
                    <a:pt x="40" y="40"/>
                    <a:pt x="40" y="40"/>
                    <a:pt x="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p83"/>
            <p:cNvSpPr/>
            <p:nvPr/>
          </p:nvSpPr>
          <p:spPr>
            <a:xfrm>
              <a:off x="5135881" y="3035719"/>
              <a:ext cx="1083" cy="1631"/>
            </a:xfrm>
            <a:custGeom>
              <a:rect b="b" l="l" r="r" t="t"/>
              <a:pathLst>
                <a:path extrusionOk="0" h="119" w="79">
                  <a:moveTo>
                    <a:pt x="78" y="1"/>
                  </a:moveTo>
                  <a:cubicBezTo>
                    <a:pt x="39" y="40"/>
                    <a:pt x="39" y="79"/>
                    <a:pt x="0" y="118"/>
                  </a:cubicBezTo>
                  <a:cubicBezTo>
                    <a:pt x="39" y="79"/>
                    <a:pt x="39" y="40"/>
                    <a:pt x="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1" name="Google Shape;2521;p83"/>
            <p:cNvSpPr/>
            <p:nvPr/>
          </p:nvSpPr>
          <p:spPr>
            <a:xfrm>
              <a:off x="5126370" y="3047381"/>
              <a:ext cx="548" cy="548"/>
            </a:xfrm>
            <a:custGeom>
              <a:rect b="b" l="l" r="r" t="t"/>
              <a:pathLst>
                <a:path extrusionOk="0" h="40" w="40">
                  <a:moveTo>
                    <a:pt x="40" y="0"/>
                  </a:moveTo>
                  <a:cubicBezTo>
                    <a:pt x="40" y="39"/>
                    <a:pt x="0" y="39"/>
                    <a:pt x="0" y="39"/>
                  </a:cubicBezTo>
                  <a:cubicBezTo>
                    <a:pt x="0" y="39"/>
                    <a:pt x="40" y="39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2" name="Google Shape;2522;p83"/>
            <p:cNvSpPr/>
            <p:nvPr/>
          </p:nvSpPr>
          <p:spPr>
            <a:xfrm>
              <a:off x="5134675" y="3037871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39" y="0"/>
                  </a:moveTo>
                  <a:cubicBezTo>
                    <a:pt x="39" y="39"/>
                    <a:pt x="0" y="88"/>
                    <a:pt x="0" y="127"/>
                  </a:cubicBezTo>
                  <a:cubicBezTo>
                    <a:pt x="0" y="88"/>
                    <a:pt x="39" y="39"/>
                    <a:pt x="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3" name="Google Shape;2523;p83"/>
            <p:cNvSpPr/>
            <p:nvPr/>
          </p:nvSpPr>
          <p:spPr>
            <a:xfrm>
              <a:off x="5133071" y="3040146"/>
              <a:ext cx="1083" cy="1617"/>
            </a:xfrm>
            <a:custGeom>
              <a:rect b="b" l="l" r="r" t="t"/>
              <a:pathLst>
                <a:path extrusionOk="0" h="118" w="79">
                  <a:moveTo>
                    <a:pt x="78" y="0"/>
                  </a:moveTo>
                  <a:cubicBezTo>
                    <a:pt x="39" y="39"/>
                    <a:pt x="39" y="79"/>
                    <a:pt x="0" y="118"/>
                  </a:cubicBezTo>
                  <a:cubicBezTo>
                    <a:pt x="39" y="79"/>
                    <a:pt x="39" y="39"/>
                    <a:pt x="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4" name="Google Shape;2524;p83"/>
            <p:cNvSpPr/>
            <p:nvPr/>
          </p:nvSpPr>
          <p:spPr>
            <a:xfrm>
              <a:off x="5136950" y="3035061"/>
              <a:ext cx="8990" cy="672"/>
            </a:xfrm>
            <a:custGeom>
              <a:rect b="b" l="l" r="r" t="t"/>
              <a:pathLst>
                <a:path extrusionOk="0" h="49" w="656">
                  <a:moveTo>
                    <a:pt x="0" y="0"/>
                  </a:moveTo>
                  <a:cubicBezTo>
                    <a:pt x="206" y="49"/>
                    <a:pt x="411" y="49"/>
                    <a:pt x="655" y="49"/>
                  </a:cubicBezTo>
                  <a:cubicBezTo>
                    <a:pt x="411" y="49"/>
                    <a:pt x="206" y="4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p83"/>
            <p:cNvSpPr/>
            <p:nvPr/>
          </p:nvSpPr>
          <p:spPr>
            <a:xfrm>
              <a:off x="5576567" y="2965430"/>
              <a:ext cx="21296" cy="2686"/>
            </a:xfrm>
            <a:custGeom>
              <a:rect b="b" l="l" r="r" t="t"/>
              <a:pathLst>
                <a:path extrusionOk="0" h="196" w="1554">
                  <a:moveTo>
                    <a:pt x="1554" y="0"/>
                  </a:moveTo>
                  <a:lnTo>
                    <a:pt x="1554" y="0"/>
                  </a:lnTo>
                  <a:cubicBezTo>
                    <a:pt x="1281" y="22"/>
                    <a:pt x="993" y="56"/>
                    <a:pt x="700" y="95"/>
                  </a:cubicBezTo>
                  <a:lnTo>
                    <a:pt x="700" y="95"/>
                  </a:lnTo>
                  <a:cubicBezTo>
                    <a:pt x="892" y="74"/>
                    <a:pt x="1081" y="57"/>
                    <a:pt x="1261" y="39"/>
                  </a:cubicBezTo>
                  <a:lnTo>
                    <a:pt x="1554" y="0"/>
                  </a:lnTo>
                  <a:close/>
                  <a:moveTo>
                    <a:pt x="700" y="95"/>
                  </a:moveTo>
                  <a:cubicBezTo>
                    <a:pt x="465" y="121"/>
                    <a:pt x="227" y="152"/>
                    <a:pt x="0" y="195"/>
                  </a:cubicBezTo>
                  <a:cubicBezTo>
                    <a:pt x="234" y="161"/>
                    <a:pt x="469" y="126"/>
                    <a:pt x="700" y="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6" name="Google Shape;2526;p83"/>
            <p:cNvSpPr/>
            <p:nvPr/>
          </p:nvSpPr>
          <p:spPr>
            <a:xfrm>
              <a:off x="5510814" y="2975462"/>
              <a:ext cx="6715" cy="1096"/>
            </a:xfrm>
            <a:custGeom>
              <a:rect b="b" l="l" r="r" t="t"/>
              <a:pathLst>
                <a:path extrusionOk="0" h="80" w="490">
                  <a:moveTo>
                    <a:pt x="489" y="1"/>
                  </a:moveTo>
                  <a:cubicBezTo>
                    <a:pt x="323" y="40"/>
                    <a:pt x="157" y="40"/>
                    <a:pt x="1" y="79"/>
                  </a:cubicBezTo>
                  <a:cubicBezTo>
                    <a:pt x="157" y="40"/>
                    <a:pt x="323" y="40"/>
                    <a:pt x="4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7" name="Google Shape;2527;p83"/>
            <p:cNvSpPr/>
            <p:nvPr/>
          </p:nvSpPr>
          <p:spPr>
            <a:xfrm>
              <a:off x="5177117" y="3035719"/>
              <a:ext cx="8990" cy="14"/>
            </a:xfrm>
            <a:custGeom>
              <a:rect b="b" l="l" r="r" t="t"/>
              <a:pathLst>
                <a:path extrusionOk="0" h="1" w="656">
                  <a:moveTo>
                    <a:pt x="655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8" name="Google Shape;2528;p83"/>
            <p:cNvSpPr/>
            <p:nvPr/>
          </p:nvSpPr>
          <p:spPr>
            <a:xfrm>
              <a:off x="5537592" y="2971446"/>
              <a:ext cx="8318" cy="1220"/>
            </a:xfrm>
            <a:custGeom>
              <a:rect b="b" l="l" r="r" t="t"/>
              <a:pathLst>
                <a:path extrusionOk="0" h="89" w="607">
                  <a:moveTo>
                    <a:pt x="607" y="1"/>
                  </a:moveTo>
                  <a:cubicBezTo>
                    <a:pt x="402" y="50"/>
                    <a:pt x="196" y="89"/>
                    <a:pt x="1" y="89"/>
                  </a:cubicBezTo>
                  <a:cubicBezTo>
                    <a:pt x="196" y="89"/>
                    <a:pt x="402" y="50"/>
                    <a:pt x="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9" name="Google Shape;2529;p83"/>
            <p:cNvSpPr/>
            <p:nvPr/>
          </p:nvSpPr>
          <p:spPr>
            <a:xfrm>
              <a:off x="5524203" y="2973721"/>
              <a:ext cx="7784" cy="1096"/>
            </a:xfrm>
            <a:custGeom>
              <a:rect b="b" l="l" r="r" t="t"/>
              <a:pathLst>
                <a:path extrusionOk="0" h="80" w="568">
                  <a:moveTo>
                    <a:pt x="568" y="1"/>
                  </a:moveTo>
                  <a:cubicBezTo>
                    <a:pt x="362" y="1"/>
                    <a:pt x="196" y="40"/>
                    <a:pt x="1" y="79"/>
                  </a:cubicBezTo>
                  <a:cubicBezTo>
                    <a:pt x="196" y="40"/>
                    <a:pt x="362" y="1"/>
                    <a:pt x="5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0" name="Google Shape;2530;p83"/>
            <p:cNvSpPr/>
            <p:nvPr/>
          </p:nvSpPr>
          <p:spPr>
            <a:xfrm>
              <a:off x="5197741" y="3033979"/>
              <a:ext cx="9524" cy="1096"/>
            </a:xfrm>
            <a:custGeom>
              <a:rect b="b" l="l" r="r" t="t"/>
              <a:pathLst>
                <a:path extrusionOk="0" h="80" w="695">
                  <a:moveTo>
                    <a:pt x="694" y="1"/>
                  </a:moveTo>
                  <a:cubicBezTo>
                    <a:pt x="450" y="40"/>
                    <a:pt x="245" y="40"/>
                    <a:pt x="1" y="79"/>
                  </a:cubicBezTo>
                  <a:cubicBezTo>
                    <a:pt x="245" y="40"/>
                    <a:pt x="450" y="40"/>
                    <a:pt x="6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1" name="Google Shape;2531;p83"/>
            <p:cNvSpPr/>
            <p:nvPr/>
          </p:nvSpPr>
          <p:spPr>
            <a:xfrm>
              <a:off x="5209527" y="3032910"/>
              <a:ext cx="9387" cy="1083"/>
            </a:xfrm>
            <a:custGeom>
              <a:rect b="b" l="l" r="r" t="t"/>
              <a:pathLst>
                <a:path extrusionOk="0" h="79" w="685">
                  <a:moveTo>
                    <a:pt x="684" y="1"/>
                  </a:moveTo>
                  <a:cubicBezTo>
                    <a:pt x="489" y="40"/>
                    <a:pt x="245" y="40"/>
                    <a:pt x="0" y="79"/>
                  </a:cubicBezTo>
                  <a:cubicBezTo>
                    <a:pt x="245" y="40"/>
                    <a:pt x="489" y="40"/>
                    <a:pt x="6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2" name="Google Shape;2532;p83"/>
            <p:cNvSpPr/>
            <p:nvPr/>
          </p:nvSpPr>
          <p:spPr>
            <a:xfrm>
              <a:off x="5188231" y="3035061"/>
              <a:ext cx="8455" cy="14"/>
            </a:xfrm>
            <a:custGeom>
              <a:rect b="b" l="l" r="r" t="t"/>
              <a:pathLst>
                <a:path extrusionOk="0" h="1" w="617">
                  <a:moveTo>
                    <a:pt x="616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3" name="Google Shape;2533;p83"/>
            <p:cNvSpPr/>
            <p:nvPr/>
          </p:nvSpPr>
          <p:spPr>
            <a:xfrm>
              <a:off x="5167071" y="3035719"/>
              <a:ext cx="7784" cy="14"/>
            </a:xfrm>
            <a:custGeom>
              <a:rect b="b" l="l" r="r" t="t"/>
              <a:pathLst>
                <a:path extrusionOk="0" h="1" w="568">
                  <a:moveTo>
                    <a:pt x="568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83"/>
            <p:cNvSpPr/>
            <p:nvPr/>
          </p:nvSpPr>
          <p:spPr>
            <a:xfrm>
              <a:off x="5156505" y="3035719"/>
              <a:ext cx="8839" cy="14"/>
            </a:xfrm>
            <a:custGeom>
              <a:rect b="b" l="l" r="r" t="t"/>
              <a:pathLst>
                <a:path extrusionOk="0" h="1" w="645">
                  <a:moveTo>
                    <a:pt x="606" y="1"/>
                  </a:moveTo>
                  <a:lnTo>
                    <a:pt x="645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83"/>
            <p:cNvSpPr/>
            <p:nvPr/>
          </p:nvSpPr>
          <p:spPr>
            <a:xfrm>
              <a:off x="5146995" y="3035719"/>
              <a:ext cx="7770" cy="14"/>
            </a:xfrm>
            <a:custGeom>
              <a:rect b="b" l="l" r="r" t="t"/>
              <a:pathLst>
                <a:path extrusionOk="0" h="1" w="567">
                  <a:moveTo>
                    <a:pt x="567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6" name="Google Shape;2536;p83"/>
            <p:cNvSpPr/>
            <p:nvPr/>
          </p:nvSpPr>
          <p:spPr>
            <a:xfrm>
              <a:off x="5563712" y="2968103"/>
              <a:ext cx="11265" cy="1220"/>
            </a:xfrm>
            <a:custGeom>
              <a:rect b="b" l="l" r="r" t="t"/>
              <a:pathLst>
                <a:path extrusionOk="0" h="89" w="822">
                  <a:moveTo>
                    <a:pt x="821" y="0"/>
                  </a:moveTo>
                  <a:cubicBezTo>
                    <a:pt x="538" y="49"/>
                    <a:pt x="293" y="49"/>
                    <a:pt x="0" y="88"/>
                  </a:cubicBezTo>
                  <a:cubicBezTo>
                    <a:pt x="293" y="49"/>
                    <a:pt x="538" y="49"/>
                    <a:pt x="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7" name="Google Shape;2537;p83"/>
            <p:cNvSpPr/>
            <p:nvPr/>
          </p:nvSpPr>
          <p:spPr>
            <a:xfrm>
              <a:off x="5550995" y="2969843"/>
              <a:ext cx="8839" cy="1083"/>
            </a:xfrm>
            <a:custGeom>
              <a:rect b="b" l="l" r="r" t="t"/>
              <a:pathLst>
                <a:path extrusionOk="0" h="79" w="645">
                  <a:moveTo>
                    <a:pt x="645" y="1"/>
                  </a:moveTo>
                  <a:cubicBezTo>
                    <a:pt x="440" y="40"/>
                    <a:pt x="196" y="40"/>
                    <a:pt x="0" y="79"/>
                  </a:cubicBezTo>
                  <a:cubicBezTo>
                    <a:pt x="196" y="40"/>
                    <a:pt x="440" y="40"/>
                    <a:pt x="6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8" name="Google Shape;2538;p83"/>
            <p:cNvSpPr/>
            <p:nvPr/>
          </p:nvSpPr>
          <p:spPr>
            <a:xfrm>
              <a:off x="5597863" y="2958729"/>
              <a:ext cx="59065" cy="6715"/>
            </a:xfrm>
            <a:custGeom>
              <a:rect b="b" l="l" r="r" t="t"/>
              <a:pathLst>
                <a:path extrusionOk="0" h="490" w="4310">
                  <a:moveTo>
                    <a:pt x="4309" y="1"/>
                  </a:moveTo>
                  <a:lnTo>
                    <a:pt x="4309" y="1"/>
                  </a:lnTo>
                  <a:cubicBezTo>
                    <a:pt x="3088" y="118"/>
                    <a:pt x="1866" y="284"/>
                    <a:pt x="645" y="401"/>
                  </a:cubicBezTo>
                  <a:cubicBezTo>
                    <a:pt x="624" y="408"/>
                    <a:pt x="605" y="414"/>
                    <a:pt x="586" y="418"/>
                  </a:cubicBezTo>
                  <a:lnTo>
                    <a:pt x="586" y="418"/>
                  </a:lnTo>
                  <a:cubicBezTo>
                    <a:pt x="1833" y="272"/>
                    <a:pt x="3071" y="149"/>
                    <a:pt x="4309" y="1"/>
                  </a:cubicBezTo>
                  <a:close/>
                  <a:moveTo>
                    <a:pt x="586" y="418"/>
                  </a:moveTo>
                  <a:lnTo>
                    <a:pt x="586" y="418"/>
                  </a:lnTo>
                  <a:cubicBezTo>
                    <a:pt x="525" y="425"/>
                    <a:pt x="463" y="433"/>
                    <a:pt x="402" y="440"/>
                  </a:cubicBezTo>
                  <a:lnTo>
                    <a:pt x="402" y="440"/>
                  </a:lnTo>
                  <a:cubicBezTo>
                    <a:pt x="456" y="439"/>
                    <a:pt x="515" y="436"/>
                    <a:pt x="586" y="418"/>
                  </a:cubicBezTo>
                  <a:close/>
                  <a:moveTo>
                    <a:pt x="402" y="440"/>
                  </a:moveTo>
                  <a:cubicBezTo>
                    <a:pt x="388" y="440"/>
                    <a:pt x="375" y="440"/>
                    <a:pt x="362" y="440"/>
                  </a:cubicBezTo>
                  <a:lnTo>
                    <a:pt x="244" y="440"/>
                  </a:lnTo>
                  <a:cubicBezTo>
                    <a:pt x="224" y="451"/>
                    <a:pt x="205" y="460"/>
                    <a:pt x="186" y="466"/>
                  </a:cubicBezTo>
                  <a:lnTo>
                    <a:pt x="186" y="466"/>
                  </a:lnTo>
                  <a:lnTo>
                    <a:pt x="401" y="440"/>
                  </a:lnTo>
                  <a:cubicBezTo>
                    <a:pt x="401" y="440"/>
                    <a:pt x="402" y="440"/>
                    <a:pt x="402" y="440"/>
                  </a:cubicBezTo>
                  <a:close/>
                  <a:moveTo>
                    <a:pt x="186" y="466"/>
                  </a:moveTo>
                  <a:lnTo>
                    <a:pt x="0" y="489"/>
                  </a:lnTo>
                  <a:cubicBezTo>
                    <a:pt x="61" y="489"/>
                    <a:pt x="121" y="489"/>
                    <a:pt x="186" y="4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9" name="Google Shape;2539;p83"/>
            <p:cNvSpPr/>
            <p:nvPr/>
          </p:nvSpPr>
          <p:spPr>
            <a:xfrm>
              <a:off x="5656915" y="2952028"/>
              <a:ext cx="45799" cy="6715"/>
            </a:xfrm>
            <a:custGeom>
              <a:rect b="b" l="l" r="r" t="t"/>
              <a:pathLst>
                <a:path extrusionOk="0" h="490" w="3342">
                  <a:moveTo>
                    <a:pt x="3342" y="1"/>
                  </a:moveTo>
                  <a:lnTo>
                    <a:pt x="3342" y="1"/>
                  </a:lnTo>
                  <a:cubicBezTo>
                    <a:pt x="2574" y="110"/>
                    <a:pt x="1791" y="223"/>
                    <a:pt x="1015" y="338"/>
                  </a:cubicBezTo>
                  <a:lnTo>
                    <a:pt x="1015" y="338"/>
                  </a:lnTo>
                  <a:cubicBezTo>
                    <a:pt x="1754" y="235"/>
                    <a:pt x="2539" y="134"/>
                    <a:pt x="3342" y="1"/>
                  </a:cubicBezTo>
                  <a:close/>
                  <a:moveTo>
                    <a:pt x="1015" y="338"/>
                  </a:moveTo>
                  <a:cubicBezTo>
                    <a:pt x="665" y="387"/>
                    <a:pt x="326" y="436"/>
                    <a:pt x="0" y="490"/>
                  </a:cubicBezTo>
                  <a:cubicBezTo>
                    <a:pt x="336" y="439"/>
                    <a:pt x="675" y="388"/>
                    <a:pt x="1015" y="3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0" name="Google Shape;2540;p83"/>
            <p:cNvSpPr/>
            <p:nvPr/>
          </p:nvSpPr>
          <p:spPr>
            <a:xfrm>
              <a:off x="5593834" y="2964759"/>
              <a:ext cx="8990" cy="1220"/>
            </a:xfrm>
            <a:custGeom>
              <a:rect b="b" l="l" r="r" t="t"/>
              <a:pathLst>
                <a:path extrusionOk="0" h="89" w="656">
                  <a:moveTo>
                    <a:pt x="538" y="0"/>
                  </a:moveTo>
                  <a:cubicBezTo>
                    <a:pt x="506" y="18"/>
                    <a:pt x="476" y="29"/>
                    <a:pt x="446" y="36"/>
                  </a:cubicBezTo>
                  <a:lnTo>
                    <a:pt x="446" y="36"/>
                  </a:lnTo>
                  <a:cubicBezTo>
                    <a:pt x="517" y="28"/>
                    <a:pt x="586" y="17"/>
                    <a:pt x="656" y="0"/>
                  </a:cubicBezTo>
                  <a:close/>
                  <a:moveTo>
                    <a:pt x="446" y="36"/>
                  </a:moveTo>
                  <a:cubicBezTo>
                    <a:pt x="409" y="41"/>
                    <a:pt x="371" y="45"/>
                    <a:pt x="333" y="49"/>
                  </a:cubicBezTo>
                  <a:lnTo>
                    <a:pt x="333" y="49"/>
                  </a:lnTo>
                  <a:cubicBezTo>
                    <a:pt x="370" y="48"/>
                    <a:pt x="407" y="46"/>
                    <a:pt x="446" y="36"/>
                  </a:cubicBezTo>
                  <a:close/>
                  <a:moveTo>
                    <a:pt x="333" y="49"/>
                  </a:moveTo>
                  <a:lnTo>
                    <a:pt x="333" y="49"/>
                  </a:lnTo>
                  <a:cubicBezTo>
                    <a:pt x="320" y="49"/>
                    <a:pt x="307" y="49"/>
                    <a:pt x="294" y="49"/>
                  </a:cubicBezTo>
                  <a:lnTo>
                    <a:pt x="170" y="66"/>
                  </a:lnTo>
                  <a:lnTo>
                    <a:pt x="170" y="66"/>
                  </a:lnTo>
                  <a:cubicBezTo>
                    <a:pt x="226" y="59"/>
                    <a:pt x="280" y="54"/>
                    <a:pt x="333" y="49"/>
                  </a:cubicBezTo>
                  <a:close/>
                  <a:moveTo>
                    <a:pt x="170" y="66"/>
                  </a:moveTo>
                  <a:cubicBezTo>
                    <a:pt x="115" y="72"/>
                    <a:pt x="59" y="79"/>
                    <a:pt x="1" y="88"/>
                  </a:cubicBezTo>
                  <a:lnTo>
                    <a:pt x="170" y="6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1" name="Google Shape;2541;p83"/>
            <p:cNvSpPr/>
            <p:nvPr/>
          </p:nvSpPr>
          <p:spPr>
            <a:xfrm>
              <a:off x="5071060" y="3175653"/>
              <a:ext cx="14" cy="685"/>
            </a:xfrm>
            <a:custGeom>
              <a:rect b="b" l="l" r="r" t="t"/>
              <a:pathLst>
                <a:path extrusionOk="0" h="50" w="1">
                  <a:moveTo>
                    <a:pt x="1" y="1"/>
                  </a:moveTo>
                  <a:lnTo>
                    <a:pt x="1" y="5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2" name="Google Shape;2542;p83"/>
            <p:cNvSpPr/>
            <p:nvPr/>
          </p:nvSpPr>
          <p:spPr>
            <a:xfrm>
              <a:off x="5078296" y="3157317"/>
              <a:ext cx="1220" cy="2289"/>
            </a:xfrm>
            <a:custGeom>
              <a:rect b="b" l="l" r="r" t="t"/>
              <a:pathLst>
                <a:path extrusionOk="0" h="167" w="89">
                  <a:moveTo>
                    <a:pt x="89" y="0"/>
                  </a:moveTo>
                  <a:cubicBezTo>
                    <a:pt x="49" y="39"/>
                    <a:pt x="49" y="117"/>
                    <a:pt x="1" y="166"/>
                  </a:cubicBezTo>
                  <a:cubicBezTo>
                    <a:pt x="49" y="117"/>
                    <a:pt x="49" y="39"/>
                    <a:pt x="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3" name="Google Shape;2543;p83"/>
            <p:cNvSpPr/>
            <p:nvPr/>
          </p:nvSpPr>
          <p:spPr>
            <a:xfrm>
              <a:off x="5089012" y="3116601"/>
              <a:ext cx="548" cy="3906"/>
            </a:xfrm>
            <a:custGeom>
              <a:rect b="b" l="l" r="r" t="t"/>
              <a:pathLst>
                <a:path extrusionOk="0" h="285" w="40">
                  <a:moveTo>
                    <a:pt x="39" y="1"/>
                  </a:moveTo>
                  <a:cubicBezTo>
                    <a:pt x="39" y="79"/>
                    <a:pt x="0" y="206"/>
                    <a:pt x="0" y="284"/>
                  </a:cubicBezTo>
                  <a:cubicBezTo>
                    <a:pt x="0" y="206"/>
                    <a:pt x="39" y="79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4" name="Google Shape;2544;p83"/>
            <p:cNvSpPr/>
            <p:nvPr/>
          </p:nvSpPr>
          <p:spPr>
            <a:xfrm>
              <a:off x="5085668" y="3132814"/>
              <a:ext cx="1083" cy="3892"/>
            </a:xfrm>
            <a:custGeom>
              <a:rect b="b" l="l" r="r" t="t"/>
              <a:pathLst>
                <a:path extrusionOk="0" h="284" w="79">
                  <a:moveTo>
                    <a:pt x="78" y="0"/>
                  </a:moveTo>
                  <a:cubicBezTo>
                    <a:pt x="39" y="78"/>
                    <a:pt x="39" y="156"/>
                    <a:pt x="0" y="283"/>
                  </a:cubicBezTo>
                  <a:cubicBezTo>
                    <a:pt x="39" y="156"/>
                    <a:pt x="39" y="78"/>
                    <a:pt x="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5" name="Google Shape;2545;p83"/>
            <p:cNvSpPr/>
            <p:nvPr/>
          </p:nvSpPr>
          <p:spPr>
            <a:xfrm>
              <a:off x="5090081" y="3108173"/>
              <a:ext cx="548" cy="3892"/>
            </a:xfrm>
            <a:custGeom>
              <a:rect b="b" l="l" r="r" t="t"/>
              <a:pathLst>
                <a:path extrusionOk="0" h="284" w="40">
                  <a:moveTo>
                    <a:pt x="40" y="0"/>
                  </a:moveTo>
                  <a:cubicBezTo>
                    <a:pt x="0" y="88"/>
                    <a:pt x="0" y="205"/>
                    <a:pt x="0" y="284"/>
                  </a:cubicBezTo>
                  <a:cubicBezTo>
                    <a:pt x="0" y="205"/>
                    <a:pt x="0" y="88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6" name="Google Shape;2546;p83"/>
            <p:cNvSpPr/>
            <p:nvPr/>
          </p:nvSpPr>
          <p:spPr>
            <a:xfrm>
              <a:off x="5083380" y="3141105"/>
              <a:ext cx="1096" cy="3371"/>
            </a:xfrm>
            <a:custGeom>
              <a:rect b="b" l="l" r="r" t="t"/>
              <a:pathLst>
                <a:path extrusionOk="0" h="246" w="80">
                  <a:moveTo>
                    <a:pt x="79" y="1"/>
                  </a:moveTo>
                  <a:cubicBezTo>
                    <a:pt x="79" y="79"/>
                    <a:pt x="40" y="167"/>
                    <a:pt x="1" y="245"/>
                  </a:cubicBezTo>
                  <a:cubicBezTo>
                    <a:pt x="40" y="167"/>
                    <a:pt x="79" y="79"/>
                    <a:pt x="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7" name="Google Shape;2547;p83"/>
            <p:cNvSpPr/>
            <p:nvPr/>
          </p:nvSpPr>
          <p:spPr>
            <a:xfrm>
              <a:off x="5087272" y="3124906"/>
              <a:ext cx="1083" cy="3358"/>
            </a:xfrm>
            <a:custGeom>
              <a:rect b="b" l="l" r="r" t="t"/>
              <a:pathLst>
                <a:path extrusionOk="0" h="245" w="79">
                  <a:moveTo>
                    <a:pt x="78" y="1"/>
                  </a:moveTo>
                  <a:cubicBezTo>
                    <a:pt x="39" y="89"/>
                    <a:pt x="39" y="167"/>
                    <a:pt x="0" y="245"/>
                  </a:cubicBezTo>
                  <a:cubicBezTo>
                    <a:pt x="39" y="167"/>
                    <a:pt x="39" y="89"/>
                    <a:pt x="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8" name="Google Shape;2548;p83"/>
            <p:cNvSpPr/>
            <p:nvPr/>
          </p:nvSpPr>
          <p:spPr>
            <a:xfrm>
              <a:off x="5081105" y="3148875"/>
              <a:ext cx="1220" cy="3358"/>
            </a:xfrm>
            <a:custGeom>
              <a:rect b="b" l="l" r="r" t="t"/>
              <a:pathLst>
                <a:path extrusionOk="0" h="245" w="89">
                  <a:moveTo>
                    <a:pt x="89" y="1"/>
                  </a:moveTo>
                  <a:cubicBezTo>
                    <a:pt x="40" y="89"/>
                    <a:pt x="40" y="167"/>
                    <a:pt x="1" y="245"/>
                  </a:cubicBezTo>
                  <a:cubicBezTo>
                    <a:pt x="40" y="167"/>
                    <a:pt x="40" y="89"/>
                    <a:pt x="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9" name="Google Shape;2549;p83"/>
            <p:cNvSpPr/>
            <p:nvPr/>
          </p:nvSpPr>
          <p:spPr>
            <a:xfrm>
              <a:off x="5072814" y="3178476"/>
              <a:ext cx="5495" cy="548"/>
            </a:xfrm>
            <a:custGeom>
              <a:rect b="b" l="l" r="r" t="t"/>
              <a:pathLst>
                <a:path extrusionOk="0" h="40" w="401">
                  <a:moveTo>
                    <a:pt x="0" y="39"/>
                  </a:moveTo>
                  <a:cubicBezTo>
                    <a:pt x="117" y="39"/>
                    <a:pt x="244" y="39"/>
                    <a:pt x="401" y="0"/>
                  </a:cubicBezTo>
                  <a:cubicBezTo>
                    <a:pt x="244" y="39"/>
                    <a:pt x="117" y="39"/>
                    <a:pt x="0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0" name="Google Shape;2550;p83"/>
            <p:cNvSpPr/>
            <p:nvPr/>
          </p:nvSpPr>
          <p:spPr>
            <a:xfrm>
              <a:off x="5120217" y="3169637"/>
              <a:ext cx="96012" cy="4961"/>
            </a:xfrm>
            <a:custGeom>
              <a:rect b="b" l="l" r="r" t="t"/>
              <a:pathLst>
                <a:path extrusionOk="0" h="362" w="7006">
                  <a:moveTo>
                    <a:pt x="7006" y="0"/>
                  </a:moveTo>
                  <a:cubicBezTo>
                    <a:pt x="6586" y="28"/>
                    <a:pt x="6156" y="56"/>
                    <a:pt x="5724" y="82"/>
                  </a:cubicBezTo>
                  <a:lnTo>
                    <a:pt x="5724" y="82"/>
                  </a:lnTo>
                  <a:cubicBezTo>
                    <a:pt x="6051" y="66"/>
                    <a:pt x="6381" y="51"/>
                    <a:pt x="6713" y="39"/>
                  </a:cubicBezTo>
                  <a:lnTo>
                    <a:pt x="7006" y="0"/>
                  </a:lnTo>
                  <a:close/>
                  <a:moveTo>
                    <a:pt x="5724" y="82"/>
                  </a:moveTo>
                  <a:lnTo>
                    <a:pt x="5724" y="82"/>
                  </a:lnTo>
                  <a:cubicBezTo>
                    <a:pt x="4933" y="121"/>
                    <a:pt x="4155" y="168"/>
                    <a:pt x="3381" y="196"/>
                  </a:cubicBezTo>
                  <a:cubicBezTo>
                    <a:pt x="4143" y="170"/>
                    <a:pt x="4938" y="129"/>
                    <a:pt x="5724" y="82"/>
                  </a:cubicBezTo>
                  <a:close/>
                  <a:moveTo>
                    <a:pt x="3381" y="196"/>
                  </a:moveTo>
                  <a:cubicBezTo>
                    <a:pt x="3333" y="198"/>
                    <a:pt x="3286" y="200"/>
                    <a:pt x="3238" y="202"/>
                  </a:cubicBezTo>
                  <a:lnTo>
                    <a:pt x="3238" y="202"/>
                  </a:lnTo>
                  <a:cubicBezTo>
                    <a:pt x="3286" y="200"/>
                    <a:pt x="3333" y="198"/>
                    <a:pt x="3381" y="196"/>
                  </a:cubicBezTo>
                  <a:close/>
                  <a:moveTo>
                    <a:pt x="3238" y="202"/>
                  </a:moveTo>
                  <a:cubicBezTo>
                    <a:pt x="2179" y="248"/>
                    <a:pt x="1094" y="287"/>
                    <a:pt x="0" y="362"/>
                  </a:cubicBezTo>
                  <a:cubicBezTo>
                    <a:pt x="1096" y="324"/>
                    <a:pt x="2146" y="251"/>
                    <a:pt x="3238" y="20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1" name="Google Shape;2551;p83"/>
            <p:cNvSpPr/>
            <p:nvPr/>
          </p:nvSpPr>
          <p:spPr>
            <a:xfrm>
              <a:off x="5109637" y="3175118"/>
              <a:ext cx="7236" cy="548"/>
            </a:xfrm>
            <a:custGeom>
              <a:rect b="b" l="l" r="r" t="t"/>
              <a:pathLst>
                <a:path extrusionOk="0" h="40" w="528">
                  <a:moveTo>
                    <a:pt x="0" y="40"/>
                  </a:moveTo>
                  <a:cubicBezTo>
                    <a:pt x="205" y="1"/>
                    <a:pt x="362" y="1"/>
                    <a:pt x="528" y="1"/>
                  </a:cubicBezTo>
                  <a:cubicBezTo>
                    <a:pt x="362" y="1"/>
                    <a:pt x="205" y="1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2" name="Google Shape;2552;p83"/>
            <p:cNvSpPr/>
            <p:nvPr/>
          </p:nvSpPr>
          <p:spPr>
            <a:xfrm>
              <a:off x="5084997" y="3177393"/>
              <a:ext cx="6167" cy="548"/>
            </a:xfrm>
            <a:custGeom>
              <a:rect b="b" l="l" r="r" t="t"/>
              <a:pathLst>
                <a:path extrusionOk="0" h="40" w="450">
                  <a:moveTo>
                    <a:pt x="0" y="40"/>
                  </a:moveTo>
                  <a:cubicBezTo>
                    <a:pt x="166" y="1"/>
                    <a:pt x="293" y="1"/>
                    <a:pt x="450" y="1"/>
                  </a:cubicBezTo>
                  <a:cubicBezTo>
                    <a:pt x="293" y="1"/>
                    <a:pt x="166" y="1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3" name="Google Shape;2553;p83"/>
            <p:cNvSpPr/>
            <p:nvPr/>
          </p:nvSpPr>
          <p:spPr>
            <a:xfrm>
              <a:off x="5097851" y="3176324"/>
              <a:ext cx="6167" cy="548"/>
            </a:xfrm>
            <a:custGeom>
              <a:rect b="b" l="l" r="r" t="t"/>
              <a:pathLst>
                <a:path extrusionOk="0" h="40" w="450">
                  <a:moveTo>
                    <a:pt x="0" y="40"/>
                  </a:moveTo>
                  <a:cubicBezTo>
                    <a:pt x="127" y="1"/>
                    <a:pt x="284" y="1"/>
                    <a:pt x="450" y="1"/>
                  </a:cubicBezTo>
                  <a:cubicBezTo>
                    <a:pt x="284" y="1"/>
                    <a:pt x="127" y="1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4" name="Google Shape;2554;p83"/>
            <p:cNvSpPr/>
            <p:nvPr/>
          </p:nvSpPr>
          <p:spPr>
            <a:xfrm>
              <a:off x="5236305" y="3167362"/>
              <a:ext cx="4440" cy="548"/>
            </a:xfrm>
            <a:custGeom>
              <a:rect b="b" l="l" r="r" t="t"/>
              <a:pathLst>
                <a:path extrusionOk="0" h="40" w="324">
                  <a:moveTo>
                    <a:pt x="323" y="0"/>
                  </a:moveTo>
                  <a:cubicBezTo>
                    <a:pt x="196" y="39"/>
                    <a:pt x="118" y="39"/>
                    <a:pt x="1" y="39"/>
                  </a:cubicBezTo>
                  <a:cubicBezTo>
                    <a:pt x="118" y="39"/>
                    <a:pt x="245" y="39"/>
                    <a:pt x="3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5" name="Google Shape;2555;p83"/>
            <p:cNvSpPr/>
            <p:nvPr/>
          </p:nvSpPr>
          <p:spPr>
            <a:xfrm>
              <a:off x="5250229" y="3166279"/>
              <a:ext cx="1631" cy="548"/>
            </a:xfrm>
            <a:custGeom>
              <a:rect b="b" l="l" r="r" t="t"/>
              <a:pathLst>
                <a:path extrusionOk="0" h="40" w="119">
                  <a:moveTo>
                    <a:pt x="118" y="1"/>
                  </a:moveTo>
                  <a:cubicBezTo>
                    <a:pt x="79" y="1"/>
                    <a:pt x="40" y="40"/>
                    <a:pt x="1" y="40"/>
                  </a:cubicBezTo>
                  <a:cubicBezTo>
                    <a:pt x="40" y="40"/>
                    <a:pt x="79" y="1"/>
                    <a:pt x="1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6" name="Google Shape;2556;p83"/>
            <p:cNvSpPr/>
            <p:nvPr/>
          </p:nvSpPr>
          <p:spPr>
            <a:xfrm>
              <a:off x="5216215" y="3168431"/>
              <a:ext cx="16089" cy="1220"/>
            </a:xfrm>
            <a:custGeom>
              <a:rect b="b" l="l" r="r" t="t"/>
              <a:pathLst>
                <a:path extrusionOk="0" h="89" w="1174">
                  <a:moveTo>
                    <a:pt x="1174" y="0"/>
                  </a:moveTo>
                  <a:cubicBezTo>
                    <a:pt x="947" y="0"/>
                    <a:pt x="721" y="20"/>
                    <a:pt x="491" y="48"/>
                  </a:cubicBezTo>
                  <a:lnTo>
                    <a:pt x="491" y="48"/>
                  </a:lnTo>
                  <a:cubicBezTo>
                    <a:pt x="731" y="33"/>
                    <a:pt x="954" y="24"/>
                    <a:pt x="1174" y="0"/>
                  </a:cubicBezTo>
                  <a:close/>
                  <a:moveTo>
                    <a:pt x="491" y="48"/>
                  </a:moveTo>
                  <a:lnTo>
                    <a:pt x="491" y="48"/>
                  </a:lnTo>
                  <a:cubicBezTo>
                    <a:pt x="336" y="57"/>
                    <a:pt x="174" y="69"/>
                    <a:pt x="1" y="88"/>
                  </a:cubicBezTo>
                  <a:lnTo>
                    <a:pt x="196" y="88"/>
                  </a:lnTo>
                  <a:cubicBezTo>
                    <a:pt x="295" y="74"/>
                    <a:pt x="393" y="60"/>
                    <a:pt x="491" y="4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7" name="Google Shape;2557;p83"/>
            <p:cNvSpPr/>
            <p:nvPr/>
          </p:nvSpPr>
          <p:spPr>
            <a:xfrm>
              <a:off x="5212199" y="3169637"/>
              <a:ext cx="6715" cy="548"/>
            </a:xfrm>
            <a:custGeom>
              <a:rect b="b" l="l" r="r" t="t"/>
              <a:pathLst>
                <a:path extrusionOk="0" h="40" w="490">
                  <a:moveTo>
                    <a:pt x="294" y="0"/>
                  </a:moveTo>
                  <a:lnTo>
                    <a:pt x="264" y="4"/>
                  </a:lnTo>
                  <a:lnTo>
                    <a:pt x="264" y="4"/>
                  </a:lnTo>
                  <a:cubicBezTo>
                    <a:pt x="340" y="0"/>
                    <a:pt x="416" y="0"/>
                    <a:pt x="489" y="0"/>
                  </a:cubicBezTo>
                  <a:close/>
                  <a:moveTo>
                    <a:pt x="264" y="4"/>
                  </a:moveTo>
                  <a:cubicBezTo>
                    <a:pt x="177" y="9"/>
                    <a:pt x="89" y="19"/>
                    <a:pt x="1" y="39"/>
                  </a:cubicBezTo>
                  <a:lnTo>
                    <a:pt x="264" y="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8" name="Google Shape;2558;p83"/>
            <p:cNvSpPr/>
            <p:nvPr/>
          </p:nvSpPr>
          <p:spPr>
            <a:xfrm>
              <a:off x="5516844" y="2870488"/>
              <a:ext cx="624953" cy="297422"/>
            </a:xfrm>
            <a:custGeom>
              <a:rect b="b" l="l" r="r" t="t"/>
              <a:pathLst>
                <a:path extrusionOk="0" h="21703" w="45603">
                  <a:moveTo>
                    <a:pt x="43971" y="0"/>
                  </a:moveTo>
                  <a:cubicBezTo>
                    <a:pt x="42505" y="372"/>
                    <a:pt x="41001" y="694"/>
                    <a:pt x="39457" y="1016"/>
                  </a:cubicBezTo>
                  <a:cubicBezTo>
                    <a:pt x="39251" y="1104"/>
                    <a:pt x="39007" y="1143"/>
                    <a:pt x="38802" y="1183"/>
                  </a:cubicBezTo>
                  <a:cubicBezTo>
                    <a:pt x="38519" y="1261"/>
                    <a:pt x="38274" y="1310"/>
                    <a:pt x="37991" y="1349"/>
                  </a:cubicBezTo>
                  <a:cubicBezTo>
                    <a:pt x="37620" y="1427"/>
                    <a:pt x="37297" y="1505"/>
                    <a:pt x="36936" y="1593"/>
                  </a:cubicBezTo>
                  <a:cubicBezTo>
                    <a:pt x="36730" y="1632"/>
                    <a:pt x="36525" y="1671"/>
                    <a:pt x="36320" y="1710"/>
                  </a:cubicBezTo>
                  <a:cubicBezTo>
                    <a:pt x="35910" y="1837"/>
                    <a:pt x="35509" y="1915"/>
                    <a:pt x="35099" y="1994"/>
                  </a:cubicBezTo>
                  <a:cubicBezTo>
                    <a:pt x="34893" y="2042"/>
                    <a:pt x="34688" y="2082"/>
                    <a:pt x="34532" y="2121"/>
                  </a:cubicBezTo>
                  <a:cubicBezTo>
                    <a:pt x="34122" y="2199"/>
                    <a:pt x="33672" y="2287"/>
                    <a:pt x="33271" y="2404"/>
                  </a:cubicBezTo>
                  <a:cubicBezTo>
                    <a:pt x="33066" y="2443"/>
                    <a:pt x="32861" y="2482"/>
                    <a:pt x="32695" y="2531"/>
                  </a:cubicBezTo>
                  <a:cubicBezTo>
                    <a:pt x="32245" y="2609"/>
                    <a:pt x="31845" y="2687"/>
                    <a:pt x="31434" y="2775"/>
                  </a:cubicBezTo>
                  <a:cubicBezTo>
                    <a:pt x="31229" y="2814"/>
                    <a:pt x="31024" y="2853"/>
                    <a:pt x="30829" y="2893"/>
                  </a:cubicBezTo>
                  <a:cubicBezTo>
                    <a:pt x="30418" y="2971"/>
                    <a:pt x="30008" y="3059"/>
                    <a:pt x="29607" y="3137"/>
                  </a:cubicBezTo>
                  <a:cubicBezTo>
                    <a:pt x="29363" y="3176"/>
                    <a:pt x="29158" y="3264"/>
                    <a:pt x="28914" y="3303"/>
                  </a:cubicBezTo>
                  <a:cubicBezTo>
                    <a:pt x="28542" y="3381"/>
                    <a:pt x="28142" y="3420"/>
                    <a:pt x="27770" y="3508"/>
                  </a:cubicBezTo>
                  <a:cubicBezTo>
                    <a:pt x="27526" y="3586"/>
                    <a:pt x="27243" y="3625"/>
                    <a:pt x="26998" y="3664"/>
                  </a:cubicBezTo>
                  <a:cubicBezTo>
                    <a:pt x="26676" y="3752"/>
                    <a:pt x="26305" y="3792"/>
                    <a:pt x="25943" y="3870"/>
                  </a:cubicBezTo>
                  <a:cubicBezTo>
                    <a:pt x="25650" y="3909"/>
                    <a:pt x="25367" y="3997"/>
                    <a:pt x="25083" y="4036"/>
                  </a:cubicBezTo>
                  <a:cubicBezTo>
                    <a:pt x="24761" y="4114"/>
                    <a:pt x="24429" y="4153"/>
                    <a:pt x="24145" y="4241"/>
                  </a:cubicBezTo>
                  <a:cubicBezTo>
                    <a:pt x="23823" y="4280"/>
                    <a:pt x="23500" y="4319"/>
                    <a:pt x="23168" y="4397"/>
                  </a:cubicBezTo>
                  <a:cubicBezTo>
                    <a:pt x="22885" y="4436"/>
                    <a:pt x="22601" y="4485"/>
                    <a:pt x="22279" y="4563"/>
                  </a:cubicBezTo>
                  <a:cubicBezTo>
                    <a:pt x="21947" y="4603"/>
                    <a:pt x="21624" y="4681"/>
                    <a:pt x="21253" y="4730"/>
                  </a:cubicBezTo>
                  <a:cubicBezTo>
                    <a:pt x="21009" y="4769"/>
                    <a:pt x="20725" y="4847"/>
                    <a:pt x="20442" y="4886"/>
                  </a:cubicBezTo>
                  <a:cubicBezTo>
                    <a:pt x="20080" y="4925"/>
                    <a:pt x="19748" y="5013"/>
                    <a:pt x="19387" y="5052"/>
                  </a:cubicBezTo>
                  <a:cubicBezTo>
                    <a:pt x="19103" y="5091"/>
                    <a:pt x="18859" y="5130"/>
                    <a:pt x="18566" y="5218"/>
                  </a:cubicBezTo>
                  <a:cubicBezTo>
                    <a:pt x="18204" y="5257"/>
                    <a:pt x="17882" y="5296"/>
                    <a:pt x="17510" y="5374"/>
                  </a:cubicBezTo>
                  <a:cubicBezTo>
                    <a:pt x="17227" y="5414"/>
                    <a:pt x="16944" y="5462"/>
                    <a:pt x="16660" y="5501"/>
                  </a:cubicBezTo>
                  <a:cubicBezTo>
                    <a:pt x="16328" y="5541"/>
                    <a:pt x="15967" y="5619"/>
                    <a:pt x="15634" y="5658"/>
                  </a:cubicBezTo>
                  <a:cubicBezTo>
                    <a:pt x="15556" y="5658"/>
                    <a:pt x="15517" y="5658"/>
                    <a:pt x="15439" y="5707"/>
                  </a:cubicBezTo>
                  <a:lnTo>
                    <a:pt x="15312" y="5707"/>
                  </a:lnTo>
                  <a:lnTo>
                    <a:pt x="14862" y="5785"/>
                  </a:lnTo>
                  <a:cubicBezTo>
                    <a:pt x="14579" y="5824"/>
                    <a:pt x="14335" y="5863"/>
                    <a:pt x="14091" y="5902"/>
                  </a:cubicBezTo>
                  <a:lnTo>
                    <a:pt x="14374" y="8589"/>
                  </a:lnTo>
                  <a:cubicBezTo>
                    <a:pt x="14413" y="8833"/>
                    <a:pt x="14462" y="9166"/>
                    <a:pt x="14335" y="9488"/>
                  </a:cubicBezTo>
                  <a:cubicBezTo>
                    <a:pt x="14130" y="10055"/>
                    <a:pt x="13524" y="10299"/>
                    <a:pt x="13192" y="10465"/>
                  </a:cubicBezTo>
                  <a:lnTo>
                    <a:pt x="6967" y="13113"/>
                  </a:lnTo>
                  <a:cubicBezTo>
                    <a:pt x="6440" y="13358"/>
                    <a:pt x="5863" y="13602"/>
                    <a:pt x="5423" y="14012"/>
                  </a:cubicBezTo>
                  <a:cubicBezTo>
                    <a:pt x="5218" y="14208"/>
                    <a:pt x="5052" y="14452"/>
                    <a:pt x="4886" y="14696"/>
                  </a:cubicBezTo>
                  <a:cubicBezTo>
                    <a:pt x="4603" y="15067"/>
                    <a:pt x="4358" y="15478"/>
                    <a:pt x="3958" y="15722"/>
                  </a:cubicBezTo>
                  <a:cubicBezTo>
                    <a:pt x="3508" y="16045"/>
                    <a:pt x="2932" y="16162"/>
                    <a:pt x="2365" y="16289"/>
                  </a:cubicBezTo>
                  <a:cubicBezTo>
                    <a:pt x="1759" y="16406"/>
                    <a:pt x="1183" y="16533"/>
                    <a:pt x="821" y="16895"/>
                  </a:cubicBezTo>
                  <a:cubicBezTo>
                    <a:pt x="538" y="17188"/>
                    <a:pt x="411" y="17588"/>
                    <a:pt x="294" y="17999"/>
                  </a:cubicBezTo>
                  <a:cubicBezTo>
                    <a:pt x="245" y="18077"/>
                    <a:pt x="245" y="18165"/>
                    <a:pt x="206" y="18282"/>
                  </a:cubicBezTo>
                  <a:lnTo>
                    <a:pt x="206" y="18321"/>
                  </a:lnTo>
                  <a:cubicBezTo>
                    <a:pt x="167" y="18409"/>
                    <a:pt x="127" y="18487"/>
                    <a:pt x="127" y="18605"/>
                  </a:cubicBezTo>
                  <a:lnTo>
                    <a:pt x="88" y="18654"/>
                  </a:lnTo>
                  <a:cubicBezTo>
                    <a:pt x="88" y="18732"/>
                    <a:pt x="49" y="18849"/>
                    <a:pt x="49" y="18937"/>
                  </a:cubicBezTo>
                  <a:cubicBezTo>
                    <a:pt x="0" y="18976"/>
                    <a:pt x="0" y="18976"/>
                    <a:pt x="0" y="19015"/>
                  </a:cubicBezTo>
                  <a:lnTo>
                    <a:pt x="0" y="19054"/>
                  </a:lnTo>
                  <a:cubicBezTo>
                    <a:pt x="2199" y="19054"/>
                    <a:pt x="4397" y="19181"/>
                    <a:pt x="6401" y="19298"/>
                  </a:cubicBezTo>
                  <a:cubicBezTo>
                    <a:pt x="6557" y="19093"/>
                    <a:pt x="6762" y="18898"/>
                    <a:pt x="6967" y="18693"/>
                  </a:cubicBezTo>
                  <a:cubicBezTo>
                    <a:pt x="7573" y="18077"/>
                    <a:pt x="8267" y="17383"/>
                    <a:pt x="8922" y="16944"/>
                  </a:cubicBezTo>
                  <a:cubicBezTo>
                    <a:pt x="9488" y="16533"/>
                    <a:pt x="10143" y="16123"/>
                    <a:pt x="10837" y="16006"/>
                  </a:cubicBezTo>
                  <a:cubicBezTo>
                    <a:pt x="10989" y="15978"/>
                    <a:pt x="11142" y="15968"/>
                    <a:pt x="11293" y="15968"/>
                  </a:cubicBezTo>
                  <a:cubicBezTo>
                    <a:pt x="11627" y="15968"/>
                    <a:pt x="11954" y="16018"/>
                    <a:pt x="12263" y="16045"/>
                  </a:cubicBezTo>
                  <a:cubicBezTo>
                    <a:pt x="12381" y="16045"/>
                    <a:pt x="12547" y="16084"/>
                    <a:pt x="12664" y="16084"/>
                  </a:cubicBezTo>
                  <a:cubicBezTo>
                    <a:pt x="12905" y="16108"/>
                    <a:pt x="13148" y="16121"/>
                    <a:pt x="13391" y="16121"/>
                  </a:cubicBezTo>
                  <a:cubicBezTo>
                    <a:pt x="13924" y="16121"/>
                    <a:pt x="14459" y="16059"/>
                    <a:pt x="14989" y="15918"/>
                  </a:cubicBezTo>
                  <a:cubicBezTo>
                    <a:pt x="15312" y="15839"/>
                    <a:pt x="15634" y="15761"/>
                    <a:pt x="15967" y="15673"/>
                  </a:cubicBezTo>
                  <a:cubicBezTo>
                    <a:pt x="16644" y="15458"/>
                    <a:pt x="17349" y="15242"/>
                    <a:pt x="18079" y="15242"/>
                  </a:cubicBezTo>
                  <a:cubicBezTo>
                    <a:pt x="18307" y="15242"/>
                    <a:pt x="18538" y="15263"/>
                    <a:pt x="18771" y="15312"/>
                  </a:cubicBezTo>
                  <a:cubicBezTo>
                    <a:pt x="19592" y="15478"/>
                    <a:pt x="20325" y="16211"/>
                    <a:pt x="20520" y="17061"/>
                  </a:cubicBezTo>
                  <a:cubicBezTo>
                    <a:pt x="20647" y="17510"/>
                    <a:pt x="20569" y="17960"/>
                    <a:pt x="20325" y="18282"/>
                  </a:cubicBezTo>
                  <a:cubicBezTo>
                    <a:pt x="20510" y="18360"/>
                    <a:pt x="20718" y="18397"/>
                    <a:pt x="20940" y="18397"/>
                  </a:cubicBezTo>
                  <a:cubicBezTo>
                    <a:pt x="21304" y="18397"/>
                    <a:pt x="21706" y="18298"/>
                    <a:pt x="22113" y="18116"/>
                  </a:cubicBezTo>
                  <a:cubicBezTo>
                    <a:pt x="22396" y="17999"/>
                    <a:pt x="22640" y="17872"/>
                    <a:pt x="22885" y="17755"/>
                  </a:cubicBezTo>
                  <a:cubicBezTo>
                    <a:pt x="23334" y="17510"/>
                    <a:pt x="23823" y="17266"/>
                    <a:pt x="24311" y="17100"/>
                  </a:cubicBezTo>
                  <a:cubicBezTo>
                    <a:pt x="24389" y="17100"/>
                    <a:pt x="24516" y="17061"/>
                    <a:pt x="24595" y="17061"/>
                  </a:cubicBezTo>
                  <a:lnTo>
                    <a:pt x="24673" y="17061"/>
                  </a:lnTo>
                  <a:cubicBezTo>
                    <a:pt x="24722" y="17022"/>
                    <a:pt x="24800" y="17022"/>
                    <a:pt x="24839" y="17022"/>
                  </a:cubicBezTo>
                  <a:lnTo>
                    <a:pt x="25122" y="17022"/>
                  </a:lnTo>
                  <a:cubicBezTo>
                    <a:pt x="25122" y="17022"/>
                    <a:pt x="25161" y="16983"/>
                    <a:pt x="25210" y="16983"/>
                  </a:cubicBezTo>
                  <a:lnTo>
                    <a:pt x="25249" y="16983"/>
                  </a:lnTo>
                  <a:cubicBezTo>
                    <a:pt x="25288" y="16983"/>
                    <a:pt x="25367" y="16983"/>
                    <a:pt x="25406" y="17022"/>
                  </a:cubicBezTo>
                  <a:lnTo>
                    <a:pt x="25777" y="17022"/>
                  </a:lnTo>
                  <a:cubicBezTo>
                    <a:pt x="25855" y="17061"/>
                    <a:pt x="25943" y="17061"/>
                    <a:pt x="25982" y="17061"/>
                  </a:cubicBezTo>
                  <a:lnTo>
                    <a:pt x="26060" y="17061"/>
                  </a:lnTo>
                  <a:cubicBezTo>
                    <a:pt x="26138" y="17100"/>
                    <a:pt x="26187" y="17100"/>
                    <a:pt x="26265" y="17100"/>
                  </a:cubicBezTo>
                  <a:cubicBezTo>
                    <a:pt x="26265" y="17139"/>
                    <a:pt x="26305" y="17139"/>
                    <a:pt x="26344" y="17139"/>
                  </a:cubicBezTo>
                  <a:cubicBezTo>
                    <a:pt x="26510" y="17188"/>
                    <a:pt x="26676" y="17227"/>
                    <a:pt x="26871" y="17305"/>
                  </a:cubicBezTo>
                  <a:lnTo>
                    <a:pt x="26920" y="17305"/>
                  </a:lnTo>
                  <a:cubicBezTo>
                    <a:pt x="26959" y="17305"/>
                    <a:pt x="27037" y="17344"/>
                    <a:pt x="27116" y="17383"/>
                  </a:cubicBezTo>
                  <a:lnTo>
                    <a:pt x="27204" y="17383"/>
                  </a:lnTo>
                  <a:cubicBezTo>
                    <a:pt x="27243" y="17432"/>
                    <a:pt x="27321" y="17471"/>
                    <a:pt x="27409" y="17471"/>
                  </a:cubicBezTo>
                  <a:cubicBezTo>
                    <a:pt x="27409" y="17510"/>
                    <a:pt x="27448" y="17510"/>
                    <a:pt x="27448" y="17510"/>
                  </a:cubicBezTo>
                  <a:cubicBezTo>
                    <a:pt x="27604" y="17588"/>
                    <a:pt x="27809" y="17676"/>
                    <a:pt x="27975" y="17755"/>
                  </a:cubicBezTo>
                  <a:lnTo>
                    <a:pt x="28054" y="17755"/>
                  </a:lnTo>
                  <a:cubicBezTo>
                    <a:pt x="28093" y="17794"/>
                    <a:pt x="28181" y="17833"/>
                    <a:pt x="28259" y="17872"/>
                  </a:cubicBezTo>
                  <a:cubicBezTo>
                    <a:pt x="28259" y="17872"/>
                    <a:pt x="28298" y="17872"/>
                    <a:pt x="28337" y="17921"/>
                  </a:cubicBezTo>
                  <a:cubicBezTo>
                    <a:pt x="28386" y="17960"/>
                    <a:pt x="28464" y="17960"/>
                    <a:pt x="28503" y="17999"/>
                  </a:cubicBezTo>
                  <a:cubicBezTo>
                    <a:pt x="28542" y="17999"/>
                    <a:pt x="28542" y="18038"/>
                    <a:pt x="28581" y="18038"/>
                  </a:cubicBezTo>
                  <a:cubicBezTo>
                    <a:pt x="28669" y="18077"/>
                    <a:pt x="28747" y="18116"/>
                    <a:pt x="28826" y="18165"/>
                  </a:cubicBezTo>
                  <a:lnTo>
                    <a:pt x="35665" y="21702"/>
                  </a:lnTo>
                  <a:cubicBezTo>
                    <a:pt x="35665" y="21624"/>
                    <a:pt x="35714" y="21536"/>
                    <a:pt x="35753" y="21458"/>
                  </a:cubicBezTo>
                  <a:cubicBezTo>
                    <a:pt x="36281" y="20442"/>
                    <a:pt x="36809" y="20070"/>
                    <a:pt x="37424" y="19631"/>
                  </a:cubicBezTo>
                  <a:cubicBezTo>
                    <a:pt x="37708" y="19425"/>
                    <a:pt x="37991" y="19220"/>
                    <a:pt x="38313" y="18937"/>
                  </a:cubicBezTo>
                  <a:cubicBezTo>
                    <a:pt x="39418" y="17921"/>
                    <a:pt x="40678" y="15556"/>
                    <a:pt x="41167" y="14579"/>
                  </a:cubicBezTo>
                  <a:lnTo>
                    <a:pt x="41206" y="14501"/>
                  </a:lnTo>
                  <a:lnTo>
                    <a:pt x="41333" y="14452"/>
                  </a:lnTo>
                  <a:cubicBezTo>
                    <a:pt x="41939" y="14374"/>
                    <a:pt x="42222" y="14051"/>
                    <a:pt x="42261" y="13846"/>
                  </a:cubicBezTo>
                  <a:cubicBezTo>
                    <a:pt x="42310" y="13602"/>
                    <a:pt x="42066" y="13358"/>
                    <a:pt x="41694" y="13152"/>
                  </a:cubicBezTo>
                  <a:lnTo>
                    <a:pt x="41450" y="13035"/>
                  </a:lnTo>
                  <a:lnTo>
                    <a:pt x="41577" y="12791"/>
                  </a:lnTo>
                  <a:cubicBezTo>
                    <a:pt x="42017" y="12097"/>
                    <a:pt x="41616" y="11687"/>
                    <a:pt x="40922" y="11081"/>
                  </a:cubicBezTo>
                  <a:cubicBezTo>
                    <a:pt x="40473" y="10749"/>
                    <a:pt x="40023" y="10387"/>
                    <a:pt x="40062" y="9859"/>
                  </a:cubicBezTo>
                  <a:cubicBezTo>
                    <a:pt x="40111" y="9488"/>
                    <a:pt x="40434" y="9078"/>
                    <a:pt x="41128" y="8677"/>
                  </a:cubicBezTo>
                  <a:cubicBezTo>
                    <a:pt x="41410" y="8524"/>
                    <a:pt x="41805" y="8482"/>
                    <a:pt x="42260" y="8482"/>
                  </a:cubicBezTo>
                  <a:cubicBezTo>
                    <a:pt x="42529" y="8482"/>
                    <a:pt x="42820" y="8496"/>
                    <a:pt x="43121" y="8511"/>
                  </a:cubicBezTo>
                  <a:cubicBezTo>
                    <a:pt x="43477" y="8542"/>
                    <a:pt x="43846" y="8574"/>
                    <a:pt x="44186" y="8574"/>
                  </a:cubicBezTo>
                  <a:cubicBezTo>
                    <a:pt x="44704" y="8574"/>
                    <a:pt x="45156" y="8499"/>
                    <a:pt x="45398" y="8228"/>
                  </a:cubicBezTo>
                  <a:cubicBezTo>
                    <a:pt x="45564" y="8062"/>
                    <a:pt x="45603" y="7817"/>
                    <a:pt x="45603" y="7456"/>
                  </a:cubicBezTo>
                  <a:lnTo>
                    <a:pt x="45603" y="7456"/>
                  </a:lnTo>
                  <a:cubicBezTo>
                    <a:pt x="45548" y="7459"/>
                    <a:pt x="45493" y="7461"/>
                    <a:pt x="45438" y="7461"/>
                  </a:cubicBezTo>
                  <a:cubicBezTo>
                    <a:pt x="44834" y="7461"/>
                    <a:pt x="44203" y="7272"/>
                    <a:pt x="43531" y="7084"/>
                  </a:cubicBezTo>
                  <a:cubicBezTo>
                    <a:pt x="43160" y="7006"/>
                    <a:pt x="42798" y="6879"/>
                    <a:pt x="42466" y="6840"/>
                  </a:cubicBezTo>
                  <a:lnTo>
                    <a:pt x="42310" y="6801"/>
                  </a:lnTo>
                  <a:cubicBezTo>
                    <a:pt x="41411" y="6635"/>
                    <a:pt x="40356" y="6479"/>
                    <a:pt x="39867" y="5746"/>
                  </a:cubicBezTo>
                  <a:cubicBezTo>
                    <a:pt x="39574" y="5335"/>
                    <a:pt x="39496" y="4847"/>
                    <a:pt x="39623" y="4241"/>
                  </a:cubicBezTo>
                  <a:lnTo>
                    <a:pt x="39662" y="3997"/>
                  </a:lnTo>
                  <a:lnTo>
                    <a:pt x="39945" y="4036"/>
                  </a:lnTo>
                  <a:cubicBezTo>
                    <a:pt x="40231" y="4118"/>
                    <a:pt x="40509" y="4158"/>
                    <a:pt x="40784" y="4158"/>
                  </a:cubicBezTo>
                  <a:cubicBezTo>
                    <a:pt x="41325" y="4158"/>
                    <a:pt x="41850" y="4002"/>
                    <a:pt x="42388" y="3704"/>
                  </a:cubicBezTo>
                  <a:lnTo>
                    <a:pt x="42388" y="3664"/>
                  </a:lnTo>
                  <a:cubicBezTo>
                    <a:pt x="42632" y="3264"/>
                    <a:pt x="42877" y="2853"/>
                    <a:pt x="43082" y="2687"/>
                  </a:cubicBezTo>
                  <a:cubicBezTo>
                    <a:pt x="43326" y="2570"/>
                    <a:pt x="43609" y="2531"/>
                    <a:pt x="43854" y="2531"/>
                  </a:cubicBezTo>
                  <a:cubicBezTo>
                    <a:pt x="44020" y="2531"/>
                    <a:pt x="44215" y="2531"/>
                    <a:pt x="44264" y="2482"/>
                  </a:cubicBezTo>
                  <a:cubicBezTo>
                    <a:pt x="44547" y="2238"/>
                    <a:pt x="44665" y="1955"/>
                    <a:pt x="44704" y="1593"/>
                  </a:cubicBezTo>
                  <a:cubicBezTo>
                    <a:pt x="44704" y="1104"/>
                    <a:pt x="44420" y="489"/>
                    <a:pt x="439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9" name="Google Shape;2559;p83"/>
            <p:cNvSpPr/>
            <p:nvPr/>
          </p:nvSpPr>
          <p:spPr>
            <a:xfrm>
              <a:off x="5726669" y="2948684"/>
              <a:ext cx="1754" cy="14"/>
            </a:xfrm>
            <a:custGeom>
              <a:rect b="b" l="l" r="r" t="t"/>
              <a:pathLst>
                <a:path extrusionOk="0" h="1" w="128">
                  <a:moveTo>
                    <a:pt x="128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0" name="Google Shape;2560;p83"/>
            <p:cNvSpPr/>
            <p:nvPr/>
          </p:nvSpPr>
          <p:spPr>
            <a:xfrm>
              <a:off x="5709936" y="2949753"/>
              <a:ext cx="10593" cy="1631"/>
            </a:xfrm>
            <a:custGeom>
              <a:rect b="b" l="l" r="r" t="t"/>
              <a:pathLst>
                <a:path extrusionOk="0" h="119" w="773">
                  <a:moveTo>
                    <a:pt x="1" y="118"/>
                  </a:moveTo>
                  <a:cubicBezTo>
                    <a:pt x="245" y="79"/>
                    <a:pt x="489" y="40"/>
                    <a:pt x="772" y="1"/>
                  </a:cubicBezTo>
                  <a:lnTo>
                    <a:pt x="772" y="1"/>
                  </a:lnTo>
                  <a:cubicBezTo>
                    <a:pt x="489" y="40"/>
                    <a:pt x="245" y="79"/>
                    <a:pt x="1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1" name="Google Shape;2561;p83"/>
            <p:cNvSpPr/>
            <p:nvPr/>
          </p:nvSpPr>
          <p:spPr>
            <a:xfrm>
              <a:off x="5720516" y="2948684"/>
              <a:ext cx="6167" cy="1083"/>
            </a:xfrm>
            <a:custGeom>
              <a:rect b="b" l="l" r="r" t="t"/>
              <a:pathLst>
                <a:path extrusionOk="0" h="79" w="450">
                  <a:moveTo>
                    <a:pt x="450" y="1"/>
                  </a:moveTo>
                  <a:lnTo>
                    <a:pt x="268" y="32"/>
                  </a:lnTo>
                  <a:lnTo>
                    <a:pt x="268" y="32"/>
                  </a:lnTo>
                  <a:cubicBezTo>
                    <a:pt x="327" y="24"/>
                    <a:pt x="388" y="15"/>
                    <a:pt x="450" y="1"/>
                  </a:cubicBezTo>
                  <a:close/>
                  <a:moveTo>
                    <a:pt x="268" y="32"/>
                  </a:moveTo>
                  <a:cubicBezTo>
                    <a:pt x="171" y="45"/>
                    <a:pt x="80" y="54"/>
                    <a:pt x="0" y="79"/>
                  </a:cubicBezTo>
                  <a:lnTo>
                    <a:pt x="268" y="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p83"/>
            <p:cNvSpPr/>
            <p:nvPr/>
          </p:nvSpPr>
          <p:spPr>
            <a:xfrm>
              <a:off x="5972797" y="2899540"/>
              <a:ext cx="17281" cy="3892"/>
            </a:xfrm>
            <a:custGeom>
              <a:rect b="b" l="l" r="r" t="t"/>
              <a:pathLst>
                <a:path extrusionOk="0" h="284" w="1261">
                  <a:moveTo>
                    <a:pt x="0" y="284"/>
                  </a:moveTo>
                  <a:cubicBezTo>
                    <a:pt x="401" y="167"/>
                    <a:pt x="851" y="79"/>
                    <a:pt x="1261" y="1"/>
                  </a:cubicBezTo>
                  <a:cubicBezTo>
                    <a:pt x="851" y="79"/>
                    <a:pt x="401" y="167"/>
                    <a:pt x="0" y="2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p83"/>
            <p:cNvSpPr/>
            <p:nvPr/>
          </p:nvSpPr>
          <p:spPr>
            <a:xfrm>
              <a:off x="5922584" y="2910120"/>
              <a:ext cx="16747" cy="3358"/>
            </a:xfrm>
            <a:custGeom>
              <a:rect b="b" l="l" r="r" t="t"/>
              <a:pathLst>
                <a:path extrusionOk="0" h="245" w="1222">
                  <a:moveTo>
                    <a:pt x="0" y="245"/>
                  </a:moveTo>
                  <a:cubicBezTo>
                    <a:pt x="401" y="167"/>
                    <a:pt x="811" y="79"/>
                    <a:pt x="1222" y="1"/>
                  </a:cubicBezTo>
                  <a:cubicBezTo>
                    <a:pt x="811" y="79"/>
                    <a:pt x="401" y="167"/>
                    <a:pt x="0" y="2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83"/>
            <p:cNvSpPr/>
            <p:nvPr/>
          </p:nvSpPr>
          <p:spPr>
            <a:xfrm>
              <a:off x="5947622" y="2905173"/>
              <a:ext cx="17281" cy="3358"/>
            </a:xfrm>
            <a:custGeom>
              <a:rect b="b" l="l" r="r" t="t"/>
              <a:pathLst>
                <a:path extrusionOk="0" h="245" w="1261">
                  <a:moveTo>
                    <a:pt x="0" y="244"/>
                  </a:moveTo>
                  <a:cubicBezTo>
                    <a:pt x="411" y="156"/>
                    <a:pt x="811" y="78"/>
                    <a:pt x="1261" y="0"/>
                  </a:cubicBezTo>
                  <a:cubicBezTo>
                    <a:pt x="811" y="78"/>
                    <a:pt x="411" y="156"/>
                    <a:pt x="0" y="2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5" name="Google Shape;2565;p83"/>
            <p:cNvSpPr/>
            <p:nvPr/>
          </p:nvSpPr>
          <p:spPr>
            <a:xfrm>
              <a:off x="5997834" y="2893922"/>
              <a:ext cx="16760" cy="3892"/>
            </a:xfrm>
            <a:custGeom>
              <a:rect b="b" l="l" r="r" t="t"/>
              <a:pathLst>
                <a:path extrusionOk="0" h="284" w="1223">
                  <a:moveTo>
                    <a:pt x="1" y="284"/>
                  </a:moveTo>
                  <a:cubicBezTo>
                    <a:pt x="411" y="205"/>
                    <a:pt x="812" y="127"/>
                    <a:pt x="1222" y="0"/>
                  </a:cubicBezTo>
                  <a:cubicBezTo>
                    <a:pt x="812" y="127"/>
                    <a:pt x="411" y="205"/>
                    <a:pt x="1" y="2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6" name="Google Shape;2566;p83"/>
            <p:cNvSpPr/>
            <p:nvPr/>
          </p:nvSpPr>
          <p:spPr>
            <a:xfrm>
              <a:off x="6048581" y="2884411"/>
              <a:ext cx="8990" cy="2289"/>
            </a:xfrm>
            <a:custGeom>
              <a:rect b="b" l="l" r="r" t="t"/>
              <a:pathLst>
                <a:path extrusionOk="0" h="167" w="656">
                  <a:moveTo>
                    <a:pt x="1" y="167"/>
                  </a:moveTo>
                  <a:cubicBezTo>
                    <a:pt x="206" y="127"/>
                    <a:pt x="450" y="88"/>
                    <a:pt x="656" y="0"/>
                  </a:cubicBezTo>
                  <a:cubicBezTo>
                    <a:pt x="450" y="88"/>
                    <a:pt x="206" y="127"/>
                    <a:pt x="1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7" name="Google Shape;2567;p83"/>
            <p:cNvSpPr/>
            <p:nvPr/>
          </p:nvSpPr>
          <p:spPr>
            <a:xfrm>
              <a:off x="5796972" y="2935295"/>
              <a:ext cx="11128" cy="2152"/>
            </a:xfrm>
            <a:custGeom>
              <a:rect b="b" l="l" r="r" t="t"/>
              <a:pathLst>
                <a:path extrusionOk="0" h="157" w="812">
                  <a:moveTo>
                    <a:pt x="1" y="157"/>
                  </a:moveTo>
                  <a:cubicBezTo>
                    <a:pt x="284" y="118"/>
                    <a:pt x="568" y="40"/>
                    <a:pt x="812" y="1"/>
                  </a:cubicBezTo>
                  <a:cubicBezTo>
                    <a:pt x="568" y="40"/>
                    <a:pt x="284" y="118"/>
                    <a:pt x="1" y="1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8" name="Google Shape;2568;p83"/>
            <p:cNvSpPr/>
            <p:nvPr/>
          </p:nvSpPr>
          <p:spPr>
            <a:xfrm>
              <a:off x="5872372" y="2920700"/>
              <a:ext cx="14472" cy="2823"/>
            </a:xfrm>
            <a:custGeom>
              <a:rect b="b" l="l" r="r" t="t"/>
              <a:pathLst>
                <a:path extrusionOk="0" h="206" w="1056">
                  <a:moveTo>
                    <a:pt x="0" y="206"/>
                  </a:moveTo>
                  <a:cubicBezTo>
                    <a:pt x="362" y="128"/>
                    <a:pt x="733" y="88"/>
                    <a:pt x="1055" y="0"/>
                  </a:cubicBezTo>
                  <a:cubicBezTo>
                    <a:pt x="733" y="88"/>
                    <a:pt x="362" y="128"/>
                    <a:pt x="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9" name="Google Shape;2569;p83"/>
            <p:cNvSpPr/>
            <p:nvPr/>
          </p:nvSpPr>
          <p:spPr>
            <a:xfrm>
              <a:off x="5847732" y="2925784"/>
              <a:ext cx="12868" cy="2823"/>
            </a:xfrm>
            <a:custGeom>
              <a:rect b="b" l="l" r="r" t="t"/>
              <a:pathLst>
                <a:path extrusionOk="0" h="206" w="939">
                  <a:moveTo>
                    <a:pt x="0" y="206"/>
                  </a:moveTo>
                  <a:cubicBezTo>
                    <a:pt x="284" y="118"/>
                    <a:pt x="616" y="79"/>
                    <a:pt x="938" y="1"/>
                  </a:cubicBezTo>
                  <a:cubicBezTo>
                    <a:pt x="616" y="79"/>
                    <a:pt x="284" y="118"/>
                    <a:pt x="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0" name="Google Shape;2570;p83"/>
            <p:cNvSpPr/>
            <p:nvPr/>
          </p:nvSpPr>
          <p:spPr>
            <a:xfrm>
              <a:off x="5822146" y="2930745"/>
              <a:ext cx="12210" cy="2289"/>
            </a:xfrm>
            <a:custGeom>
              <a:rect b="b" l="l" r="r" t="t"/>
              <a:pathLst>
                <a:path extrusionOk="0" h="167" w="891">
                  <a:moveTo>
                    <a:pt x="1" y="166"/>
                  </a:moveTo>
                  <a:cubicBezTo>
                    <a:pt x="323" y="88"/>
                    <a:pt x="607" y="39"/>
                    <a:pt x="890" y="0"/>
                  </a:cubicBezTo>
                  <a:cubicBezTo>
                    <a:pt x="607" y="39"/>
                    <a:pt x="323" y="88"/>
                    <a:pt x="1" y="1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1" name="Google Shape;2571;p83"/>
            <p:cNvSpPr/>
            <p:nvPr/>
          </p:nvSpPr>
          <p:spPr>
            <a:xfrm>
              <a:off x="5728409" y="2948012"/>
              <a:ext cx="2700" cy="685"/>
            </a:xfrm>
            <a:custGeom>
              <a:rect b="b" l="l" r="r" t="t"/>
              <a:pathLst>
                <a:path extrusionOk="0" h="50" w="197">
                  <a:moveTo>
                    <a:pt x="196" y="1"/>
                  </a:moveTo>
                  <a:cubicBezTo>
                    <a:pt x="118" y="1"/>
                    <a:pt x="79" y="1"/>
                    <a:pt x="1" y="50"/>
                  </a:cubicBezTo>
                  <a:lnTo>
                    <a:pt x="1" y="50"/>
                  </a:lnTo>
                  <a:cubicBezTo>
                    <a:pt x="79" y="1"/>
                    <a:pt x="118" y="1"/>
                    <a:pt x="1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2" name="Google Shape;2572;p83"/>
            <p:cNvSpPr/>
            <p:nvPr/>
          </p:nvSpPr>
          <p:spPr>
            <a:xfrm>
              <a:off x="5897410" y="2915739"/>
              <a:ext cx="15678" cy="2837"/>
            </a:xfrm>
            <a:custGeom>
              <a:rect b="b" l="l" r="r" t="t"/>
              <a:pathLst>
                <a:path extrusionOk="0" h="207" w="1144">
                  <a:moveTo>
                    <a:pt x="0" y="206"/>
                  </a:moveTo>
                  <a:cubicBezTo>
                    <a:pt x="372" y="118"/>
                    <a:pt x="772" y="79"/>
                    <a:pt x="1144" y="1"/>
                  </a:cubicBezTo>
                  <a:cubicBezTo>
                    <a:pt x="772" y="79"/>
                    <a:pt x="372" y="118"/>
                    <a:pt x="0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3" name="Google Shape;2573;p83"/>
            <p:cNvSpPr/>
            <p:nvPr/>
          </p:nvSpPr>
          <p:spPr>
            <a:xfrm>
              <a:off x="5771263" y="2939708"/>
              <a:ext cx="11265" cy="2302"/>
            </a:xfrm>
            <a:custGeom>
              <a:rect b="b" l="l" r="r" t="t"/>
              <a:pathLst>
                <a:path extrusionOk="0" h="168" w="822">
                  <a:moveTo>
                    <a:pt x="1" y="167"/>
                  </a:moveTo>
                  <a:cubicBezTo>
                    <a:pt x="294" y="79"/>
                    <a:pt x="538" y="40"/>
                    <a:pt x="822" y="1"/>
                  </a:cubicBezTo>
                  <a:cubicBezTo>
                    <a:pt x="538" y="40"/>
                    <a:pt x="294" y="79"/>
                    <a:pt x="1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4" name="Google Shape;2574;p83"/>
            <p:cNvSpPr/>
            <p:nvPr/>
          </p:nvSpPr>
          <p:spPr>
            <a:xfrm>
              <a:off x="6023009" y="2888961"/>
              <a:ext cx="14472" cy="3358"/>
            </a:xfrm>
            <a:custGeom>
              <a:rect b="b" l="l" r="r" t="t"/>
              <a:pathLst>
                <a:path extrusionOk="0" h="245" w="1056">
                  <a:moveTo>
                    <a:pt x="1" y="245"/>
                  </a:moveTo>
                  <a:cubicBezTo>
                    <a:pt x="362" y="157"/>
                    <a:pt x="685" y="79"/>
                    <a:pt x="1056" y="1"/>
                  </a:cubicBezTo>
                  <a:cubicBezTo>
                    <a:pt x="685" y="79"/>
                    <a:pt x="362" y="157"/>
                    <a:pt x="1" y="2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5" name="Google Shape;2575;p83"/>
            <p:cNvSpPr/>
            <p:nvPr/>
          </p:nvSpPr>
          <p:spPr>
            <a:xfrm>
              <a:off x="5745156" y="2944134"/>
              <a:ext cx="11662" cy="1754"/>
            </a:xfrm>
            <a:custGeom>
              <a:rect b="b" l="l" r="r" t="t"/>
              <a:pathLst>
                <a:path extrusionOk="0" h="128" w="851">
                  <a:moveTo>
                    <a:pt x="0" y="127"/>
                  </a:moveTo>
                  <a:cubicBezTo>
                    <a:pt x="284" y="88"/>
                    <a:pt x="567" y="40"/>
                    <a:pt x="850" y="0"/>
                  </a:cubicBezTo>
                  <a:cubicBezTo>
                    <a:pt x="567" y="40"/>
                    <a:pt x="284" y="88"/>
                    <a:pt x="0" y="1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6" name="Google Shape;2576;p83"/>
            <p:cNvSpPr/>
            <p:nvPr/>
          </p:nvSpPr>
          <p:spPr>
            <a:xfrm>
              <a:off x="5720516" y="2948684"/>
              <a:ext cx="7907" cy="1083"/>
            </a:xfrm>
            <a:custGeom>
              <a:rect b="b" l="l" r="r" t="t"/>
              <a:pathLst>
                <a:path extrusionOk="0" h="79" w="577">
                  <a:moveTo>
                    <a:pt x="450" y="1"/>
                  </a:moveTo>
                  <a:cubicBezTo>
                    <a:pt x="437" y="4"/>
                    <a:pt x="424" y="6"/>
                    <a:pt x="412" y="9"/>
                  </a:cubicBezTo>
                  <a:lnTo>
                    <a:pt x="412" y="9"/>
                  </a:lnTo>
                  <a:cubicBezTo>
                    <a:pt x="465" y="4"/>
                    <a:pt x="519" y="1"/>
                    <a:pt x="577" y="1"/>
                  </a:cubicBezTo>
                  <a:close/>
                  <a:moveTo>
                    <a:pt x="412" y="9"/>
                  </a:moveTo>
                  <a:cubicBezTo>
                    <a:pt x="336" y="17"/>
                    <a:pt x="262" y="29"/>
                    <a:pt x="186" y="43"/>
                  </a:cubicBezTo>
                  <a:lnTo>
                    <a:pt x="186" y="43"/>
                  </a:lnTo>
                  <a:cubicBezTo>
                    <a:pt x="257" y="33"/>
                    <a:pt x="333" y="25"/>
                    <a:pt x="412" y="9"/>
                  </a:cubicBezTo>
                  <a:close/>
                  <a:moveTo>
                    <a:pt x="186" y="43"/>
                  </a:moveTo>
                  <a:cubicBezTo>
                    <a:pt x="120" y="52"/>
                    <a:pt x="57" y="61"/>
                    <a:pt x="0" y="79"/>
                  </a:cubicBezTo>
                  <a:cubicBezTo>
                    <a:pt x="66" y="66"/>
                    <a:pt x="127" y="54"/>
                    <a:pt x="186" y="4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7" name="Google Shape;2577;p83"/>
            <p:cNvSpPr/>
            <p:nvPr/>
          </p:nvSpPr>
          <p:spPr>
            <a:xfrm>
              <a:off x="5869549" y="3103747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8" name="Google Shape;2578;p83"/>
            <p:cNvSpPr/>
            <p:nvPr/>
          </p:nvSpPr>
          <p:spPr>
            <a:xfrm>
              <a:off x="5861121" y="3103212"/>
              <a:ext cx="1220" cy="548"/>
            </a:xfrm>
            <a:custGeom>
              <a:rect b="b" l="l" r="r" t="t"/>
              <a:pathLst>
                <a:path extrusionOk="0" h="40" w="89">
                  <a:moveTo>
                    <a:pt x="0" y="40"/>
                  </a:moveTo>
                  <a:cubicBezTo>
                    <a:pt x="0" y="40"/>
                    <a:pt x="39" y="1"/>
                    <a:pt x="88" y="1"/>
                  </a:cubicBezTo>
                  <a:cubicBezTo>
                    <a:pt x="39" y="1"/>
                    <a:pt x="0" y="40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9" name="Google Shape;2579;p83"/>
            <p:cNvSpPr/>
            <p:nvPr/>
          </p:nvSpPr>
          <p:spPr>
            <a:xfrm>
              <a:off x="5872907" y="3104281"/>
              <a:ext cx="1083" cy="14"/>
            </a:xfrm>
            <a:custGeom>
              <a:rect b="b" l="l" r="r" t="t"/>
              <a:pathLst>
                <a:path extrusionOk="0" h="1" w="79">
                  <a:moveTo>
                    <a:pt x="78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0" name="Google Shape;2580;p83"/>
            <p:cNvSpPr/>
            <p:nvPr/>
          </p:nvSpPr>
          <p:spPr>
            <a:xfrm>
              <a:off x="5876785" y="3104816"/>
              <a:ext cx="1083" cy="548"/>
            </a:xfrm>
            <a:custGeom>
              <a:rect b="b" l="l" r="r" t="t"/>
              <a:pathLst>
                <a:path extrusionOk="0" h="40" w="79">
                  <a:moveTo>
                    <a:pt x="79" y="40"/>
                  </a:moveTo>
                  <a:cubicBezTo>
                    <a:pt x="40" y="40"/>
                    <a:pt x="0" y="40"/>
                    <a:pt x="0" y="1"/>
                  </a:cubicBezTo>
                  <a:cubicBezTo>
                    <a:pt x="0" y="40"/>
                    <a:pt x="40" y="40"/>
                    <a:pt x="79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1" name="Google Shape;2581;p83"/>
            <p:cNvSpPr/>
            <p:nvPr/>
          </p:nvSpPr>
          <p:spPr>
            <a:xfrm>
              <a:off x="5885090" y="3107639"/>
              <a:ext cx="685" cy="14"/>
            </a:xfrm>
            <a:custGeom>
              <a:rect b="b" l="l" r="r" t="t"/>
              <a:pathLst>
                <a:path extrusionOk="0" h="1" w="50">
                  <a:moveTo>
                    <a:pt x="49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2" name="Google Shape;2582;p83"/>
            <p:cNvSpPr/>
            <p:nvPr/>
          </p:nvSpPr>
          <p:spPr>
            <a:xfrm>
              <a:off x="5864999" y="3103747"/>
              <a:ext cx="685" cy="14"/>
            </a:xfrm>
            <a:custGeom>
              <a:rect b="b" l="l" r="r" t="t"/>
              <a:pathLst>
                <a:path extrusionOk="0" h="1" w="50">
                  <a:moveTo>
                    <a:pt x="4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3" name="Google Shape;2583;p83"/>
            <p:cNvSpPr/>
            <p:nvPr/>
          </p:nvSpPr>
          <p:spPr>
            <a:xfrm>
              <a:off x="5911868" y="3119411"/>
              <a:ext cx="93750" cy="48499"/>
            </a:xfrm>
            <a:custGeom>
              <a:rect b="b" l="l" r="r" t="t"/>
              <a:pathLst>
                <a:path extrusionOk="0" h="3539" w="6841">
                  <a:moveTo>
                    <a:pt x="6840" y="3538"/>
                  </a:moveTo>
                  <a:lnTo>
                    <a:pt x="6840" y="353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4" name="Google Shape;2584;p83"/>
            <p:cNvSpPr/>
            <p:nvPr/>
          </p:nvSpPr>
          <p:spPr>
            <a:xfrm>
              <a:off x="5907455" y="3117136"/>
              <a:ext cx="1083" cy="548"/>
            </a:xfrm>
            <a:custGeom>
              <a:rect b="b" l="l" r="r" t="t"/>
              <a:pathLst>
                <a:path extrusionOk="0" h="40" w="79">
                  <a:moveTo>
                    <a:pt x="78" y="40"/>
                  </a:moveTo>
                  <a:cubicBezTo>
                    <a:pt x="39" y="40"/>
                    <a:pt x="39" y="1"/>
                    <a:pt x="0" y="1"/>
                  </a:cubicBezTo>
                  <a:cubicBezTo>
                    <a:pt x="39" y="1"/>
                    <a:pt x="39" y="40"/>
                    <a:pt x="78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83"/>
            <p:cNvSpPr/>
            <p:nvPr/>
          </p:nvSpPr>
          <p:spPr>
            <a:xfrm>
              <a:off x="5904097" y="3115395"/>
              <a:ext cx="1083" cy="685"/>
            </a:xfrm>
            <a:custGeom>
              <a:rect b="b" l="l" r="r" t="t"/>
              <a:pathLst>
                <a:path extrusionOk="0" h="50" w="79">
                  <a:moveTo>
                    <a:pt x="79" y="50"/>
                  </a:moveTo>
                  <a:cubicBezTo>
                    <a:pt x="40" y="1"/>
                    <a:pt x="1" y="1"/>
                    <a:pt x="1" y="1"/>
                  </a:cubicBezTo>
                  <a:cubicBezTo>
                    <a:pt x="1" y="1"/>
                    <a:pt x="40" y="1"/>
                    <a:pt x="79" y="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83"/>
            <p:cNvSpPr/>
            <p:nvPr/>
          </p:nvSpPr>
          <p:spPr>
            <a:xfrm>
              <a:off x="5900219" y="3113792"/>
              <a:ext cx="1083" cy="14"/>
            </a:xfrm>
            <a:custGeom>
              <a:rect b="b" l="l" r="r" t="t"/>
              <a:pathLst>
                <a:path extrusionOk="0" h="1" w="79">
                  <a:moveTo>
                    <a:pt x="79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83"/>
            <p:cNvSpPr/>
            <p:nvPr/>
          </p:nvSpPr>
          <p:spPr>
            <a:xfrm>
              <a:off x="5888433" y="3108708"/>
              <a:ext cx="1220" cy="14"/>
            </a:xfrm>
            <a:custGeom>
              <a:rect b="b" l="l" r="r" t="t"/>
              <a:pathLst>
                <a:path extrusionOk="0" h="1" w="89">
                  <a:moveTo>
                    <a:pt x="89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83"/>
            <p:cNvSpPr/>
            <p:nvPr/>
          </p:nvSpPr>
          <p:spPr>
            <a:xfrm>
              <a:off x="5857229" y="3103747"/>
              <a:ext cx="1754" cy="14"/>
            </a:xfrm>
            <a:custGeom>
              <a:rect b="b" l="l" r="r" t="t"/>
              <a:pathLst>
                <a:path extrusionOk="0" h="1" w="128">
                  <a:moveTo>
                    <a:pt x="128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83"/>
            <p:cNvSpPr/>
            <p:nvPr/>
          </p:nvSpPr>
          <p:spPr>
            <a:xfrm>
              <a:off x="5892449" y="3109914"/>
              <a:ext cx="548" cy="548"/>
            </a:xfrm>
            <a:custGeom>
              <a:rect b="b" l="l" r="r" t="t"/>
              <a:pathLst>
                <a:path extrusionOk="0" h="40" w="40">
                  <a:moveTo>
                    <a:pt x="40" y="39"/>
                  </a:moveTo>
                  <a:cubicBezTo>
                    <a:pt x="40" y="39"/>
                    <a:pt x="1" y="39"/>
                    <a:pt x="1" y="0"/>
                  </a:cubicBezTo>
                  <a:cubicBezTo>
                    <a:pt x="1" y="39"/>
                    <a:pt x="40" y="39"/>
                    <a:pt x="40" y="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83"/>
            <p:cNvSpPr/>
            <p:nvPr/>
          </p:nvSpPr>
          <p:spPr>
            <a:xfrm>
              <a:off x="5853885" y="3104281"/>
              <a:ext cx="1083" cy="14"/>
            </a:xfrm>
            <a:custGeom>
              <a:rect b="b" l="l" r="r" t="t"/>
              <a:pathLst>
                <a:path extrusionOk="0" h="1" w="79">
                  <a:moveTo>
                    <a:pt x="79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83"/>
            <p:cNvSpPr/>
            <p:nvPr/>
          </p:nvSpPr>
          <p:spPr>
            <a:xfrm>
              <a:off x="5516844" y="3131073"/>
              <a:ext cx="14" cy="548"/>
            </a:xfrm>
            <a:custGeom>
              <a:rect b="b" l="l" r="r" t="t"/>
              <a:pathLst>
                <a:path extrusionOk="0" h="40" w="1">
                  <a:moveTo>
                    <a:pt x="0" y="39"/>
                  </a:moveTo>
                  <a:lnTo>
                    <a:pt x="0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2" name="Google Shape;2592;p83"/>
            <p:cNvSpPr/>
            <p:nvPr/>
          </p:nvSpPr>
          <p:spPr>
            <a:xfrm>
              <a:off x="5518584" y="3121562"/>
              <a:ext cx="1083" cy="3892"/>
            </a:xfrm>
            <a:custGeom>
              <a:rect b="b" l="l" r="r" t="t"/>
              <a:pathLst>
                <a:path extrusionOk="0" h="284" w="79">
                  <a:moveTo>
                    <a:pt x="79" y="0"/>
                  </a:moveTo>
                  <a:cubicBezTo>
                    <a:pt x="40" y="88"/>
                    <a:pt x="0" y="166"/>
                    <a:pt x="0" y="284"/>
                  </a:cubicBezTo>
                  <a:cubicBezTo>
                    <a:pt x="0" y="166"/>
                    <a:pt x="40" y="88"/>
                    <a:pt x="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3" name="Google Shape;2593;p83"/>
            <p:cNvSpPr/>
            <p:nvPr/>
          </p:nvSpPr>
          <p:spPr>
            <a:xfrm>
              <a:off x="5517515" y="3126112"/>
              <a:ext cx="548" cy="3892"/>
            </a:xfrm>
            <a:custGeom>
              <a:rect b="b" l="l" r="r" t="t"/>
              <a:pathLst>
                <a:path extrusionOk="0" h="284" w="40">
                  <a:moveTo>
                    <a:pt x="39" y="1"/>
                  </a:moveTo>
                  <a:cubicBezTo>
                    <a:pt x="39" y="79"/>
                    <a:pt x="0" y="196"/>
                    <a:pt x="0" y="284"/>
                  </a:cubicBezTo>
                  <a:cubicBezTo>
                    <a:pt x="0" y="196"/>
                    <a:pt x="39" y="79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83"/>
            <p:cNvSpPr/>
            <p:nvPr/>
          </p:nvSpPr>
          <p:spPr>
            <a:xfrm>
              <a:off x="5519653" y="3117136"/>
              <a:ext cx="1220" cy="3906"/>
            </a:xfrm>
            <a:custGeom>
              <a:rect b="b" l="l" r="r" t="t"/>
              <a:pathLst>
                <a:path extrusionOk="0" h="285" w="89">
                  <a:moveTo>
                    <a:pt x="89" y="1"/>
                  </a:moveTo>
                  <a:cubicBezTo>
                    <a:pt x="40" y="79"/>
                    <a:pt x="40" y="167"/>
                    <a:pt x="1" y="284"/>
                  </a:cubicBezTo>
                  <a:cubicBezTo>
                    <a:pt x="40" y="167"/>
                    <a:pt x="40" y="79"/>
                    <a:pt x="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83"/>
            <p:cNvSpPr/>
            <p:nvPr/>
          </p:nvSpPr>
          <p:spPr>
            <a:xfrm>
              <a:off x="5901288" y="2425238"/>
              <a:ext cx="272919" cy="307152"/>
            </a:xfrm>
            <a:custGeom>
              <a:rect b="b" l="l" r="r" t="t"/>
              <a:pathLst>
                <a:path extrusionOk="0" h="22413" w="19915">
                  <a:moveTo>
                    <a:pt x="14296" y="1"/>
                  </a:moveTo>
                  <a:cubicBezTo>
                    <a:pt x="14257" y="206"/>
                    <a:pt x="14208" y="372"/>
                    <a:pt x="14169" y="577"/>
                  </a:cubicBezTo>
                  <a:cubicBezTo>
                    <a:pt x="14169" y="617"/>
                    <a:pt x="14130" y="617"/>
                    <a:pt x="14130" y="656"/>
                  </a:cubicBezTo>
                  <a:cubicBezTo>
                    <a:pt x="14091" y="822"/>
                    <a:pt x="14052" y="1017"/>
                    <a:pt x="13964" y="1183"/>
                  </a:cubicBezTo>
                  <a:cubicBezTo>
                    <a:pt x="13964" y="1222"/>
                    <a:pt x="13964" y="1261"/>
                    <a:pt x="13925" y="1261"/>
                  </a:cubicBezTo>
                  <a:cubicBezTo>
                    <a:pt x="13886" y="1467"/>
                    <a:pt x="13807" y="1633"/>
                    <a:pt x="13768" y="1799"/>
                  </a:cubicBezTo>
                  <a:cubicBezTo>
                    <a:pt x="13719" y="1838"/>
                    <a:pt x="13719" y="1838"/>
                    <a:pt x="13719" y="1877"/>
                  </a:cubicBezTo>
                  <a:cubicBezTo>
                    <a:pt x="13641" y="2043"/>
                    <a:pt x="13563" y="2239"/>
                    <a:pt x="13475" y="2405"/>
                  </a:cubicBezTo>
                  <a:cubicBezTo>
                    <a:pt x="13114" y="3265"/>
                    <a:pt x="12830" y="3997"/>
                    <a:pt x="13192" y="4486"/>
                  </a:cubicBezTo>
                  <a:cubicBezTo>
                    <a:pt x="13319" y="4642"/>
                    <a:pt x="13475" y="4769"/>
                    <a:pt x="13680" y="4887"/>
                  </a:cubicBezTo>
                  <a:lnTo>
                    <a:pt x="13768" y="4974"/>
                  </a:lnTo>
                  <a:cubicBezTo>
                    <a:pt x="14540" y="5463"/>
                    <a:pt x="15146" y="6147"/>
                    <a:pt x="15596" y="6929"/>
                  </a:cubicBezTo>
                  <a:cubicBezTo>
                    <a:pt x="15801" y="7212"/>
                    <a:pt x="16045" y="7701"/>
                    <a:pt x="15918" y="8189"/>
                  </a:cubicBezTo>
                  <a:cubicBezTo>
                    <a:pt x="15879" y="8473"/>
                    <a:pt x="15723" y="8756"/>
                    <a:pt x="15556" y="8961"/>
                  </a:cubicBezTo>
                  <a:lnTo>
                    <a:pt x="13886" y="11443"/>
                  </a:lnTo>
                  <a:lnTo>
                    <a:pt x="13768" y="11482"/>
                  </a:lnTo>
                  <a:cubicBezTo>
                    <a:pt x="9449" y="12420"/>
                    <a:pt x="5013" y="13475"/>
                    <a:pt x="733" y="14453"/>
                  </a:cubicBezTo>
                  <a:cubicBezTo>
                    <a:pt x="489" y="14541"/>
                    <a:pt x="245" y="14580"/>
                    <a:pt x="1" y="14619"/>
                  </a:cubicBezTo>
                  <a:lnTo>
                    <a:pt x="1" y="14658"/>
                  </a:lnTo>
                  <a:cubicBezTo>
                    <a:pt x="40" y="14697"/>
                    <a:pt x="40" y="14697"/>
                    <a:pt x="40" y="14746"/>
                  </a:cubicBezTo>
                  <a:cubicBezTo>
                    <a:pt x="89" y="14785"/>
                    <a:pt x="89" y="14785"/>
                    <a:pt x="128" y="14824"/>
                  </a:cubicBezTo>
                  <a:cubicBezTo>
                    <a:pt x="128" y="14824"/>
                    <a:pt x="128" y="14863"/>
                    <a:pt x="167" y="14863"/>
                  </a:cubicBezTo>
                  <a:cubicBezTo>
                    <a:pt x="167" y="14902"/>
                    <a:pt x="206" y="14941"/>
                    <a:pt x="245" y="15029"/>
                  </a:cubicBezTo>
                  <a:cubicBezTo>
                    <a:pt x="284" y="15068"/>
                    <a:pt x="333" y="15107"/>
                    <a:pt x="372" y="15146"/>
                  </a:cubicBezTo>
                  <a:cubicBezTo>
                    <a:pt x="411" y="15146"/>
                    <a:pt x="411" y="15146"/>
                    <a:pt x="411" y="15185"/>
                  </a:cubicBezTo>
                  <a:cubicBezTo>
                    <a:pt x="450" y="15234"/>
                    <a:pt x="489" y="15234"/>
                    <a:pt x="528" y="15273"/>
                  </a:cubicBezTo>
                  <a:cubicBezTo>
                    <a:pt x="528" y="15273"/>
                    <a:pt x="528" y="15312"/>
                    <a:pt x="577" y="15312"/>
                  </a:cubicBezTo>
                  <a:cubicBezTo>
                    <a:pt x="616" y="15352"/>
                    <a:pt x="655" y="15352"/>
                    <a:pt x="655" y="15391"/>
                  </a:cubicBezTo>
                  <a:cubicBezTo>
                    <a:pt x="694" y="15391"/>
                    <a:pt x="694" y="15391"/>
                    <a:pt x="733" y="15430"/>
                  </a:cubicBezTo>
                  <a:cubicBezTo>
                    <a:pt x="773" y="15479"/>
                    <a:pt x="821" y="15479"/>
                    <a:pt x="861" y="15518"/>
                  </a:cubicBezTo>
                  <a:cubicBezTo>
                    <a:pt x="1017" y="15596"/>
                    <a:pt x="1144" y="15674"/>
                    <a:pt x="1310" y="15762"/>
                  </a:cubicBezTo>
                  <a:cubicBezTo>
                    <a:pt x="1672" y="15879"/>
                    <a:pt x="2043" y="16006"/>
                    <a:pt x="2483" y="16045"/>
                  </a:cubicBezTo>
                  <a:lnTo>
                    <a:pt x="2531" y="16045"/>
                  </a:lnTo>
                  <a:cubicBezTo>
                    <a:pt x="2649" y="16084"/>
                    <a:pt x="2815" y="16084"/>
                    <a:pt x="2971" y="16084"/>
                  </a:cubicBezTo>
                  <a:cubicBezTo>
                    <a:pt x="3137" y="16123"/>
                    <a:pt x="3342" y="16123"/>
                    <a:pt x="3509" y="16211"/>
                  </a:cubicBezTo>
                  <a:cubicBezTo>
                    <a:pt x="3870" y="16407"/>
                    <a:pt x="3948" y="16778"/>
                    <a:pt x="4036" y="17101"/>
                  </a:cubicBezTo>
                  <a:cubicBezTo>
                    <a:pt x="4075" y="17267"/>
                    <a:pt x="4075" y="17433"/>
                    <a:pt x="4153" y="17550"/>
                  </a:cubicBezTo>
                  <a:cubicBezTo>
                    <a:pt x="4398" y="18000"/>
                    <a:pt x="5052" y="18039"/>
                    <a:pt x="5707" y="18039"/>
                  </a:cubicBezTo>
                  <a:cubicBezTo>
                    <a:pt x="6723" y="18039"/>
                    <a:pt x="7417" y="18410"/>
                    <a:pt x="7534" y="19055"/>
                  </a:cubicBezTo>
                  <a:cubicBezTo>
                    <a:pt x="7612" y="19504"/>
                    <a:pt x="7417" y="19876"/>
                    <a:pt x="7251" y="20198"/>
                  </a:cubicBezTo>
                  <a:cubicBezTo>
                    <a:pt x="7173" y="20364"/>
                    <a:pt x="7085" y="20481"/>
                    <a:pt x="7046" y="20648"/>
                  </a:cubicBezTo>
                  <a:cubicBezTo>
                    <a:pt x="7007" y="20687"/>
                    <a:pt x="7007" y="20726"/>
                    <a:pt x="7007" y="20765"/>
                  </a:cubicBezTo>
                  <a:lnTo>
                    <a:pt x="6968" y="20804"/>
                  </a:lnTo>
                  <a:lnTo>
                    <a:pt x="6968" y="20931"/>
                  </a:lnTo>
                  <a:lnTo>
                    <a:pt x="6968" y="20970"/>
                  </a:lnTo>
                  <a:lnTo>
                    <a:pt x="6968" y="21048"/>
                  </a:lnTo>
                  <a:lnTo>
                    <a:pt x="6968" y="21136"/>
                  </a:lnTo>
                  <a:lnTo>
                    <a:pt x="6968" y="21214"/>
                  </a:lnTo>
                  <a:lnTo>
                    <a:pt x="6968" y="21292"/>
                  </a:lnTo>
                  <a:lnTo>
                    <a:pt x="6968" y="21380"/>
                  </a:lnTo>
                  <a:lnTo>
                    <a:pt x="6968" y="21419"/>
                  </a:lnTo>
                  <a:cubicBezTo>
                    <a:pt x="6968" y="21459"/>
                    <a:pt x="7007" y="21498"/>
                    <a:pt x="7007" y="21498"/>
                  </a:cubicBezTo>
                  <a:lnTo>
                    <a:pt x="7007" y="21586"/>
                  </a:lnTo>
                  <a:cubicBezTo>
                    <a:pt x="7007" y="21625"/>
                    <a:pt x="7046" y="21664"/>
                    <a:pt x="7046" y="21664"/>
                  </a:cubicBezTo>
                  <a:lnTo>
                    <a:pt x="7046" y="21742"/>
                  </a:lnTo>
                  <a:cubicBezTo>
                    <a:pt x="7906" y="21625"/>
                    <a:pt x="8472" y="21380"/>
                    <a:pt x="8677" y="21048"/>
                  </a:cubicBezTo>
                  <a:cubicBezTo>
                    <a:pt x="8961" y="20648"/>
                    <a:pt x="8756" y="19749"/>
                    <a:pt x="8550" y="18898"/>
                  </a:cubicBezTo>
                  <a:cubicBezTo>
                    <a:pt x="8345" y="18166"/>
                    <a:pt x="8189" y="17433"/>
                    <a:pt x="8267" y="16895"/>
                  </a:cubicBezTo>
                  <a:cubicBezTo>
                    <a:pt x="8433" y="15840"/>
                    <a:pt x="8756" y="14541"/>
                    <a:pt x="9489" y="14335"/>
                  </a:cubicBezTo>
                  <a:cubicBezTo>
                    <a:pt x="9567" y="14311"/>
                    <a:pt x="9647" y="14299"/>
                    <a:pt x="9729" y="14299"/>
                  </a:cubicBezTo>
                  <a:cubicBezTo>
                    <a:pt x="10071" y="14299"/>
                    <a:pt x="10433" y="14515"/>
                    <a:pt x="10788" y="14941"/>
                  </a:cubicBezTo>
                  <a:cubicBezTo>
                    <a:pt x="11853" y="16250"/>
                    <a:pt x="11892" y="19465"/>
                    <a:pt x="11892" y="21175"/>
                  </a:cubicBezTo>
                  <a:cubicBezTo>
                    <a:pt x="12625" y="21175"/>
                    <a:pt x="13436" y="21498"/>
                    <a:pt x="14208" y="21830"/>
                  </a:cubicBezTo>
                  <a:cubicBezTo>
                    <a:pt x="14957" y="22107"/>
                    <a:pt x="15706" y="22413"/>
                    <a:pt x="16275" y="22413"/>
                  </a:cubicBezTo>
                  <a:cubicBezTo>
                    <a:pt x="16448" y="22413"/>
                    <a:pt x="16604" y="22385"/>
                    <a:pt x="16739" y="22318"/>
                  </a:cubicBezTo>
                  <a:cubicBezTo>
                    <a:pt x="17022" y="22152"/>
                    <a:pt x="17227" y="21781"/>
                    <a:pt x="17345" y="21214"/>
                  </a:cubicBezTo>
                  <a:cubicBezTo>
                    <a:pt x="17550" y="20159"/>
                    <a:pt x="16407" y="18811"/>
                    <a:pt x="15390" y="17628"/>
                  </a:cubicBezTo>
                  <a:cubicBezTo>
                    <a:pt x="14296" y="16329"/>
                    <a:pt x="13280" y="15146"/>
                    <a:pt x="13886" y="14169"/>
                  </a:cubicBezTo>
                  <a:cubicBezTo>
                    <a:pt x="14204" y="13681"/>
                    <a:pt x="14573" y="13506"/>
                    <a:pt x="14959" y="13506"/>
                  </a:cubicBezTo>
                  <a:cubicBezTo>
                    <a:pt x="15507" y="13506"/>
                    <a:pt x="16090" y="13859"/>
                    <a:pt x="16612" y="14169"/>
                  </a:cubicBezTo>
                  <a:cubicBezTo>
                    <a:pt x="17193" y="14527"/>
                    <a:pt x="17675" y="14797"/>
                    <a:pt x="18105" y="14797"/>
                  </a:cubicBezTo>
                  <a:cubicBezTo>
                    <a:pt x="18462" y="14797"/>
                    <a:pt x="18783" y="14609"/>
                    <a:pt x="19094" y="14130"/>
                  </a:cubicBezTo>
                  <a:cubicBezTo>
                    <a:pt x="19338" y="13769"/>
                    <a:pt x="19221" y="12743"/>
                    <a:pt x="19142" y="11932"/>
                  </a:cubicBezTo>
                  <a:cubicBezTo>
                    <a:pt x="19094" y="11443"/>
                    <a:pt x="19055" y="10954"/>
                    <a:pt x="19094" y="10632"/>
                  </a:cubicBezTo>
                  <a:cubicBezTo>
                    <a:pt x="19142" y="10143"/>
                    <a:pt x="19260" y="9694"/>
                    <a:pt x="19387" y="9245"/>
                  </a:cubicBezTo>
                  <a:cubicBezTo>
                    <a:pt x="19543" y="8590"/>
                    <a:pt x="19709" y="7984"/>
                    <a:pt x="19670" y="7368"/>
                  </a:cubicBezTo>
                  <a:cubicBezTo>
                    <a:pt x="19582" y="6479"/>
                    <a:pt x="19055" y="5991"/>
                    <a:pt x="18566" y="5541"/>
                  </a:cubicBezTo>
                  <a:cubicBezTo>
                    <a:pt x="17999" y="5014"/>
                    <a:pt x="17433" y="4486"/>
                    <a:pt x="17550" y="3460"/>
                  </a:cubicBezTo>
                  <a:lnTo>
                    <a:pt x="17550" y="3382"/>
                  </a:lnTo>
                  <a:lnTo>
                    <a:pt x="17589" y="3304"/>
                  </a:lnTo>
                  <a:cubicBezTo>
                    <a:pt x="18204" y="2727"/>
                    <a:pt x="18937" y="2239"/>
                    <a:pt x="19914" y="1750"/>
                  </a:cubicBezTo>
                  <a:lnTo>
                    <a:pt x="19875" y="1750"/>
                  </a:lnTo>
                  <a:cubicBezTo>
                    <a:pt x="19748" y="1672"/>
                    <a:pt x="19631" y="1594"/>
                    <a:pt x="19504" y="1555"/>
                  </a:cubicBezTo>
                  <a:cubicBezTo>
                    <a:pt x="19465" y="1506"/>
                    <a:pt x="19465" y="1506"/>
                    <a:pt x="19426" y="1506"/>
                  </a:cubicBezTo>
                  <a:cubicBezTo>
                    <a:pt x="19299" y="1428"/>
                    <a:pt x="19182" y="1388"/>
                    <a:pt x="19055" y="1310"/>
                  </a:cubicBezTo>
                  <a:lnTo>
                    <a:pt x="18976" y="1310"/>
                  </a:lnTo>
                  <a:cubicBezTo>
                    <a:pt x="18849" y="1222"/>
                    <a:pt x="18732" y="1183"/>
                    <a:pt x="18605" y="1144"/>
                  </a:cubicBezTo>
                  <a:lnTo>
                    <a:pt x="18566" y="1144"/>
                  </a:lnTo>
                  <a:cubicBezTo>
                    <a:pt x="18449" y="1105"/>
                    <a:pt x="18322" y="1066"/>
                    <a:pt x="18204" y="1017"/>
                  </a:cubicBezTo>
                  <a:lnTo>
                    <a:pt x="18165" y="978"/>
                  </a:lnTo>
                  <a:cubicBezTo>
                    <a:pt x="18038" y="939"/>
                    <a:pt x="17921" y="939"/>
                    <a:pt x="17794" y="900"/>
                  </a:cubicBezTo>
                  <a:cubicBezTo>
                    <a:pt x="17794" y="900"/>
                    <a:pt x="17755" y="900"/>
                    <a:pt x="17716" y="861"/>
                  </a:cubicBezTo>
                  <a:cubicBezTo>
                    <a:pt x="17628" y="861"/>
                    <a:pt x="17511" y="822"/>
                    <a:pt x="17384" y="822"/>
                  </a:cubicBezTo>
                  <a:cubicBezTo>
                    <a:pt x="17345" y="822"/>
                    <a:pt x="17345" y="773"/>
                    <a:pt x="17305" y="773"/>
                  </a:cubicBezTo>
                  <a:cubicBezTo>
                    <a:pt x="17188" y="773"/>
                    <a:pt x="17100" y="773"/>
                    <a:pt x="16983" y="734"/>
                  </a:cubicBezTo>
                  <a:lnTo>
                    <a:pt x="16573" y="734"/>
                  </a:lnTo>
                  <a:lnTo>
                    <a:pt x="16289" y="695"/>
                  </a:lnTo>
                  <a:cubicBezTo>
                    <a:pt x="15918" y="695"/>
                    <a:pt x="15517" y="695"/>
                    <a:pt x="15146" y="529"/>
                  </a:cubicBezTo>
                  <a:cubicBezTo>
                    <a:pt x="14863" y="450"/>
                    <a:pt x="14618" y="245"/>
                    <a:pt x="14374" y="40"/>
                  </a:cubicBezTo>
                  <a:cubicBezTo>
                    <a:pt x="14335" y="40"/>
                    <a:pt x="14335" y="1"/>
                    <a:pt x="142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83"/>
            <p:cNvSpPr/>
            <p:nvPr/>
          </p:nvSpPr>
          <p:spPr>
            <a:xfrm>
              <a:off x="6155707" y="2440915"/>
              <a:ext cx="562" cy="14"/>
            </a:xfrm>
            <a:custGeom>
              <a:rect b="b" l="l" r="r" t="t"/>
              <a:pathLst>
                <a:path extrusionOk="0" h="1" w="41">
                  <a:moveTo>
                    <a:pt x="1" y="0"/>
                  </a:moveTo>
                  <a:lnTo>
                    <a:pt x="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7" name="Google Shape;2597;p83"/>
            <p:cNvSpPr/>
            <p:nvPr/>
          </p:nvSpPr>
          <p:spPr>
            <a:xfrm>
              <a:off x="6150225" y="2438641"/>
              <a:ext cx="548" cy="548"/>
            </a:xfrm>
            <a:custGeom>
              <a:rect b="b" l="l" r="r" t="t"/>
              <a:pathLst>
                <a:path extrusionOk="0" h="40" w="40">
                  <a:moveTo>
                    <a:pt x="0" y="0"/>
                  </a:moveTo>
                  <a:lnTo>
                    <a:pt x="39" y="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8" name="Google Shape;2598;p83"/>
            <p:cNvSpPr/>
            <p:nvPr/>
          </p:nvSpPr>
          <p:spPr>
            <a:xfrm>
              <a:off x="6161339" y="2443190"/>
              <a:ext cx="1083" cy="14"/>
            </a:xfrm>
            <a:custGeom>
              <a:rect b="b" l="l" r="r" t="t"/>
              <a:pathLst>
                <a:path extrusionOk="0" h="1" w="79">
                  <a:moveTo>
                    <a:pt x="0" y="0"/>
                  </a:move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9" name="Google Shape;2599;p83"/>
            <p:cNvSpPr/>
            <p:nvPr/>
          </p:nvSpPr>
          <p:spPr>
            <a:xfrm>
              <a:off x="6173659" y="2449206"/>
              <a:ext cx="548" cy="14"/>
            </a:xfrm>
            <a:custGeom>
              <a:rect b="b" l="l" r="r" t="t"/>
              <a:pathLst>
                <a:path extrusionOk="0" h="1" w="40">
                  <a:moveTo>
                    <a:pt x="39" y="1"/>
                  </a:moveTo>
                  <a:lnTo>
                    <a:pt x="0" y="1"/>
                  </a:lnTo>
                  <a:lnTo>
                    <a:pt x="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0" name="Google Shape;2600;p83"/>
            <p:cNvSpPr/>
            <p:nvPr/>
          </p:nvSpPr>
          <p:spPr>
            <a:xfrm>
              <a:off x="6167492" y="2445863"/>
              <a:ext cx="1083" cy="685"/>
            </a:xfrm>
            <a:custGeom>
              <a:rect b="b" l="l" r="r" t="t"/>
              <a:pathLst>
                <a:path extrusionOk="0" h="50" w="79">
                  <a:moveTo>
                    <a:pt x="1" y="1"/>
                  </a:moveTo>
                  <a:cubicBezTo>
                    <a:pt x="40" y="1"/>
                    <a:pt x="40" y="1"/>
                    <a:pt x="79" y="50"/>
                  </a:cubicBezTo>
                  <a:cubicBezTo>
                    <a:pt x="40" y="1"/>
                    <a:pt x="40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83"/>
            <p:cNvSpPr/>
            <p:nvPr/>
          </p:nvSpPr>
          <p:spPr>
            <a:xfrm>
              <a:off x="6144058" y="2437023"/>
              <a:ext cx="1096" cy="548"/>
            </a:xfrm>
            <a:custGeom>
              <a:rect b="b" l="l" r="r" t="t"/>
              <a:pathLst>
                <a:path extrusionOk="0" h="40" w="80">
                  <a:moveTo>
                    <a:pt x="1" y="1"/>
                  </a:moveTo>
                  <a:cubicBezTo>
                    <a:pt x="40" y="40"/>
                    <a:pt x="79" y="40"/>
                    <a:pt x="79" y="40"/>
                  </a:cubicBezTo>
                  <a:cubicBezTo>
                    <a:pt x="79" y="40"/>
                    <a:pt x="40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83"/>
            <p:cNvSpPr/>
            <p:nvPr/>
          </p:nvSpPr>
          <p:spPr>
            <a:xfrm>
              <a:off x="6133478" y="2435283"/>
              <a:ext cx="562" cy="14"/>
            </a:xfrm>
            <a:custGeom>
              <a:rect b="b" l="l" r="r" t="t"/>
              <a:pathLst>
                <a:path extrusionOk="0" h="1" w="41">
                  <a:moveTo>
                    <a:pt x="1" y="1"/>
                  </a:moveTo>
                  <a:lnTo>
                    <a:pt x="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83"/>
            <p:cNvSpPr/>
            <p:nvPr/>
          </p:nvSpPr>
          <p:spPr>
            <a:xfrm>
              <a:off x="6138439" y="2435817"/>
              <a:ext cx="1083" cy="685"/>
            </a:xfrm>
            <a:custGeom>
              <a:rect b="b" l="l" r="r" t="t"/>
              <a:pathLst>
                <a:path extrusionOk="0" h="50" w="79">
                  <a:moveTo>
                    <a:pt x="0" y="1"/>
                  </a:moveTo>
                  <a:cubicBezTo>
                    <a:pt x="40" y="1"/>
                    <a:pt x="40" y="50"/>
                    <a:pt x="79" y="50"/>
                  </a:cubicBezTo>
                  <a:cubicBezTo>
                    <a:pt x="40" y="50"/>
                    <a:pt x="4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4" name="Google Shape;2604;p83"/>
            <p:cNvSpPr/>
            <p:nvPr/>
          </p:nvSpPr>
          <p:spPr>
            <a:xfrm>
              <a:off x="6089968" y="2442519"/>
              <a:ext cx="2152" cy="7373"/>
            </a:xfrm>
            <a:custGeom>
              <a:rect b="b" l="l" r="r" t="t"/>
              <a:pathLst>
                <a:path extrusionOk="0" h="538" w="157">
                  <a:moveTo>
                    <a:pt x="0" y="538"/>
                  </a:moveTo>
                  <a:cubicBezTo>
                    <a:pt x="39" y="372"/>
                    <a:pt x="118" y="206"/>
                    <a:pt x="157" y="0"/>
                  </a:cubicBezTo>
                  <a:cubicBezTo>
                    <a:pt x="118" y="206"/>
                    <a:pt x="39" y="372"/>
                    <a:pt x="0" y="5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5" name="Google Shape;2605;p83"/>
            <p:cNvSpPr/>
            <p:nvPr/>
          </p:nvSpPr>
          <p:spPr>
            <a:xfrm>
              <a:off x="6085952" y="2450961"/>
              <a:ext cx="3358" cy="7236"/>
            </a:xfrm>
            <a:custGeom>
              <a:rect b="b" l="l" r="r" t="t"/>
              <a:pathLst>
                <a:path extrusionOk="0" h="528" w="245">
                  <a:moveTo>
                    <a:pt x="0" y="528"/>
                  </a:moveTo>
                  <a:cubicBezTo>
                    <a:pt x="88" y="362"/>
                    <a:pt x="166" y="166"/>
                    <a:pt x="244" y="0"/>
                  </a:cubicBezTo>
                  <a:cubicBezTo>
                    <a:pt x="166" y="166"/>
                    <a:pt x="88" y="362"/>
                    <a:pt x="0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6" name="Google Shape;2606;p83"/>
            <p:cNvSpPr/>
            <p:nvPr/>
          </p:nvSpPr>
          <p:spPr>
            <a:xfrm>
              <a:off x="5901288" y="2582590"/>
              <a:ext cx="188652" cy="42990"/>
            </a:xfrm>
            <a:custGeom>
              <a:rect b="b" l="l" r="r" t="t"/>
              <a:pathLst>
                <a:path extrusionOk="0" h="3137" w="13766">
                  <a:moveTo>
                    <a:pt x="13765" y="1"/>
                  </a:moveTo>
                  <a:cubicBezTo>
                    <a:pt x="9838" y="854"/>
                    <a:pt x="5846" y="1771"/>
                    <a:pt x="1937" y="2695"/>
                  </a:cubicBezTo>
                  <a:lnTo>
                    <a:pt x="1937" y="2695"/>
                  </a:lnTo>
                  <a:cubicBezTo>
                    <a:pt x="5840" y="1798"/>
                    <a:pt x="9851" y="851"/>
                    <a:pt x="13765" y="1"/>
                  </a:cubicBezTo>
                  <a:close/>
                  <a:moveTo>
                    <a:pt x="1937" y="2695"/>
                  </a:moveTo>
                  <a:lnTo>
                    <a:pt x="1937" y="2695"/>
                  </a:lnTo>
                  <a:cubicBezTo>
                    <a:pt x="1535" y="2787"/>
                    <a:pt x="1133" y="2879"/>
                    <a:pt x="733" y="2971"/>
                  </a:cubicBezTo>
                  <a:cubicBezTo>
                    <a:pt x="711" y="2979"/>
                    <a:pt x="689" y="2986"/>
                    <a:pt x="667" y="2993"/>
                  </a:cubicBezTo>
                  <a:lnTo>
                    <a:pt x="667" y="2993"/>
                  </a:lnTo>
                  <a:lnTo>
                    <a:pt x="773" y="2971"/>
                  </a:lnTo>
                  <a:cubicBezTo>
                    <a:pt x="1160" y="2879"/>
                    <a:pt x="1548" y="2787"/>
                    <a:pt x="1937" y="2695"/>
                  </a:cubicBezTo>
                  <a:close/>
                  <a:moveTo>
                    <a:pt x="667" y="2993"/>
                  </a:moveTo>
                  <a:lnTo>
                    <a:pt x="1" y="3137"/>
                  </a:lnTo>
                  <a:cubicBezTo>
                    <a:pt x="223" y="3101"/>
                    <a:pt x="445" y="3066"/>
                    <a:pt x="667" y="299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7" name="Google Shape;2607;p83"/>
            <p:cNvSpPr/>
            <p:nvPr/>
          </p:nvSpPr>
          <p:spPr>
            <a:xfrm>
              <a:off x="6095449" y="2425238"/>
              <a:ext cx="1754" cy="7921"/>
            </a:xfrm>
            <a:custGeom>
              <a:rect b="b" l="l" r="r" t="t"/>
              <a:pathLst>
                <a:path extrusionOk="0" h="578" w="128">
                  <a:moveTo>
                    <a:pt x="1" y="577"/>
                  </a:moveTo>
                  <a:cubicBezTo>
                    <a:pt x="40" y="372"/>
                    <a:pt x="89" y="206"/>
                    <a:pt x="128" y="1"/>
                  </a:cubicBezTo>
                  <a:cubicBezTo>
                    <a:pt x="89" y="206"/>
                    <a:pt x="40" y="372"/>
                    <a:pt x="1" y="5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8" name="Google Shape;2608;p83"/>
            <p:cNvSpPr/>
            <p:nvPr/>
          </p:nvSpPr>
          <p:spPr>
            <a:xfrm>
              <a:off x="6092640" y="2434214"/>
              <a:ext cx="2289" cy="7250"/>
            </a:xfrm>
            <a:custGeom>
              <a:rect b="b" l="l" r="r" t="t"/>
              <a:pathLst>
                <a:path extrusionOk="0" h="529" w="167">
                  <a:moveTo>
                    <a:pt x="1" y="528"/>
                  </a:moveTo>
                  <a:cubicBezTo>
                    <a:pt x="89" y="362"/>
                    <a:pt x="128" y="167"/>
                    <a:pt x="167" y="1"/>
                  </a:cubicBezTo>
                  <a:cubicBezTo>
                    <a:pt x="128" y="167"/>
                    <a:pt x="89" y="362"/>
                    <a:pt x="1" y="5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83"/>
            <p:cNvSpPr/>
            <p:nvPr/>
          </p:nvSpPr>
          <p:spPr>
            <a:xfrm>
              <a:off x="5906920" y="2633336"/>
              <a:ext cx="1617" cy="1220"/>
            </a:xfrm>
            <a:custGeom>
              <a:rect b="b" l="l" r="r" t="t"/>
              <a:pathLst>
                <a:path extrusionOk="0" h="89" w="118">
                  <a:moveTo>
                    <a:pt x="0" y="0"/>
                  </a:moveTo>
                  <a:cubicBezTo>
                    <a:pt x="39" y="49"/>
                    <a:pt x="78" y="49"/>
                    <a:pt x="117" y="88"/>
                  </a:cubicBezTo>
                  <a:cubicBezTo>
                    <a:pt x="78" y="49"/>
                    <a:pt x="39" y="4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0" name="Google Shape;2610;p83"/>
            <p:cNvSpPr/>
            <p:nvPr/>
          </p:nvSpPr>
          <p:spPr>
            <a:xfrm>
              <a:off x="5913074" y="2637886"/>
              <a:ext cx="6167" cy="3358"/>
            </a:xfrm>
            <a:custGeom>
              <a:rect b="b" l="l" r="r" t="t"/>
              <a:pathLst>
                <a:path extrusionOk="0" h="245" w="450">
                  <a:moveTo>
                    <a:pt x="1" y="1"/>
                  </a:moveTo>
                  <a:lnTo>
                    <a:pt x="1" y="1"/>
                  </a:lnTo>
                  <a:cubicBezTo>
                    <a:pt x="83" y="55"/>
                    <a:pt x="170" y="91"/>
                    <a:pt x="255" y="138"/>
                  </a:cubicBezTo>
                  <a:lnTo>
                    <a:pt x="255" y="138"/>
                  </a:lnTo>
                  <a:cubicBezTo>
                    <a:pt x="171" y="91"/>
                    <a:pt x="91" y="46"/>
                    <a:pt x="1" y="1"/>
                  </a:cubicBezTo>
                  <a:close/>
                  <a:moveTo>
                    <a:pt x="255" y="138"/>
                  </a:moveTo>
                  <a:cubicBezTo>
                    <a:pt x="261" y="141"/>
                    <a:pt x="268" y="145"/>
                    <a:pt x="274" y="148"/>
                  </a:cubicBezTo>
                  <a:lnTo>
                    <a:pt x="274" y="148"/>
                  </a:lnTo>
                  <a:cubicBezTo>
                    <a:pt x="268" y="145"/>
                    <a:pt x="261" y="141"/>
                    <a:pt x="255" y="138"/>
                  </a:cubicBezTo>
                  <a:close/>
                  <a:moveTo>
                    <a:pt x="274" y="148"/>
                  </a:moveTo>
                  <a:cubicBezTo>
                    <a:pt x="304" y="165"/>
                    <a:pt x="333" y="184"/>
                    <a:pt x="362" y="206"/>
                  </a:cubicBezTo>
                  <a:lnTo>
                    <a:pt x="450" y="245"/>
                  </a:lnTo>
                  <a:cubicBezTo>
                    <a:pt x="387" y="212"/>
                    <a:pt x="329" y="180"/>
                    <a:pt x="274" y="14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1" name="Google Shape;2611;p83"/>
            <p:cNvSpPr/>
            <p:nvPr/>
          </p:nvSpPr>
          <p:spPr>
            <a:xfrm>
              <a:off x="5909195" y="2635077"/>
              <a:ext cx="1083" cy="1083"/>
            </a:xfrm>
            <a:custGeom>
              <a:rect b="b" l="l" r="r" t="t"/>
              <a:pathLst>
                <a:path extrusionOk="0" h="79" w="79">
                  <a:moveTo>
                    <a:pt x="0" y="0"/>
                  </a:moveTo>
                  <a:cubicBezTo>
                    <a:pt x="39" y="40"/>
                    <a:pt x="78" y="40"/>
                    <a:pt x="78" y="79"/>
                  </a:cubicBezTo>
                  <a:cubicBezTo>
                    <a:pt x="78" y="40"/>
                    <a:pt x="39" y="4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2" name="Google Shape;2612;p83"/>
            <p:cNvSpPr/>
            <p:nvPr/>
          </p:nvSpPr>
          <p:spPr>
            <a:xfrm>
              <a:off x="5911333" y="2636680"/>
              <a:ext cx="1754" cy="1220"/>
            </a:xfrm>
            <a:custGeom>
              <a:rect b="b" l="l" r="r" t="t"/>
              <a:pathLst>
                <a:path extrusionOk="0" h="89" w="128">
                  <a:moveTo>
                    <a:pt x="0" y="1"/>
                  </a:moveTo>
                  <a:cubicBezTo>
                    <a:pt x="40" y="50"/>
                    <a:pt x="88" y="50"/>
                    <a:pt x="128" y="89"/>
                  </a:cubicBezTo>
                  <a:cubicBezTo>
                    <a:pt x="88" y="50"/>
                    <a:pt x="40" y="50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3" name="Google Shape;2613;p83"/>
            <p:cNvSpPr/>
            <p:nvPr/>
          </p:nvSpPr>
          <p:spPr>
            <a:xfrm>
              <a:off x="5904632" y="2631198"/>
              <a:ext cx="1754" cy="1617"/>
            </a:xfrm>
            <a:custGeom>
              <a:rect b="b" l="l" r="r" t="t"/>
              <a:pathLst>
                <a:path extrusionOk="0" h="118" w="128">
                  <a:moveTo>
                    <a:pt x="128" y="117"/>
                  </a:moveTo>
                  <a:cubicBezTo>
                    <a:pt x="89" y="78"/>
                    <a:pt x="40" y="39"/>
                    <a:pt x="1" y="0"/>
                  </a:cubicBezTo>
                  <a:cubicBezTo>
                    <a:pt x="40" y="39"/>
                    <a:pt x="89" y="78"/>
                    <a:pt x="128" y="1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4" name="Google Shape;2614;p83"/>
            <p:cNvSpPr/>
            <p:nvPr/>
          </p:nvSpPr>
          <p:spPr>
            <a:xfrm>
              <a:off x="5901288" y="2625566"/>
              <a:ext cx="14" cy="548"/>
            </a:xfrm>
            <a:custGeom>
              <a:rect b="b" l="l" r="r" t="t"/>
              <a:pathLst>
                <a:path extrusionOk="0" h="40" w="1">
                  <a:moveTo>
                    <a:pt x="1" y="40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5" name="Google Shape;2615;p83"/>
            <p:cNvSpPr/>
            <p:nvPr/>
          </p:nvSpPr>
          <p:spPr>
            <a:xfrm>
              <a:off x="5901823" y="2627306"/>
              <a:ext cx="1220" cy="1083"/>
            </a:xfrm>
            <a:custGeom>
              <a:rect b="b" l="l" r="r" t="t"/>
              <a:pathLst>
                <a:path extrusionOk="0" h="79" w="89">
                  <a:moveTo>
                    <a:pt x="1" y="1"/>
                  </a:moveTo>
                  <a:cubicBezTo>
                    <a:pt x="50" y="40"/>
                    <a:pt x="50" y="40"/>
                    <a:pt x="89" y="79"/>
                  </a:cubicBezTo>
                  <a:cubicBezTo>
                    <a:pt x="50" y="40"/>
                    <a:pt x="50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6" name="Google Shape;2616;p83"/>
            <p:cNvSpPr/>
            <p:nvPr/>
          </p:nvSpPr>
          <p:spPr>
            <a:xfrm>
              <a:off x="5903563" y="2628910"/>
              <a:ext cx="1083" cy="2302"/>
            </a:xfrm>
            <a:custGeom>
              <a:rect b="b" l="l" r="r" t="t"/>
              <a:pathLst>
                <a:path extrusionOk="0" h="168" w="79">
                  <a:moveTo>
                    <a:pt x="1" y="1"/>
                  </a:moveTo>
                  <a:cubicBezTo>
                    <a:pt x="1" y="40"/>
                    <a:pt x="40" y="79"/>
                    <a:pt x="79" y="167"/>
                  </a:cubicBezTo>
                  <a:cubicBezTo>
                    <a:pt x="40" y="79"/>
                    <a:pt x="1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7" name="Google Shape;2617;p83"/>
            <p:cNvSpPr/>
            <p:nvPr/>
          </p:nvSpPr>
          <p:spPr>
            <a:xfrm>
              <a:off x="5901288" y="2625566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8" name="Google Shape;2618;p83"/>
            <p:cNvSpPr/>
            <p:nvPr/>
          </p:nvSpPr>
          <p:spPr>
            <a:xfrm>
              <a:off x="5997300" y="2721043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40" y="79"/>
                  </a:moveTo>
                  <a:cubicBezTo>
                    <a:pt x="40" y="79"/>
                    <a:pt x="1" y="40"/>
                    <a:pt x="1" y="1"/>
                  </a:cubicBezTo>
                  <a:cubicBezTo>
                    <a:pt x="1" y="40"/>
                    <a:pt x="40" y="79"/>
                    <a:pt x="40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9" name="Google Shape;2619;p83"/>
            <p:cNvSpPr/>
            <p:nvPr/>
          </p:nvSpPr>
          <p:spPr>
            <a:xfrm>
              <a:off x="5996765" y="2718768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40" y="79"/>
                  </a:moveTo>
                  <a:cubicBezTo>
                    <a:pt x="40" y="79"/>
                    <a:pt x="1" y="40"/>
                    <a:pt x="1" y="0"/>
                  </a:cubicBezTo>
                  <a:cubicBezTo>
                    <a:pt x="1" y="40"/>
                    <a:pt x="40" y="79"/>
                    <a:pt x="40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0" name="Google Shape;2620;p83"/>
            <p:cNvSpPr/>
            <p:nvPr/>
          </p:nvSpPr>
          <p:spPr>
            <a:xfrm>
              <a:off x="5996765" y="2712601"/>
              <a:ext cx="14" cy="1096"/>
            </a:xfrm>
            <a:custGeom>
              <a:rect b="b" l="l" r="r" t="t"/>
              <a:pathLst>
                <a:path extrusionOk="0" h="80" w="1">
                  <a:moveTo>
                    <a:pt x="1" y="79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1" name="Google Shape;2621;p83"/>
            <p:cNvSpPr/>
            <p:nvPr/>
          </p:nvSpPr>
          <p:spPr>
            <a:xfrm>
              <a:off x="5996765" y="2710326"/>
              <a:ext cx="14" cy="1754"/>
            </a:xfrm>
            <a:custGeom>
              <a:rect b="b" l="l" r="r" t="t"/>
              <a:pathLst>
                <a:path extrusionOk="0" h="128" w="1">
                  <a:moveTo>
                    <a:pt x="1" y="128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2" name="Google Shape;2622;p83"/>
            <p:cNvSpPr/>
            <p:nvPr/>
          </p:nvSpPr>
          <p:spPr>
            <a:xfrm>
              <a:off x="5996765" y="2717028"/>
              <a:ext cx="14" cy="1220"/>
            </a:xfrm>
            <a:custGeom>
              <a:rect b="b" l="l" r="r" t="t"/>
              <a:pathLst>
                <a:path extrusionOk="0" h="89" w="1">
                  <a:moveTo>
                    <a:pt x="1" y="88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3" name="Google Shape;2623;p83"/>
            <p:cNvSpPr/>
            <p:nvPr/>
          </p:nvSpPr>
          <p:spPr>
            <a:xfrm>
              <a:off x="5996765" y="2714890"/>
              <a:ext cx="14" cy="1083"/>
            </a:xfrm>
            <a:custGeom>
              <a:rect b="b" l="l" r="r" t="t"/>
              <a:pathLst>
                <a:path extrusionOk="0" h="79" w="1">
                  <a:moveTo>
                    <a:pt x="1" y="78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4" name="Google Shape;2624;p83"/>
            <p:cNvSpPr/>
            <p:nvPr/>
          </p:nvSpPr>
          <p:spPr>
            <a:xfrm>
              <a:off x="5997300" y="2708189"/>
              <a:ext cx="548" cy="1617"/>
            </a:xfrm>
            <a:custGeom>
              <a:rect b="b" l="l" r="r" t="t"/>
              <a:pathLst>
                <a:path extrusionOk="0" h="118" w="40">
                  <a:moveTo>
                    <a:pt x="1" y="118"/>
                  </a:moveTo>
                  <a:cubicBezTo>
                    <a:pt x="1" y="79"/>
                    <a:pt x="1" y="40"/>
                    <a:pt x="40" y="1"/>
                  </a:cubicBezTo>
                  <a:cubicBezTo>
                    <a:pt x="1" y="40"/>
                    <a:pt x="1" y="79"/>
                    <a:pt x="1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5" name="Google Shape;2625;p83"/>
            <p:cNvSpPr/>
            <p:nvPr/>
          </p:nvSpPr>
          <p:spPr>
            <a:xfrm>
              <a:off x="5935973" y="2645122"/>
              <a:ext cx="13403" cy="2289"/>
            </a:xfrm>
            <a:custGeom>
              <a:rect b="b" l="l" r="r" t="t"/>
              <a:pathLst>
                <a:path extrusionOk="0" h="167" w="978">
                  <a:moveTo>
                    <a:pt x="0" y="0"/>
                  </a:moveTo>
                  <a:cubicBezTo>
                    <a:pt x="118" y="39"/>
                    <a:pt x="284" y="39"/>
                    <a:pt x="440" y="39"/>
                  </a:cubicBezTo>
                  <a:cubicBezTo>
                    <a:pt x="606" y="78"/>
                    <a:pt x="811" y="78"/>
                    <a:pt x="978" y="166"/>
                  </a:cubicBezTo>
                  <a:cubicBezTo>
                    <a:pt x="811" y="78"/>
                    <a:pt x="606" y="78"/>
                    <a:pt x="440" y="39"/>
                  </a:cubicBezTo>
                  <a:cubicBezTo>
                    <a:pt x="284" y="39"/>
                    <a:pt x="118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6" name="Google Shape;2626;p83"/>
            <p:cNvSpPr/>
            <p:nvPr/>
          </p:nvSpPr>
          <p:spPr>
            <a:xfrm>
              <a:off x="5919227" y="2641230"/>
              <a:ext cx="16089" cy="3906"/>
            </a:xfrm>
            <a:custGeom>
              <a:rect b="b" l="l" r="r" t="t"/>
              <a:pathLst>
                <a:path extrusionOk="0" h="285" w="1174">
                  <a:moveTo>
                    <a:pt x="1" y="1"/>
                  </a:moveTo>
                  <a:lnTo>
                    <a:pt x="118" y="40"/>
                  </a:lnTo>
                  <a:cubicBezTo>
                    <a:pt x="382" y="136"/>
                    <a:pt x="653" y="212"/>
                    <a:pt x="962" y="258"/>
                  </a:cubicBezTo>
                  <a:lnTo>
                    <a:pt x="962" y="258"/>
                  </a:lnTo>
                  <a:cubicBezTo>
                    <a:pt x="612" y="204"/>
                    <a:pt x="303" y="99"/>
                    <a:pt x="1" y="1"/>
                  </a:cubicBezTo>
                  <a:close/>
                  <a:moveTo>
                    <a:pt x="962" y="258"/>
                  </a:moveTo>
                  <a:lnTo>
                    <a:pt x="962" y="258"/>
                  </a:lnTo>
                  <a:cubicBezTo>
                    <a:pt x="1031" y="269"/>
                    <a:pt x="1101" y="278"/>
                    <a:pt x="1174" y="284"/>
                  </a:cubicBezTo>
                  <a:cubicBezTo>
                    <a:pt x="1101" y="277"/>
                    <a:pt x="1031" y="269"/>
                    <a:pt x="962" y="2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7" name="Google Shape;2627;p83"/>
            <p:cNvSpPr/>
            <p:nvPr/>
          </p:nvSpPr>
          <p:spPr>
            <a:xfrm>
              <a:off x="5918035" y="2640695"/>
              <a:ext cx="2823" cy="1096"/>
            </a:xfrm>
            <a:custGeom>
              <a:rect b="b" l="l" r="r" t="t"/>
              <a:pathLst>
                <a:path extrusionOk="0" h="80" w="206">
                  <a:moveTo>
                    <a:pt x="0" y="1"/>
                  </a:moveTo>
                  <a:lnTo>
                    <a:pt x="88" y="40"/>
                  </a:lnTo>
                  <a:lnTo>
                    <a:pt x="205" y="79"/>
                  </a:lnTo>
                  <a:cubicBezTo>
                    <a:pt x="127" y="40"/>
                    <a:pt x="39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8" name="Google Shape;2628;p83"/>
            <p:cNvSpPr/>
            <p:nvPr/>
          </p:nvSpPr>
          <p:spPr>
            <a:xfrm>
              <a:off x="6170850" y="2310890"/>
              <a:ext cx="136727" cy="130039"/>
            </a:xfrm>
            <a:custGeom>
              <a:rect b="b" l="l" r="r" t="t"/>
              <a:pathLst>
                <a:path extrusionOk="0" h="9489" w="9977">
                  <a:moveTo>
                    <a:pt x="8511" y="0"/>
                  </a:moveTo>
                  <a:cubicBezTo>
                    <a:pt x="8140" y="127"/>
                    <a:pt x="7778" y="245"/>
                    <a:pt x="7446" y="372"/>
                  </a:cubicBezTo>
                  <a:cubicBezTo>
                    <a:pt x="5042" y="1183"/>
                    <a:pt x="2560" y="2033"/>
                    <a:pt x="0" y="2443"/>
                  </a:cubicBezTo>
                  <a:lnTo>
                    <a:pt x="0" y="2521"/>
                  </a:lnTo>
                  <a:lnTo>
                    <a:pt x="0" y="2648"/>
                  </a:lnTo>
                  <a:lnTo>
                    <a:pt x="0" y="2687"/>
                  </a:lnTo>
                  <a:cubicBezTo>
                    <a:pt x="0" y="2726"/>
                    <a:pt x="39" y="2766"/>
                    <a:pt x="39" y="2814"/>
                  </a:cubicBezTo>
                  <a:lnTo>
                    <a:pt x="39" y="2893"/>
                  </a:lnTo>
                  <a:cubicBezTo>
                    <a:pt x="78" y="2932"/>
                    <a:pt x="78" y="2971"/>
                    <a:pt x="117" y="3059"/>
                  </a:cubicBezTo>
                  <a:cubicBezTo>
                    <a:pt x="205" y="3215"/>
                    <a:pt x="323" y="3381"/>
                    <a:pt x="450" y="3547"/>
                  </a:cubicBezTo>
                  <a:cubicBezTo>
                    <a:pt x="645" y="3831"/>
                    <a:pt x="889" y="4114"/>
                    <a:pt x="977" y="4476"/>
                  </a:cubicBezTo>
                  <a:cubicBezTo>
                    <a:pt x="1016" y="4808"/>
                    <a:pt x="977" y="5091"/>
                    <a:pt x="889" y="5374"/>
                  </a:cubicBezTo>
                  <a:cubicBezTo>
                    <a:pt x="889" y="5502"/>
                    <a:pt x="850" y="5619"/>
                    <a:pt x="850" y="5697"/>
                  </a:cubicBezTo>
                  <a:cubicBezTo>
                    <a:pt x="772" y="6273"/>
                    <a:pt x="938" y="6801"/>
                    <a:pt x="1055" y="7329"/>
                  </a:cubicBezTo>
                  <a:lnTo>
                    <a:pt x="1622" y="9488"/>
                  </a:lnTo>
                  <a:cubicBezTo>
                    <a:pt x="2316" y="9244"/>
                    <a:pt x="3049" y="9000"/>
                    <a:pt x="3743" y="8755"/>
                  </a:cubicBezTo>
                  <a:cubicBezTo>
                    <a:pt x="6146" y="7944"/>
                    <a:pt x="8589" y="7124"/>
                    <a:pt x="9977" y="5296"/>
                  </a:cubicBezTo>
                  <a:lnTo>
                    <a:pt x="9977" y="5257"/>
                  </a:lnTo>
                  <a:cubicBezTo>
                    <a:pt x="9732" y="4397"/>
                    <a:pt x="9439" y="3498"/>
                    <a:pt x="9195" y="2609"/>
                  </a:cubicBezTo>
                  <a:cubicBezTo>
                    <a:pt x="9156" y="2482"/>
                    <a:pt x="9117" y="2365"/>
                    <a:pt x="9117" y="2238"/>
                  </a:cubicBezTo>
                  <a:cubicBezTo>
                    <a:pt x="8999" y="1915"/>
                    <a:pt x="8912" y="1593"/>
                    <a:pt x="8833" y="1261"/>
                  </a:cubicBezTo>
                  <a:cubicBezTo>
                    <a:pt x="8755" y="1017"/>
                    <a:pt x="8706" y="772"/>
                    <a:pt x="8628" y="528"/>
                  </a:cubicBezTo>
                  <a:cubicBezTo>
                    <a:pt x="8589" y="323"/>
                    <a:pt x="8550" y="166"/>
                    <a:pt x="8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9" name="Google Shape;2629;p83"/>
            <p:cNvSpPr/>
            <p:nvPr/>
          </p:nvSpPr>
          <p:spPr>
            <a:xfrm>
              <a:off x="6170850" y="2310890"/>
              <a:ext cx="116637" cy="33493"/>
            </a:xfrm>
            <a:custGeom>
              <a:rect b="b" l="l" r="r" t="t"/>
              <a:pathLst>
                <a:path extrusionOk="0" h="2444" w="8511">
                  <a:moveTo>
                    <a:pt x="8511" y="0"/>
                  </a:moveTo>
                  <a:cubicBezTo>
                    <a:pt x="8140" y="127"/>
                    <a:pt x="7778" y="245"/>
                    <a:pt x="7446" y="372"/>
                  </a:cubicBezTo>
                  <a:cubicBezTo>
                    <a:pt x="5042" y="1183"/>
                    <a:pt x="2560" y="2033"/>
                    <a:pt x="0" y="2443"/>
                  </a:cubicBezTo>
                  <a:cubicBezTo>
                    <a:pt x="2560" y="2033"/>
                    <a:pt x="5042" y="1183"/>
                    <a:pt x="7485" y="372"/>
                  </a:cubicBezTo>
                  <a:cubicBezTo>
                    <a:pt x="7817" y="245"/>
                    <a:pt x="8179" y="127"/>
                    <a:pt x="8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0" name="Google Shape;2630;p83"/>
            <p:cNvSpPr/>
            <p:nvPr/>
          </p:nvSpPr>
          <p:spPr>
            <a:xfrm>
              <a:off x="6170850" y="2345438"/>
              <a:ext cx="14" cy="1754"/>
            </a:xfrm>
            <a:custGeom>
              <a:rect b="b" l="l" r="r" t="t"/>
              <a:pathLst>
                <a:path extrusionOk="0" h="128" w="1">
                  <a:moveTo>
                    <a:pt x="0" y="127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1" name="Google Shape;2631;p83"/>
            <p:cNvSpPr/>
            <p:nvPr/>
          </p:nvSpPr>
          <p:spPr>
            <a:xfrm>
              <a:off x="6170850" y="2347713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39" y="127"/>
                  </a:moveTo>
                  <a:cubicBezTo>
                    <a:pt x="39" y="79"/>
                    <a:pt x="0" y="39"/>
                    <a:pt x="0" y="0"/>
                  </a:cubicBezTo>
                  <a:cubicBezTo>
                    <a:pt x="0" y="39"/>
                    <a:pt x="39" y="79"/>
                    <a:pt x="39" y="1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2" name="Google Shape;2632;p83"/>
            <p:cNvSpPr/>
            <p:nvPr/>
          </p:nvSpPr>
          <p:spPr>
            <a:xfrm>
              <a:off x="6170850" y="2344369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p83"/>
            <p:cNvSpPr/>
            <p:nvPr/>
          </p:nvSpPr>
          <p:spPr>
            <a:xfrm>
              <a:off x="6171384" y="2350522"/>
              <a:ext cx="1083" cy="2289"/>
            </a:xfrm>
            <a:custGeom>
              <a:rect b="b" l="l" r="r" t="t"/>
              <a:pathLst>
                <a:path extrusionOk="0" h="167" w="79">
                  <a:moveTo>
                    <a:pt x="78" y="167"/>
                  </a:moveTo>
                  <a:cubicBezTo>
                    <a:pt x="39" y="79"/>
                    <a:pt x="39" y="40"/>
                    <a:pt x="0" y="1"/>
                  </a:cubicBezTo>
                  <a:cubicBezTo>
                    <a:pt x="39" y="40"/>
                    <a:pt x="39" y="79"/>
                    <a:pt x="78" y="1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4" name="Google Shape;2634;p83"/>
            <p:cNvSpPr/>
            <p:nvPr/>
          </p:nvSpPr>
          <p:spPr>
            <a:xfrm>
              <a:off x="6170850" y="2344369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5" name="Google Shape;2635;p83"/>
            <p:cNvSpPr/>
            <p:nvPr/>
          </p:nvSpPr>
          <p:spPr>
            <a:xfrm>
              <a:off x="6294174" y="2303435"/>
              <a:ext cx="45676" cy="70001"/>
            </a:xfrm>
            <a:custGeom>
              <a:rect b="b" l="l" r="r" t="t"/>
              <a:pathLst>
                <a:path extrusionOk="0" h="5108" w="3333">
                  <a:moveTo>
                    <a:pt x="1289" y="0"/>
                  </a:moveTo>
                  <a:cubicBezTo>
                    <a:pt x="1204" y="0"/>
                    <a:pt x="1088" y="28"/>
                    <a:pt x="978" y="56"/>
                  </a:cubicBezTo>
                  <a:cubicBezTo>
                    <a:pt x="645" y="183"/>
                    <a:pt x="323" y="300"/>
                    <a:pt x="0" y="378"/>
                  </a:cubicBezTo>
                  <a:cubicBezTo>
                    <a:pt x="79" y="750"/>
                    <a:pt x="157" y="1111"/>
                    <a:pt x="284" y="1482"/>
                  </a:cubicBezTo>
                  <a:cubicBezTo>
                    <a:pt x="284" y="1561"/>
                    <a:pt x="323" y="1648"/>
                    <a:pt x="362" y="1727"/>
                  </a:cubicBezTo>
                  <a:cubicBezTo>
                    <a:pt x="440" y="2137"/>
                    <a:pt x="567" y="2499"/>
                    <a:pt x="645" y="2870"/>
                  </a:cubicBezTo>
                  <a:cubicBezTo>
                    <a:pt x="684" y="3026"/>
                    <a:pt x="733" y="3153"/>
                    <a:pt x="772" y="3310"/>
                  </a:cubicBezTo>
                  <a:cubicBezTo>
                    <a:pt x="851" y="3603"/>
                    <a:pt x="929" y="3925"/>
                    <a:pt x="1056" y="4209"/>
                  </a:cubicBezTo>
                  <a:cubicBezTo>
                    <a:pt x="1095" y="4375"/>
                    <a:pt x="1134" y="4492"/>
                    <a:pt x="1173" y="4658"/>
                  </a:cubicBezTo>
                  <a:cubicBezTo>
                    <a:pt x="1222" y="4775"/>
                    <a:pt x="1261" y="4941"/>
                    <a:pt x="1300" y="5107"/>
                  </a:cubicBezTo>
                  <a:cubicBezTo>
                    <a:pt x="1505" y="4531"/>
                    <a:pt x="1662" y="4169"/>
                    <a:pt x="1867" y="4042"/>
                  </a:cubicBezTo>
                  <a:cubicBezTo>
                    <a:pt x="2079" y="3890"/>
                    <a:pt x="2274" y="3838"/>
                    <a:pt x="2447" y="3838"/>
                  </a:cubicBezTo>
                  <a:cubicBezTo>
                    <a:pt x="2639" y="3838"/>
                    <a:pt x="2803" y="3902"/>
                    <a:pt x="2932" y="3964"/>
                  </a:cubicBezTo>
                  <a:cubicBezTo>
                    <a:pt x="3042" y="3992"/>
                    <a:pt x="3138" y="4020"/>
                    <a:pt x="3226" y="4020"/>
                  </a:cubicBezTo>
                  <a:cubicBezTo>
                    <a:pt x="3263" y="4020"/>
                    <a:pt x="3298" y="4015"/>
                    <a:pt x="3332" y="4003"/>
                  </a:cubicBezTo>
                  <a:lnTo>
                    <a:pt x="1583" y="300"/>
                  </a:lnTo>
                  <a:cubicBezTo>
                    <a:pt x="1505" y="183"/>
                    <a:pt x="1466" y="56"/>
                    <a:pt x="1378" y="17"/>
                  </a:cubicBezTo>
                  <a:cubicBezTo>
                    <a:pt x="1355" y="5"/>
                    <a:pt x="1325" y="0"/>
                    <a:pt x="12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6" name="Google Shape;2636;p83"/>
            <p:cNvSpPr/>
            <p:nvPr/>
          </p:nvSpPr>
          <p:spPr>
            <a:xfrm>
              <a:off x="6315868" y="2307546"/>
              <a:ext cx="23982" cy="50760"/>
            </a:xfrm>
            <a:custGeom>
              <a:rect b="b" l="l" r="r" t="t"/>
              <a:pathLst>
                <a:path extrusionOk="0" h="3704" w="1750">
                  <a:moveTo>
                    <a:pt x="1749" y="3703"/>
                  </a:moveTo>
                  <a:lnTo>
                    <a:pt x="0" y="0"/>
                  </a:lnTo>
                  <a:lnTo>
                    <a:pt x="1749" y="370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7" name="Google Shape;2637;p83"/>
            <p:cNvSpPr/>
            <p:nvPr/>
          </p:nvSpPr>
          <p:spPr>
            <a:xfrm>
              <a:off x="6294174" y="2304189"/>
              <a:ext cx="13403" cy="4440"/>
            </a:xfrm>
            <a:custGeom>
              <a:rect b="b" l="l" r="r" t="t"/>
              <a:pathLst>
                <a:path extrusionOk="0" h="324" w="978">
                  <a:moveTo>
                    <a:pt x="978" y="1"/>
                  </a:moveTo>
                  <a:cubicBezTo>
                    <a:pt x="645" y="128"/>
                    <a:pt x="323" y="245"/>
                    <a:pt x="0" y="323"/>
                  </a:cubicBezTo>
                  <a:lnTo>
                    <a:pt x="0" y="323"/>
                  </a:lnTo>
                  <a:cubicBezTo>
                    <a:pt x="323" y="245"/>
                    <a:pt x="645" y="128"/>
                    <a:pt x="9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8" name="Google Shape;2638;p83"/>
            <p:cNvSpPr/>
            <p:nvPr/>
          </p:nvSpPr>
          <p:spPr>
            <a:xfrm>
              <a:off x="6310235" y="2367269"/>
              <a:ext cx="1754" cy="6167"/>
            </a:xfrm>
            <a:custGeom>
              <a:rect b="b" l="l" r="r" t="t"/>
              <a:pathLst>
                <a:path extrusionOk="0" h="450" w="128">
                  <a:moveTo>
                    <a:pt x="128" y="449"/>
                  </a:moveTo>
                  <a:lnTo>
                    <a:pt x="128" y="449"/>
                  </a:lnTo>
                  <a:cubicBezTo>
                    <a:pt x="89" y="283"/>
                    <a:pt x="50" y="117"/>
                    <a:pt x="1" y="0"/>
                  </a:cubicBezTo>
                  <a:cubicBezTo>
                    <a:pt x="50" y="117"/>
                    <a:pt x="89" y="283"/>
                    <a:pt x="128" y="4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9" name="Google Shape;2639;p83"/>
            <p:cNvSpPr/>
            <p:nvPr/>
          </p:nvSpPr>
          <p:spPr>
            <a:xfrm>
              <a:off x="6299121" y="2327088"/>
              <a:ext cx="3906" cy="15678"/>
            </a:xfrm>
            <a:custGeom>
              <a:rect b="b" l="l" r="r" t="t"/>
              <a:pathLst>
                <a:path extrusionOk="0" h="1144" w="285">
                  <a:moveTo>
                    <a:pt x="284" y="1144"/>
                  </a:moveTo>
                  <a:cubicBezTo>
                    <a:pt x="206" y="773"/>
                    <a:pt x="79" y="411"/>
                    <a:pt x="1" y="1"/>
                  </a:cubicBezTo>
                  <a:cubicBezTo>
                    <a:pt x="79" y="411"/>
                    <a:pt x="206" y="773"/>
                    <a:pt x="284" y="11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0" name="Google Shape;2640;p83"/>
            <p:cNvSpPr/>
            <p:nvPr/>
          </p:nvSpPr>
          <p:spPr>
            <a:xfrm>
              <a:off x="6304754" y="2348782"/>
              <a:ext cx="3892" cy="12334"/>
            </a:xfrm>
            <a:custGeom>
              <a:rect b="b" l="l" r="r" t="t"/>
              <a:pathLst>
                <a:path extrusionOk="0" h="900" w="284">
                  <a:moveTo>
                    <a:pt x="284" y="900"/>
                  </a:moveTo>
                  <a:cubicBezTo>
                    <a:pt x="157" y="616"/>
                    <a:pt x="79" y="294"/>
                    <a:pt x="0" y="1"/>
                  </a:cubicBezTo>
                  <a:cubicBezTo>
                    <a:pt x="79" y="294"/>
                    <a:pt x="157" y="616"/>
                    <a:pt x="284" y="9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1" name="Google Shape;2641;p83"/>
            <p:cNvSpPr/>
            <p:nvPr/>
          </p:nvSpPr>
          <p:spPr>
            <a:xfrm>
              <a:off x="6294174" y="2308615"/>
              <a:ext cx="3892" cy="15143"/>
            </a:xfrm>
            <a:custGeom>
              <a:rect b="b" l="l" r="r" t="t"/>
              <a:pathLst>
                <a:path extrusionOk="0" h="1105" w="284">
                  <a:moveTo>
                    <a:pt x="0" y="0"/>
                  </a:moveTo>
                  <a:cubicBezTo>
                    <a:pt x="79" y="372"/>
                    <a:pt x="157" y="733"/>
                    <a:pt x="284" y="1104"/>
                  </a:cubicBezTo>
                  <a:cubicBezTo>
                    <a:pt x="157" y="733"/>
                    <a:pt x="79" y="372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2" name="Google Shape;2642;p83"/>
            <p:cNvSpPr/>
            <p:nvPr/>
          </p:nvSpPr>
          <p:spPr>
            <a:xfrm>
              <a:off x="6294174" y="2308615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3" name="Google Shape;2643;p83"/>
            <p:cNvSpPr/>
            <p:nvPr/>
          </p:nvSpPr>
          <p:spPr>
            <a:xfrm>
              <a:off x="6108852" y="2025801"/>
              <a:ext cx="120529" cy="229395"/>
            </a:xfrm>
            <a:custGeom>
              <a:rect b="b" l="l" r="r" t="t"/>
              <a:pathLst>
                <a:path extrusionOk="0" h="16739" w="8795">
                  <a:moveTo>
                    <a:pt x="8100" y="0"/>
                  </a:moveTo>
                  <a:cubicBezTo>
                    <a:pt x="8022" y="79"/>
                    <a:pt x="7944" y="206"/>
                    <a:pt x="7856" y="284"/>
                  </a:cubicBezTo>
                  <a:lnTo>
                    <a:pt x="7817" y="362"/>
                  </a:lnTo>
                  <a:lnTo>
                    <a:pt x="7700" y="411"/>
                  </a:lnTo>
                  <a:cubicBezTo>
                    <a:pt x="4808" y="938"/>
                    <a:pt x="2404" y="1427"/>
                    <a:pt x="0" y="2199"/>
                  </a:cubicBezTo>
                  <a:lnTo>
                    <a:pt x="977" y="5248"/>
                  </a:lnTo>
                  <a:cubicBezTo>
                    <a:pt x="1016" y="5375"/>
                    <a:pt x="1065" y="5492"/>
                    <a:pt x="1104" y="5619"/>
                  </a:cubicBezTo>
                  <a:cubicBezTo>
                    <a:pt x="1388" y="6596"/>
                    <a:pt x="1505" y="7573"/>
                    <a:pt x="938" y="8345"/>
                  </a:cubicBezTo>
                  <a:cubicBezTo>
                    <a:pt x="899" y="8384"/>
                    <a:pt x="860" y="8423"/>
                    <a:pt x="860" y="8472"/>
                  </a:cubicBezTo>
                  <a:cubicBezTo>
                    <a:pt x="772" y="8550"/>
                    <a:pt x="694" y="8628"/>
                    <a:pt x="655" y="8716"/>
                  </a:cubicBezTo>
                  <a:cubicBezTo>
                    <a:pt x="577" y="8961"/>
                    <a:pt x="860" y="9283"/>
                    <a:pt x="1104" y="9527"/>
                  </a:cubicBezTo>
                  <a:cubicBezTo>
                    <a:pt x="1388" y="9850"/>
                    <a:pt x="1632" y="10182"/>
                    <a:pt x="1837" y="10504"/>
                  </a:cubicBezTo>
                  <a:cubicBezTo>
                    <a:pt x="2687" y="12009"/>
                    <a:pt x="2814" y="13846"/>
                    <a:pt x="2931" y="15634"/>
                  </a:cubicBezTo>
                  <a:lnTo>
                    <a:pt x="2971" y="16328"/>
                  </a:lnTo>
                  <a:cubicBezTo>
                    <a:pt x="2971" y="16484"/>
                    <a:pt x="3019" y="16651"/>
                    <a:pt x="3098" y="16690"/>
                  </a:cubicBezTo>
                  <a:cubicBezTo>
                    <a:pt x="3114" y="16726"/>
                    <a:pt x="3151" y="16739"/>
                    <a:pt x="3201" y="16739"/>
                  </a:cubicBezTo>
                  <a:cubicBezTo>
                    <a:pt x="3272" y="16739"/>
                    <a:pt x="3367" y="16713"/>
                    <a:pt x="3459" y="16690"/>
                  </a:cubicBezTo>
                  <a:lnTo>
                    <a:pt x="3703" y="16651"/>
                  </a:lnTo>
                  <a:lnTo>
                    <a:pt x="3948" y="16611"/>
                  </a:lnTo>
                  <a:cubicBezTo>
                    <a:pt x="4563" y="16484"/>
                    <a:pt x="5218" y="16367"/>
                    <a:pt x="5824" y="16240"/>
                  </a:cubicBezTo>
                  <a:cubicBezTo>
                    <a:pt x="5951" y="16201"/>
                    <a:pt x="6107" y="16162"/>
                    <a:pt x="6234" y="16123"/>
                  </a:cubicBezTo>
                  <a:cubicBezTo>
                    <a:pt x="6273" y="16123"/>
                    <a:pt x="6312" y="16084"/>
                    <a:pt x="6351" y="16084"/>
                  </a:cubicBezTo>
                  <a:cubicBezTo>
                    <a:pt x="6439" y="16045"/>
                    <a:pt x="6557" y="16045"/>
                    <a:pt x="6635" y="15996"/>
                  </a:cubicBezTo>
                  <a:cubicBezTo>
                    <a:pt x="6723" y="15957"/>
                    <a:pt x="6801" y="15957"/>
                    <a:pt x="6840" y="15918"/>
                  </a:cubicBezTo>
                  <a:cubicBezTo>
                    <a:pt x="6928" y="15879"/>
                    <a:pt x="7006" y="15879"/>
                    <a:pt x="7084" y="15840"/>
                  </a:cubicBezTo>
                  <a:cubicBezTo>
                    <a:pt x="7172" y="15800"/>
                    <a:pt x="7250" y="15800"/>
                    <a:pt x="7328" y="15752"/>
                  </a:cubicBezTo>
                  <a:cubicBezTo>
                    <a:pt x="7368" y="15752"/>
                    <a:pt x="7416" y="15713"/>
                    <a:pt x="7456" y="15713"/>
                  </a:cubicBezTo>
                  <a:cubicBezTo>
                    <a:pt x="7211" y="14980"/>
                    <a:pt x="7211" y="14169"/>
                    <a:pt x="7211" y="13436"/>
                  </a:cubicBezTo>
                  <a:cubicBezTo>
                    <a:pt x="7211" y="13309"/>
                    <a:pt x="7211" y="13192"/>
                    <a:pt x="7250" y="13113"/>
                  </a:cubicBezTo>
                  <a:lnTo>
                    <a:pt x="7250" y="12986"/>
                  </a:lnTo>
                  <a:lnTo>
                    <a:pt x="7250" y="12742"/>
                  </a:lnTo>
                  <a:lnTo>
                    <a:pt x="7534" y="6801"/>
                  </a:lnTo>
                  <a:cubicBezTo>
                    <a:pt x="7573" y="5697"/>
                    <a:pt x="7661" y="4319"/>
                    <a:pt x="8433" y="3342"/>
                  </a:cubicBezTo>
                  <a:lnTo>
                    <a:pt x="8511" y="3215"/>
                  </a:lnTo>
                  <a:cubicBezTo>
                    <a:pt x="8638" y="3049"/>
                    <a:pt x="8794" y="2893"/>
                    <a:pt x="8794" y="2727"/>
                  </a:cubicBezTo>
                  <a:cubicBezTo>
                    <a:pt x="8794" y="2609"/>
                    <a:pt x="8755" y="2482"/>
                    <a:pt x="8755" y="2365"/>
                  </a:cubicBezTo>
                  <a:lnTo>
                    <a:pt x="81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4" name="Google Shape;2644;p83"/>
            <p:cNvSpPr/>
            <p:nvPr/>
          </p:nvSpPr>
          <p:spPr>
            <a:xfrm>
              <a:off x="6195887" y="2245000"/>
              <a:ext cx="3892" cy="1220"/>
            </a:xfrm>
            <a:custGeom>
              <a:rect b="b" l="l" r="r" t="t"/>
              <a:pathLst>
                <a:path extrusionOk="0" h="89" w="284">
                  <a:moveTo>
                    <a:pt x="0" y="89"/>
                  </a:moveTo>
                  <a:cubicBezTo>
                    <a:pt x="88" y="50"/>
                    <a:pt x="206" y="50"/>
                    <a:pt x="284" y="1"/>
                  </a:cubicBezTo>
                  <a:cubicBezTo>
                    <a:pt x="206" y="50"/>
                    <a:pt x="88" y="50"/>
                    <a:pt x="0" y="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5" name="Google Shape;2645;p83"/>
            <p:cNvSpPr/>
            <p:nvPr/>
          </p:nvSpPr>
          <p:spPr>
            <a:xfrm>
              <a:off x="6188652" y="2246741"/>
              <a:ext cx="5646" cy="1631"/>
            </a:xfrm>
            <a:custGeom>
              <a:rect b="b" l="l" r="r" t="t"/>
              <a:pathLst>
                <a:path extrusionOk="0" h="119" w="412">
                  <a:moveTo>
                    <a:pt x="1" y="118"/>
                  </a:moveTo>
                  <a:cubicBezTo>
                    <a:pt x="128" y="79"/>
                    <a:pt x="284" y="40"/>
                    <a:pt x="411" y="1"/>
                  </a:cubicBezTo>
                  <a:cubicBezTo>
                    <a:pt x="284" y="40"/>
                    <a:pt x="128" y="79"/>
                    <a:pt x="1" y="1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6" name="Google Shape;2646;p83"/>
            <p:cNvSpPr/>
            <p:nvPr/>
          </p:nvSpPr>
          <p:spPr>
            <a:xfrm>
              <a:off x="6162942" y="2248358"/>
              <a:ext cx="25723" cy="5098"/>
            </a:xfrm>
            <a:custGeom>
              <a:rect b="b" l="l" r="r" t="t"/>
              <a:pathLst>
                <a:path extrusionOk="0" h="372" w="1877">
                  <a:moveTo>
                    <a:pt x="1877" y="0"/>
                  </a:moveTo>
                  <a:lnTo>
                    <a:pt x="1877" y="0"/>
                  </a:lnTo>
                  <a:cubicBezTo>
                    <a:pt x="1271" y="127"/>
                    <a:pt x="616" y="244"/>
                    <a:pt x="1" y="371"/>
                  </a:cubicBezTo>
                  <a:lnTo>
                    <a:pt x="1" y="371"/>
                  </a:lnTo>
                  <a:lnTo>
                    <a:pt x="245" y="332"/>
                  </a:lnTo>
                  <a:cubicBezTo>
                    <a:pt x="782" y="244"/>
                    <a:pt x="1349" y="127"/>
                    <a:pt x="18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7" name="Google Shape;2647;p83"/>
            <p:cNvSpPr/>
            <p:nvPr/>
          </p:nvSpPr>
          <p:spPr>
            <a:xfrm>
              <a:off x="6202575" y="2242862"/>
              <a:ext cx="3371" cy="1083"/>
            </a:xfrm>
            <a:custGeom>
              <a:rect b="b" l="l" r="r" t="t"/>
              <a:pathLst>
                <a:path extrusionOk="0" h="79" w="246">
                  <a:moveTo>
                    <a:pt x="1" y="79"/>
                  </a:moveTo>
                  <a:cubicBezTo>
                    <a:pt x="89" y="40"/>
                    <a:pt x="167" y="40"/>
                    <a:pt x="245" y="1"/>
                  </a:cubicBezTo>
                  <a:cubicBezTo>
                    <a:pt x="167" y="40"/>
                    <a:pt x="89" y="40"/>
                    <a:pt x="1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8" name="Google Shape;2648;p83"/>
            <p:cNvSpPr/>
            <p:nvPr/>
          </p:nvSpPr>
          <p:spPr>
            <a:xfrm>
              <a:off x="6209276" y="2241122"/>
              <a:ext cx="1754" cy="548"/>
            </a:xfrm>
            <a:custGeom>
              <a:rect b="b" l="l" r="r" t="t"/>
              <a:pathLst>
                <a:path extrusionOk="0" h="40" w="128">
                  <a:moveTo>
                    <a:pt x="128" y="1"/>
                  </a:moveTo>
                  <a:cubicBezTo>
                    <a:pt x="88" y="1"/>
                    <a:pt x="40" y="40"/>
                    <a:pt x="0" y="40"/>
                  </a:cubicBezTo>
                  <a:cubicBezTo>
                    <a:pt x="40" y="40"/>
                    <a:pt x="88" y="1"/>
                    <a:pt x="1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9" name="Google Shape;2649;p83"/>
            <p:cNvSpPr/>
            <p:nvPr/>
          </p:nvSpPr>
          <p:spPr>
            <a:xfrm>
              <a:off x="6108852" y="2055923"/>
              <a:ext cx="13403" cy="41798"/>
            </a:xfrm>
            <a:custGeom>
              <a:rect b="b" l="l" r="r" t="t"/>
              <a:pathLst>
                <a:path extrusionOk="0" h="3050" w="978">
                  <a:moveTo>
                    <a:pt x="0" y="1"/>
                  </a:moveTo>
                  <a:lnTo>
                    <a:pt x="977" y="305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0" name="Google Shape;2650;p83"/>
            <p:cNvSpPr/>
            <p:nvPr/>
          </p:nvSpPr>
          <p:spPr>
            <a:xfrm>
              <a:off x="6156255" y="2253976"/>
              <a:ext cx="3358" cy="548"/>
            </a:xfrm>
            <a:custGeom>
              <a:rect b="b" l="l" r="r" t="t"/>
              <a:pathLst>
                <a:path extrusionOk="0" h="40" w="245">
                  <a:moveTo>
                    <a:pt x="244" y="1"/>
                  </a:moveTo>
                  <a:lnTo>
                    <a:pt x="0" y="40"/>
                  </a:lnTo>
                  <a:cubicBezTo>
                    <a:pt x="88" y="40"/>
                    <a:pt x="166" y="40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1" name="Google Shape;2651;p83"/>
            <p:cNvSpPr/>
            <p:nvPr/>
          </p:nvSpPr>
          <p:spPr>
            <a:xfrm>
              <a:off x="6134027" y="2169750"/>
              <a:ext cx="15541" cy="79827"/>
            </a:xfrm>
            <a:custGeom>
              <a:rect b="b" l="l" r="r" t="t"/>
              <a:pathLst>
                <a:path extrusionOk="0" h="5825" w="1134">
                  <a:moveTo>
                    <a:pt x="0" y="0"/>
                  </a:moveTo>
                  <a:cubicBezTo>
                    <a:pt x="850" y="1505"/>
                    <a:pt x="977" y="3342"/>
                    <a:pt x="1094" y="5130"/>
                  </a:cubicBezTo>
                  <a:lnTo>
                    <a:pt x="1134" y="5824"/>
                  </a:lnTo>
                  <a:lnTo>
                    <a:pt x="1094" y="5130"/>
                  </a:lnTo>
                  <a:cubicBezTo>
                    <a:pt x="977" y="3342"/>
                    <a:pt x="850" y="150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2" name="Google Shape;2652;p83"/>
            <p:cNvSpPr/>
            <p:nvPr/>
          </p:nvSpPr>
          <p:spPr>
            <a:xfrm>
              <a:off x="6159599" y="2252907"/>
              <a:ext cx="6701" cy="1083"/>
            </a:xfrm>
            <a:custGeom>
              <a:rect b="b" l="l" r="r" t="t"/>
              <a:pathLst>
                <a:path extrusionOk="0" h="79" w="489">
                  <a:moveTo>
                    <a:pt x="489" y="0"/>
                  </a:moveTo>
                  <a:lnTo>
                    <a:pt x="0" y="79"/>
                  </a:lnTo>
                  <a:cubicBezTo>
                    <a:pt x="166" y="79"/>
                    <a:pt x="333" y="39"/>
                    <a:pt x="4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3" name="Google Shape;2653;p83"/>
            <p:cNvSpPr/>
            <p:nvPr/>
          </p:nvSpPr>
          <p:spPr>
            <a:xfrm>
              <a:off x="6214895" y="2006780"/>
              <a:ext cx="108222" cy="234356"/>
            </a:xfrm>
            <a:custGeom>
              <a:rect b="b" l="l" r="r" t="t"/>
              <a:pathLst>
                <a:path extrusionOk="0" h="17101" w="7897">
                  <a:moveTo>
                    <a:pt x="2688" y="1"/>
                  </a:moveTo>
                  <a:cubicBezTo>
                    <a:pt x="1994" y="245"/>
                    <a:pt x="1340" y="529"/>
                    <a:pt x="773" y="978"/>
                  </a:cubicBezTo>
                  <a:lnTo>
                    <a:pt x="1506" y="3626"/>
                  </a:lnTo>
                  <a:cubicBezTo>
                    <a:pt x="1545" y="3792"/>
                    <a:pt x="1584" y="3997"/>
                    <a:pt x="1545" y="4193"/>
                  </a:cubicBezTo>
                  <a:cubicBezTo>
                    <a:pt x="1545" y="4437"/>
                    <a:pt x="1388" y="4642"/>
                    <a:pt x="1222" y="4847"/>
                  </a:cubicBezTo>
                  <a:cubicBezTo>
                    <a:pt x="1222" y="4847"/>
                    <a:pt x="1183" y="4886"/>
                    <a:pt x="1183" y="4926"/>
                  </a:cubicBezTo>
                  <a:lnTo>
                    <a:pt x="1095" y="5014"/>
                  </a:lnTo>
                  <a:cubicBezTo>
                    <a:pt x="450" y="5825"/>
                    <a:pt x="362" y="6929"/>
                    <a:pt x="284" y="8189"/>
                  </a:cubicBezTo>
                  <a:lnTo>
                    <a:pt x="1" y="14130"/>
                  </a:lnTo>
                  <a:lnTo>
                    <a:pt x="1" y="14501"/>
                  </a:lnTo>
                  <a:lnTo>
                    <a:pt x="1" y="14540"/>
                  </a:lnTo>
                  <a:lnTo>
                    <a:pt x="1" y="14824"/>
                  </a:lnTo>
                  <a:lnTo>
                    <a:pt x="1" y="14902"/>
                  </a:lnTo>
                  <a:lnTo>
                    <a:pt x="1" y="15185"/>
                  </a:lnTo>
                  <a:lnTo>
                    <a:pt x="1" y="15351"/>
                  </a:lnTo>
                  <a:lnTo>
                    <a:pt x="1" y="15518"/>
                  </a:lnTo>
                  <a:lnTo>
                    <a:pt x="1" y="15762"/>
                  </a:lnTo>
                  <a:lnTo>
                    <a:pt x="1" y="15879"/>
                  </a:lnTo>
                  <a:cubicBezTo>
                    <a:pt x="40" y="16006"/>
                    <a:pt x="40" y="16084"/>
                    <a:pt x="40" y="16211"/>
                  </a:cubicBezTo>
                  <a:cubicBezTo>
                    <a:pt x="79" y="16534"/>
                    <a:pt x="167" y="16817"/>
                    <a:pt x="245" y="17101"/>
                  </a:cubicBezTo>
                  <a:cubicBezTo>
                    <a:pt x="939" y="16983"/>
                    <a:pt x="1584" y="16817"/>
                    <a:pt x="2238" y="16651"/>
                  </a:cubicBezTo>
                  <a:cubicBezTo>
                    <a:pt x="2278" y="16651"/>
                    <a:pt x="2317" y="16612"/>
                    <a:pt x="2366" y="16612"/>
                  </a:cubicBezTo>
                  <a:cubicBezTo>
                    <a:pt x="2649" y="16534"/>
                    <a:pt x="2893" y="16495"/>
                    <a:pt x="3177" y="16407"/>
                  </a:cubicBezTo>
                  <a:cubicBezTo>
                    <a:pt x="3255" y="16407"/>
                    <a:pt x="3343" y="16368"/>
                    <a:pt x="3382" y="16368"/>
                  </a:cubicBezTo>
                  <a:cubicBezTo>
                    <a:pt x="3626" y="16289"/>
                    <a:pt x="3870" y="16250"/>
                    <a:pt x="4075" y="16162"/>
                  </a:cubicBezTo>
                  <a:cubicBezTo>
                    <a:pt x="4154" y="16162"/>
                    <a:pt x="4232" y="16123"/>
                    <a:pt x="4320" y="16084"/>
                  </a:cubicBezTo>
                  <a:cubicBezTo>
                    <a:pt x="4564" y="16045"/>
                    <a:pt x="4759" y="16006"/>
                    <a:pt x="4965" y="15918"/>
                  </a:cubicBezTo>
                  <a:cubicBezTo>
                    <a:pt x="5053" y="15918"/>
                    <a:pt x="5131" y="15879"/>
                    <a:pt x="5209" y="15840"/>
                  </a:cubicBezTo>
                  <a:cubicBezTo>
                    <a:pt x="5414" y="15801"/>
                    <a:pt x="5619" y="15723"/>
                    <a:pt x="5825" y="15674"/>
                  </a:cubicBezTo>
                  <a:cubicBezTo>
                    <a:pt x="5903" y="15635"/>
                    <a:pt x="5981" y="15635"/>
                    <a:pt x="6069" y="15596"/>
                  </a:cubicBezTo>
                  <a:cubicBezTo>
                    <a:pt x="6274" y="15557"/>
                    <a:pt x="6469" y="15478"/>
                    <a:pt x="6636" y="15430"/>
                  </a:cubicBezTo>
                  <a:cubicBezTo>
                    <a:pt x="6714" y="15391"/>
                    <a:pt x="6802" y="15391"/>
                    <a:pt x="6880" y="15351"/>
                  </a:cubicBezTo>
                  <a:cubicBezTo>
                    <a:pt x="7046" y="15312"/>
                    <a:pt x="7202" y="15273"/>
                    <a:pt x="7329" y="15185"/>
                  </a:cubicBezTo>
                  <a:cubicBezTo>
                    <a:pt x="7368" y="14374"/>
                    <a:pt x="7534" y="13563"/>
                    <a:pt x="7779" y="12909"/>
                  </a:cubicBezTo>
                  <a:cubicBezTo>
                    <a:pt x="7818" y="12870"/>
                    <a:pt x="7857" y="12791"/>
                    <a:pt x="7896" y="12743"/>
                  </a:cubicBezTo>
                  <a:cubicBezTo>
                    <a:pt x="7857" y="12703"/>
                    <a:pt x="7818" y="12703"/>
                    <a:pt x="7818" y="12703"/>
                  </a:cubicBezTo>
                  <a:cubicBezTo>
                    <a:pt x="7407" y="12498"/>
                    <a:pt x="6958" y="12303"/>
                    <a:pt x="6675" y="11932"/>
                  </a:cubicBezTo>
                  <a:cubicBezTo>
                    <a:pt x="6430" y="11609"/>
                    <a:pt x="6313" y="11199"/>
                    <a:pt x="6225" y="10837"/>
                  </a:cubicBezTo>
                  <a:cubicBezTo>
                    <a:pt x="6108" y="10388"/>
                    <a:pt x="5942" y="9938"/>
                    <a:pt x="5825" y="9489"/>
                  </a:cubicBezTo>
                  <a:cubicBezTo>
                    <a:pt x="5785" y="9284"/>
                    <a:pt x="5698" y="9078"/>
                    <a:pt x="5658" y="8922"/>
                  </a:cubicBezTo>
                  <a:cubicBezTo>
                    <a:pt x="5580" y="8639"/>
                    <a:pt x="5492" y="8394"/>
                    <a:pt x="5414" y="8101"/>
                  </a:cubicBezTo>
                  <a:cubicBezTo>
                    <a:pt x="5375" y="7906"/>
                    <a:pt x="5297" y="7701"/>
                    <a:pt x="5248" y="7495"/>
                  </a:cubicBezTo>
                  <a:cubicBezTo>
                    <a:pt x="5170" y="7251"/>
                    <a:pt x="5092" y="7007"/>
                    <a:pt x="5004" y="6723"/>
                  </a:cubicBezTo>
                  <a:cubicBezTo>
                    <a:pt x="4926" y="6518"/>
                    <a:pt x="4886" y="6313"/>
                    <a:pt x="4808" y="6108"/>
                  </a:cubicBezTo>
                  <a:cubicBezTo>
                    <a:pt x="4720" y="5864"/>
                    <a:pt x="4642" y="5619"/>
                    <a:pt x="4564" y="5375"/>
                  </a:cubicBezTo>
                  <a:cubicBezTo>
                    <a:pt x="4476" y="5170"/>
                    <a:pt x="4437" y="4926"/>
                    <a:pt x="4359" y="4730"/>
                  </a:cubicBezTo>
                  <a:cubicBezTo>
                    <a:pt x="4271" y="4486"/>
                    <a:pt x="4193" y="4242"/>
                    <a:pt x="4115" y="3997"/>
                  </a:cubicBezTo>
                  <a:cubicBezTo>
                    <a:pt x="4027" y="3792"/>
                    <a:pt x="3948" y="3548"/>
                    <a:pt x="3870" y="3343"/>
                  </a:cubicBezTo>
                  <a:cubicBezTo>
                    <a:pt x="3782" y="3098"/>
                    <a:pt x="3704" y="2854"/>
                    <a:pt x="3626" y="2610"/>
                  </a:cubicBezTo>
                  <a:cubicBezTo>
                    <a:pt x="3538" y="2366"/>
                    <a:pt x="3460" y="2160"/>
                    <a:pt x="3382" y="1916"/>
                  </a:cubicBezTo>
                  <a:cubicBezTo>
                    <a:pt x="3294" y="1711"/>
                    <a:pt x="3216" y="1467"/>
                    <a:pt x="3137" y="1261"/>
                  </a:cubicBezTo>
                  <a:cubicBezTo>
                    <a:pt x="3050" y="978"/>
                    <a:pt x="2932" y="734"/>
                    <a:pt x="2854" y="489"/>
                  </a:cubicBezTo>
                  <a:cubicBezTo>
                    <a:pt x="2805" y="333"/>
                    <a:pt x="2727" y="167"/>
                    <a:pt x="26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4" name="Google Shape;2654;p83"/>
            <p:cNvSpPr/>
            <p:nvPr/>
          </p:nvSpPr>
          <p:spPr>
            <a:xfrm>
              <a:off x="6261229" y="2228267"/>
              <a:ext cx="9524" cy="2823"/>
            </a:xfrm>
            <a:custGeom>
              <a:rect b="b" l="l" r="r" t="t"/>
              <a:pathLst>
                <a:path extrusionOk="0" h="206" w="695">
                  <a:moveTo>
                    <a:pt x="694" y="0"/>
                  </a:moveTo>
                  <a:cubicBezTo>
                    <a:pt x="489" y="88"/>
                    <a:pt x="245" y="127"/>
                    <a:pt x="1" y="206"/>
                  </a:cubicBezTo>
                  <a:cubicBezTo>
                    <a:pt x="245" y="127"/>
                    <a:pt x="489" y="88"/>
                    <a:pt x="6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5" name="Google Shape;2655;p83"/>
            <p:cNvSpPr/>
            <p:nvPr/>
          </p:nvSpPr>
          <p:spPr>
            <a:xfrm>
              <a:off x="6247306" y="2231611"/>
              <a:ext cx="11128" cy="2823"/>
            </a:xfrm>
            <a:custGeom>
              <a:rect b="b" l="l" r="r" t="t"/>
              <a:pathLst>
                <a:path extrusionOk="0" h="206" w="812">
                  <a:moveTo>
                    <a:pt x="812" y="1"/>
                  </a:moveTo>
                  <a:cubicBezTo>
                    <a:pt x="528" y="89"/>
                    <a:pt x="284" y="128"/>
                    <a:pt x="1" y="206"/>
                  </a:cubicBezTo>
                  <a:cubicBezTo>
                    <a:pt x="284" y="128"/>
                    <a:pt x="528" y="89"/>
                    <a:pt x="8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6" name="Google Shape;2656;p83"/>
            <p:cNvSpPr/>
            <p:nvPr/>
          </p:nvSpPr>
          <p:spPr>
            <a:xfrm>
              <a:off x="6286267" y="2221566"/>
              <a:ext cx="8455" cy="2302"/>
            </a:xfrm>
            <a:custGeom>
              <a:rect b="b" l="l" r="r" t="t"/>
              <a:pathLst>
                <a:path extrusionOk="0" h="168" w="617">
                  <a:moveTo>
                    <a:pt x="617" y="1"/>
                  </a:moveTo>
                  <a:cubicBezTo>
                    <a:pt x="411" y="50"/>
                    <a:pt x="206" y="128"/>
                    <a:pt x="1" y="167"/>
                  </a:cubicBezTo>
                  <a:cubicBezTo>
                    <a:pt x="206" y="128"/>
                    <a:pt x="411" y="50"/>
                    <a:pt x="6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7" name="Google Shape;2657;p83"/>
            <p:cNvSpPr/>
            <p:nvPr/>
          </p:nvSpPr>
          <p:spPr>
            <a:xfrm>
              <a:off x="6274084" y="2224923"/>
              <a:ext cx="8853" cy="2289"/>
            </a:xfrm>
            <a:custGeom>
              <a:rect b="b" l="l" r="r" t="t"/>
              <a:pathLst>
                <a:path extrusionOk="0" h="167" w="646">
                  <a:moveTo>
                    <a:pt x="646" y="0"/>
                  </a:moveTo>
                  <a:cubicBezTo>
                    <a:pt x="440" y="88"/>
                    <a:pt x="245" y="127"/>
                    <a:pt x="1" y="166"/>
                  </a:cubicBezTo>
                  <a:cubicBezTo>
                    <a:pt x="245" y="127"/>
                    <a:pt x="440" y="88"/>
                    <a:pt x="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8" name="Google Shape;2658;p83"/>
            <p:cNvSpPr/>
            <p:nvPr/>
          </p:nvSpPr>
          <p:spPr>
            <a:xfrm>
              <a:off x="6298052" y="2218222"/>
              <a:ext cx="7784" cy="2289"/>
            </a:xfrm>
            <a:custGeom>
              <a:rect b="b" l="l" r="r" t="t"/>
              <a:pathLst>
                <a:path extrusionOk="0" h="167" w="568">
                  <a:moveTo>
                    <a:pt x="568" y="1"/>
                  </a:moveTo>
                  <a:cubicBezTo>
                    <a:pt x="401" y="49"/>
                    <a:pt x="206" y="128"/>
                    <a:pt x="1" y="167"/>
                  </a:cubicBezTo>
                  <a:cubicBezTo>
                    <a:pt x="206" y="128"/>
                    <a:pt x="401" y="49"/>
                    <a:pt x="5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9" name="Google Shape;2659;p83"/>
            <p:cNvSpPr/>
            <p:nvPr/>
          </p:nvSpPr>
          <p:spPr>
            <a:xfrm>
              <a:off x="6218253" y="2234969"/>
              <a:ext cx="27326" cy="6167"/>
            </a:xfrm>
            <a:custGeom>
              <a:rect b="b" l="l" r="r" t="t"/>
              <a:pathLst>
                <a:path extrusionOk="0" h="450" w="1994">
                  <a:moveTo>
                    <a:pt x="0" y="450"/>
                  </a:moveTo>
                  <a:cubicBezTo>
                    <a:pt x="694" y="332"/>
                    <a:pt x="1339" y="166"/>
                    <a:pt x="1993" y="0"/>
                  </a:cubicBezTo>
                  <a:cubicBezTo>
                    <a:pt x="1339" y="166"/>
                    <a:pt x="694" y="332"/>
                    <a:pt x="0" y="4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0" name="Google Shape;2660;p83"/>
            <p:cNvSpPr/>
            <p:nvPr/>
          </p:nvSpPr>
          <p:spPr>
            <a:xfrm>
              <a:off x="6309166" y="2214878"/>
              <a:ext cx="6181" cy="2289"/>
            </a:xfrm>
            <a:custGeom>
              <a:rect b="b" l="l" r="r" t="t"/>
              <a:pathLst>
                <a:path extrusionOk="0" h="167" w="451">
                  <a:moveTo>
                    <a:pt x="450" y="0"/>
                  </a:moveTo>
                  <a:lnTo>
                    <a:pt x="450" y="0"/>
                  </a:lnTo>
                  <a:cubicBezTo>
                    <a:pt x="323" y="88"/>
                    <a:pt x="167" y="127"/>
                    <a:pt x="1" y="166"/>
                  </a:cubicBezTo>
                  <a:cubicBezTo>
                    <a:pt x="167" y="127"/>
                    <a:pt x="323" y="88"/>
                    <a:pt x="4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1" name="Google Shape;2661;p83"/>
            <p:cNvSpPr/>
            <p:nvPr/>
          </p:nvSpPr>
          <p:spPr>
            <a:xfrm>
              <a:off x="6214895" y="2219428"/>
              <a:ext cx="14" cy="3358"/>
            </a:xfrm>
            <a:custGeom>
              <a:rect b="b" l="l" r="r" t="t"/>
              <a:pathLst>
                <a:path extrusionOk="0" h="245" w="1">
                  <a:moveTo>
                    <a:pt x="1" y="245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2" name="Google Shape;2662;p83"/>
            <p:cNvSpPr/>
            <p:nvPr/>
          </p:nvSpPr>
          <p:spPr>
            <a:xfrm>
              <a:off x="6214895" y="2205505"/>
              <a:ext cx="14" cy="548"/>
            </a:xfrm>
            <a:custGeom>
              <a:rect b="b" l="l" r="r" t="t"/>
              <a:pathLst>
                <a:path extrusionOk="0" h="40" w="1">
                  <a:moveTo>
                    <a:pt x="1" y="3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3" name="Google Shape;2663;p83"/>
            <p:cNvSpPr/>
            <p:nvPr/>
          </p:nvSpPr>
          <p:spPr>
            <a:xfrm>
              <a:off x="6214895" y="2209917"/>
              <a:ext cx="14" cy="1083"/>
            </a:xfrm>
            <a:custGeom>
              <a:rect b="b" l="l" r="r" t="t"/>
              <a:pathLst>
                <a:path extrusionOk="0" h="79" w="1">
                  <a:moveTo>
                    <a:pt x="1" y="79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4" name="Google Shape;2664;p83"/>
            <p:cNvSpPr/>
            <p:nvPr/>
          </p:nvSpPr>
          <p:spPr>
            <a:xfrm>
              <a:off x="6214895" y="2214878"/>
              <a:ext cx="14" cy="2289"/>
            </a:xfrm>
            <a:custGeom>
              <a:rect b="b" l="l" r="r" t="t"/>
              <a:pathLst>
                <a:path extrusionOk="0" h="167" w="1">
                  <a:moveTo>
                    <a:pt x="1" y="0"/>
                  </a:moveTo>
                  <a:lnTo>
                    <a:pt x="1" y="16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5" name="Google Shape;2665;p83"/>
            <p:cNvSpPr/>
            <p:nvPr/>
          </p:nvSpPr>
          <p:spPr>
            <a:xfrm>
              <a:off x="6215430" y="2228939"/>
              <a:ext cx="2837" cy="12197"/>
            </a:xfrm>
            <a:custGeom>
              <a:rect b="b" l="l" r="r" t="t"/>
              <a:pathLst>
                <a:path extrusionOk="0" h="890" w="207">
                  <a:moveTo>
                    <a:pt x="1" y="0"/>
                  </a:moveTo>
                  <a:cubicBezTo>
                    <a:pt x="40" y="323"/>
                    <a:pt x="128" y="606"/>
                    <a:pt x="206" y="890"/>
                  </a:cubicBezTo>
                  <a:lnTo>
                    <a:pt x="206" y="811"/>
                  </a:lnTo>
                  <a:cubicBezTo>
                    <a:pt x="128" y="567"/>
                    <a:pt x="40" y="28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6" name="Google Shape;2666;p83"/>
            <p:cNvSpPr/>
            <p:nvPr/>
          </p:nvSpPr>
          <p:spPr>
            <a:xfrm>
              <a:off x="6214895" y="2224389"/>
              <a:ext cx="548" cy="4564"/>
            </a:xfrm>
            <a:custGeom>
              <a:rect b="b" l="l" r="r" t="t"/>
              <a:pathLst>
                <a:path extrusionOk="0" h="333" w="40">
                  <a:moveTo>
                    <a:pt x="1" y="0"/>
                  </a:moveTo>
                  <a:cubicBezTo>
                    <a:pt x="1" y="127"/>
                    <a:pt x="40" y="205"/>
                    <a:pt x="40" y="332"/>
                  </a:cubicBezTo>
                  <a:cubicBezTo>
                    <a:pt x="40" y="205"/>
                    <a:pt x="40" y="12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7" name="Google Shape;2667;p83"/>
            <p:cNvSpPr/>
            <p:nvPr/>
          </p:nvSpPr>
          <p:spPr>
            <a:xfrm>
              <a:off x="6218253" y="2240053"/>
              <a:ext cx="14" cy="1083"/>
            </a:xfrm>
            <a:custGeom>
              <a:rect b="b" l="l" r="r" t="t"/>
              <a:pathLst>
                <a:path extrusionOk="0" h="79" w="1">
                  <a:moveTo>
                    <a:pt x="0" y="79"/>
                  </a:moveTo>
                  <a:lnTo>
                    <a:pt x="0" y="0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8" name="Google Shape;2668;p83"/>
            <p:cNvSpPr/>
            <p:nvPr/>
          </p:nvSpPr>
          <p:spPr>
            <a:xfrm>
              <a:off x="6257885" y="1750991"/>
              <a:ext cx="274523" cy="424392"/>
            </a:xfrm>
            <a:custGeom>
              <a:rect b="b" l="l" r="r" t="t"/>
              <a:pathLst>
                <a:path extrusionOk="0" h="30968" w="20032">
                  <a:moveTo>
                    <a:pt x="9299" y="0"/>
                  </a:moveTo>
                  <a:cubicBezTo>
                    <a:pt x="8798" y="0"/>
                    <a:pt x="8403" y="439"/>
                    <a:pt x="7857" y="1078"/>
                  </a:cubicBezTo>
                  <a:cubicBezTo>
                    <a:pt x="7290" y="1732"/>
                    <a:pt x="6752" y="2426"/>
                    <a:pt x="5902" y="2426"/>
                  </a:cubicBezTo>
                  <a:lnTo>
                    <a:pt x="5863" y="2426"/>
                  </a:lnTo>
                  <a:cubicBezTo>
                    <a:pt x="5091" y="2426"/>
                    <a:pt x="4720" y="2016"/>
                    <a:pt x="4397" y="1732"/>
                  </a:cubicBezTo>
                  <a:cubicBezTo>
                    <a:pt x="4128" y="1463"/>
                    <a:pt x="3897" y="1249"/>
                    <a:pt x="3483" y="1249"/>
                  </a:cubicBezTo>
                  <a:cubicBezTo>
                    <a:pt x="3266" y="1249"/>
                    <a:pt x="2998" y="1308"/>
                    <a:pt x="2648" y="1449"/>
                  </a:cubicBezTo>
                  <a:cubicBezTo>
                    <a:pt x="1994" y="3726"/>
                    <a:pt x="2277" y="6335"/>
                    <a:pt x="2561" y="8895"/>
                  </a:cubicBezTo>
                  <a:cubicBezTo>
                    <a:pt x="2844" y="11181"/>
                    <a:pt x="3088" y="13536"/>
                    <a:pt x="2648" y="15617"/>
                  </a:cubicBezTo>
                  <a:cubicBezTo>
                    <a:pt x="2277" y="17366"/>
                    <a:pt x="1261" y="17972"/>
                    <a:pt x="0" y="18461"/>
                  </a:cubicBezTo>
                  <a:cubicBezTo>
                    <a:pt x="79" y="18705"/>
                    <a:pt x="157" y="18910"/>
                    <a:pt x="245" y="19154"/>
                  </a:cubicBezTo>
                  <a:cubicBezTo>
                    <a:pt x="323" y="19321"/>
                    <a:pt x="401" y="19526"/>
                    <a:pt x="489" y="19731"/>
                  </a:cubicBezTo>
                  <a:cubicBezTo>
                    <a:pt x="567" y="19975"/>
                    <a:pt x="645" y="20259"/>
                    <a:pt x="772" y="20503"/>
                  </a:cubicBezTo>
                  <a:cubicBezTo>
                    <a:pt x="811" y="20708"/>
                    <a:pt x="890" y="20903"/>
                    <a:pt x="978" y="21109"/>
                  </a:cubicBezTo>
                  <a:cubicBezTo>
                    <a:pt x="1056" y="21353"/>
                    <a:pt x="1134" y="21636"/>
                    <a:pt x="1222" y="21881"/>
                  </a:cubicBezTo>
                  <a:cubicBezTo>
                    <a:pt x="1300" y="22086"/>
                    <a:pt x="1378" y="22291"/>
                    <a:pt x="1466" y="22496"/>
                  </a:cubicBezTo>
                  <a:cubicBezTo>
                    <a:pt x="1544" y="22740"/>
                    <a:pt x="1622" y="22985"/>
                    <a:pt x="1710" y="23229"/>
                  </a:cubicBezTo>
                  <a:cubicBezTo>
                    <a:pt x="1749" y="23434"/>
                    <a:pt x="1828" y="23679"/>
                    <a:pt x="1916" y="23884"/>
                  </a:cubicBezTo>
                  <a:cubicBezTo>
                    <a:pt x="1994" y="24128"/>
                    <a:pt x="2072" y="24372"/>
                    <a:pt x="2160" y="24617"/>
                  </a:cubicBezTo>
                  <a:cubicBezTo>
                    <a:pt x="2199" y="24812"/>
                    <a:pt x="2277" y="25017"/>
                    <a:pt x="2355" y="25261"/>
                  </a:cubicBezTo>
                  <a:cubicBezTo>
                    <a:pt x="2443" y="25506"/>
                    <a:pt x="2482" y="25750"/>
                    <a:pt x="2561" y="25994"/>
                  </a:cubicBezTo>
                  <a:cubicBezTo>
                    <a:pt x="2648" y="26199"/>
                    <a:pt x="2727" y="26405"/>
                    <a:pt x="2766" y="26649"/>
                  </a:cubicBezTo>
                  <a:cubicBezTo>
                    <a:pt x="2844" y="26893"/>
                    <a:pt x="2932" y="27138"/>
                    <a:pt x="3010" y="27382"/>
                  </a:cubicBezTo>
                  <a:cubicBezTo>
                    <a:pt x="3049" y="27587"/>
                    <a:pt x="3137" y="27792"/>
                    <a:pt x="3176" y="27988"/>
                  </a:cubicBezTo>
                  <a:cubicBezTo>
                    <a:pt x="3293" y="28437"/>
                    <a:pt x="3459" y="28926"/>
                    <a:pt x="3577" y="29375"/>
                  </a:cubicBezTo>
                  <a:cubicBezTo>
                    <a:pt x="3665" y="29698"/>
                    <a:pt x="3743" y="30030"/>
                    <a:pt x="3948" y="30274"/>
                  </a:cubicBezTo>
                  <a:cubicBezTo>
                    <a:pt x="4153" y="30557"/>
                    <a:pt x="4515" y="30724"/>
                    <a:pt x="4886" y="30880"/>
                  </a:cubicBezTo>
                  <a:cubicBezTo>
                    <a:pt x="4925" y="30919"/>
                    <a:pt x="4964" y="30919"/>
                    <a:pt x="5003" y="30968"/>
                  </a:cubicBezTo>
                  <a:cubicBezTo>
                    <a:pt x="5169" y="30724"/>
                    <a:pt x="5336" y="30518"/>
                    <a:pt x="5492" y="30313"/>
                  </a:cubicBezTo>
                  <a:cubicBezTo>
                    <a:pt x="5775" y="29903"/>
                    <a:pt x="6107" y="29502"/>
                    <a:pt x="6264" y="29014"/>
                  </a:cubicBezTo>
                  <a:cubicBezTo>
                    <a:pt x="6508" y="28437"/>
                    <a:pt x="6508" y="27870"/>
                    <a:pt x="6557" y="27343"/>
                  </a:cubicBezTo>
                  <a:cubicBezTo>
                    <a:pt x="6596" y="26766"/>
                    <a:pt x="6635" y="26199"/>
                    <a:pt x="6840" y="25594"/>
                  </a:cubicBezTo>
                  <a:lnTo>
                    <a:pt x="6879" y="25467"/>
                  </a:lnTo>
                  <a:lnTo>
                    <a:pt x="6997" y="25428"/>
                  </a:lnTo>
                  <a:cubicBezTo>
                    <a:pt x="7347" y="25276"/>
                    <a:pt x="7697" y="25228"/>
                    <a:pt x="8034" y="25228"/>
                  </a:cubicBezTo>
                  <a:cubicBezTo>
                    <a:pt x="8327" y="25228"/>
                    <a:pt x="8609" y="25264"/>
                    <a:pt x="8873" y="25301"/>
                  </a:cubicBezTo>
                  <a:cubicBezTo>
                    <a:pt x="9128" y="25328"/>
                    <a:pt x="9355" y="25353"/>
                    <a:pt x="9571" y="25353"/>
                  </a:cubicBezTo>
                  <a:cubicBezTo>
                    <a:pt x="9736" y="25353"/>
                    <a:pt x="9894" y="25339"/>
                    <a:pt x="10055" y="25301"/>
                  </a:cubicBezTo>
                  <a:cubicBezTo>
                    <a:pt x="10505" y="25222"/>
                    <a:pt x="11149" y="24773"/>
                    <a:pt x="11765" y="24372"/>
                  </a:cubicBezTo>
                  <a:cubicBezTo>
                    <a:pt x="12127" y="24167"/>
                    <a:pt x="12459" y="23923"/>
                    <a:pt x="12703" y="23796"/>
                  </a:cubicBezTo>
                  <a:cubicBezTo>
                    <a:pt x="13309" y="23473"/>
                    <a:pt x="13924" y="23102"/>
                    <a:pt x="14491" y="22740"/>
                  </a:cubicBezTo>
                  <a:cubicBezTo>
                    <a:pt x="14775" y="22574"/>
                    <a:pt x="15019" y="22369"/>
                    <a:pt x="15302" y="22213"/>
                  </a:cubicBezTo>
                  <a:cubicBezTo>
                    <a:pt x="15674" y="22008"/>
                    <a:pt x="16240" y="21763"/>
                    <a:pt x="16895" y="21519"/>
                  </a:cubicBezTo>
                  <a:cubicBezTo>
                    <a:pt x="17501" y="21275"/>
                    <a:pt x="18282" y="20991"/>
                    <a:pt x="18478" y="20786"/>
                  </a:cubicBezTo>
                  <a:cubicBezTo>
                    <a:pt x="19211" y="20132"/>
                    <a:pt x="20031" y="17239"/>
                    <a:pt x="20031" y="16428"/>
                  </a:cubicBezTo>
                  <a:cubicBezTo>
                    <a:pt x="20031" y="15334"/>
                    <a:pt x="19582" y="12481"/>
                    <a:pt x="18888" y="11992"/>
                  </a:cubicBezTo>
                  <a:cubicBezTo>
                    <a:pt x="18400" y="11621"/>
                    <a:pt x="17628" y="11582"/>
                    <a:pt x="16856" y="11543"/>
                  </a:cubicBezTo>
                  <a:cubicBezTo>
                    <a:pt x="15957" y="11464"/>
                    <a:pt x="15058" y="11425"/>
                    <a:pt x="14247" y="10937"/>
                  </a:cubicBezTo>
                  <a:lnTo>
                    <a:pt x="14208" y="10888"/>
                  </a:lnTo>
                  <a:lnTo>
                    <a:pt x="14169" y="10810"/>
                  </a:lnTo>
                  <a:cubicBezTo>
                    <a:pt x="13837" y="10038"/>
                    <a:pt x="13514" y="9227"/>
                    <a:pt x="13153" y="8445"/>
                  </a:cubicBezTo>
                  <a:cubicBezTo>
                    <a:pt x="12742" y="7556"/>
                    <a:pt x="12332" y="6618"/>
                    <a:pt x="12009" y="5680"/>
                  </a:cubicBezTo>
                  <a:cubicBezTo>
                    <a:pt x="11882" y="5357"/>
                    <a:pt x="11765" y="4908"/>
                    <a:pt x="11638" y="4380"/>
                  </a:cubicBezTo>
                  <a:cubicBezTo>
                    <a:pt x="11237" y="2876"/>
                    <a:pt x="10622" y="550"/>
                    <a:pt x="9733" y="101"/>
                  </a:cubicBezTo>
                  <a:cubicBezTo>
                    <a:pt x="9577" y="32"/>
                    <a:pt x="9434" y="0"/>
                    <a:pt x="92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9" name="Google Shape;2669;p83"/>
            <p:cNvSpPr/>
            <p:nvPr/>
          </p:nvSpPr>
          <p:spPr>
            <a:xfrm>
              <a:off x="6268465" y="2031954"/>
              <a:ext cx="2823" cy="8318"/>
            </a:xfrm>
            <a:custGeom>
              <a:rect b="b" l="l" r="r" t="t"/>
              <a:pathLst>
                <a:path extrusionOk="0" h="607" w="206">
                  <a:moveTo>
                    <a:pt x="206" y="607"/>
                  </a:moveTo>
                  <a:cubicBezTo>
                    <a:pt x="118" y="401"/>
                    <a:pt x="39" y="206"/>
                    <a:pt x="0" y="1"/>
                  </a:cubicBezTo>
                  <a:cubicBezTo>
                    <a:pt x="39" y="206"/>
                    <a:pt x="118" y="401"/>
                    <a:pt x="206" y="6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0" name="Google Shape;2670;p83"/>
            <p:cNvSpPr/>
            <p:nvPr/>
          </p:nvSpPr>
          <p:spPr>
            <a:xfrm>
              <a:off x="6261229" y="2013481"/>
              <a:ext cx="3358" cy="7907"/>
            </a:xfrm>
            <a:custGeom>
              <a:rect b="b" l="l" r="r" t="t"/>
              <a:pathLst>
                <a:path extrusionOk="0" h="577" w="245">
                  <a:moveTo>
                    <a:pt x="245" y="577"/>
                  </a:moveTo>
                  <a:cubicBezTo>
                    <a:pt x="157" y="372"/>
                    <a:pt x="79" y="167"/>
                    <a:pt x="1" y="0"/>
                  </a:cubicBezTo>
                  <a:cubicBezTo>
                    <a:pt x="79" y="167"/>
                    <a:pt x="157" y="372"/>
                    <a:pt x="245" y="5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1" name="Google Shape;2671;p83"/>
            <p:cNvSpPr/>
            <p:nvPr/>
          </p:nvSpPr>
          <p:spPr>
            <a:xfrm>
              <a:off x="6292968" y="2107218"/>
              <a:ext cx="2823" cy="8976"/>
            </a:xfrm>
            <a:custGeom>
              <a:rect b="b" l="l" r="r" t="t"/>
              <a:pathLst>
                <a:path extrusionOk="0" h="655" w="206">
                  <a:moveTo>
                    <a:pt x="206" y="655"/>
                  </a:moveTo>
                  <a:cubicBezTo>
                    <a:pt x="167" y="411"/>
                    <a:pt x="88" y="205"/>
                    <a:pt x="1" y="0"/>
                  </a:cubicBezTo>
                  <a:cubicBezTo>
                    <a:pt x="88" y="205"/>
                    <a:pt x="167" y="411"/>
                    <a:pt x="206" y="6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2" name="Google Shape;2672;p83"/>
            <p:cNvSpPr/>
            <p:nvPr/>
          </p:nvSpPr>
          <p:spPr>
            <a:xfrm>
              <a:off x="6281319" y="2069326"/>
              <a:ext cx="2823" cy="8976"/>
            </a:xfrm>
            <a:custGeom>
              <a:rect b="b" l="l" r="r" t="t"/>
              <a:pathLst>
                <a:path extrusionOk="0" h="655" w="206">
                  <a:moveTo>
                    <a:pt x="206" y="655"/>
                  </a:moveTo>
                  <a:cubicBezTo>
                    <a:pt x="118" y="450"/>
                    <a:pt x="39" y="205"/>
                    <a:pt x="0" y="0"/>
                  </a:cubicBezTo>
                  <a:cubicBezTo>
                    <a:pt x="39" y="205"/>
                    <a:pt x="118" y="450"/>
                    <a:pt x="206" y="6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3" name="Google Shape;2673;p83"/>
            <p:cNvSpPr/>
            <p:nvPr/>
          </p:nvSpPr>
          <p:spPr>
            <a:xfrm>
              <a:off x="6287473" y="2088334"/>
              <a:ext cx="2700" cy="8853"/>
            </a:xfrm>
            <a:custGeom>
              <a:rect b="b" l="l" r="r" t="t"/>
              <a:pathLst>
                <a:path extrusionOk="0" h="646" w="197">
                  <a:moveTo>
                    <a:pt x="196" y="645"/>
                  </a:moveTo>
                  <a:cubicBezTo>
                    <a:pt x="118" y="401"/>
                    <a:pt x="40" y="196"/>
                    <a:pt x="1" y="1"/>
                  </a:cubicBezTo>
                  <a:cubicBezTo>
                    <a:pt x="40" y="196"/>
                    <a:pt x="118" y="401"/>
                    <a:pt x="196" y="6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4" name="Google Shape;2674;p83"/>
            <p:cNvSpPr/>
            <p:nvPr/>
          </p:nvSpPr>
          <p:spPr>
            <a:xfrm>
              <a:off x="6274618" y="2050839"/>
              <a:ext cx="3371" cy="8455"/>
            </a:xfrm>
            <a:custGeom>
              <a:rect b="b" l="l" r="r" t="t"/>
              <a:pathLst>
                <a:path extrusionOk="0" h="617" w="246">
                  <a:moveTo>
                    <a:pt x="245" y="616"/>
                  </a:moveTo>
                  <a:cubicBezTo>
                    <a:pt x="157" y="411"/>
                    <a:pt x="79" y="206"/>
                    <a:pt x="1" y="1"/>
                  </a:cubicBezTo>
                  <a:cubicBezTo>
                    <a:pt x="79" y="206"/>
                    <a:pt x="157" y="411"/>
                    <a:pt x="245" y="6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5" name="Google Shape;2675;p83"/>
            <p:cNvSpPr/>
            <p:nvPr/>
          </p:nvSpPr>
          <p:spPr>
            <a:xfrm>
              <a:off x="6299121" y="2126226"/>
              <a:ext cx="2302" cy="8318"/>
            </a:xfrm>
            <a:custGeom>
              <a:rect b="b" l="l" r="r" t="t"/>
              <a:pathLst>
                <a:path extrusionOk="0" h="607" w="168">
                  <a:moveTo>
                    <a:pt x="167" y="607"/>
                  </a:moveTo>
                  <a:cubicBezTo>
                    <a:pt x="128" y="411"/>
                    <a:pt x="40" y="206"/>
                    <a:pt x="1" y="1"/>
                  </a:cubicBezTo>
                  <a:cubicBezTo>
                    <a:pt x="40" y="206"/>
                    <a:pt x="128" y="411"/>
                    <a:pt x="167" y="6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6" name="Google Shape;2676;p83"/>
            <p:cNvSpPr/>
            <p:nvPr/>
          </p:nvSpPr>
          <p:spPr>
            <a:xfrm>
              <a:off x="5220641" y="2516165"/>
              <a:ext cx="215869" cy="383389"/>
            </a:xfrm>
            <a:custGeom>
              <a:rect b="b" l="l" r="r" t="t"/>
              <a:pathLst>
                <a:path extrusionOk="0" h="27976" w="15752">
                  <a:moveTo>
                    <a:pt x="12947" y="1"/>
                  </a:moveTo>
                  <a:cubicBezTo>
                    <a:pt x="11931" y="49"/>
                    <a:pt x="10915" y="49"/>
                    <a:pt x="9889" y="89"/>
                  </a:cubicBezTo>
                  <a:lnTo>
                    <a:pt x="8384" y="89"/>
                  </a:lnTo>
                  <a:cubicBezTo>
                    <a:pt x="8345" y="128"/>
                    <a:pt x="8267" y="128"/>
                    <a:pt x="8179" y="128"/>
                  </a:cubicBezTo>
                  <a:lnTo>
                    <a:pt x="6674" y="128"/>
                  </a:lnTo>
                  <a:cubicBezTo>
                    <a:pt x="6225" y="167"/>
                    <a:pt x="5785" y="167"/>
                    <a:pt x="5336" y="167"/>
                  </a:cubicBezTo>
                  <a:lnTo>
                    <a:pt x="5169" y="167"/>
                  </a:lnTo>
                  <a:cubicBezTo>
                    <a:pt x="4759" y="206"/>
                    <a:pt x="4319" y="206"/>
                    <a:pt x="3909" y="245"/>
                  </a:cubicBezTo>
                  <a:cubicBezTo>
                    <a:pt x="3197" y="1019"/>
                    <a:pt x="2338" y="1437"/>
                    <a:pt x="1323" y="1437"/>
                  </a:cubicBezTo>
                  <a:cubicBezTo>
                    <a:pt x="1056" y="1437"/>
                    <a:pt x="778" y="1408"/>
                    <a:pt x="489" y="1349"/>
                  </a:cubicBezTo>
                  <a:cubicBezTo>
                    <a:pt x="323" y="1349"/>
                    <a:pt x="167" y="1310"/>
                    <a:pt x="0" y="1271"/>
                  </a:cubicBezTo>
                  <a:lnTo>
                    <a:pt x="0" y="1271"/>
                  </a:lnTo>
                  <a:cubicBezTo>
                    <a:pt x="40" y="1799"/>
                    <a:pt x="40" y="2365"/>
                    <a:pt x="79" y="2932"/>
                  </a:cubicBezTo>
                  <a:cubicBezTo>
                    <a:pt x="79" y="3342"/>
                    <a:pt x="118" y="3753"/>
                    <a:pt x="118" y="4202"/>
                  </a:cubicBezTo>
                  <a:cubicBezTo>
                    <a:pt x="167" y="4847"/>
                    <a:pt x="167" y="5541"/>
                    <a:pt x="206" y="6196"/>
                  </a:cubicBezTo>
                  <a:cubicBezTo>
                    <a:pt x="245" y="6596"/>
                    <a:pt x="245" y="6967"/>
                    <a:pt x="284" y="7329"/>
                  </a:cubicBezTo>
                  <a:cubicBezTo>
                    <a:pt x="284" y="8023"/>
                    <a:pt x="323" y="8756"/>
                    <a:pt x="411" y="9449"/>
                  </a:cubicBezTo>
                  <a:cubicBezTo>
                    <a:pt x="411" y="9821"/>
                    <a:pt x="411" y="10143"/>
                    <a:pt x="450" y="10466"/>
                  </a:cubicBezTo>
                  <a:cubicBezTo>
                    <a:pt x="489" y="11198"/>
                    <a:pt x="528" y="11931"/>
                    <a:pt x="606" y="12664"/>
                  </a:cubicBezTo>
                  <a:cubicBezTo>
                    <a:pt x="606" y="12996"/>
                    <a:pt x="655" y="13319"/>
                    <a:pt x="655" y="13641"/>
                  </a:cubicBezTo>
                  <a:cubicBezTo>
                    <a:pt x="733" y="14374"/>
                    <a:pt x="772" y="15146"/>
                    <a:pt x="851" y="15879"/>
                  </a:cubicBezTo>
                  <a:cubicBezTo>
                    <a:pt x="851" y="16172"/>
                    <a:pt x="899" y="16494"/>
                    <a:pt x="899" y="16778"/>
                  </a:cubicBezTo>
                  <a:cubicBezTo>
                    <a:pt x="978" y="17550"/>
                    <a:pt x="1056" y="18322"/>
                    <a:pt x="1144" y="19103"/>
                  </a:cubicBezTo>
                  <a:cubicBezTo>
                    <a:pt x="1144" y="19387"/>
                    <a:pt x="1183" y="19631"/>
                    <a:pt x="1183" y="19914"/>
                  </a:cubicBezTo>
                  <a:cubicBezTo>
                    <a:pt x="1261" y="20725"/>
                    <a:pt x="1339" y="21546"/>
                    <a:pt x="1427" y="22357"/>
                  </a:cubicBezTo>
                  <a:cubicBezTo>
                    <a:pt x="1466" y="22562"/>
                    <a:pt x="1505" y="22807"/>
                    <a:pt x="1505" y="23051"/>
                  </a:cubicBezTo>
                  <a:cubicBezTo>
                    <a:pt x="1632" y="24067"/>
                    <a:pt x="1749" y="25122"/>
                    <a:pt x="1877" y="26139"/>
                  </a:cubicBezTo>
                  <a:cubicBezTo>
                    <a:pt x="1877" y="26344"/>
                    <a:pt x="1916" y="26627"/>
                    <a:pt x="1916" y="26959"/>
                  </a:cubicBezTo>
                  <a:cubicBezTo>
                    <a:pt x="1916" y="26998"/>
                    <a:pt x="1916" y="27038"/>
                    <a:pt x="1877" y="27038"/>
                  </a:cubicBezTo>
                  <a:lnTo>
                    <a:pt x="1877" y="27116"/>
                  </a:lnTo>
                  <a:lnTo>
                    <a:pt x="1877" y="27243"/>
                  </a:lnTo>
                  <a:cubicBezTo>
                    <a:pt x="1877" y="27282"/>
                    <a:pt x="1828" y="27321"/>
                    <a:pt x="1828" y="27360"/>
                  </a:cubicBezTo>
                  <a:lnTo>
                    <a:pt x="1828" y="27409"/>
                  </a:lnTo>
                  <a:cubicBezTo>
                    <a:pt x="1828" y="27409"/>
                    <a:pt x="1828" y="27448"/>
                    <a:pt x="1789" y="27487"/>
                  </a:cubicBezTo>
                  <a:lnTo>
                    <a:pt x="1828" y="27487"/>
                  </a:lnTo>
                  <a:cubicBezTo>
                    <a:pt x="1916" y="27526"/>
                    <a:pt x="1994" y="27604"/>
                    <a:pt x="2033" y="27653"/>
                  </a:cubicBezTo>
                  <a:lnTo>
                    <a:pt x="2072" y="27653"/>
                  </a:lnTo>
                  <a:cubicBezTo>
                    <a:pt x="2160" y="27692"/>
                    <a:pt x="2238" y="27731"/>
                    <a:pt x="2277" y="27770"/>
                  </a:cubicBezTo>
                  <a:lnTo>
                    <a:pt x="2316" y="27770"/>
                  </a:lnTo>
                  <a:cubicBezTo>
                    <a:pt x="2404" y="27810"/>
                    <a:pt x="2482" y="27849"/>
                    <a:pt x="2521" y="27897"/>
                  </a:cubicBezTo>
                  <a:lnTo>
                    <a:pt x="2561" y="27897"/>
                  </a:lnTo>
                  <a:cubicBezTo>
                    <a:pt x="2648" y="27897"/>
                    <a:pt x="2688" y="27937"/>
                    <a:pt x="2766" y="27937"/>
                  </a:cubicBezTo>
                  <a:lnTo>
                    <a:pt x="2805" y="27937"/>
                  </a:lnTo>
                  <a:cubicBezTo>
                    <a:pt x="2854" y="27976"/>
                    <a:pt x="2932" y="27976"/>
                    <a:pt x="2971" y="27976"/>
                  </a:cubicBezTo>
                  <a:lnTo>
                    <a:pt x="3215" y="27976"/>
                  </a:lnTo>
                  <a:cubicBezTo>
                    <a:pt x="3293" y="27976"/>
                    <a:pt x="3342" y="27937"/>
                    <a:pt x="3381" y="27937"/>
                  </a:cubicBezTo>
                  <a:lnTo>
                    <a:pt x="3420" y="27937"/>
                  </a:lnTo>
                  <a:cubicBezTo>
                    <a:pt x="3459" y="27897"/>
                    <a:pt x="3538" y="27897"/>
                    <a:pt x="3586" y="27849"/>
                  </a:cubicBezTo>
                  <a:cubicBezTo>
                    <a:pt x="3665" y="27810"/>
                    <a:pt x="3743" y="27731"/>
                    <a:pt x="3782" y="27692"/>
                  </a:cubicBezTo>
                  <a:cubicBezTo>
                    <a:pt x="3948" y="27565"/>
                    <a:pt x="4114" y="27487"/>
                    <a:pt x="4319" y="27409"/>
                  </a:cubicBezTo>
                  <a:cubicBezTo>
                    <a:pt x="4425" y="27371"/>
                    <a:pt x="4538" y="27357"/>
                    <a:pt x="4652" y="27357"/>
                  </a:cubicBezTo>
                  <a:cubicBezTo>
                    <a:pt x="4801" y="27357"/>
                    <a:pt x="4953" y="27381"/>
                    <a:pt x="5091" y="27409"/>
                  </a:cubicBezTo>
                  <a:cubicBezTo>
                    <a:pt x="5195" y="27409"/>
                    <a:pt x="5304" y="27426"/>
                    <a:pt x="5414" y="27426"/>
                  </a:cubicBezTo>
                  <a:cubicBezTo>
                    <a:pt x="5469" y="27426"/>
                    <a:pt x="5524" y="27422"/>
                    <a:pt x="5580" y="27409"/>
                  </a:cubicBezTo>
                  <a:cubicBezTo>
                    <a:pt x="5980" y="27360"/>
                    <a:pt x="6225" y="26959"/>
                    <a:pt x="6518" y="26549"/>
                  </a:cubicBezTo>
                  <a:cubicBezTo>
                    <a:pt x="6635" y="26305"/>
                    <a:pt x="6801" y="26060"/>
                    <a:pt x="7006" y="25855"/>
                  </a:cubicBezTo>
                  <a:cubicBezTo>
                    <a:pt x="7651" y="25210"/>
                    <a:pt x="8550" y="25083"/>
                    <a:pt x="9400" y="24917"/>
                  </a:cubicBezTo>
                  <a:cubicBezTo>
                    <a:pt x="9889" y="24839"/>
                    <a:pt x="10426" y="24761"/>
                    <a:pt x="10866" y="24595"/>
                  </a:cubicBezTo>
                  <a:cubicBezTo>
                    <a:pt x="12175" y="24028"/>
                    <a:pt x="12869" y="22641"/>
                    <a:pt x="13309" y="21624"/>
                  </a:cubicBezTo>
                  <a:cubicBezTo>
                    <a:pt x="13553" y="21009"/>
                    <a:pt x="13885" y="20325"/>
                    <a:pt x="14530" y="20032"/>
                  </a:cubicBezTo>
                  <a:cubicBezTo>
                    <a:pt x="14696" y="19993"/>
                    <a:pt x="14862" y="19953"/>
                    <a:pt x="15019" y="19914"/>
                  </a:cubicBezTo>
                  <a:cubicBezTo>
                    <a:pt x="15263" y="19875"/>
                    <a:pt x="15468" y="19836"/>
                    <a:pt x="15595" y="19709"/>
                  </a:cubicBezTo>
                  <a:cubicBezTo>
                    <a:pt x="15752" y="19504"/>
                    <a:pt x="15713" y="19221"/>
                    <a:pt x="15674" y="18937"/>
                  </a:cubicBezTo>
                  <a:lnTo>
                    <a:pt x="15468" y="17432"/>
                  </a:lnTo>
                  <a:lnTo>
                    <a:pt x="14657" y="11814"/>
                  </a:lnTo>
                  <a:lnTo>
                    <a:pt x="12986" y="372"/>
                  </a:lnTo>
                  <a:lnTo>
                    <a:pt x="12947" y="89"/>
                  </a:lnTo>
                  <a:lnTo>
                    <a:pt x="129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7" name="Google Shape;2677;p83"/>
            <p:cNvSpPr/>
            <p:nvPr/>
          </p:nvSpPr>
          <p:spPr>
            <a:xfrm>
              <a:off x="5314912" y="2517906"/>
              <a:ext cx="17815" cy="14"/>
            </a:xfrm>
            <a:custGeom>
              <a:rect b="b" l="l" r="r" t="t"/>
              <a:pathLst>
                <a:path extrusionOk="0" h="1" w="1300">
                  <a:moveTo>
                    <a:pt x="0" y="1"/>
                  </a:moveTo>
                  <a:lnTo>
                    <a:pt x="130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8" name="Google Shape;2678;p83"/>
            <p:cNvSpPr/>
            <p:nvPr/>
          </p:nvSpPr>
          <p:spPr>
            <a:xfrm>
              <a:off x="5274197" y="2518440"/>
              <a:ext cx="17295" cy="1083"/>
            </a:xfrm>
            <a:custGeom>
              <a:rect b="b" l="l" r="r" t="t"/>
              <a:pathLst>
                <a:path extrusionOk="0" h="79" w="1262">
                  <a:moveTo>
                    <a:pt x="1" y="79"/>
                  </a:moveTo>
                  <a:lnTo>
                    <a:pt x="1" y="79"/>
                  </a:lnTo>
                  <a:cubicBezTo>
                    <a:pt x="411" y="40"/>
                    <a:pt x="851" y="40"/>
                    <a:pt x="1261" y="1"/>
                  </a:cubicBezTo>
                  <a:cubicBezTo>
                    <a:pt x="851" y="40"/>
                    <a:pt x="411" y="40"/>
                    <a:pt x="1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9" name="Google Shape;2679;p83"/>
            <p:cNvSpPr/>
            <p:nvPr/>
          </p:nvSpPr>
          <p:spPr>
            <a:xfrm>
              <a:off x="5335537" y="2517371"/>
              <a:ext cx="20625" cy="14"/>
            </a:xfrm>
            <a:custGeom>
              <a:rect b="b" l="l" r="r" t="t"/>
              <a:pathLst>
                <a:path extrusionOk="0" h="1" w="1505">
                  <a:moveTo>
                    <a:pt x="0" y="1"/>
                  </a:moveTo>
                  <a:lnTo>
                    <a:pt x="15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0" name="Google Shape;2680;p83"/>
            <p:cNvSpPr/>
            <p:nvPr/>
          </p:nvSpPr>
          <p:spPr>
            <a:xfrm>
              <a:off x="5293753" y="2517906"/>
              <a:ext cx="18364" cy="548"/>
            </a:xfrm>
            <a:custGeom>
              <a:rect b="b" l="l" r="r" t="t"/>
              <a:pathLst>
                <a:path extrusionOk="0" h="40" w="1340">
                  <a:moveTo>
                    <a:pt x="1" y="40"/>
                  </a:moveTo>
                  <a:cubicBezTo>
                    <a:pt x="450" y="40"/>
                    <a:pt x="890" y="40"/>
                    <a:pt x="1339" y="1"/>
                  </a:cubicBezTo>
                  <a:cubicBezTo>
                    <a:pt x="890" y="40"/>
                    <a:pt x="450" y="40"/>
                    <a:pt x="1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1" name="Google Shape;2681;p83"/>
            <p:cNvSpPr/>
            <p:nvPr/>
          </p:nvSpPr>
          <p:spPr>
            <a:xfrm>
              <a:off x="5398070" y="2517371"/>
              <a:ext cx="548" cy="3892"/>
            </a:xfrm>
            <a:custGeom>
              <a:rect b="b" l="l" r="r" t="t"/>
              <a:pathLst>
                <a:path extrusionOk="0" h="284" w="40">
                  <a:moveTo>
                    <a:pt x="39" y="284"/>
                  </a:moveTo>
                  <a:lnTo>
                    <a:pt x="39" y="28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2" name="Google Shape;2682;p83"/>
            <p:cNvSpPr/>
            <p:nvPr/>
          </p:nvSpPr>
          <p:spPr>
            <a:xfrm>
              <a:off x="5398604" y="2521250"/>
              <a:ext cx="22913" cy="156831"/>
            </a:xfrm>
            <a:custGeom>
              <a:rect b="b" l="l" r="r" t="t"/>
              <a:pathLst>
                <a:path extrusionOk="0" h="11444" w="1672">
                  <a:moveTo>
                    <a:pt x="0" y="1"/>
                  </a:moveTo>
                  <a:lnTo>
                    <a:pt x="1671" y="1144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3" name="Google Shape;2683;p83"/>
            <p:cNvSpPr/>
            <p:nvPr/>
          </p:nvSpPr>
          <p:spPr>
            <a:xfrm>
              <a:off x="5398070" y="2516165"/>
              <a:ext cx="14" cy="1220"/>
            </a:xfrm>
            <a:custGeom>
              <a:rect b="b" l="l" r="r" t="t"/>
              <a:pathLst>
                <a:path extrusionOk="0" h="89" w="1">
                  <a:moveTo>
                    <a:pt x="0" y="1"/>
                  </a:moveTo>
                  <a:lnTo>
                    <a:pt x="0" y="1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4" name="Google Shape;2684;p83"/>
            <p:cNvSpPr/>
            <p:nvPr/>
          </p:nvSpPr>
          <p:spPr>
            <a:xfrm>
              <a:off x="5398070" y="2516165"/>
              <a:ext cx="548" cy="5098"/>
            </a:xfrm>
            <a:custGeom>
              <a:rect b="b" l="l" r="r" t="t"/>
              <a:pathLst>
                <a:path extrusionOk="0" h="372" w="40">
                  <a:moveTo>
                    <a:pt x="0" y="1"/>
                  </a:moveTo>
                  <a:lnTo>
                    <a:pt x="0" y="89"/>
                  </a:lnTo>
                  <a:lnTo>
                    <a:pt x="39" y="3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5" name="Google Shape;2685;p83"/>
            <p:cNvSpPr/>
            <p:nvPr/>
          </p:nvSpPr>
          <p:spPr>
            <a:xfrm>
              <a:off x="5245144" y="2892853"/>
              <a:ext cx="548" cy="14"/>
            </a:xfrm>
            <a:custGeom>
              <a:rect b="b" l="l" r="r" t="t"/>
              <a:pathLst>
                <a:path extrusionOk="0" h="1" w="40">
                  <a:moveTo>
                    <a:pt x="1" y="0"/>
                  </a:moveTo>
                  <a:lnTo>
                    <a:pt x="4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6" name="Google Shape;2686;p83"/>
            <p:cNvSpPr/>
            <p:nvPr/>
          </p:nvSpPr>
          <p:spPr>
            <a:xfrm>
              <a:off x="5432618" y="2755057"/>
              <a:ext cx="2823" cy="20639"/>
            </a:xfrm>
            <a:custGeom>
              <a:rect b="b" l="l" r="r" t="t"/>
              <a:pathLst>
                <a:path extrusionOk="0" h="1506" w="206">
                  <a:moveTo>
                    <a:pt x="206" y="1505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7" name="Google Shape;2687;p83"/>
            <p:cNvSpPr/>
            <p:nvPr/>
          </p:nvSpPr>
          <p:spPr>
            <a:xfrm>
              <a:off x="5258533" y="2899006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8" name="Google Shape;2688;p83"/>
            <p:cNvSpPr/>
            <p:nvPr/>
          </p:nvSpPr>
          <p:spPr>
            <a:xfrm>
              <a:off x="5255189" y="2898472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9" name="Google Shape;2689;p83"/>
            <p:cNvSpPr/>
            <p:nvPr/>
          </p:nvSpPr>
          <p:spPr>
            <a:xfrm>
              <a:off x="5261343" y="2899540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0" name="Google Shape;2690;p83"/>
            <p:cNvSpPr/>
            <p:nvPr/>
          </p:nvSpPr>
          <p:spPr>
            <a:xfrm>
              <a:off x="5266975" y="2899006"/>
              <a:ext cx="548" cy="14"/>
            </a:xfrm>
            <a:custGeom>
              <a:rect b="b" l="l" r="r" t="t"/>
              <a:pathLst>
                <a:path extrusionOk="0" h="1" w="40">
                  <a:moveTo>
                    <a:pt x="39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1" name="Google Shape;2691;p83"/>
            <p:cNvSpPr/>
            <p:nvPr/>
          </p:nvSpPr>
          <p:spPr>
            <a:xfrm>
              <a:off x="5264166" y="2899540"/>
              <a:ext cx="548" cy="14"/>
            </a:xfrm>
            <a:custGeom>
              <a:rect b="b" l="l" r="r" t="t"/>
              <a:pathLst>
                <a:path extrusionOk="0" h="1" w="40">
                  <a:moveTo>
                    <a:pt x="39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2" name="Google Shape;2692;p83"/>
            <p:cNvSpPr/>
            <p:nvPr/>
          </p:nvSpPr>
          <p:spPr>
            <a:xfrm>
              <a:off x="5251846" y="2896731"/>
              <a:ext cx="548" cy="14"/>
            </a:xfrm>
            <a:custGeom>
              <a:rect b="b" l="l" r="r" t="t"/>
              <a:pathLst>
                <a:path extrusionOk="0" h="1" w="40">
                  <a:moveTo>
                    <a:pt x="39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3" name="Google Shape;2693;p83"/>
            <p:cNvSpPr/>
            <p:nvPr/>
          </p:nvSpPr>
          <p:spPr>
            <a:xfrm>
              <a:off x="5248488" y="2895128"/>
              <a:ext cx="548" cy="14"/>
            </a:xfrm>
            <a:custGeom>
              <a:rect b="b" l="l" r="r" t="t"/>
              <a:pathLst>
                <a:path extrusionOk="0" h="1" w="40">
                  <a:moveTo>
                    <a:pt x="40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4" name="Google Shape;2694;p83"/>
            <p:cNvSpPr/>
            <p:nvPr/>
          </p:nvSpPr>
          <p:spPr>
            <a:xfrm>
              <a:off x="4949476" y="2468228"/>
              <a:ext cx="290735" cy="504973"/>
            </a:xfrm>
            <a:custGeom>
              <a:rect b="b" l="l" r="r" t="t"/>
              <a:pathLst>
                <a:path extrusionOk="0" h="36848" w="21215">
                  <a:moveTo>
                    <a:pt x="3137" y="1"/>
                  </a:moveTo>
                  <a:lnTo>
                    <a:pt x="3137" y="40"/>
                  </a:lnTo>
                  <a:cubicBezTo>
                    <a:pt x="3176" y="167"/>
                    <a:pt x="3215" y="284"/>
                    <a:pt x="3255" y="411"/>
                  </a:cubicBezTo>
                  <a:cubicBezTo>
                    <a:pt x="3294" y="528"/>
                    <a:pt x="3342" y="655"/>
                    <a:pt x="3421" y="733"/>
                  </a:cubicBezTo>
                  <a:lnTo>
                    <a:pt x="3421" y="812"/>
                  </a:lnTo>
                  <a:cubicBezTo>
                    <a:pt x="3499" y="899"/>
                    <a:pt x="3538" y="1017"/>
                    <a:pt x="3587" y="1105"/>
                  </a:cubicBezTo>
                  <a:cubicBezTo>
                    <a:pt x="3626" y="1105"/>
                    <a:pt x="3626" y="1144"/>
                    <a:pt x="3626" y="1144"/>
                  </a:cubicBezTo>
                  <a:cubicBezTo>
                    <a:pt x="3704" y="1261"/>
                    <a:pt x="3743" y="1349"/>
                    <a:pt x="3831" y="1427"/>
                  </a:cubicBezTo>
                  <a:cubicBezTo>
                    <a:pt x="3948" y="1593"/>
                    <a:pt x="4114" y="1750"/>
                    <a:pt x="4271" y="1916"/>
                  </a:cubicBezTo>
                  <a:cubicBezTo>
                    <a:pt x="4476" y="2121"/>
                    <a:pt x="4681" y="2365"/>
                    <a:pt x="4847" y="2649"/>
                  </a:cubicBezTo>
                  <a:cubicBezTo>
                    <a:pt x="5336" y="3381"/>
                    <a:pt x="5492" y="4319"/>
                    <a:pt x="5248" y="5169"/>
                  </a:cubicBezTo>
                  <a:cubicBezTo>
                    <a:pt x="5209" y="5297"/>
                    <a:pt x="5170" y="5414"/>
                    <a:pt x="5131" y="5541"/>
                  </a:cubicBezTo>
                  <a:cubicBezTo>
                    <a:pt x="4720" y="6479"/>
                    <a:pt x="3831" y="7163"/>
                    <a:pt x="2805" y="7329"/>
                  </a:cubicBezTo>
                  <a:cubicBezTo>
                    <a:pt x="2688" y="7368"/>
                    <a:pt x="2522" y="7368"/>
                    <a:pt x="2404" y="7368"/>
                  </a:cubicBezTo>
                  <a:cubicBezTo>
                    <a:pt x="2160" y="7407"/>
                    <a:pt x="1916" y="7407"/>
                    <a:pt x="1711" y="7495"/>
                  </a:cubicBezTo>
                  <a:cubicBezTo>
                    <a:pt x="1466" y="7573"/>
                    <a:pt x="1222" y="7817"/>
                    <a:pt x="1261" y="8062"/>
                  </a:cubicBezTo>
                  <a:cubicBezTo>
                    <a:pt x="1261" y="8228"/>
                    <a:pt x="1427" y="8384"/>
                    <a:pt x="1545" y="8589"/>
                  </a:cubicBezTo>
                  <a:cubicBezTo>
                    <a:pt x="1789" y="8834"/>
                    <a:pt x="2033" y="9166"/>
                    <a:pt x="1955" y="9567"/>
                  </a:cubicBezTo>
                  <a:cubicBezTo>
                    <a:pt x="1828" y="10016"/>
                    <a:pt x="1427" y="10182"/>
                    <a:pt x="1056" y="10299"/>
                  </a:cubicBezTo>
                  <a:cubicBezTo>
                    <a:pt x="900" y="10338"/>
                    <a:pt x="694" y="10426"/>
                    <a:pt x="567" y="10505"/>
                  </a:cubicBezTo>
                  <a:cubicBezTo>
                    <a:pt x="245" y="10788"/>
                    <a:pt x="284" y="11316"/>
                    <a:pt x="411" y="11726"/>
                  </a:cubicBezTo>
                  <a:cubicBezTo>
                    <a:pt x="450" y="11853"/>
                    <a:pt x="489" y="11970"/>
                    <a:pt x="528" y="12097"/>
                  </a:cubicBezTo>
                  <a:cubicBezTo>
                    <a:pt x="694" y="12498"/>
                    <a:pt x="851" y="12947"/>
                    <a:pt x="773" y="13397"/>
                  </a:cubicBezTo>
                  <a:cubicBezTo>
                    <a:pt x="773" y="13475"/>
                    <a:pt x="773" y="13563"/>
                    <a:pt x="734" y="13641"/>
                  </a:cubicBezTo>
                  <a:lnTo>
                    <a:pt x="734" y="13719"/>
                  </a:lnTo>
                  <a:cubicBezTo>
                    <a:pt x="734" y="13807"/>
                    <a:pt x="694" y="13846"/>
                    <a:pt x="694" y="13885"/>
                  </a:cubicBezTo>
                  <a:cubicBezTo>
                    <a:pt x="694" y="13925"/>
                    <a:pt x="694" y="13925"/>
                    <a:pt x="655" y="13964"/>
                  </a:cubicBezTo>
                  <a:cubicBezTo>
                    <a:pt x="655" y="14003"/>
                    <a:pt x="655" y="14091"/>
                    <a:pt x="607" y="14130"/>
                  </a:cubicBezTo>
                  <a:lnTo>
                    <a:pt x="607" y="14169"/>
                  </a:lnTo>
                  <a:cubicBezTo>
                    <a:pt x="567" y="14208"/>
                    <a:pt x="528" y="14296"/>
                    <a:pt x="528" y="14335"/>
                  </a:cubicBezTo>
                  <a:cubicBezTo>
                    <a:pt x="411" y="14618"/>
                    <a:pt x="245" y="14823"/>
                    <a:pt x="1" y="14941"/>
                  </a:cubicBezTo>
                  <a:cubicBezTo>
                    <a:pt x="40" y="14941"/>
                    <a:pt x="40" y="14980"/>
                    <a:pt x="40" y="14980"/>
                  </a:cubicBezTo>
                  <a:cubicBezTo>
                    <a:pt x="79" y="15068"/>
                    <a:pt x="118" y="15146"/>
                    <a:pt x="167" y="15185"/>
                  </a:cubicBezTo>
                  <a:cubicBezTo>
                    <a:pt x="167" y="15224"/>
                    <a:pt x="206" y="15224"/>
                    <a:pt x="206" y="15224"/>
                  </a:cubicBezTo>
                  <a:cubicBezTo>
                    <a:pt x="245" y="15312"/>
                    <a:pt x="245" y="15351"/>
                    <a:pt x="284" y="15390"/>
                  </a:cubicBezTo>
                  <a:lnTo>
                    <a:pt x="284" y="15468"/>
                  </a:lnTo>
                  <a:cubicBezTo>
                    <a:pt x="323" y="15517"/>
                    <a:pt x="362" y="15595"/>
                    <a:pt x="411" y="15674"/>
                  </a:cubicBezTo>
                  <a:cubicBezTo>
                    <a:pt x="450" y="15801"/>
                    <a:pt x="489" y="15957"/>
                    <a:pt x="528" y="16123"/>
                  </a:cubicBezTo>
                  <a:cubicBezTo>
                    <a:pt x="567" y="16328"/>
                    <a:pt x="607" y="16533"/>
                    <a:pt x="694" y="16690"/>
                  </a:cubicBezTo>
                  <a:cubicBezTo>
                    <a:pt x="773" y="16856"/>
                    <a:pt x="939" y="17022"/>
                    <a:pt x="1056" y="17178"/>
                  </a:cubicBezTo>
                  <a:cubicBezTo>
                    <a:pt x="1261" y="17384"/>
                    <a:pt x="1427" y="17628"/>
                    <a:pt x="1545" y="17911"/>
                  </a:cubicBezTo>
                  <a:cubicBezTo>
                    <a:pt x="1672" y="18243"/>
                    <a:pt x="1672" y="18566"/>
                    <a:pt x="1672" y="18888"/>
                  </a:cubicBezTo>
                  <a:cubicBezTo>
                    <a:pt x="1672" y="19093"/>
                    <a:pt x="1632" y="19299"/>
                    <a:pt x="1672" y="19465"/>
                  </a:cubicBezTo>
                  <a:cubicBezTo>
                    <a:pt x="1789" y="20071"/>
                    <a:pt x="2316" y="20520"/>
                    <a:pt x="2854" y="21009"/>
                  </a:cubicBezTo>
                  <a:cubicBezTo>
                    <a:pt x="3215" y="21292"/>
                    <a:pt x="3626" y="21624"/>
                    <a:pt x="3909" y="22025"/>
                  </a:cubicBezTo>
                  <a:cubicBezTo>
                    <a:pt x="4075" y="22269"/>
                    <a:pt x="4193" y="22513"/>
                    <a:pt x="4320" y="22758"/>
                  </a:cubicBezTo>
                  <a:cubicBezTo>
                    <a:pt x="4476" y="23129"/>
                    <a:pt x="4642" y="23451"/>
                    <a:pt x="4925" y="23696"/>
                  </a:cubicBezTo>
                  <a:cubicBezTo>
                    <a:pt x="5092" y="23823"/>
                    <a:pt x="5248" y="23901"/>
                    <a:pt x="5414" y="24018"/>
                  </a:cubicBezTo>
                  <a:cubicBezTo>
                    <a:pt x="5619" y="24106"/>
                    <a:pt x="5785" y="24184"/>
                    <a:pt x="5981" y="24350"/>
                  </a:cubicBezTo>
                  <a:cubicBezTo>
                    <a:pt x="6841" y="25044"/>
                    <a:pt x="6919" y="26266"/>
                    <a:pt x="6919" y="27360"/>
                  </a:cubicBezTo>
                  <a:lnTo>
                    <a:pt x="6919" y="27399"/>
                  </a:lnTo>
                  <a:lnTo>
                    <a:pt x="7046" y="27399"/>
                  </a:lnTo>
                  <a:lnTo>
                    <a:pt x="7085" y="27604"/>
                  </a:lnTo>
                  <a:cubicBezTo>
                    <a:pt x="7085" y="27770"/>
                    <a:pt x="7007" y="28015"/>
                    <a:pt x="6880" y="28171"/>
                  </a:cubicBezTo>
                  <a:cubicBezTo>
                    <a:pt x="6919" y="28542"/>
                    <a:pt x="6762" y="28865"/>
                    <a:pt x="6596" y="29197"/>
                  </a:cubicBezTo>
                  <a:cubicBezTo>
                    <a:pt x="6518" y="29353"/>
                    <a:pt x="6430" y="29519"/>
                    <a:pt x="6391" y="29685"/>
                  </a:cubicBezTo>
                  <a:cubicBezTo>
                    <a:pt x="6186" y="30496"/>
                    <a:pt x="7007" y="31229"/>
                    <a:pt x="7857" y="31591"/>
                  </a:cubicBezTo>
                  <a:cubicBezTo>
                    <a:pt x="8062" y="31679"/>
                    <a:pt x="8228" y="31718"/>
                    <a:pt x="8423" y="31796"/>
                  </a:cubicBezTo>
                  <a:cubicBezTo>
                    <a:pt x="9244" y="32128"/>
                    <a:pt x="10055" y="32412"/>
                    <a:pt x="10544" y="33184"/>
                  </a:cubicBezTo>
                  <a:cubicBezTo>
                    <a:pt x="10583" y="33262"/>
                    <a:pt x="10622" y="33301"/>
                    <a:pt x="10671" y="33389"/>
                  </a:cubicBezTo>
                  <a:cubicBezTo>
                    <a:pt x="10915" y="33916"/>
                    <a:pt x="10993" y="34483"/>
                    <a:pt x="11032" y="35060"/>
                  </a:cubicBezTo>
                  <a:cubicBezTo>
                    <a:pt x="11111" y="35744"/>
                    <a:pt x="11199" y="36437"/>
                    <a:pt x="11599" y="36848"/>
                  </a:cubicBezTo>
                  <a:lnTo>
                    <a:pt x="11648" y="36809"/>
                  </a:lnTo>
                  <a:cubicBezTo>
                    <a:pt x="11687" y="36809"/>
                    <a:pt x="11726" y="36770"/>
                    <a:pt x="11765" y="36770"/>
                  </a:cubicBezTo>
                  <a:cubicBezTo>
                    <a:pt x="11804" y="36721"/>
                    <a:pt x="11892" y="36721"/>
                    <a:pt x="11931" y="36682"/>
                  </a:cubicBezTo>
                  <a:cubicBezTo>
                    <a:pt x="11970" y="36682"/>
                    <a:pt x="12010" y="36643"/>
                    <a:pt x="12010" y="36643"/>
                  </a:cubicBezTo>
                  <a:cubicBezTo>
                    <a:pt x="12088" y="36604"/>
                    <a:pt x="12137" y="36604"/>
                    <a:pt x="12176" y="36564"/>
                  </a:cubicBezTo>
                  <a:cubicBezTo>
                    <a:pt x="12215" y="36564"/>
                    <a:pt x="12254" y="36564"/>
                    <a:pt x="12293" y="36525"/>
                  </a:cubicBezTo>
                  <a:cubicBezTo>
                    <a:pt x="12332" y="36525"/>
                    <a:pt x="12420" y="36476"/>
                    <a:pt x="12459" y="36476"/>
                  </a:cubicBezTo>
                  <a:cubicBezTo>
                    <a:pt x="12498" y="36476"/>
                    <a:pt x="12537" y="36437"/>
                    <a:pt x="12576" y="36437"/>
                  </a:cubicBezTo>
                  <a:cubicBezTo>
                    <a:pt x="12625" y="36437"/>
                    <a:pt x="12703" y="36398"/>
                    <a:pt x="12742" y="36398"/>
                  </a:cubicBezTo>
                  <a:cubicBezTo>
                    <a:pt x="12781" y="36398"/>
                    <a:pt x="12821" y="36398"/>
                    <a:pt x="12869" y="36359"/>
                  </a:cubicBezTo>
                  <a:cubicBezTo>
                    <a:pt x="12908" y="36359"/>
                    <a:pt x="12987" y="36359"/>
                    <a:pt x="13026" y="36320"/>
                  </a:cubicBezTo>
                  <a:lnTo>
                    <a:pt x="13114" y="36320"/>
                  </a:lnTo>
                  <a:cubicBezTo>
                    <a:pt x="13192" y="36320"/>
                    <a:pt x="13270" y="36320"/>
                    <a:pt x="13309" y="36281"/>
                  </a:cubicBezTo>
                  <a:lnTo>
                    <a:pt x="13680" y="36281"/>
                  </a:lnTo>
                  <a:cubicBezTo>
                    <a:pt x="13801" y="36265"/>
                    <a:pt x="13918" y="36259"/>
                    <a:pt x="14033" y="36259"/>
                  </a:cubicBezTo>
                  <a:cubicBezTo>
                    <a:pt x="14262" y="36259"/>
                    <a:pt x="14482" y="36281"/>
                    <a:pt x="14697" y="36281"/>
                  </a:cubicBezTo>
                  <a:cubicBezTo>
                    <a:pt x="15068" y="36320"/>
                    <a:pt x="15390" y="36320"/>
                    <a:pt x="15713" y="36320"/>
                  </a:cubicBezTo>
                  <a:cubicBezTo>
                    <a:pt x="16084" y="36281"/>
                    <a:pt x="16895" y="36193"/>
                    <a:pt x="17266" y="35548"/>
                  </a:cubicBezTo>
                  <a:cubicBezTo>
                    <a:pt x="17423" y="35304"/>
                    <a:pt x="17511" y="34933"/>
                    <a:pt x="17589" y="34571"/>
                  </a:cubicBezTo>
                  <a:cubicBezTo>
                    <a:pt x="17667" y="33995"/>
                    <a:pt x="17794" y="33389"/>
                    <a:pt x="18322" y="33057"/>
                  </a:cubicBezTo>
                  <a:cubicBezTo>
                    <a:pt x="18566" y="32900"/>
                    <a:pt x="18888" y="32812"/>
                    <a:pt x="19172" y="32773"/>
                  </a:cubicBezTo>
                  <a:cubicBezTo>
                    <a:pt x="19504" y="32695"/>
                    <a:pt x="19787" y="32656"/>
                    <a:pt x="19905" y="32451"/>
                  </a:cubicBezTo>
                  <a:cubicBezTo>
                    <a:pt x="19993" y="32373"/>
                    <a:pt x="20032" y="32246"/>
                    <a:pt x="20071" y="32079"/>
                  </a:cubicBezTo>
                  <a:cubicBezTo>
                    <a:pt x="20149" y="31923"/>
                    <a:pt x="20198" y="31679"/>
                    <a:pt x="20393" y="31513"/>
                  </a:cubicBezTo>
                  <a:cubicBezTo>
                    <a:pt x="20481" y="31435"/>
                    <a:pt x="20598" y="31347"/>
                    <a:pt x="20686" y="31308"/>
                  </a:cubicBezTo>
                  <a:cubicBezTo>
                    <a:pt x="20765" y="31268"/>
                    <a:pt x="20804" y="31229"/>
                    <a:pt x="20843" y="31190"/>
                  </a:cubicBezTo>
                  <a:cubicBezTo>
                    <a:pt x="20882" y="31190"/>
                    <a:pt x="20931" y="31151"/>
                    <a:pt x="20970" y="31102"/>
                  </a:cubicBezTo>
                  <a:lnTo>
                    <a:pt x="20970" y="31063"/>
                  </a:lnTo>
                  <a:cubicBezTo>
                    <a:pt x="21009" y="31063"/>
                    <a:pt x="21009" y="30985"/>
                    <a:pt x="21048" y="30946"/>
                  </a:cubicBezTo>
                  <a:cubicBezTo>
                    <a:pt x="21214" y="30663"/>
                    <a:pt x="21214" y="30252"/>
                    <a:pt x="21175" y="29881"/>
                  </a:cubicBezTo>
                  <a:lnTo>
                    <a:pt x="21175" y="29842"/>
                  </a:lnTo>
                  <a:cubicBezTo>
                    <a:pt x="21175" y="29803"/>
                    <a:pt x="21175" y="29764"/>
                    <a:pt x="21126" y="29685"/>
                  </a:cubicBezTo>
                  <a:cubicBezTo>
                    <a:pt x="21009" y="28660"/>
                    <a:pt x="20931" y="27604"/>
                    <a:pt x="20804" y="26588"/>
                  </a:cubicBezTo>
                  <a:cubicBezTo>
                    <a:pt x="20765" y="26178"/>
                    <a:pt x="20725" y="25777"/>
                    <a:pt x="20686" y="25367"/>
                  </a:cubicBezTo>
                  <a:cubicBezTo>
                    <a:pt x="20598" y="24751"/>
                    <a:pt x="20520" y="24106"/>
                    <a:pt x="20481" y="23451"/>
                  </a:cubicBezTo>
                  <a:cubicBezTo>
                    <a:pt x="20442" y="22963"/>
                    <a:pt x="20393" y="22474"/>
                    <a:pt x="20354" y="21947"/>
                  </a:cubicBezTo>
                  <a:cubicBezTo>
                    <a:pt x="20276" y="21419"/>
                    <a:pt x="20237" y="20843"/>
                    <a:pt x="20198" y="20315"/>
                  </a:cubicBezTo>
                  <a:cubicBezTo>
                    <a:pt x="20149" y="19748"/>
                    <a:pt x="20110" y="19221"/>
                    <a:pt x="20071" y="18693"/>
                  </a:cubicBezTo>
                  <a:cubicBezTo>
                    <a:pt x="20032" y="18155"/>
                    <a:pt x="19993" y="17667"/>
                    <a:pt x="19954" y="17139"/>
                  </a:cubicBezTo>
                  <a:cubicBezTo>
                    <a:pt x="19905" y="16573"/>
                    <a:pt x="19866" y="16006"/>
                    <a:pt x="19827" y="15429"/>
                  </a:cubicBezTo>
                  <a:cubicBezTo>
                    <a:pt x="19787" y="14941"/>
                    <a:pt x="19748" y="14452"/>
                    <a:pt x="19709" y="14003"/>
                  </a:cubicBezTo>
                  <a:cubicBezTo>
                    <a:pt x="19709" y="13397"/>
                    <a:pt x="19660" y="12830"/>
                    <a:pt x="19621" y="12254"/>
                  </a:cubicBezTo>
                  <a:cubicBezTo>
                    <a:pt x="19582" y="11765"/>
                    <a:pt x="19582" y="11316"/>
                    <a:pt x="19543" y="10827"/>
                  </a:cubicBezTo>
                  <a:cubicBezTo>
                    <a:pt x="19504" y="10221"/>
                    <a:pt x="19504" y="9606"/>
                    <a:pt x="19465" y="9039"/>
                  </a:cubicBezTo>
                  <a:cubicBezTo>
                    <a:pt x="19416" y="8589"/>
                    <a:pt x="19416" y="8140"/>
                    <a:pt x="19377" y="7651"/>
                  </a:cubicBezTo>
                  <a:cubicBezTo>
                    <a:pt x="19377" y="7046"/>
                    <a:pt x="19338" y="6430"/>
                    <a:pt x="19338" y="5824"/>
                  </a:cubicBezTo>
                  <a:cubicBezTo>
                    <a:pt x="19299" y="5414"/>
                    <a:pt x="19299" y="5013"/>
                    <a:pt x="19299" y="4564"/>
                  </a:cubicBezTo>
                  <a:cubicBezTo>
                    <a:pt x="17628" y="3909"/>
                    <a:pt x="16534" y="2404"/>
                    <a:pt x="161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5" name="Google Shape;2695;p83"/>
            <p:cNvSpPr/>
            <p:nvPr/>
          </p:nvSpPr>
          <p:spPr>
            <a:xfrm>
              <a:off x="4047876" y="2428061"/>
              <a:ext cx="595242" cy="308879"/>
            </a:xfrm>
            <a:custGeom>
              <a:rect b="b" l="l" r="r" t="t"/>
              <a:pathLst>
                <a:path extrusionOk="0" h="22539" w="43435">
                  <a:moveTo>
                    <a:pt x="685" y="0"/>
                  </a:moveTo>
                  <a:cubicBezTo>
                    <a:pt x="402" y="2365"/>
                    <a:pt x="323" y="4641"/>
                    <a:pt x="245" y="7084"/>
                  </a:cubicBezTo>
                  <a:cubicBezTo>
                    <a:pt x="196" y="7856"/>
                    <a:pt x="196" y="8628"/>
                    <a:pt x="157" y="9410"/>
                  </a:cubicBezTo>
                  <a:lnTo>
                    <a:pt x="1" y="12781"/>
                  </a:lnTo>
                  <a:cubicBezTo>
                    <a:pt x="79" y="12781"/>
                    <a:pt x="118" y="12781"/>
                    <a:pt x="196" y="12742"/>
                  </a:cubicBezTo>
                  <a:cubicBezTo>
                    <a:pt x="262" y="12738"/>
                    <a:pt x="328" y="12736"/>
                    <a:pt x="393" y="12736"/>
                  </a:cubicBezTo>
                  <a:cubicBezTo>
                    <a:pt x="975" y="12736"/>
                    <a:pt x="1528" y="12885"/>
                    <a:pt x="2072" y="13025"/>
                  </a:cubicBezTo>
                  <a:cubicBezTo>
                    <a:pt x="2278" y="13074"/>
                    <a:pt x="2444" y="13152"/>
                    <a:pt x="2639" y="13191"/>
                  </a:cubicBezTo>
                  <a:cubicBezTo>
                    <a:pt x="3333" y="13357"/>
                    <a:pt x="4066" y="13396"/>
                    <a:pt x="4760" y="13475"/>
                  </a:cubicBezTo>
                  <a:lnTo>
                    <a:pt x="5004" y="13475"/>
                  </a:lnTo>
                  <a:cubicBezTo>
                    <a:pt x="6548" y="13641"/>
                    <a:pt x="8101" y="13807"/>
                    <a:pt x="9645" y="14051"/>
                  </a:cubicBezTo>
                  <a:lnTo>
                    <a:pt x="9850" y="14090"/>
                  </a:lnTo>
                  <a:lnTo>
                    <a:pt x="9850" y="14295"/>
                  </a:lnTo>
                  <a:cubicBezTo>
                    <a:pt x="9929" y="15390"/>
                    <a:pt x="9968" y="16533"/>
                    <a:pt x="10056" y="17715"/>
                  </a:cubicBezTo>
                  <a:cubicBezTo>
                    <a:pt x="10095" y="18448"/>
                    <a:pt x="10095" y="19132"/>
                    <a:pt x="10134" y="19865"/>
                  </a:cubicBezTo>
                  <a:cubicBezTo>
                    <a:pt x="10173" y="20197"/>
                    <a:pt x="10173" y="20520"/>
                    <a:pt x="10212" y="20891"/>
                  </a:cubicBezTo>
                  <a:lnTo>
                    <a:pt x="10456" y="20891"/>
                  </a:lnTo>
                  <a:cubicBezTo>
                    <a:pt x="11316" y="20891"/>
                    <a:pt x="12088" y="21008"/>
                    <a:pt x="12782" y="21174"/>
                  </a:cubicBezTo>
                  <a:cubicBezTo>
                    <a:pt x="12948" y="21213"/>
                    <a:pt x="13104" y="21213"/>
                    <a:pt x="13231" y="21253"/>
                  </a:cubicBezTo>
                  <a:cubicBezTo>
                    <a:pt x="14122" y="21459"/>
                    <a:pt x="15054" y="21515"/>
                    <a:pt x="15982" y="21515"/>
                  </a:cubicBezTo>
                  <a:cubicBezTo>
                    <a:pt x="16327" y="21515"/>
                    <a:pt x="16671" y="21507"/>
                    <a:pt x="17013" y="21497"/>
                  </a:cubicBezTo>
                  <a:lnTo>
                    <a:pt x="18361" y="21497"/>
                  </a:lnTo>
                  <a:cubicBezTo>
                    <a:pt x="18566" y="21536"/>
                    <a:pt x="18723" y="21536"/>
                    <a:pt x="18889" y="21536"/>
                  </a:cubicBezTo>
                  <a:cubicBezTo>
                    <a:pt x="20276" y="21575"/>
                    <a:pt x="21654" y="21819"/>
                    <a:pt x="22963" y="22024"/>
                  </a:cubicBezTo>
                  <a:cubicBezTo>
                    <a:pt x="24097" y="22191"/>
                    <a:pt x="25279" y="22396"/>
                    <a:pt x="26422" y="22474"/>
                  </a:cubicBezTo>
                  <a:cubicBezTo>
                    <a:pt x="27047" y="22520"/>
                    <a:pt x="27671" y="22538"/>
                    <a:pt x="28291" y="22538"/>
                  </a:cubicBezTo>
                  <a:cubicBezTo>
                    <a:pt x="29369" y="22538"/>
                    <a:pt x="30435" y="22484"/>
                    <a:pt x="31464" y="22435"/>
                  </a:cubicBezTo>
                  <a:cubicBezTo>
                    <a:pt x="32441" y="22396"/>
                    <a:pt x="33467" y="22357"/>
                    <a:pt x="34484" y="22308"/>
                  </a:cubicBezTo>
                  <a:cubicBezTo>
                    <a:pt x="35295" y="22308"/>
                    <a:pt x="36067" y="22357"/>
                    <a:pt x="36887" y="22357"/>
                  </a:cubicBezTo>
                  <a:cubicBezTo>
                    <a:pt x="37603" y="22383"/>
                    <a:pt x="38324" y="22405"/>
                    <a:pt x="39046" y="22405"/>
                  </a:cubicBezTo>
                  <a:cubicBezTo>
                    <a:pt x="40453" y="22405"/>
                    <a:pt x="41863" y="22322"/>
                    <a:pt x="43239" y="22024"/>
                  </a:cubicBezTo>
                  <a:cubicBezTo>
                    <a:pt x="43239" y="21985"/>
                    <a:pt x="43278" y="21985"/>
                    <a:pt x="43278" y="21946"/>
                  </a:cubicBezTo>
                  <a:lnTo>
                    <a:pt x="43278" y="21907"/>
                  </a:lnTo>
                  <a:cubicBezTo>
                    <a:pt x="43356" y="21663"/>
                    <a:pt x="43434" y="21331"/>
                    <a:pt x="43395" y="21086"/>
                  </a:cubicBezTo>
                  <a:cubicBezTo>
                    <a:pt x="43395" y="20969"/>
                    <a:pt x="43356" y="20930"/>
                    <a:pt x="43317" y="20891"/>
                  </a:cubicBezTo>
                  <a:cubicBezTo>
                    <a:pt x="43278" y="20842"/>
                    <a:pt x="43190" y="20803"/>
                    <a:pt x="43151" y="20764"/>
                  </a:cubicBezTo>
                  <a:cubicBezTo>
                    <a:pt x="43073" y="20725"/>
                    <a:pt x="42946" y="20686"/>
                    <a:pt x="42867" y="20598"/>
                  </a:cubicBezTo>
                  <a:cubicBezTo>
                    <a:pt x="42701" y="20442"/>
                    <a:pt x="42584" y="20236"/>
                    <a:pt x="42545" y="20070"/>
                  </a:cubicBezTo>
                  <a:lnTo>
                    <a:pt x="42135" y="19093"/>
                  </a:lnTo>
                  <a:cubicBezTo>
                    <a:pt x="42095" y="18976"/>
                    <a:pt x="42056" y="18849"/>
                    <a:pt x="42017" y="18732"/>
                  </a:cubicBezTo>
                  <a:cubicBezTo>
                    <a:pt x="41968" y="18644"/>
                    <a:pt x="41968" y="18605"/>
                    <a:pt x="41968" y="18526"/>
                  </a:cubicBezTo>
                  <a:lnTo>
                    <a:pt x="41929" y="18487"/>
                  </a:lnTo>
                  <a:lnTo>
                    <a:pt x="41929" y="18321"/>
                  </a:lnTo>
                  <a:lnTo>
                    <a:pt x="41812" y="18360"/>
                  </a:lnTo>
                  <a:lnTo>
                    <a:pt x="41851" y="17960"/>
                  </a:lnTo>
                  <a:cubicBezTo>
                    <a:pt x="41890" y="17383"/>
                    <a:pt x="41773" y="16777"/>
                    <a:pt x="41568" y="16201"/>
                  </a:cubicBezTo>
                  <a:cubicBezTo>
                    <a:pt x="41529" y="16123"/>
                    <a:pt x="41441" y="16005"/>
                    <a:pt x="41402" y="15917"/>
                  </a:cubicBezTo>
                  <a:cubicBezTo>
                    <a:pt x="41284" y="15673"/>
                    <a:pt x="41157" y="15429"/>
                    <a:pt x="41118" y="15146"/>
                  </a:cubicBezTo>
                  <a:cubicBezTo>
                    <a:pt x="40991" y="14696"/>
                    <a:pt x="41040" y="14247"/>
                    <a:pt x="41079" y="13846"/>
                  </a:cubicBezTo>
                  <a:cubicBezTo>
                    <a:pt x="41079" y="13680"/>
                    <a:pt x="41118" y="13475"/>
                    <a:pt x="41118" y="13318"/>
                  </a:cubicBezTo>
                  <a:cubicBezTo>
                    <a:pt x="41118" y="12498"/>
                    <a:pt x="40874" y="11647"/>
                    <a:pt x="40630" y="10915"/>
                  </a:cubicBezTo>
                  <a:cubicBezTo>
                    <a:pt x="39975" y="8872"/>
                    <a:pt x="39125" y="6918"/>
                    <a:pt x="38148" y="5091"/>
                  </a:cubicBezTo>
                  <a:cubicBezTo>
                    <a:pt x="38021" y="4847"/>
                    <a:pt x="37865" y="4563"/>
                    <a:pt x="37777" y="4280"/>
                  </a:cubicBezTo>
                  <a:cubicBezTo>
                    <a:pt x="37620" y="4192"/>
                    <a:pt x="37454" y="4114"/>
                    <a:pt x="37288" y="3987"/>
                  </a:cubicBezTo>
                  <a:cubicBezTo>
                    <a:pt x="36887" y="3791"/>
                    <a:pt x="36477" y="3547"/>
                    <a:pt x="36028" y="3420"/>
                  </a:cubicBezTo>
                  <a:cubicBezTo>
                    <a:pt x="35783" y="3342"/>
                    <a:pt x="35539" y="3254"/>
                    <a:pt x="35295" y="3215"/>
                  </a:cubicBezTo>
                  <a:cubicBezTo>
                    <a:pt x="34767" y="3059"/>
                    <a:pt x="34200" y="2932"/>
                    <a:pt x="33712" y="2570"/>
                  </a:cubicBezTo>
                  <a:cubicBezTo>
                    <a:pt x="33585" y="2482"/>
                    <a:pt x="33467" y="2365"/>
                    <a:pt x="33340" y="2238"/>
                  </a:cubicBezTo>
                  <a:cubicBezTo>
                    <a:pt x="33174" y="2120"/>
                    <a:pt x="33057" y="1993"/>
                    <a:pt x="32891" y="1876"/>
                  </a:cubicBezTo>
                  <a:cubicBezTo>
                    <a:pt x="32769" y="1813"/>
                    <a:pt x="32637" y="1771"/>
                    <a:pt x="32515" y="1771"/>
                  </a:cubicBezTo>
                  <a:cubicBezTo>
                    <a:pt x="32393" y="1771"/>
                    <a:pt x="32280" y="1813"/>
                    <a:pt x="32197" y="1915"/>
                  </a:cubicBezTo>
                  <a:cubicBezTo>
                    <a:pt x="32158" y="1954"/>
                    <a:pt x="32119" y="2033"/>
                    <a:pt x="32080" y="2081"/>
                  </a:cubicBezTo>
                  <a:cubicBezTo>
                    <a:pt x="32080" y="2160"/>
                    <a:pt x="32041" y="2199"/>
                    <a:pt x="32002" y="2238"/>
                  </a:cubicBezTo>
                  <a:cubicBezTo>
                    <a:pt x="31836" y="2570"/>
                    <a:pt x="31513" y="2765"/>
                    <a:pt x="31142" y="2853"/>
                  </a:cubicBezTo>
                  <a:cubicBezTo>
                    <a:pt x="31025" y="2884"/>
                    <a:pt x="30900" y="2898"/>
                    <a:pt x="30773" y="2898"/>
                  </a:cubicBezTo>
                  <a:cubicBezTo>
                    <a:pt x="30408" y="2898"/>
                    <a:pt x="30019" y="2780"/>
                    <a:pt x="29715" y="2570"/>
                  </a:cubicBezTo>
                  <a:cubicBezTo>
                    <a:pt x="29109" y="2160"/>
                    <a:pt x="28826" y="1593"/>
                    <a:pt x="28533" y="938"/>
                  </a:cubicBezTo>
                  <a:cubicBezTo>
                    <a:pt x="26899" y="761"/>
                    <a:pt x="25248" y="697"/>
                    <a:pt x="23600" y="697"/>
                  </a:cubicBezTo>
                  <a:cubicBezTo>
                    <a:pt x="21798" y="697"/>
                    <a:pt x="20000" y="773"/>
                    <a:pt x="18234" y="860"/>
                  </a:cubicBezTo>
                  <a:cubicBezTo>
                    <a:pt x="16690" y="899"/>
                    <a:pt x="15058" y="977"/>
                    <a:pt x="13436" y="977"/>
                  </a:cubicBezTo>
                  <a:cubicBezTo>
                    <a:pt x="13212" y="979"/>
                    <a:pt x="12987" y="980"/>
                    <a:pt x="12762" y="980"/>
                  </a:cubicBezTo>
                  <a:cubicBezTo>
                    <a:pt x="8822" y="980"/>
                    <a:pt x="4777" y="656"/>
                    <a:pt x="8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6" name="Google Shape;2696;p83"/>
            <p:cNvSpPr/>
            <p:nvPr/>
          </p:nvSpPr>
          <p:spPr>
            <a:xfrm>
              <a:off x="4057250" y="2428061"/>
              <a:ext cx="1754" cy="14"/>
            </a:xfrm>
            <a:custGeom>
              <a:rect b="b" l="l" r="r" t="t"/>
              <a:pathLst>
                <a:path extrusionOk="0" h="1" w="128">
                  <a:moveTo>
                    <a:pt x="128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7" name="Google Shape;2697;p83"/>
            <p:cNvSpPr/>
            <p:nvPr/>
          </p:nvSpPr>
          <p:spPr>
            <a:xfrm>
              <a:off x="4623686" y="2684754"/>
              <a:ext cx="1617" cy="4975"/>
            </a:xfrm>
            <a:custGeom>
              <a:rect b="b" l="l" r="r" t="t"/>
              <a:pathLst>
                <a:path extrusionOk="0" h="363" w="118">
                  <a:moveTo>
                    <a:pt x="118" y="362"/>
                  </a:moveTo>
                  <a:cubicBezTo>
                    <a:pt x="78" y="245"/>
                    <a:pt x="39" y="118"/>
                    <a:pt x="0" y="1"/>
                  </a:cubicBezTo>
                  <a:cubicBezTo>
                    <a:pt x="39" y="118"/>
                    <a:pt x="78" y="245"/>
                    <a:pt x="118" y="3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8" name="Google Shape;2698;p83"/>
            <p:cNvSpPr/>
            <p:nvPr/>
          </p:nvSpPr>
          <p:spPr>
            <a:xfrm>
              <a:off x="4641501" y="2714356"/>
              <a:ext cx="1083" cy="2686"/>
            </a:xfrm>
            <a:custGeom>
              <a:rect b="b" l="l" r="r" t="t"/>
              <a:pathLst>
                <a:path extrusionOk="0" h="196" w="79">
                  <a:moveTo>
                    <a:pt x="1" y="1"/>
                  </a:moveTo>
                  <a:lnTo>
                    <a:pt x="1" y="1"/>
                  </a:lnTo>
                  <a:cubicBezTo>
                    <a:pt x="39" y="40"/>
                    <a:pt x="78" y="79"/>
                    <a:pt x="78" y="195"/>
                  </a:cubicBezTo>
                  <a:lnTo>
                    <a:pt x="78" y="117"/>
                  </a:lnTo>
                  <a:cubicBezTo>
                    <a:pt x="78" y="78"/>
                    <a:pt x="39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9" name="Google Shape;2699;p83"/>
            <p:cNvSpPr/>
            <p:nvPr/>
          </p:nvSpPr>
          <p:spPr>
            <a:xfrm>
              <a:off x="4623014" y="2681945"/>
              <a:ext cx="685" cy="2823"/>
            </a:xfrm>
            <a:custGeom>
              <a:rect b="b" l="l" r="r" t="t"/>
              <a:pathLst>
                <a:path extrusionOk="0" h="206" w="50">
                  <a:moveTo>
                    <a:pt x="49" y="206"/>
                  </a:moveTo>
                  <a:cubicBezTo>
                    <a:pt x="0" y="118"/>
                    <a:pt x="0" y="79"/>
                    <a:pt x="0" y="0"/>
                  </a:cubicBezTo>
                  <a:cubicBezTo>
                    <a:pt x="0" y="79"/>
                    <a:pt x="0" y="118"/>
                    <a:pt x="49" y="20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0" name="Google Shape;2700;p83"/>
            <p:cNvSpPr/>
            <p:nvPr/>
          </p:nvSpPr>
          <p:spPr>
            <a:xfrm>
              <a:off x="4622480" y="2679136"/>
              <a:ext cx="14" cy="2289"/>
            </a:xfrm>
            <a:custGeom>
              <a:rect b="b" l="l" r="r" t="t"/>
              <a:pathLst>
                <a:path extrusionOk="0" h="167" w="1">
                  <a:moveTo>
                    <a:pt x="0" y="166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1" name="Google Shape;2701;p83"/>
            <p:cNvSpPr/>
            <p:nvPr/>
          </p:nvSpPr>
          <p:spPr>
            <a:xfrm>
              <a:off x="4057250" y="2428061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2" name="Google Shape;2702;p83"/>
            <p:cNvSpPr/>
            <p:nvPr/>
          </p:nvSpPr>
          <p:spPr>
            <a:xfrm>
              <a:off x="4057250" y="2428061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3" name="Google Shape;2703;p83"/>
            <p:cNvSpPr/>
            <p:nvPr/>
          </p:nvSpPr>
          <p:spPr>
            <a:xfrm>
              <a:off x="4050562" y="2602132"/>
              <a:ext cx="25723" cy="4440"/>
            </a:xfrm>
            <a:custGeom>
              <a:rect b="b" l="l" r="r" t="t"/>
              <a:pathLst>
                <a:path extrusionOk="0" h="324" w="1877">
                  <a:moveTo>
                    <a:pt x="0" y="40"/>
                  </a:moveTo>
                  <a:cubicBezTo>
                    <a:pt x="655" y="1"/>
                    <a:pt x="1271" y="167"/>
                    <a:pt x="1876" y="323"/>
                  </a:cubicBezTo>
                  <a:cubicBezTo>
                    <a:pt x="1271" y="167"/>
                    <a:pt x="655" y="1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4" name="Google Shape;2704;p83"/>
            <p:cNvSpPr/>
            <p:nvPr/>
          </p:nvSpPr>
          <p:spPr>
            <a:xfrm>
              <a:off x="4186741" y="2700295"/>
              <a:ext cx="1083" cy="14074"/>
            </a:xfrm>
            <a:custGeom>
              <a:rect b="b" l="l" r="r" t="t"/>
              <a:pathLst>
                <a:path extrusionOk="0" h="1027" w="79">
                  <a:moveTo>
                    <a:pt x="79" y="1026"/>
                  </a:moveTo>
                  <a:lnTo>
                    <a:pt x="79" y="1026"/>
                  </a:lnTo>
                  <a:cubicBezTo>
                    <a:pt x="40" y="655"/>
                    <a:pt x="40" y="332"/>
                    <a:pt x="1" y="0"/>
                  </a:cubicBezTo>
                  <a:cubicBezTo>
                    <a:pt x="40" y="332"/>
                    <a:pt x="40" y="655"/>
                    <a:pt x="79" y="102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5" name="Google Shape;2705;p83"/>
            <p:cNvSpPr/>
            <p:nvPr/>
          </p:nvSpPr>
          <p:spPr>
            <a:xfrm>
              <a:off x="4190098" y="2714356"/>
              <a:ext cx="1083" cy="14"/>
            </a:xfrm>
            <a:custGeom>
              <a:rect b="b" l="l" r="r" t="t"/>
              <a:pathLst>
                <a:path extrusionOk="0" h="1" w="79">
                  <a:moveTo>
                    <a:pt x="0" y="0"/>
                  </a:move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6" name="Google Shape;2706;p83"/>
            <p:cNvSpPr/>
            <p:nvPr/>
          </p:nvSpPr>
          <p:spPr>
            <a:xfrm>
              <a:off x="4291592" y="2722647"/>
              <a:ext cx="5098" cy="14"/>
            </a:xfrm>
            <a:custGeom>
              <a:rect b="b" l="l" r="r" t="t"/>
              <a:pathLst>
                <a:path extrusionOk="0" h="1" w="372">
                  <a:moveTo>
                    <a:pt x="1" y="1"/>
                  </a:moveTo>
                  <a:lnTo>
                    <a:pt x="3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p83"/>
            <p:cNvSpPr/>
            <p:nvPr/>
          </p:nvSpPr>
          <p:spPr>
            <a:xfrm>
              <a:off x="4281012" y="2722647"/>
              <a:ext cx="8455" cy="14"/>
            </a:xfrm>
            <a:custGeom>
              <a:rect b="b" l="l" r="r" t="t"/>
              <a:pathLst>
                <a:path extrusionOk="0" h="1" w="617">
                  <a:moveTo>
                    <a:pt x="1" y="1"/>
                  </a:moveTo>
                  <a:lnTo>
                    <a:pt x="6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8" name="Google Shape;2708;p83"/>
            <p:cNvSpPr/>
            <p:nvPr/>
          </p:nvSpPr>
          <p:spPr>
            <a:xfrm>
              <a:off x="4299499" y="2722647"/>
              <a:ext cx="7236" cy="548"/>
            </a:xfrm>
            <a:custGeom>
              <a:rect b="b" l="l" r="r" t="t"/>
              <a:pathLst>
                <a:path extrusionOk="0" h="40" w="528">
                  <a:moveTo>
                    <a:pt x="0" y="1"/>
                  </a:moveTo>
                  <a:cubicBezTo>
                    <a:pt x="205" y="40"/>
                    <a:pt x="362" y="40"/>
                    <a:pt x="528" y="40"/>
                  </a:cubicBezTo>
                  <a:cubicBezTo>
                    <a:pt x="362" y="40"/>
                    <a:pt x="205" y="40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9" name="Google Shape;2709;p83"/>
            <p:cNvSpPr/>
            <p:nvPr/>
          </p:nvSpPr>
          <p:spPr>
            <a:xfrm>
              <a:off x="4223030" y="2718234"/>
              <a:ext cx="14" cy="14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0" name="Google Shape;2710;p83"/>
            <p:cNvSpPr/>
            <p:nvPr/>
          </p:nvSpPr>
          <p:spPr>
            <a:xfrm>
              <a:off x="4640953" y="2717028"/>
              <a:ext cx="1987" cy="11265"/>
            </a:xfrm>
            <a:custGeom>
              <a:rect b="b" l="l" r="r" t="t"/>
              <a:pathLst>
                <a:path extrusionOk="0" h="822" w="145">
                  <a:moveTo>
                    <a:pt x="118" y="0"/>
                  </a:moveTo>
                  <a:lnTo>
                    <a:pt x="118" y="127"/>
                  </a:lnTo>
                  <a:cubicBezTo>
                    <a:pt x="118" y="253"/>
                    <a:pt x="103" y="408"/>
                    <a:pt x="74" y="557"/>
                  </a:cubicBezTo>
                  <a:lnTo>
                    <a:pt x="74" y="557"/>
                  </a:lnTo>
                  <a:cubicBezTo>
                    <a:pt x="118" y="367"/>
                    <a:pt x="144" y="164"/>
                    <a:pt x="118" y="0"/>
                  </a:cubicBezTo>
                  <a:close/>
                  <a:moveTo>
                    <a:pt x="74" y="557"/>
                  </a:moveTo>
                  <a:cubicBezTo>
                    <a:pt x="52" y="650"/>
                    <a:pt x="27" y="741"/>
                    <a:pt x="1" y="821"/>
                  </a:cubicBezTo>
                  <a:cubicBezTo>
                    <a:pt x="31" y="742"/>
                    <a:pt x="55" y="651"/>
                    <a:pt x="74" y="5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1" name="Google Shape;2711;p83"/>
            <p:cNvSpPr/>
            <p:nvPr/>
          </p:nvSpPr>
          <p:spPr>
            <a:xfrm>
              <a:off x="4640419" y="2728813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1" y="78"/>
                  </a:moveTo>
                  <a:cubicBezTo>
                    <a:pt x="1" y="39"/>
                    <a:pt x="40" y="39"/>
                    <a:pt x="40" y="0"/>
                  </a:cubicBezTo>
                  <a:cubicBezTo>
                    <a:pt x="40" y="39"/>
                    <a:pt x="1" y="39"/>
                    <a:pt x="1" y="7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2" name="Google Shape;2712;p83"/>
            <p:cNvSpPr/>
            <p:nvPr/>
          </p:nvSpPr>
          <p:spPr>
            <a:xfrm>
              <a:off x="4642570" y="2715959"/>
              <a:ext cx="14" cy="2823"/>
            </a:xfrm>
            <a:custGeom>
              <a:rect b="b" l="l" r="r" t="t"/>
              <a:pathLst>
                <a:path extrusionOk="0" h="206" w="1">
                  <a:moveTo>
                    <a:pt x="0" y="0"/>
                  </a:moveTo>
                  <a:lnTo>
                    <a:pt x="0" y="78"/>
                  </a:lnTo>
                  <a:lnTo>
                    <a:pt x="0" y="78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3" name="Google Shape;2713;p83"/>
            <p:cNvSpPr/>
            <p:nvPr/>
          </p:nvSpPr>
          <p:spPr>
            <a:xfrm>
              <a:off x="4073996" y="1904218"/>
              <a:ext cx="489446" cy="251623"/>
            </a:xfrm>
            <a:custGeom>
              <a:rect b="b" l="l" r="r" t="t"/>
              <a:pathLst>
                <a:path extrusionOk="0" h="18361" w="35715">
                  <a:moveTo>
                    <a:pt x="733" y="0"/>
                  </a:moveTo>
                  <a:lnTo>
                    <a:pt x="0" y="17461"/>
                  </a:lnTo>
                  <a:lnTo>
                    <a:pt x="35626" y="18360"/>
                  </a:lnTo>
                  <a:lnTo>
                    <a:pt x="35714" y="18360"/>
                  </a:lnTo>
                  <a:cubicBezTo>
                    <a:pt x="35382" y="17784"/>
                    <a:pt x="34933" y="16728"/>
                    <a:pt x="34854" y="14735"/>
                  </a:cubicBezTo>
                  <a:cubicBezTo>
                    <a:pt x="34776" y="13387"/>
                    <a:pt x="34854" y="13025"/>
                    <a:pt x="34933" y="12742"/>
                  </a:cubicBezTo>
                  <a:cubicBezTo>
                    <a:pt x="35020" y="12370"/>
                    <a:pt x="35060" y="12165"/>
                    <a:pt x="34688" y="9850"/>
                  </a:cubicBezTo>
                  <a:lnTo>
                    <a:pt x="34043" y="5814"/>
                  </a:lnTo>
                  <a:lnTo>
                    <a:pt x="32206" y="1827"/>
                  </a:lnTo>
                  <a:lnTo>
                    <a:pt x="32695" y="850"/>
                  </a:lnTo>
                  <a:lnTo>
                    <a:pt x="32695" y="850"/>
                  </a:lnTo>
                  <a:cubicBezTo>
                    <a:pt x="32342" y="853"/>
                    <a:pt x="31988" y="855"/>
                    <a:pt x="31634" y="855"/>
                  </a:cubicBezTo>
                  <a:cubicBezTo>
                    <a:pt x="27784" y="855"/>
                    <a:pt x="23883" y="671"/>
                    <a:pt x="20080" y="528"/>
                  </a:cubicBezTo>
                  <a:cubicBezTo>
                    <a:pt x="16328" y="362"/>
                    <a:pt x="12420" y="196"/>
                    <a:pt x="8550" y="196"/>
                  </a:cubicBezTo>
                  <a:lnTo>
                    <a:pt x="8110" y="196"/>
                  </a:lnTo>
                  <a:cubicBezTo>
                    <a:pt x="5785" y="196"/>
                    <a:pt x="3303" y="117"/>
                    <a:pt x="7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4" name="Google Shape;2714;p83"/>
            <p:cNvSpPr/>
            <p:nvPr/>
          </p:nvSpPr>
          <p:spPr>
            <a:xfrm>
              <a:off x="4571185" y="2398994"/>
              <a:ext cx="446867" cy="271850"/>
            </a:xfrm>
            <a:custGeom>
              <a:rect b="b" l="l" r="r" t="t"/>
              <a:pathLst>
                <a:path extrusionOk="0" h="19837" w="32608">
                  <a:moveTo>
                    <a:pt x="450" y="1"/>
                  </a:moveTo>
                  <a:cubicBezTo>
                    <a:pt x="323" y="206"/>
                    <a:pt x="245" y="372"/>
                    <a:pt x="206" y="577"/>
                  </a:cubicBezTo>
                  <a:lnTo>
                    <a:pt x="167" y="616"/>
                  </a:lnTo>
                  <a:lnTo>
                    <a:pt x="167" y="695"/>
                  </a:lnTo>
                  <a:cubicBezTo>
                    <a:pt x="118" y="695"/>
                    <a:pt x="118" y="734"/>
                    <a:pt x="118" y="734"/>
                  </a:cubicBezTo>
                  <a:lnTo>
                    <a:pt x="118" y="822"/>
                  </a:lnTo>
                  <a:cubicBezTo>
                    <a:pt x="118" y="861"/>
                    <a:pt x="79" y="861"/>
                    <a:pt x="79" y="900"/>
                  </a:cubicBezTo>
                  <a:lnTo>
                    <a:pt x="79" y="939"/>
                  </a:lnTo>
                  <a:cubicBezTo>
                    <a:pt x="79" y="978"/>
                    <a:pt x="79" y="1027"/>
                    <a:pt x="40" y="1027"/>
                  </a:cubicBezTo>
                  <a:lnTo>
                    <a:pt x="40" y="1105"/>
                  </a:lnTo>
                  <a:lnTo>
                    <a:pt x="40" y="1183"/>
                  </a:lnTo>
                  <a:lnTo>
                    <a:pt x="40" y="1222"/>
                  </a:lnTo>
                  <a:lnTo>
                    <a:pt x="40" y="1310"/>
                  </a:lnTo>
                  <a:cubicBezTo>
                    <a:pt x="1" y="1310"/>
                    <a:pt x="1" y="1310"/>
                    <a:pt x="1" y="1349"/>
                  </a:cubicBezTo>
                  <a:lnTo>
                    <a:pt x="1" y="1388"/>
                  </a:lnTo>
                  <a:lnTo>
                    <a:pt x="1" y="1427"/>
                  </a:lnTo>
                  <a:lnTo>
                    <a:pt x="1" y="1515"/>
                  </a:lnTo>
                  <a:cubicBezTo>
                    <a:pt x="1" y="1515"/>
                    <a:pt x="1" y="1554"/>
                    <a:pt x="40" y="1554"/>
                  </a:cubicBezTo>
                  <a:lnTo>
                    <a:pt x="40" y="1593"/>
                  </a:lnTo>
                  <a:lnTo>
                    <a:pt x="40" y="1633"/>
                  </a:lnTo>
                  <a:cubicBezTo>
                    <a:pt x="40" y="1672"/>
                    <a:pt x="40" y="1672"/>
                    <a:pt x="79" y="1711"/>
                  </a:cubicBezTo>
                  <a:cubicBezTo>
                    <a:pt x="118" y="1838"/>
                    <a:pt x="206" y="2004"/>
                    <a:pt x="284" y="2160"/>
                  </a:cubicBezTo>
                  <a:cubicBezTo>
                    <a:pt x="607" y="2688"/>
                    <a:pt x="900" y="3225"/>
                    <a:pt x="812" y="3870"/>
                  </a:cubicBezTo>
                  <a:cubicBezTo>
                    <a:pt x="734" y="4241"/>
                    <a:pt x="529" y="4525"/>
                    <a:pt x="362" y="4769"/>
                  </a:cubicBezTo>
                  <a:cubicBezTo>
                    <a:pt x="206" y="5013"/>
                    <a:pt x="40" y="5258"/>
                    <a:pt x="1" y="5502"/>
                  </a:cubicBezTo>
                  <a:lnTo>
                    <a:pt x="1" y="5668"/>
                  </a:lnTo>
                  <a:lnTo>
                    <a:pt x="1" y="5746"/>
                  </a:lnTo>
                  <a:lnTo>
                    <a:pt x="1" y="5824"/>
                  </a:lnTo>
                  <a:lnTo>
                    <a:pt x="1" y="5951"/>
                  </a:lnTo>
                  <a:lnTo>
                    <a:pt x="1" y="5991"/>
                  </a:lnTo>
                  <a:cubicBezTo>
                    <a:pt x="1" y="6030"/>
                    <a:pt x="40" y="6069"/>
                    <a:pt x="40" y="6108"/>
                  </a:cubicBezTo>
                  <a:lnTo>
                    <a:pt x="40" y="6157"/>
                  </a:lnTo>
                  <a:cubicBezTo>
                    <a:pt x="118" y="6401"/>
                    <a:pt x="284" y="6684"/>
                    <a:pt x="411" y="6968"/>
                  </a:cubicBezTo>
                  <a:cubicBezTo>
                    <a:pt x="1428" y="8844"/>
                    <a:pt x="2239" y="10837"/>
                    <a:pt x="2932" y="12869"/>
                  </a:cubicBezTo>
                  <a:cubicBezTo>
                    <a:pt x="3177" y="13641"/>
                    <a:pt x="3460" y="14540"/>
                    <a:pt x="3421" y="15439"/>
                  </a:cubicBezTo>
                  <a:cubicBezTo>
                    <a:pt x="3421" y="15635"/>
                    <a:pt x="3421" y="15840"/>
                    <a:pt x="3382" y="16006"/>
                  </a:cubicBezTo>
                  <a:cubicBezTo>
                    <a:pt x="3343" y="16416"/>
                    <a:pt x="3343" y="16778"/>
                    <a:pt x="3421" y="17149"/>
                  </a:cubicBezTo>
                  <a:cubicBezTo>
                    <a:pt x="3460" y="17345"/>
                    <a:pt x="3587" y="17589"/>
                    <a:pt x="3665" y="17794"/>
                  </a:cubicBezTo>
                  <a:cubicBezTo>
                    <a:pt x="3743" y="17921"/>
                    <a:pt x="3782" y="18038"/>
                    <a:pt x="3831" y="18126"/>
                  </a:cubicBezTo>
                  <a:cubicBezTo>
                    <a:pt x="3949" y="18410"/>
                    <a:pt x="4027" y="18654"/>
                    <a:pt x="4076" y="18937"/>
                  </a:cubicBezTo>
                  <a:cubicBezTo>
                    <a:pt x="4115" y="18977"/>
                    <a:pt x="4115" y="19055"/>
                    <a:pt x="4115" y="19104"/>
                  </a:cubicBezTo>
                  <a:lnTo>
                    <a:pt x="4115" y="19143"/>
                  </a:lnTo>
                  <a:cubicBezTo>
                    <a:pt x="4115" y="19182"/>
                    <a:pt x="4154" y="19221"/>
                    <a:pt x="4154" y="19260"/>
                  </a:cubicBezTo>
                  <a:lnTo>
                    <a:pt x="4154" y="19387"/>
                  </a:lnTo>
                  <a:lnTo>
                    <a:pt x="4154" y="19465"/>
                  </a:lnTo>
                  <a:lnTo>
                    <a:pt x="4154" y="19592"/>
                  </a:lnTo>
                  <a:lnTo>
                    <a:pt x="4154" y="19670"/>
                  </a:lnTo>
                  <a:cubicBezTo>
                    <a:pt x="4193" y="19709"/>
                    <a:pt x="4193" y="19748"/>
                    <a:pt x="4193" y="19788"/>
                  </a:cubicBezTo>
                  <a:cubicBezTo>
                    <a:pt x="4320" y="19748"/>
                    <a:pt x="4437" y="19748"/>
                    <a:pt x="4603" y="19748"/>
                  </a:cubicBezTo>
                  <a:cubicBezTo>
                    <a:pt x="4887" y="19748"/>
                    <a:pt x="5209" y="19788"/>
                    <a:pt x="5492" y="19836"/>
                  </a:cubicBezTo>
                  <a:lnTo>
                    <a:pt x="26344" y="19836"/>
                  </a:lnTo>
                  <a:cubicBezTo>
                    <a:pt x="26667" y="19836"/>
                    <a:pt x="26911" y="19788"/>
                    <a:pt x="27155" y="19709"/>
                  </a:cubicBezTo>
                  <a:cubicBezTo>
                    <a:pt x="27527" y="19543"/>
                    <a:pt x="27722" y="19221"/>
                    <a:pt x="27849" y="18654"/>
                  </a:cubicBezTo>
                  <a:lnTo>
                    <a:pt x="27849" y="18615"/>
                  </a:lnTo>
                  <a:cubicBezTo>
                    <a:pt x="27849" y="18566"/>
                    <a:pt x="27888" y="18488"/>
                    <a:pt x="27888" y="18410"/>
                  </a:cubicBezTo>
                  <a:cubicBezTo>
                    <a:pt x="27927" y="18038"/>
                    <a:pt x="27810" y="17677"/>
                    <a:pt x="27683" y="17306"/>
                  </a:cubicBezTo>
                  <a:cubicBezTo>
                    <a:pt x="27605" y="17188"/>
                    <a:pt x="27566" y="17061"/>
                    <a:pt x="27527" y="16944"/>
                  </a:cubicBezTo>
                  <a:cubicBezTo>
                    <a:pt x="27321" y="16211"/>
                    <a:pt x="27399" y="15517"/>
                    <a:pt x="27849" y="15195"/>
                  </a:cubicBezTo>
                  <a:cubicBezTo>
                    <a:pt x="28054" y="15029"/>
                    <a:pt x="28298" y="14951"/>
                    <a:pt x="28504" y="14863"/>
                  </a:cubicBezTo>
                  <a:cubicBezTo>
                    <a:pt x="28826" y="14746"/>
                    <a:pt x="29031" y="14706"/>
                    <a:pt x="29070" y="14501"/>
                  </a:cubicBezTo>
                  <a:cubicBezTo>
                    <a:pt x="29109" y="14374"/>
                    <a:pt x="28992" y="14218"/>
                    <a:pt x="28787" y="13974"/>
                  </a:cubicBezTo>
                  <a:cubicBezTo>
                    <a:pt x="28582" y="13768"/>
                    <a:pt x="28377" y="13485"/>
                    <a:pt x="28338" y="13153"/>
                  </a:cubicBezTo>
                  <a:cubicBezTo>
                    <a:pt x="28298" y="12664"/>
                    <a:pt x="28699" y="12215"/>
                    <a:pt x="29149" y="12058"/>
                  </a:cubicBezTo>
                  <a:cubicBezTo>
                    <a:pt x="29432" y="11971"/>
                    <a:pt x="29676" y="11971"/>
                    <a:pt x="29969" y="11931"/>
                  </a:cubicBezTo>
                  <a:cubicBezTo>
                    <a:pt x="30087" y="11931"/>
                    <a:pt x="30214" y="11931"/>
                    <a:pt x="30331" y="11892"/>
                  </a:cubicBezTo>
                  <a:cubicBezTo>
                    <a:pt x="31191" y="11775"/>
                    <a:pt x="31924" y="11160"/>
                    <a:pt x="32246" y="10388"/>
                  </a:cubicBezTo>
                  <a:cubicBezTo>
                    <a:pt x="32608" y="9616"/>
                    <a:pt x="32529" y="8678"/>
                    <a:pt x="32041" y="7984"/>
                  </a:cubicBezTo>
                  <a:cubicBezTo>
                    <a:pt x="31875" y="7740"/>
                    <a:pt x="31679" y="7534"/>
                    <a:pt x="31474" y="7329"/>
                  </a:cubicBezTo>
                  <a:cubicBezTo>
                    <a:pt x="31347" y="7134"/>
                    <a:pt x="31191" y="6968"/>
                    <a:pt x="31025" y="6802"/>
                  </a:cubicBezTo>
                  <a:cubicBezTo>
                    <a:pt x="30986" y="6723"/>
                    <a:pt x="30946" y="6684"/>
                    <a:pt x="30898" y="6596"/>
                  </a:cubicBezTo>
                  <a:cubicBezTo>
                    <a:pt x="30859" y="6557"/>
                    <a:pt x="30859" y="6557"/>
                    <a:pt x="30819" y="6518"/>
                  </a:cubicBezTo>
                  <a:cubicBezTo>
                    <a:pt x="30819" y="6479"/>
                    <a:pt x="30780" y="6440"/>
                    <a:pt x="30741" y="6401"/>
                  </a:cubicBezTo>
                  <a:cubicBezTo>
                    <a:pt x="30741" y="6352"/>
                    <a:pt x="30741" y="6313"/>
                    <a:pt x="30702" y="6313"/>
                  </a:cubicBezTo>
                  <a:cubicBezTo>
                    <a:pt x="30702" y="6274"/>
                    <a:pt x="30653" y="6235"/>
                    <a:pt x="30614" y="6196"/>
                  </a:cubicBezTo>
                  <a:cubicBezTo>
                    <a:pt x="30614" y="6157"/>
                    <a:pt x="30614" y="6108"/>
                    <a:pt x="30575" y="6069"/>
                  </a:cubicBezTo>
                  <a:cubicBezTo>
                    <a:pt x="30575" y="6030"/>
                    <a:pt x="30536" y="5991"/>
                    <a:pt x="30536" y="5951"/>
                  </a:cubicBezTo>
                  <a:cubicBezTo>
                    <a:pt x="30497" y="5912"/>
                    <a:pt x="30497" y="5864"/>
                    <a:pt x="30497" y="5864"/>
                  </a:cubicBezTo>
                  <a:cubicBezTo>
                    <a:pt x="30458" y="5824"/>
                    <a:pt x="30458" y="5785"/>
                    <a:pt x="30409" y="5746"/>
                  </a:cubicBezTo>
                  <a:cubicBezTo>
                    <a:pt x="30409" y="5707"/>
                    <a:pt x="30409" y="5668"/>
                    <a:pt x="30370" y="5619"/>
                  </a:cubicBezTo>
                  <a:cubicBezTo>
                    <a:pt x="30370" y="5580"/>
                    <a:pt x="30331" y="5541"/>
                    <a:pt x="30331" y="5502"/>
                  </a:cubicBezTo>
                  <a:cubicBezTo>
                    <a:pt x="30331" y="5463"/>
                    <a:pt x="30292" y="5424"/>
                    <a:pt x="30292" y="5336"/>
                  </a:cubicBezTo>
                  <a:cubicBezTo>
                    <a:pt x="30292" y="5297"/>
                    <a:pt x="30253" y="5258"/>
                    <a:pt x="30253" y="5219"/>
                  </a:cubicBezTo>
                  <a:cubicBezTo>
                    <a:pt x="30253" y="5180"/>
                    <a:pt x="30253" y="5131"/>
                    <a:pt x="30214" y="5092"/>
                  </a:cubicBezTo>
                  <a:lnTo>
                    <a:pt x="30214" y="5053"/>
                  </a:lnTo>
                  <a:lnTo>
                    <a:pt x="29393" y="5053"/>
                  </a:lnTo>
                  <a:cubicBezTo>
                    <a:pt x="28621" y="4769"/>
                    <a:pt x="26061" y="3714"/>
                    <a:pt x="25768" y="1877"/>
                  </a:cubicBezTo>
                  <a:cubicBezTo>
                    <a:pt x="25729" y="1760"/>
                    <a:pt x="25729" y="1672"/>
                    <a:pt x="25729" y="1593"/>
                  </a:cubicBezTo>
                  <a:cubicBezTo>
                    <a:pt x="25690" y="1427"/>
                    <a:pt x="25690" y="1271"/>
                    <a:pt x="25650" y="1144"/>
                  </a:cubicBezTo>
                  <a:cubicBezTo>
                    <a:pt x="25572" y="939"/>
                    <a:pt x="25445" y="734"/>
                    <a:pt x="25240" y="577"/>
                  </a:cubicBezTo>
                  <a:cubicBezTo>
                    <a:pt x="25123" y="372"/>
                    <a:pt x="24957" y="206"/>
                    <a:pt x="24791" y="50"/>
                  </a:cubicBezTo>
                  <a:lnTo>
                    <a:pt x="247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5" name="Google Shape;2715;p83"/>
            <p:cNvSpPr/>
            <p:nvPr/>
          </p:nvSpPr>
          <p:spPr>
            <a:xfrm>
              <a:off x="4577352" y="2396856"/>
              <a:ext cx="333040" cy="2152"/>
            </a:xfrm>
            <a:custGeom>
              <a:rect b="b" l="l" r="r" t="t"/>
              <a:pathLst>
                <a:path extrusionOk="0" h="157" w="24302">
                  <a:moveTo>
                    <a:pt x="118" y="0"/>
                  </a:moveTo>
                  <a:cubicBezTo>
                    <a:pt x="79" y="40"/>
                    <a:pt x="40" y="118"/>
                    <a:pt x="0" y="157"/>
                  </a:cubicBezTo>
                  <a:lnTo>
                    <a:pt x="24301" y="157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6" name="Google Shape;2716;p83"/>
            <p:cNvSpPr/>
            <p:nvPr/>
          </p:nvSpPr>
          <p:spPr>
            <a:xfrm>
              <a:off x="4910378" y="2398994"/>
              <a:ext cx="548" cy="685"/>
            </a:xfrm>
            <a:custGeom>
              <a:rect b="b" l="l" r="r" t="t"/>
              <a:pathLst>
                <a:path extrusionOk="0" h="50" w="40">
                  <a:moveTo>
                    <a:pt x="40" y="50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7" name="Google Shape;2717;p83"/>
            <p:cNvSpPr/>
            <p:nvPr/>
          </p:nvSpPr>
          <p:spPr>
            <a:xfrm>
              <a:off x="4910378" y="2398994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8" name="Google Shape;2718;p83"/>
            <p:cNvSpPr/>
            <p:nvPr/>
          </p:nvSpPr>
          <p:spPr>
            <a:xfrm>
              <a:off x="4572802" y="2408505"/>
              <a:ext cx="685" cy="548"/>
            </a:xfrm>
            <a:custGeom>
              <a:rect b="b" l="l" r="r" t="t"/>
              <a:pathLst>
                <a:path extrusionOk="0" h="40" w="50">
                  <a:moveTo>
                    <a:pt x="0" y="40"/>
                  </a:moveTo>
                  <a:cubicBezTo>
                    <a:pt x="0" y="40"/>
                    <a:pt x="0" y="1"/>
                    <a:pt x="49" y="1"/>
                  </a:cubicBezTo>
                  <a:cubicBezTo>
                    <a:pt x="0" y="1"/>
                    <a:pt x="0" y="40"/>
                    <a:pt x="0" y="4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9" name="Google Shape;2719;p83"/>
            <p:cNvSpPr/>
            <p:nvPr/>
          </p:nvSpPr>
          <p:spPr>
            <a:xfrm>
              <a:off x="4571185" y="2481082"/>
              <a:ext cx="562" cy="1617"/>
            </a:xfrm>
            <a:custGeom>
              <a:rect b="b" l="l" r="r" t="t"/>
              <a:pathLst>
                <a:path extrusionOk="0" h="118" w="41">
                  <a:moveTo>
                    <a:pt x="1" y="1"/>
                  </a:moveTo>
                  <a:cubicBezTo>
                    <a:pt x="1" y="40"/>
                    <a:pt x="40" y="79"/>
                    <a:pt x="40" y="118"/>
                  </a:cubicBezTo>
                  <a:lnTo>
                    <a:pt x="40" y="79"/>
                  </a:lnTo>
                  <a:cubicBezTo>
                    <a:pt x="1" y="4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0" name="Google Shape;2720;p83"/>
            <p:cNvSpPr/>
            <p:nvPr/>
          </p:nvSpPr>
          <p:spPr>
            <a:xfrm>
              <a:off x="4573474" y="2406902"/>
              <a:ext cx="548" cy="548"/>
            </a:xfrm>
            <a:custGeom>
              <a:rect b="b" l="l" r="r" t="t"/>
              <a:pathLst>
                <a:path extrusionOk="0" h="40" w="40">
                  <a:moveTo>
                    <a:pt x="0" y="39"/>
                  </a:moveTo>
                  <a:lnTo>
                    <a:pt x="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1" name="Google Shape;2721;p83"/>
            <p:cNvSpPr/>
            <p:nvPr/>
          </p:nvSpPr>
          <p:spPr>
            <a:xfrm>
              <a:off x="4571185" y="2418550"/>
              <a:ext cx="14" cy="1220"/>
            </a:xfrm>
            <a:custGeom>
              <a:rect b="b" l="l" r="r" t="t"/>
              <a:pathLst>
                <a:path extrusionOk="0" h="89" w="1">
                  <a:moveTo>
                    <a:pt x="1" y="88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2" name="Google Shape;2722;p83"/>
            <p:cNvSpPr/>
            <p:nvPr/>
          </p:nvSpPr>
          <p:spPr>
            <a:xfrm>
              <a:off x="4571733" y="2420291"/>
              <a:ext cx="14" cy="548"/>
            </a:xfrm>
            <a:custGeom>
              <a:rect b="b" l="l" r="r" t="t"/>
              <a:pathLst>
                <a:path extrusionOk="0" h="40" w="1">
                  <a:moveTo>
                    <a:pt x="0" y="39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3" name="Google Shape;2723;p83"/>
            <p:cNvSpPr/>
            <p:nvPr/>
          </p:nvSpPr>
          <p:spPr>
            <a:xfrm>
              <a:off x="4571185" y="2478808"/>
              <a:ext cx="14" cy="1754"/>
            </a:xfrm>
            <a:custGeom>
              <a:rect b="b" l="l" r="r" t="t"/>
              <a:pathLst>
                <a:path extrusionOk="0" h="128" w="1">
                  <a:moveTo>
                    <a:pt x="1" y="127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4" name="Google Shape;2724;p83"/>
            <p:cNvSpPr/>
            <p:nvPr/>
          </p:nvSpPr>
          <p:spPr>
            <a:xfrm>
              <a:off x="4571733" y="2421360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39" y="79"/>
                  </a:moveTo>
                  <a:cubicBezTo>
                    <a:pt x="0" y="40"/>
                    <a:pt x="0" y="40"/>
                    <a:pt x="0" y="1"/>
                  </a:cubicBezTo>
                  <a:cubicBezTo>
                    <a:pt x="0" y="40"/>
                    <a:pt x="0" y="40"/>
                    <a:pt x="39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5" name="Google Shape;2725;p83"/>
            <p:cNvSpPr/>
            <p:nvPr/>
          </p:nvSpPr>
          <p:spPr>
            <a:xfrm>
              <a:off x="4571185" y="2476670"/>
              <a:ext cx="14" cy="1083"/>
            </a:xfrm>
            <a:custGeom>
              <a:rect b="b" l="l" r="r" t="t"/>
              <a:pathLst>
                <a:path extrusionOk="0" h="79" w="1">
                  <a:moveTo>
                    <a:pt x="1" y="78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6" name="Google Shape;2726;p83"/>
            <p:cNvSpPr/>
            <p:nvPr/>
          </p:nvSpPr>
          <p:spPr>
            <a:xfrm>
              <a:off x="4571185" y="2417481"/>
              <a:ext cx="14" cy="548"/>
            </a:xfrm>
            <a:custGeom>
              <a:rect b="b" l="l" r="r" t="t"/>
              <a:pathLst>
                <a:path extrusionOk="0" h="40" w="1">
                  <a:moveTo>
                    <a:pt x="1" y="3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7" name="Google Shape;2727;p83"/>
            <p:cNvSpPr/>
            <p:nvPr/>
          </p:nvSpPr>
          <p:spPr>
            <a:xfrm>
              <a:off x="4571733" y="2414124"/>
              <a:ext cx="14" cy="1096"/>
            </a:xfrm>
            <a:custGeom>
              <a:rect b="b" l="l" r="r" t="t"/>
              <a:pathLst>
                <a:path extrusionOk="0" h="80" w="1">
                  <a:moveTo>
                    <a:pt x="0" y="79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8" name="Google Shape;2728;p83"/>
            <p:cNvSpPr/>
            <p:nvPr/>
          </p:nvSpPr>
          <p:spPr>
            <a:xfrm>
              <a:off x="4571733" y="2411849"/>
              <a:ext cx="548" cy="1220"/>
            </a:xfrm>
            <a:custGeom>
              <a:rect b="b" l="l" r="r" t="t"/>
              <a:pathLst>
                <a:path extrusionOk="0" h="89" w="40">
                  <a:moveTo>
                    <a:pt x="0" y="89"/>
                  </a:moveTo>
                  <a:cubicBezTo>
                    <a:pt x="39" y="89"/>
                    <a:pt x="39" y="40"/>
                    <a:pt x="39" y="1"/>
                  </a:cubicBezTo>
                  <a:cubicBezTo>
                    <a:pt x="39" y="40"/>
                    <a:pt x="39" y="89"/>
                    <a:pt x="0" y="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9" name="Google Shape;2729;p83"/>
            <p:cNvSpPr/>
            <p:nvPr/>
          </p:nvSpPr>
          <p:spPr>
            <a:xfrm>
              <a:off x="4571733" y="2415741"/>
              <a:ext cx="14" cy="1220"/>
            </a:xfrm>
            <a:custGeom>
              <a:rect b="b" l="l" r="r" t="t"/>
              <a:pathLst>
                <a:path extrusionOk="0" h="89" w="1">
                  <a:moveTo>
                    <a:pt x="0" y="88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0" name="Google Shape;2730;p83"/>
            <p:cNvSpPr/>
            <p:nvPr/>
          </p:nvSpPr>
          <p:spPr>
            <a:xfrm>
              <a:off x="4572268" y="2410245"/>
              <a:ext cx="548" cy="1083"/>
            </a:xfrm>
            <a:custGeom>
              <a:rect b="b" l="l" r="r" t="t"/>
              <a:pathLst>
                <a:path extrusionOk="0" h="79" w="40">
                  <a:moveTo>
                    <a:pt x="0" y="79"/>
                  </a:moveTo>
                  <a:cubicBezTo>
                    <a:pt x="0" y="40"/>
                    <a:pt x="39" y="40"/>
                    <a:pt x="39" y="1"/>
                  </a:cubicBezTo>
                  <a:cubicBezTo>
                    <a:pt x="39" y="40"/>
                    <a:pt x="0" y="40"/>
                    <a:pt x="0" y="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1" name="Google Shape;2731;p83"/>
            <p:cNvSpPr/>
            <p:nvPr/>
          </p:nvSpPr>
          <p:spPr>
            <a:xfrm>
              <a:off x="4932209" y="2669091"/>
              <a:ext cx="11128" cy="1754"/>
            </a:xfrm>
            <a:custGeom>
              <a:rect b="b" l="l" r="r" t="t"/>
              <a:pathLst>
                <a:path extrusionOk="0" h="128" w="812">
                  <a:moveTo>
                    <a:pt x="811" y="0"/>
                  </a:moveTo>
                  <a:lnTo>
                    <a:pt x="645" y="39"/>
                  </a:lnTo>
                  <a:cubicBezTo>
                    <a:pt x="634" y="46"/>
                    <a:pt x="621" y="52"/>
                    <a:pt x="609" y="58"/>
                  </a:cubicBezTo>
                  <a:lnTo>
                    <a:pt x="609" y="58"/>
                  </a:lnTo>
                  <a:cubicBezTo>
                    <a:pt x="677" y="41"/>
                    <a:pt x="744" y="22"/>
                    <a:pt x="811" y="0"/>
                  </a:cubicBezTo>
                  <a:close/>
                  <a:moveTo>
                    <a:pt x="609" y="58"/>
                  </a:moveTo>
                  <a:cubicBezTo>
                    <a:pt x="427" y="102"/>
                    <a:pt x="234" y="127"/>
                    <a:pt x="0" y="127"/>
                  </a:cubicBezTo>
                  <a:cubicBezTo>
                    <a:pt x="226" y="127"/>
                    <a:pt x="453" y="127"/>
                    <a:pt x="609" y="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2" name="Google Shape;2732;p83"/>
            <p:cNvSpPr/>
            <p:nvPr/>
          </p:nvSpPr>
          <p:spPr>
            <a:xfrm>
              <a:off x="4987368" y="2475998"/>
              <a:ext cx="562" cy="1754"/>
            </a:xfrm>
            <a:custGeom>
              <a:rect b="b" l="l" r="r" t="t"/>
              <a:pathLst>
                <a:path extrusionOk="0" h="128" w="41">
                  <a:moveTo>
                    <a:pt x="1" y="0"/>
                  </a:moveTo>
                  <a:cubicBezTo>
                    <a:pt x="40" y="49"/>
                    <a:pt x="40" y="88"/>
                    <a:pt x="40" y="127"/>
                  </a:cubicBezTo>
                  <a:cubicBezTo>
                    <a:pt x="40" y="88"/>
                    <a:pt x="40" y="49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3" name="Google Shape;2733;p83"/>
            <p:cNvSpPr/>
            <p:nvPr/>
          </p:nvSpPr>
          <p:spPr>
            <a:xfrm>
              <a:off x="4986299" y="2472106"/>
              <a:ext cx="548" cy="2289"/>
            </a:xfrm>
            <a:custGeom>
              <a:rect b="b" l="l" r="r" t="t"/>
              <a:pathLst>
                <a:path extrusionOk="0" h="167" w="40">
                  <a:moveTo>
                    <a:pt x="1" y="1"/>
                  </a:moveTo>
                  <a:cubicBezTo>
                    <a:pt x="1" y="89"/>
                    <a:pt x="40" y="128"/>
                    <a:pt x="40" y="167"/>
                  </a:cubicBezTo>
                  <a:cubicBezTo>
                    <a:pt x="40" y="128"/>
                    <a:pt x="1" y="89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4" name="Google Shape;2734;p83"/>
            <p:cNvSpPr/>
            <p:nvPr/>
          </p:nvSpPr>
          <p:spPr>
            <a:xfrm>
              <a:off x="4989109" y="2479342"/>
              <a:ext cx="562" cy="1220"/>
            </a:xfrm>
            <a:custGeom>
              <a:rect b="b" l="l" r="r" t="t"/>
              <a:pathLst>
                <a:path extrusionOk="0" h="89" w="41">
                  <a:moveTo>
                    <a:pt x="1" y="1"/>
                  </a:moveTo>
                  <a:cubicBezTo>
                    <a:pt x="1" y="1"/>
                    <a:pt x="1" y="49"/>
                    <a:pt x="40" y="88"/>
                  </a:cubicBezTo>
                  <a:cubicBezTo>
                    <a:pt x="1" y="4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5" name="Google Shape;2735;p83"/>
            <p:cNvSpPr/>
            <p:nvPr/>
          </p:nvSpPr>
          <p:spPr>
            <a:xfrm>
              <a:off x="4943323" y="2654633"/>
              <a:ext cx="9511" cy="14472"/>
            </a:xfrm>
            <a:custGeom>
              <a:rect b="b" l="l" r="r" t="t"/>
              <a:pathLst>
                <a:path extrusionOk="0" h="1056" w="694">
                  <a:moveTo>
                    <a:pt x="694" y="0"/>
                  </a:moveTo>
                  <a:cubicBezTo>
                    <a:pt x="567" y="489"/>
                    <a:pt x="411" y="811"/>
                    <a:pt x="127" y="977"/>
                  </a:cubicBezTo>
                  <a:lnTo>
                    <a:pt x="0" y="1055"/>
                  </a:lnTo>
                  <a:cubicBezTo>
                    <a:pt x="372" y="889"/>
                    <a:pt x="567" y="567"/>
                    <a:pt x="6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6" name="Google Shape;2736;p83"/>
            <p:cNvSpPr/>
            <p:nvPr/>
          </p:nvSpPr>
          <p:spPr>
            <a:xfrm>
              <a:off x="4985230" y="2468762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1" y="1"/>
                  </a:moveTo>
                  <a:cubicBezTo>
                    <a:pt x="40" y="40"/>
                    <a:pt x="40" y="89"/>
                    <a:pt x="40" y="128"/>
                  </a:cubicBezTo>
                  <a:cubicBezTo>
                    <a:pt x="40" y="89"/>
                    <a:pt x="40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7" name="Google Shape;2737;p83"/>
            <p:cNvSpPr/>
            <p:nvPr/>
          </p:nvSpPr>
          <p:spPr>
            <a:xfrm>
              <a:off x="4952820" y="2651275"/>
              <a:ext cx="562" cy="2823"/>
            </a:xfrm>
            <a:custGeom>
              <a:rect b="b" l="l" r="r" t="t"/>
              <a:pathLst>
                <a:path extrusionOk="0" h="206" w="41">
                  <a:moveTo>
                    <a:pt x="40" y="1"/>
                  </a:moveTo>
                  <a:cubicBezTo>
                    <a:pt x="40" y="79"/>
                    <a:pt x="1" y="157"/>
                    <a:pt x="1" y="206"/>
                  </a:cubicBezTo>
                  <a:cubicBezTo>
                    <a:pt x="1" y="157"/>
                    <a:pt x="40" y="79"/>
                    <a:pt x="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8" name="Google Shape;2738;p83"/>
            <p:cNvSpPr/>
            <p:nvPr/>
          </p:nvSpPr>
          <p:spPr>
            <a:xfrm>
              <a:off x="4993535" y="2488318"/>
              <a:ext cx="1083" cy="1083"/>
            </a:xfrm>
            <a:custGeom>
              <a:rect b="b" l="l" r="r" t="t"/>
              <a:pathLst>
                <a:path extrusionOk="0" h="79" w="79">
                  <a:moveTo>
                    <a:pt x="0" y="0"/>
                  </a:moveTo>
                  <a:cubicBezTo>
                    <a:pt x="40" y="39"/>
                    <a:pt x="40" y="39"/>
                    <a:pt x="79" y="78"/>
                  </a:cubicBezTo>
                  <a:cubicBezTo>
                    <a:pt x="40" y="39"/>
                    <a:pt x="40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9" name="Google Shape;2739;p83"/>
            <p:cNvSpPr/>
            <p:nvPr/>
          </p:nvSpPr>
          <p:spPr>
            <a:xfrm>
              <a:off x="5002511" y="2499432"/>
              <a:ext cx="7770" cy="8976"/>
            </a:xfrm>
            <a:custGeom>
              <a:rect b="b" l="l" r="r" t="t"/>
              <a:pathLst>
                <a:path extrusionOk="0" h="655" w="567">
                  <a:moveTo>
                    <a:pt x="0" y="0"/>
                  </a:moveTo>
                  <a:cubicBezTo>
                    <a:pt x="205" y="205"/>
                    <a:pt x="401" y="411"/>
                    <a:pt x="567" y="655"/>
                  </a:cubicBezTo>
                  <a:cubicBezTo>
                    <a:pt x="401" y="411"/>
                    <a:pt x="205" y="20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0" name="Google Shape;2740;p83"/>
            <p:cNvSpPr/>
            <p:nvPr/>
          </p:nvSpPr>
          <p:spPr>
            <a:xfrm>
              <a:off x="4991932" y="2485495"/>
              <a:ext cx="548" cy="1220"/>
            </a:xfrm>
            <a:custGeom>
              <a:rect b="b" l="l" r="r" t="t"/>
              <a:pathLst>
                <a:path extrusionOk="0" h="89" w="40">
                  <a:moveTo>
                    <a:pt x="0" y="1"/>
                  </a:moveTo>
                  <a:cubicBezTo>
                    <a:pt x="39" y="1"/>
                    <a:pt x="39" y="40"/>
                    <a:pt x="39" y="89"/>
                  </a:cubicBezTo>
                  <a:cubicBezTo>
                    <a:pt x="39" y="40"/>
                    <a:pt x="39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1" name="Google Shape;2741;p83"/>
            <p:cNvSpPr/>
            <p:nvPr/>
          </p:nvSpPr>
          <p:spPr>
            <a:xfrm>
              <a:off x="4990191" y="2482151"/>
              <a:ext cx="548" cy="1754"/>
            </a:xfrm>
            <a:custGeom>
              <a:rect b="b" l="l" r="r" t="t"/>
              <a:pathLst>
                <a:path extrusionOk="0" h="128" w="40">
                  <a:moveTo>
                    <a:pt x="0" y="1"/>
                  </a:moveTo>
                  <a:cubicBezTo>
                    <a:pt x="39" y="40"/>
                    <a:pt x="39" y="89"/>
                    <a:pt x="39" y="128"/>
                  </a:cubicBezTo>
                  <a:cubicBezTo>
                    <a:pt x="39" y="89"/>
                    <a:pt x="39" y="40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2" name="Google Shape;2742;p83"/>
            <p:cNvSpPr/>
            <p:nvPr/>
          </p:nvSpPr>
          <p:spPr>
            <a:xfrm>
              <a:off x="4941048" y="2668022"/>
              <a:ext cx="4029" cy="1617"/>
            </a:xfrm>
            <a:custGeom>
              <a:rect b="b" l="l" r="r" t="t"/>
              <a:pathLst>
                <a:path extrusionOk="0" h="118" w="294">
                  <a:moveTo>
                    <a:pt x="293" y="0"/>
                  </a:moveTo>
                  <a:cubicBezTo>
                    <a:pt x="205" y="39"/>
                    <a:pt x="127" y="78"/>
                    <a:pt x="0" y="117"/>
                  </a:cubicBezTo>
                  <a:lnTo>
                    <a:pt x="166" y="78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3" name="Google Shape;2743;p83"/>
            <p:cNvSpPr/>
            <p:nvPr/>
          </p:nvSpPr>
          <p:spPr>
            <a:xfrm>
              <a:off x="4623686" y="2647397"/>
              <a:ext cx="3358" cy="11128"/>
            </a:xfrm>
            <a:custGeom>
              <a:rect b="b" l="l" r="r" t="t"/>
              <a:pathLst>
                <a:path extrusionOk="0" h="812" w="245">
                  <a:moveTo>
                    <a:pt x="0" y="0"/>
                  </a:moveTo>
                  <a:cubicBezTo>
                    <a:pt x="118" y="284"/>
                    <a:pt x="196" y="528"/>
                    <a:pt x="245" y="811"/>
                  </a:cubicBezTo>
                  <a:cubicBezTo>
                    <a:pt x="196" y="528"/>
                    <a:pt x="118" y="284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p83"/>
            <p:cNvSpPr/>
            <p:nvPr/>
          </p:nvSpPr>
          <p:spPr>
            <a:xfrm>
              <a:off x="4571733" y="2483357"/>
              <a:ext cx="5098" cy="11128"/>
            </a:xfrm>
            <a:custGeom>
              <a:rect b="b" l="l" r="r" t="t"/>
              <a:pathLst>
                <a:path extrusionOk="0" h="812" w="372">
                  <a:moveTo>
                    <a:pt x="0" y="1"/>
                  </a:moveTo>
                  <a:cubicBezTo>
                    <a:pt x="78" y="284"/>
                    <a:pt x="244" y="528"/>
                    <a:pt x="371" y="812"/>
                  </a:cubicBezTo>
                  <a:cubicBezTo>
                    <a:pt x="244" y="528"/>
                    <a:pt x="78" y="245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p83"/>
            <p:cNvSpPr/>
            <p:nvPr/>
          </p:nvSpPr>
          <p:spPr>
            <a:xfrm>
              <a:off x="4628099" y="2664664"/>
              <a:ext cx="14" cy="1096"/>
            </a:xfrm>
            <a:custGeom>
              <a:rect b="b" l="l" r="r" t="t"/>
              <a:pathLst>
                <a:path extrusionOk="0" h="80" w="1">
                  <a:moveTo>
                    <a:pt x="1" y="1"/>
                  </a:moveTo>
                  <a:lnTo>
                    <a:pt x="1" y="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6" name="Google Shape;2746;p83"/>
            <p:cNvSpPr/>
            <p:nvPr/>
          </p:nvSpPr>
          <p:spPr>
            <a:xfrm>
              <a:off x="4628099" y="2667487"/>
              <a:ext cx="14" cy="1083"/>
            </a:xfrm>
            <a:custGeom>
              <a:rect b="b" l="l" r="r" t="t"/>
              <a:pathLst>
                <a:path extrusionOk="0" h="79" w="1">
                  <a:moveTo>
                    <a:pt x="1" y="0"/>
                  </a:moveTo>
                  <a:lnTo>
                    <a:pt x="1" y="7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7" name="Google Shape;2747;p83"/>
            <p:cNvSpPr/>
            <p:nvPr/>
          </p:nvSpPr>
          <p:spPr>
            <a:xfrm>
              <a:off x="4627030" y="2658511"/>
              <a:ext cx="548" cy="2289"/>
            </a:xfrm>
            <a:custGeom>
              <a:rect b="b" l="l" r="r" t="t"/>
              <a:pathLst>
                <a:path extrusionOk="0" h="167" w="40">
                  <a:moveTo>
                    <a:pt x="1" y="0"/>
                  </a:moveTo>
                  <a:cubicBezTo>
                    <a:pt x="40" y="40"/>
                    <a:pt x="40" y="118"/>
                    <a:pt x="40" y="167"/>
                  </a:cubicBezTo>
                  <a:cubicBezTo>
                    <a:pt x="40" y="118"/>
                    <a:pt x="40" y="4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8" name="Google Shape;2748;p83"/>
            <p:cNvSpPr/>
            <p:nvPr/>
          </p:nvSpPr>
          <p:spPr>
            <a:xfrm>
              <a:off x="4627564" y="2661320"/>
              <a:ext cx="548" cy="1617"/>
            </a:xfrm>
            <a:custGeom>
              <a:rect b="b" l="l" r="r" t="t"/>
              <a:pathLst>
                <a:path extrusionOk="0" h="118" w="40">
                  <a:moveTo>
                    <a:pt x="1" y="1"/>
                  </a:moveTo>
                  <a:cubicBezTo>
                    <a:pt x="1" y="40"/>
                    <a:pt x="40" y="79"/>
                    <a:pt x="40" y="118"/>
                  </a:cubicBezTo>
                  <a:cubicBezTo>
                    <a:pt x="40" y="79"/>
                    <a:pt x="1" y="40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9" name="Google Shape;2749;p83"/>
            <p:cNvSpPr/>
            <p:nvPr/>
          </p:nvSpPr>
          <p:spPr>
            <a:xfrm>
              <a:off x="4571733" y="2482151"/>
              <a:ext cx="14" cy="14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0" name="Google Shape;2750;p83"/>
          <p:cNvSpPr txBox="1"/>
          <p:nvPr/>
        </p:nvSpPr>
        <p:spPr>
          <a:xfrm flipH="1">
            <a:off x="712625" y="1353038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WASHINGTON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751" name="Google Shape;2751;p83"/>
          <p:cNvSpPr txBox="1"/>
          <p:nvPr/>
        </p:nvSpPr>
        <p:spPr>
          <a:xfrm flipH="1">
            <a:off x="713099" y="2425538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COLORADO</a:t>
            </a:r>
            <a:endParaRPr b="0" i="0" sz="2400" u="none" cap="none" strike="noStrike">
              <a:solidFill>
                <a:srgbClr val="43434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752" name="Google Shape;2752;p83"/>
          <p:cNvSpPr txBox="1"/>
          <p:nvPr/>
        </p:nvSpPr>
        <p:spPr>
          <a:xfrm flipH="1">
            <a:off x="712992" y="1789700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It has a beautiful name, but it’s hot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53" name="Google Shape;2753;p83"/>
          <p:cNvSpPr txBox="1"/>
          <p:nvPr/>
        </p:nvSpPr>
        <p:spPr>
          <a:xfrm flipH="1">
            <a:off x="713024" y="2864369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Mercury is the closest planet to the sun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54" name="Google Shape;2754;p83"/>
          <p:cNvSpPr txBox="1"/>
          <p:nvPr/>
        </p:nvSpPr>
        <p:spPr>
          <a:xfrm flipH="1">
            <a:off x="712624" y="3498050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ARKANSAS</a:t>
            </a:r>
            <a:endParaRPr b="0" i="0" sz="2400" u="none" cap="none" strike="noStrike">
              <a:solidFill>
                <a:srgbClr val="43434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755" name="Google Shape;2755;p83"/>
          <p:cNvSpPr txBox="1"/>
          <p:nvPr/>
        </p:nvSpPr>
        <p:spPr>
          <a:xfrm flipH="1">
            <a:off x="712414" y="393687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Despite being red, Mars is a very cold place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756" name="Google Shape;2756;p83"/>
          <p:cNvCxnSpPr>
            <a:stCxn id="2750" idx="1"/>
          </p:cNvCxnSpPr>
          <p:nvPr/>
        </p:nvCxnSpPr>
        <p:spPr>
          <a:xfrm>
            <a:off x="3325925" y="1545488"/>
            <a:ext cx="1091700" cy="1521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2757" name="Google Shape;2757;p83"/>
          <p:cNvCxnSpPr>
            <a:stCxn id="2751" idx="1"/>
          </p:cNvCxnSpPr>
          <p:nvPr/>
        </p:nvCxnSpPr>
        <p:spPr>
          <a:xfrm>
            <a:off x="3326399" y="2617988"/>
            <a:ext cx="2050500" cy="1905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2758" name="Google Shape;2758;p83"/>
          <p:cNvCxnSpPr>
            <a:stCxn id="2754" idx="1"/>
          </p:cNvCxnSpPr>
          <p:nvPr/>
        </p:nvCxnSpPr>
        <p:spPr>
          <a:xfrm flipH="1" rot="10800000">
            <a:off x="3325924" y="3273200"/>
            <a:ext cx="3237600" cy="417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sp>
        <p:nvSpPr>
          <p:cNvPr id="2759" name="Google Shape;2759;p83"/>
          <p:cNvSpPr/>
          <p:nvPr/>
        </p:nvSpPr>
        <p:spPr>
          <a:xfrm>
            <a:off x="2629750" y="544106"/>
            <a:ext cx="298651" cy="284589"/>
          </a:xfrm>
          <a:custGeom>
            <a:rect b="b" l="l" r="r" t="t"/>
            <a:pathLst>
              <a:path extrusionOk="0" h="3400" w="3568">
                <a:moveTo>
                  <a:pt x="1784" y="1"/>
                </a:moveTo>
                <a:lnTo>
                  <a:pt x="1238" y="1124"/>
                </a:lnTo>
                <a:lnTo>
                  <a:pt x="1" y="1292"/>
                </a:lnTo>
                <a:lnTo>
                  <a:pt x="884" y="2162"/>
                </a:lnTo>
                <a:lnTo>
                  <a:pt x="675" y="3399"/>
                </a:lnTo>
                <a:lnTo>
                  <a:pt x="1784" y="2823"/>
                </a:lnTo>
                <a:lnTo>
                  <a:pt x="2880" y="3399"/>
                </a:lnTo>
                <a:lnTo>
                  <a:pt x="2880" y="3399"/>
                </a:lnTo>
                <a:lnTo>
                  <a:pt x="2671" y="2162"/>
                </a:lnTo>
                <a:lnTo>
                  <a:pt x="3567" y="1292"/>
                </a:lnTo>
                <a:lnTo>
                  <a:pt x="2334" y="1124"/>
                </a:lnTo>
                <a:lnTo>
                  <a:pt x="178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0" name="Google Shape;2760;p83"/>
          <p:cNvSpPr/>
          <p:nvPr/>
        </p:nvSpPr>
        <p:spPr>
          <a:xfrm>
            <a:off x="6215588" y="544106"/>
            <a:ext cx="298651" cy="284589"/>
          </a:xfrm>
          <a:custGeom>
            <a:rect b="b" l="l" r="r" t="t"/>
            <a:pathLst>
              <a:path extrusionOk="0" h="3400" w="3568">
                <a:moveTo>
                  <a:pt x="1784" y="1"/>
                </a:moveTo>
                <a:lnTo>
                  <a:pt x="1238" y="1124"/>
                </a:lnTo>
                <a:lnTo>
                  <a:pt x="1" y="1292"/>
                </a:lnTo>
                <a:lnTo>
                  <a:pt x="884" y="2162"/>
                </a:lnTo>
                <a:lnTo>
                  <a:pt x="675" y="3399"/>
                </a:lnTo>
                <a:lnTo>
                  <a:pt x="1784" y="2823"/>
                </a:lnTo>
                <a:lnTo>
                  <a:pt x="2880" y="3399"/>
                </a:lnTo>
                <a:lnTo>
                  <a:pt x="2880" y="3399"/>
                </a:lnTo>
                <a:lnTo>
                  <a:pt x="2671" y="2162"/>
                </a:lnTo>
                <a:lnTo>
                  <a:pt x="3567" y="1292"/>
                </a:lnTo>
                <a:lnTo>
                  <a:pt x="2334" y="1124"/>
                </a:lnTo>
                <a:lnTo>
                  <a:pt x="178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64" name="Shape 2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" name="Google Shape;2765;p84"/>
          <p:cNvSpPr txBox="1"/>
          <p:nvPr>
            <p:ph type="title"/>
          </p:nvPr>
        </p:nvSpPr>
        <p:spPr>
          <a:xfrm>
            <a:off x="2855700" y="430950"/>
            <a:ext cx="34326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UNIFORM PARTS</a:t>
            </a:r>
            <a:endParaRPr/>
          </a:p>
        </p:txBody>
      </p:sp>
      <p:grpSp>
        <p:nvGrpSpPr>
          <p:cNvPr id="2766" name="Google Shape;2766;p84"/>
          <p:cNvGrpSpPr/>
          <p:nvPr/>
        </p:nvGrpSpPr>
        <p:grpSpPr>
          <a:xfrm>
            <a:off x="3171825" y="1484975"/>
            <a:ext cx="2722312" cy="3658576"/>
            <a:chOff x="3171825" y="1484975"/>
            <a:chExt cx="2722312" cy="3658576"/>
          </a:xfrm>
        </p:grpSpPr>
        <p:sp>
          <p:nvSpPr>
            <p:cNvPr id="2767" name="Google Shape;2767;p84"/>
            <p:cNvSpPr/>
            <p:nvPr/>
          </p:nvSpPr>
          <p:spPr>
            <a:xfrm>
              <a:off x="5195764" y="2682154"/>
              <a:ext cx="698373" cy="1162097"/>
            </a:xfrm>
            <a:custGeom>
              <a:rect b="b" l="l" r="r" t="t"/>
              <a:pathLst>
                <a:path extrusionOk="0" h="30874" w="18554">
                  <a:moveTo>
                    <a:pt x="6963" y="0"/>
                  </a:moveTo>
                  <a:cubicBezTo>
                    <a:pt x="1857" y="2188"/>
                    <a:pt x="0" y="6243"/>
                    <a:pt x="0" y="6243"/>
                  </a:cubicBezTo>
                  <a:cubicBezTo>
                    <a:pt x="1984" y="8878"/>
                    <a:pt x="5310" y="13254"/>
                    <a:pt x="8907" y="14995"/>
                  </a:cubicBezTo>
                  <a:cubicBezTo>
                    <a:pt x="7935" y="16453"/>
                    <a:pt x="7167" y="18272"/>
                    <a:pt x="6438" y="19691"/>
                  </a:cubicBezTo>
                  <a:cubicBezTo>
                    <a:pt x="5183" y="22249"/>
                    <a:pt x="3851" y="24553"/>
                    <a:pt x="2392" y="26906"/>
                  </a:cubicBezTo>
                  <a:lnTo>
                    <a:pt x="2392" y="26945"/>
                  </a:lnTo>
                  <a:cubicBezTo>
                    <a:pt x="2470" y="26945"/>
                    <a:pt x="2587" y="26984"/>
                    <a:pt x="2713" y="27062"/>
                  </a:cubicBezTo>
                  <a:cubicBezTo>
                    <a:pt x="3608" y="27636"/>
                    <a:pt x="4376" y="28764"/>
                    <a:pt x="4697" y="29736"/>
                  </a:cubicBezTo>
                  <a:cubicBezTo>
                    <a:pt x="4823" y="30106"/>
                    <a:pt x="4862" y="30514"/>
                    <a:pt x="4823" y="30874"/>
                  </a:cubicBezTo>
                  <a:cubicBezTo>
                    <a:pt x="6039" y="29979"/>
                    <a:pt x="7206" y="29007"/>
                    <a:pt x="8305" y="28122"/>
                  </a:cubicBezTo>
                  <a:cubicBezTo>
                    <a:pt x="11426" y="25652"/>
                    <a:pt x="13526" y="23260"/>
                    <a:pt x="15841" y="20100"/>
                  </a:cubicBezTo>
                  <a:cubicBezTo>
                    <a:pt x="16648" y="18962"/>
                    <a:pt x="18554" y="17503"/>
                    <a:pt x="17824" y="16123"/>
                  </a:cubicBezTo>
                  <a:cubicBezTo>
                    <a:pt x="16531" y="13740"/>
                    <a:pt x="15675" y="11183"/>
                    <a:pt x="14304" y="8752"/>
                  </a:cubicBezTo>
                  <a:cubicBezTo>
                    <a:pt x="12233" y="5066"/>
                    <a:pt x="9598" y="2878"/>
                    <a:pt x="6963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8" name="Google Shape;2768;p84"/>
            <p:cNvSpPr/>
            <p:nvPr/>
          </p:nvSpPr>
          <p:spPr>
            <a:xfrm>
              <a:off x="5372512" y="3804623"/>
              <a:ext cx="6286" cy="38092"/>
            </a:xfrm>
            <a:custGeom>
              <a:rect b="b" l="l" r="r" t="t"/>
              <a:pathLst>
                <a:path extrusionOk="0" h="1012" w="167">
                  <a:moveTo>
                    <a:pt x="1" y="1"/>
                  </a:moveTo>
                  <a:cubicBezTo>
                    <a:pt x="127" y="322"/>
                    <a:pt x="166" y="691"/>
                    <a:pt x="127" y="1012"/>
                  </a:cubicBezTo>
                  <a:cubicBezTo>
                    <a:pt x="166" y="691"/>
                    <a:pt x="127" y="322"/>
                    <a:pt x="40" y="1"/>
                  </a:cubicBez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9" name="Google Shape;2769;p84"/>
            <p:cNvSpPr/>
            <p:nvPr/>
          </p:nvSpPr>
          <p:spPr>
            <a:xfrm>
              <a:off x="5203442" y="2701914"/>
              <a:ext cx="681547" cy="1142336"/>
            </a:xfrm>
            <a:custGeom>
              <a:rect b="b" l="l" r="r" t="t"/>
              <a:pathLst>
                <a:path extrusionOk="0" h="30349" w="18107">
                  <a:moveTo>
                    <a:pt x="7206" y="0"/>
                  </a:moveTo>
                  <a:cubicBezTo>
                    <a:pt x="6846" y="166"/>
                    <a:pt x="6477" y="282"/>
                    <a:pt x="6195" y="448"/>
                  </a:cubicBezTo>
                  <a:cubicBezTo>
                    <a:pt x="5913" y="613"/>
                    <a:pt x="5670" y="768"/>
                    <a:pt x="5426" y="934"/>
                  </a:cubicBezTo>
                  <a:cubicBezTo>
                    <a:pt x="4736" y="1381"/>
                    <a:pt x="4085" y="1906"/>
                    <a:pt x="3482" y="2470"/>
                  </a:cubicBezTo>
                  <a:cubicBezTo>
                    <a:pt x="3239" y="2674"/>
                    <a:pt x="3034" y="2917"/>
                    <a:pt x="2791" y="3122"/>
                  </a:cubicBezTo>
                  <a:lnTo>
                    <a:pt x="2752" y="3161"/>
                  </a:lnTo>
                  <a:cubicBezTo>
                    <a:pt x="2587" y="3326"/>
                    <a:pt x="2431" y="3443"/>
                    <a:pt x="2266" y="3608"/>
                  </a:cubicBezTo>
                  <a:cubicBezTo>
                    <a:pt x="1984" y="3890"/>
                    <a:pt x="1653" y="4172"/>
                    <a:pt x="1372" y="4502"/>
                  </a:cubicBezTo>
                  <a:cubicBezTo>
                    <a:pt x="1012" y="4823"/>
                    <a:pt x="681" y="5193"/>
                    <a:pt x="360" y="5553"/>
                  </a:cubicBezTo>
                  <a:lnTo>
                    <a:pt x="360" y="5592"/>
                  </a:lnTo>
                  <a:lnTo>
                    <a:pt x="321" y="5592"/>
                  </a:lnTo>
                  <a:cubicBezTo>
                    <a:pt x="321" y="5630"/>
                    <a:pt x="282" y="5630"/>
                    <a:pt x="282" y="5679"/>
                  </a:cubicBezTo>
                  <a:cubicBezTo>
                    <a:pt x="156" y="5796"/>
                    <a:pt x="78" y="5922"/>
                    <a:pt x="0" y="6039"/>
                  </a:cubicBezTo>
                  <a:cubicBezTo>
                    <a:pt x="681" y="6895"/>
                    <a:pt x="1498" y="7945"/>
                    <a:pt x="2383" y="8995"/>
                  </a:cubicBezTo>
                  <a:lnTo>
                    <a:pt x="2383" y="8995"/>
                  </a:lnTo>
                  <a:cubicBezTo>
                    <a:pt x="1615" y="6447"/>
                    <a:pt x="3764" y="3287"/>
                    <a:pt x="6399" y="3287"/>
                  </a:cubicBezTo>
                  <a:cubicBezTo>
                    <a:pt x="6885" y="3287"/>
                    <a:pt x="7371" y="3404"/>
                    <a:pt x="7857" y="3608"/>
                  </a:cubicBezTo>
                  <a:cubicBezTo>
                    <a:pt x="9841" y="4502"/>
                    <a:pt x="10940" y="6768"/>
                    <a:pt x="12233" y="8431"/>
                  </a:cubicBezTo>
                  <a:cubicBezTo>
                    <a:pt x="14013" y="10619"/>
                    <a:pt x="15880" y="13779"/>
                    <a:pt x="15112" y="16735"/>
                  </a:cubicBezTo>
                  <a:cubicBezTo>
                    <a:pt x="14830" y="17785"/>
                    <a:pt x="14052" y="18680"/>
                    <a:pt x="13449" y="19487"/>
                  </a:cubicBezTo>
                  <a:cubicBezTo>
                    <a:pt x="12515" y="20751"/>
                    <a:pt x="11582" y="21918"/>
                    <a:pt x="10609" y="23095"/>
                  </a:cubicBezTo>
                  <a:cubicBezTo>
                    <a:pt x="8791" y="25283"/>
                    <a:pt x="6720" y="27471"/>
                    <a:pt x="4532" y="29299"/>
                  </a:cubicBezTo>
                  <a:cubicBezTo>
                    <a:pt x="4619" y="29620"/>
                    <a:pt x="4658" y="29989"/>
                    <a:pt x="4619" y="30310"/>
                  </a:cubicBezTo>
                  <a:lnTo>
                    <a:pt x="4619" y="30349"/>
                  </a:lnTo>
                  <a:cubicBezTo>
                    <a:pt x="5835" y="29454"/>
                    <a:pt x="7002" y="28482"/>
                    <a:pt x="8101" y="27597"/>
                  </a:cubicBezTo>
                  <a:cubicBezTo>
                    <a:pt x="8548" y="27227"/>
                    <a:pt x="8995" y="26868"/>
                    <a:pt x="9433" y="26459"/>
                  </a:cubicBezTo>
                  <a:cubicBezTo>
                    <a:pt x="11864" y="24398"/>
                    <a:pt x="13653" y="22249"/>
                    <a:pt x="15637" y="19575"/>
                  </a:cubicBezTo>
                  <a:cubicBezTo>
                    <a:pt x="15919" y="19166"/>
                    <a:pt x="16366" y="18758"/>
                    <a:pt x="16726" y="18272"/>
                  </a:cubicBezTo>
                  <a:cubicBezTo>
                    <a:pt x="17455" y="17426"/>
                    <a:pt x="18107" y="16492"/>
                    <a:pt x="17620" y="15598"/>
                  </a:cubicBezTo>
                  <a:cubicBezTo>
                    <a:pt x="16366" y="13293"/>
                    <a:pt x="15510" y="10862"/>
                    <a:pt x="14256" y="8509"/>
                  </a:cubicBezTo>
                  <a:cubicBezTo>
                    <a:pt x="14217" y="8431"/>
                    <a:pt x="14178" y="8353"/>
                    <a:pt x="14100" y="8227"/>
                  </a:cubicBezTo>
                  <a:cubicBezTo>
                    <a:pt x="12155" y="4784"/>
                    <a:pt x="9763" y="2635"/>
                    <a:pt x="724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0" name="Google Shape;2770;p84"/>
            <p:cNvSpPr/>
            <p:nvPr/>
          </p:nvSpPr>
          <p:spPr>
            <a:xfrm>
              <a:off x="5531005" y="3246494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1" name="Google Shape;2771;p84"/>
            <p:cNvSpPr/>
            <p:nvPr/>
          </p:nvSpPr>
          <p:spPr>
            <a:xfrm>
              <a:off x="5406198" y="3157932"/>
              <a:ext cx="214887" cy="90073"/>
            </a:xfrm>
            <a:custGeom>
              <a:rect b="b" l="l" r="r" t="t"/>
              <a:pathLst>
                <a:path extrusionOk="0" h="2393" w="5709">
                  <a:moveTo>
                    <a:pt x="1" y="0"/>
                  </a:moveTo>
                  <a:lnTo>
                    <a:pt x="1" y="0"/>
                  </a:lnTo>
                  <a:cubicBezTo>
                    <a:pt x="1051" y="973"/>
                    <a:pt x="2188" y="1780"/>
                    <a:pt x="3316" y="2354"/>
                  </a:cubicBezTo>
                  <a:cubicBezTo>
                    <a:pt x="3316" y="2365"/>
                    <a:pt x="3316" y="2373"/>
                    <a:pt x="3315" y="2379"/>
                  </a:cubicBezTo>
                  <a:lnTo>
                    <a:pt x="3315" y="2379"/>
                  </a:lnTo>
                  <a:cubicBezTo>
                    <a:pt x="4080" y="2109"/>
                    <a:pt x="5115" y="2071"/>
                    <a:pt x="5709" y="2023"/>
                  </a:cubicBezTo>
                  <a:cubicBezTo>
                    <a:pt x="5106" y="1420"/>
                    <a:pt x="3686" y="1177"/>
                    <a:pt x="2879" y="895"/>
                  </a:cubicBezTo>
                  <a:cubicBezTo>
                    <a:pt x="2062" y="652"/>
                    <a:pt x="934" y="409"/>
                    <a:pt x="1" y="0"/>
                  </a:cubicBezTo>
                  <a:close/>
                  <a:moveTo>
                    <a:pt x="3315" y="2379"/>
                  </a:moveTo>
                  <a:cubicBezTo>
                    <a:pt x="3303" y="2383"/>
                    <a:pt x="3290" y="2388"/>
                    <a:pt x="3278" y="2392"/>
                  </a:cubicBezTo>
                  <a:cubicBezTo>
                    <a:pt x="3305" y="2392"/>
                    <a:pt x="3313" y="2392"/>
                    <a:pt x="3315" y="2379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2" name="Google Shape;2772;p84"/>
            <p:cNvSpPr/>
            <p:nvPr/>
          </p:nvSpPr>
          <p:spPr>
            <a:xfrm>
              <a:off x="5047885" y="2312251"/>
              <a:ext cx="469634" cy="646354"/>
            </a:xfrm>
            <a:custGeom>
              <a:rect b="b" l="l" r="r" t="t"/>
              <a:pathLst>
                <a:path extrusionOk="0" h="17172" w="12477">
                  <a:moveTo>
                    <a:pt x="1940" y="1"/>
                  </a:moveTo>
                  <a:cubicBezTo>
                    <a:pt x="1621" y="1"/>
                    <a:pt x="1303" y="20"/>
                    <a:pt x="973" y="65"/>
                  </a:cubicBezTo>
                  <a:cubicBezTo>
                    <a:pt x="705" y="128"/>
                    <a:pt x="417" y="301"/>
                    <a:pt x="167" y="301"/>
                  </a:cubicBezTo>
                  <a:cubicBezTo>
                    <a:pt x="109" y="301"/>
                    <a:pt x="54" y="291"/>
                    <a:pt x="1" y="269"/>
                  </a:cubicBezTo>
                  <a:lnTo>
                    <a:pt x="1" y="269"/>
                  </a:lnTo>
                  <a:cubicBezTo>
                    <a:pt x="526" y="551"/>
                    <a:pt x="1255" y="2088"/>
                    <a:pt x="1615" y="2700"/>
                  </a:cubicBezTo>
                  <a:cubicBezTo>
                    <a:pt x="2510" y="4402"/>
                    <a:pt x="2918" y="6551"/>
                    <a:pt x="2957" y="8447"/>
                  </a:cubicBezTo>
                  <a:cubicBezTo>
                    <a:pt x="2957" y="10441"/>
                    <a:pt x="2957" y="11977"/>
                    <a:pt x="2548" y="13961"/>
                  </a:cubicBezTo>
                  <a:cubicBezTo>
                    <a:pt x="2383" y="14612"/>
                    <a:pt x="2062" y="15789"/>
                    <a:pt x="1702" y="16392"/>
                  </a:cubicBezTo>
                  <a:cubicBezTo>
                    <a:pt x="1768" y="16300"/>
                    <a:pt x="1872" y="16247"/>
                    <a:pt x="1974" y="16247"/>
                  </a:cubicBezTo>
                  <a:cubicBezTo>
                    <a:pt x="2054" y="16247"/>
                    <a:pt x="2133" y="16280"/>
                    <a:pt x="2189" y="16353"/>
                  </a:cubicBezTo>
                  <a:cubicBezTo>
                    <a:pt x="2510" y="16635"/>
                    <a:pt x="2996" y="16917"/>
                    <a:pt x="3355" y="17121"/>
                  </a:cubicBezTo>
                  <a:cubicBezTo>
                    <a:pt x="3401" y="17156"/>
                    <a:pt x="3453" y="17172"/>
                    <a:pt x="3505" y="17172"/>
                  </a:cubicBezTo>
                  <a:cubicBezTo>
                    <a:pt x="3643" y="17172"/>
                    <a:pt x="3785" y="17065"/>
                    <a:pt x="3842" y="16917"/>
                  </a:cubicBezTo>
                  <a:cubicBezTo>
                    <a:pt x="3968" y="16596"/>
                    <a:pt x="4172" y="16314"/>
                    <a:pt x="4415" y="16032"/>
                  </a:cubicBezTo>
                  <a:cubicBezTo>
                    <a:pt x="4415" y="15983"/>
                    <a:pt x="4454" y="15983"/>
                    <a:pt x="4454" y="15945"/>
                  </a:cubicBezTo>
                  <a:cubicBezTo>
                    <a:pt x="5223" y="15060"/>
                    <a:pt x="6078" y="14282"/>
                    <a:pt x="6924" y="13475"/>
                  </a:cubicBezTo>
                  <a:cubicBezTo>
                    <a:pt x="7974" y="12463"/>
                    <a:pt x="9034" y="11530"/>
                    <a:pt x="10328" y="10801"/>
                  </a:cubicBezTo>
                  <a:cubicBezTo>
                    <a:pt x="10610" y="10635"/>
                    <a:pt x="10979" y="10519"/>
                    <a:pt x="11339" y="10353"/>
                  </a:cubicBezTo>
                  <a:cubicBezTo>
                    <a:pt x="11543" y="10314"/>
                    <a:pt x="11747" y="10198"/>
                    <a:pt x="11864" y="10071"/>
                  </a:cubicBezTo>
                  <a:cubicBezTo>
                    <a:pt x="12272" y="9663"/>
                    <a:pt x="12477" y="9099"/>
                    <a:pt x="12399" y="8535"/>
                  </a:cubicBezTo>
                  <a:cubicBezTo>
                    <a:pt x="12156" y="7475"/>
                    <a:pt x="11670" y="6386"/>
                    <a:pt x="11222" y="5491"/>
                  </a:cubicBezTo>
                  <a:cubicBezTo>
                    <a:pt x="10250" y="3634"/>
                    <a:pt x="8830" y="2253"/>
                    <a:pt x="6963" y="1281"/>
                  </a:cubicBezTo>
                  <a:cubicBezTo>
                    <a:pt x="5592" y="590"/>
                    <a:pt x="4172" y="143"/>
                    <a:pt x="2626" y="26"/>
                  </a:cubicBezTo>
                  <a:cubicBezTo>
                    <a:pt x="2393" y="10"/>
                    <a:pt x="2166" y="1"/>
                    <a:pt x="1940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3" name="Google Shape;2773;p84"/>
            <p:cNvSpPr/>
            <p:nvPr/>
          </p:nvSpPr>
          <p:spPr>
            <a:xfrm>
              <a:off x="5133173" y="2471684"/>
              <a:ext cx="274546" cy="323252"/>
            </a:xfrm>
            <a:custGeom>
              <a:rect b="b" l="l" r="r" t="t"/>
              <a:pathLst>
                <a:path extrusionOk="0" h="8588" w="7294">
                  <a:moveTo>
                    <a:pt x="0" y="1"/>
                  </a:moveTo>
                  <a:lnTo>
                    <a:pt x="0" y="1"/>
                  </a:lnTo>
                  <a:cubicBezTo>
                    <a:pt x="360" y="1139"/>
                    <a:pt x="564" y="2354"/>
                    <a:pt x="652" y="3482"/>
                  </a:cubicBezTo>
                  <a:cubicBezTo>
                    <a:pt x="1867" y="4503"/>
                    <a:pt x="2995" y="5592"/>
                    <a:pt x="4007" y="6847"/>
                  </a:cubicBezTo>
                  <a:cubicBezTo>
                    <a:pt x="4415" y="7333"/>
                    <a:pt x="4940" y="7945"/>
                    <a:pt x="5349" y="8587"/>
                  </a:cubicBezTo>
                  <a:cubicBezTo>
                    <a:pt x="5952" y="8023"/>
                    <a:pt x="6603" y="7498"/>
                    <a:pt x="7293" y="7051"/>
                  </a:cubicBezTo>
                  <a:cubicBezTo>
                    <a:pt x="5913" y="3929"/>
                    <a:pt x="2879" y="1664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4" name="Google Shape;2774;p84"/>
            <p:cNvSpPr/>
            <p:nvPr/>
          </p:nvSpPr>
          <p:spPr>
            <a:xfrm>
              <a:off x="5216992" y="2871359"/>
              <a:ext cx="38092" cy="41028"/>
            </a:xfrm>
            <a:custGeom>
              <a:rect b="b" l="l" r="r" t="t"/>
              <a:pathLst>
                <a:path extrusionOk="0" h="1090" w="1012">
                  <a:moveTo>
                    <a:pt x="0" y="1051"/>
                  </a:moveTo>
                  <a:lnTo>
                    <a:pt x="0" y="1090"/>
                  </a:lnTo>
                  <a:lnTo>
                    <a:pt x="0" y="1051"/>
                  </a:lnTo>
                  <a:close/>
                  <a:moveTo>
                    <a:pt x="1012" y="0"/>
                  </a:moveTo>
                  <a:cubicBezTo>
                    <a:pt x="652" y="321"/>
                    <a:pt x="321" y="691"/>
                    <a:pt x="0" y="1051"/>
                  </a:cubicBezTo>
                  <a:cubicBezTo>
                    <a:pt x="321" y="691"/>
                    <a:pt x="652" y="321"/>
                    <a:pt x="1012" y="0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5" name="Google Shape;2775;p84"/>
            <p:cNvSpPr/>
            <p:nvPr/>
          </p:nvSpPr>
          <p:spPr>
            <a:xfrm>
              <a:off x="5130237" y="2927702"/>
              <a:ext cx="62257" cy="22735"/>
            </a:xfrm>
            <a:custGeom>
              <a:rect b="b" l="l" r="r" t="t"/>
              <a:pathLst>
                <a:path extrusionOk="0" h="604" w="1654">
                  <a:moveTo>
                    <a:pt x="1615" y="604"/>
                  </a:moveTo>
                  <a:lnTo>
                    <a:pt x="1615" y="604"/>
                  </a:lnTo>
                  <a:lnTo>
                    <a:pt x="1615" y="604"/>
                  </a:lnTo>
                  <a:close/>
                  <a:moveTo>
                    <a:pt x="1615" y="604"/>
                  </a:moveTo>
                  <a:lnTo>
                    <a:pt x="1615" y="604"/>
                  </a:lnTo>
                  <a:lnTo>
                    <a:pt x="1615" y="604"/>
                  </a:lnTo>
                  <a:close/>
                  <a:moveTo>
                    <a:pt x="1654" y="604"/>
                  </a:moveTo>
                  <a:lnTo>
                    <a:pt x="1654" y="604"/>
                  </a:lnTo>
                  <a:lnTo>
                    <a:pt x="1654" y="604"/>
                  </a:lnTo>
                  <a:close/>
                  <a:moveTo>
                    <a:pt x="1" y="1"/>
                  </a:moveTo>
                  <a:cubicBezTo>
                    <a:pt x="195" y="166"/>
                    <a:pt x="399" y="322"/>
                    <a:pt x="642" y="487"/>
                  </a:cubicBezTo>
                  <a:cubicBezTo>
                    <a:pt x="399" y="322"/>
                    <a:pt x="195" y="166"/>
                    <a:pt x="1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6" name="Google Shape;2776;p84"/>
            <p:cNvSpPr/>
            <p:nvPr/>
          </p:nvSpPr>
          <p:spPr>
            <a:xfrm>
              <a:off x="5128393" y="2615159"/>
              <a:ext cx="126696" cy="343013"/>
            </a:xfrm>
            <a:custGeom>
              <a:rect b="b" l="l" r="r" t="t"/>
              <a:pathLst>
                <a:path extrusionOk="0" h="9113" w="3366">
                  <a:moveTo>
                    <a:pt x="1178" y="1"/>
                  </a:moveTo>
                  <a:lnTo>
                    <a:pt x="1178" y="399"/>
                  </a:lnTo>
                  <a:cubicBezTo>
                    <a:pt x="1216" y="2393"/>
                    <a:pt x="1178" y="3929"/>
                    <a:pt x="779" y="5913"/>
                  </a:cubicBezTo>
                  <a:cubicBezTo>
                    <a:pt x="691" y="6156"/>
                    <a:pt x="652" y="6438"/>
                    <a:pt x="536" y="6769"/>
                  </a:cubicBezTo>
                  <a:cubicBezTo>
                    <a:pt x="409" y="7294"/>
                    <a:pt x="205" y="7858"/>
                    <a:pt x="1" y="8266"/>
                  </a:cubicBezTo>
                  <a:cubicBezTo>
                    <a:pt x="1" y="8266"/>
                    <a:pt x="50" y="8266"/>
                    <a:pt x="50" y="8305"/>
                  </a:cubicBezTo>
                  <a:cubicBezTo>
                    <a:pt x="244" y="8470"/>
                    <a:pt x="448" y="8626"/>
                    <a:pt x="691" y="8791"/>
                  </a:cubicBezTo>
                  <a:cubicBezTo>
                    <a:pt x="857" y="8869"/>
                    <a:pt x="1061" y="8995"/>
                    <a:pt x="1216" y="9073"/>
                  </a:cubicBezTo>
                  <a:cubicBezTo>
                    <a:pt x="1265" y="9112"/>
                    <a:pt x="1304" y="9112"/>
                    <a:pt x="1382" y="9112"/>
                  </a:cubicBezTo>
                  <a:cubicBezTo>
                    <a:pt x="1508" y="9112"/>
                    <a:pt x="1625" y="9034"/>
                    <a:pt x="1664" y="8908"/>
                  </a:cubicBezTo>
                  <a:lnTo>
                    <a:pt x="1703" y="8908"/>
                  </a:lnTo>
                  <a:lnTo>
                    <a:pt x="1703" y="8869"/>
                  </a:lnTo>
                  <a:cubicBezTo>
                    <a:pt x="1829" y="8548"/>
                    <a:pt x="2033" y="8266"/>
                    <a:pt x="2276" y="7984"/>
                  </a:cubicBezTo>
                  <a:cubicBezTo>
                    <a:pt x="2276" y="7935"/>
                    <a:pt x="2315" y="7935"/>
                    <a:pt x="2315" y="7897"/>
                  </a:cubicBezTo>
                  <a:lnTo>
                    <a:pt x="2354" y="7897"/>
                  </a:lnTo>
                  <a:lnTo>
                    <a:pt x="2354" y="7858"/>
                  </a:lnTo>
                  <a:cubicBezTo>
                    <a:pt x="2675" y="7498"/>
                    <a:pt x="3006" y="7128"/>
                    <a:pt x="3366" y="6807"/>
                  </a:cubicBezTo>
                  <a:cubicBezTo>
                    <a:pt x="3045" y="6321"/>
                    <a:pt x="2675" y="5913"/>
                    <a:pt x="2393" y="5388"/>
                  </a:cubicBezTo>
                  <a:cubicBezTo>
                    <a:pt x="1946" y="4620"/>
                    <a:pt x="2072" y="4094"/>
                    <a:pt x="2276" y="3239"/>
                  </a:cubicBezTo>
                  <a:cubicBezTo>
                    <a:pt x="2393" y="2636"/>
                    <a:pt x="2111" y="1576"/>
                    <a:pt x="1751" y="526"/>
                  </a:cubicBezTo>
                  <a:cubicBezTo>
                    <a:pt x="1547" y="322"/>
                    <a:pt x="1343" y="156"/>
                    <a:pt x="1178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7" name="Google Shape;2777;p84"/>
            <p:cNvSpPr/>
            <p:nvPr/>
          </p:nvSpPr>
          <p:spPr>
            <a:xfrm>
              <a:off x="5168289" y="2569429"/>
              <a:ext cx="26047" cy="65531"/>
            </a:xfrm>
            <a:custGeom>
              <a:rect b="b" l="l" r="r" t="t"/>
              <a:pathLst>
                <a:path extrusionOk="0" h="1741" w="692">
                  <a:moveTo>
                    <a:pt x="1" y="0"/>
                  </a:moveTo>
                  <a:lnTo>
                    <a:pt x="1" y="0"/>
                  </a:lnTo>
                  <a:cubicBezTo>
                    <a:pt x="79" y="399"/>
                    <a:pt x="79" y="846"/>
                    <a:pt x="118" y="1216"/>
                  </a:cubicBezTo>
                  <a:cubicBezTo>
                    <a:pt x="283" y="1371"/>
                    <a:pt x="487" y="1537"/>
                    <a:pt x="691" y="1741"/>
                  </a:cubicBezTo>
                  <a:cubicBezTo>
                    <a:pt x="448" y="1128"/>
                    <a:pt x="244" y="525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8" name="Google Shape;2778;p84"/>
            <p:cNvSpPr/>
            <p:nvPr/>
          </p:nvSpPr>
          <p:spPr>
            <a:xfrm>
              <a:off x="5308490" y="2360427"/>
              <a:ext cx="206079" cy="285161"/>
            </a:xfrm>
            <a:custGeom>
              <a:rect b="b" l="l" r="r" t="t"/>
              <a:pathLst>
                <a:path extrusionOk="0" h="7576" w="5475">
                  <a:moveTo>
                    <a:pt x="0" y="1"/>
                  </a:moveTo>
                  <a:lnTo>
                    <a:pt x="39" y="1"/>
                  </a:lnTo>
                  <a:cubicBezTo>
                    <a:pt x="1906" y="973"/>
                    <a:pt x="3326" y="2354"/>
                    <a:pt x="4298" y="4211"/>
                  </a:cubicBezTo>
                  <a:cubicBezTo>
                    <a:pt x="4746" y="5106"/>
                    <a:pt x="5232" y="6195"/>
                    <a:pt x="5475" y="7255"/>
                  </a:cubicBezTo>
                  <a:lnTo>
                    <a:pt x="5475" y="7576"/>
                  </a:lnTo>
                  <a:lnTo>
                    <a:pt x="5475" y="7255"/>
                  </a:lnTo>
                  <a:cubicBezTo>
                    <a:pt x="5232" y="6195"/>
                    <a:pt x="4746" y="5106"/>
                    <a:pt x="4298" y="4211"/>
                  </a:cubicBezTo>
                  <a:cubicBezTo>
                    <a:pt x="3326" y="2354"/>
                    <a:pt x="1906" y="973"/>
                    <a:pt x="39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9" name="Google Shape;2779;p84"/>
            <p:cNvSpPr/>
            <p:nvPr/>
          </p:nvSpPr>
          <p:spPr>
            <a:xfrm>
              <a:off x="5288730" y="282084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1"/>
                  </a:moveTo>
                  <a:cubicBezTo>
                    <a:pt x="321" y="166"/>
                    <a:pt x="165" y="283"/>
                    <a:pt x="0" y="448"/>
                  </a:cubicBezTo>
                  <a:lnTo>
                    <a:pt x="0" y="448"/>
                  </a:lnTo>
                  <a:cubicBezTo>
                    <a:pt x="165" y="283"/>
                    <a:pt x="321" y="166"/>
                    <a:pt x="486" y="1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5240026" y="2331522"/>
              <a:ext cx="274546" cy="506220"/>
            </a:xfrm>
            <a:custGeom>
              <a:rect b="b" l="l" r="r" t="t"/>
              <a:pathLst>
                <a:path extrusionOk="0" h="13449" w="7294">
                  <a:moveTo>
                    <a:pt x="1" y="1"/>
                  </a:moveTo>
                  <a:lnTo>
                    <a:pt x="1" y="1"/>
                  </a:lnTo>
                  <a:cubicBezTo>
                    <a:pt x="400" y="283"/>
                    <a:pt x="808" y="565"/>
                    <a:pt x="1216" y="847"/>
                  </a:cubicBezTo>
                  <a:cubicBezTo>
                    <a:pt x="2228" y="1663"/>
                    <a:pt x="3356" y="2344"/>
                    <a:pt x="4085" y="3482"/>
                  </a:cubicBezTo>
                  <a:cubicBezTo>
                    <a:pt x="4863" y="4697"/>
                    <a:pt x="5223" y="6234"/>
                    <a:pt x="5145" y="7653"/>
                  </a:cubicBezTo>
                  <a:cubicBezTo>
                    <a:pt x="5106" y="8626"/>
                    <a:pt x="4736" y="9316"/>
                    <a:pt x="4046" y="9929"/>
                  </a:cubicBezTo>
                  <a:cubicBezTo>
                    <a:pt x="4211" y="10211"/>
                    <a:pt x="4328" y="10454"/>
                    <a:pt x="4454" y="10775"/>
                  </a:cubicBezTo>
                  <a:cubicBezTo>
                    <a:pt x="4698" y="10609"/>
                    <a:pt x="4941" y="10454"/>
                    <a:pt x="5223" y="10289"/>
                  </a:cubicBezTo>
                  <a:cubicBezTo>
                    <a:pt x="5505" y="10123"/>
                    <a:pt x="5874" y="10007"/>
                    <a:pt x="6234" y="9841"/>
                  </a:cubicBezTo>
                  <a:cubicBezTo>
                    <a:pt x="6438" y="9802"/>
                    <a:pt x="6642" y="9686"/>
                    <a:pt x="6759" y="9559"/>
                  </a:cubicBezTo>
                  <a:cubicBezTo>
                    <a:pt x="7129" y="9238"/>
                    <a:pt x="7294" y="8791"/>
                    <a:pt x="7294" y="8344"/>
                  </a:cubicBezTo>
                  <a:lnTo>
                    <a:pt x="7294" y="8023"/>
                  </a:lnTo>
                  <a:cubicBezTo>
                    <a:pt x="7051" y="6963"/>
                    <a:pt x="6565" y="5874"/>
                    <a:pt x="6117" y="4979"/>
                  </a:cubicBezTo>
                  <a:cubicBezTo>
                    <a:pt x="5145" y="3122"/>
                    <a:pt x="3725" y="1741"/>
                    <a:pt x="1858" y="769"/>
                  </a:cubicBezTo>
                  <a:lnTo>
                    <a:pt x="1819" y="769"/>
                  </a:lnTo>
                  <a:cubicBezTo>
                    <a:pt x="1216" y="448"/>
                    <a:pt x="604" y="205"/>
                    <a:pt x="1" y="1"/>
                  </a:cubicBezTo>
                  <a:close/>
                  <a:moveTo>
                    <a:pt x="2062" y="11708"/>
                  </a:moveTo>
                  <a:cubicBezTo>
                    <a:pt x="1985" y="11825"/>
                    <a:pt x="1897" y="11912"/>
                    <a:pt x="1858" y="12029"/>
                  </a:cubicBezTo>
                  <a:cubicBezTo>
                    <a:pt x="1576" y="12476"/>
                    <a:pt x="1411" y="12963"/>
                    <a:pt x="1294" y="13449"/>
                  </a:cubicBezTo>
                  <a:lnTo>
                    <a:pt x="1294" y="13449"/>
                  </a:lnTo>
                  <a:cubicBezTo>
                    <a:pt x="1459" y="13284"/>
                    <a:pt x="1615" y="13167"/>
                    <a:pt x="1780" y="13002"/>
                  </a:cubicBezTo>
                  <a:lnTo>
                    <a:pt x="1819" y="12963"/>
                  </a:lnTo>
                  <a:cubicBezTo>
                    <a:pt x="2062" y="12758"/>
                    <a:pt x="2267" y="12515"/>
                    <a:pt x="2510" y="12311"/>
                  </a:cubicBezTo>
                  <a:cubicBezTo>
                    <a:pt x="2383" y="12117"/>
                    <a:pt x="2228" y="11912"/>
                    <a:pt x="2062" y="11708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1" name="Google Shape;2781;p84"/>
            <p:cNvSpPr/>
            <p:nvPr/>
          </p:nvSpPr>
          <p:spPr>
            <a:xfrm>
              <a:off x="5317636" y="2705189"/>
              <a:ext cx="90073" cy="89734"/>
            </a:xfrm>
            <a:custGeom>
              <a:rect b="b" l="l" r="r" t="t"/>
              <a:pathLst>
                <a:path extrusionOk="0" h="2384" w="2393">
                  <a:moveTo>
                    <a:pt x="1984" y="1"/>
                  </a:moveTo>
                  <a:cubicBezTo>
                    <a:pt x="1945" y="40"/>
                    <a:pt x="1906" y="40"/>
                    <a:pt x="1867" y="79"/>
                  </a:cubicBezTo>
                  <a:cubicBezTo>
                    <a:pt x="1216" y="643"/>
                    <a:pt x="525" y="1090"/>
                    <a:pt x="0" y="1780"/>
                  </a:cubicBezTo>
                  <a:cubicBezTo>
                    <a:pt x="166" y="1984"/>
                    <a:pt x="321" y="2189"/>
                    <a:pt x="448" y="2383"/>
                  </a:cubicBezTo>
                  <a:cubicBezTo>
                    <a:pt x="1051" y="1819"/>
                    <a:pt x="1702" y="1294"/>
                    <a:pt x="2392" y="847"/>
                  </a:cubicBezTo>
                  <a:cubicBezTo>
                    <a:pt x="2266" y="526"/>
                    <a:pt x="2149" y="283"/>
                    <a:pt x="1984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2" name="Google Shape;2782;p84"/>
            <p:cNvSpPr/>
            <p:nvPr/>
          </p:nvSpPr>
          <p:spPr>
            <a:xfrm>
              <a:off x="3171825" y="2682154"/>
              <a:ext cx="700217" cy="1162097"/>
            </a:xfrm>
            <a:custGeom>
              <a:rect b="b" l="l" r="r" t="t"/>
              <a:pathLst>
                <a:path extrusionOk="0" h="30874" w="18603">
                  <a:moveTo>
                    <a:pt x="11630" y="0"/>
                  </a:moveTo>
                  <a:cubicBezTo>
                    <a:pt x="8956" y="2878"/>
                    <a:pt x="6370" y="5066"/>
                    <a:pt x="4260" y="8752"/>
                  </a:cubicBezTo>
                  <a:cubicBezTo>
                    <a:pt x="2927" y="11183"/>
                    <a:pt x="2072" y="13740"/>
                    <a:pt x="778" y="16123"/>
                  </a:cubicBezTo>
                  <a:cubicBezTo>
                    <a:pt x="0" y="17503"/>
                    <a:pt x="1906" y="18962"/>
                    <a:pt x="2723" y="20100"/>
                  </a:cubicBezTo>
                  <a:cubicBezTo>
                    <a:pt x="5067" y="23260"/>
                    <a:pt x="7177" y="25652"/>
                    <a:pt x="10298" y="28122"/>
                  </a:cubicBezTo>
                  <a:cubicBezTo>
                    <a:pt x="11387" y="29007"/>
                    <a:pt x="12564" y="29979"/>
                    <a:pt x="13779" y="30874"/>
                  </a:cubicBezTo>
                  <a:cubicBezTo>
                    <a:pt x="13702" y="30514"/>
                    <a:pt x="13779" y="30106"/>
                    <a:pt x="13906" y="29736"/>
                  </a:cubicBezTo>
                  <a:cubicBezTo>
                    <a:pt x="14188" y="28764"/>
                    <a:pt x="14995" y="27636"/>
                    <a:pt x="15889" y="27062"/>
                  </a:cubicBezTo>
                  <a:cubicBezTo>
                    <a:pt x="16006" y="26984"/>
                    <a:pt x="16133" y="26945"/>
                    <a:pt x="16210" y="26945"/>
                  </a:cubicBezTo>
                  <a:lnTo>
                    <a:pt x="16210" y="26906"/>
                  </a:lnTo>
                  <a:cubicBezTo>
                    <a:pt x="14752" y="24553"/>
                    <a:pt x="13381" y="22249"/>
                    <a:pt x="12117" y="19691"/>
                  </a:cubicBezTo>
                  <a:cubicBezTo>
                    <a:pt x="11436" y="18272"/>
                    <a:pt x="10619" y="16453"/>
                    <a:pt x="9647" y="14995"/>
                  </a:cubicBezTo>
                  <a:cubicBezTo>
                    <a:pt x="13293" y="13254"/>
                    <a:pt x="16619" y="8878"/>
                    <a:pt x="18602" y="6243"/>
                  </a:cubicBezTo>
                  <a:cubicBezTo>
                    <a:pt x="18602" y="6243"/>
                    <a:pt x="16735" y="2188"/>
                    <a:pt x="11630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3" name="Google Shape;2783;p84"/>
            <p:cNvSpPr/>
            <p:nvPr/>
          </p:nvSpPr>
          <p:spPr>
            <a:xfrm>
              <a:off x="3194897" y="3318231"/>
              <a:ext cx="498881" cy="525981"/>
            </a:xfrm>
            <a:custGeom>
              <a:rect b="b" l="l" r="r" t="t"/>
              <a:pathLst>
                <a:path extrusionOk="0" h="13974" w="13254">
                  <a:moveTo>
                    <a:pt x="13166" y="13935"/>
                  </a:moveTo>
                  <a:lnTo>
                    <a:pt x="13166" y="13974"/>
                  </a:lnTo>
                  <a:lnTo>
                    <a:pt x="13166" y="13935"/>
                  </a:lnTo>
                  <a:close/>
                  <a:moveTo>
                    <a:pt x="13254" y="12924"/>
                  </a:moveTo>
                  <a:cubicBezTo>
                    <a:pt x="13166" y="13245"/>
                    <a:pt x="13127" y="13614"/>
                    <a:pt x="13166" y="13935"/>
                  </a:cubicBezTo>
                  <a:cubicBezTo>
                    <a:pt x="13127" y="13614"/>
                    <a:pt x="13166" y="13245"/>
                    <a:pt x="13254" y="12924"/>
                  </a:cubicBezTo>
                  <a:lnTo>
                    <a:pt x="13254" y="12924"/>
                  </a:lnTo>
                  <a:close/>
                  <a:moveTo>
                    <a:pt x="0" y="0"/>
                  </a:moveTo>
                  <a:cubicBezTo>
                    <a:pt x="78" y="1128"/>
                    <a:pt x="1459" y="2266"/>
                    <a:pt x="2110" y="3200"/>
                  </a:cubicBezTo>
                  <a:cubicBezTo>
                    <a:pt x="4094" y="5874"/>
                    <a:pt x="5912" y="8023"/>
                    <a:pt x="8343" y="10084"/>
                  </a:cubicBezTo>
                  <a:cubicBezTo>
                    <a:pt x="5912" y="8023"/>
                    <a:pt x="4094" y="5874"/>
                    <a:pt x="2110" y="3200"/>
                  </a:cubicBezTo>
                  <a:cubicBezTo>
                    <a:pt x="1459" y="2266"/>
                    <a:pt x="78" y="1128"/>
                    <a:pt x="0" y="0"/>
                  </a:cubicBez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4" name="Google Shape;2784;p84"/>
            <p:cNvSpPr/>
            <p:nvPr/>
          </p:nvSpPr>
          <p:spPr>
            <a:xfrm>
              <a:off x="3194897" y="2701914"/>
              <a:ext cx="669465" cy="1142336"/>
            </a:xfrm>
            <a:custGeom>
              <a:rect b="b" l="l" r="r" t="t"/>
              <a:pathLst>
                <a:path extrusionOk="0" h="30349" w="17786">
                  <a:moveTo>
                    <a:pt x="10492" y="0"/>
                  </a:moveTo>
                  <a:cubicBezTo>
                    <a:pt x="8022" y="2635"/>
                    <a:pt x="5591" y="4784"/>
                    <a:pt x="3647" y="8227"/>
                  </a:cubicBezTo>
                  <a:cubicBezTo>
                    <a:pt x="2314" y="10658"/>
                    <a:pt x="1459" y="13215"/>
                    <a:pt x="165" y="15598"/>
                  </a:cubicBezTo>
                  <a:cubicBezTo>
                    <a:pt x="39" y="15802"/>
                    <a:pt x="0" y="16045"/>
                    <a:pt x="0" y="16249"/>
                  </a:cubicBezTo>
                  <a:lnTo>
                    <a:pt x="0" y="16375"/>
                  </a:lnTo>
                  <a:cubicBezTo>
                    <a:pt x="78" y="17503"/>
                    <a:pt x="1459" y="18641"/>
                    <a:pt x="2110" y="19575"/>
                  </a:cubicBezTo>
                  <a:cubicBezTo>
                    <a:pt x="4094" y="22249"/>
                    <a:pt x="5912" y="24398"/>
                    <a:pt x="8343" y="26459"/>
                  </a:cubicBezTo>
                  <a:cubicBezTo>
                    <a:pt x="8752" y="26868"/>
                    <a:pt x="9199" y="27227"/>
                    <a:pt x="9685" y="27597"/>
                  </a:cubicBezTo>
                  <a:cubicBezTo>
                    <a:pt x="10774" y="28482"/>
                    <a:pt x="11951" y="29454"/>
                    <a:pt x="13166" y="30349"/>
                  </a:cubicBezTo>
                  <a:lnTo>
                    <a:pt x="13166" y="30310"/>
                  </a:lnTo>
                  <a:cubicBezTo>
                    <a:pt x="13127" y="29989"/>
                    <a:pt x="13166" y="29620"/>
                    <a:pt x="13254" y="29299"/>
                  </a:cubicBezTo>
                  <a:cubicBezTo>
                    <a:pt x="11066" y="27471"/>
                    <a:pt x="8995" y="25283"/>
                    <a:pt x="7176" y="23095"/>
                  </a:cubicBezTo>
                  <a:cubicBezTo>
                    <a:pt x="6204" y="21918"/>
                    <a:pt x="5232" y="20751"/>
                    <a:pt x="4337" y="19487"/>
                  </a:cubicBezTo>
                  <a:cubicBezTo>
                    <a:pt x="3724" y="18680"/>
                    <a:pt x="2956" y="17785"/>
                    <a:pt x="2674" y="16735"/>
                  </a:cubicBezTo>
                  <a:cubicBezTo>
                    <a:pt x="1906" y="13779"/>
                    <a:pt x="3724" y="10619"/>
                    <a:pt x="5514" y="8431"/>
                  </a:cubicBezTo>
                  <a:cubicBezTo>
                    <a:pt x="6846" y="6768"/>
                    <a:pt x="7945" y="4502"/>
                    <a:pt x="9889" y="3608"/>
                  </a:cubicBezTo>
                  <a:cubicBezTo>
                    <a:pt x="10414" y="3404"/>
                    <a:pt x="10901" y="3287"/>
                    <a:pt x="11348" y="3287"/>
                  </a:cubicBezTo>
                  <a:cubicBezTo>
                    <a:pt x="14022" y="3287"/>
                    <a:pt x="16171" y="6447"/>
                    <a:pt x="15393" y="8995"/>
                  </a:cubicBezTo>
                  <a:cubicBezTo>
                    <a:pt x="16288" y="7945"/>
                    <a:pt x="17095" y="6895"/>
                    <a:pt x="17785" y="6039"/>
                  </a:cubicBezTo>
                  <a:cubicBezTo>
                    <a:pt x="17746" y="5961"/>
                    <a:pt x="17707" y="5922"/>
                    <a:pt x="17630" y="5835"/>
                  </a:cubicBezTo>
                  <a:cubicBezTo>
                    <a:pt x="17581" y="5796"/>
                    <a:pt x="17542" y="5757"/>
                    <a:pt x="17503" y="5679"/>
                  </a:cubicBezTo>
                  <a:cubicBezTo>
                    <a:pt x="17503" y="5630"/>
                    <a:pt x="17464" y="5630"/>
                    <a:pt x="17425" y="5592"/>
                  </a:cubicBezTo>
                  <a:cubicBezTo>
                    <a:pt x="17095" y="5193"/>
                    <a:pt x="16735" y="4823"/>
                    <a:pt x="16414" y="4502"/>
                  </a:cubicBezTo>
                  <a:cubicBezTo>
                    <a:pt x="16084" y="4172"/>
                    <a:pt x="15802" y="3890"/>
                    <a:pt x="15520" y="3608"/>
                  </a:cubicBezTo>
                  <a:cubicBezTo>
                    <a:pt x="15354" y="3443"/>
                    <a:pt x="15199" y="3326"/>
                    <a:pt x="15033" y="3161"/>
                  </a:cubicBezTo>
                  <a:lnTo>
                    <a:pt x="14994" y="3122"/>
                  </a:lnTo>
                  <a:cubicBezTo>
                    <a:pt x="14751" y="2917"/>
                    <a:pt x="14508" y="2674"/>
                    <a:pt x="14304" y="2470"/>
                  </a:cubicBezTo>
                  <a:cubicBezTo>
                    <a:pt x="13653" y="1906"/>
                    <a:pt x="13011" y="1381"/>
                    <a:pt x="12320" y="934"/>
                  </a:cubicBezTo>
                  <a:cubicBezTo>
                    <a:pt x="12077" y="768"/>
                    <a:pt x="11834" y="613"/>
                    <a:pt x="11591" y="448"/>
                  </a:cubicBezTo>
                  <a:cubicBezTo>
                    <a:pt x="11260" y="282"/>
                    <a:pt x="10901" y="166"/>
                    <a:pt x="1053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5" name="Google Shape;2785;p84"/>
            <p:cNvSpPr/>
            <p:nvPr/>
          </p:nvSpPr>
          <p:spPr>
            <a:xfrm>
              <a:off x="3534880" y="3246494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E3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6" name="Google Shape;2786;p84"/>
            <p:cNvSpPr/>
            <p:nvPr/>
          </p:nvSpPr>
          <p:spPr>
            <a:xfrm>
              <a:off x="3446695" y="3157932"/>
              <a:ext cx="214887" cy="90073"/>
            </a:xfrm>
            <a:custGeom>
              <a:rect b="b" l="l" r="r" t="t"/>
              <a:pathLst>
                <a:path extrusionOk="0" h="2393" w="5709">
                  <a:moveTo>
                    <a:pt x="5708" y="0"/>
                  </a:moveTo>
                  <a:lnTo>
                    <a:pt x="5708" y="0"/>
                  </a:lnTo>
                  <a:cubicBezTo>
                    <a:pt x="4775" y="409"/>
                    <a:pt x="3647" y="652"/>
                    <a:pt x="2830" y="895"/>
                  </a:cubicBezTo>
                  <a:cubicBezTo>
                    <a:pt x="2023" y="1177"/>
                    <a:pt x="603" y="1420"/>
                    <a:pt x="0" y="2023"/>
                  </a:cubicBezTo>
                  <a:cubicBezTo>
                    <a:pt x="603" y="2072"/>
                    <a:pt x="1614" y="2110"/>
                    <a:pt x="2383" y="2392"/>
                  </a:cubicBezTo>
                  <a:lnTo>
                    <a:pt x="2344" y="2354"/>
                  </a:lnTo>
                  <a:cubicBezTo>
                    <a:pt x="3520" y="1780"/>
                    <a:pt x="4658" y="973"/>
                    <a:pt x="570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7" name="Google Shape;2787;p84"/>
            <p:cNvSpPr/>
            <p:nvPr/>
          </p:nvSpPr>
          <p:spPr>
            <a:xfrm>
              <a:off x="3907081" y="2280673"/>
              <a:ext cx="1267188" cy="1636813"/>
            </a:xfrm>
            <a:custGeom>
              <a:rect b="b" l="l" r="r" t="t"/>
              <a:pathLst>
                <a:path extrusionOk="0" h="43486" w="33666">
                  <a:moveTo>
                    <a:pt x="8929" y="1"/>
                  </a:moveTo>
                  <a:cubicBezTo>
                    <a:pt x="7694" y="1"/>
                    <a:pt x="6673" y="117"/>
                    <a:pt x="5388" y="535"/>
                  </a:cubicBezTo>
                  <a:cubicBezTo>
                    <a:pt x="4542" y="826"/>
                    <a:pt x="3852" y="739"/>
                    <a:pt x="2996" y="1108"/>
                  </a:cubicBezTo>
                  <a:cubicBezTo>
                    <a:pt x="2432" y="1390"/>
                    <a:pt x="1703" y="2927"/>
                    <a:pt x="1382" y="3539"/>
                  </a:cubicBezTo>
                  <a:cubicBezTo>
                    <a:pt x="448" y="5241"/>
                    <a:pt x="79" y="7390"/>
                    <a:pt x="40" y="9286"/>
                  </a:cubicBezTo>
                  <a:cubicBezTo>
                    <a:pt x="1" y="11280"/>
                    <a:pt x="40" y="12816"/>
                    <a:pt x="448" y="14800"/>
                  </a:cubicBezTo>
                  <a:cubicBezTo>
                    <a:pt x="604" y="15451"/>
                    <a:pt x="934" y="16628"/>
                    <a:pt x="1294" y="17231"/>
                  </a:cubicBezTo>
                  <a:cubicBezTo>
                    <a:pt x="1294" y="17231"/>
                    <a:pt x="1294" y="17270"/>
                    <a:pt x="1333" y="17270"/>
                  </a:cubicBezTo>
                  <a:cubicBezTo>
                    <a:pt x="1625" y="17882"/>
                    <a:pt x="1985" y="18407"/>
                    <a:pt x="2471" y="18894"/>
                  </a:cubicBezTo>
                  <a:cubicBezTo>
                    <a:pt x="2918" y="19302"/>
                    <a:pt x="3161" y="19905"/>
                    <a:pt x="3161" y="20518"/>
                  </a:cubicBezTo>
                  <a:cubicBezTo>
                    <a:pt x="3200" y="21772"/>
                    <a:pt x="3327" y="23026"/>
                    <a:pt x="3404" y="24281"/>
                  </a:cubicBezTo>
                  <a:lnTo>
                    <a:pt x="3725" y="29668"/>
                  </a:lnTo>
                  <a:cubicBezTo>
                    <a:pt x="3725" y="30922"/>
                    <a:pt x="3764" y="32099"/>
                    <a:pt x="3482" y="33353"/>
                  </a:cubicBezTo>
                  <a:cubicBezTo>
                    <a:pt x="3239" y="34413"/>
                    <a:pt x="2840" y="35463"/>
                    <a:pt x="2549" y="36514"/>
                  </a:cubicBezTo>
                  <a:cubicBezTo>
                    <a:pt x="2267" y="37535"/>
                    <a:pt x="2062" y="38585"/>
                    <a:pt x="2354" y="39635"/>
                  </a:cubicBezTo>
                  <a:cubicBezTo>
                    <a:pt x="2597" y="40325"/>
                    <a:pt x="3083" y="40889"/>
                    <a:pt x="3725" y="41181"/>
                  </a:cubicBezTo>
                  <a:cubicBezTo>
                    <a:pt x="3813" y="41220"/>
                    <a:pt x="3929" y="41259"/>
                    <a:pt x="4007" y="41298"/>
                  </a:cubicBezTo>
                  <a:cubicBezTo>
                    <a:pt x="8957" y="43281"/>
                    <a:pt x="16853" y="43486"/>
                    <a:pt x="16853" y="43486"/>
                  </a:cubicBezTo>
                  <a:cubicBezTo>
                    <a:pt x="16853" y="43486"/>
                    <a:pt x="24719" y="43281"/>
                    <a:pt x="29659" y="41298"/>
                  </a:cubicBezTo>
                  <a:cubicBezTo>
                    <a:pt x="29776" y="41259"/>
                    <a:pt x="29863" y="41220"/>
                    <a:pt x="29941" y="41181"/>
                  </a:cubicBezTo>
                  <a:cubicBezTo>
                    <a:pt x="30593" y="40889"/>
                    <a:pt x="31079" y="40325"/>
                    <a:pt x="31322" y="39635"/>
                  </a:cubicBezTo>
                  <a:cubicBezTo>
                    <a:pt x="31604" y="38585"/>
                    <a:pt x="31400" y="37535"/>
                    <a:pt x="31118" y="36514"/>
                  </a:cubicBezTo>
                  <a:cubicBezTo>
                    <a:pt x="30836" y="35463"/>
                    <a:pt x="30427" y="34413"/>
                    <a:pt x="30184" y="33353"/>
                  </a:cubicBezTo>
                  <a:cubicBezTo>
                    <a:pt x="29902" y="32099"/>
                    <a:pt x="29941" y="30922"/>
                    <a:pt x="29941" y="29668"/>
                  </a:cubicBezTo>
                  <a:lnTo>
                    <a:pt x="30262" y="24281"/>
                  </a:lnTo>
                  <a:cubicBezTo>
                    <a:pt x="30350" y="23026"/>
                    <a:pt x="30466" y="21772"/>
                    <a:pt x="30505" y="20518"/>
                  </a:cubicBezTo>
                  <a:cubicBezTo>
                    <a:pt x="30505" y="19905"/>
                    <a:pt x="30748" y="19302"/>
                    <a:pt x="31196" y="18894"/>
                  </a:cubicBezTo>
                  <a:cubicBezTo>
                    <a:pt x="31682" y="18407"/>
                    <a:pt x="32051" y="17882"/>
                    <a:pt x="32333" y="17270"/>
                  </a:cubicBezTo>
                  <a:lnTo>
                    <a:pt x="32372" y="17231"/>
                  </a:lnTo>
                  <a:cubicBezTo>
                    <a:pt x="32615" y="16822"/>
                    <a:pt x="32820" y="16220"/>
                    <a:pt x="32985" y="15656"/>
                  </a:cubicBezTo>
                  <a:cubicBezTo>
                    <a:pt x="33101" y="15325"/>
                    <a:pt x="33140" y="15043"/>
                    <a:pt x="33228" y="14800"/>
                  </a:cubicBezTo>
                  <a:cubicBezTo>
                    <a:pt x="33627" y="12816"/>
                    <a:pt x="33665" y="11280"/>
                    <a:pt x="33627" y="9286"/>
                  </a:cubicBezTo>
                  <a:cubicBezTo>
                    <a:pt x="33588" y="7390"/>
                    <a:pt x="33228" y="5241"/>
                    <a:pt x="32294" y="3539"/>
                  </a:cubicBezTo>
                  <a:cubicBezTo>
                    <a:pt x="32129" y="3209"/>
                    <a:pt x="31847" y="2723"/>
                    <a:pt x="31565" y="2236"/>
                  </a:cubicBezTo>
                  <a:cubicBezTo>
                    <a:pt x="31283" y="1711"/>
                    <a:pt x="30952" y="1225"/>
                    <a:pt x="30670" y="1108"/>
                  </a:cubicBezTo>
                  <a:cubicBezTo>
                    <a:pt x="29825" y="739"/>
                    <a:pt x="29134" y="826"/>
                    <a:pt x="28278" y="535"/>
                  </a:cubicBezTo>
                  <a:cubicBezTo>
                    <a:pt x="26993" y="117"/>
                    <a:pt x="25973" y="1"/>
                    <a:pt x="24762" y="1"/>
                  </a:cubicBezTo>
                  <a:cubicBezTo>
                    <a:pt x="24563" y="1"/>
                    <a:pt x="24358" y="4"/>
                    <a:pt x="24146" y="10"/>
                  </a:cubicBezTo>
                  <a:cubicBezTo>
                    <a:pt x="24068" y="136"/>
                    <a:pt x="23990" y="253"/>
                    <a:pt x="23903" y="340"/>
                  </a:cubicBezTo>
                  <a:cubicBezTo>
                    <a:pt x="23903" y="379"/>
                    <a:pt x="23864" y="418"/>
                    <a:pt x="23825" y="457"/>
                  </a:cubicBezTo>
                  <a:lnTo>
                    <a:pt x="23786" y="457"/>
                  </a:lnTo>
                  <a:cubicBezTo>
                    <a:pt x="23747" y="583"/>
                    <a:pt x="22327" y="3783"/>
                    <a:pt x="17582" y="7429"/>
                  </a:cubicBezTo>
                  <a:cubicBezTo>
                    <a:pt x="17382" y="7586"/>
                    <a:pt x="17143" y="7667"/>
                    <a:pt x="16907" y="7667"/>
                  </a:cubicBezTo>
                  <a:cubicBezTo>
                    <a:pt x="16718" y="7667"/>
                    <a:pt x="16531" y="7615"/>
                    <a:pt x="16366" y="7507"/>
                  </a:cubicBezTo>
                  <a:cubicBezTo>
                    <a:pt x="12759" y="5358"/>
                    <a:pt x="9842" y="379"/>
                    <a:pt x="9842" y="379"/>
                  </a:cubicBezTo>
                  <a:cubicBezTo>
                    <a:pt x="9725" y="292"/>
                    <a:pt x="9647" y="175"/>
                    <a:pt x="9560" y="10"/>
                  </a:cubicBezTo>
                  <a:cubicBezTo>
                    <a:pt x="9342" y="4"/>
                    <a:pt x="9133" y="1"/>
                    <a:pt x="8929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8" name="Google Shape;2788;p84"/>
            <p:cNvSpPr/>
            <p:nvPr/>
          </p:nvSpPr>
          <p:spPr>
            <a:xfrm>
              <a:off x="4004827" y="3510371"/>
              <a:ext cx="1072062" cy="178301"/>
            </a:xfrm>
            <a:custGeom>
              <a:rect b="b" l="l" r="r" t="t"/>
              <a:pathLst>
                <a:path extrusionOk="0" h="4737" w="28482">
                  <a:moveTo>
                    <a:pt x="1012" y="1"/>
                  </a:moveTo>
                  <a:cubicBezTo>
                    <a:pt x="973" y="244"/>
                    <a:pt x="924" y="438"/>
                    <a:pt x="885" y="681"/>
                  </a:cubicBezTo>
                  <a:cubicBezTo>
                    <a:pt x="681" y="1702"/>
                    <a:pt x="282" y="2675"/>
                    <a:pt x="0" y="3686"/>
                  </a:cubicBezTo>
                  <a:cubicBezTo>
                    <a:pt x="4289" y="4376"/>
                    <a:pt x="9151" y="4736"/>
                    <a:pt x="14256" y="4736"/>
                  </a:cubicBezTo>
                  <a:cubicBezTo>
                    <a:pt x="19361" y="4736"/>
                    <a:pt x="24223" y="4376"/>
                    <a:pt x="28482" y="3725"/>
                  </a:cubicBezTo>
                  <a:cubicBezTo>
                    <a:pt x="28200" y="2714"/>
                    <a:pt x="27791" y="1702"/>
                    <a:pt x="27587" y="681"/>
                  </a:cubicBezTo>
                  <a:cubicBezTo>
                    <a:pt x="27548" y="438"/>
                    <a:pt x="27510" y="244"/>
                    <a:pt x="27471" y="39"/>
                  </a:cubicBezTo>
                  <a:cubicBezTo>
                    <a:pt x="23455" y="565"/>
                    <a:pt x="19001" y="885"/>
                    <a:pt x="14256" y="885"/>
                  </a:cubicBezTo>
                  <a:cubicBezTo>
                    <a:pt x="9559" y="885"/>
                    <a:pt x="5057" y="565"/>
                    <a:pt x="10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9" name="Google Shape;2789;p84"/>
            <p:cNvSpPr/>
            <p:nvPr/>
          </p:nvSpPr>
          <p:spPr>
            <a:xfrm>
              <a:off x="5043143" y="3536002"/>
              <a:ext cx="35156" cy="118980"/>
            </a:xfrm>
            <a:custGeom>
              <a:rect b="b" l="l" r="r" t="t"/>
              <a:pathLst>
                <a:path extrusionOk="0" h="3161" w="934">
                  <a:moveTo>
                    <a:pt x="0" y="0"/>
                  </a:moveTo>
                  <a:lnTo>
                    <a:pt x="0" y="49"/>
                  </a:lnTo>
                  <a:lnTo>
                    <a:pt x="0" y="88"/>
                  </a:lnTo>
                  <a:cubicBezTo>
                    <a:pt x="243" y="1138"/>
                    <a:pt x="652" y="2149"/>
                    <a:pt x="934" y="3161"/>
                  </a:cubicBezTo>
                  <a:cubicBezTo>
                    <a:pt x="652" y="2110"/>
                    <a:pt x="243" y="1060"/>
                    <a:pt x="0" y="0"/>
                  </a:cubicBezTo>
                  <a:close/>
                </a:path>
              </a:pathLst>
            </a:custGeom>
            <a:solidFill>
              <a:srgbClr val="9E9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0" name="Google Shape;2790;p84"/>
            <p:cNvSpPr/>
            <p:nvPr/>
          </p:nvSpPr>
          <p:spPr>
            <a:xfrm>
              <a:off x="4039604" y="3003843"/>
              <a:ext cx="1050834" cy="913598"/>
            </a:xfrm>
            <a:custGeom>
              <a:rect b="b" l="l" r="r" t="t"/>
              <a:pathLst>
                <a:path extrusionOk="0" h="24272" w="27918">
                  <a:moveTo>
                    <a:pt x="27393" y="1"/>
                  </a:moveTo>
                  <a:lnTo>
                    <a:pt x="27393" y="1"/>
                  </a:lnTo>
                  <a:cubicBezTo>
                    <a:pt x="25487" y="817"/>
                    <a:pt x="23017" y="856"/>
                    <a:pt x="21111" y="1012"/>
                  </a:cubicBezTo>
                  <a:cubicBezTo>
                    <a:pt x="19740" y="1099"/>
                    <a:pt x="16336" y="1012"/>
                    <a:pt x="16045" y="1177"/>
                  </a:cubicBezTo>
                  <a:cubicBezTo>
                    <a:pt x="15724" y="1381"/>
                    <a:pt x="15802" y="1906"/>
                    <a:pt x="16210" y="1945"/>
                  </a:cubicBezTo>
                  <a:cubicBezTo>
                    <a:pt x="16618" y="1984"/>
                    <a:pt x="17182" y="2033"/>
                    <a:pt x="17795" y="2033"/>
                  </a:cubicBezTo>
                  <a:cubicBezTo>
                    <a:pt x="18359" y="2033"/>
                    <a:pt x="18923" y="2033"/>
                    <a:pt x="19409" y="1984"/>
                  </a:cubicBezTo>
                  <a:cubicBezTo>
                    <a:pt x="19934" y="1984"/>
                    <a:pt x="20382" y="1945"/>
                    <a:pt x="20664" y="1945"/>
                  </a:cubicBezTo>
                  <a:cubicBezTo>
                    <a:pt x="20790" y="1945"/>
                    <a:pt x="20868" y="1945"/>
                    <a:pt x="20955" y="1984"/>
                  </a:cubicBezTo>
                  <a:lnTo>
                    <a:pt x="21198" y="1984"/>
                  </a:lnTo>
                  <a:cubicBezTo>
                    <a:pt x="21480" y="1984"/>
                    <a:pt x="21840" y="1945"/>
                    <a:pt x="22171" y="1906"/>
                  </a:cubicBezTo>
                  <a:cubicBezTo>
                    <a:pt x="22531" y="1906"/>
                    <a:pt x="22900" y="1868"/>
                    <a:pt x="23260" y="1868"/>
                  </a:cubicBezTo>
                  <a:cubicBezTo>
                    <a:pt x="23950" y="1868"/>
                    <a:pt x="24602" y="1984"/>
                    <a:pt x="25000" y="2393"/>
                  </a:cubicBezTo>
                  <a:cubicBezTo>
                    <a:pt x="25370" y="2762"/>
                    <a:pt x="25331" y="3083"/>
                    <a:pt x="25282" y="3608"/>
                  </a:cubicBezTo>
                  <a:cubicBezTo>
                    <a:pt x="25205" y="4824"/>
                    <a:pt x="25205" y="6078"/>
                    <a:pt x="25127" y="7332"/>
                  </a:cubicBezTo>
                  <a:cubicBezTo>
                    <a:pt x="25039" y="9326"/>
                    <a:pt x="25000" y="11630"/>
                    <a:pt x="24514" y="13741"/>
                  </a:cubicBezTo>
                  <a:cubicBezTo>
                    <a:pt x="25205" y="13653"/>
                    <a:pt x="25895" y="13575"/>
                    <a:pt x="26547" y="13497"/>
                  </a:cubicBezTo>
                  <a:cubicBezTo>
                    <a:pt x="26420" y="12603"/>
                    <a:pt x="26420" y="11708"/>
                    <a:pt x="26420" y="10784"/>
                  </a:cubicBezTo>
                  <a:lnTo>
                    <a:pt x="26420" y="10580"/>
                  </a:lnTo>
                  <a:lnTo>
                    <a:pt x="26420" y="10454"/>
                  </a:lnTo>
                  <a:lnTo>
                    <a:pt x="26741" y="5067"/>
                  </a:lnTo>
                  <a:cubicBezTo>
                    <a:pt x="26829" y="3812"/>
                    <a:pt x="26945" y="2558"/>
                    <a:pt x="26984" y="1304"/>
                  </a:cubicBezTo>
                  <a:cubicBezTo>
                    <a:pt x="26984" y="856"/>
                    <a:pt x="27149" y="370"/>
                    <a:pt x="27393" y="1"/>
                  </a:cubicBezTo>
                  <a:close/>
                  <a:moveTo>
                    <a:pt x="26663" y="14227"/>
                  </a:moveTo>
                  <a:cubicBezTo>
                    <a:pt x="26846" y="15017"/>
                    <a:pt x="27122" y="15785"/>
                    <a:pt x="27368" y="16547"/>
                  </a:cubicBezTo>
                  <a:lnTo>
                    <a:pt x="27368" y="16547"/>
                  </a:lnTo>
                  <a:cubicBezTo>
                    <a:pt x="27125" y="15771"/>
                    <a:pt x="26855" y="15023"/>
                    <a:pt x="26663" y="14227"/>
                  </a:cubicBezTo>
                  <a:close/>
                  <a:moveTo>
                    <a:pt x="27368" y="16547"/>
                  </a:moveTo>
                  <a:cubicBezTo>
                    <a:pt x="27434" y="16756"/>
                    <a:pt x="27498" y="16968"/>
                    <a:pt x="27558" y="17183"/>
                  </a:cubicBezTo>
                  <a:cubicBezTo>
                    <a:pt x="26012" y="17387"/>
                    <a:pt x="24398" y="17591"/>
                    <a:pt x="22735" y="17747"/>
                  </a:cubicBezTo>
                  <a:cubicBezTo>
                    <a:pt x="22696" y="17873"/>
                    <a:pt x="22657" y="17951"/>
                    <a:pt x="22657" y="18077"/>
                  </a:cubicBezTo>
                  <a:cubicBezTo>
                    <a:pt x="22569" y="18515"/>
                    <a:pt x="22900" y="18962"/>
                    <a:pt x="22813" y="19371"/>
                  </a:cubicBezTo>
                  <a:cubicBezTo>
                    <a:pt x="22657" y="20100"/>
                    <a:pt x="21636" y="20790"/>
                    <a:pt x="21033" y="21034"/>
                  </a:cubicBezTo>
                  <a:cubicBezTo>
                    <a:pt x="19049" y="21967"/>
                    <a:pt x="16900" y="22249"/>
                    <a:pt x="14712" y="22249"/>
                  </a:cubicBezTo>
                  <a:cubicBezTo>
                    <a:pt x="12116" y="22249"/>
                    <a:pt x="9442" y="21841"/>
                    <a:pt x="6933" y="21559"/>
                  </a:cubicBezTo>
                  <a:cubicBezTo>
                    <a:pt x="4784" y="21354"/>
                    <a:pt x="2596" y="21277"/>
                    <a:pt x="652" y="20343"/>
                  </a:cubicBezTo>
                  <a:cubicBezTo>
                    <a:pt x="447" y="20217"/>
                    <a:pt x="243" y="20139"/>
                    <a:pt x="0" y="20022"/>
                  </a:cubicBezTo>
                  <a:lnTo>
                    <a:pt x="0" y="20022"/>
                  </a:lnTo>
                  <a:cubicBezTo>
                    <a:pt x="292" y="20304"/>
                    <a:pt x="535" y="20664"/>
                    <a:pt x="729" y="21072"/>
                  </a:cubicBezTo>
                  <a:cubicBezTo>
                    <a:pt x="817" y="21238"/>
                    <a:pt x="895" y="21354"/>
                    <a:pt x="1021" y="21481"/>
                  </a:cubicBezTo>
                  <a:cubicBezTo>
                    <a:pt x="1264" y="21802"/>
                    <a:pt x="1585" y="22084"/>
                    <a:pt x="1906" y="22405"/>
                  </a:cubicBezTo>
                  <a:cubicBezTo>
                    <a:pt x="1993" y="22453"/>
                    <a:pt x="2032" y="22531"/>
                    <a:pt x="2071" y="22609"/>
                  </a:cubicBezTo>
                  <a:cubicBezTo>
                    <a:pt x="2392" y="22735"/>
                    <a:pt x="2723" y="22813"/>
                    <a:pt x="3083" y="22891"/>
                  </a:cubicBezTo>
                  <a:cubicBezTo>
                    <a:pt x="3812" y="23095"/>
                    <a:pt x="4619" y="23260"/>
                    <a:pt x="5397" y="23426"/>
                  </a:cubicBezTo>
                  <a:cubicBezTo>
                    <a:pt x="9403" y="24155"/>
                    <a:pt x="13332" y="24272"/>
                    <a:pt x="13332" y="24272"/>
                  </a:cubicBezTo>
                  <a:cubicBezTo>
                    <a:pt x="13332" y="24272"/>
                    <a:pt x="17221" y="24155"/>
                    <a:pt x="21237" y="23426"/>
                  </a:cubicBezTo>
                  <a:cubicBezTo>
                    <a:pt x="22005" y="23260"/>
                    <a:pt x="22813" y="23095"/>
                    <a:pt x="23542" y="22891"/>
                  </a:cubicBezTo>
                  <a:cubicBezTo>
                    <a:pt x="23746" y="22852"/>
                    <a:pt x="23950" y="22813"/>
                    <a:pt x="24154" y="22735"/>
                  </a:cubicBezTo>
                  <a:cubicBezTo>
                    <a:pt x="24154" y="22609"/>
                    <a:pt x="24232" y="22492"/>
                    <a:pt x="24359" y="22405"/>
                  </a:cubicBezTo>
                  <a:cubicBezTo>
                    <a:pt x="24680" y="22084"/>
                    <a:pt x="25000" y="21802"/>
                    <a:pt x="25244" y="21481"/>
                  </a:cubicBezTo>
                  <a:cubicBezTo>
                    <a:pt x="25331" y="21354"/>
                    <a:pt x="25409" y="21238"/>
                    <a:pt x="25487" y="21072"/>
                  </a:cubicBezTo>
                  <a:cubicBezTo>
                    <a:pt x="26138" y="19935"/>
                    <a:pt x="26867" y="19293"/>
                    <a:pt x="27918" y="19050"/>
                  </a:cubicBezTo>
                  <a:cubicBezTo>
                    <a:pt x="27918" y="18476"/>
                    <a:pt x="27762" y="17873"/>
                    <a:pt x="27597" y="17300"/>
                  </a:cubicBezTo>
                  <a:cubicBezTo>
                    <a:pt x="27527" y="17049"/>
                    <a:pt x="27449" y="16798"/>
                    <a:pt x="27368" y="16547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1" name="Google Shape;2791;p84"/>
            <p:cNvSpPr/>
            <p:nvPr/>
          </p:nvSpPr>
          <p:spPr>
            <a:xfrm>
              <a:off x="4895264" y="3511839"/>
              <a:ext cx="181575" cy="159970"/>
            </a:xfrm>
            <a:custGeom>
              <a:rect b="b" l="l" r="r" t="t"/>
              <a:pathLst>
                <a:path extrusionOk="0" h="4250" w="4824">
                  <a:moveTo>
                    <a:pt x="3813" y="0"/>
                  </a:moveTo>
                  <a:cubicBezTo>
                    <a:pt x="3161" y="78"/>
                    <a:pt x="2471" y="156"/>
                    <a:pt x="1780" y="244"/>
                  </a:cubicBezTo>
                  <a:cubicBezTo>
                    <a:pt x="1625" y="973"/>
                    <a:pt x="1420" y="1663"/>
                    <a:pt x="1139" y="2344"/>
                  </a:cubicBezTo>
                  <a:cubicBezTo>
                    <a:pt x="808" y="2995"/>
                    <a:pt x="205" y="3559"/>
                    <a:pt x="1" y="4250"/>
                  </a:cubicBezTo>
                  <a:cubicBezTo>
                    <a:pt x="1664" y="4094"/>
                    <a:pt x="3278" y="3890"/>
                    <a:pt x="4824" y="3686"/>
                  </a:cubicBezTo>
                  <a:cubicBezTo>
                    <a:pt x="4542" y="2675"/>
                    <a:pt x="4172" y="1741"/>
                    <a:pt x="3929" y="730"/>
                  </a:cubicBezTo>
                  <a:lnTo>
                    <a:pt x="3929" y="691"/>
                  </a:lnTo>
                  <a:lnTo>
                    <a:pt x="3929" y="642"/>
                  </a:lnTo>
                  <a:cubicBezTo>
                    <a:pt x="3929" y="603"/>
                    <a:pt x="3929" y="603"/>
                    <a:pt x="3890" y="564"/>
                  </a:cubicBezTo>
                  <a:cubicBezTo>
                    <a:pt x="3852" y="360"/>
                    <a:pt x="3852" y="156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2" name="Google Shape;2792;p84"/>
            <p:cNvSpPr/>
            <p:nvPr/>
          </p:nvSpPr>
          <p:spPr>
            <a:xfrm>
              <a:off x="4142054" y="3038997"/>
              <a:ext cx="307858" cy="41366"/>
            </a:xfrm>
            <a:custGeom>
              <a:rect b="b" l="l" r="r" t="t"/>
              <a:pathLst>
                <a:path extrusionOk="0" h="1099" w="8179">
                  <a:moveTo>
                    <a:pt x="1" y="0"/>
                  </a:moveTo>
                  <a:cubicBezTo>
                    <a:pt x="40" y="0"/>
                    <a:pt x="117" y="39"/>
                    <a:pt x="156" y="78"/>
                  </a:cubicBezTo>
                  <a:cubicBezTo>
                    <a:pt x="1459" y="729"/>
                    <a:pt x="2869" y="1050"/>
                    <a:pt x="4328" y="1099"/>
                  </a:cubicBezTo>
                  <a:lnTo>
                    <a:pt x="4863" y="1099"/>
                  </a:lnTo>
                  <a:cubicBezTo>
                    <a:pt x="5787" y="1099"/>
                    <a:pt x="7294" y="1050"/>
                    <a:pt x="7731" y="1011"/>
                  </a:cubicBezTo>
                  <a:cubicBezTo>
                    <a:pt x="8101" y="972"/>
                    <a:pt x="8179" y="447"/>
                    <a:pt x="7858" y="243"/>
                  </a:cubicBezTo>
                  <a:cubicBezTo>
                    <a:pt x="7576" y="78"/>
                    <a:pt x="2792" y="165"/>
                    <a:pt x="1411" y="78"/>
                  </a:cubicBezTo>
                  <a:cubicBezTo>
                    <a:pt x="973" y="39"/>
                    <a:pt x="487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3" name="Google Shape;2793;p84"/>
            <p:cNvSpPr/>
            <p:nvPr/>
          </p:nvSpPr>
          <p:spPr>
            <a:xfrm>
              <a:off x="3990901" y="3654938"/>
              <a:ext cx="12120" cy="70312"/>
            </a:xfrm>
            <a:custGeom>
              <a:rect b="b" l="l" r="r" t="t"/>
              <a:pathLst>
                <a:path extrusionOk="0" h="1868" w="322">
                  <a:moveTo>
                    <a:pt x="322" y="1"/>
                  </a:moveTo>
                  <a:lnTo>
                    <a:pt x="322" y="1"/>
                  </a:lnTo>
                  <a:cubicBezTo>
                    <a:pt x="166" y="613"/>
                    <a:pt x="1" y="1216"/>
                    <a:pt x="1" y="1868"/>
                  </a:cubicBezTo>
                  <a:lnTo>
                    <a:pt x="1" y="1868"/>
                  </a:lnTo>
                  <a:cubicBezTo>
                    <a:pt x="1" y="1216"/>
                    <a:pt x="166" y="613"/>
                    <a:pt x="322" y="1"/>
                  </a:cubicBezTo>
                  <a:close/>
                </a:path>
              </a:pathLst>
            </a:custGeom>
            <a:solidFill>
              <a:srgbClr val="9E9B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4" name="Google Shape;2794;p84"/>
            <p:cNvSpPr/>
            <p:nvPr/>
          </p:nvSpPr>
          <p:spPr>
            <a:xfrm>
              <a:off x="3931621" y="2650313"/>
              <a:ext cx="345912" cy="1107218"/>
            </a:xfrm>
            <a:custGeom>
              <a:rect b="b" l="l" r="r" t="t"/>
              <a:pathLst>
                <a:path extrusionOk="0" h="29416" w="9190">
                  <a:moveTo>
                    <a:pt x="5106" y="15111"/>
                  </a:moveTo>
                  <a:cubicBezTo>
                    <a:pt x="5106" y="15111"/>
                    <a:pt x="5057" y="15228"/>
                    <a:pt x="5018" y="15393"/>
                  </a:cubicBezTo>
                  <a:lnTo>
                    <a:pt x="3968" y="15802"/>
                  </a:lnTo>
                  <a:cubicBezTo>
                    <a:pt x="3841" y="15841"/>
                    <a:pt x="3764" y="15957"/>
                    <a:pt x="3764" y="16084"/>
                  </a:cubicBezTo>
                  <a:cubicBezTo>
                    <a:pt x="3725" y="16327"/>
                    <a:pt x="3686" y="16852"/>
                    <a:pt x="3686" y="17212"/>
                  </a:cubicBezTo>
                  <a:cubicBezTo>
                    <a:pt x="3686" y="17260"/>
                    <a:pt x="3686" y="17299"/>
                    <a:pt x="3725" y="17338"/>
                  </a:cubicBezTo>
                  <a:cubicBezTo>
                    <a:pt x="3559" y="17299"/>
                    <a:pt x="3482" y="17173"/>
                    <a:pt x="3482" y="17056"/>
                  </a:cubicBezTo>
                  <a:cubicBezTo>
                    <a:pt x="3482" y="16687"/>
                    <a:pt x="3521" y="16161"/>
                    <a:pt x="3559" y="15879"/>
                  </a:cubicBezTo>
                  <a:cubicBezTo>
                    <a:pt x="3559" y="15753"/>
                    <a:pt x="3647" y="15675"/>
                    <a:pt x="3764" y="15636"/>
                  </a:cubicBezTo>
                  <a:lnTo>
                    <a:pt x="5106" y="15111"/>
                  </a:lnTo>
                  <a:close/>
                  <a:moveTo>
                    <a:pt x="1410" y="0"/>
                  </a:moveTo>
                  <a:cubicBezTo>
                    <a:pt x="1372" y="0"/>
                    <a:pt x="1333" y="0"/>
                    <a:pt x="1333" y="39"/>
                  </a:cubicBezTo>
                  <a:cubicBezTo>
                    <a:pt x="487" y="1011"/>
                    <a:pt x="156" y="2626"/>
                    <a:pt x="78" y="3841"/>
                  </a:cubicBezTo>
                  <a:cubicBezTo>
                    <a:pt x="39" y="4493"/>
                    <a:pt x="0" y="5105"/>
                    <a:pt x="0" y="5786"/>
                  </a:cubicBezTo>
                  <a:cubicBezTo>
                    <a:pt x="156" y="6233"/>
                    <a:pt x="321" y="6758"/>
                    <a:pt x="487" y="7167"/>
                  </a:cubicBezTo>
                  <a:cubicBezTo>
                    <a:pt x="564" y="7245"/>
                    <a:pt x="603" y="7332"/>
                    <a:pt x="642" y="7410"/>
                  </a:cubicBezTo>
                  <a:cubicBezTo>
                    <a:pt x="642" y="7410"/>
                    <a:pt x="642" y="7449"/>
                    <a:pt x="681" y="7449"/>
                  </a:cubicBezTo>
                  <a:cubicBezTo>
                    <a:pt x="973" y="8061"/>
                    <a:pt x="1333" y="8586"/>
                    <a:pt x="1819" y="9073"/>
                  </a:cubicBezTo>
                  <a:cubicBezTo>
                    <a:pt x="2266" y="9481"/>
                    <a:pt x="2509" y="10084"/>
                    <a:pt x="2509" y="10697"/>
                  </a:cubicBezTo>
                  <a:cubicBezTo>
                    <a:pt x="2548" y="11951"/>
                    <a:pt x="2675" y="13205"/>
                    <a:pt x="2752" y="14460"/>
                  </a:cubicBezTo>
                  <a:lnTo>
                    <a:pt x="3073" y="19847"/>
                  </a:lnTo>
                  <a:lnTo>
                    <a:pt x="3073" y="19973"/>
                  </a:lnTo>
                  <a:lnTo>
                    <a:pt x="3073" y="20372"/>
                  </a:lnTo>
                  <a:cubicBezTo>
                    <a:pt x="3073" y="21189"/>
                    <a:pt x="3073" y="22035"/>
                    <a:pt x="2957" y="22852"/>
                  </a:cubicBezTo>
                  <a:cubicBezTo>
                    <a:pt x="3239" y="22890"/>
                    <a:pt x="3482" y="22929"/>
                    <a:pt x="3764" y="22968"/>
                  </a:cubicBezTo>
                  <a:cubicBezTo>
                    <a:pt x="3841" y="22074"/>
                    <a:pt x="3841" y="21189"/>
                    <a:pt x="3890" y="20294"/>
                  </a:cubicBezTo>
                  <a:cubicBezTo>
                    <a:pt x="3890" y="20177"/>
                    <a:pt x="4007" y="20051"/>
                    <a:pt x="4133" y="20051"/>
                  </a:cubicBezTo>
                  <a:cubicBezTo>
                    <a:pt x="4172" y="20051"/>
                    <a:pt x="4211" y="20090"/>
                    <a:pt x="4250" y="20090"/>
                  </a:cubicBezTo>
                  <a:cubicBezTo>
                    <a:pt x="4415" y="20216"/>
                    <a:pt x="4532" y="20421"/>
                    <a:pt x="4619" y="20537"/>
                  </a:cubicBezTo>
                  <a:cubicBezTo>
                    <a:pt x="4814" y="20907"/>
                    <a:pt x="5349" y="22035"/>
                    <a:pt x="5592" y="22035"/>
                  </a:cubicBezTo>
                  <a:cubicBezTo>
                    <a:pt x="5708" y="22035"/>
                    <a:pt x="5747" y="21879"/>
                    <a:pt x="5747" y="21471"/>
                  </a:cubicBezTo>
                  <a:cubicBezTo>
                    <a:pt x="5747" y="20459"/>
                    <a:pt x="5670" y="19322"/>
                    <a:pt x="5504" y="18310"/>
                  </a:cubicBezTo>
                  <a:cubicBezTo>
                    <a:pt x="5465" y="17785"/>
                    <a:pt x="5465" y="17581"/>
                    <a:pt x="5592" y="17581"/>
                  </a:cubicBezTo>
                  <a:cubicBezTo>
                    <a:pt x="5708" y="17581"/>
                    <a:pt x="5952" y="17902"/>
                    <a:pt x="6272" y="18272"/>
                  </a:cubicBezTo>
                  <a:cubicBezTo>
                    <a:pt x="6603" y="18631"/>
                    <a:pt x="7167" y="19526"/>
                    <a:pt x="7692" y="19565"/>
                  </a:cubicBezTo>
                  <a:cubicBezTo>
                    <a:pt x="7692" y="18962"/>
                    <a:pt x="7050" y="18310"/>
                    <a:pt x="6759" y="17785"/>
                  </a:cubicBezTo>
                  <a:cubicBezTo>
                    <a:pt x="6564" y="17503"/>
                    <a:pt x="6156" y="17017"/>
                    <a:pt x="5990" y="16609"/>
                  </a:cubicBezTo>
                  <a:cubicBezTo>
                    <a:pt x="5952" y="16443"/>
                    <a:pt x="6078" y="16327"/>
                    <a:pt x="6195" y="16327"/>
                  </a:cubicBezTo>
                  <a:cubicBezTo>
                    <a:pt x="6234" y="16327"/>
                    <a:pt x="6272" y="16327"/>
                    <a:pt x="6272" y="16366"/>
                  </a:cubicBezTo>
                  <a:cubicBezTo>
                    <a:pt x="6807" y="16648"/>
                    <a:pt x="7371" y="17212"/>
                    <a:pt x="7896" y="17455"/>
                  </a:cubicBezTo>
                  <a:cubicBezTo>
                    <a:pt x="8062" y="17581"/>
                    <a:pt x="8460" y="17863"/>
                    <a:pt x="8752" y="17863"/>
                  </a:cubicBezTo>
                  <a:cubicBezTo>
                    <a:pt x="8830" y="17863"/>
                    <a:pt x="8869" y="17863"/>
                    <a:pt x="8947" y="17785"/>
                  </a:cubicBezTo>
                  <a:cubicBezTo>
                    <a:pt x="9190" y="17377"/>
                    <a:pt x="7974" y="16405"/>
                    <a:pt x="7780" y="16161"/>
                  </a:cubicBezTo>
                  <a:cubicBezTo>
                    <a:pt x="6078" y="14382"/>
                    <a:pt x="4862" y="12155"/>
                    <a:pt x="3521" y="10123"/>
                  </a:cubicBezTo>
                  <a:cubicBezTo>
                    <a:pt x="2995" y="9277"/>
                    <a:pt x="2509" y="8460"/>
                    <a:pt x="1819" y="7731"/>
                  </a:cubicBezTo>
                  <a:cubicBezTo>
                    <a:pt x="1819" y="7614"/>
                    <a:pt x="1780" y="7536"/>
                    <a:pt x="1780" y="7488"/>
                  </a:cubicBezTo>
                  <a:cubicBezTo>
                    <a:pt x="1654" y="6924"/>
                    <a:pt x="1819" y="6272"/>
                    <a:pt x="1945" y="5747"/>
                  </a:cubicBezTo>
                  <a:cubicBezTo>
                    <a:pt x="2062" y="5057"/>
                    <a:pt x="2470" y="4493"/>
                    <a:pt x="2675" y="3841"/>
                  </a:cubicBezTo>
                  <a:cubicBezTo>
                    <a:pt x="2752" y="3598"/>
                    <a:pt x="2752" y="3520"/>
                    <a:pt x="2675" y="3520"/>
                  </a:cubicBezTo>
                  <a:cubicBezTo>
                    <a:pt x="2509" y="3520"/>
                    <a:pt x="2023" y="4084"/>
                    <a:pt x="1945" y="4250"/>
                  </a:cubicBezTo>
                  <a:cubicBezTo>
                    <a:pt x="1654" y="4619"/>
                    <a:pt x="1537" y="5018"/>
                    <a:pt x="1372" y="5465"/>
                  </a:cubicBezTo>
                  <a:cubicBezTo>
                    <a:pt x="1333" y="5543"/>
                    <a:pt x="1255" y="5591"/>
                    <a:pt x="1167" y="5591"/>
                  </a:cubicBezTo>
                  <a:cubicBezTo>
                    <a:pt x="1090" y="5591"/>
                    <a:pt x="1012" y="5504"/>
                    <a:pt x="1012" y="5426"/>
                  </a:cubicBezTo>
                  <a:cubicBezTo>
                    <a:pt x="769" y="4775"/>
                    <a:pt x="846" y="3647"/>
                    <a:pt x="885" y="3112"/>
                  </a:cubicBezTo>
                  <a:cubicBezTo>
                    <a:pt x="1012" y="2139"/>
                    <a:pt x="1372" y="1128"/>
                    <a:pt x="1576" y="156"/>
                  </a:cubicBezTo>
                  <a:cubicBezTo>
                    <a:pt x="1576" y="78"/>
                    <a:pt x="1498" y="0"/>
                    <a:pt x="1410" y="0"/>
                  </a:cubicBezTo>
                  <a:close/>
                  <a:moveTo>
                    <a:pt x="2791" y="23775"/>
                  </a:moveTo>
                  <a:lnTo>
                    <a:pt x="2791" y="23775"/>
                  </a:lnTo>
                  <a:cubicBezTo>
                    <a:pt x="2675" y="24223"/>
                    <a:pt x="2540" y="24670"/>
                    <a:pt x="2401" y="25114"/>
                  </a:cubicBezTo>
                  <a:lnTo>
                    <a:pt x="2401" y="25114"/>
                  </a:lnTo>
                  <a:cubicBezTo>
                    <a:pt x="2544" y="24668"/>
                    <a:pt x="2680" y="24221"/>
                    <a:pt x="2791" y="23775"/>
                  </a:cubicBezTo>
                  <a:close/>
                  <a:moveTo>
                    <a:pt x="1576" y="28521"/>
                  </a:moveTo>
                  <a:lnTo>
                    <a:pt x="1576" y="28560"/>
                  </a:lnTo>
                  <a:cubicBezTo>
                    <a:pt x="1576" y="28547"/>
                    <a:pt x="1576" y="28534"/>
                    <a:pt x="1576" y="28521"/>
                  </a:cubicBezTo>
                  <a:lnTo>
                    <a:pt x="1576" y="28521"/>
                  </a:lnTo>
                  <a:lnTo>
                    <a:pt x="1576" y="28521"/>
                  </a:lnTo>
                  <a:close/>
                  <a:moveTo>
                    <a:pt x="2401" y="25114"/>
                  </a:moveTo>
                  <a:cubicBezTo>
                    <a:pt x="2232" y="25640"/>
                    <a:pt x="2055" y="26166"/>
                    <a:pt x="1897" y="26693"/>
                  </a:cubicBezTo>
                  <a:cubicBezTo>
                    <a:pt x="1744" y="27293"/>
                    <a:pt x="1582" y="27884"/>
                    <a:pt x="1576" y="28521"/>
                  </a:cubicBezTo>
                  <a:lnTo>
                    <a:pt x="1576" y="28521"/>
                  </a:lnTo>
                  <a:lnTo>
                    <a:pt x="1615" y="28560"/>
                  </a:lnTo>
                  <a:cubicBezTo>
                    <a:pt x="2101" y="28764"/>
                    <a:pt x="2509" y="29007"/>
                    <a:pt x="2830" y="29367"/>
                  </a:cubicBezTo>
                  <a:cubicBezTo>
                    <a:pt x="2843" y="29367"/>
                    <a:pt x="2852" y="29372"/>
                    <a:pt x="2858" y="29379"/>
                  </a:cubicBezTo>
                  <a:lnTo>
                    <a:pt x="2858" y="29379"/>
                  </a:lnTo>
                  <a:cubicBezTo>
                    <a:pt x="2744" y="29025"/>
                    <a:pt x="2623" y="28713"/>
                    <a:pt x="2548" y="28355"/>
                  </a:cubicBezTo>
                  <a:cubicBezTo>
                    <a:pt x="2431" y="27665"/>
                    <a:pt x="2509" y="27179"/>
                    <a:pt x="2675" y="26654"/>
                  </a:cubicBezTo>
                  <a:cubicBezTo>
                    <a:pt x="2431" y="26615"/>
                    <a:pt x="2188" y="26576"/>
                    <a:pt x="1945" y="26537"/>
                  </a:cubicBezTo>
                  <a:cubicBezTo>
                    <a:pt x="2092" y="26071"/>
                    <a:pt x="2249" y="25595"/>
                    <a:pt x="2401" y="25114"/>
                  </a:cubicBezTo>
                  <a:close/>
                  <a:moveTo>
                    <a:pt x="2858" y="29379"/>
                  </a:moveTo>
                  <a:cubicBezTo>
                    <a:pt x="2861" y="29391"/>
                    <a:pt x="2865" y="29403"/>
                    <a:pt x="2869" y="29415"/>
                  </a:cubicBezTo>
                  <a:cubicBezTo>
                    <a:pt x="2869" y="29415"/>
                    <a:pt x="2869" y="29394"/>
                    <a:pt x="2858" y="29379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5" name="Google Shape;2795;p84"/>
            <p:cNvSpPr/>
            <p:nvPr/>
          </p:nvSpPr>
          <p:spPr>
            <a:xfrm>
              <a:off x="4004827" y="3510371"/>
              <a:ext cx="68467" cy="143145"/>
            </a:xfrm>
            <a:custGeom>
              <a:rect b="b" l="l" r="r" t="t"/>
              <a:pathLst>
                <a:path extrusionOk="0" h="3803" w="1819">
                  <a:moveTo>
                    <a:pt x="1012" y="1"/>
                  </a:moveTo>
                  <a:cubicBezTo>
                    <a:pt x="973" y="244"/>
                    <a:pt x="924" y="438"/>
                    <a:pt x="885" y="681"/>
                  </a:cubicBezTo>
                  <a:lnTo>
                    <a:pt x="885" y="730"/>
                  </a:lnTo>
                  <a:lnTo>
                    <a:pt x="885" y="769"/>
                  </a:lnTo>
                  <a:lnTo>
                    <a:pt x="885" y="808"/>
                  </a:lnTo>
                  <a:lnTo>
                    <a:pt x="846" y="808"/>
                  </a:lnTo>
                  <a:lnTo>
                    <a:pt x="846" y="847"/>
                  </a:lnTo>
                  <a:lnTo>
                    <a:pt x="846" y="885"/>
                  </a:lnTo>
                  <a:lnTo>
                    <a:pt x="846" y="924"/>
                  </a:lnTo>
                  <a:cubicBezTo>
                    <a:pt x="603" y="1858"/>
                    <a:pt x="282" y="2791"/>
                    <a:pt x="0" y="3686"/>
                  </a:cubicBezTo>
                  <a:cubicBezTo>
                    <a:pt x="243" y="3725"/>
                    <a:pt x="486" y="3764"/>
                    <a:pt x="730" y="3803"/>
                  </a:cubicBezTo>
                  <a:cubicBezTo>
                    <a:pt x="885" y="3316"/>
                    <a:pt x="1128" y="2869"/>
                    <a:pt x="1332" y="2305"/>
                  </a:cubicBezTo>
                  <a:cubicBezTo>
                    <a:pt x="1614" y="1615"/>
                    <a:pt x="1741" y="847"/>
                    <a:pt x="1819" y="117"/>
                  </a:cubicBezTo>
                  <a:cubicBezTo>
                    <a:pt x="1537" y="78"/>
                    <a:pt x="1294" y="39"/>
                    <a:pt x="101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6" name="Google Shape;2796;p84"/>
            <p:cNvSpPr/>
            <p:nvPr/>
          </p:nvSpPr>
          <p:spPr>
            <a:xfrm>
              <a:off x="3990901" y="3723739"/>
              <a:ext cx="48744" cy="33725"/>
            </a:xfrm>
            <a:custGeom>
              <a:rect b="b" l="l" r="r" t="t"/>
              <a:pathLst>
                <a:path extrusionOk="0" h="896" w="1295">
                  <a:moveTo>
                    <a:pt x="1" y="1"/>
                  </a:moveTo>
                  <a:lnTo>
                    <a:pt x="1" y="40"/>
                  </a:lnTo>
                  <a:lnTo>
                    <a:pt x="40" y="40"/>
                  </a:lnTo>
                  <a:lnTo>
                    <a:pt x="1" y="1"/>
                  </a:lnTo>
                  <a:close/>
                  <a:moveTo>
                    <a:pt x="1255" y="847"/>
                  </a:moveTo>
                  <a:lnTo>
                    <a:pt x="1294" y="895"/>
                  </a:lnTo>
                  <a:cubicBezTo>
                    <a:pt x="1294" y="895"/>
                    <a:pt x="1294" y="847"/>
                    <a:pt x="1255" y="847"/>
                  </a:cubicBezTo>
                  <a:close/>
                </a:path>
              </a:pathLst>
            </a:custGeom>
            <a:solidFill>
              <a:srgbClr val="46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7" name="Google Shape;2797;p84"/>
            <p:cNvSpPr/>
            <p:nvPr/>
          </p:nvSpPr>
          <p:spPr>
            <a:xfrm>
              <a:off x="5044611" y="2692768"/>
              <a:ext cx="111301" cy="260996"/>
            </a:xfrm>
            <a:custGeom>
              <a:rect b="b" l="l" r="r" t="t"/>
              <a:pathLst>
                <a:path extrusionOk="0" h="6934" w="2957">
                  <a:moveTo>
                    <a:pt x="243" y="0"/>
                  </a:moveTo>
                  <a:cubicBezTo>
                    <a:pt x="127" y="0"/>
                    <a:pt x="0" y="88"/>
                    <a:pt x="39" y="243"/>
                  </a:cubicBezTo>
                  <a:cubicBezTo>
                    <a:pt x="127" y="691"/>
                    <a:pt x="486" y="1255"/>
                    <a:pt x="613" y="1585"/>
                  </a:cubicBezTo>
                  <a:cubicBezTo>
                    <a:pt x="856" y="2314"/>
                    <a:pt x="1138" y="3083"/>
                    <a:pt x="1342" y="3812"/>
                  </a:cubicBezTo>
                  <a:cubicBezTo>
                    <a:pt x="1546" y="4745"/>
                    <a:pt x="1867" y="5922"/>
                    <a:pt x="1789" y="6933"/>
                  </a:cubicBezTo>
                  <a:cubicBezTo>
                    <a:pt x="1906" y="6729"/>
                    <a:pt x="2033" y="6525"/>
                    <a:pt x="2110" y="6321"/>
                  </a:cubicBezTo>
                  <a:lnTo>
                    <a:pt x="2149" y="6282"/>
                  </a:lnTo>
                  <a:cubicBezTo>
                    <a:pt x="2392" y="5873"/>
                    <a:pt x="2597" y="5271"/>
                    <a:pt x="2762" y="4707"/>
                  </a:cubicBezTo>
                  <a:cubicBezTo>
                    <a:pt x="2801" y="4580"/>
                    <a:pt x="2840" y="4502"/>
                    <a:pt x="2840" y="4415"/>
                  </a:cubicBezTo>
                  <a:cubicBezTo>
                    <a:pt x="2878" y="4172"/>
                    <a:pt x="2878" y="3929"/>
                    <a:pt x="2878" y="3686"/>
                  </a:cubicBezTo>
                  <a:cubicBezTo>
                    <a:pt x="2917" y="3160"/>
                    <a:pt x="2956" y="2635"/>
                    <a:pt x="2917" y="2149"/>
                  </a:cubicBezTo>
                  <a:cubicBezTo>
                    <a:pt x="2878" y="1585"/>
                    <a:pt x="2635" y="1011"/>
                    <a:pt x="2392" y="525"/>
                  </a:cubicBezTo>
                  <a:cubicBezTo>
                    <a:pt x="2227" y="204"/>
                    <a:pt x="2188" y="88"/>
                    <a:pt x="2071" y="88"/>
                  </a:cubicBezTo>
                  <a:lnTo>
                    <a:pt x="1984" y="88"/>
                  </a:lnTo>
                  <a:cubicBezTo>
                    <a:pt x="1867" y="165"/>
                    <a:pt x="1867" y="282"/>
                    <a:pt x="1906" y="691"/>
                  </a:cubicBezTo>
                  <a:cubicBezTo>
                    <a:pt x="1945" y="1216"/>
                    <a:pt x="1906" y="1741"/>
                    <a:pt x="1984" y="2227"/>
                  </a:cubicBezTo>
                  <a:cubicBezTo>
                    <a:pt x="2033" y="2674"/>
                    <a:pt x="2033" y="3005"/>
                    <a:pt x="1945" y="3365"/>
                  </a:cubicBezTo>
                  <a:cubicBezTo>
                    <a:pt x="1741" y="3287"/>
                    <a:pt x="1702" y="2878"/>
                    <a:pt x="1663" y="2674"/>
                  </a:cubicBezTo>
                  <a:cubicBezTo>
                    <a:pt x="1546" y="2353"/>
                    <a:pt x="1420" y="2032"/>
                    <a:pt x="1303" y="1702"/>
                  </a:cubicBezTo>
                  <a:cubicBezTo>
                    <a:pt x="1099" y="1216"/>
                    <a:pt x="817" y="447"/>
                    <a:pt x="331" y="39"/>
                  </a:cubicBezTo>
                  <a:cubicBezTo>
                    <a:pt x="331" y="0"/>
                    <a:pt x="282" y="0"/>
                    <a:pt x="24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8" name="Google Shape;2798;p84"/>
            <p:cNvSpPr/>
            <p:nvPr/>
          </p:nvSpPr>
          <p:spPr>
            <a:xfrm>
              <a:off x="4230277" y="2853067"/>
              <a:ext cx="291371" cy="613080"/>
            </a:xfrm>
            <a:custGeom>
              <a:rect b="b" l="l" r="r" t="t"/>
              <a:pathLst>
                <a:path extrusionOk="0" h="16288" w="7741">
                  <a:moveTo>
                    <a:pt x="3851" y="282"/>
                  </a:moveTo>
                  <a:cubicBezTo>
                    <a:pt x="5028" y="282"/>
                    <a:pt x="5922" y="642"/>
                    <a:pt x="6525" y="1294"/>
                  </a:cubicBezTo>
                  <a:cubicBezTo>
                    <a:pt x="7089" y="1945"/>
                    <a:pt x="7420" y="2879"/>
                    <a:pt x="7420" y="4133"/>
                  </a:cubicBezTo>
                  <a:cubicBezTo>
                    <a:pt x="7420" y="4979"/>
                    <a:pt x="7254" y="5796"/>
                    <a:pt x="6972" y="6525"/>
                  </a:cubicBezTo>
                  <a:cubicBezTo>
                    <a:pt x="6690" y="7254"/>
                    <a:pt x="6360" y="7896"/>
                    <a:pt x="5961" y="8421"/>
                  </a:cubicBezTo>
                  <a:cubicBezTo>
                    <a:pt x="5553" y="8956"/>
                    <a:pt x="5028" y="9559"/>
                    <a:pt x="4376" y="10288"/>
                  </a:cubicBezTo>
                  <a:cubicBezTo>
                    <a:pt x="3734" y="10979"/>
                    <a:pt x="3248" y="11582"/>
                    <a:pt x="2956" y="12068"/>
                  </a:cubicBezTo>
                  <a:cubicBezTo>
                    <a:pt x="2635" y="12515"/>
                    <a:pt x="2470" y="13040"/>
                    <a:pt x="2470" y="13526"/>
                  </a:cubicBezTo>
                  <a:lnTo>
                    <a:pt x="2470" y="13896"/>
                  </a:lnTo>
                  <a:lnTo>
                    <a:pt x="2519" y="14013"/>
                  </a:lnTo>
                  <a:lnTo>
                    <a:pt x="7177" y="14013"/>
                  </a:lnTo>
                  <a:lnTo>
                    <a:pt x="7177" y="15957"/>
                  </a:lnTo>
                  <a:lnTo>
                    <a:pt x="331" y="15957"/>
                  </a:lnTo>
                  <a:lnTo>
                    <a:pt x="331" y="14178"/>
                  </a:lnTo>
                  <a:cubicBezTo>
                    <a:pt x="331" y="13487"/>
                    <a:pt x="409" y="12846"/>
                    <a:pt x="652" y="12272"/>
                  </a:cubicBezTo>
                  <a:cubicBezTo>
                    <a:pt x="856" y="11708"/>
                    <a:pt x="1138" y="11222"/>
                    <a:pt x="1459" y="10774"/>
                  </a:cubicBezTo>
                  <a:cubicBezTo>
                    <a:pt x="1789" y="10366"/>
                    <a:pt x="2227" y="9841"/>
                    <a:pt x="2762" y="9277"/>
                  </a:cubicBezTo>
                  <a:cubicBezTo>
                    <a:pt x="3326" y="8625"/>
                    <a:pt x="3773" y="8100"/>
                    <a:pt x="4094" y="7692"/>
                  </a:cubicBezTo>
                  <a:cubicBezTo>
                    <a:pt x="4415" y="7293"/>
                    <a:pt x="4658" y="6768"/>
                    <a:pt x="4901" y="6194"/>
                  </a:cubicBezTo>
                  <a:cubicBezTo>
                    <a:pt x="5144" y="5592"/>
                    <a:pt x="5232" y="4940"/>
                    <a:pt x="5232" y="4211"/>
                  </a:cubicBezTo>
                  <a:cubicBezTo>
                    <a:pt x="5232" y="3481"/>
                    <a:pt x="5105" y="2995"/>
                    <a:pt x="4862" y="2713"/>
                  </a:cubicBezTo>
                  <a:cubicBezTo>
                    <a:pt x="4619" y="2392"/>
                    <a:pt x="4259" y="2227"/>
                    <a:pt x="3812" y="2227"/>
                  </a:cubicBezTo>
                  <a:cubicBezTo>
                    <a:pt x="3122" y="2227"/>
                    <a:pt x="2353" y="2548"/>
                    <a:pt x="2353" y="3968"/>
                  </a:cubicBezTo>
                  <a:lnTo>
                    <a:pt x="2353" y="5504"/>
                  </a:lnTo>
                  <a:lnTo>
                    <a:pt x="331" y="5504"/>
                  </a:lnTo>
                  <a:lnTo>
                    <a:pt x="331" y="4133"/>
                  </a:lnTo>
                  <a:cubicBezTo>
                    <a:pt x="331" y="2879"/>
                    <a:pt x="613" y="1945"/>
                    <a:pt x="1216" y="1294"/>
                  </a:cubicBezTo>
                  <a:cubicBezTo>
                    <a:pt x="1828" y="642"/>
                    <a:pt x="2713" y="282"/>
                    <a:pt x="3851" y="282"/>
                  </a:cubicBezTo>
                  <a:close/>
                  <a:moveTo>
                    <a:pt x="3851" y="0"/>
                  </a:moveTo>
                  <a:cubicBezTo>
                    <a:pt x="2635" y="0"/>
                    <a:pt x="1663" y="360"/>
                    <a:pt x="973" y="1050"/>
                  </a:cubicBezTo>
                  <a:cubicBezTo>
                    <a:pt x="331" y="1780"/>
                    <a:pt x="0" y="2791"/>
                    <a:pt x="0" y="4133"/>
                  </a:cubicBezTo>
                  <a:lnTo>
                    <a:pt x="0" y="5796"/>
                  </a:lnTo>
                  <a:lnTo>
                    <a:pt x="2674" y="5796"/>
                  </a:lnTo>
                  <a:lnTo>
                    <a:pt x="2674" y="3968"/>
                  </a:lnTo>
                  <a:cubicBezTo>
                    <a:pt x="2674" y="2995"/>
                    <a:pt x="3044" y="2548"/>
                    <a:pt x="3812" y="2548"/>
                  </a:cubicBezTo>
                  <a:cubicBezTo>
                    <a:pt x="4172" y="2548"/>
                    <a:pt x="4464" y="2674"/>
                    <a:pt x="4619" y="2917"/>
                  </a:cubicBezTo>
                  <a:cubicBezTo>
                    <a:pt x="4823" y="3122"/>
                    <a:pt x="4950" y="3559"/>
                    <a:pt x="4950" y="4211"/>
                  </a:cubicBezTo>
                  <a:cubicBezTo>
                    <a:pt x="4950" y="4901"/>
                    <a:pt x="4823" y="5504"/>
                    <a:pt x="4619" y="6078"/>
                  </a:cubicBezTo>
                  <a:cubicBezTo>
                    <a:pt x="4415" y="6642"/>
                    <a:pt x="4133" y="7128"/>
                    <a:pt x="3851" y="7497"/>
                  </a:cubicBezTo>
                  <a:cubicBezTo>
                    <a:pt x="3530" y="7935"/>
                    <a:pt x="3083" y="8421"/>
                    <a:pt x="2519" y="9034"/>
                  </a:cubicBezTo>
                  <a:cubicBezTo>
                    <a:pt x="1984" y="9637"/>
                    <a:pt x="1546" y="10172"/>
                    <a:pt x="1216" y="10609"/>
                  </a:cubicBezTo>
                  <a:cubicBezTo>
                    <a:pt x="856" y="11056"/>
                    <a:pt x="574" y="11582"/>
                    <a:pt x="370" y="12155"/>
                  </a:cubicBezTo>
                  <a:cubicBezTo>
                    <a:pt x="127" y="12758"/>
                    <a:pt x="0" y="13449"/>
                    <a:pt x="0" y="14178"/>
                  </a:cubicBezTo>
                  <a:lnTo>
                    <a:pt x="0" y="16288"/>
                  </a:lnTo>
                  <a:lnTo>
                    <a:pt x="7497" y="16288"/>
                  </a:lnTo>
                  <a:lnTo>
                    <a:pt x="7497" y="13731"/>
                  </a:lnTo>
                  <a:lnTo>
                    <a:pt x="2801" y="13731"/>
                  </a:lnTo>
                  <a:lnTo>
                    <a:pt x="2801" y="13526"/>
                  </a:lnTo>
                  <a:cubicBezTo>
                    <a:pt x="2801" y="13089"/>
                    <a:pt x="2917" y="12641"/>
                    <a:pt x="3199" y="12233"/>
                  </a:cubicBezTo>
                  <a:cubicBezTo>
                    <a:pt x="3491" y="11786"/>
                    <a:pt x="3977" y="11183"/>
                    <a:pt x="4619" y="10492"/>
                  </a:cubicBezTo>
                  <a:cubicBezTo>
                    <a:pt x="5271" y="9763"/>
                    <a:pt x="5796" y="9151"/>
                    <a:pt x="6204" y="8587"/>
                  </a:cubicBezTo>
                  <a:cubicBezTo>
                    <a:pt x="6603" y="8061"/>
                    <a:pt x="6972" y="7371"/>
                    <a:pt x="7293" y="6642"/>
                  </a:cubicBezTo>
                  <a:cubicBezTo>
                    <a:pt x="7575" y="5874"/>
                    <a:pt x="7741" y="5018"/>
                    <a:pt x="7741" y="4133"/>
                  </a:cubicBezTo>
                  <a:cubicBezTo>
                    <a:pt x="7741" y="2791"/>
                    <a:pt x="7381" y="1780"/>
                    <a:pt x="6729" y="1050"/>
                  </a:cubicBezTo>
                  <a:cubicBezTo>
                    <a:pt x="6078" y="360"/>
                    <a:pt x="5105" y="0"/>
                    <a:pt x="3851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9" name="Google Shape;2799;p84"/>
            <p:cNvSpPr/>
            <p:nvPr/>
          </p:nvSpPr>
          <p:spPr>
            <a:xfrm>
              <a:off x="4562959" y="2858901"/>
              <a:ext cx="290995" cy="614962"/>
            </a:xfrm>
            <a:custGeom>
              <a:rect b="b" l="l" r="r" t="t"/>
              <a:pathLst>
                <a:path extrusionOk="0" h="16338" w="7731">
                  <a:moveTo>
                    <a:pt x="7002" y="331"/>
                  </a:moveTo>
                  <a:lnTo>
                    <a:pt x="7002" y="2276"/>
                  </a:lnTo>
                  <a:lnTo>
                    <a:pt x="2713" y="2276"/>
                  </a:lnTo>
                  <a:lnTo>
                    <a:pt x="2470" y="6808"/>
                  </a:lnTo>
                  <a:lnTo>
                    <a:pt x="2470" y="6808"/>
                  </a:lnTo>
                  <a:lnTo>
                    <a:pt x="2791" y="6283"/>
                  </a:lnTo>
                  <a:cubicBezTo>
                    <a:pt x="3200" y="5553"/>
                    <a:pt x="3890" y="5193"/>
                    <a:pt x="4814" y="5193"/>
                  </a:cubicBezTo>
                  <a:cubicBezTo>
                    <a:pt x="5669" y="5193"/>
                    <a:pt x="6321" y="5475"/>
                    <a:pt x="6720" y="6078"/>
                  </a:cubicBezTo>
                  <a:cubicBezTo>
                    <a:pt x="7167" y="6652"/>
                    <a:pt x="7410" y="7537"/>
                    <a:pt x="7410" y="8675"/>
                  </a:cubicBezTo>
                  <a:lnTo>
                    <a:pt x="7410" y="12204"/>
                  </a:lnTo>
                  <a:cubicBezTo>
                    <a:pt x="7410" y="13420"/>
                    <a:pt x="7089" y="14392"/>
                    <a:pt x="6515" y="15034"/>
                  </a:cubicBezTo>
                  <a:cubicBezTo>
                    <a:pt x="5913" y="15686"/>
                    <a:pt x="5018" y="16007"/>
                    <a:pt x="3841" y="16007"/>
                  </a:cubicBezTo>
                  <a:cubicBezTo>
                    <a:pt x="2713" y="16007"/>
                    <a:pt x="1819" y="15686"/>
                    <a:pt x="1216" y="15034"/>
                  </a:cubicBezTo>
                  <a:cubicBezTo>
                    <a:pt x="603" y="14392"/>
                    <a:pt x="321" y="13420"/>
                    <a:pt x="321" y="12204"/>
                  </a:cubicBezTo>
                  <a:lnTo>
                    <a:pt x="321" y="11028"/>
                  </a:lnTo>
                  <a:lnTo>
                    <a:pt x="2344" y="11028"/>
                  </a:lnTo>
                  <a:lnTo>
                    <a:pt x="2344" y="12360"/>
                  </a:lnTo>
                  <a:cubicBezTo>
                    <a:pt x="2344" y="13741"/>
                    <a:pt x="3112" y="14023"/>
                    <a:pt x="3802" y="14023"/>
                  </a:cubicBezTo>
                  <a:cubicBezTo>
                    <a:pt x="4454" y="14023"/>
                    <a:pt x="5222" y="13741"/>
                    <a:pt x="5222" y="12360"/>
                  </a:cubicBezTo>
                  <a:lnTo>
                    <a:pt x="5222" y="8879"/>
                  </a:lnTo>
                  <a:cubicBezTo>
                    <a:pt x="5222" y="7459"/>
                    <a:pt x="4454" y="7138"/>
                    <a:pt x="3802" y="7138"/>
                  </a:cubicBezTo>
                  <a:cubicBezTo>
                    <a:pt x="3112" y="7138"/>
                    <a:pt x="2344" y="7459"/>
                    <a:pt x="2344" y="8879"/>
                  </a:cubicBezTo>
                  <a:lnTo>
                    <a:pt x="2344" y="9200"/>
                  </a:lnTo>
                  <a:lnTo>
                    <a:pt x="321" y="9200"/>
                  </a:lnTo>
                  <a:lnTo>
                    <a:pt x="769" y="331"/>
                  </a:lnTo>
                  <a:close/>
                  <a:moveTo>
                    <a:pt x="438" y="1"/>
                  </a:moveTo>
                  <a:lnTo>
                    <a:pt x="0" y="9482"/>
                  </a:lnTo>
                  <a:lnTo>
                    <a:pt x="2674" y="9482"/>
                  </a:lnTo>
                  <a:lnTo>
                    <a:pt x="2674" y="8879"/>
                  </a:lnTo>
                  <a:cubicBezTo>
                    <a:pt x="2674" y="7906"/>
                    <a:pt x="3034" y="7459"/>
                    <a:pt x="3802" y="7459"/>
                  </a:cubicBezTo>
                  <a:cubicBezTo>
                    <a:pt x="4571" y="7459"/>
                    <a:pt x="4940" y="7906"/>
                    <a:pt x="4940" y="8879"/>
                  </a:cubicBezTo>
                  <a:lnTo>
                    <a:pt x="4940" y="12360"/>
                  </a:lnTo>
                  <a:cubicBezTo>
                    <a:pt x="4940" y="13294"/>
                    <a:pt x="4571" y="13741"/>
                    <a:pt x="3802" y="13741"/>
                  </a:cubicBezTo>
                  <a:cubicBezTo>
                    <a:pt x="3034" y="13741"/>
                    <a:pt x="2674" y="13294"/>
                    <a:pt x="2674" y="12360"/>
                  </a:cubicBezTo>
                  <a:lnTo>
                    <a:pt x="2674" y="10697"/>
                  </a:lnTo>
                  <a:lnTo>
                    <a:pt x="0" y="10697"/>
                  </a:lnTo>
                  <a:lnTo>
                    <a:pt x="0" y="12204"/>
                  </a:lnTo>
                  <a:cubicBezTo>
                    <a:pt x="0" y="13498"/>
                    <a:pt x="321" y="14509"/>
                    <a:pt x="1012" y="15238"/>
                  </a:cubicBezTo>
                  <a:cubicBezTo>
                    <a:pt x="1653" y="15968"/>
                    <a:pt x="2626" y="16337"/>
                    <a:pt x="3841" y="16337"/>
                  </a:cubicBezTo>
                  <a:cubicBezTo>
                    <a:pt x="5105" y="16337"/>
                    <a:pt x="6078" y="15968"/>
                    <a:pt x="6720" y="15238"/>
                  </a:cubicBezTo>
                  <a:cubicBezTo>
                    <a:pt x="7371" y="14509"/>
                    <a:pt x="7731" y="13498"/>
                    <a:pt x="7731" y="12204"/>
                  </a:cubicBezTo>
                  <a:lnTo>
                    <a:pt x="7731" y="8675"/>
                  </a:lnTo>
                  <a:cubicBezTo>
                    <a:pt x="7731" y="7459"/>
                    <a:pt x="7488" y="6526"/>
                    <a:pt x="7002" y="5884"/>
                  </a:cubicBezTo>
                  <a:cubicBezTo>
                    <a:pt x="6477" y="5232"/>
                    <a:pt x="5747" y="4911"/>
                    <a:pt x="4814" y="4911"/>
                  </a:cubicBezTo>
                  <a:cubicBezTo>
                    <a:pt x="3968" y="4911"/>
                    <a:pt x="3316" y="5155"/>
                    <a:pt x="2830" y="5680"/>
                  </a:cubicBezTo>
                  <a:lnTo>
                    <a:pt x="2995" y="2597"/>
                  </a:lnTo>
                  <a:lnTo>
                    <a:pt x="7332" y="2597"/>
                  </a:lnTo>
                  <a:lnTo>
                    <a:pt x="7332" y="1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0" name="Google Shape;2800;p84"/>
            <p:cNvSpPr/>
            <p:nvPr/>
          </p:nvSpPr>
          <p:spPr>
            <a:xfrm>
              <a:off x="4591865" y="1484975"/>
              <a:ext cx="320316" cy="817654"/>
            </a:xfrm>
            <a:custGeom>
              <a:rect b="b" l="l" r="r" t="t"/>
              <a:pathLst>
                <a:path extrusionOk="0" h="21723" w="8510">
                  <a:moveTo>
                    <a:pt x="1" y="1"/>
                  </a:moveTo>
                  <a:lnTo>
                    <a:pt x="1" y="8675"/>
                  </a:lnTo>
                  <a:lnTo>
                    <a:pt x="847" y="8675"/>
                  </a:lnTo>
                  <a:cubicBezTo>
                    <a:pt x="1129" y="8675"/>
                    <a:pt x="1372" y="8879"/>
                    <a:pt x="1372" y="9161"/>
                  </a:cubicBezTo>
                  <a:lnTo>
                    <a:pt x="1372" y="10454"/>
                  </a:lnTo>
                  <a:cubicBezTo>
                    <a:pt x="2470" y="10542"/>
                    <a:pt x="3764" y="10736"/>
                    <a:pt x="5018" y="11067"/>
                  </a:cubicBezTo>
                  <a:cubicBezTo>
                    <a:pt x="5670" y="11222"/>
                    <a:pt x="6117" y="11796"/>
                    <a:pt x="6156" y="12438"/>
                  </a:cubicBezTo>
                  <a:cubicBezTo>
                    <a:pt x="6195" y="13819"/>
                    <a:pt x="5952" y="15316"/>
                    <a:pt x="5747" y="16619"/>
                  </a:cubicBezTo>
                  <a:cubicBezTo>
                    <a:pt x="5553" y="18078"/>
                    <a:pt x="5310" y="19614"/>
                    <a:pt x="4697" y="20946"/>
                  </a:cubicBezTo>
                  <a:lnTo>
                    <a:pt x="4697" y="21151"/>
                  </a:lnTo>
                  <a:cubicBezTo>
                    <a:pt x="4697" y="21394"/>
                    <a:pt x="4824" y="21598"/>
                    <a:pt x="5018" y="21676"/>
                  </a:cubicBezTo>
                  <a:cubicBezTo>
                    <a:pt x="5093" y="21708"/>
                    <a:pt x="5168" y="21723"/>
                    <a:pt x="5241" y="21723"/>
                  </a:cubicBezTo>
                  <a:cubicBezTo>
                    <a:pt x="5367" y="21723"/>
                    <a:pt x="5487" y="21678"/>
                    <a:pt x="5592" y="21598"/>
                  </a:cubicBezTo>
                  <a:lnTo>
                    <a:pt x="5631" y="21598"/>
                  </a:lnTo>
                  <a:cubicBezTo>
                    <a:pt x="5670" y="21559"/>
                    <a:pt x="5709" y="21520"/>
                    <a:pt x="5709" y="21481"/>
                  </a:cubicBezTo>
                  <a:cubicBezTo>
                    <a:pt x="5796" y="21394"/>
                    <a:pt x="5874" y="21277"/>
                    <a:pt x="5952" y="21151"/>
                  </a:cubicBezTo>
                  <a:cubicBezTo>
                    <a:pt x="6195" y="20626"/>
                    <a:pt x="6438" y="20062"/>
                    <a:pt x="6603" y="19653"/>
                  </a:cubicBezTo>
                  <a:cubicBezTo>
                    <a:pt x="7206" y="17990"/>
                    <a:pt x="7819" y="16328"/>
                    <a:pt x="8101" y="14587"/>
                  </a:cubicBezTo>
                  <a:cubicBezTo>
                    <a:pt x="8422" y="12642"/>
                    <a:pt x="8509" y="10697"/>
                    <a:pt x="8470" y="8714"/>
                  </a:cubicBezTo>
                  <a:cubicBezTo>
                    <a:pt x="8470" y="7294"/>
                    <a:pt x="8062" y="5874"/>
                    <a:pt x="7449" y="4620"/>
                  </a:cubicBezTo>
                  <a:cubicBezTo>
                    <a:pt x="6156" y="2111"/>
                    <a:pt x="3851" y="934"/>
                    <a:pt x="1129" y="205"/>
                  </a:cubicBezTo>
                  <a:cubicBezTo>
                    <a:pt x="769" y="127"/>
                    <a:pt x="399" y="40"/>
                    <a:pt x="1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1" name="Google Shape;2801;p84"/>
            <p:cNvSpPr/>
            <p:nvPr/>
          </p:nvSpPr>
          <p:spPr>
            <a:xfrm>
              <a:off x="4259183" y="1878439"/>
              <a:ext cx="565880" cy="542656"/>
            </a:xfrm>
            <a:custGeom>
              <a:rect b="b" l="l" r="r" t="t"/>
              <a:pathLst>
                <a:path extrusionOk="0" h="14417" w="15034">
                  <a:moveTo>
                    <a:pt x="4785" y="0"/>
                  </a:moveTo>
                  <a:cubicBezTo>
                    <a:pt x="4260" y="39"/>
                    <a:pt x="3696" y="127"/>
                    <a:pt x="3083" y="204"/>
                  </a:cubicBezTo>
                  <a:cubicBezTo>
                    <a:pt x="2431" y="331"/>
                    <a:pt x="1790" y="448"/>
                    <a:pt x="1138" y="613"/>
                  </a:cubicBezTo>
                  <a:cubicBezTo>
                    <a:pt x="487" y="768"/>
                    <a:pt x="49" y="1303"/>
                    <a:pt x="49" y="1945"/>
                  </a:cubicBezTo>
                  <a:cubicBezTo>
                    <a:pt x="0" y="3248"/>
                    <a:pt x="205" y="4580"/>
                    <a:pt x="409" y="5835"/>
                  </a:cubicBezTo>
                  <a:cubicBezTo>
                    <a:pt x="409" y="5961"/>
                    <a:pt x="409" y="6078"/>
                    <a:pt x="448" y="6165"/>
                  </a:cubicBezTo>
                  <a:cubicBezTo>
                    <a:pt x="652" y="7575"/>
                    <a:pt x="856" y="9121"/>
                    <a:pt x="1459" y="10454"/>
                  </a:cubicBezTo>
                  <a:cubicBezTo>
                    <a:pt x="1508" y="10454"/>
                    <a:pt x="1508" y="10492"/>
                    <a:pt x="1508" y="10541"/>
                  </a:cubicBezTo>
                  <a:cubicBezTo>
                    <a:pt x="1945" y="11426"/>
                    <a:pt x="2762" y="12243"/>
                    <a:pt x="3734" y="12923"/>
                  </a:cubicBezTo>
                  <a:cubicBezTo>
                    <a:pt x="4337" y="13371"/>
                    <a:pt x="4989" y="13740"/>
                    <a:pt x="5640" y="14022"/>
                  </a:cubicBezTo>
                  <a:cubicBezTo>
                    <a:pt x="6248" y="14285"/>
                    <a:pt x="6885" y="14416"/>
                    <a:pt x="7522" y="14416"/>
                  </a:cubicBezTo>
                  <a:cubicBezTo>
                    <a:pt x="8159" y="14416"/>
                    <a:pt x="8796" y="14285"/>
                    <a:pt x="9404" y="14022"/>
                  </a:cubicBezTo>
                  <a:cubicBezTo>
                    <a:pt x="10016" y="13740"/>
                    <a:pt x="10658" y="13410"/>
                    <a:pt x="11232" y="13011"/>
                  </a:cubicBezTo>
                  <a:cubicBezTo>
                    <a:pt x="12243" y="12321"/>
                    <a:pt x="13089" y="11426"/>
                    <a:pt x="13497" y="10541"/>
                  </a:cubicBezTo>
                  <a:lnTo>
                    <a:pt x="13536" y="10492"/>
                  </a:lnTo>
                  <a:cubicBezTo>
                    <a:pt x="14149" y="9160"/>
                    <a:pt x="14392" y="7624"/>
                    <a:pt x="14586" y="6165"/>
                  </a:cubicBezTo>
                  <a:cubicBezTo>
                    <a:pt x="14791" y="4862"/>
                    <a:pt x="15034" y="3365"/>
                    <a:pt x="14995" y="1984"/>
                  </a:cubicBezTo>
                  <a:cubicBezTo>
                    <a:pt x="14956" y="1342"/>
                    <a:pt x="14509" y="768"/>
                    <a:pt x="13857" y="613"/>
                  </a:cubicBezTo>
                  <a:cubicBezTo>
                    <a:pt x="12603" y="282"/>
                    <a:pt x="11309" y="88"/>
                    <a:pt x="10211" y="0"/>
                  </a:cubicBezTo>
                  <a:lnTo>
                    <a:pt x="10211" y="39"/>
                  </a:lnTo>
                  <a:cubicBezTo>
                    <a:pt x="10211" y="331"/>
                    <a:pt x="9968" y="574"/>
                    <a:pt x="9686" y="574"/>
                  </a:cubicBezTo>
                  <a:lnTo>
                    <a:pt x="5310" y="574"/>
                  </a:lnTo>
                  <a:cubicBezTo>
                    <a:pt x="5028" y="574"/>
                    <a:pt x="4785" y="331"/>
                    <a:pt x="4785" y="39"/>
                  </a:cubicBezTo>
                  <a:lnTo>
                    <a:pt x="4785" y="0"/>
                  </a:ln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2" name="Google Shape;2802;p84"/>
            <p:cNvSpPr/>
            <p:nvPr/>
          </p:nvSpPr>
          <p:spPr>
            <a:xfrm>
              <a:off x="4277475" y="2271866"/>
              <a:ext cx="524890" cy="297431"/>
            </a:xfrm>
            <a:custGeom>
              <a:rect b="b" l="l" r="r" t="t"/>
              <a:pathLst>
                <a:path extrusionOk="0" h="7902" w="13945">
                  <a:moveTo>
                    <a:pt x="973" y="1"/>
                  </a:moveTo>
                  <a:cubicBezTo>
                    <a:pt x="973" y="88"/>
                    <a:pt x="1022" y="166"/>
                    <a:pt x="973" y="244"/>
                  </a:cubicBezTo>
                  <a:cubicBezTo>
                    <a:pt x="973" y="600"/>
                    <a:pt x="692" y="825"/>
                    <a:pt x="415" y="825"/>
                  </a:cubicBezTo>
                  <a:cubicBezTo>
                    <a:pt x="314" y="825"/>
                    <a:pt x="213" y="795"/>
                    <a:pt x="127" y="730"/>
                  </a:cubicBezTo>
                  <a:cubicBezTo>
                    <a:pt x="88" y="691"/>
                    <a:pt x="49" y="652"/>
                    <a:pt x="1" y="613"/>
                  </a:cubicBezTo>
                  <a:lnTo>
                    <a:pt x="1" y="613"/>
                  </a:lnTo>
                  <a:cubicBezTo>
                    <a:pt x="1" y="613"/>
                    <a:pt x="2918" y="5592"/>
                    <a:pt x="6525" y="7741"/>
                  </a:cubicBezTo>
                  <a:cubicBezTo>
                    <a:pt x="6690" y="7849"/>
                    <a:pt x="6877" y="7901"/>
                    <a:pt x="7066" y="7901"/>
                  </a:cubicBezTo>
                  <a:cubicBezTo>
                    <a:pt x="7302" y="7901"/>
                    <a:pt x="7541" y="7820"/>
                    <a:pt x="7741" y="7663"/>
                  </a:cubicBezTo>
                  <a:cubicBezTo>
                    <a:pt x="12486" y="4017"/>
                    <a:pt x="13906" y="817"/>
                    <a:pt x="13945" y="691"/>
                  </a:cubicBezTo>
                  <a:lnTo>
                    <a:pt x="13945" y="691"/>
                  </a:lnTo>
                  <a:cubicBezTo>
                    <a:pt x="13840" y="771"/>
                    <a:pt x="13720" y="816"/>
                    <a:pt x="13594" y="816"/>
                  </a:cubicBezTo>
                  <a:cubicBezTo>
                    <a:pt x="13521" y="816"/>
                    <a:pt x="13446" y="801"/>
                    <a:pt x="13371" y="769"/>
                  </a:cubicBezTo>
                  <a:cubicBezTo>
                    <a:pt x="13177" y="691"/>
                    <a:pt x="13050" y="487"/>
                    <a:pt x="13050" y="244"/>
                  </a:cubicBezTo>
                  <a:lnTo>
                    <a:pt x="13050" y="39"/>
                  </a:lnTo>
                  <a:lnTo>
                    <a:pt x="13011" y="88"/>
                  </a:lnTo>
                  <a:cubicBezTo>
                    <a:pt x="12603" y="973"/>
                    <a:pt x="11757" y="1868"/>
                    <a:pt x="10746" y="2558"/>
                  </a:cubicBezTo>
                  <a:cubicBezTo>
                    <a:pt x="10697" y="2597"/>
                    <a:pt x="10259" y="3248"/>
                    <a:pt x="7381" y="5592"/>
                  </a:cubicBezTo>
                  <a:cubicBezTo>
                    <a:pt x="7260" y="5674"/>
                    <a:pt x="7128" y="5716"/>
                    <a:pt x="6997" y="5716"/>
                  </a:cubicBezTo>
                  <a:cubicBezTo>
                    <a:pt x="6866" y="5716"/>
                    <a:pt x="6735" y="5674"/>
                    <a:pt x="6613" y="5592"/>
                  </a:cubicBezTo>
                  <a:cubicBezTo>
                    <a:pt x="5232" y="4464"/>
                    <a:pt x="4094" y="3443"/>
                    <a:pt x="3210" y="2519"/>
                  </a:cubicBezTo>
                  <a:lnTo>
                    <a:pt x="3248" y="2470"/>
                  </a:lnTo>
                  <a:cubicBezTo>
                    <a:pt x="2276" y="1790"/>
                    <a:pt x="1459" y="973"/>
                    <a:pt x="1022" y="88"/>
                  </a:cubicBezTo>
                  <a:cubicBezTo>
                    <a:pt x="1022" y="39"/>
                    <a:pt x="1022" y="1"/>
                    <a:pt x="97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3" name="Google Shape;2803;p84"/>
            <p:cNvSpPr/>
            <p:nvPr/>
          </p:nvSpPr>
          <p:spPr>
            <a:xfrm>
              <a:off x="4398255" y="2364831"/>
              <a:ext cx="283693" cy="122179"/>
            </a:xfrm>
            <a:custGeom>
              <a:rect b="b" l="l" r="r" t="t"/>
              <a:pathLst>
                <a:path extrusionOk="0" h="3246" w="7537">
                  <a:moveTo>
                    <a:pt x="39" y="0"/>
                  </a:moveTo>
                  <a:lnTo>
                    <a:pt x="1" y="49"/>
                  </a:lnTo>
                  <a:cubicBezTo>
                    <a:pt x="885" y="973"/>
                    <a:pt x="2023" y="1994"/>
                    <a:pt x="3404" y="3122"/>
                  </a:cubicBezTo>
                  <a:cubicBezTo>
                    <a:pt x="3526" y="3204"/>
                    <a:pt x="3657" y="3246"/>
                    <a:pt x="3788" y="3246"/>
                  </a:cubicBezTo>
                  <a:cubicBezTo>
                    <a:pt x="3919" y="3246"/>
                    <a:pt x="4051" y="3204"/>
                    <a:pt x="4172" y="3122"/>
                  </a:cubicBezTo>
                  <a:cubicBezTo>
                    <a:pt x="7050" y="778"/>
                    <a:pt x="7488" y="127"/>
                    <a:pt x="7537" y="88"/>
                  </a:cubicBezTo>
                  <a:lnTo>
                    <a:pt x="7537" y="88"/>
                  </a:lnTo>
                  <a:cubicBezTo>
                    <a:pt x="6963" y="487"/>
                    <a:pt x="6321" y="817"/>
                    <a:pt x="5709" y="1099"/>
                  </a:cubicBezTo>
                  <a:cubicBezTo>
                    <a:pt x="5101" y="1362"/>
                    <a:pt x="4464" y="1493"/>
                    <a:pt x="3827" y="1493"/>
                  </a:cubicBezTo>
                  <a:cubicBezTo>
                    <a:pt x="3190" y="1493"/>
                    <a:pt x="2553" y="1362"/>
                    <a:pt x="1945" y="1099"/>
                  </a:cubicBezTo>
                  <a:cubicBezTo>
                    <a:pt x="1294" y="817"/>
                    <a:pt x="642" y="448"/>
                    <a:pt x="39" y="0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4" name="Google Shape;2804;p84"/>
            <p:cNvSpPr/>
            <p:nvPr/>
          </p:nvSpPr>
          <p:spPr>
            <a:xfrm>
              <a:off x="4439243" y="1811444"/>
              <a:ext cx="204272" cy="88605"/>
            </a:xfrm>
            <a:custGeom>
              <a:rect b="b" l="l" r="r" t="t"/>
              <a:pathLst>
                <a:path extrusionOk="0" h="2354" w="5427">
                  <a:moveTo>
                    <a:pt x="526" y="1"/>
                  </a:moveTo>
                  <a:cubicBezTo>
                    <a:pt x="244" y="1"/>
                    <a:pt x="1" y="205"/>
                    <a:pt x="1" y="487"/>
                  </a:cubicBezTo>
                  <a:lnTo>
                    <a:pt x="1" y="1780"/>
                  </a:lnTo>
                  <a:lnTo>
                    <a:pt x="1" y="1819"/>
                  </a:lnTo>
                  <a:cubicBezTo>
                    <a:pt x="1" y="2111"/>
                    <a:pt x="244" y="2354"/>
                    <a:pt x="526" y="2354"/>
                  </a:cubicBezTo>
                  <a:lnTo>
                    <a:pt x="4902" y="2354"/>
                  </a:lnTo>
                  <a:cubicBezTo>
                    <a:pt x="5184" y="2354"/>
                    <a:pt x="5427" y="2111"/>
                    <a:pt x="5427" y="1819"/>
                  </a:cubicBezTo>
                  <a:lnTo>
                    <a:pt x="5427" y="1780"/>
                  </a:lnTo>
                  <a:lnTo>
                    <a:pt x="5427" y="487"/>
                  </a:lnTo>
                  <a:cubicBezTo>
                    <a:pt x="5427" y="205"/>
                    <a:pt x="5184" y="1"/>
                    <a:pt x="490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5" name="Google Shape;2805;p84"/>
            <p:cNvSpPr/>
            <p:nvPr/>
          </p:nvSpPr>
          <p:spPr>
            <a:xfrm>
              <a:off x="4491221" y="1484975"/>
              <a:ext cx="100687" cy="326527"/>
            </a:xfrm>
            <a:custGeom>
              <a:rect b="b" l="l" r="r" t="t"/>
              <a:pathLst>
                <a:path extrusionOk="0" h="8675" w="2675">
                  <a:moveTo>
                    <a:pt x="0" y="1"/>
                  </a:moveTo>
                  <a:lnTo>
                    <a:pt x="0" y="8675"/>
                  </a:lnTo>
                  <a:lnTo>
                    <a:pt x="2675" y="8675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6" name="Google Shape;2806;p84"/>
            <p:cNvSpPr/>
            <p:nvPr/>
          </p:nvSpPr>
          <p:spPr>
            <a:xfrm>
              <a:off x="4166218" y="1484975"/>
              <a:ext cx="325059" cy="818030"/>
            </a:xfrm>
            <a:custGeom>
              <a:rect b="b" l="l" r="r" t="t"/>
              <a:pathLst>
                <a:path extrusionOk="0" h="21733" w="8636">
                  <a:moveTo>
                    <a:pt x="8635" y="1"/>
                  </a:moveTo>
                  <a:cubicBezTo>
                    <a:pt x="3851" y="652"/>
                    <a:pt x="166" y="4056"/>
                    <a:pt x="166" y="9035"/>
                  </a:cubicBezTo>
                  <a:cubicBezTo>
                    <a:pt x="1" y="11349"/>
                    <a:pt x="244" y="13702"/>
                    <a:pt x="817" y="15929"/>
                  </a:cubicBezTo>
                  <a:cubicBezTo>
                    <a:pt x="1099" y="17057"/>
                    <a:pt x="1459" y="18156"/>
                    <a:pt x="1868" y="19245"/>
                  </a:cubicBezTo>
                  <a:cubicBezTo>
                    <a:pt x="2111" y="19780"/>
                    <a:pt x="2315" y="20587"/>
                    <a:pt x="2675" y="21151"/>
                  </a:cubicBezTo>
                  <a:cubicBezTo>
                    <a:pt x="2762" y="21316"/>
                    <a:pt x="2840" y="21433"/>
                    <a:pt x="2957" y="21520"/>
                  </a:cubicBezTo>
                  <a:cubicBezTo>
                    <a:pt x="3005" y="21559"/>
                    <a:pt x="3044" y="21598"/>
                    <a:pt x="3083" y="21637"/>
                  </a:cubicBezTo>
                  <a:cubicBezTo>
                    <a:pt x="3169" y="21702"/>
                    <a:pt x="3270" y="21732"/>
                    <a:pt x="3371" y="21732"/>
                  </a:cubicBezTo>
                  <a:cubicBezTo>
                    <a:pt x="3648" y="21732"/>
                    <a:pt x="3929" y="21507"/>
                    <a:pt x="3929" y="21151"/>
                  </a:cubicBezTo>
                  <a:cubicBezTo>
                    <a:pt x="3978" y="21073"/>
                    <a:pt x="3929" y="20995"/>
                    <a:pt x="3929" y="20908"/>
                  </a:cubicBezTo>
                  <a:cubicBezTo>
                    <a:pt x="3326" y="19575"/>
                    <a:pt x="3122" y="18029"/>
                    <a:pt x="2918" y="16619"/>
                  </a:cubicBezTo>
                  <a:cubicBezTo>
                    <a:pt x="2879" y="16532"/>
                    <a:pt x="2879" y="16415"/>
                    <a:pt x="2879" y="16289"/>
                  </a:cubicBezTo>
                  <a:cubicBezTo>
                    <a:pt x="2675" y="15034"/>
                    <a:pt x="2470" y="13702"/>
                    <a:pt x="2519" y="12399"/>
                  </a:cubicBezTo>
                  <a:cubicBezTo>
                    <a:pt x="2519" y="11757"/>
                    <a:pt x="2957" y="11222"/>
                    <a:pt x="3608" y="11067"/>
                  </a:cubicBezTo>
                  <a:cubicBezTo>
                    <a:pt x="4260" y="10902"/>
                    <a:pt x="4901" y="10785"/>
                    <a:pt x="5553" y="10658"/>
                  </a:cubicBezTo>
                  <a:cubicBezTo>
                    <a:pt x="6166" y="10581"/>
                    <a:pt x="6730" y="10493"/>
                    <a:pt x="7255" y="10454"/>
                  </a:cubicBezTo>
                  <a:lnTo>
                    <a:pt x="7255" y="9161"/>
                  </a:lnTo>
                  <a:cubicBezTo>
                    <a:pt x="7255" y="8879"/>
                    <a:pt x="7498" y="8675"/>
                    <a:pt x="7780" y="8675"/>
                  </a:cubicBezTo>
                  <a:lnTo>
                    <a:pt x="8635" y="8675"/>
                  </a:lnTo>
                  <a:lnTo>
                    <a:pt x="8635" y="1"/>
                  </a:ln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7" name="Google Shape;2807;p84"/>
            <p:cNvSpPr/>
            <p:nvPr/>
          </p:nvSpPr>
          <p:spPr>
            <a:xfrm>
              <a:off x="3548806" y="2312251"/>
              <a:ext cx="471065" cy="646354"/>
            </a:xfrm>
            <a:custGeom>
              <a:rect b="b" l="l" r="r" t="t"/>
              <a:pathLst>
                <a:path extrusionOk="0" h="17172" w="12515">
                  <a:moveTo>
                    <a:pt x="10549" y="1"/>
                  </a:moveTo>
                  <a:cubicBezTo>
                    <a:pt x="10314" y="1"/>
                    <a:pt x="10078" y="10"/>
                    <a:pt x="9841" y="26"/>
                  </a:cubicBezTo>
                  <a:cubicBezTo>
                    <a:pt x="8343" y="143"/>
                    <a:pt x="6924" y="590"/>
                    <a:pt x="5553" y="1281"/>
                  </a:cubicBezTo>
                  <a:cubicBezTo>
                    <a:pt x="3686" y="2253"/>
                    <a:pt x="2266" y="3634"/>
                    <a:pt x="1293" y="5491"/>
                  </a:cubicBezTo>
                  <a:cubicBezTo>
                    <a:pt x="807" y="6386"/>
                    <a:pt x="321" y="7475"/>
                    <a:pt x="117" y="8535"/>
                  </a:cubicBezTo>
                  <a:cubicBezTo>
                    <a:pt x="0" y="9099"/>
                    <a:pt x="204" y="9663"/>
                    <a:pt x="603" y="10071"/>
                  </a:cubicBezTo>
                  <a:cubicBezTo>
                    <a:pt x="768" y="10198"/>
                    <a:pt x="934" y="10314"/>
                    <a:pt x="1128" y="10353"/>
                  </a:cubicBezTo>
                  <a:cubicBezTo>
                    <a:pt x="1498" y="10519"/>
                    <a:pt x="1857" y="10635"/>
                    <a:pt x="2188" y="10801"/>
                  </a:cubicBezTo>
                  <a:cubicBezTo>
                    <a:pt x="3442" y="11530"/>
                    <a:pt x="4532" y="12463"/>
                    <a:pt x="5591" y="13475"/>
                  </a:cubicBezTo>
                  <a:cubicBezTo>
                    <a:pt x="6437" y="14282"/>
                    <a:pt x="7293" y="15060"/>
                    <a:pt x="8022" y="15945"/>
                  </a:cubicBezTo>
                  <a:cubicBezTo>
                    <a:pt x="8061" y="15983"/>
                    <a:pt x="8100" y="15983"/>
                    <a:pt x="8100" y="16032"/>
                  </a:cubicBezTo>
                  <a:cubicBezTo>
                    <a:pt x="8343" y="16314"/>
                    <a:pt x="8548" y="16596"/>
                    <a:pt x="8664" y="16917"/>
                  </a:cubicBezTo>
                  <a:cubicBezTo>
                    <a:pt x="8728" y="17065"/>
                    <a:pt x="8872" y="17172"/>
                    <a:pt x="9006" y="17172"/>
                  </a:cubicBezTo>
                  <a:cubicBezTo>
                    <a:pt x="9058" y="17172"/>
                    <a:pt x="9107" y="17156"/>
                    <a:pt x="9150" y="17121"/>
                  </a:cubicBezTo>
                  <a:cubicBezTo>
                    <a:pt x="9520" y="16917"/>
                    <a:pt x="10006" y="16635"/>
                    <a:pt x="10288" y="16353"/>
                  </a:cubicBezTo>
                  <a:cubicBezTo>
                    <a:pt x="10361" y="16280"/>
                    <a:pt x="10449" y="16247"/>
                    <a:pt x="10535" y="16247"/>
                  </a:cubicBezTo>
                  <a:cubicBezTo>
                    <a:pt x="10644" y="16247"/>
                    <a:pt x="10748" y="16300"/>
                    <a:pt x="10813" y="16392"/>
                  </a:cubicBezTo>
                  <a:cubicBezTo>
                    <a:pt x="10453" y="15789"/>
                    <a:pt x="10123" y="14612"/>
                    <a:pt x="9967" y="13961"/>
                  </a:cubicBezTo>
                  <a:cubicBezTo>
                    <a:pt x="9559" y="11977"/>
                    <a:pt x="9520" y="10441"/>
                    <a:pt x="9559" y="8447"/>
                  </a:cubicBezTo>
                  <a:cubicBezTo>
                    <a:pt x="9598" y="6551"/>
                    <a:pt x="9967" y="4402"/>
                    <a:pt x="10901" y="2700"/>
                  </a:cubicBezTo>
                  <a:cubicBezTo>
                    <a:pt x="11222" y="2088"/>
                    <a:pt x="11951" y="551"/>
                    <a:pt x="12515" y="269"/>
                  </a:cubicBezTo>
                  <a:lnTo>
                    <a:pt x="12515" y="269"/>
                  </a:lnTo>
                  <a:cubicBezTo>
                    <a:pt x="12462" y="291"/>
                    <a:pt x="12404" y="301"/>
                    <a:pt x="12344" y="301"/>
                  </a:cubicBezTo>
                  <a:cubicBezTo>
                    <a:pt x="12084" y="301"/>
                    <a:pt x="11772" y="128"/>
                    <a:pt x="11543" y="65"/>
                  </a:cubicBezTo>
                  <a:cubicBezTo>
                    <a:pt x="11212" y="20"/>
                    <a:pt x="10882" y="1"/>
                    <a:pt x="10549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8" name="Google Shape;2808;p84"/>
            <p:cNvSpPr/>
            <p:nvPr/>
          </p:nvSpPr>
          <p:spPr>
            <a:xfrm>
              <a:off x="3959059" y="3834996"/>
              <a:ext cx="1165071" cy="1308555"/>
            </a:xfrm>
            <a:custGeom>
              <a:rect b="b" l="l" r="r" t="t"/>
              <a:pathLst>
                <a:path extrusionOk="0" h="34765" w="30953">
                  <a:moveTo>
                    <a:pt x="2626" y="1"/>
                  </a:moveTo>
                  <a:cubicBezTo>
                    <a:pt x="2626" y="1"/>
                    <a:pt x="1" y="10094"/>
                    <a:pt x="156" y="18068"/>
                  </a:cubicBezTo>
                  <a:cubicBezTo>
                    <a:pt x="322" y="26090"/>
                    <a:pt x="117" y="34764"/>
                    <a:pt x="117" y="34764"/>
                  </a:cubicBezTo>
                  <a:lnTo>
                    <a:pt x="10007" y="34764"/>
                  </a:lnTo>
                  <a:lnTo>
                    <a:pt x="14830" y="20791"/>
                  </a:lnTo>
                  <a:cubicBezTo>
                    <a:pt x="14927" y="20484"/>
                    <a:pt x="15199" y="20331"/>
                    <a:pt x="15473" y="20331"/>
                  </a:cubicBezTo>
                  <a:cubicBezTo>
                    <a:pt x="15746" y="20331"/>
                    <a:pt x="16021" y="20484"/>
                    <a:pt x="16123" y="20791"/>
                  </a:cubicBezTo>
                  <a:lnTo>
                    <a:pt x="20946" y="34764"/>
                  </a:lnTo>
                  <a:lnTo>
                    <a:pt x="30826" y="34764"/>
                  </a:lnTo>
                  <a:cubicBezTo>
                    <a:pt x="30826" y="34764"/>
                    <a:pt x="30670" y="26090"/>
                    <a:pt x="30787" y="18068"/>
                  </a:cubicBezTo>
                  <a:cubicBezTo>
                    <a:pt x="30952" y="10094"/>
                    <a:pt x="28317" y="79"/>
                    <a:pt x="28317" y="79"/>
                  </a:cubicBezTo>
                  <a:lnTo>
                    <a:pt x="28278" y="1"/>
                  </a:lnTo>
                  <a:cubicBezTo>
                    <a:pt x="23338" y="1984"/>
                    <a:pt x="15472" y="2189"/>
                    <a:pt x="15472" y="2189"/>
                  </a:cubicBezTo>
                  <a:cubicBezTo>
                    <a:pt x="15472" y="2189"/>
                    <a:pt x="7576" y="1984"/>
                    <a:pt x="262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9" name="Google Shape;2809;p84"/>
            <p:cNvSpPr/>
            <p:nvPr/>
          </p:nvSpPr>
          <p:spPr>
            <a:xfrm>
              <a:off x="4838920" y="3865370"/>
              <a:ext cx="231712" cy="1278179"/>
            </a:xfrm>
            <a:custGeom>
              <a:rect b="b" l="l" r="r" t="t"/>
              <a:pathLst>
                <a:path extrusionOk="0" h="33958" w="6156">
                  <a:moveTo>
                    <a:pt x="2305" y="1"/>
                  </a:moveTo>
                  <a:lnTo>
                    <a:pt x="2305" y="1"/>
                  </a:lnTo>
                  <a:cubicBezTo>
                    <a:pt x="1576" y="205"/>
                    <a:pt x="768" y="370"/>
                    <a:pt x="0" y="536"/>
                  </a:cubicBezTo>
                  <a:cubicBezTo>
                    <a:pt x="39" y="3083"/>
                    <a:pt x="691" y="5835"/>
                    <a:pt x="1216" y="8072"/>
                  </a:cubicBezTo>
                  <a:cubicBezTo>
                    <a:pt x="1858" y="10658"/>
                    <a:pt x="2713" y="13216"/>
                    <a:pt x="3073" y="15851"/>
                  </a:cubicBezTo>
                  <a:cubicBezTo>
                    <a:pt x="3608" y="19410"/>
                    <a:pt x="3890" y="23018"/>
                    <a:pt x="3890" y="26625"/>
                  </a:cubicBezTo>
                  <a:cubicBezTo>
                    <a:pt x="3890" y="29056"/>
                    <a:pt x="3686" y="31526"/>
                    <a:pt x="3608" y="33957"/>
                  </a:cubicBezTo>
                  <a:lnTo>
                    <a:pt x="5874" y="33957"/>
                  </a:lnTo>
                  <a:cubicBezTo>
                    <a:pt x="5990" y="31526"/>
                    <a:pt x="6156" y="29056"/>
                    <a:pt x="6156" y="26625"/>
                  </a:cubicBezTo>
                  <a:cubicBezTo>
                    <a:pt x="6156" y="23018"/>
                    <a:pt x="5912" y="19410"/>
                    <a:pt x="5387" y="15851"/>
                  </a:cubicBezTo>
                  <a:cubicBezTo>
                    <a:pt x="4979" y="13216"/>
                    <a:pt x="4172" y="10658"/>
                    <a:pt x="3520" y="8072"/>
                  </a:cubicBezTo>
                  <a:cubicBezTo>
                    <a:pt x="2956" y="5680"/>
                    <a:pt x="2266" y="2675"/>
                    <a:pt x="2305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0" name="Google Shape;2810;p84"/>
            <p:cNvSpPr/>
            <p:nvPr/>
          </p:nvSpPr>
          <p:spPr>
            <a:xfrm>
              <a:off x="4010660" y="3865370"/>
              <a:ext cx="232088" cy="1278179"/>
            </a:xfrm>
            <a:custGeom>
              <a:rect b="b" l="l" r="r" t="t"/>
              <a:pathLst>
                <a:path extrusionOk="0" h="33958" w="6166">
                  <a:moveTo>
                    <a:pt x="3852" y="1"/>
                  </a:moveTo>
                  <a:lnTo>
                    <a:pt x="3852" y="1"/>
                  </a:lnTo>
                  <a:cubicBezTo>
                    <a:pt x="3890" y="2675"/>
                    <a:pt x="3200" y="5680"/>
                    <a:pt x="2636" y="8072"/>
                  </a:cubicBezTo>
                  <a:cubicBezTo>
                    <a:pt x="1985" y="10658"/>
                    <a:pt x="1177" y="13216"/>
                    <a:pt x="769" y="15851"/>
                  </a:cubicBezTo>
                  <a:cubicBezTo>
                    <a:pt x="244" y="19410"/>
                    <a:pt x="1" y="23018"/>
                    <a:pt x="1" y="26625"/>
                  </a:cubicBezTo>
                  <a:cubicBezTo>
                    <a:pt x="1" y="29056"/>
                    <a:pt x="205" y="31526"/>
                    <a:pt x="283" y="33957"/>
                  </a:cubicBezTo>
                  <a:lnTo>
                    <a:pt x="2558" y="33957"/>
                  </a:lnTo>
                  <a:cubicBezTo>
                    <a:pt x="2471" y="31526"/>
                    <a:pt x="2315" y="29056"/>
                    <a:pt x="2315" y="26625"/>
                  </a:cubicBezTo>
                  <a:cubicBezTo>
                    <a:pt x="2315" y="23018"/>
                    <a:pt x="2558" y="19410"/>
                    <a:pt x="3083" y="15851"/>
                  </a:cubicBezTo>
                  <a:cubicBezTo>
                    <a:pt x="3492" y="13216"/>
                    <a:pt x="4299" y="10658"/>
                    <a:pt x="4950" y="8072"/>
                  </a:cubicBezTo>
                  <a:cubicBezTo>
                    <a:pt x="5475" y="5835"/>
                    <a:pt x="6117" y="3083"/>
                    <a:pt x="6166" y="536"/>
                  </a:cubicBezTo>
                  <a:cubicBezTo>
                    <a:pt x="5388" y="370"/>
                    <a:pt x="4581" y="205"/>
                    <a:pt x="3852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1" name="Google Shape;2811;p84"/>
            <p:cNvSpPr/>
            <p:nvPr/>
          </p:nvSpPr>
          <p:spPr>
            <a:xfrm>
              <a:off x="4013973" y="3944785"/>
              <a:ext cx="1055237" cy="163282"/>
            </a:xfrm>
            <a:custGeom>
              <a:rect b="b" l="l" r="r" t="t"/>
              <a:pathLst>
                <a:path extrusionOk="0" h="4338" w="28035">
                  <a:moveTo>
                    <a:pt x="487" y="1"/>
                  </a:moveTo>
                  <a:cubicBezTo>
                    <a:pt x="321" y="730"/>
                    <a:pt x="156" y="1537"/>
                    <a:pt x="0" y="2432"/>
                  </a:cubicBezTo>
                  <a:cubicBezTo>
                    <a:pt x="3520" y="3609"/>
                    <a:pt x="8509" y="4338"/>
                    <a:pt x="14013" y="4338"/>
                  </a:cubicBezTo>
                  <a:cubicBezTo>
                    <a:pt x="19526" y="4338"/>
                    <a:pt x="24505" y="3609"/>
                    <a:pt x="28035" y="2432"/>
                  </a:cubicBezTo>
                  <a:cubicBezTo>
                    <a:pt x="27869" y="1537"/>
                    <a:pt x="27714" y="730"/>
                    <a:pt x="27548" y="1"/>
                  </a:cubicBezTo>
                  <a:cubicBezTo>
                    <a:pt x="24019" y="1100"/>
                    <a:pt x="19283" y="1742"/>
                    <a:pt x="14013" y="1742"/>
                  </a:cubicBezTo>
                  <a:cubicBezTo>
                    <a:pt x="8752" y="1742"/>
                    <a:pt x="4007" y="1100"/>
                    <a:pt x="487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2" name="Google Shape;2812;p84"/>
            <p:cNvSpPr/>
            <p:nvPr/>
          </p:nvSpPr>
          <p:spPr>
            <a:xfrm>
              <a:off x="4190758" y="3999699"/>
              <a:ext cx="147888" cy="131062"/>
            </a:xfrm>
            <a:custGeom>
              <a:rect b="b" l="l" r="r" t="t"/>
              <a:pathLst>
                <a:path extrusionOk="0" h="3482" w="3929">
                  <a:moveTo>
                    <a:pt x="3608" y="1"/>
                  </a:moveTo>
                  <a:cubicBezTo>
                    <a:pt x="3608" y="1"/>
                    <a:pt x="1498" y="321"/>
                    <a:pt x="0" y="1537"/>
                  </a:cubicBezTo>
                  <a:lnTo>
                    <a:pt x="1293" y="3482"/>
                  </a:lnTo>
                  <a:cubicBezTo>
                    <a:pt x="1293" y="3482"/>
                    <a:pt x="2062" y="2714"/>
                    <a:pt x="3929" y="2636"/>
                  </a:cubicBezTo>
                  <a:lnTo>
                    <a:pt x="360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3" name="Google Shape;2813;p84"/>
            <p:cNvSpPr/>
            <p:nvPr/>
          </p:nvSpPr>
          <p:spPr>
            <a:xfrm>
              <a:off x="4120495" y="3992058"/>
              <a:ext cx="207547" cy="85669"/>
            </a:xfrm>
            <a:custGeom>
              <a:rect b="b" l="l" r="r" t="t"/>
              <a:pathLst>
                <a:path extrusionOk="0" h="2276" w="5514">
                  <a:moveTo>
                    <a:pt x="3647" y="0"/>
                  </a:moveTo>
                  <a:cubicBezTo>
                    <a:pt x="2635" y="331"/>
                    <a:pt x="1177" y="934"/>
                    <a:pt x="0" y="1945"/>
                  </a:cubicBezTo>
                  <a:cubicBezTo>
                    <a:pt x="447" y="2033"/>
                    <a:pt x="895" y="2111"/>
                    <a:pt x="1342" y="2188"/>
                  </a:cubicBezTo>
                  <a:cubicBezTo>
                    <a:pt x="1459" y="2227"/>
                    <a:pt x="1537" y="2276"/>
                    <a:pt x="1663" y="2276"/>
                  </a:cubicBezTo>
                  <a:lnTo>
                    <a:pt x="1780" y="2276"/>
                  </a:lnTo>
                  <a:cubicBezTo>
                    <a:pt x="1780" y="2111"/>
                    <a:pt x="1828" y="1906"/>
                    <a:pt x="1906" y="1741"/>
                  </a:cubicBezTo>
                  <a:lnTo>
                    <a:pt x="1906" y="1702"/>
                  </a:lnTo>
                  <a:cubicBezTo>
                    <a:pt x="3404" y="525"/>
                    <a:pt x="5514" y="205"/>
                    <a:pt x="5514" y="205"/>
                  </a:cubicBezTo>
                  <a:cubicBezTo>
                    <a:pt x="4862" y="166"/>
                    <a:pt x="4259" y="88"/>
                    <a:pt x="364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4" name="Google Shape;2814;p84"/>
            <p:cNvSpPr/>
            <p:nvPr/>
          </p:nvSpPr>
          <p:spPr>
            <a:xfrm>
              <a:off x="4173896" y="4057510"/>
              <a:ext cx="65569" cy="73247"/>
            </a:xfrm>
            <a:custGeom>
              <a:rect b="b" l="l" r="r" t="t"/>
              <a:pathLst>
                <a:path extrusionOk="0" h="1946" w="1742">
                  <a:moveTo>
                    <a:pt x="448" y="1"/>
                  </a:moveTo>
                  <a:lnTo>
                    <a:pt x="448" y="1"/>
                  </a:lnTo>
                  <a:cubicBezTo>
                    <a:pt x="1" y="896"/>
                    <a:pt x="691" y="1946"/>
                    <a:pt x="1702" y="1946"/>
                  </a:cubicBezTo>
                  <a:lnTo>
                    <a:pt x="1741" y="1946"/>
                  </a:lnTo>
                  <a:lnTo>
                    <a:pt x="44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5" name="Google Shape;2815;p84"/>
            <p:cNvSpPr/>
            <p:nvPr/>
          </p:nvSpPr>
          <p:spPr>
            <a:xfrm>
              <a:off x="4010660" y="4036320"/>
              <a:ext cx="1066228" cy="116044"/>
            </a:xfrm>
            <a:custGeom>
              <a:rect b="b" l="l" r="r" t="t"/>
              <a:pathLst>
                <a:path extrusionOk="0" h="3083" w="28327">
                  <a:moveTo>
                    <a:pt x="88" y="0"/>
                  </a:moveTo>
                  <a:cubicBezTo>
                    <a:pt x="40" y="165"/>
                    <a:pt x="1" y="321"/>
                    <a:pt x="1" y="486"/>
                  </a:cubicBezTo>
                  <a:lnTo>
                    <a:pt x="1" y="525"/>
                  </a:lnTo>
                  <a:cubicBezTo>
                    <a:pt x="370" y="652"/>
                    <a:pt x="769" y="768"/>
                    <a:pt x="1139" y="934"/>
                  </a:cubicBezTo>
                  <a:cubicBezTo>
                    <a:pt x="1216" y="972"/>
                    <a:pt x="1343" y="1011"/>
                    <a:pt x="1421" y="1011"/>
                  </a:cubicBezTo>
                  <a:lnTo>
                    <a:pt x="1421" y="1050"/>
                  </a:lnTo>
                  <a:cubicBezTo>
                    <a:pt x="1907" y="1216"/>
                    <a:pt x="2432" y="1342"/>
                    <a:pt x="2957" y="1498"/>
                  </a:cubicBezTo>
                  <a:cubicBezTo>
                    <a:pt x="3006" y="1498"/>
                    <a:pt x="3044" y="1498"/>
                    <a:pt x="3083" y="1536"/>
                  </a:cubicBezTo>
                  <a:cubicBezTo>
                    <a:pt x="3161" y="1293"/>
                    <a:pt x="3200" y="1050"/>
                    <a:pt x="3249" y="856"/>
                  </a:cubicBezTo>
                  <a:cubicBezTo>
                    <a:pt x="2111" y="613"/>
                    <a:pt x="1061" y="321"/>
                    <a:pt x="88" y="0"/>
                  </a:cubicBezTo>
                  <a:close/>
                  <a:moveTo>
                    <a:pt x="28123" y="0"/>
                  </a:moveTo>
                  <a:cubicBezTo>
                    <a:pt x="27150" y="321"/>
                    <a:pt x="26100" y="613"/>
                    <a:pt x="24923" y="856"/>
                  </a:cubicBezTo>
                  <a:cubicBezTo>
                    <a:pt x="25001" y="1177"/>
                    <a:pt x="25040" y="1459"/>
                    <a:pt x="25128" y="1779"/>
                  </a:cubicBezTo>
                  <a:cubicBezTo>
                    <a:pt x="25283" y="1741"/>
                    <a:pt x="25449" y="1741"/>
                    <a:pt x="25614" y="1702"/>
                  </a:cubicBezTo>
                  <a:cubicBezTo>
                    <a:pt x="26538" y="1498"/>
                    <a:pt x="27432" y="1342"/>
                    <a:pt x="28327" y="1099"/>
                  </a:cubicBezTo>
                  <a:cubicBezTo>
                    <a:pt x="28239" y="729"/>
                    <a:pt x="28200" y="370"/>
                    <a:pt x="28123" y="0"/>
                  </a:cubicBezTo>
                  <a:close/>
                  <a:moveTo>
                    <a:pt x="22697" y="1254"/>
                  </a:moveTo>
                  <a:cubicBezTo>
                    <a:pt x="20100" y="1663"/>
                    <a:pt x="17183" y="1906"/>
                    <a:pt x="14101" y="1906"/>
                  </a:cubicBezTo>
                  <a:cubicBezTo>
                    <a:pt x="13537" y="1906"/>
                    <a:pt x="12973" y="1867"/>
                    <a:pt x="12438" y="1867"/>
                  </a:cubicBezTo>
                  <a:cubicBezTo>
                    <a:pt x="12525" y="1945"/>
                    <a:pt x="12642" y="2023"/>
                    <a:pt x="12768" y="2071"/>
                  </a:cubicBezTo>
                  <a:cubicBezTo>
                    <a:pt x="12525" y="2188"/>
                    <a:pt x="12282" y="2266"/>
                    <a:pt x="12000" y="2266"/>
                  </a:cubicBezTo>
                  <a:cubicBezTo>
                    <a:pt x="11553" y="2266"/>
                    <a:pt x="11145" y="2110"/>
                    <a:pt x="10863" y="1828"/>
                  </a:cubicBezTo>
                  <a:cubicBezTo>
                    <a:pt x="10133" y="1779"/>
                    <a:pt x="9443" y="1702"/>
                    <a:pt x="8714" y="1663"/>
                  </a:cubicBezTo>
                  <a:cubicBezTo>
                    <a:pt x="6934" y="1741"/>
                    <a:pt x="6205" y="2431"/>
                    <a:pt x="6117" y="2509"/>
                  </a:cubicBezTo>
                  <a:lnTo>
                    <a:pt x="5923" y="2509"/>
                  </a:lnTo>
                  <a:cubicBezTo>
                    <a:pt x="5680" y="2509"/>
                    <a:pt x="5437" y="2431"/>
                    <a:pt x="5232" y="2266"/>
                  </a:cubicBezTo>
                  <a:cubicBezTo>
                    <a:pt x="5193" y="2431"/>
                    <a:pt x="5145" y="2635"/>
                    <a:pt x="5106" y="2801"/>
                  </a:cubicBezTo>
                  <a:cubicBezTo>
                    <a:pt x="5437" y="2956"/>
                    <a:pt x="5796" y="3083"/>
                    <a:pt x="6117" y="3083"/>
                  </a:cubicBezTo>
                  <a:lnTo>
                    <a:pt x="6205" y="3083"/>
                  </a:lnTo>
                  <a:cubicBezTo>
                    <a:pt x="6565" y="3044"/>
                    <a:pt x="6847" y="2878"/>
                    <a:pt x="7216" y="2752"/>
                  </a:cubicBezTo>
                  <a:cubicBezTo>
                    <a:pt x="7945" y="2431"/>
                    <a:pt x="8675" y="2266"/>
                    <a:pt x="9482" y="2266"/>
                  </a:cubicBezTo>
                  <a:cubicBezTo>
                    <a:pt x="10299" y="2266"/>
                    <a:pt x="11028" y="2509"/>
                    <a:pt x="11796" y="2713"/>
                  </a:cubicBezTo>
                  <a:cubicBezTo>
                    <a:pt x="12243" y="2839"/>
                    <a:pt x="12681" y="2878"/>
                    <a:pt x="13167" y="2878"/>
                  </a:cubicBezTo>
                  <a:cubicBezTo>
                    <a:pt x="13459" y="2878"/>
                    <a:pt x="13780" y="2839"/>
                    <a:pt x="14062" y="2839"/>
                  </a:cubicBezTo>
                  <a:cubicBezTo>
                    <a:pt x="14470" y="2801"/>
                    <a:pt x="14917" y="2596"/>
                    <a:pt x="15316" y="2557"/>
                  </a:cubicBezTo>
                  <a:cubicBezTo>
                    <a:pt x="16133" y="2431"/>
                    <a:pt x="16940" y="2431"/>
                    <a:pt x="17786" y="2353"/>
                  </a:cubicBezTo>
                  <a:cubicBezTo>
                    <a:pt x="18963" y="2227"/>
                    <a:pt x="20178" y="2149"/>
                    <a:pt x="21355" y="2110"/>
                  </a:cubicBezTo>
                  <a:cubicBezTo>
                    <a:pt x="21880" y="2071"/>
                    <a:pt x="22366" y="2071"/>
                    <a:pt x="22891" y="2023"/>
                  </a:cubicBezTo>
                  <a:cubicBezTo>
                    <a:pt x="22813" y="1779"/>
                    <a:pt x="22774" y="1498"/>
                    <a:pt x="22697" y="1254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6" name="Google Shape;2816;p84"/>
            <p:cNvSpPr/>
            <p:nvPr/>
          </p:nvSpPr>
          <p:spPr>
            <a:xfrm>
              <a:off x="4864890" y="4068500"/>
              <a:ext cx="91540" cy="43964"/>
            </a:xfrm>
            <a:custGeom>
              <a:rect b="b" l="l" r="r" t="t"/>
              <a:pathLst>
                <a:path extrusionOk="0" h="1168" w="2432">
                  <a:moveTo>
                    <a:pt x="2227" y="1"/>
                  </a:moveTo>
                  <a:cubicBezTo>
                    <a:pt x="1537" y="156"/>
                    <a:pt x="769" y="283"/>
                    <a:pt x="1" y="399"/>
                  </a:cubicBezTo>
                  <a:cubicBezTo>
                    <a:pt x="78" y="643"/>
                    <a:pt x="117" y="924"/>
                    <a:pt x="195" y="1168"/>
                  </a:cubicBezTo>
                  <a:cubicBezTo>
                    <a:pt x="769" y="1129"/>
                    <a:pt x="1372" y="1090"/>
                    <a:pt x="1984" y="1012"/>
                  </a:cubicBezTo>
                  <a:cubicBezTo>
                    <a:pt x="2140" y="973"/>
                    <a:pt x="2266" y="973"/>
                    <a:pt x="2432" y="924"/>
                  </a:cubicBezTo>
                  <a:cubicBezTo>
                    <a:pt x="2344" y="604"/>
                    <a:pt x="2305" y="322"/>
                    <a:pt x="2227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7" name="Google Shape;2817;p84"/>
            <p:cNvSpPr/>
            <p:nvPr/>
          </p:nvSpPr>
          <p:spPr>
            <a:xfrm>
              <a:off x="4126698" y="4068500"/>
              <a:ext cx="80926" cy="73247"/>
            </a:xfrm>
            <a:custGeom>
              <a:rect b="b" l="l" r="r" t="t"/>
              <a:pathLst>
                <a:path extrusionOk="0" h="1946" w="2150">
                  <a:moveTo>
                    <a:pt x="166" y="1"/>
                  </a:moveTo>
                  <a:cubicBezTo>
                    <a:pt x="117" y="195"/>
                    <a:pt x="78" y="438"/>
                    <a:pt x="0" y="681"/>
                  </a:cubicBezTo>
                  <a:cubicBezTo>
                    <a:pt x="360" y="808"/>
                    <a:pt x="730" y="886"/>
                    <a:pt x="1012" y="1129"/>
                  </a:cubicBezTo>
                  <a:cubicBezTo>
                    <a:pt x="1294" y="1333"/>
                    <a:pt x="1537" y="1576"/>
                    <a:pt x="1780" y="1780"/>
                  </a:cubicBezTo>
                  <a:cubicBezTo>
                    <a:pt x="1867" y="1819"/>
                    <a:pt x="1945" y="1897"/>
                    <a:pt x="2023" y="1946"/>
                  </a:cubicBezTo>
                  <a:cubicBezTo>
                    <a:pt x="2062" y="1780"/>
                    <a:pt x="2110" y="1576"/>
                    <a:pt x="2149" y="1411"/>
                  </a:cubicBezTo>
                  <a:cubicBezTo>
                    <a:pt x="1780" y="1168"/>
                    <a:pt x="1537" y="730"/>
                    <a:pt x="1576" y="244"/>
                  </a:cubicBezTo>
                  <a:cubicBezTo>
                    <a:pt x="1089" y="156"/>
                    <a:pt x="603" y="79"/>
                    <a:pt x="166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8" name="Google Shape;2818;p84"/>
            <p:cNvSpPr/>
            <p:nvPr/>
          </p:nvSpPr>
          <p:spPr>
            <a:xfrm>
              <a:off x="4013973" y="4036320"/>
              <a:ext cx="1055237" cy="71742"/>
            </a:xfrm>
            <a:custGeom>
              <a:rect b="b" l="l" r="r" t="t"/>
              <a:pathLst>
                <a:path extrusionOk="0" h="1906" w="28035">
                  <a:moveTo>
                    <a:pt x="0" y="0"/>
                  </a:moveTo>
                  <a:cubicBezTo>
                    <a:pt x="101" y="34"/>
                    <a:pt x="203" y="67"/>
                    <a:pt x="306" y="99"/>
                  </a:cubicBezTo>
                  <a:lnTo>
                    <a:pt x="306" y="99"/>
                  </a:lnTo>
                  <a:cubicBezTo>
                    <a:pt x="204" y="66"/>
                    <a:pt x="102" y="33"/>
                    <a:pt x="0" y="0"/>
                  </a:cubicBezTo>
                  <a:close/>
                  <a:moveTo>
                    <a:pt x="28035" y="0"/>
                  </a:moveTo>
                  <a:cubicBezTo>
                    <a:pt x="27745" y="96"/>
                    <a:pt x="27448" y="189"/>
                    <a:pt x="27144" y="279"/>
                  </a:cubicBezTo>
                  <a:lnTo>
                    <a:pt x="27144" y="279"/>
                  </a:lnTo>
                  <a:cubicBezTo>
                    <a:pt x="27450" y="189"/>
                    <a:pt x="27747" y="96"/>
                    <a:pt x="28035" y="0"/>
                  </a:cubicBezTo>
                  <a:close/>
                  <a:moveTo>
                    <a:pt x="27144" y="279"/>
                  </a:moveTo>
                  <a:cubicBezTo>
                    <a:pt x="26563" y="449"/>
                    <a:pt x="25950" y="608"/>
                    <a:pt x="25307" y="754"/>
                  </a:cubicBezTo>
                  <a:lnTo>
                    <a:pt x="25307" y="754"/>
                  </a:lnTo>
                  <a:cubicBezTo>
                    <a:pt x="25955" y="609"/>
                    <a:pt x="26564" y="450"/>
                    <a:pt x="27144" y="279"/>
                  </a:cubicBezTo>
                  <a:close/>
                  <a:moveTo>
                    <a:pt x="306" y="99"/>
                  </a:moveTo>
                  <a:cubicBezTo>
                    <a:pt x="1192" y="381"/>
                    <a:pt x="2141" y="638"/>
                    <a:pt x="3161" y="856"/>
                  </a:cubicBezTo>
                  <a:cubicBezTo>
                    <a:pt x="3484" y="913"/>
                    <a:pt x="3834" y="971"/>
                    <a:pt x="4191" y="1032"/>
                  </a:cubicBezTo>
                  <a:lnTo>
                    <a:pt x="4191" y="1032"/>
                  </a:lnTo>
                  <a:cubicBezTo>
                    <a:pt x="4172" y="1025"/>
                    <a:pt x="4153" y="1018"/>
                    <a:pt x="4133" y="1011"/>
                  </a:cubicBezTo>
                  <a:cubicBezTo>
                    <a:pt x="3686" y="934"/>
                    <a:pt x="3238" y="856"/>
                    <a:pt x="2791" y="768"/>
                  </a:cubicBezTo>
                  <a:cubicBezTo>
                    <a:pt x="1900" y="554"/>
                    <a:pt x="1070" y="340"/>
                    <a:pt x="306" y="99"/>
                  </a:cubicBezTo>
                  <a:close/>
                  <a:moveTo>
                    <a:pt x="4191" y="1032"/>
                  </a:moveTo>
                  <a:lnTo>
                    <a:pt x="4191" y="1032"/>
                  </a:lnTo>
                  <a:cubicBezTo>
                    <a:pt x="4278" y="1066"/>
                    <a:pt x="4349" y="1099"/>
                    <a:pt x="4454" y="1099"/>
                  </a:cubicBezTo>
                  <a:lnTo>
                    <a:pt x="4571" y="1099"/>
                  </a:lnTo>
                  <a:cubicBezTo>
                    <a:pt x="4444" y="1076"/>
                    <a:pt x="4317" y="1054"/>
                    <a:pt x="4191" y="1032"/>
                  </a:cubicBezTo>
                  <a:close/>
                  <a:moveTo>
                    <a:pt x="8629" y="1663"/>
                  </a:moveTo>
                  <a:cubicBezTo>
                    <a:pt x="9357" y="1702"/>
                    <a:pt x="10046" y="1780"/>
                    <a:pt x="10775" y="1828"/>
                  </a:cubicBezTo>
                  <a:lnTo>
                    <a:pt x="10775" y="1779"/>
                  </a:lnTo>
                  <a:cubicBezTo>
                    <a:pt x="10046" y="1779"/>
                    <a:pt x="9357" y="1702"/>
                    <a:pt x="8629" y="1663"/>
                  </a:cubicBezTo>
                  <a:close/>
                  <a:moveTo>
                    <a:pt x="25307" y="754"/>
                  </a:moveTo>
                  <a:lnTo>
                    <a:pt x="25307" y="754"/>
                  </a:lnTo>
                  <a:cubicBezTo>
                    <a:pt x="25152" y="789"/>
                    <a:pt x="24995" y="823"/>
                    <a:pt x="24835" y="856"/>
                  </a:cubicBezTo>
                  <a:cubicBezTo>
                    <a:pt x="24145" y="1011"/>
                    <a:pt x="23377" y="1138"/>
                    <a:pt x="22609" y="1254"/>
                  </a:cubicBezTo>
                  <a:cubicBezTo>
                    <a:pt x="20012" y="1663"/>
                    <a:pt x="17095" y="1906"/>
                    <a:pt x="14013" y="1906"/>
                  </a:cubicBezTo>
                  <a:cubicBezTo>
                    <a:pt x="18226" y="1906"/>
                    <a:pt x="22126" y="1480"/>
                    <a:pt x="25307" y="754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9" name="Google Shape;2819;p84"/>
            <p:cNvSpPr/>
            <p:nvPr/>
          </p:nvSpPr>
          <p:spPr>
            <a:xfrm>
              <a:off x="4239423" y="4098874"/>
              <a:ext cx="99219" cy="31881"/>
            </a:xfrm>
            <a:custGeom>
              <a:rect b="b" l="l" r="r" t="t"/>
              <a:pathLst>
                <a:path extrusionOk="0" h="847" w="2636">
                  <a:moveTo>
                    <a:pt x="39" y="847"/>
                  </a:moveTo>
                  <a:lnTo>
                    <a:pt x="0" y="847"/>
                  </a:lnTo>
                  <a:lnTo>
                    <a:pt x="0" y="847"/>
                  </a:lnTo>
                  <a:lnTo>
                    <a:pt x="39" y="847"/>
                  </a:lnTo>
                  <a:close/>
                  <a:moveTo>
                    <a:pt x="2636" y="1"/>
                  </a:moveTo>
                  <a:lnTo>
                    <a:pt x="2636" y="1"/>
                  </a:lnTo>
                  <a:lnTo>
                    <a:pt x="2636" y="1"/>
                  </a:lnTo>
                  <a:lnTo>
                    <a:pt x="2636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0" name="Google Shape;2820;p84"/>
            <p:cNvSpPr/>
            <p:nvPr/>
          </p:nvSpPr>
          <p:spPr>
            <a:xfrm>
              <a:off x="4119020" y="4065226"/>
              <a:ext cx="64063" cy="12459"/>
            </a:xfrm>
            <a:custGeom>
              <a:rect b="b" l="l" r="r" t="t"/>
              <a:pathLst>
                <a:path extrusionOk="0" h="331" w="1702">
                  <a:moveTo>
                    <a:pt x="1663" y="331"/>
                  </a:moveTo>
                  <a:lnTo>
                    <a:pt x="1702" y="331"/>
                  </a:lnTo>
                  <a:lnTo>
                    <a:pt x="1663" y="331"/>
                  </a:lnTo>
                  <a:close/>
                  <a:moveTo>
                    <a:pt x="1342" y="243"/>
                  </a:moveTo>
                  <a:cubicBezTo>
                    <a:pt x="1459" y="282"/>
                    <a:pt x="1537" y="331"/>
                    <a:pt x="1663" y="331"/>
                  </a:cubicBezTo>
                  <a:cubicBezTo>
                    <a:pt x="1537" y="331"/>
                    <a:pt x="1459" y="282"/>
                    <a:pt x="1342" y="243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1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1" name="Google Shape;2821;p84"/>
            <p:cNvSpPr/>
            <p:nvPr/>
          </p:nvSpPr>
          <p:spPr>
            <a:xfrm>
              <a:off x="4541355" y="4600659"/>
              <a:ext cx="10652" cy="1506"/>
            </a:xfrm>
            <a:custGeom>
              <a:rect b="b" l="l" r="r" t="t"/>
              <a:pathLst>
                <a:path extrusionOk="0" h="40" w="283">
                  <a:moveTo>
                    <a:pt x="1" y="0"/>
                  </a:moveTo>
                  <a:cubicBezTo>
                    <a:pt x="88" y="0"/>
                    <a:pt x="166" y="39"/>
                    <a:pt x="283" y="39"/>
                  </a:cubicBezTo>
                  <a:cubicBezTo>
                    <a:pt x="166" y="0"/>
                    <a:pt x="88" y="0"/>
                    <a:pt x="1" y="0"/>
                  </a:cubicBezTo>
                  <a:close/>
                </a:path>
              </a:pathLst>
            </a:custGeom>
            <a:solidFill>
              <a:srgbClr val="A9A7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2" name="Google Shape;2822;p84"/>
            <p:cNvSpPr/>
            <p:nvPr/>
          </p:nvSpPr>
          <p:spPr>
            <a:xfrm>
              <a:off x="4152668" y="4312242"/>
              <a:ext cx="399360" cy="831279"/>
            </a:xfrm>
            <a:custGeom>
              <a:rect b="b" l="l" r="r" t="t"/>
              <a:pathLst>
                <a:path extrusionOk="0" h="22085" w="10610">
                  <a:moveTo>
                    <a:pt x="6769" y="1"/>
                  </a:moveTo>
                  <a:cubicBezTo>
                    <a:pt x="6078" y="1"/>
                    <a:pt x="5466" y="1382"/>
                    <a:pt x="5223" y="1829"/>
                  </a:cubicBezTo>
                  <a:cubicBezTo>
                    <a:pt x="4250" y="3531"/>
                    <a:pt x="3560" y="5796"/>
                    <a:pt x="3482" y="7819"/>
                  </a:cubicBezTo>
                  <a:lnTo>
                    <a:pt x="4250" y="8597"/>
                  </a:lnTo>
                  <a:cubicBezTo>
                    <a:pt x="4415" y="8791"/>
                    <a:pt x="4620" y="8996"/>
                    <a:pt x="4736" y="9200"/>
                  </a:cubicBezTo>
                  <a:cubicBezTo>
                    <a:pt x="4902" y="9404"/>
                    <a:pt x="5067" y="9647"/>
                    <a:pt x="5184" y="9890"/>
                  </a:cubicBezTo>
                  <a:cubicBezTo>
                    <a:pt x="5223" y="10007"/>
                    <a:pt x="5261" y="10133"/>
                    <a:pt x="5349" y="10250"/>
                  </a:cubicBezTo>
                  <a:cubicBezTo>
                    <a:pt x="5388" y="10376"/>
                    <a:pt x="5427" y="10493"/>
                    <a:pt x="5466" y="10620"/>
                  </a:cubicBezTo>
                  <a:cubicBezTo>
                    <a:pt x="5553" y="10902"/>
                    <a:pt x="5631" y="11145"/>
                    <a:pt x="5670" y="11388"/>
                  </a:cubicBezTo>
                  <a:cubicBezTo>
                    <a:pt x="5796" y="11874"/>
                    <a:pt x="5913" y="12399"/>
                    <a:pt x="5874" y="12924"/>
                  </a:cubicBezTo>
                  <a:cubicBezTo>
                    <a:pt x="5748" y="12438"/>
                    <a:pt x="5592" y="11952"/>
                    <a:pt x="5427" y="11466"/>
                  </a:cubicBezTo>
                  <a:cubicBezTo>
                    <a:pt x="5349" y="11222"/>
                    <a:pt x="5261" y="10979"/>
                    <a:pt x="5184" y="10736"/>
                  </a:cubicBezTo>
                  <a:lnTo>
                    <a:pt x="5018" y="10376"/>
                  </a:lnTo>
                  <a:cubicBezTo>
                    <a:pt x="4979" y="10250"/>
                    <a:pt x="4941" y="10133"/>
                    <a:pt x="4902" y="10056"/>
                  </a:cubicBezTo>
                  <a:cubicBezTo>
                    <a:pt x="4659" y="9569"/>
                    <a:pt x="4377" y="9161"/>
                    <a:pt x="4046" y="8753"/>
                  </a:cubicBezTo>
                  <a:cubicBezTo>
                    <a:pt x="3851" y="8509"/>
                    <a:pt x="3647" y="8266"/>
                    <a:pt x="3482" y="7984"/>
                  </a:cubicBezTo>
                  <a:lnTo>
                    <a:pt x="3482" y="8023"/>
                  </a:lnTo>
                  <a:cubicBezTo>
                    <a:pt x="3443" y="8996"/>
                    <a:pt x="3521" y="10007"/>
                    <a:pt x="3482" y="10979"/>
                  </a:cubicBezTo>
                  <a:cubicBezTo>
                    <a:pt x="3404" y="12000"/>
                    <a:pt x="3122" y="13012"/>
                    <a:pt x="2792" y="13984"/>
                  </a:cubicBezTo>
                  <a:cubicBezTo>
                    <a:pt x="2548" y="14713"/>
                    <a:pt x="2305" y="15404"/>
                    <a:pt x="2062" y="16133"/>
                  </a:cubicBezTo>
                  <a:cubicBezTo>
                    <a:pt x="2266" y="16250"/>
                    <a:pt x="2471" y="16376"/>
                    <a:pt x="2636" y="16493"/>
                  </a:cubicBezTo>
                  <a:cubicBezTo>
                    <a:pt x="3035" y="16775"/>
                    <a:pt x="3404" y="17144"/>
                    <a:pt x="3647" y="17543"/>
                  </a:cubicBezTo>
                  <a:cubicBezTo>
                    <a:pt x="3317" y="17222"/>
                    <a:pt x="2918" y="16940"/>
                    <a:pt x="2510" y="16736"/>
                  </a:cubicBezTo>
                  <a:cubicBezTo>
                    <a:pt x="2344" y="16619"/>
                    <a:pt x="2150" y="16532"/>
                    <a:pt x="1946" y="16415"/>
                  </a:cubicBezTo>
                  <a:cubicBezTo>
                    <a:pt x="1294" y="18321"/>
                    <a:pt x="604" y="20178"/>
                    <a:pt x="1" y="22084"/>
                  </a:cubicBezTo>
                  <a:lnTo>
                    <a:pt x="4863" y="22084"/>
                  </a:lnTo>
                  <a:lnTo>
                    <a:pt x="9686" y="8111"/>
                  </a:lnTo>
                  <a:cubicBezTo>
                    <a:pt x="9725" y="8062"/>
                    <a:pt x="9725" y="8023"/>
                    <a:pt x="9764" y="7945"/>
                  </a:cubicBezTo>
                  <a:cubicBezTo>
                    <a:pt x="9880" y="7741"/>
                    <a:pt x="10123" y="7663"/>
                    <a:pt x="10328" y="7663"/>
                  </a:cubicBezTo>
                  <a:cubicBezTo>
                    <a:pt x="10415" y="7663"/>
                    <a:pt x="10493" y="7663"/>
                    <a:pt x="10610" y="7702"/>
                  </a:cubicBezTo>
                  <a:cubicBezTo>
                    <a:pt x="10532" y="7537"/>
                    <a:pt x="10415" y="7498"/>
                    <a:pt x="10250" y="7498"/>
                  </a:cubicBezTo>
                  <a:lnTo>
                    <a:pt x="10172" y="7498"/>
                  </a:lnTo>
                  <a:cubicBezTo>
                    <a:pt x="9968" y="7498"/>
                    <a:pt x="9803" y="7537"/>
                    <a:pt x="9637" y="7537"/>
                  </a:cubicBezTo>
                  <a:cubicBezTo>
                    <a:pt x="9482" y="7576"/>
                    <a:pt x="9316" y="7625"/>
                    <a:pt x="9151" y="7625"/>
                  </a:cubicBezTo>
                  <a:cubicBezTo>
                    <a:pt x="9034" y="7625"/>
                    <a:pt x="8957" y="7625"/>
                    <a:pt x="8830" y="7576"/>
                  </a:cubicBezTo>
                  <a:cubicBezTo>
                    <a:pt x="7294" y="7177"/>
                    <a:pt x="7255" y="4863"/>
                    <a:pt x="7372" y="3609"/>
                  </a:cubicBezTo>
                  <a:cubicBezTo>
                    <a:pt x="7449" y="2801"/>
                    <a:pt x="7984" y="487"/>
                    <a:pt x="6963" y="40"/>
                  </a:cubicBezTo>
                  <a:cubicBezTo>
                    <a:pt x="6885" y="1"/>
                    <a:pt x="6808" y="1"/>
                    <a:pt x="676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3" name="Google Shape;2823;p84"/>
            <p:cNvSpPr/>
            <p:nvPr/>
          </p:nvSpPr>
          <p:spPr>
            <a:xfrm>
              <a:off x="5117779" y="4496704"/>
              <a:ext cx="1506" cy="16900"/>
            </a:xfrm>
            <a:custGeom>
              <a:rect b="b" l="l" r="r" t="t"/>
              <a:pathLst>
                <a:path extrusionOk="0" h="449" w="40">
                  <a:moveTo>
                    <a:pt x="1" y="448"/>
                  </a:moveTo>
                  <a:lnTo>
                    <a:pt x="1" y="448"/>
                  </a:lnTo>
                  <a:lnTo>
                    <a:pt x="1" y="448"/>
                  </a:lnTo>
                  <a:close/>
                  <a:moveTo>
                    <a:pt x="1" y="448"/>
                  </a:moveTo>
                  <a:lnTo>
                    <a:pt x="1" y="448"/>
                  </a:lnTo>
                  <a:lnTo>
                    <a:pt x="1" y="448"/>
                  </a:lnTo>
                  <a:close/>
                  <a:moveTo>
                    <a:pt x="1" y="409"/>
                  </a:moveTo>
                  <a:lnTo>
                    <a:pt x="1" y="409"/>
                  </a:lnTo>
                  <a:lnTo>
                    <a:pt x="1" y="409"/>
                  </a:lnTo>
                  <a:close/>
                  <a:moveTo>
                    <a:pt x="40" y="370"/>
                  </a:moveTo>
                  <a:lnTo>
                    <a:pt x="40" y="409"/>
                  </a:lnTo>
                  <a:lnTo>
                    <a:pt x="40" y="370"/>
                  </a:lnTo>
                  <a:close/>
                  <a:moveTo>
                    <a:pt x="40" y="370"/>
                  </a:moveTo>
                  <a:lnTo>
                    <a:pt x="40" y="370"/>
                  </a:lnTo>
                  <a:lnTo>
                    <a:pt x="40" y="370"/>
                  </a:lnTo>
                  <a:close/>
                  <a:moveTo>
                    <a:pt x="40" y="331"/>
                  </a:moveTo>
                  <a:lnTo>
                    <a:pt x="40" y="370"/>
                  </a:lnTo>
                  <a:lnTo>
                    <a:pt x="40" y="331"/>
                  </a:lnTo>
                  <a:close/>
                  <a:moveTo>
                    <a:pt x="40" y="331"/>
                  </a:moveTo>
                  <a:lnTo>
                    <a:pt x="40" y="331"/>
                  </a:lnTo>
                  <a:lnTo>
                    <a:pt x="40" y="331"/>
                  </a:lnTo>
                  <a:close/>
                  <a:moveTo>
                    <a:pt x="40" y="293"/>
                  </a:moveTo>
                  <a:lnTo>
                    <a:pt x="40" y="293"/>
                  </a:lnTo>
                  <a:lnTo>
                    <a:pt x="40" y="293"/>
                  </a:lnTo>
                  <a:close/>
                  <a:moveTo>
                    <a:pt x="40" y="293"/>
                  </a:moveTo>
                  <a:lnTo>
                    <a:pt x="40" y="293"/>
                  </a:lnTo>
                  <a:lnTo>
                    <a:pt x="40" y="293"/>
                  </a:lnTo>
                  <a:close/>
                  <a:moveTo>
                    <a:pt x="40" y="244"/>
                  </a:moveTo>
                  <a:lnTo>
                    <a:pt x="40" y="244"/>
                  </a:lnTo>
                  <a:lnTo>
                    <a:pt x="40" y="244"/>
                  </a:lnTo>
                  <a:close/>
                  <a:moveTo>
                    <a:pt x="40" y="205"/>
                  </a:moveTo>
                  <a:lnTo>
                    <a:pt x="40" y="244"/>
                  </a:lnTo>
                  <a:lnTo>
                    <a:pt x="40" y="205"/>
                  </a:lnTo>
                  <a:close/>
                  <a:moveTo>
                    <a:pt x="40" y="205"/>
                  </a:moveTo>
                  <a:lnTo>
                    <a:pt x="40" y="205"/>
                  </a:lnTo>
                  <a:lnTo>
                    <a:pt x="40" y="205"/>
                  </a:lnTo>
                  <a:close/>
                  <a:moveTo>
                    <a:pt x="40" y="166"/>
                  </a:moveTo>
                  <a:lnTo>
                    <a:pt x="40" y="205"/>
                  </a:lnTo>
                  <a:lnTo>
                    <a:pt x="40" y="166"/>
                  </a:lnTo>
                  <a:close/>
                  <a:moveTo>
                    <a:pt x="40" y="166"/>
                  </a:moveTo>
                  <a:lnTo>
                    <a:pt x="40" y="166"/>
                  </a:lnTo>
                  <a:lnTo>
                    <a:pt x="40" y="166"/>
                  </a:lnTo>
                  <a:close/>
                  <a:moveTo>
                    <a:pt x="40" y="127"/>
                  </a:moveTo>
                  <a:lnTo>
                    <a:pt x="40" y="127"/>
                  </a:lnTo>
                  <a:lnTo>
                    <a:pt x="40" y="127"/>
                  </a:lnTo>
                  <a:close/>
                  <a:moveTo>
                    <a:pt x="40" y="127"/>
                  </a:moveTo>
                  <a:lnTo>
                    <a:pt x="40" y="127"/>
                  </a:lnTo>
                  <a:lnTo>
                    <a:pt x="40" y="127"/>
                  </a:lnTo>
                  <a:close/>
                  <a:moveTo>
                    <a:pt x="40" y="88"/>
                  </a:move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40" y="88"/>
                  </a:moveTo>
                  <a:lnTo>
                    <a:pt x="40" y="88"/>
                  </a:lnTo>
                  <a:lnTo>
                    <a:pt x="40" y="88"/>
                  </a:lnTo>
                  <a:close/>
                  <a:moveTo>
                    <a:pt x="40" y="49"/>
                  </a:moveTo>
                  <a:lnTo>
                    <a:pt x="40" y="49"/>
                  </a:lnTo>
                  <a:lnTo>
                    <a:pt x="40" y="49"/>
                  </a:lnTo>
                  <a:close/>
                  <a:moveTo>
                    <a:pt x="40" y="1"/>
                  </a:moveTo>
                  <a:lnTo>
                    <a:pt x="40" y="49"/>
                  </a:lnTo>
                  <a:lnTo>
                    <a:pt x="40" y="1"/>
                  </a:lnTo>
                  <a:close/>
                  <a:moveTo>
                    <a:pt x="40" y="1"/>
                  </a:moveTo>
                  <a:lnTo>
                    <a:pt x="40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4" name="Google Shape;2824;p84"/>
            <p:cNvSpPr/>
            <p:nvPr/>
          </p:nvSpPr>
          <p:spPr>
            <a:xfrm>
              <a:off x="4956387" y="4077646"/>
              <a:ext cx="162906" cy="849196"/>
            </a:xfrm>
            <a:custGeom>
              <a:rect b="b" l="l" r="r" t="t"/>
              <a:pathLst>
                <a:path extrusionOk="0" h="22561" w="4328">
                  <a:moveTo>
                    <a:pt x="3200" y="1"/>
                  </a:moveTo>
                  <a:cubicBezTo>
                    <a:pt x="2305" y="244"/>
                    <a:pt x="1411" y="400"/>
                    <a:pt x="487" y="604"/>
                  </a:cubicBezTo>
                  <a:cubicBezTo>
                    <a:pt x="322" y="643"/>
                    <a:pt x="156" y="643"/>
                    <a:pt x="1" y="681"/>
                  </a:cubicBezTo>
                  <a:cubicBezTo>
                    <a:pt x="117" y="1294"/>
                    <a:pt x="283" y="1858"/>
                    <a:pt x="399" y="2432"/>
                  </a:cubicBezTo>
                  <a:cubicBezTo>
                    <a:pt x="1051" y="5018"/>
                    <a:pt x="1858" y="7576"/>
                    <a:pt x="2266" y="10211"/>
                  </a:cubicBezTo>
                  <a:cubicBezTo>
                    <a:pt x="2791" y="13770"/>
                    <a:pt x="3035" y="17378"/>
                    <a:pt x="3035" y="20985"/>
                  </a:cubicBezTo>
                  <a:lnTo>
                    <a:pt x="3035" y="22561"/>
                  </a:lnTo>
                  <a:cubicBezTo>
                    <a:pt x="4085" y="19809"/>
                    <a:pt x="3968" y="16609"/>
                    <a:pt x="4289" y="13653"/>
                  </a:cubicBezTo>
                  <a:lnTo>
                    <a:pt x="4289" y="11621"/>
                  </a:lnTo>
                  <a:lnTo>
                    <a:pt x="4289" y="11582"/>
                  </a:lnTo>
                  <a:lnTo>
                    <a:pt x="4289" y="11543"/>
                  </a:lnTo>
                  <a:lnTo>
                    <a:pt x="4328" y="11543"/>
                  </a:lnTo>
                  <a:lnTo>
                    <a:pt x="4328" y="11504"/>
                  </a:lnTo>
                  <a:lnTo>
                    <a:pt x="4328" y="11465"/>
                  </a:lnTo>
                  <a:lnTo>
                    <a:pt x="4328" y="11427"/>
                  </a:lnTo>
                  <a:lnTo>
                    <a:pt x="4328" y="11378"/>
                  </a:lnTo>
                  <a:lnTo>
                    <a:pt x="4328" y="11339"/>
                  </a:lnTo>
                  <a:lnTo>
                    <a:pt x="4328" y="11300"/>
                  </a:lnTo>
                  <a:lnTo>
                    <a:pt x="4328" y="11261"/>
                  </a:lnTo>
                  <a:lnTo>
                    <a:pt x="4328" y="11222"/>
                  </a:lnTo>
                  <a:lnTo>
                    <a:pt x="4328" y="11183"/>
                  </a:lnTo>
                  <a:lnTo>
                    <a:pt x="4328" y="11135"/>
                  </a:lnTo>
                  <a:cubicBezTo>
                    <a:pt x="4328" y="7411"/>
                    <a:pt x="3803" y="3278"/>
                    <a:pt x="320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5" name="Google Shape;2825;p84"/>
            <p:cNvSpPr/>
            <p:nvPr/>
          </p:nvSpPr>
          <p:spPr>
            <a:xfrm>
              <a:off x="4938095" y="4103278"/>
              <a:ext cx="132530" cy="916910"/>
            </a:xfrm>
            <a:custGeom>
              <a:rect b="b" l="l" r="r" t="t"/>
              <a:pathLst>
                <a:path extrusionOk="0" h="24360" w="3521">
                  <a:moveTo>
                    <a:pt x="487" y="0"/>
                  </a:moveTo>
                  <a:cubicBezTo>
                    <a:pt x="321" y="49"/>
                    <a:pt x="195" y="49"/>
                    <a:pt x="39" y="88"/>
                  </a:cubicBezTo>
                  <a:cubicBezTo>
                    <a:pt x="1" y="1663"/>
                    <a:pt x="399" y="3209"/>
                    <a:pt x="1051" y="4785"/>
                  </a:cubicBezTo>
                  <a:cubicBezTo>
                    <a:pt x="1410" y="5640"/>
                    <a:pt x="1897" y="6448"/>
                    <a:pt x="2140" y="7381"/>
                  </a:cubicBezTo>
                  <a:cubicBezTo>
                    <a:pt x="2470" y="8879"/>
                    <a:pt x="2344" y="10454"/>
                    <a:pt x="2266" y="11961"/>
                  </a:cubicBezTo>
                  <a:cubicBezTo>
                    <a:pt x="2062" y="15559"/>
                    <a:pt x="2266" y="19205"/>
                    <a:pt x="2140" y="22813"/>
                  </a:cubicBezTo>
                  <a:cubicBezTo>
                    <a:pt x="2101" y="23338"/>
                    <a:pt x="2101" y="23824"/>
                    <a:pt x="2062" y="24359"/>
                  </a:cubicBezTo>
                  <a:cubicBezTo>
                    <a:pt x="2714" y="23630"/>
                    <a:pt x="3161" y="22774"/>
                    <a:pt x="3521" y="21880"/>
                  </a:cubicBezTo>
                  <a:lnTo>
                    <a:pt x="3521" y="20304"/>
                  </a:lnTo>
                  <a:cubicBezTo>
                    <a:pt x="3521" y="16697"/>
                    <a:pt x="3277" y="13089"/>
                    <a:pt x="2752" y="9530"/>
                  </a:cubicBezTo>
                  <a:cubicBezTo>
                    <a:pt x="2344" y="6895"/>
                    <a:pt x="1537" y="4337"/>
                    <a:pt x="885" y="1751"/>
                  </a:cubicBezTo>
                  <a:cubicBezTo>
                    <a:pt x="769" y="1177"/>
                    <a:pt x="603" y="613"/>
                    <a:pt x="48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6" name="Google Shape;2826;p84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7" name="Google Shape;2827;p84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8" name="Google Shape;2828;p84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9" name="Google Shape;2829;p84"/>
            <p:cNvSpPr/>
            <p:nvPr/>
          </p:nvSpPr>
          <p:spPr>
            <a:xfrm>
              <a:off x="4956387" y="4077646"/>
              <a:ext cx="120448" cy="25670"/>
            </a:xfrm>
            <a:custGeom>
              <a:rect b="b" l="l" r="r" t="t"/>
              <a:pathLst>
                <a:path extrusionOk="0" h="682" w="3200">
                  <a:moveTo>
                    <a:pt x="3200" y="1"/>
                  </a:moveTo>
                  <a:cubicBezTo>
                    <a:pt x="2305" y="244"/>
                    <a:pt x="1411" y="400"/>
                    <a:pt x="487" y="604"/>
                  </a:cubicBezTo>
                  <a:cubicBezTo>
                    <a:pt x="322" y="643"/>
                    <a:pt x="156" y="643"/>
                    <a:pt x="1" y="681"/>
                  </a:cubicBezTo>
                  <a:lnTo>
                    <a:pt x="1" y="681"/>
                  </a:lnTo>
                  <a:cubicBezTo>
                    <a:pt x="156" y="643"/>
                    <a:pt x="322" y="643"/>
                    <a:pt x="487" y="604"/>
                  </a:cubicBezTo>
                  <a:cubicBezTo>
                    <a:pt x="1411" y="400"/>
                    <a:pt x="2305" y="244"/>
                    <a:pt x="3200" y="1"/>
                  </a:cubicBezTo>
                  <a:close/>
                </a:path>
              </a:pathLst>
            </a:custGeom>
            <a:solidFill>
              <a:srgbClr val="0D0B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0" name="Google Shape;2830;p84"/>
            <p:cNvSpPr/>
            <p:nvPr/>
          </p:nvSpPr>
          <p:spPr>
            <a:xfrm>
              <a:off x="4939563" y="4103278"/>
              <a:ext cx="16863" cy="3350"/>
            </a:xfrm>
            <a:custGeom>
              <a:rect b="b" l="l" r="r" t="t"/>
              <a:pathLst>
                <a:path extrusionOk="0" h="89" w="448">
                  <a:moveTo>
                    <a:pt x="448" y="0"/>
                  </a:moveTo>
                  <a:cubicBezTo>
                    <a:pt x="282" y="49"/>
                    <a:pt x="156" y="49"/>
                    <a:pt x="0" y="88"/>
                  </a:cubicBezTo>
                  <a:lnTo>
                    <a:pt x="0" y="88"/>
                  </a:lnTo>
                  <a:cubicBezTo>
                    <a:pt x="156" y="49"/>
                    <a:pt x="282" y="49"/>
                    <a:pt x="448" y="0"/>
                  </a:cubicBezTo>
                  <a:close/>
                </a:path>
              </a:pathLst>
            </a:custGeom>
            <a:solidFill>
              <a:srgbClr val="3C090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1" name="Google Shape;2831;p84"/>
            <p:cNvSpPr/>
            <p:nvPr/>
          </p:nvSpPr>
          <p:spPr>
            <a:xfrm>
              <a:off x="4012128" y="4036320"/>
              <a:ext cx="1882" cy="4780"/>
            </a:xfrm>
            <a:custGeom>
              <a:rect b="b" l="l" r="r" t="t"/>
              <a:pathLst>
                <a:path extrusionOk="0" h="127" w="50">
                  <a:moveTo>
                    <a:pt x="49" y="0"/>
                  </a:moveTo>
                  <a:cubicBezTo>
                    <a:pt x="49" y="39"/>
                    <a:pt x="49" y="78"/>
                    <a:pt x="1" y="126"/>
                  </a:cubicBezTo>
                  <a:cubicBezTo>
                    <a:pt x="49" y="78"/>
                    <a:pt x="49" y="39"/>
                    <a:pt x="49" y="0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2" name="Google Shape;2832;p84"/>
            <p:cNvSpPr/>
            <p:nvPr/>
          </p:nvSpPr>
          <p:spPr>
            <a:xfrm>
              <a:off x="3963463" y="4341185"/>
              <a:ext cx="7716" cy="173859"/>
            </a:xfrm>
            <a:custGeom>
              <a:rect b="b" l="l" r="r" t="t"/>
              <a:pathLst>
                <a:path extrusionOk="0" h="4619" w="205">
                  <a:moveTo>
                    <a:pt x="39" y="4619"/>
                  </a:moveTo>
                  <a:lnTo>
                    <a:pt x="39" y="4619"/>
                  </a:lnTo>
                  <a:lnTo>
                    <a:pt x="39" y="4619"/>
                  </a:lnTo>
                  <a:close/>
                  <a:moveTo>
                    <a:pt x="39" y="4580"/>
                  </a:moveTo>
                  <a:lnTo>
                    <a:pt x="39" y="4580"/>
                  </a:lnTo>
                  <a:lnTo>
                    <a:pt x="39" y="4580"/>
                  </a:lnTo>
                  <a:close/>
                  <a:moveTo>
                    <a:pt x="39" y="4541"/>
                  </a:moveTo>
                  <a:lnTo>
                    <a:pt x="39" y="4580"/>
                  </a:lnTo>
                  <a:lnTo>
                    <a:pt x="39" y="4541"/>
                  </a:lnTo>
                  <a:close/>
                  <a:moveTo>
                    <a:pt x="39" y="4541"/>
                  </a:moveTo>
                  <a:lnTo>
                    <a:pt x="39" y="4541"/>
                  </a:lnTo>
                  <a:lnTo>
                    <a:pt x="39" y="4541"/>
                  </a:lnTo>
                  <a:close/>
                  <a:moveTo>
                    <a:pt x="39" y="4502"/>
                  </a:moveTo>
                  <a:lnTo>
                    <a:pt x="39" y="4502"/>
                  </a:lnTo>
                  <a:lnTo>
                    <a:pt x="39" y="4502"/>
                  </a:lnTo>
                  <a:close/>
                  <a:moveTo>
                    <a:pt x="39" y="4463"/>
                  </a:moveTo>
                  <a:lnTo>
                    <a:pt x="39" y="4502"/>
                  </a:lnTo>
                  <a:lnTo>
                    <a:pt x="39" y="4463"/>
                  </a:lnTo>
                  <a:close/>
                  <a:moveTo>
                    <a:pt x="39" y="4463"/>
                  </a:moveTo>
                  <a:lnTo>
                    <a:pt x="39" y="4463"/>
                  </a:lnTo>
                  <a:lnTo>
                    <a:pt x="39" y="4463"/>
                  </a:lnTo>
                  <a:close/>
                  <a:moveTo>
                    <a:pt x="0" y="4425"/>
                  </a:moveTo>
                  <a:lnTo>
                    <a:pt x="0" y="4463"/>
                  </a:lnTo>
                  <a:lnTo>
                    <a:pt x="0" y="4425"/>
                  </a:lnTo>
                  <a:close/>
                  <a:moveTo>
                    <a:pt x="0" y="4425"/>
                  </a:moveTo>
                  <a:lnTo>
                    <a:pt x="0" y="4425"/>
                  </a:lnTo>
                  <a:lnTo>
                    <a:pt x="0" y="4425"/>
                  </a:lnTo>
                  <a:close/>
                  <a:moveTo>
                    <a:pt x="0" y="4376"/>
                  </a:moveTo>
                  <a:lnTo>
                    <a:pt x="0" y="4376"/>
                  </a:lnTo>
                  <a:lnTo>
                    <a:pt x="0" y="4376"/>
                  </a:lnTo>
                  <a:close/>
                  <a:moveTo>
                    <a:pt x="0" y="4337"/>
                  </a:moveTo>
                  <a:lnTo>
                    <a:pt x="0" y="4376"/>
                  </a:lnTo>
                  <a:lnTo>
                    <a:pt x="0" y="4337"/>
                  </a:lnTo>
                  <a:close/>
                  <a:moveTo>
                    <a:pt x="0" y="4337"/>
                  </a:moveTo>
                  <a:lnTo>
                    <a:pt x="0" y="4337"/>
                  </a:lnTo>
                  <a:lnTo>
                    <a:pt x="0" y="4337"/>
                  </a:lnTo>
                  <a:close/>
                  <a:moveTo>
                    <a:pt x="0" y="4181"/>
                  </a:moveTo>
                  <a:lnTo>
                    <a:pt x="0" y="4337"/>
                  </a:lnTo>
                  <a:lnTo>
                    <a:pt x="0" y="4181"/>
                  </a:lnTo>
                  <a:close/>
                  <a:moveTo>
                    <a:pt x="0" y="4181"/>
                  </a:moveTo>
                  <a:lnTo>
                    <a:pt x="0" y="4181"/>
                  </a:lnTo>
                  <a:lnTo>
                    <a:pt x="0" y="4181"/>
                  </a:lnTo>
                  <a:close/>
                  <a:moveTo>
                    <a:pt x="0" y="4133"/>
                  </a:moveTo>
                  <a:lnTo>
                    <a:pt x="0" y="4181"/>
                  </a:lnTo>
                  <a:lnTo>
                    <a:pt x="0" y="4133"/>
                  </a:lnTo>
                  <a:close/>
                  <a:moveTo>
                    <a:pt x="0" y="4133"/>
                  </a:moveTo>
                  <a:lnTo>
                    <a:pt x="0" y="4133"/>
                  </a:lnTo>
                  <a:lnTo>
                    <a:pt x="0" y="4133"/>
                  </a:lnTo>
                  <a:close/>
                  <a:moveTo>
                    <a:pt x="0" y="4094"/>
                  </a:moveTo>
                  <a:lnTo>
                    <a:pt x="0" y="4094"/>
                  </a:lnTo>
                  <a:lnTo>
                    <a:pt x="0" y="4094"/>
                  </a:lnTo>
                  <a:close/>
                  <a:moveTo>
                    <a:pt x="0" y="4055"/>
                  </a:moveTo>
                  <a:lnTo>
                    <a:pt x="0" y="4094"/>
                  </a:lnTo>
                  <a:lnTo>
                    <a:pt x="0" y="4055"/>
                  </a:lnTo>
                  <a:close/>
                  <a:moveTo>
                    <a:pt x="0" y="4055"/>
                  </a:moveTo>
                  <a:lnTo>
                    <a:pt x="0" y="4055"/>
                  </a:lnTo>
                  <a:lnTo>
                    <a:pt x="0" y="4055"/>
                  </a:lnTo>
                  <a:close/>
                  <a:moveTo>
                    <a:pt x="0" y="4016"/>
                  </a:moveTo>
                  <a:lnTo>
                    <a:pt x="0" y="4055"/>
                  </a:lnTo>
                  <a:lnTo>
                    <a:pt x="0" y="4016"/>
                  </a:lnTo>
                  <a:close/>
                  <a:moveTo>
                    <a:pt x="0" y="4016"/>
                  </a:moveTo>
                  <a:lnTo>
                    <a:pt x="0" y="4016"/>
                  </a:lnTo>
                  <a:lnTo>
                    <a:pt x="0" y="4016"/>
                  </a:lnTo>
                  <a:close/>
                  <a:moveTo>
                    <a:pt x="166" y="535"/>
                  </a:moveTo>
                  <a:cubicBezTo>
                    <a:pt x="78" y="1702"/>
                    <a:pt x="0" y="2878"/>
                    <a:pt x="0" y="4016"/>
                  </a:cubicBezTo>
                  <a:cubicBezTo>
                    <a:pt x="0" y="2878"/>
                    <a:pt x="78" y="1702"/>
                    <a:pt x="166" y="535"/>
                  </a:cubicBezTo>
                  <a:close/>
                  <a:moveTo>
                    <a:pt x="166" y="486"/>
                  </a:moveTo>
                  <a:lnTo>
                    <a:pt x="166" y="535"/>
                  </a:lnTo>
                  <a:lnTo>
                    <a:pt x="166" y="486"/>
                  </a:lnTo>
                  <a:close/>
                  <a:moveTo>
                    <a:pt x="166" y="447"/>
                  </a:moveTo>
                  <a:lnTo>
                    <a:pt x="166" y="486"/>
                  </a:lnTo>
                  <a:lnTo>
                    <a:pt x="166" y="447"/>
                  </a:lnTo>
                  <a:close/>
                  <a:moveTo>
                    <a:pt x="166" y="409"/>
                  </a:moveTo>
                  <a:lnTo>
                    <a:pt x="166" y="447"/>
                  </a:lnTo>
                  <a:lnTo>
                    <a:pt x="166" y="409"/>
                  </a:lnTo>
                  <a:close/>
                  <a:moveTo>
                    <a:pt x="166" y="331"/>
                  </a:moveTo>
                  <a:lnTo>
                    <a:pt x="166" y="409"/>
                  </a:lnTo>
                  <a:lnTo>
                    <a:pt x="166" y="331"/>
                  </a:lnTo>
                  <a:close/>
                  <a:moveTo>
                    <a:pt x="166" y="292"/>
                  </a:moveTo>
                  <a:lnTo>
                    <a:pt x="166" y="331"/>
                  </a:lnTo>
                  <a:lnTo>
                    <a:pt x="166" y="292"/>
                  </a:lnTo>
                  <a:close/>
                  <a:moveTo>
                    <a:pt x="166" y="243"/>
                  </a:moveTo>
                  <a:lnTo>
                    <a:pt x="166" y="243"/>
                  </a:lnTo>
                  <a:lnTo>
                    <a:pt x="166" y="243"/>
                  </a:lnTo>
                  <a:close/>
                  <a:moveTo>
                    <a:pt x="166" y="204"/>
                  </a:moveTo>
                  <a:lnTo>
                    <a:pt x="166" y="243"/>
                  </a:lnTo>
                  <a:lnTo>
                    <a:pt x="166" y="204"/>
                  </a:lnTo>
                  <a:close/>
                  <a:moveTo>
                    <a:pt x="166" y="204"/>
                  </a:moveTo>
                  <a:lnTo>
                    <a:pt x="166" y="204"/>
                  </a:lnTo>
                  <a:lnTo>
                    <a:pt x="166" y="204"/>
                  </a:lnTo>
                  <a:close/>
                  <a:moveTo>
                    <a:pt x="166" y="165"/>
                  </a:moveTo>
                  <a:lnTo>
                    <a:pt x="166" y="165"/>
                  </a:lnTo>
                  <a:lnTo>
                    <a:pt x="166" y="165"/>
                  </a:lnTo>
                  <a:close/>
                  <a:moveTo>
                    <a:pt x="166" y="127"/>
                  </a:moveTo>
                  <a:lnTo>
                    <a:pt x="166" y="165"/>
                  </a:lnTo>
                  <a:lnTo>
                    <a:pt x="166" y="127"/>
                  </a:lnTo>
                  <a:close/>
                  <a:moveTo>
                    <a:pt x="205" y="127"/>
                  </a:moveTo>
                  <a:lnTo>
                    <a:pt x="205" y="127"/>
                  </a:lnTo>
                  <a:lnTo>
                    <a:pt x="205" y="127"/>
                  </a:lnTo>
                  <a:close/>
                  <a:moveTo>
                    <a:pt x="205" y="88"/>
                  </a:move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05" y="88"/>
                  </a:move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05" y="49"/>
                  </a:moveTo>
                  <a:lnTo>
                    <a:pt x="205" y="49"/>
                  </a:lnTo>
                  <a:lnTo>
                    <a:pt x="205" y="49"/>
                  </a:lnTo>
                  <a:close/>
                  <a:moveTo>
                    <a:pt x="205" y="0"/>
                  </a:moveTo>
                  <a:lnTo>
                    <a:pt x="205" y="0"/>
                  </a:lnTo>
                  <a:lnTo>
                    <a:pt x="205" y="0"/>
                  </a:lnTo>
                  <a:close/>
                  <a:moveTo>
                    <a:pt x="205" y="0"/>
                  </a:moveTo>
                  <a:lnTo>
                    <a:pt x="205" y="0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3" name="Google Shape;2833;p84"/>
            <p:cNvSpPr/>
            <p:nvPr/>
          </p:nvSpPr>
          <p:spPr>
            <a:xfrm>
              <a:off x="3963463" y="4041062"/>
              <a:ext cx="100687" cy="1102476"/>
            </a:xfrm>
            <a:custGeom>
              <a:rect b="b" l="l" r="r" t="t"/>
              <a:pathLst>
                <a:path extrusionOk="0" h="29290" w="2675">
                  <a:moveTo>
                    <a:pt x="1294" y="0"/>
                  </a:moveTo>
                  <a:lnTo>
                    <a:pt x="1294" y="0"/>
                  </a:lnTo>
                  <a:cubicBezTo>
                    <a:pt x="895" y="2305"/>
                    <a:pt x="448" y="5144"/>
                    <a:pt x="205" y="7974"/>
                  </a:cubicBezTo>
                  <a:lnTo>
                    <a:pt x="205" y="8023"/>
                  </a:lnTo>
                  <a:lnTo>
                    <a:pt x="205" y="8062"/>
                  </a:lnTo>
                  <a:lnTo>
                    <a:pt x="205" y="8101"/>
                  </a:lnTo>
                  <a:lnTo>
                    <a:pt x="166" y="8101"/>
                  </a:lnTo>
                  <a:lnTo>
                    <a:pt x="166" y="8139"/>
                  </a:lnTo>
                  <a:lnTo>
                    <a:pt x="166" y="8178"/>
                  </a:lnTo>
                  <a:lnTo>
                    <a:pt x="166" y="8217"/>
                  </a:lnTo>
                  <a:lnTo>
                    <a:pt x="166" y="8266"/>
                  </a:lnTo>
                  <a:lnTo>
                    <a:pt x="166" y="8305"/>
                  </a:lnTo>
                  <a:lnTo>
                    <a:pt x="166" y="8383"/>
                  </a:lnTo>
                  <a:lnTo>
                    <a:pt x="166" y="8421"/>
                  </a:lnTo>
                  <a:lnTo>
                    <a:pt x="166" y="8460"/>
                  </a:lnTo>
                  <a:lnTo>
                    <a:pt x="166" y="8509"/>
                  </a:lnTo>
                  <a:cubicBezTo>
                    <a:pt x="78" y="9676"/>
                    <a:pt x="0" y="10852"/>
                    <a:pt x="0" y="11990"/>
                  </a:cubicBezTo>
                  <a:lnTo>
                    <a:pt x="0" y="12029"/>
                  </a:lnTo>
                  <a:lnTo>
                    <a:pt x="0" y="12068"/>
                  </a:lnTo>
                  <a:lnTo>
                    <a:pt x="0" y="12107"/>
                  </a:lnTo>
                  <a:lnTo>
                    <a:pt x="0" y="12155"/>
                  </a:lnTo>
                  <a:lnTo>
                    <a:pt x="0" y="12311"/>
                  </a:lnTo>
                  <a:lnTo>
                    <a:pt x="0" y="12350"/>
                  </a:lnTo>
                  <a:lnTo>
                    <a:pt x="0" y="12399"/>
                  </a:lnTo>
                  <a:lnTo>
                    <a:pt x="0" y="12437"/>
                  </a:lnTo>
                  <a:lnTo>
                    <a:pt x="39" y="12437"/>
                  </a:lnTo>
                  <a:lnTo>
                    <a:pt x="39" y="12476"/>
                  </a:lnTo>
                  <a:lnTo>
                    <a:pt x="39" y="12515"/>
                  </a:lnTo>
                  <a:lnTo>
                    <a:pt x="39" y="12554"/>
                  </a:lnTo>
                  <a:lnTo>
                    <a:pt x="39" y="12593"/>
                  </a:lnTo>
                  <a:cubicBezTo>
                    <a:pt x="78" y="15189"/>
                    <a:pt x="78" y="17863"/>
                    <a:pt x="78" y="20294"/>
                  </a:cubicBezTo>
                  <a:cubicBezTo>
                    <a:pt x="78" y="25322"/>
                    <a:pt x="0" y="29289"/>
                    <a:pt x="0" y="29289"/>
                  </a:cubicBezTo>
                  <a:lnTo>
                    <a:pt x="1342" y="29289"/>
                  </a:lnTo>
                  <a:cubicBezTo>
                    <a:pt x="1381" y="28929"/>
                    <a:pt x="1420" y="28599"/>
                    <a:pt x="1498" y="28239"/>
                  </a:cubicBezTo>
                  <a:cubicBezTo>
                    <a:pt x="1381" y="26129"/>
                    <a:pt x="1255" y="24067"/>
                    <a:pt x="1255" y="21957"/>
                  </a:cubicBezTo>
                  <a:cubicBezTo>
                    <a:pt x="1255" y="18875"/>
                    <a:pt x="1420" y="15753"/>
                    <a:pt x="1829" y="12719"/>
                  </a:cubicBezTo>
                  <a:cubicBezTo>
                    <a:pt x="1702" y="8703"/>
                    <a:pt x="1624" y="4775"/>
                    <a:pt x="2675" y="924"/>
                  </a:cubicBezTo>
                  <a:cubicBezTo>
                    <a:pt x="2597" y="885"/>
                    <a:pt x="2470" y="846"/>
                    <a:pt x="2393" y="808"/>
                  </a:cubicBezTo>
                  <a:cubicBezTo>
                    <a:pt x="2023" y="642"/>
                    <a:pt x="1624" y="526"/>
                    <a:pt x="1255" y="399"/>
                  </a:cubicBezTo>
                  <a:lnTo>
                    <a:pt x="1255" y="360"/>
                  </a:lnTo>
                  <a:cubicBezTo>
                    <a:pt x="1255" y="244"/>
                    <a:pt x="1294" y="117"/>
                    <a:pt x="1294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4" name="Google Shape;2834;p84"/>
            <p:cNvSpPr/>
            <p:nvPr/>
          </p:nvSpPr>
          <p:spPr>
            <a:xfrm>
              <a:off x="4010660" y="4519776"/>
              <a:ext cx="27515" cy="584173"/>
            </a:xfrm>
            <a:custGeom>
              <a:rect b="b" l="l" r="r" t="t"/>
              <a:pathLst>
                <a:path extrusionOk="0" h="15520" w="731">
                  <a:moveTo>
                    <a:pt x="575" y="0"/>
                  </a:moveTo>
                  <a:cubicBezTo>
                    <a:pt x="166" y="3034"/>
                    <a:pt x="1" y="6156"/>
                    <a:pt x="1" y="9238"/>
                  </a:cubicBezTo>
                  <a:cubicBezTo>
                    <a:pt x="1" y="11348"/>
                    <a:pt x="127" y="13410"/>
                    <a:pt x="244" y="15520"/>
                  </a:cubicBezTo>
                  <a:cubicBezTo>
                    <a:pt x="370" y="14548"/>
                    <a:pt x="526" y="13575"/>
                    <a:pt x="575" y="12642"/>
                  </a:cubicBezTo>
                  <a:cubicBezTo>
                    <a:pt x="730" y="9890"/>
                    <a:pt x="652" y="7089"/>
                    <a:pt x="652" y="4337"/>
                  </a:cubicBezTo>
                  <a:cubicBezTo>
                    <a:pt x="652" y="2879"/>
                    <a:pt x="613" y="1420"/>
                    <a:pt x="57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5" name="Google Shape;2835;p84"/>
            <p:cNvSpPr/>
            <p:nvPr/>
          </p:nvSpPr>
          <p:spPr>
            <a:xfrm>
              <a:off x="4283686" y="4606531"/>
              <a:ext cx="91540" cy="192190"/>
            </a:xfrm>
            <a:custGeom>
              <a:rect b="b" l="l" r="r" t="t"/>
              <a:pathLst>
                <a:path extrusionOk="0" h="5106" w="2432">
                  <a:moveTo>
                    <a:pt x="1" y="0"/>
                  </a:moveTo>
                  <a:lnTo>
                    <a:pt x="1" y="165"/>
                  </a:lnTo>
                  <a:cubicBezTo>
                    <a:pt x="166" y="447"/>
                    <a:pt x="370" y="690"/>
                    <a:pt x="565" y="934"/>
                  </a:cubicBezTo>
                  <a:cubicBezTo>
                    <a:pt x="896" y="1342"/>
                    <a:pt x="1178" y="1750"/>
                    <a:pt x="1421" y="2237"/>
                  </a:cubicBezTo>
                  <a:cubicBezTo>
                    <a:pt x="1460" y="2314"/>
                    <a:pt x="1498" y="2431"/>
                    <a:pt x="1537" y="2557"/>
                  </a:cubicBezTo>
                  <a:lnTo>
                    <a:pt x="1703" y="2917"/>
                  </a:lnTo>
                  <a:cubicBezTo>
                    <a:pt x="1780" y="3160"/>
                    <a:pt x="1868" y="3403"/>
                    <a:pt x="1946" y="3647"/>
                  </a:cubicBezTo>
                  <a:cubicBezTo>
                    <a:pt x="2111" y="4133"/>
                    <a:pt x="2267" y="4619"/>
                    <a:pt x="2393" y="5105"/>
                  </a:cubicBezTo>
                  <a:cubicBezTo>
                    <a:pt x="2432" y="4580"/>
                    <a:pt x="2315" y="4055"/>
                    <a:pt x="2189" y="3569"/>
                  </a:cubicBezTo>
                  <a:cubicBezTo>
                    <a:pt x="2150" y="3326"/>
                    <a:pt x="2072" y="3083"/>
                    <a:pt x="1985" y="2801"/>
                  </a:cubicBezTo>
                  <a:cubicBezTo>
                    <a:pt x="1946" y="2674"/>
                    <a:pt x="1907" y="2557"/>
                    <a:pt x="1868" y="2431"/>
                  </a:cubicBezTo>
                  <a:cubicBezTo>
                    <a:pt x="1780" y="2314"/>
                    <a:pt x="1742" y="2188"/>
                    <a:pt x="1703" y="2071"/>
                  </a:cubicBezTo>
                  <a:cubicBezTo>
                    <a:pt x="1586" y="1828"/>
                    <a:pt x="1421" y="1585"/>
                    <a:pt x="1255" y="1381"/>
                  </a:cubicBezTo>
                  <a:cubicBezTo>
                    <a:pt x="1139" y="1177"/>
                    <a:pt x="934" y="972"/>
                    <a:pt x="769" y="77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6" name="Google Shape;2836;p84"/>
            <p:cNvSpPr/>
            <p:nvPr/>
          </p:nvSpPr>
          <p:spPr>
            <a:xfrm>
              <a:off x="4093012" y="4896379"/>
              <a:ext cx="4818" cy="38"/>
            </a:xfrm>
            <a:custGeom>
              <a:rect b="b" l="l" r="r" t="t"/>
              <a:pathLst>
                <a:path extrusionOk="0" h="1" w="128">
                  <a:moveTo>
                    <a:pt x="127" y="0"/>
                  </a:moveTo>
                  <a:lnTo>
                    <a:pt x="1" y="0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1D040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7" name="Google Shape;2837;p84"/>
            <p:cNvSpPr/>
            <p:nvPr/>
          </p:nvSpPr>
          <p:spPr>
            <a:xfrm>
              <a:off x="4225874" y="4919450"/>
              <a:ext cx="64101" cy="53110"/>
            </a:xfrm>
            <a:custGeom>
              <a:rect b="b" l="l" r="r" t="t"/>
              <a:pathLst>
                <a:path extrusionOk="0" h="1411" w="1703">
                  <a:moveTo>
                    <a:pt x="117" y="0"/>
                  </a:moveTo>
                  <a:cubicBezTo>
                    <a:pt x="78" y="117"/>
                    <a:pt x="39" y="195"/>
                    <a:pt x="1" y="282"/>
                  </a:cubicBezTo>
                  <a:cubicBezTo>
                    <a:pt x="205" y="399"/>
                    <a:pt x="399" y="486"/>
                    <a:pt x="565" y="603"/>
                  </a:cubicBezTo>
                  <a:cubicBezTo>
                    <a:pt x="973" y="807"/>
                    <a:pt x="1372" y="1089"/>
                    <a:pt x="1702" y="1410"/>
                  </a:cubicBezTo>
                  <a:cubicBezTo>
                    <a:pt x="1459" y="1011"/>
                    <a:pt x="1090" y="642"/>
                    <a:pt x="691" y="360"/>
                  </a:cubicBezTo>
                  <a:cubicBezTo>
                    <a:pt x="526" y="243"/>
                    <a:pt x="321" y="117"/>
                    <a:pt x="11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8" name="Google Shape;2838;p84"/>
            <p:cNvSpPr/>
            <p:nvPr/>
          </p:nvSpPr>
          <p:spPr>
            <a:xfrm>
              <a:off x="4561114" y="3859536"/>
              <a:ext cx="387654" cy="56385"/>
            </a:xfrm>
            <a:custGeom>
              <a:rect b="b" l="l" r="r" t="t"/>
              <a:pathLst>
                <a:path extrusionOk="0" h="1498" w="10299">
                  <a:moveTo>
                    <a:pt x="7381" y="691"/>
                  </a:moveTo>
                  <a:cubicBezTo>
                    <a:pt x="4260" y="1255"/>
                    <a:pt x="1216" y="1459"/>
                    <a:pt x="1" y="1498"/>
                  </a:cubicBezTo>
                  <a:cubicBezTo>
                    <a:pt x="1216" y="1459"/>
                    <a:pt x="4260" y="1255"/>
                    <a:pt x="7381" y="691"/>
                  </a:cubicBezTo>
                  <a:lnTo>
                    <a:pt x="7381" y="691"/>
                  </a:lnTo>
                  <a:close/>
                  <a:moveTo>
                    <a:pt x="10298" y="0"/>
                  </a:moveTo>
                  <a:cubicBezTo>
                    <a:pt x="10094" y="78"/>
                    <a:pt x="9890" y="117"/>
                    <a:pt x="9686" y="156"/>
                  </a:cubicBezTo>
                  <a:lnTo>
                    <a:pt x="9686" y="156"/>
                  </a:lnTo>
                  <a:cubicBezTo>
                    <a:pt x="9890" y="117"/>
                    <a:pt x="10094" y="78"/>
                    <a:pt x="10298" y="0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9" name="Google Shape;2839;p84"/>
            <p:cNvSpPr/>
            <p:nvPr/>
          </p:nvSpPr>
          <p:spPr>
            <a:xfrm>
              <a:off x="4091544" y="3853318"/>
              <a:ext cx="886159" cy="108403"/>
            </a:xfrm>
            <a:custGeom>
              <a:rect b="b" l="l" r="r" t="t"/>
              <a:pathLst>
                <a:path extrusionOk="0" h="2880" w="23543">
                  <a:moveTo>
                    <a:pt x="22774" y="127"/>
                  </a:moveTo>
                  <a:lnTo>
                    <a:pt x="22774" y="127"/>
                  </a:lnTo>
                  <a:cubicBezTo>
                    <a:pt x="22570" y="205"/>
                    <a:pt x="22366" y="244"/>
                    <a:pt x="22162" y="283"/>
                  </a:cubicBezTo>
                  <a:cubicBezTo>
                    <a:pt x="22162" y="730"/>
                    <a:pt x="22162" y="1139"/>
                    <a:pt x="22201" y="1586"/>
                  </a:cubicBezTo>
                  <a:cubicBezTo>
                    <a:pt x="22648" y="1459"/>
                    <a:pt x="23095" y="1304"/>
                    <a:pt x="23543" y="1177"/>
                  </a:cubicBezTo>
                  <a:cubicBezTo>
                    <a:pt x="23543" y="1177"/>
                    <a:pt x="23504" y="1139"/>
                    <a:pt x="23465" y="1139"/>
                  </a:cubicBezTo>
                  <a:cubicBezTo>
                    <a:pt x="23018" y="1012"/>
                    <a:pt x="22687" y="575"/>
                    <a:pt x="22774" y="127"/>
                  </a:cubicBezTo>
                  <a:close/>
                  <a:moveTo>
                    <a:pt x="691" y="1"/>
                  </a:moveTo>
                  <a:lnTo>
                    <a:pt x="691" y="1"/>
                  </a:lnTo>
                  <a:cubicBezTo>
                    <a:pt x="895" y="487"/>
                    <a:pt x="487" y="1061"/>
                    <a:pt x="1" y="1139"/>
                  </a:cubicBezTo>
                  <a:cubicBezTo>
                    <a:pt x="127" y="1177"/>
                    <a:pt x="283" y="1216"/>
                    <a:pt x="409" y="1255"/>
                  </a:cubicBezTo>
                  <a:cubicBezTo>
                    <a:pt x="808" y="1382"/>
                    <a:pt x="1255" y="1498"/>
                    <a:pt x="1664" y="1625"/>
                  </a:cubicBezTo>
                  <a:cubicBezTo>
                    <a:pt x="1703" y="1177"/>
                    <a:pt x="1703" y="730"/>
                    <a:pt x="1703" y="283"/>
                  </a:cubicBezTo>
                  <a:cubicBezTo>
                    <a:pt x="1343" y="205"/>
                    <a:pt x="1012" y="127"/>
                    <a:pt x="691" y="1"/>
                  </a:cubicBezTo>
                  <a:close/>
                  <a:moveTo>
                    <a:pt x="4017" y="818"/>
                  </a:moveTo>
                  <a:cubicBezTo>
                    <a:pt x="4017" y="1216"/>
                    <a:pt x="3968" y="1664"/>
                    <a:pt x="3929" y="2111"/>
                  </a:cubicBezTo>
                  <a:cubicBezTo>
                    <a:pt x="6156" y="2558"/>
                    <a:pt x="8432" y="2801"/>
                    <a:pt x="10658" y="2879"/>
                  </a:cubicBezTo>
                  <a:lnTo>
                    <a:pt x="11913" y="2879"/>
                  </a:lnTo>
                  <a:cubicBezTo>
                    <a:pt x="14587" y="2879"/>
                    <a:pt x="17300" y="2636"/>
                    <a:pt x="19935" y="2111"/>
                  </a:cubicBezTo>
                  <a:cubicBezTo>
                    <a:pt x="19896" y="1664"/>
                    <a:pt x="19896" y="1216"/>
                    <a:pt x="19857" y="818"/>
                  </a:cubicBezTo>
                  <a:cubicBezTo>
                    <a:pt x="16736" y="1382"/>
                    <a:pt x="13692" y="1586"/>
                    <a:pt x="12477" y="1625"/>
                  </a:cubicBezTo>
                  <a:cubicBezTo>
                    <a:pt x="12156" y="1625"/>
                    <a:pt x="11991" y="1625"/>
                    <a:pt x="11952" y="1664"/>
                  </a:cubicBezTo>
                  <a:cubicBezTo>
                    <a:pt x="11952" y="1664"/>
                    <a:pt x="8023" y="1547"/>
                    <a:pt x="4017" y="818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0" name="Google Shape;2840;p84"/>
            <p:cNvSpPr/>
            <p:nvPr/>
          </p:nvSpPr>
          <p:spPr>
            <a:xfrm>
              <a:off x="4838920" y="3865370"/>
              <a:ext cx="88228" cy="68844"/>
            </a:xfrm>
            <a:custGeom>
              <a:rect b="b" l="l" r="r" t="t"/>
              <a:pathLst>
                <a:path extrusionOk="0" h="1829" w="2344">
                  <a:moveTo>
                    <a:pt x="2305" y="1"/>
                  </a:moveTo>
                  <a:cubicBezTo>
                    <a:pt x="1576" y="205"/>
                    <a:pt x="768" y="370"/>
                    <a:pt x="0" y="536"/>
                  </a:cubicBezTo>
                  <a:cubicBezTo>
                    <a:pt x="39" y="934"/>
                    <a:pt x="39" y="1382"/>
                    <a:pt x="78" y="1829"/>
                  </a:cubicBezTo>
                  <a:cubicBezTo>
                    <a:pt x="846" y="1664"/>
                    <a:pt x="1614" y="1508"/>
                    <a:pt x="2344" y="1304"/>
                  </a:cubicBezTo>
                  <a:cubicBezTo>
                    <a:pt x="2305" y="857"/>
                    <a:pt x="2305" y="448"/>
                    <a:pt x="2305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p84"/>
            <p:cNvSpPr/>
            <p:nvPr/>
          </p:nvSpPr>
          <p:spPr>
            <a:xfrm>
              <a:off x="4154136" y="3865370"/>
              <a:ext cx="88605" cy="68844"/>
            </a:xfrm>
            <a:custGeom>
              <a:rect b="b" l="l" r="r" t="t"/>
              <a:pathLst>
                <a:path extrusionOk="0" h="1829" w="2354">
                  <a:moveTo>
                    <a:pt x="40" y="1"/>
                  </a:moveTo>
                  <a:cubicBezTo>
                    <a:pt x="40" y="448"/>
                    <a:pt x="40" y="895"/>
                    <a:pt x="1" y="1343"/>
                  </a:cubicBezTo>
                  <a:cubicBezTo>
                    <a:pt x="691" y="1508"/>
                    <a:pt x="1420" y="1664"/>
                    <a:pt x="2111" y="1829"/>
                  </a:cubicBezTo>
                  <a:lnTo>
                    <a:pt x="2266" y="1829"/>
                  </a:lnTo>
                  <a:cubicBezTo>
                    <a:pt x="2305" y="1382"/>
                    <a:pt x="2354" y="934"/>
                    <a:pt x="2354" y="536"/>
                  </a:cubicBezTo>
                  <a:cubicBezTo>
                    <a:pt x="1576" y="370"/>
                    <a:pt x="769" y="205"/>
                    <a:pt x="4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2" name="Google Shape;2842;p84"/>
            <p:cNvSpPr/>
            <p:nvPr/>
          </p:nvSpPr>
          <p:spPr>
            <a:xfrm>
              <a:off x="3658596" y="2471684"/>
              <a:ext cx="276014" cy="323252"/>
            </a:xfrm>
            <a:custGeom>
              <a:rect b="b" l="l" r="r" t="t"/>
              <a:pathLst>
                <a:path extrusionOk="0" h="8588" w="7333">
                  <a:moveTo>
                    <a:pt x="7332" y="1"/>
                  </a:moveTo>
                  <a:cubicBezTo>
                    <a:pt x="4454" y="1664"/>
                    <a:pt x="1420" y="3929"/>
                    <a:pt x="0" y="7051"/>
                  </a:cubicBezTo>
                  <a:cubicBezTo>
                    <a:pt x="691" y="7498"/>
                    <a:pt x="1333" y="8023"/>
                    <a:pt x="1984" y="8587"/>
                  </a:cubicBezTo>
                  <a:cubicBezTo>
                    <a:pt x="2392" y="7945"/>
                    <a:pt x="2918" y="7333"/>
                    <a:pt x="3277" y="6847"/>
                  </a:cubicBezTo>
                  <a:cubicBezTo>
                    <a:pt x="4337" y="5592"/>
                    <a:pt x="5426" y="4503"/>
                    <a:pt x="6681" y="3482"/>
                  </a:cubicBezTo>
                  <a:cubicBezTo>
                    <a:pt x="6720" y="2354"/>
                    <a:pt x="6963" y="1139"/>
                    <a:pt x="73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3" name="Google Shape;2843;p84"/>
            <p:cNvSpPr/>
            <p:nvPr/>
          </p:nvSpPr>
          <p:spPr>
            <a:xfrm>
              <a:off x="4404127" y="2368106"/>
              <a:ext cx="277821" cy="51680"/>
            </a:xfrm>
            <a:custGeom>
              <a:rect b="b" l="l" r="r" t="t"/>
              <a:pathLst>
                <a:path extrusionOk="0" h="1373" w="7381"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02" y="973"/>
                  </a:moveTo>
                  <a:lnTo>
                    <a:pt x="1702" y="973"/>
                  </a:lnTo>
                  <a:lnTo>
                    <a:pt x="1702" y="973"/>
                  </a:lnTo>
                  <a:close/>
                  <a:moveTo>
                    <a:pt x="1702" y="973"/>
                  </a:moveTo>
                  <a:lnTo>
                    <a:pt x="1702" y="973"/>
                  </a:lnTo>
                  <a:lnTo>
                    <a:pt x="1702" y="973"/>
                  </a:lnTo>
                  <a:close/>
                  <a:moveTo>
                    <a:pt x="1663" y="973"/>
                  </a:moveTo>
                  <a:lnTo>
                    <a:pt x="1663" y="973"/>
                  </a:lnTo>
                  <a:lnTo>
                    <a:pt x="1663" y="973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177" y="730"/>
                  </a:moveTo>
                  <a:lnTo>
                    <a:pt x="1177" y="730"/>
                  </a:lnTo>
                  <a:lnTo>
                    <a:pt x="1177" y="730"/>
                  </a:lnTo>
                  <a:close/>
                  <a:moveTo>
                    <a:pt x="1177" y="730"/>
                  </a:moveTo>
                  <a:lnTo>
                    <a:pt x="1177" y="730"/>
                  </a:lnTo>
                  <a:lnTo>
                    <a:pt x="1177" y="730"/>
                  </a:lnTo>
                  <a:close/>
                  <a:moveTo>
                    <a:pt x="1177" y="691"/>
                  </a:moveTo>
                  <a:lnTo>
                    <a:pt x="1177" y="691"/>
                  </a:lnTo>
                  <a:lnTo>
                    <a:pt x="1177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099" y="691"/>
                  </a:moveTo>
                  <a:lnTo>
                    <a:pt x="1099" y="691"/>
                  </a:lnTo>
                  <a:lnTo>
                    <a:pt x="1099" y="691"/>
                  </a:lnTo>
                  <a:close/>
                  <a:moveTo>
                    <a:pt x="1060" y="643"/>
                  </a:moveTo>
                  <a:cubicBezTo>
                    <a:pt x="1099" y="643"/>
                    <a:pt x="1099" y="691"/>
                    <a:pt x="1099" y="691"/>
                  </a:cubicBezTo>
                  <a:cubicBezTo>
                    <a:pt x="1099" y="691"/>
                    <a:pt x="1099" y="643"/>
                    <a:pt x="1060" y="643"/>
                  </a:cubicBezTo>
                  <a:close/>
                  <a:moveTo>
                    <a:pt x="1060" y="643"/>
                  </a:moveTo>
                  <a:lnTo>
                    <a:pt x="1060" y="643"/>
                  </a:lnTo>
                  <a:lnTo>
                    <a:pt x="1060" y="643"/>
                  </a:lnTo>
                  <a:close/>
                  <a:moveTo>
                    <a:pt x="1060" y="643"/>
                  </a:moveTo>
                  <a:lnTo>
                    <a:pt x="1060" y="643"/>
                  </a:lnTo>
                  <a:lnTo>
                    <a:pt x="1060" y="643"/>
                  </a:lnTo>
                  <a:close/>
                  <a:moveTo>
                    <a:pt x="1011" y="643"/>
                  </a:moveTo>
                  <a:lnTo>
                    <a:pt x="1011" y="643"/>
                  </a:lnTo>
                  <a:lnTo>
                    <a:pt x="1011" y="643"/>
                  </a:lnTo>
                  <a:close/>
                  <a:moveTo>
                    <a:pt x="1011" y="604"/>
                  </a:moveTo>
                  <a:lnTo>
                    <a:pt x="1011" y="643"/>
                  </a:lnTo>
                  <a:lnTo>
                    <a:pt x="1011" y="604"/>
                  </a:lnTo>
                  <a:close/>
                  <a:moveTo>
                    <a:pt x="973" y="604"/>
                  </a:moveTo>
                  <a:lnTo>
                    <a:pt x="1011" y="604"/>
                  </a:lnTo>
                  <a:lnTo>
                    <a:pt x="973" y="604"/>
                  </a:lnTo>
                  <a:close/>
                  <a:moveTo>
                    <a:pt x="973" y="604"/>
                  </a:moveTo>
                  <a:lnTo>
                    <a:pt x="973" y="604"/>
                  </a:lnTo>
                  <a:lnTo>
                    <a:pt x="973" y="604"/>
                  </a:lnTo>
                  <a:close/>
                  <a:moveTo>
                    <a:pt x="88" y="79"/>
                  </a:moveTo>
                  <a:cubicBezTo>
                    <a:pt x="370" y="244"/>
                    <a:pt x="652" y="448"/>
                    <a:pt x="973" y="604"/>
                  </a:cubicBezTo>
                  <a:cubicBezTo>
                    <a:pt x="652" y="448"/>
                    <a:pt x="370" y="244"/>
                    <a:pt x="88" y="79"/>
                  </a:cubicBezTo>
                  <a:close/>
                  <a:moveTo>
                    <a:pt x="39" y="40"/>
                  </a:moveTo>
                  <a:lnTo>
                    <a:pt x="88" y="79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0" y="40"/>
                  </a:move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7381" y="1"/>
                  </a:moveTo>
                  <a:cubicBezTo>
                    <a:pt x="6807" y="400"/>
                    <a:pt x="6165" y="730"/>
                    <a:pt x="5553" y="1012"/>
                  </a:cubicBezTo>
                  <a:cubicBezTo>
                    <a:pt x="4950" y="1255"/>
                    <a:pt x="4298" y="1372"/>
                    <a:pt x="3647" y="1372"/>
                  </a:cubicBezTo>
                  <a:cubicBezTo>
                    <a:pt x="3044" y="1372"/>
                    <a:pt x="2392" y="1255"/>
                    <a:pt x="1789" y="1012"/>
                  </a:cubicBezTo>
                  <a:lnTo>
                    <a:pt x="1789" y="1012"/>
                  </a:lnTo>
                  <a:lnTo>
                    <a:pt x="1789" y="1012"/>
                  </a:lnTo>
                  <a:cubicBezTo>
                    <a:pt x="2392" y="1255"/>
                    <a:pt x="3044" y="1372"/>
                    <a:pt x="3647" y="1372"/>
                  </a:cubicBezTo>
                  <a:cubicBezTo>
                    <a:pt x="4298" y="1372"/>
                    <a:pt x="4950" y="1255"/>
                    <a:pt x="5553" y="1012"/>
                  </a:cubicBezTo>
                  <a:cubicBezTo>
                    <a:pt x="6165" y="730"/>
                    <a:pt x="6807" y="400"/>
                    <a:pt x="7381" y="1"/>
                  </a:cubicBezTo>
                  <a:close/>
                </a:path>
              </a:pathLst>
            </a:custGeom>
            <a:solidFill>
              <a:srgbClr val="F59B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4" name="Google Shape;2844;p84"/>
            <p:cNvSpPr/>
            <p:nvPr/>
          </p:nvSpPr>
          <p:spPr>
            <a:xfrm>
              <a:off x="4398255" y="2366675"/>
              <a:ext cx="283693" cy="1468"/>
            </a:xfrm>
            <a:custGeom>
              <a:rect b="b" l="l" r="r" t="t"/>
              <a:pathLst>
                <a:path extrusionOk="0" h="39" w="7537">
                  <a:moveTo>
                    <a:pt x="7537" y="39"/>
                  </a:moveTo>
                  <a:lnTo>
                    <a:pt x="7537" y="39"/>
                  </a:lnTo>
                  <a:lnTo>
                    <a:pt x="7537" y="39"/>
                  </a:lnTo>
                  <a:close/>
                  <a:moveTo>
                    <a:pt x="7537" y="39"/>
                  </a:moveTo>
                  <a:lnTo>
                    <a:pt x="7537" y="39"/>
                  </a:lnTo>
                  <a:lnTo>
                    <a:pt x="7537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AC7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5" name="Google Shape;2845;p84"/>
            <p:cNvSpPr/>
            <p:nvPr/>
          </p:nvSpPr>
          <p:spPr>
            <a:xfrm>
              <a:off x="4398255" y="2366675"/>
              <a:ext cx="283693" cy="86760"/>
            </a:xfrm>
            <a:custGeom>
              <a:rect b="b" l="l" r="r" t="t"/>
              <a:pathLst>
                <a:path extrusionOk="0" h="2305" w="7537">
                  <a:moveTo>
                    <a:pt x="1" y="0"/>
                  </a:moveTo>
                  <a:cubicBezTo>
                    <a:pt x="603" y="603"/>
                    <a:pt x="1333" y="1293"/>
                    <a:pt x="2140" y="2023"/>
                  </a:cubicBezTo>
                  <a:cubicBezTo>
                    <a:pt x="2675" y="2227"/>
                    <a:pt x="3239" y="2305"/>
                    <a:pt x="3803" y="2305"/>
                  </a:cubicBezTo>
                  <a:cubicBezTo>
                    <a:pt x="4328" y="2305"/>
                    <a:pt x="4901" y="2227"/>
                    <a:pt x="5388" y="2062"/>
                  </a:cubicBezTo>
                  <a:cubicBezTo>
                    <a:pt x="7167" y="525"/>
                    <a:pt x="7488" y="78"/>
                    <a:pt x="7537" y="39"/>
                  </a:cubicBezTo>
                  <a:lnTo>
                    <a:pt x="7537" y="39"/>
                  </a:lnTo>
                  <a:cubicBezTo>
                    <a:pt x="6963" y="438"/>
                    <a:pt x="6321" y="768"/>
                    <a:pt x="5709" y="1050"/>
                  </a:cubicBezTo>
                  <a:cubicBezTo>
                    <a:pt x="5106" y="1293"/>
                    <a:pt x="4454" y="1410"/>
                    <a:pt x="3803" y="1410"/>
                  </a:cubicBezTo>
                  <a:cubicBezTo>
                    <a:pt x="3200" y="1410"/>
                    <a:pt x="2548" y="1293"/>
                    <a:pt x="1945" y="1050"/>
                  </a:cubicBezTo>
                  <a:cubicBezTo>
                    <a:pt x="1897" y="1050"/>
                    <a:pt x="1897" y="1011"/>
                    <a:pt x="1897" y="1011"/>
                  </a:cubicBezTo>
                  <a:lnTo>
                    <a:pt x="1819" y="1011"/>
                  </a:lnTo>
                  <a:cubicBezTo>
                    <a:pt x="1702" y="924"/>
                    <a:pt x="1537" y="846"/>
                    <a:pt x="1372" y="768"/>
                  </a:cubicBezTo>
                  <a:lnTo>
                    <a:pt x="1333" y="768"/>
                  </a:lnTo>
                  <a:lnTo>
                    <a:pt x="1333" y="729"/>
                  </a:lnTo>
                  <a:lnTo>
                    <a:pt x="1255" y="729"/>
                  </a:lnTo>
                  <a:cubicBezTo>
                    <a:pt x="1255" y="729"/>
                    <a:pt x="1255" y="681"/>
                    <a:pt x="1216" y="681"/>
                  </a:cubicBezTo>
                  <a:lnTo>
                    <a:pt x="1167" y="681"/>
                  </a:lnTo>
                  <a:lnTo>
                    <a:pt x="1167" y="642"/>
                  </a:lnTo>
                  <a:lnTo>
                    <a:pt x="1129" y="642"/>
                  </a:lnTo>
                  <a:cubicBezTo>
                    <a:pt x="808" y="486"/>
                    <a:pt x="526" y="282"/>
                    <a:pt x="244" y="117"/>
                  </a:cubicBezTo>
                  <a:lnTo>
                    <a:pt x="195" y="78"/>
                  </a:lnTo>
                  <a:lnTo>
                    <a:pt x="156" y="78"/>
                  </a:lnTo>
                  <a:cubicBezTo>
                    <a:pt x="156" y="39"/>
                    <a:pt x="117" y="39"/>
                    <a:pt x="117" y="39"/>
                  </a:cubicBezTo>
                  <a:cubicBezTo>
                    <a:pt x="78" y="39"/>
                    <a:pt x="39" y="0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6" name="Google Shape;2846;p84"/>
            <p:cNvSpPr/>
            <p:nvPr/>
          </p:nvSpPr>
          <p:spPr>
            <a:xfrm>
              <a:off x="4780731" y="1901474"/>
              <a:ext cx="42834" cy="50212"/>
            </a:xfrm>
            <a:custGeom>
              <a:rect b="b" l="l" r="r" t="t"/>
              <a:pathLst>
                <a:path extrusionOk="0" h="1334" w="1138"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1138" y="1333"/>
                  </a:moveTo>
                  <a:lnTo>
                    <a:pt x="1138" y="1333"/>
                  </a:lnTo>
                  <a:lnTo>
                    <a:pt x="1138" y="1333"/>
                  </a:lnTo>
                  <a:close/>
                  <a:moveTo>
                    <a:pt x="0" y="1"/>
                  </a:moveTo>
                  <a:cubicBezTo>
                    <a:pt x="447" y="118"/>
                    <a:pt x="778" y="400"/>
                    <a:pt x="973" y="769"/>
                  </a:cubicBezTo>
                  <a:lnTo>
                    <a:pt x="973" y="769"/>
                  </a:lnTo>
                  <a:cubicBezTo>
                    <a:pt x="778" y="400"/>
                    <a:pt x="447" y="118"/>
                    <a:pt x="0" y="1"/>
                  </a:cubicBezTo>
                  <a:close/>
                </a:path>
              </a:pathLst>
            </a:custGeom>
            <a:solidFill>
              <a:srgbClr val="23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7" name="Google Shape;2847;p84"/>
            <p:cNvSpPr/>
            <p:nvPr/>
          </p:nvSpPr>
          <p:spPr>
            <a:xfrm>
              <a:off x="4259183" y="1878439"/>
              <a:ext cx="564412" cy="541376"/>
            </a:xfrm>
            <a:custGeom>
              <a:rect b="b" l="l" r="r" t="t"/>
              <a:pathLst>
                <a:path extrusionOk="0" h="14383" w="14995">
                  <a:moveTo>
                    <a:pt x="4785" y="0"/>
                  </a:moveTo>
                  <a:cubicBezTo>
                    <a:pt x="4337" y="39"/>
                    <a:pt x="3851" y="88"/>
                    <a:pt x="3326" y="166"/>
                  </a:cubicBezTo>
                  <a:cubicBezTo>
                    <a:pt x="3248" y="204"/>
                    <a:pt x="3161" y="204"/>
                    <a:pt x="3083" y="204"/>
                  </a:cubicBezTo>
                  <a:cubicBezTo>
                    <a:pt x="2431" y="331"/>
                    <a:pt x="1790" y="448"/>
                    <a:pt x="1138" y="613"/>
                  </a:cubicBezTo>
                  <a:cubicBezTo>
                    <a:pt x="1060" y="652"/>
                    <a:pt x="973" y="652"/>
                    <a:pt x="895" y="691"/>
                  </a:cubicBezTo>
                  <a:cubicBezTo>
                    <a:pt x="370" y="934"/>
                    <a:pt x="49" y="1420"/>
                    <a:pt x="49" y="1945"/>
                  </a:cubicBezTo>
                  <a:cubicBezTo>
                    <a:pt x="0" y="2392"/>
                    <a:pt x="49" y="2801"/>
                    <a:pt x="88" y="3248"/>
                  </a:cubicBezTo>
                  <a:cubicBezTo>
                    <a:pt x="127" y="3199"/>
                    <a:pt x="205" y="3199"/>
                    <a:pt x="292" y="3161"/>
                  </a:cubicBezTo>
                  <a:cubicBezTo>
                    <a:pt x="1751" y="2674"/>
                    <a:pt x="3209" y="2276"/>
                    <a:pt x="4746" y="2071"/>
                  </a:cubicBezTo>
                  <a:cubicBezTo>
                    <a:pt x="5553" y="1945"/>
                    <a:pt x="6370" y="1906"/>
                    <a:pt x="7177" y="1906"/>
                  </a:cubicBezTo>
                  <a:cubicBezTo>
                    <a:pt x="8752" y="1906"/>
                    <a:pt x="10298" y="2110"/>
                    <a:pt x="11835" y="2392"/>
                  </a:cubicBezTo>
                  <a:cubicBezTo>
                    <a:pt x="12447" y="2470"/>
                    <a:pt x="12846" y="3044"/>
                    <a:pt x="12768" y="3608"/>
                  </a:cubicBezTo>
                  <a:cubicBezTo>
                    <a:pt x="12690" y="4094"/>
                    <a:pt x="12603" y="4541"/>
                    <a:pt x="12564" y="5028"/>
                  </a:cubicBezTo>
                  <a:cubicBezTo>
                    <a:pt x="12360" y="6447"/>
                    <a:pt x="12117" y="7984"/>
                    <a:pt x="11475" y="9364"/>
                  </a:cubicBezTo>
                  <a:cubicBezTo>
                    <a:pt x="11066" y="10298"/>
                    <a:pt x="10211" y="11144"/>
                    <a:pt x="9199" y="11834"/>
                  </a:cubicBezTo>
                  <a:cubicBezTo>
                    <a:pt x="8635" y="12243"/>
                    <a:pt x="7984" y="12564"/>
                    <a:pt x="7381" y="12846"/>
                  </a:cubicBezTo>
                  <a:cubicBezTo>
                    <a:pt x="6768" y="13089"/>
                    <a:pt x="6127" y="13254"/>
                    <a:pt x="5475" y="13254"/>
                  </a:cubicBezTo>
                  <a:cubicBezTo>
                    <a:pt x="4824" y="13254"/>
                    <a:pt x="4221" y="13089"/>
                    <a:pt x="3608" y="12846"/>
                  </a:cubicBezTo>
                  <a:lnTo>
                    <a:pt x="3608" y="12846"/>
                  </a:lnTo>
                  <a:cubicBezTo>
                    <a:pt x="3647" y="12885"/>
                    <a:pt x="3696" y="12923"/>
                    <a:pt x="3734" y="12923"/>
                  </a:cubicBezTo>
                  <a:cubicBezTo>
                    <a:pt x="3773" y="12972"/>
                    <a:pt x="3773" y="12972"/>
                    <a:pt x="3812" y="13011"/>
                  </a:cubicBezTo>
                  <a:cubicBezTo>
                    <a:pt x="4376" y="13371"/>
                    <a:pt x="4989" y="13740"/>
                    <a:pt x="5592" y="13983"/>
                  </a:cubicBezTo>
                  <a:cubicBezTo>
                    <a:pt x="5592" y="14022"/>
                    <a:pt x="5640" y="14022"/>
                    <a:pt x="5640" y="14022"/>
                  </a:cubicBezTo>
                  <a:cubicBezTo>
                    <a:pt x="6243" y="14265"/>
                    <a:pt x="6895" y="14382"/>
                    <a:pt x="7498" y="14382"/>
                  </a:cubicBezTo>
                  <a:cubicBezTo>
                    <a:pt x="8149" y="14382"/>
                    <a:pt x="8801" y="14265"/>
                    <a:pt x="9404" y="14022"/>
                  </a:cubicBezTo>
                  <a:cubicBezTo>
                    <a:pt x="10016" y="13740"/>
                    <a:pt x="10658" y="13410"/>
                    <a:pt x="11232" y="13011"/>
                  </a:cubicBezTo>
                  <a:cubicBezTo>
                    <a:pt x="12243" y="12321"/>
                    <a:pt x="13089" y="11426"/>
                    <a:pt x="13497" y="10541"/>
                  </a:cubicBezTo>
                  <a:lnTo>
                    <a:pt x="13536" y="10492"/>
                  </a:lnTo>
                  <a:cubicBezTo>
                    <a:pt x="14149" y="9160"/>
                    <a:pt x="14392" y="7624"/>
                    <a:pt x="14586" y="6165"/>
                  </a:cubicBezTo>
                  <a:lnTo>
                    <a:pt x="14586" y="6117"/>
                  </a:lnTo>
                  <a:cubicBezTo>
                    <a:pt x="14752" y="4989"/>
                    <a:pt x="14956" y="3773"/>
                    <a:pt x="14995" y="2558"/>
                  </a:cubicBezTo>
                  <a:lnTo>
                    <a:pt x="14995" y="2519"/>
                  </a:lnTo>
                  <a:lnTo>
                    <a:pt x="14995" y="1984"/>
                  </a:lnTo>
                  <a:lnTo>
                    <a:pt x="14995" y="1945"/>
                  </a:lnTo>
                  <a:cubicBezTo>
                    <a:pt x="14956" y="1741"/>
                    <a:pt x="14917" y="1546"/>
                    <a:pt x="14830" y="1381"/>
                  </a:cubicBezTo>
                  <a:cubicBezTo>
                    <a:pt x="14635" y="1012"/>
                    <a:pt x="14304" y="730"/>
                    <a:pt x="13857" y="613"/>
                  </a:cubicBezTo>
                  <a:cubicBezTo>
                    <a:pt x="13702" y="574"/>
                    <a:pt x="13536" y="525"/>
                    <a:pt x="13371" y="486"/>
                  </a:cubicBezTo>
                  <a:lnTo>
                    <a:pt x="13332" y="486"/>
                  </a:lnTo>
                  <a:lnTo>
                    <a:pt x="12846" y="370"/>
                  </a:lnTo>
                  <a:cubicBezTo>
                    <a:pt x="11912" y="204"/>
                    <a:pt x="11027" y="88"/>
                    <a:pt x="10211" y="0"/>
                  </a:cubicBezTo>
                  <a:lnTo>
                    <a:pt x="10211" y="39"/>
                  </a:lnTo>
                  <a:cubicBezTo>
                    <a:pt x="10211" y="331"/>
                    <a:pt x="9968" y="574"/>
                    <a:pt x="9686" y="574"/>
                  </a:cubicBezTo>
                  <a:lnTo>
                    <a:pt x="5310" y="574"/>
                  </a:lnTo>
                  <a:cubicBezTo>
                    <a:pt x="5028" y="574"/>
                    <a:pt x="4785" y="331"/>
                    <a:pt x="4785" y="39"/>
                  </a:cubicBezTo>
                  <a:lnTo>
                    <a:pt x="4785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8" name="Google Shape;2848;p84"/>
            <p:cNvSpPr/>
            <p:nvPr/>
          </p:nvSpPr>
          <p:spPr>
            <a:xfrm>
              <a:off x="4394981" y="2361895"/>
              <a:ext cx="4780" cy="2974"/>
            </a:xfrm>
            <a:custGeom>
              <a:rect b="b" l="l" r="r" t="t"/>
              <a:pathLst>
                <a:path extrusionOk="0" h="79" w="127">
                  <a:moveTo>
                    <a:pt x="0" y="1"/>
                  </a:moveTo>
                  <a:lnTo>
                    <a:pt x="0" y="1"/>
                  </a:lnTo>
                  <a:cubicBezTo>
                    <a:pt x="39" y="40"/>
                    <a:pt x="88" y="78"/>
                    <a:pt x="126" y="78"/>
                  </a:cubicBezTo>
                  <a:lnTo>
                    <a:pt x="126" y="78"/>
                  </a:lnTo>
                  <a:cubicBezTo>
                    <a:pt x="88" y="78"/>
                    <a:pt x="39" y="40"/>
                    <a:pt x="0" y="1"/>
                  </a:cubicBezTo>
                  <a:close/>
                </a:path>
              </a:pathLst>
            </a:custGeom>
            <a:solidFill>
              <a:srgbClr val="E3C5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9" name="Google Shape;2849;p84"/>
            <p:cNvSpPr/>
            <p:nvPr/>
          </p:nvSpPr>
          <p:spPr>
            <a:xfrm>
              <a:off x="4469617" y="2404727"/>
              <a:ext cx="1882" cy="1506"/>
            </a:xfrm>
            <a:custGeom>
              <a:rect b="b" l="l" r="r" t="t"/>
              <a:pathLst>
                <a:path extrusionOk="0" h="40" w="50">
                  <a:moveTo>
                    <a:pt x="1" y="0"/>
                  </a:moveTo>
                  <a:cubicBezTo>
                    <a:pt x="1" y="39"/>
                    <a:pt x="1" y="39"/>
                    <a:pt x="49" y="39"/>
                  </a:cubicBezTo>
                  <a:cubicBezTo>
                    <a:pt x="49" y="39"/>
                    <a:pt x="1" y="39"/>
                    <a:pt x="1" y="0"/>
                  </a:cubicBezTo>
                  <a:close/>
                </a:path>
              </a:pathLst>
            </a:custGeom>
            <a:solidFill>
              <a:srgbClr val="DE99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0" name="Google Shape;2850;p84"/>
            <p:cNvSpPr/>
            <p:nvPr/>
          </p:nvSpPr>
          <p:spPr>
            <a:xfrm>
              <a:off x="4439243" y="1878439"/>
              <a:ext cx="204272" cy="21605"/>
            </a:xfrm>
            <a:custGeom>
              <a:rect b="b" l="l" r="r" t="t"/>
              <a:pathLst>
                <a:path extrusionOk="0" h="574" w="5427">
                  <a:moveTo>
                    <a:pt x="4902" y="574"/>
                  </a:moveTo>
                  <a:lnTo>
                    <a:pt x="4902" y="574"/>
                  </a:lnTo>
                  <a:lnTo>
                    <a:pt x="526" y="574"/>
                  </a:lnTo>
                  <a:lnTo>
                    <a:pt x="526" y="574"/>
                  </a:lnTo>
                  <a:lnTo>
                    <a:pt x="526" y="574"/>
                  </a:lnTo>
                  <a:lnTo>
                    <a:pt x="4902" y="574"/>
                  </a:lnTo>
                  <a:lnTo>
                    <a:pt x="4902" y="574"/>
                  </a:lnTo>
                  <a:close/>
                  <a:moveTo>
                    <a:pt x="5427" y="39"/>
                  </a:moveTo>
                  <a:cubicBezTo>
                    <a:pt x="5427" y="331"/>
                    <a:pt x="5184" y="574"/>
                    <a:pt x="4902" y="574"/>
                  </a:cubicBezTo>
                  <a:cubicBezTo>
                    <a:pt x="5184" y="574"/>
                    <a:pt x="5427" y="331"/>
                    <a:pt x="5427" y="39"/>
                  </a:cubicBezTo>
                  <a:close/>
                  <a:moveTo>
                    <a:pt x="5427" y="39"/>
                  </a:moveTo>
                  <a:lnTo>
                    <a:pt x="5427" y="39"/>
                  </a:lnTo>
                  <a:lnTo>
                    <a:pt x="5427" y="39"/>
                  </a:lnTo>
                  <a:lnTo>
                    <a:pt x="5427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9"/>
                  </a:lnTo>
                  <a:close/>
                </a:path>
              </a:pathLst>
            </a:custGeom>
            <a:solidFill>
              <a:srgbClr val="E3C5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1" name="Google Shape;2851;p84"/>
            <p:cNvSpPr/>
            <p:nvPr/>
          </p:nvSpPr>
          <p:spPr>
            <a:xfrm>
              <a:off x="4292869" y="1884650"/>
              <a:ext cx="91540" cy="19799"/>
            </a:xfrm>
            <a:custGeom>
              <a:rect b="b" l="l" r="r" t="t"/>
              <a:pathLst>
                <a:path extrusionOk="0" h="526" w="2432">
                  <a:moveTo>
                    <a:pt x="2431" y="1"/>
                  </a:moveTo>
                  <a:cubicBezTo>
                    <a:pt x="2353" y="39"/>
                    <a:pt x="2266" y="39"/>
                    <a:pt x="2188" y="39"/>
                  </a:cubicBezTo>
                  <a:lnTo>
                    <a:pt x="2188" y="39"/>
                  </a:lnTo>
                  <a:cubicBezTo>
                    <a:pt x="1536" y="166"/>
                    <a:pt x="895" y="283"/>
                    <a:pt x="243" y="448"/>
                  </a:cubicBezTo>
                  <a:cubicBezTo>
                    <a:pt x="165" y="487"/>
                    <a:pt x="78" y="487"/>
                    <a:pt x="0" y="526"/>
                  </a:cubicBezTo>
                  <a:cubicBezTo>
                    <a:pt x="78" y="487"/>
                    <a:pt x="165" y="487"/>
                    <a:pt x="243" y="448"/>
                  </a:cubicBezTo>
                  <a:cubicBezTo>
                    <a:pt x="895" y="283"/>
                    <a:pt x="1536" y="166"/>
                    <a:pt x="2188" y="39"/>
                  </a:cubicBezTo>
                  <a:lnTo>
                    <a:pt x="2188" y="39"/>
                  </a:lnTo>
                  <a:cubicBezTo>
                    <a:pt x="2266" y="39"/>
                    <a:pt x="2353" y="39"/>
                    <a:pt x="2431" y="1"/>
                  </a:cubicBezTo>
                  <a:close/>
                </a:path>
              </a:pathLst>
            </a:custGeom>
            <a:solidFill>
              <a:srgbClr val="23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2" name="Google Shape;2852;p84"/>
            <p:cNvSpPr/>
            <p:nvPr/>
          </p:nvSpPr>
          <p:spPr>
            <a:xfrm>
              <a:off x="4402659" y="2368106"/>
              <a:ext cx="66999" cy="36661"/>
            </a:xfrm>
            <a:custGeom>
              <a:rect b="b" l="l" r="r" t="t"/>
              <a:pathLst>
                <a:path extrusionOk="0" h="974" w="1780">
                  <a:moveTo>
                    <a:pt x="0" y="1"/>
                  </a:moveTo>
                  <a:lnTo>
                    <a:pt x="0" y="1"/>
                  </a:lnTo>
                  <a:cubicBezTo>
                    <a:pt x="12" y="9"/>
                    <a:pt x="24" y="16"/>
                    <a:pt x="37" y="24"/>
                  </a:cubicBezTo>
                  <a:lnTo>
                    <a:pt x="37" y="24"/>
                  </a:lnTo>
                  <a:cubicBezTo>
                    <a:pt x="28" y="1"/>
                    <a:pt x="0" y="1"/>
                    <a:pt x="0" y="1"/>
                  </a:cubicBezTo>
                  <a:close/>
                  <a:moveTo>
                    <a:pt x="37" y="24"/>
                  </a:moveTo>
                  <a:cubicBezTo>
                    <a:pt x="38" y="28"/>
                    <a:pt x="39" y="34"/>
                    <a:pt x="39" y="40"/>
                  </a:cubicBezTo>
                  <a:lnTo>
                    <a:pt x="61" y="40"/>
                  </a:lnTo>
                  <a:cubicBezTo>
                    <a:pt x="53" y="35"/>
                    <a:pt x="45" y="29"/>
                    <a:pt x="37" y="24"/>
                  </a:cubicBezTo>
                  <a:close/>
                  <a:moveTo>
                    <a:pt x="61" y="40"/>
                  </a:moveTo>
                  <a:lnTo>
                    <a:pt x="61" y="40"/>
                  </a:lnTo>
                  <a:cubicBezTo>
                    <a:pt x="220" y="141"/>
                    <a:pt x="383" y="242"/>
                    <a:pt x="548" y="341"/>
                  </a:cubicBezTo>
                  <a:lnTo>
                    <a:pt x="548" y="341"/>
                  </a:lnTo>
                  <a:cubicBezTo>
                    <a:pt x="405" y="251"/>
                    <a:pt x="266" y="160"/>
                    <a:pt x="127" y="79"/>
                  </a:cubicBezTo>
                  <a:lnTo>
                    <a:pt x="78" y="40"/>
                  </a:lnTo>
                  <a:close/>
                  <a:moveTo>
                    <a:pt x="548" y="341"/>
                  </a:moveTo>
                  <a:cubicBezTo>
                    <a:pt x="683" y="425"/>
                    <a:pt x="822" y="509"/>
                    <a:pt x="969" y="583"/>
                  </a:cubicBezTo>
                  <a:lnTo>
                    <a:pt x="969" y="583"/>
                  </a:lnTo>
                  <a:cubicBezTo>
                    <a:pt x="827" y="505"/>
                    <a:pt x="687" y="424"/>
                    <a:pt x="548" y="341"/>
                  </a:cubicBezTo>
                  <a:close/>
                  <a:moveTo>
                    <a:pt x="969" y="583"/>
                  </a:moveTo>
                  <a:lnTo>
                    <a:pt x="969" y="583"/>
                  </a:lnTo>
                  <a:cubicBezTo>
                    <a:pt x="996" y="598"/>
                    <a:pt x="1023" y="612"/>
                    <a:pt x="1050" y="627"/>
                  </a:cubicBezTo>
                  <a:lnTo>
                    <a:pt x="1050" y="627"/>
                  </a:lnTo>
                  <a:lnTo>
                    <a:pt x="1050" y="604"/>
                  </a:lnTo>
                  <a:lnTo>
                    <a:pt x="1012" y="604"/>
                  </a:lnTo>
                  <a:cubicBezTo>
                    <a:pt x="997" y="597"/>
                    <a:pt x="983" y="590"/>
                    <a:pt x="969" y="583"/>
                  </a:cubicBezTo>
                  <a:close/>
                  <a:moveTo>
                    <a:pt x="1050" y="627"/>
                  </a:moveTo>
                  <a:lnTo>
                    <a:pt x="1050" y="643"/>
                  </a:lnTo>
                  <a:lnTo>
                    <a:pt x="1080" y="643"/>
                  </a:lnTo>
                  <a:cubicBezTo>
                    <a:pt x="1070" y="638"/>
                    <a:pt x="1060" y="632"/>
                    <a:pt x="1050" y="627"/>
                  </a:cubicBezTo>
                  <a:close/>
                  <a:moveTo>
                    <a:pt x="1080" y="643"/>
                  </a:moveTo>
                  <a:cubicBezTo>
                    <a:pt x="1098" y="652"/>
                    <a:pt x="1116" y="662"/>
                    <a:pt x="1135" y="672"/>
                  </a:cubicBezTo>
                  <a:lnTo>
                    <a:pt x="1135" y="672"/>
                  </a:lnTo>
                  <a:cubicBezTo>
                    <a:pt x="1131" y="658"/>
                    <a:pt x="1121" y="643"/>
                    <a:pt x="1099" y="643"/>
                  </a:cubicBezTo>
                  <a:close/>
                  <a:moveTo>
                    <a:pt x="1135" y="672"/>
                  </a:moveTo>
                  <a:cubicBezTo>
                    <a:pt x="1138" y="682"/>
                    <a:pt x="1138" y="691"/>
                    <a:pt x="1138" y="691"/>
                  </a:cubicBezTo>
                  <a:lnTo>
                    <a:pt x="1172" y="691"/>
                  </a:lnTo>
                  <a:cubicBezTo>
                    <a:pt x="1160" y="685"/>
                    <a:pt x="1147" y="678"/>
                    <a:pt x="1135" y="672"/>
                  </a:cubicBezTo>
                  <a:close/>
                  <a:moveTo>
                    <a:pt x="1172" y="691"/>
                  </a:moveTo>
                  <a:lnTo>
                    <a:pt x="1172" y="691"/>
                  </a:lnTo>
                  <a:cubicBezTo>
                    <a:pt x="1187" y="699"/>
                    <a:pt x="1201" y="706"/>
                    <a:pt x="1216" y="714"/>
                  </a:cubicBezTo>
                  <a:lnTo>
                    <a:pt x="1216" y="714"/>
                  </a:lnTo>
                  <a:lnTo>
                    <a:pt x="1216" y="691"/>
                  </a:lnTo>
                  <a:close/>
                  <a:moveTo>
                    <a:pt x="1216" y="714"/>
                  </a:moveTo>
                  <a:lnTo>
                    <a:pt x="1216" y="730"/>
                  </a:lnTo>
                  <a:lnTo>
                    <a:pt x="1248" y="730"/>
                  </a:lnTo>
                  <a:cubicBezTo>
                    <a:pt x="1237" y="725"/>
                    <a:pt x="1227" y="719"/>
                    <a:pt x="1216" y="714"/>
                  </a:cubicBezTo>
                  <a:close/>
                  <a:moveTo>
                    <a:pt x="1248" y="730"/>
                  </a:moveTo>
                  <a:cubicBezTo>
                    <a:pt x="1342" y="778"/>
                    <a:pt x="1436" y="823"/>
                    <a:pt x="1530" y="866"/>
                  </a:cubicBezTo>
                  <a:lnTo>
                    <a:pt x="1530" y="866"/>
                  </a:lnTo>
                  <a:cubicBezTo>
                    <a:pt x="1444" y="819"/>
                    <a:pt x="1349" y="775"/>
                    <a:pt x="1255" y="730"/>
                  </a:cubicBezTo>
                  <a:close/>
                  <a:moveTo>
                    <a:pt x="1530" y="866"/>
                  </a:moveTo>
                  <a:lnTo>
                    <a:pt x="1530" y="866"/>
                  </a:lnTo>
                  <a:cubicBezTo>
                    <a:pt x="1593" y="900"/>
                    <a:pt x="1652" y="936"/>
                    <a:pt x="1702" y="973"/>
                  </a:cubicBezTo>
                  <a:lnTo>
                    <a:pt x="1780" y="973"/>
                  </a:lnTo>
                  <a:cubicBezTo>
                    <a:pt x="1697" y="940"/>
                    <a:pt x="1613" y="904"/>
                    <a:pt x="1530" y="866"/>
                  </a:cubicBez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p84"/>
            <p:cNvSpPr/>
            <p:nvPr/>
          </p:nvSpPr>
          <p:spPr>
            <a:xfrm>
              <a:off x="4402659" y="2368106"/>
              <a:ext cx="66999" cy="36661"/>
            </a:xfrm>
            <a:custGeom>
              <a:rect b="b" l="l" r="r" t="t"/>
              <a:pathLst>
                <a:path extrusionOk="0" h="974" w="1780">
                  <a:moveTo>
                    <a:pt x="1780" y="973"/>
                  </a:moveTo>
                  <a:lnTo>
                    <a:pt x="1780" y="973"/>
                  </a:lnTo>
                  <a:lnTo>
                    <a:pt x="1780" y="973"/>
                  </a:lnTo>
                  <a:close/>
                  <a:moveTo>
                    <a:pt x="1741" y="973"/>
                  </a:moveTo>
                  <a:lnTo>
                    <a:pt x="1780" y="973"/>
                  </a:lnTo>
                  <a:lnTo>
                    <a:pt x="1741" y="973"/>
                  </a:lnTo>
                  <a:close/>
                  <a:moveTo>
                    <a:pt x="1741" y="973"/>
                  </a:moveTo>
                  <a:lnTo>
                    <a:pt x="1741" y="973"/>
                  </a:lnTo>
                  <a:lnTo>
                    <a:pt x="1741" y="973"/>
                  </a:lnTo>
                  <a:close/>
                  <a:moveTo>
                    <a:pt x="1702" y="973"/>
                  </a:moveTo>
                  <a:lnTo>
                    <a:pt x="1741" y="973"/>
                  </a:lnTo>
                  <a:lnTo>
                    <a:pt x="1702" y="973"/>
                  </a:lnTo>
                  <a:close/>
                  <a:moveTo>
                    <a:pt x="1255" y="730"/>
                  </a:moveTo>
                  <a:cubicBezTo>
                    <a:pt x="1420" y="808"/>
                    <a:pt x="1585" y="886"/>
                    <a:pt x="1702" y="973"/>
                  </a:cubicBezTo>
                  <a:cubicBezTo>
                    <a:pt x="1585" y="886"/>
                    <a:pt x="1420" y="808"/>
                    <a:pt x="1255" y="730"/>
                  </a:cubicBezTo>
                  <a:close/>
                  <a:moveTo>
                    <a:pt x="1255" y="730"/>
                  </a:moveTo>
                  <a:lnTo>
                    <a:pt x="1255" y="730"/>
                  </a:lnTo>
                  <a:lnTo>
                    <a:pt x="1255" y="730"/>
                  </a:lnTo>
                  <a:close/>
                  <a:moveTo>
                    <a:pt x="1255" y="730"/>
                  </a:moveTo>
                  <a:lnTo>
                    <a:pt x="1255" y="730"/>
                  </a:lnTo>
                  <a:lnTo>
                    <a:pt x="1255" y="730"/>
                  </a:lnTo>
                  <a:close/>
                  <a:moveTo>
                    <a:pt x="1216" y="730"/>
                  </a:moveTo>
                  <a:lnTo>
                    <a:pt x="1255" y="730"/>
                  </a:lnTo>
                  <a:lnTo>
                    <a:pt x="1216" y="730"/>
                  </a:lnTo>
                  <a:close/>
                  <a:moveTo>
                    <a:pt x="1216" y="730"/>
                  </a:moveTo>
                  <a:lnTo>
                    <a:pt x="1216" y="730"/>
                  </a:lnTo>
                  <a:lnTo>
                    <a:pt x="1216" y="730"/>
                  </a:lnTo>
                  <a:close/>
                  <a:moveTo>
                    <a:pt x="1216" y="691"/>
                  </a:moveTo>
                  <a:lnTo>
                    <a:pt x="1216" y="730"/>
                  </a:lnTo>
                  <a:lnTo>
                    <a:pt x="1216" y="691"/>
                  </a:lnTo>
                  <a:close/>
                  <a:moveTo>
                    <a:pt x="1177" y="691"/>
                  </a:moveTo>
                  <a:lnTo>
                    <a:pt x="1216" y="691"/>
                  </a:lnTo>
                  <a:lnTo>
                    <a:pt x="1177" y="691"/>
                  </a:lnTo>
                  <a:close/>
                  <a:moveTo>
                    <a:pt x="1177" y="691"/>
                  </a:moveTo>
                  <a:lnTo>
                    <a:pt x="1177" y="691"/>
                  </a:lnTo>
                  <a:lnTo>
                    <a:pt x="1177" y="691"/>
                  </a:lnTo>
                  <a:close/>
                  <a:moveTo>
                    <a:pt x="1138" y="691"/>
                  </a:moveTo>
                  <a:lnTo>
                    <a:pt x="1177" y="691"/>
                  </a:lnTo>
                  <a:lnTo>
                    <a:pt x="1138" y="691"/>
                  </a:lnTo>
                  <a:close/>
                  <a:moveTo>
                    <a:pt x="1138" y="691"/>
                  </a:moveTo>
                  <a:lnTo>
                    <a:pt x="1138" y="691"/>
                  </a:lnTo>
                  <a:lnTo>
                    <a:pt x="1138" y="691"/>
                  </a:lnTo>
                  <a:close/>
                  <a:moveTo>
                    <a:pt x="1099" y="643"/>
                  </a:moveTo>
                  <a:lnTo>
                    <a:pt x="1099" y="643"/>
                  </a:lnTo>
                  <a:lnTo>
                    <a:pt x="1099" y="643"/>
                  </a:lnTo>
                  <a:close/>
                  <a:moveTo>
                    <a:pt x="1099" y="643"/>
                  </a:moveTo>
                  <a:lnTo>
                    <a:pt x="1099" y="643"/>
                  </a:lnTo>
                  <a:lnTo>
                    <a:pt x="1099" y="643"/>
                  </a:lnTo>
                  <a:close/>
                  <a:moveTo>
                    <a:pt x="1050" y="643"/>
                  </a:moveTo>
                  <a:lnTo>
                    <a:pt x="1099" y="643"/>
                  </a:lnTo>
                  <a:lnTo>
                    <a:pt x="1050" y="643"/>
                  </a:lnTo>
                  <a:close/>
                  <a:moveTo>
                    <a:pt x="1050" y="643"/>
                  </a:moveTo>
                  <a:lnTo>
                    <a:pt x="1050" y="643"/>
                  </a:lnTo>
                  <a:lnTo>
                    <a:pt x="1050" y="643"/>
                  </a:lnTo>
                  <a:close/>
                  <a:moveTo>
                    <a:pt x="1050" y="604"/>
                  </a:moveTo>
                  <a:lnTo>
                    <a:pt x="1050" y="604"/>
                  </a:lnTo>
                  <a:lnTo>
                    <a:pt x="1050" y="604"/>
                  </a:lnTo>
                  <a:close/>
                  <a:moveTo>
                    <a:pt x="1012" y="604"/>
                  </a:moveTo>
                  <a:lnTo>
                    <a:pt x="1012" y="604"/>
                  </a:lnTo>
                  <a:lnTo>
                    <a:pt x="1012" y="604"/>
                  </a:lnTo>
                  <a:close/>
                  <a:moveTo>
                    <a:pt x="1012" y="604"/>
                  </a:moveTo>
                  <a:lnTo>
                    <a:pt x="1012" y="604"/>
                  </a:lnTo>
                  <a:lnTo>
                    <a:pt x="1012" y="604"/>
                  </a:lnTo>
                  <a:close/>
                  <a:moveTo>
                    <a:pt x="127" y="79"/>
                  </a:moveTo>
                  <a:lnTo>
                    <a:pt x="127" y="79"/>
                  </a:lnTo>
                  <a:lnTo>
                    <a:pt x="127" y="79"/>
                  </a:lnTo>
                  <a:close/>
                  <a:moveTo>
                    <a:pt x="78" y="40"/>
                  </a:moveTo>
                  <a:lnTo>
                    <a:pt x="78" y="40"/>
                  </a:lnTo>
                  <a:lnTo>
                    <a:pt x="78" y="40"/>
                  </a:lnTo>
                  <a:close/>
                  <a:moveTo>
                    <a:pt x="78" y="40"/>
                  </a:moveTo>
                  <a:lnTo>
                    <a:pt x="78" y="40"/>
                  </a:lnTo>
                  <a:lnTo>
                    <a:pt x="78" y="40"/>
                  </a:lnTo>
                  <a:close/>
                  <a:moveTo>
                    <a:pt x="39" y="40"/>
                  </a:moveTo>
                  <a:lnTo>
                    <a:pt x="78" y="40"/>
                  </a:lnTo>
                  <a:lnTo>
                    <a:pt x="39" y="40"/>
                  </a:lnTo>
                  <a:close/>
                  <a:moveTo>
                    <a:pt x="39" y="40"/>
                  </a:moveTo>
                  <a:lnTo>
                    <a:pt x="39" y="40"/>
                  </a:lnTo>
                  <a:lnTo>
                    <a:pt x="39" y="40"/>
                  </a:lnTo>
                  <a:close/>
                  <a:moveTo>
                    <a:pt x="0" y="1"/>
                  </a:moveTo>
                  <a:cubicBezTo>
                    <a:pt x="0" y="1"/>
                    <a:pt x="39" y="1"/>
                    <a:pt x="39" y="40"/>
                  </a:cubicBezTo>
                  <a:cubicBezTo>
                    <a:pt x="39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4" name="Google Shape;2854;p84"/>
            <p:cNvSpPr/>
            <p:nvPr/>
          </p:nvSpPr>
          <p:spPr>
            <a:xfrm>
              <a:off x="4469617" y="2404727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5" name="Google Shape;2855;p84"/>
            <p:cNvSpPr/>
            <p:nvPr/>
          </p:nvSpPr>
          <p:spPr>
            <a:xfrm>
              <a:off x="4469617" y="2404727"/>
              <a:ext cx="1882" cy="1506"/>
            </a:xfrm>
            <a:custGeom>
              <a:rect b="b" l="l" r="r" t="t"/>
              <a:pathLst>
                <a:path extrusionOk="0" h="40" w="50">
                  <a:moveTo>
                    <a:pt x="49" y="39"/>
                  </a:moveTo>
                  <a:lnTo>
                    <a:pt x="49" y="39"/>
                  </a:lnTo>
                  <a:lnTo>
                    <a:pt x="49" y="3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A77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6" name="Google Shape;2856;p84"/>
            <p:cNvSpPr/>
            <p:nvPr/>
          </p:nvSpPr>
          <p:spPr>
            <a:xfrm>
              <a:off x="4381431" y="2040658"/>
              <a:ext cx="321747" cy="60713"/>
            </a:xfrm>
            <a:custGeom>
              <a:rect b="b" l="l" r="r" t="t"/>
              <a:pathLst>
                <a:path extrusionOk="0" h="1613" w="8548">
                  <a:moveTo>
                    <a:pt x="4256" y="0"/>
                  </a:moveTo>
                  <a:cubicBezTo>
                    <a:pt x="4038" y="0"/>
                    <a:pt x="3827" y="51"/>
                    <a:pt x="3647" y="154"/>
                  </a:cubicBezTo>
                  <a:lnTo>
                    <a:pt x="3404" y="270"/>
                  </a:lnTo>
                  <a:cubicBezTo>
                    <a:pt x="3073" y="397"/>
                    <a:pt x="2752" y="474"/>
                    <a:pt x="2392" y="474"/>
                  </a:cubicBezTo>
                  <a:lnTo>
                    <a:pt x="564" y="474"/>
                  </a:lnTo>
                  <a:cubicBezTo>
                    <a:pt x="243" y="474"/>
                    <a:pt x="0" y="718"/>
                    <a:pt x="0" y="1038"/>
                  </a:cubicBezTo>
                  <a:cubicBezTo>
                    <a:pt x="0" y="1204"/>
                    <a:pt x="39" y="1320"/>
                    <a:pt x="156" y="1447"/>
                  </a:cubicBezTo>
                  <a:cubicBezTo>
                    <a:pt x="243" y="1525"/>
                    <a:pt x="399" y="1612"/>
                    <a:pt x="564" y="1612"/>
                  </a:cubicBezTo>
                  <a:lnTo>
                    <a:pt x="2344" y="1612"/>
                  </a:lnTo>
                  <a:cubicBezTo>
                    <a:pt x="2713" y="1612"/>
                    <a:pt x="3073" y="1525"/>
                    <a:pt x="3404" y="1369"/>
                  </a:cubicBezTo>
                  <a:lnTo>
                    <a:pt x="3559" y="1282"/>
                  </a:lnTo>
                  <a:cubicBezTo>
                    <a:pt x="3783" y="1160"/>
                    <a:pt x="4016" y="1099"/>
                    <a:pt x="4250" y="1099"/>
                  </a:cubicBezTo>
                  <a:cubicBezTo>
                    <a:pt x="4483" y="1099"/>
                    <a:pt x="4716" y="1160"/>
                    <a:pt x="4940" y="1282"/>
                  </a:cubicBezTo>
                  <a:lnTo>
                    <a:pt x="5105" y="1369"/>
                  </a:lnTo>
                  <a:cubicBezTo>
                    <a:pt x="5426" y="1525"/>
                    <a:pt x="5796" y="1612"/>
                    <a:pt x="6156" y="1612"/>
                  </a:cubicBezTo>
                  <a:lnTo>
                    <a:pt x="7984" y="1612"/>
                  </a:lnTo>
                  <a:cubicBezTo>
                    <a:pt x="8266" y="1612"/>
                    <a:pt x="8548" y="1369"/>
                    <a:pt x="8548" y="1038"/>
                  </a:cubicBezTo>
                  <a:cubicBezTo>
                    <a:pt x="8548" y="883"/>
                    <a:pt x="8470" y="756"/>
                    <a:pt x="8382" y="640"/>
                  </a:cubicBezTo>
                  <a:cubicBezTo>
                    <a:pt x="8266" y="552"/>
                    <a:pt x="8139" y="474"/>
                    <a:pt x="7984" y="474"/>
                  </a:cubicBezTo>
                  <a:lnTo>
                    <a:pt x="6117" y="474"/>
                  </a:lnTo>
                  <a:cubicBezTo>
                    <a:pt x="5796" y="474"/>
                    <a:pt x="5426" y="397"/>
                    <a:pt x="5144" y="270"/>
                  </a:cubicBezTo>
                  <a:lnTo>
                    <a:pt x="4901" y="154"/>
                  </a:lnTo>
                  <a:cubicBezTo>
                    <a:pt x="4697" y="51"/>
                    <a:pt x="4473" y="0"/>
                    <a:pt x="4256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7" name="Google Shape;2857;p84"/>
            <p:cNvSpPr/>
            <p:nvPr/>
          </p:nvSpPr>
          <p:spPr>
            <a:xfrm>
              <a:off x="4381431" y="2083000"/>
              <a:ext cx="321747" cy="31881"/>
            </a:xfrm>
            <a:custGeom>
              <a:rect b="b" l="l" r="r" t="t"/>
              <a:pathLst>
                <a:path extrusionOk="0" h="847" w="8548">
                  <a:moveTo>
                    <a:pt x="4250" y="1"/>
                  </a:moveTo>
                  <a:cubicBezTo>
                    <a:pt x="4007" y="1"/>
                    <a:pt x="3802" y="40"/>
                    <a:pt x="3559" y="157"/>
                  </a:cubicBezTo>
                  <a:lnTo>
                    <a:pt x="3404" y="244"/>
                  </a:lnTo>
                  <a:cubicBezTo>
                    <a:pt x="3073" y="400"/>
                    <a:pt x="2713" y="487"/>
                    <a:pt x="2344" y="487"/>
                  </a:cubicBezTo>
                  <a:lnTo>
                    <a:pt x="564" y="487"/>
                  </a:lnTo>
                  <a:cubicBezTo>
                    <a:pt x="399" y="487"/>
                    <a:pt x="243" y="400"/>
                    <a:pt x="156" y="322"/>
                  </a:cubicBezTo>
                  <a:cubicBezTo>
                    <a:pt x="78" y="244"/>
                    <a:pt x="39" y="195"/>
                    <a:pt x="0" y="79"/>
                  </a:cubicBezTo>
                  <a:lnTo>
                    <a:pt x="0" y="283"/>
                  </a:lnTo>
                  <a:cubicBezTo>
                    <a:pt x="0" y="400"/>
                    <a:pt x="39" y="565"/>
                    <a:pt x="156" y="682"/>
                  </a:cubicBezTo>
                  <a:cubicBezTo>
                    <a:pt x="243" y="769"/>
                    <a:pt x="399" y="847"/>
                    <a:pt x="564" y="847"/>
                  </a:cubicBezTo>
                  <a:lnTo>
                    <a:pt x="2344" y="847"/>
                  </a:lnTo>
                  <a:cubicBezTo>
                    <a:pt x="2713" y="847"/>
                    <a:pt x="3073" y="730"/>
                    <a:pt x="3404" y="565"/>
                  </a:cubicBezTo>
                  <a:lnTo>
                    <a:pt x="3559" y="487"/>
                  </a:lnTo>
                  <a:cubicBezTo>
                    <a:pt x="3802" y="361"/>
                    <a:pt x="4007" y="322"/>
                    <a:pt x="4250" y="322"/>
                  </a:cubicBezTo>
                  <a:cubicBezTo>
                    <a:pt x="4493" y="322"/>
                    <a:pt x="4736" y="361"/>
                    <a:pt x="4940" y="487"/>
                  </a:cubicBezTo>
                  <a:lnTo>
                    <a:pt x="5105" y="565"/>
                  </a:lnTo>
                  <a:cubicBezTo>
                    <a:pt x="5426" y="730"/>
                    <a:pt x="5796" y="847"/>
                    <a:pt x="6156" y="847"/>
                  </a:cubicBezTo>
                  <a:lnTo>
                    <a:pt x="7984" y="847"/>
                  </a:lnTo>
                  <a:cubicBezTo>
                    <a:pt x="8266" y="847"/>
                    <a:pt x="8548" y="565"/>
                    <a:pt x="8548" y="283"/>
                  </a:cubicBezTo>
                  <a:cubicBezTo>
                    <a:pt x="8548" y="195"/>
                    <a:pt x="8509" y="157"/>
                    <a:pt x="8509" y="79"/>
                  </a:cubicBezTo>
                  <a:cubicBezTo>
                    <a:pt x="8421" y="322"/>
                    <a:pt x="8227" y="487"/>
                    <a:pt x="7984" y="487"/>
                  </a:cubicBezTo>
                  <a:lnTo>
                    <a:pt x="6156" y="487"/>
                  </a:lnTo>
                  <a:cubicBezTo>
                    <a:pt x="5796" y="487"/>
                    <a:pt x="5426" y="400"/>
                    <a:pt x="5105" y="244"/>
                  </a:cubicBezTo>
                  <a:lnTo>
                    <a:pt x="4940" y="157"/>
                  </a:lnTo>
                  <a:cubicBezTo>
                    <a:pt x="4736" y="40"/>
                    <a:pt x="4493" y="1"/>
                    <a:pt x="42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8" name="Google Shape;2858;p84"/>
            <p:cNvSpPr/>
            <p:nvPr/>
          </p:nvSpPr>
          <p:spPr>
            <a:xfrm>
              <a:off x="4703122" y="2079726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07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9" name="Google Shape;2859;p84"/>
            <p:cNvSpPr/>
            <p:nvPr/>
          </p:nvSpPr>
          <p:spPr>
            <a:xfrm>
              <a:off x="4381431" y="2062902"/>
              <a:ext cx="321747" cy="38468"/>
            </a:xfrm>
            <a:custGeom>
              <a:rect b="b" l="l" r="r" t="t"/>
              <a:pathLst>
                <a:path extrusionOk="0" h="1022" w="8548">
                  <a:moveTo>
                    <a:pt x="4133" y="0"/>
                  </a:moveTo>
                  <a:cubicBezTo>
                    <a:pt x="3890" y="0"/>
                    <a:pt x="3647" y="49"/>
                    <a:pt x="3443" y="165"/>
                  </a:cubicBezTo>
                  <a:lnTo>
                    <a:pt x="3277" y="243"/>
                  </a:lnTo>
                  <a:cubicBezTo>
                    <a:pt x="2956" y="409"/>
                    <a:pt x="2587" y="535"/>
                    <a:pt x="2227" y="535"/>
                  </a:cubicBezTo>
                  <a:lnTo>
                    <a:pt x="399" y="535"/>
                  </a:lnTo>
                  <a:cubicBezTo>
                    <a:pt x="243" y="535"/>
                    <a:pt x="117" y="447"/>
                    <a:pt x="0" y="370"/>
                  </a:cubicBezTo>
                  <a:lnTo>
                    <a:pt x="0" y="447"/>
                  </a:lnTo>
                  <a:lnTo>
                    <a:pt x="0" y="613"/>
                  </a:lnTo>
                  <a:cubicBezTo>
                    <a:pt x="39" y="691"/>
                    <a:pt x="78" y="778"/>
                    <a:pt x="156" y="856"/>
                  </a:cubicBezTo>
                  <a:cubicBezTo>
                    <a:pt x="243" y="934"/>
                    <a:pt x="399" y="1021"/>
                    <a:pt x="564" y="1021"/>
                  </a:cubicBezTo>
                  <a:lnTo>
                    <a:pt x="2344" y="1021"/>
                  </a:lnTo>
                  <a:cubicBezTo>
                    <a:pt x="2713" y="1021"/>
                    <a:pt x="3073" y="934"/>
                    <a:pt x="3404" y="778"/>
                  </a:cubicBezTo>
                  <a:lnTo>
                    <a:pt x="3559" y="691"/>
                  </a:lnTo>
                  <a:cubicBezTo>
                    <a:pt x="3802" y="574"/>
                    <a:pt x="4007" y="535"/>
                    <a:pt x="4250" y="535"/>
                  </a:cubicBezTo>
                  <a:cubicBezTo>
                    <a:pt x="4493" y="535"/>
                    <a:pt x="4736" y="574"/>
                    <a:pt x="4940" y="691"/>
                  </a:cubicBezTo>
                  <a:lnTo>
                    <a:pt x="5105" y="778"/>
                  </a:lnTo>
                  <a:cubicBezTo>
                    <a:pt x="5426" y="934"/>
                    <a:pt x="5796" y="1021"/>
                    <a:pt x="6156" y="1021"/>
                  </a:cubicBezTo>
                  <a:lnTo>
                    <a:pt x="7984" y="1021"/>
                  </a:lnTo>
                  <a:cubicBezTo>
                    <a:pt x="8227" y="1021"/>
                    <a:pt x="8421" y="856"/>
                    <a:pt x="8509" y="613"/>
                  </a:cubicBezTo>
                  <a:cubicBezTo>
                    <a:pt x="8509" y="574"/>
                    <a:pt x="8548" y="535"/>
                    <a:pt x="8548" y="447"/>
                  </a:cubicBezTo>
                  <a:cubicBezTo>
                    <a:pt x="8548" y="292"/>
                    <a:pt x="8470" y="165"/>
                    <a:pt x="8382" y="88"/>
                  </a:cubicBezTo>
                  <a:cubicBezTo>
                    <a:pt x="8343" y="331"/>
                    <a:pt x="8100" y="535"/>
                    <a:pt x="7818" y="535"/>
                  </a:cubicBezTo>
                  <a:lnTo>
                    <a:pt x="6039" y="535"/>
                  </a:lnTo>
                  <a:cubicBezTo>
                    <a:pt x="5669" y="535"/>
                    <a:pt x="5310" y="409"/>
                    <a:pt x="4979" y="243"/>
                  </a:cubicBezTo>
                  <a:lnTo>
                    <a:pt x="4775" y="165"/>
                  </a:lnTo>
                  <a:cubicBezTo>
                    <a:pt x="4580" y="49"/>
                    <a:pt x="4337" y="0"/>
                    <a:pt x="413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0" name="Google Shape;2860;p84"/>
            <p:cNvSpPr/>
            <p:nvPr/>
          </p:nvSpPr>
          <p:spPr>
            <a:xfrm>
              <a:off x="4381431" y="2085936"/>
              <a:ext cx="5872" cy="9184"/>
            </a:xfrm>
            <a:custGeom>
              <a:rect b="b" l="l" r="r" t="t"/>
              <a:pathLst>
                <a:path extrusionOk="0" h="244" w="156">
                  <a:moveTo>
                    <a:pt x="0" y="1"/>
                  </a:moveTo>
                  <a:cubicBezTo>
                    <a:pt x="39" y="117"/>
                    <a:pt x="78" y="166"/>
                    <a:pt x="156" y="244"/>
                  </a:cubicBezTo>
                  <a:cubicBezTo>
                    <a:pt x="78" y="166"/>
                    <a:pt x="39" y="79"/>
                    <a:pt x="0" y="1"/>
                  </a:cubicBezTo>
                  <a:close/>
                </a:path>
              </a:pathLst>
            </a:custGeom>
            <a:solidFill>
              <a:srgbClr val="16111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1" name="Google Shape;2861;p84"/>
            <p:cNvSpPr/>
            <p:nvPr/>
          </p:nvSpPr>
          <p:spPr>
            <a:xfrm>
              <a:off x="4789877" y="1649678"/>
              <a:ext cx="122292" cy="653016"/>
            </a:xfrm>
            <a:custGeom>
              <a:rect b="b" l="l" r="r" t="t"/>
              <a:pathLst>
                <a:path extrusionOk="0" h="17349" w="3249">
                  <a:moveTo>
                    <a:pt x="331" y="17261"/>
                  </a:moveTo>
                  <a:cubicBezTo>
                    <a:pt x="243" y="17300"/>
                    <a:pt x="127" y="17348"/>
                    <a:pt x="0" y="17348"/>
                  </a:cubicBezTo>
                  <a:cubicBezTo>
                    <a:pt x="127" y="17348"/>
                    <a:pt x="243" y="17300"/>
                    <a:pt x="331" y="17261"/>
                  </a:cubicBezTo>
                  <a:close/>
                  <a:moveTo>
                    <a:pt x="691" y="16775"/>
                  </a:moveTo>
                  <a:cubicBezTo>
                    <a:pt x="652" y="16862"/>
                    <a:pt x="613" y="16901"/>
                    <a:pt x="535" y="16979"/>
                  </a:cubicBezTo>
                  <a:cubicBezTo>
                    <a:pt x="613" y="16901"/>
                    <a:pt x="652" y="16862"/>
                    <a:pt x="691" y="16775"/>
                  </a:cubicBezTo>
                  <a:close/>
                  <a:moveTo>
                    <a:pt x="2033" y="1"/>
                  </a:moveTo>
                  <a:cubicBezTo>
                    <a:pt x="2071" y="88"/>
                    <a:pt x="2149" y="166"/>
                    <a:pt x="2188" y="244"/>
                  </a:cubicBezTo>
                  <a:cubicBezTo>
                    <a:pt x="2801" y="1498"/>
                    <a:pt x="3209" y="2918"/>
                    <a:pt x="3209" y="4338"/>
                  </a:cubicBezTo>
                  <a:cubicBezTo>
                    <a:pt x="3209" y="4620"/>
                    <a:pt x="3248" y="4902"/>
                    <a:pt x="3248" y="5145"/>
                  </a:cubicBezTo>
                  <a:cubicBezTo>
                    <a:pt x="3248" y="4902"/>
                    <a:pt x="3209" y="4620"/>
                    <a:pt x="3209" y="4338"/>
                  </a:cubicBezTo>
                  <a:cubicBezTo>
                    <a:pt x="3209" y="2918"/>
                    <a:pt x="2801" y="1498"/>
                    <a:pt x="2188" y="244"/>
                  </a:cubicBezTo>
                  <a:cubicBezTo>
                    <a:pt x="2149" y="166"/>
                    <a:pt x="2071" y="88"/>
                    <a:pt x="2033" y="1"/>
                  </a:cubicBez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2" name="Google Shape;2862;p84"/>
            <p:cNvSpPr/>
            <p:nvPr/>
          </p:nvSpPr>
          <p:spPr>
            <a:xfrm>
              <a:off x="4591865" y="1484975"/>
              <a:ext cx="320316" cy="817729"/>
            </a:xfrm>
            <a:custGeom>
              <a:rect b="b" l="l" r="r" t="t"/>
              <a:pathLst>
                <a:path extrusionOk="0" h="21725" w="8510">
                  <a:moveTo>
                    <a:pt x="1" y="1"/>
                  </a:moveTo>
                  <a:lnTo>
                    <a:pt x="1" y="1255"/>
                  </a:lnTo>
                  <a:cubicBezTo>
                    <a:pt x="2150" y="1985"/>
                    <a:pt x="3929" y="3161"/>
                    <a:pt x="4979" y="5232"/>
                  </a:cubicBezTo>
                  <a:cubicBezTo>
                    <a:pt x="5631" y="6487"/>
                    <a:pt x="5991" y="7945"/>
                    <a:pt x="6039" y="9365"/>
                  </a:cubicBezTo>
                  <a:cubicBezTo>
                    <a:pt x="6039" y="10172"/>
                    <a:pt x="6039" y="11028"/>
                    <a:pt x="5991" y="11835"/>
                  </a:cubicBezTo>
                  <a:cubicBezTo>
                    <a:pt x="6078" y="12039"/>
                    <a:pt x="6117" y="12195"/>
                    <a:pt x="6156" y="12399"/>
                  </a:cubicBezTo>
                  <a:lnTo>
                    <a:pt x="6156" y="12438"/>
                  </a:lnTo>
                  <a:lnTo>
                    <a:pt x="6156" y="12807"/>
                  </a:lnTo>
                  <a:cubicBezTo>
                    <a:pt x="6156" y="14062"/>
                    <a:pt x="5952" y="15355"/>
                    <a:pt x="5747" y="16571"/>
                  </a:cubicBezTo>
                  <a:lnTo>
                    <a:pt x="5747" y="16619"/>
                  </a:lnTo>
                  <a:cubicBezTo>
                    <a:pt x="5553" y="18078"/>
                    <a:pt x="5310" y="19614"/>
                    <a:pt x="4697" y="20946"/>
                  </a:cubicBezTo>
                  <a:lnTo>
                    <a:pt x="4697" y="21151"/>
                  </a:lnTo>
                  <a:lnTo>
                    <a:pt x="4697" y="21277"/>
                  </a:lnTo>
                  <a:cubicBezTo>
                    <a:pt x="4736" y="21481"/>
                    <a:pt x="4863" y="21598"/>
                    <a:pt x="5018" y="21676"/>
                  </a:cubicBezTo>
                  <a:cubicBezTo>
                    <a:pt x="5106" y="21724"/>
                    <a:pt x="5183" y="21724"/>
                    <a:pt x="5261" y="21724"/>
                  </a:cubicBezTo>
                  <a:cubicBezTo>
                    <a:pt x="5388" y="21724"/>
                    <a:pt x="5504" y="21676"/>
                    <a:pt x="5592" y="21637"/>
                  </a:cubicBezTo>
                  <a:lnTo>
                    <a:pt x="5592" y="21598"/>
                  </a:lnTo>
                  <a:lnTo>
                    <a:pt x="5631" y="21598"/>
                  </a:lnTo>
                  <a:cubicBezTo>
                    <a:pt x="5670" y="21559"/>
                    <a:pt x="5709" y="21520"/>
                    <a:pt x="5709" y="21481"/>
                  </a:cubicBezTo>
                  <a:cubicBezTo>
                    <a:pt x="5747" y="21433"/>
                    <a:pt x="5796" y="21394"/>
                    <a:pt x="5796" y="21355"/>
                  </a:cubicBezTo>
                  <a:cubicBezTo>
                    <a:pt x="5874" y="21277"/>
                    <a:pt x="5913" y="21238"/>
                    <a:pt x="5952" y="21151"/>
                  </a:cubicBezTo>
                  <a:cubicBezTo>
                    <a:pt x="6195" y="20626"/>
                    <a:pt x="6438" y="20062"/>
                    <a:pt x="6603" y="19653"/>
                  </a:cubicBezTo>
                  <a:cubicBezTo>
                    <a:pt x="7206" y="17990"/>
                    <a:pt x="7819" y="16328"/>
                    <a:pt x="8101" y="14587"/>
                  </a:cubicBezTo>
                  <a:cubicBezTo>
                    <a:pt x="8383" y="12924"/>
                    <a:pt x="8509" y="11222"/>
                    <a:pt x="8509" y="9521"/>
                  </a:cubicBezTo>
                  <a:cubicBezTo>
                    <a:pt x="8509" y="9278"/>
                    <a:pt x="8470" y="8996"/>
                    <a:pt x="8470" y="8714"/>
                  </a:cubicBezTo>
                  <a:cubicBezTo>
                    <a:pt x="8470" y="7294"/>
                    <a:pt x="8062" y="5874"/>
                    <a:pt x="7449" y="4620"/>
                  </a:cubicBezTo>
                  <a:cubicBezTo>
                    <a:pt x="7410" y="4542"/>
                    <a:pt x="7332" y="4464"/>
                    <a:pt x="7294" y="4377"/>
                  </a:cubicBezTo>
                  <a:cubicBezTo>
                    <a:pt x="6039" y="2033"/>
                    <a:pt x="3764" y="896"/>
                    <a:pt x="1129" y="205"/>
                  </a:cubicBezTo>
                  <a:cubicBezTo>
                    <a:pt x="769" y="127"/>
                    <a:pt x="399" y="40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3" name="Google Shape;2863;p84"/>
            <p:cNvSpPr/>
            <p:nvPr/>
          </p:nvSpPr>
          <p:spPr>
            <a:xfrm>
              <a:off x="4808169" y="1953075"/>
              <a:ext cx="15395" cy="157448"/>
            </a:xfrm>
            <a:custGeom>
              <a:rect b="b" l="l" r="r" t="t"/>
              <a:pathLst>
                <a:path extrusionOk="0" h="4183" w="409">
                  <a:moveTo>
                    <a:pt x="0" y="4182"/>
                  </a:moveTo>
                  <a:lnTo>
                    <a:pt x="0" y="4182"/>
                  </a:lnTo>
                  <a:lnTo>
                    <a:pt x="0" y="4182"/>
                  </a:lnTo>
                  <a:lnTo>
                    <a:pt x="0" y="4182"/>
                  </a:lnTo>
                  <a:lnTo>
                    <a:pt x="0" y="4182"/>
                  </a:lnTo>
                  <a:close/>
                  <a:moveTo>
                    <a:pt x="409" y="370"/>
                  </a:moveTo>
                  <a:cubicBezTo>
                    <a:pt x="409" y="1625"/>
                    <a:pt x="205" y="2918"/>
                    <a:pt x="0" y="4134"/>
                  </a:cubicBezTo>
                  <a:lnTo>
                    <a:pt x="0" y="4134"/>
                  </a:lnTo>
                  <a:cubicBezTo>
                    <a:pt x="205" y="2918"/>
                    <a:pt x="409" y="1625"/>
                    <a:pt x="409" y="370"/>
                  </a:cubicBezTo>
                  <a:lnTo>
                    <a:pt x="409" y="370"/>
                  </a:lnTo>
                  <a:close/>
                  <a:moveTo>
                    <a:pt x="409" y="1"/>
                  </a:moveTo>
                  <a:lnTo>
                    <a:pt x="409" y="1"/>
                  </a:lnTo>
                  <a:lnTo>
                    <a:pt x="409" y="1"/>
                  </a:lnTo>
                  <a:close/>
                </a:path>
              </a:pathLst>
            </a:custGeom>
            <a:solidFill>
              <a:srgbClr val="9071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4" name="Google Shape;2864;p84"/>
            <p:cNvSpPr/>
            <p:nvPr/>
          </p:nvSpPr>
          <p:spPr>
            <a:xfrm>
              <a:off x="4789877" y="2297836"/>
              <a:ext cx="12459" cy="4818"/>
            </a:xfrm>
            <a:custGeom>
              <a:rect b="b" l="l" r="r" t="t"/>
              <a:pathLst>
                <a:path extrusionOk="0" h="128" w="331">
                  <a:moveTo>
                    <a:pt x="331" y="1"/>
                  </a:moveTo>
                  <a:cubicBezTo>
                    <a:pt x="243" y="79"/>
                    <a:pt x="127" y="127"/>
                    <a:pt x="0" y="127"/>
                  </a:cubicBezTo>
                  <a:cubicBezTo>
                    <a:pt x="127" y="127"/>
                    <a:pt x="243" y="79"/>
                    <a:pt x="331" y="40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rgbClr val="9390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5" name="Google Shape;2865;p84"/>
            <p:cNvSpPr/>
            <p:nvPr/>
          </p:nvSpPr>
          <p:spPr>
            <a:xfrm>
              <a:off x="4817315" y="1930417"/>
              <a:ext cx="6248" cy="21267"/>
            </a:xfrm>
            <a:custGeom>
              <a:rect b="b" l="l" r="r" t="t"/>
              <a:pathLst>
                <a:path extrusionOk="0" h="565" w="166">
                  <a:moveTo>
                    <a:pt x="1" y="0"/>
                  </a:moveTo>
                  <a:cubicBezTo>
                    <a:pt x="88" y="204"/>
                    <a:pt x="127" y="360"/>
                    <a:pt x="166" y="564"/>
                  </a:cubicBezTo>
                  <a:cubicBezTo>
                    <a:pt x="127" y="360"/>
                    <a:pt x="88" y="165"/>
                    <a:pt x="1" y="0"/>
                  </a:cubicBez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6" name="Google Shape;2866;p84"/>
            <p:cNvSpPr/>
            <p:nvPr/>
          </p:nvSpPr>
          <p:spPr>
            <a:xfrm>
              <a:off x="4817315" y="1930417"/>
              <a:ext cx="6248" cy="22697"/>
            </a:xfrm>
            <a:custGeom>
              <a:rect b="b" l="l" r="r" t="t"/>
              <a:pathLst>
                <a:path extrusionOk="0" h="603" w="166">
                  <a:moveTo>
                    <a:pt x="166" y="564"/>
                  </a:moveTo>
                  <a:lnTo>
                    <a:pt x="166" y="603"/>
                  </a:lnTo>
                  <a:lnTo>
                    <a:pt x="166" y="603"/>
                  </a:lnTo>
                  <a:lnTo>
                    <a:pt x="166" y="564"/>
                  </a:lnTo>
                  <a:close/>
                  <a:moveTo>
                    <a:pt x="166" y="564"/>
                  </a:moveTo>
                  <a:lnTo>
                    <a:pt x="166" y="564"/>
                  </a:lnTo>
                  <a:lnTo>
                    <a:pt x="166" y="564"/>
                  </a:lnTo>
                  <a:close/>
                  <a:moveTo>
                    <a:pt x="166" y="564"/>
                  </a:moveTo>
                  <a:lnTo>
                    <a:pt x="166" y="564"/>
                  </a:lnTo>
                  <a:lnTo>
                    <a:pt x="166" y="564"/>
                  </a:lnTo>
                  <a:close/>
                  <a:moveTo>
                    <a:pt x="1" y="0"/>
                  </a:moveTo>
                  <a:lnTo>
                    <a:pt x="1" y="0"/>
                  </a:lnTo>
                  <a:cubicBezTo>
                    <a:pt x="88" y="165"/>
                    <a:pt x="127" y="360"/>
                    <a:pt x="166" y="564"/>
                  </a:cubicBezTo>
                  <a:cubicBezTo>
                    <a:pt x="127" y="360"/>
                    <a:pt x="88" y="165"/>
                    <a:pt x="1" y="0"/>
                  </a:cubicBezTo>
                  <a:close/>
                </a:path>
              </a:pathLst>
            </a:custGeom>
            <a:solidFill>
              <a:srgbClr val="8056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7" name="Google Shape;2867;p84"/>
            <p:cNvSpPr/>
            <p:nvPr/>
          </p:nvSpPr>
          <p:spPr>
            <a:xfrm>
              <a:off x="4808169" y="2108631"/>
              <a:ext cx="38" cy="1882"/>
            </a:xfrm>
            <a:custGeom>
              <a:rect b="b" l="l" r="r" t="t"/>
              <a:pathLst>
                <a:path extrusionOk="0" h="50" w="1">
                  <a:moveTo>
                    <a:pt x="0" y="1"/>
                  </a:moveTo>
                  <a:lnTo>
                    <a:pt x="0" y="49"/>
                  </a:ln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8" name="Google Shape;2868;p84"/>
            <p:cNvSpPr/>
            <p:nvPr/>
          </p:nvSpPr>
          <p:spPr>
            <a:xfrm>
              <a:off x="4808169" y="2110476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140E0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9" name="Google Shape;2869;p84"/>
            <p:cNvSpPr/>
            <p:nvPr/>
          </p:nvSpPr>
          <p:spPr>
            <a:xfrm>
              <a:off x="4491221" y="1784006"/>
              <a:ext cx="100687" cy="27477"/>
            </a:xfrm>
            <a:custGeom>
              <a:rect b="b" l="l" r="r" t="t"/>
              <a:pathLst>
                <a:path extrusionOk="0" h="730" w="2675">
                  <a:moveTo>
                    <a:pt x="0" y="0"/>
                  </a:moveTo>
                  <a:lnTo>
                    <a:pt x="0" y="730"/>
                  </a:lnTo>
                  <a:lnTo>
                    <a:pt x="2675" y="730"/>
                  </a:lnTo>
                  <a:lnTo>
                    <a:pt x="2675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0" name="Google Shape;2870;p84"/>
            <p:cNvSpPr/>
            <p:nvPr/>
          </p:nvSpPr>
          <p:spPr>
            <a:xfrm>
              <a:off x="4439243" y="1811444"/>
              <a:ext cx="204272" cy="88605"/>
            </a:xfrm>
            <a:custGeom>
              <a:rect b="b" l="l" r="r" t="t"/>
              <a:pathLst>
                <a:path extrusionOk="0" h="2354" w="5427">
                  <a:moveTo>
                    <a:pt x="4824" y="1"/>
                  </a:moveTo>
                  <a:lnTo>
                    <a:pt x="4824" y="1051"/>
                  </a:lnTo>
                  <a:lnTo>
                    <a:pt x="4824" y="1138"/>
                  </a:lnTo>
                  <a:cubicBezTo>
                    <a:pt x="4824" y="1420"/>
                    <a:pt x="4581" y="1625"/>
                    <a:pt x="4299" y="1625"/>
                  </a:cubicBezTo>
                  <a:lnTo>
                    <a:pt x="1" y="1625"/>
                  </a:lnTo>
                  <a:lnTo>
                    <a:pt x="1" y="1780"/>
                  </a:lnTo>
                  <a:lnTo>
                    <a:pt x="1" y="1819"/>
                  </a:lnTo>
                  <a:cubicBezTo>
                    <a:pt x="1" y="2111"/>
                    <a:pt x="244" y="2354"/>
                    <a:pt x="526" y="2354"/>
                  </a:cubicBezTo>
                  <a:lnTo>
                    <a:pt x="4902" y="2354"/>
                  </a:lnTo>
                  <a:cubicBezTo>
                    <a:pt x="5184" y="2354"/>
                    <a:pt x="5427" y="2111"/>
                    <a:pt x="5427" y="1819"/>
                  </a:cubicBezTo>
                  <a:lnTo>
                    <a:pt x="5427" y="1780"/>
                  </a:lnTo>
                  <a:lnTo>
                    <a:pt x="5427" y="487"/>
                  </a:lnTo>
                  <a:cubicBezTo>
                    <a:pt x="5427" y="205"/>
                    <a:pt x="5184" y="1"/>
                    <a:pt x="490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1" name="Google Shape;2871;p84"/>
            <p:cNvSpPr/>
            <p:nvPr/>
          </p:nvSpPr>
          <p:spPr>
            <a:xfrm>
              <a:off x="4172428" y="1822058"/>
              <a:ext cx="141715" cy="480625"/>
            </a:xfrm>
            <a:custGeom>
              <a:rect b="b" l="l" r="r" t="t"/>
              <a:pathLst>
                <a:path extrusionOk="0" h="12769" w="3765">
                  <a:moveTo>
                    <a:pt x="3200" y="12768"/>
                  </a:moveTo>
                  <a:lnTo>
                    <a:pt x="3200" y="12768"/>
                  </a:lnTo>
                  <a:lnTo>
                    <a:pt x="3200" y="12768"/>
                  </a:lnTo>
                  <a:lnTo>
                    <a:pt x="3200" y="12768"/>
                  </a:lnTo>
                  <a:close/>
                  <a:moveTo>
                    <a:pt x="2918" y="12681"/>
                  </a:moveTo>
                  <a:lnTo>
                    <a:pt x="2918" y="12681"/>
                  </a:lnTo>
                  <a:lnTo>
                    <a:pt x="2918" y="12681"/>
                  </a:lnTo>
                  <a:close/>
                  <a:moveTo>
                    <a:pt x="2510" y="12234"/>
                  </a:moveTo>
                  <a:cubicBezTo>
                    <a:pt x="2597" y="12360"/>
                    <a:pt x="2675" y="12477"/>
                    <a:pt x="2792" y="12564"/>
                  </a:cubicBezTo>
                  <a:lnTo>
                    <a:pt x="2792" y="12564"/>
                  </a:lnTo>
                  <a:lnTo>
                    <a:pt x="2792" y="12564"/>
                  </a:lnTo>
                  <a:cubicBezTo>
                    <a:pt x="2840" y="12603"/>
                    <a:pt x="2840" y="12642"/>
                    <a:pt x="2879" y="12642"/>
                  </a:cubicBezTo>
                  <a:lnTo>
                    <a:pt x="2879" y="12642"/>
                  </a:lnTo>
                  <a:cubicBezTo>
                    <a:pt x="2840" y="12642"/>
                    <a:pt x="2840" y="12603"/>
                    <a:pt x="2792" y="12564"/>
                  </a:cubicBezTo>
                  <a:cubicBezTo>
                    <a:pt x="2675" y="12477"/>
                    <a:pt x="2597" y="12360"/>
                    <a:pt x="2510" y="12234"/>
                  </a:cubicBezTo>
                  <a:close/>
                  <a:moveTo>
                    <a:pt x="3764" y="12195"/>
                  </a:moveTo>
                  <a:cubicBezTo>
                    <a:pt x="3764" y="12564"/>
                    <a:pt x="3521" y="12768"/>
                    <a:pt x="3239" y="12768"/>
                  </a:cubicBezTo>
                  <a:cubicBezTo>
                    <a:pt x="3521" y="12768"/>
                    <a:pt x="3764" y="12564"/>
                    <a:pt x="3764" y="12195"/>
                  </a:cubicBezTo>
                  <a:close/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40"/>
                  </a:moveTo>
                  <a:lnTo>
                    <a:pt x="1" y="40"/>
                  </a:lnTo>
                  <a:lnTo>
                    <a:pt x="1" y="40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CD8E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2" name="Google Shape;2872;p84"/>
            <p:cNvSpPr/>
            <p:nvPr/>
          </p:nvSpPr>
          <p:spPr>
            <a:xfrm>
              <a:off x="4308226" y="2253574"/>
              <a:ext cx="5909" cy="18331"/>
            </a:xfrm>
            <a:custGeom>
              <a:rect b="b" l="l" r="r" t="t"/>
              <a:pathLst>
                <a:path extrusionOk="0" h="487" w="157">
                  <a:moveTo>
                    <a:pt x="0" y="0"/>
                  </a:moveTo>
                  <a:cubicBezTo>
                    <a:pt x="39" y="166"/>
                    <a:pt x="117" y="331"/>
                    <a:pt x="156" y="487"/>
                  </a:cubicBezTo>
                  <a:lnTo>
                    <a:pt x="156" y="487"/>
                  </a:lnTo>
                  <a:lnTo>
                    <a:pt x="156" y="487"/>
                  </a:lnTo>
                  <a:lnTo>
                    <a:pt x="156" y="487"/>
                  </a:lnTo>
                  <a:cubicBezTo>
                    <a:pt x="117" y="331"/>
                    <a:pt x="39" y="166"/>
                    <a:pt x="0" y="0"/>
                  </a:cubicBezTo>
                  <a:close/>
                </a:path>
              </a:pathLst>
            </a:custGeom>
            <a:solidFill>
              <a:srgbClr val="C96F6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3" name="Google Shape;2873;p84"/>
            <p:cNvSpPr/>
            <p:nvPr/>
          </p:nvSpPr>
          <p:spPr>
            <a:xfrm>
              <a:off x="4277475" y="2294938"/>
              <a:ext cx="3350" cy="2936"/>
            </a:xfrm>
            <a:custGeom>
              <a:rect b="b" l="l" r="r" t="t"/>
              <a:pathLst>
                <a:path extrusionOk="0" h="78" w="89">
                  <a:moveTo>
                    <a:pt x="1" y="0"/>
                  </a:moveTo>
                  <a:lnTo>
                    <a:pt x="1" y="0"/>
                  </a:lnTo>
                  <a:cubicBezTo>
                    <a:pt x="49" y="39"/>
                    <a:pt x="49" y="78"/>
                    <a:pt x="88" y="78"/>
                  </a:cubicBezTo>
                  <a:cubicBezTo>
                    <a:pt x="49" y="78"/>
                    <a:pt x="49" y="39"/>
                    <a:pt x="1" y="0"/>
                  </a:cubicBezTo>
                  <a:close/>
                </a:path>
              </a:pathLst>
            </a:custGeom>
            <a:solidFill>
              <a:srgbClr val="CD8E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4" name="Google Shape;2874;p84"/>
            <p:cNvSpPr/>
            <p:nvPr/>
          </p:nvSpPr>
          <p:spPr>
            <a:xfrm>
              <a:off x="4170960" y="1649678"/>
              <a:ext cx="143183" cy="653016"/>
            </a:xfrm>
            <a:custGeom>
              <a:rect b="b" l="l" r="r" t="t"/>
              <a:pathLst>
                <a:path extrusionOk="0" h="17349" w="3804">
                  <a:moveTo>
                    <a:pt x="1333" y="1"/>
                  </a:moveTo>
                  <a:cubicBezTo>
                    <a:pt x="526" y="1304"/>
                    <a:pt x="40" y="2840"/>
                    <a:pt x="40" y="4581"/>
                  </a:cubicBezTo>
                  <a:lnTo>
                    <a:pt x="40" y="4620"/>
                  </a:lnTo>
                  <a:lnTo>
                    <a:pt x="40" y="4659"/>
                  </a:lnTo>
                  <a:cubicBezTo>
                    <a:pt x="1" y="5106"/>
                    <a:pt x="1" y="5553"/>
                    <a:pt x="1" y="6000"/>
                  </a:cubicBezTo>
                  <a:cubicBezTo>
                    <a:pt x="1" y="7867"/>
                    <a:pt x="244" y="9725"/>
                    <a:pt x="691" y="11553"/>
                  </a:cubicBezTo>
                  <a:cubicBezTo>
                    <a:pt x="973" y="12681"/>
                    <a:pt x="1333" y="13780"/>
                    <a:pt x="1742" y="14869"/>
                  </a:cubicBezTo>
                  <a:cubicBezTo>
                    <a:pt x="1985" y="15404"/>
                    <a:pt x="2189" y="16211"/>
                    <a:pt x="2549" y="16775"/>
                  </a:cubicBezTo>
                  <a:lnTo>
                    <a:pt x="2549" y="16814"/>
                  </a:lnTo>
                  <a:cubicBezTo>
                    <a:pt x="2636" y="16940"/>
                    <a:pt x="2714" y="17057"/>
                    <a:pt x="2831" y="17144"/>
                  </a:cubicBezTo>
                  <a:cubicBezTo>
                    <a:pt x="2879" y="17183"/>
                    <a:pt x="2879" y="17222"/>
                    <a:pt x="2918" y="17222"/>
                  </a:cubicBezTo>
                  <a:lnTo>
                    <a:pt x="2957" y="17261"/>
                  </a:lnTo>
                  <a:cubicBezTo>
                    <a:pt x="3035" y="17300"/>
                    <a:pt x="3161" y="17348"/>
                    <a:pt x="3239" y="17348"/>
                  </a:cubicBezTo>
                  <a:lnTo>
                    <a:pt x="3278" y="17348"/>
                  </a:lnTo>
                  <a:cubicBezTo>
                    <a:pt x="3560" y="17348"/>
                    <a:pt x="3803" y="17144"/>
                    <a:pt x="3803" y="16775"/>
                  </a:cubicBezTo>
                  <a:lnTo>
                    <a:pt x="3803" y="16736"/>
                  </a:lnTo>
                  <a:lnTo>
                    <a:pt x="3803" y="16532"/>
                  </a:lnTo>
                  <a:cubicBezTo>
                    <a:pt x="3764" y="16376"/>
                    <a:pt x="3686" y="16211"/>
                    <a:pt x="3647" y="16045"/>
                  </a:cubicBezTo>
                  <a:cubicBezTo>
                    <a:pt x="3609" y="16045"/>
                    <a:pt x="3609" y="16045"/>
                    <a:pt x="3560" y="16006"/>
                  </a:cubicBezTo>
                  <a:cubicBezTo>
                    <a:pt x="3521" y="16006"/>
                    <a:pt x="3482" y="15968"/>
                    <a:pt x="3443" y="15929"/>
                  </a:cubicBezTo>
                  <a:cubicBezTo>
                    <a:pt x="3365" y="15802"/>
                    <a:pt x="3278" y="15686"/>
                    <a:pt x="3161" y="15559"/>
                  </a:cubicBezTo>
                  <a:cubicBezTo>
                    <a:pt x="2831" y="14995"/>
                    <a:pt x="2588" y="14188"/>
                    <a:pt x="2393" y="13653"/>
                  </a:cubicBezTo>
                  <a:cubicBezTo>
                    <a:pt x="1946" y="12564"/>
                    <a:pt x="1576" y="11465"/>
                    <a:pt x="1333" y="10337"/>
                  </a:cubicBezTo>
                  <a:cubicBezTo>
                    <a:pt x="769" y="8062"/>
                    <a:pt x="526" y="5757"/>
                    <a:pt x="643" y="3443"/>
                  </a:cubicBezTo>
                  <a:cubicBezTo>
                    <a:pt x="643" y="2189"/>
                    <a:pt x="886" y="1012"/>
                    <a:pt x="1333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5" name="Google Shape;2875;p84"/>
            <p:cNvSpPr/>
            <p:nvPr/>
          </p:nvSpPr>
          <p:spPr>
            <a:xfrm>
              <a:off x="4286621" y="2271866"/>
              <a:ext cx="508065" cy="244095"/>
            </a:xfrm>
            <a:custGeom>
              <a:rect b="b" l="l" r="r" t="t"/>
              <a:pathLst>
                <a:path extrusionOk="0" h="6485" w="13498">
                  <a:moveTo>
                    <a:pt x="730" y="1"/>
                  </a:moveTo>
                  <a:cubicBezTo>
                    <a:pt x="730" y="88"/>
                    <a:pt x="779" y="166"/>
                    <a:pt x="730" y="244"/>
                  </a:cubicBezTo>
                  <a:cubicBezTo>
                    <a:pt x="730" y="571"/>
                    <a:pt x="474" y="817"/>
                    <a:pt x="203" y="817"/>
                  </a:cubicBezTo>
                  <a:cubicBezTo>
                    <a:pt x="135" y="817"/>
                    <a:pt x="67" y="802"/>
                    <a:pt x="1" y="769"/>
                  </a:cubicBezTo>
                  <a:lnTo>
                    <a:pt x="1" y="769"/>
                  </a:lnTo>
                  <a:cubicBezTo>
                    <a:pt x="1586" y="2393"/>
                    <a:pt x="3569" y="4221"/>
                    <a:pt x="6078" y="6243"/>
                  </a:cubicBezTo>
                  <a:cubicBezTo>
                    <a:pt x="6282" y="6404"/>
                    <a:pt x="6526" y="6484"/>
                    <a:pt x="6769" y="6484"/>
                  </a:cubicBezTo>
                  <a:cubicBezTo>
                    <a:pt x="7012" y="6484"/>
                    <a:pt x="7255" y="6404"/>
                    <a:pt x="7459" y="6243"/>
                  </a:cubicBezTo>
                  <a:cubicBezTo>
                    <a:pt x="12156" y="2393"/>
                    <a:pt x="13293" y="1099"/>
                    <a:pt x="13498" y="817"/>
                  </a:cubicBezTo>
                  <a:lnTo>
                    <a:pt x="13498" y="817"/>
                  </a:lnTo>
                  <a:cubicBezTo>
                    <a:pt x="13462" y="828"/>
                    <a:pt x="13426" y="833"/>
                    <a:pt x="13391" y="833"/>
                  </a:cubicBezTo>
                  <a:cubicBezTo>
                    <a:pt x="13304" y="833"/>
                    <a:pt x="13218" y="803"/>
                    <a:pt x="13128" y="769"/>
                  </a:cubicBezTo>
                  <a:cubicBezTo>
                    <a:pt x="12934" y="691"/>
                    <a:pt x="12807" y="487"/>
                    <a:pt x="12807" y="244"/>
                  </a:cubicBezTo>
                  <a:lnTo>
                    <a:pt x="12807" y="39"/>
                  </a:lnTo>
                  <a:lnTo>
                    <a:pt x="12768" y="88"/>
                  </a:lnTo>
                  <a:cubicBezTo>
                    <a:pt x="12360" y="973"/>
                    <a:pt x="11514" y="1868"/>
                    <a:pt x="10503" y="2558"/>
                  </a:cubicBezTo>
                  <a:cubicBezTo>
                    <a:pt x="10454" y="2597"/>
                    <a:pt x="10016" y="3248"/>
                    <a:pt x="7138" y="5592"/>
                  </a:cubicBezTo>
                  <a:cubicBezTo>
                    <a:pt x="7017" y="5674"/>
                    <a:pt x="6885" y="5716"/>
                    <a:pt x="6754" y="5716"/>
                  </a:cubicBezTo>
                  <a:cubicBezTo>
                    <a:pt x="6623" y="5716"/>
                    <a:pt x="6492" y="5674"/>
                    <a:pt x="6370" y="5592"/>
                  </a:cubicBezTo>
                  <a:cubicBezTo>
                    <a:pt x="4989" y="4464"/>
                    <a:pt x="3851" y="3443"/>
                    <a:pt x="2967" y="2519"/>
                  </a:cubicBezTo>
                  <a:lnTo>
                    <a:pt x="3005" y="2470"/>
                  </a:lnTo>
                  <a:cubicBezTo>
                    <a:pt x="2033" y="1790"/>
                    <a:pt x="1216" y="973"/>
                    <a:pt x="779" y="88"/>
                  </a:cubicBezTo>
                  <a:cubicBezTo>
                    <a:pt x="779" y="39"/>
                    <a:pt x="779" y="1"/>
                    <a:pt x="73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6" name="Google Shape;2876;p84"/>
            <p:cNvSpPr/>
            <p:nvPr/>
          </p:nvSpPr>
          <p:spPr>
            <a:xfrm>
              <a:off x="3864287" y="2611885"/>
              <a:ext cx="87137" cy="327957"/>
            </a:xfrm>
            <a:custGeom>
              <a:rect b="b" l="l" r="r" t="t"/>
              <a:pathLst>
                <a:path extrusionOk="0" h="8713" w="2315">
                  <a:moveTo>
                    <a:pt x="0" y="8431"/>
                  </a:moveTo>
                  <a:lnTo>
                    <a:pt x="0" y="8431"/>
                  </a:lnTo>
                  <a:cubicBezTo>
                    <a:pt x="39" y="8509"/>
                    <a:pt x="127" y="8596"/>
                    <a:pt x="166" y="8713"/>
                  </a:cubicBezTo>
                  <a:cubicBezTo>
                    <a:pt x="127" y="8596"/>
                    <a:pt x="39" y="8509"/>
                    <a:pt x="0" y="8431"/>
                  </a:cubicBezTo>
                  <a:close/>
                  <a:moveTo>
                    <a:pt x="1177" y="1507"/>
                  </a:moveTo>
                  <a:cubicBezTo>
                    <a:pt x="1177" y="3044"/>
                    <a:pt x="1255" y="4376"/>
                    <a:pt x="1585" y="6000"/>
                  </a:cubicBezTo>
                  <a:cubicBezTo>
                    <a:pt x="1702" y="6564"/>
                    <a:pt x="1984" y="7585"/>
                    <a:pt x="2315" y="8188"/>
                  </a:cubicBezTo>
                  <a:cubicBezTo>
                    <a:pt x="1984" y="7585"/>
                    <a:pt x="1702" y="6564"/>
                    <a:pt x="1585" y="6000"/>
                  </a:cubicBezTo>
                  <a:cubicBezTo>
                    <a:pt x="1255" y="4376"/>
                    <a:pt x="1177" y="3044"/>
                    <a:pt x="1177" y="1507"/>
                  </a:cubicBezTo>
                  <a:close/>
                  <a:moveTo>
                    <a:pt x="1177" y="165"/>
                  </a:moveTo>
                  <a:lnTo>
                    <a:pt x="1177" y="486"/>
                  </a:lnTo>
                  <a:lnTo>
                    <a:pt x="1177" y="486"/>
                  </a:lnTo>
                  <a:lnTo>
                    <a:pt x="1177" y="331"/>
                  </a:lnTo>
                  <a:lnTo>
                    <a:pt x="1177" y="243"/>
                  </a:lnTo>
                  <a:lnTo>
                    <a:pt x="1177" y="204"/>
                  </a:lnTo>
                  <a:lnTo>
                    <a:pt x="1177" y="165"/>
                  </a:lnTo>
                  <a:close/>
                  <a:moveTo>
                    <a:pt x="1177" y="127"/>
                  </a:moveTo>
                  <a:lnTo>
                    <a:pt x="1177" y="127"/>
                  </a:lnTo>
                  <a:lnTo>
                    <a:pt x="1177" y="127"/>
                  </a:lnTo>
                  <a:close/>
                  <a:moveTo>
                    <a:pt x="1177" y="0"/>
                  </a:moveTo>
                  <a:lnTo>
                    <a:pt x="1177" y="0"/>
                  </a:ln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7" name="Google Shape;2877;p84"/>
            <p:cNvSpPr/>
            <p:nvPr/>
          </p:nvSpPr>
          <p:spPr>
            <a:xfrm>
              <a:off x="3864287" y="2929170"/>
              <a:ext cx="38" cy="38"/>
            </a:xfrm>
            <a:custGeom>
              <a:rect b="b" l="l" r="r" t="t"/>
              <a:pathLst>
                <a:path extrusionOk="0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A6B5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8" name="Google Shape;2878;p84"/>
            <p:cNvSpPr/>
            <p:nvPr/>
          </p:nvSpPr>
          <p:spPr>
            <a:xfrm>
              <a:off x="3812685" y="2871359"/>
              <a:ext cx="51642" cy="57853"/>
            </a:xfrm>
            <a:custGeom>
              <a:rect b="b" l="l" r="r" t="t"/>
              <a:pathLst>
                <a:path extrusionOk="0" h="1537" w="1372">
                  <a:moveTo>
                    <a:pt x="1216" y="1333"/>
                  </a:moveTo>
                  <a:cubicBezTo>
                    <a:pt x="1293" y="1420"/>
                    <a:pt x="1332" y="1459"/>
                    <a:pt x="1371" y="1537"/>
                  </a:cubicBezTo>
                  <a:lnTo>
                    <a:pt x="1371" y="1537"/>
                  </a:lnTo>
                  <a:cubicBezTo>
                    <a:pt x="1332" y="1459"/>
                    <a:pt x="1293" y="1420"/>
                    <a:pt x="1216" y="1333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321" y="321"/>
                    <a:pt x="681" y="691"/>
                    <a:pt x="1011" y="1090"/>
                  </a:cubicBezTo>
                  <a:cubicBezTo>
                    <a:pt x="681" y="691"/>
                    <a:pt x="321" y="321"/>
                    <a:pt x="0" y="0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9" name="Google Shape;2879;p84"/>
            <p:cNvSpPr/>
            <p:nvPr/>
          </p:nvSpPr>
          <p:spPr>
            <a:xfrm>
              <a:off x="3923943" y="2837673"/>
              <a:ext cx="31881" cy="91540"/>
            </a:xfrm>
            <a:custGeom>
              <a:rect b="b" l="l" r="r" t="t"/>
              <a:pathLst>
                <a:path extrusionOk="0" h="2432" w="847">
                  <a:moveTo>
                    <a:pt x="0" y="1"/>
                  </a:moveTo>
                  <a:cubicBezTo>
                    <a:pt x="101" y="487"/>
                    <a:pt x="325" y="1314"/>
                    <a:pt x="596" y="1919"/>
                  </a:cubicBezTo>
                  <a:lnTo>
                    <a:pt x="596" y="1919"/>
                  </a:lnTo>
                  <a:cubicBezTo>
                    <a:pt x="339" y="1299"/>
                    <a:pt x="119" y="497"/>
                    <a:pt x="0" y="1"/>
                  </a:cubicBezTo>
                  <a:close/>
                  <a:moveTo>
                    <a:pt x="596" y="1919"/>
                  </a:moveTo>
                  <a:cubicBezTo>
                    <a:pt x="677" y="2112"/>
                    <a:pt x="761" y="2288"/>
                    <a:pt x="846" y="2432"/>
                  </a:cubicBezTo>
                  <a:cubicBezTo>
                    <a:pt x="807" y="2354"/>
                    <a:pt x="768" y="2267"/>
                    <a:pt x="730" y="2189"/>
                  </a:cubicBezTo>
                  <a:cubicBezTo>
                    <a:pt x="684" y="2106"/>
                    <a:pt x="640" y="2015"/>
                    <a:pt x="596" y="1919"/>
                  </a:cubicBezTo>
                  <a:close/>
                </a:path>
              </a:pathLst>
            </a:custGeom>
            <a:solidFill>
              <a:srgbClr val="6510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0" name="Google Shape;2880;p84"/>
            <p:cNvSpPr/>
            <p:nvPr/>
          </p:nvSpPr>
          <p:spPr>
            <a:xfrm>
              <a:off x="3812685" y="2602739"/>
              <a:ext cx="143145" cy="355435"/>
            </a:xfrm>
            <a:custGeom>
              <a:rect b="b" l="l" r="r" t="t"/>
              <a:pathLst>
                <a:path extrusionOk="0" h="9443" w="3803">
                  <a:moveTo>
                    <a:pt x="2587" y="0"/>
                  </a:moveTo>
                  <a:cubicBezTo>
                    <a:pt x="2266" y="292"/>
                    <a:pt x="1945" y="574"/>
                    <a:pt x="1614" y="856"/>
                  </a:cubicBezTo>
                  <a:cubicBezTo>
                    <a:pt x="1255" y="1906"/>
                    <a:pt x="973" y="2966"/>
                    <a:pt x="1089" y="3569"/>
                  </a:cubicBezTo>
                  <a:cubicBezTo>
                    <a:pt x="1255" y="4424"/>
                    <a:pt x="1410" y="4950"/>
                    <a:pt x="973" y="5718"/>
                  </a:cubicBezTo>
                  <a:cubicBezTo>
                    <a:pt x="681" y="6243"/>
                    <a:pt x="321" y="6651"/>
                    <a:pt x="0" y="7137"/>
                  </a:cubicBezTo>
                  <a:cubicBezTo>
                    <a:pt x="321" y="7458"/>
                    <a:pt x="681" y="7828"/>
                    <a:pt x="1011" y="8227"/>
                  </a:cubicBezTo>
                  <a:cubicBezTo>
                    <a:pt x="1050" y="8265"/>
                    <a:pt x="1089" y="8265"/>
                    <a:pt x="1089" y="8314"/>
                  </a:cubicBezTo>
                  <a:cubicBezTo>
                    <a:pt x="1128" y="8392"/>
                    <a:pt x="1167" y="8431"/>
                    <a:pt x="1216" y="8470"/>
                  </a:cubicBezTo>
                  <a:cubicBezTo>
                    <a:pt x="1293" y="8557"/>
                    <a:pt x="1332" y="8596"/>
                    <a:pt x="1371" y="8674"/>
                  </a:cubicBezTo>
                  <a:cubicBezTo>
                    <a:pt x="1410" y="8752"/>
                    <a:pt x="1498" y="8839"/>
                    <a:pt x="1537" y="8956"/>
                  </a:cubicBezTo>
                  <a:cubicBezTo>
                    <a:pt x="1575" y="9043"/>
                    <a:pt x="1614" y="9121"/>
                    <a:pt x="1653" y="9199"/>
                  </a:cubicBezTo>
                  <a:cubicBezTo>
                    <a:pt x="1702" y="9364"/>
                    <a:pt x="1819" y="9442"/>
                    <a:pt x="1984" y="9442"/>
                  </a:cubicBezTo>
                  <a:cubicBezTo>
                    <a:pt x="2023" y="9442"/>
                    <a:pt x="2101" y="9442"/>
                    <a:pt x="2139" y="9403"/>
                  </a:cubicBezTo>
                  <a:cubicBezTo>
                    <a:pt x="2509" y="9199"/>
                    <a:pt x="2995" y="8917"/>
                    <a:pt x="3277" y="8635"/>
                  </a:cubicBezTo>
                  <a:cubicBezTo>
                    <a:pt x="3355" y="8557"/>
                    <a:pt x="3442" y="8557"/>
                    <a:pt x="3520" y="8557"/>
                  </a:cubicBezTo>
                  <a:cubicBezTo>
                    <a:pt x="3647" y="8557"/>
                    <a:pt x="3724" y="8596"/>
                    <a:pt x="3802" y="8674"/>
                  </a:cubicBezTo>
                  <a:cubicBezTo>
                    <a:pt x="3763" y="8596"/>
                    <a:pt x="3724" y="8509"/>
                    <a:pt x="3686" y="8431"/>
                  </a:cubicBezTo>
                  <a:cubicBezTo>
                    <a:pt x="3355" y="7828"/>
                    <a:pt x="3073" y="6807"/>
                    <a:pt x="2956" y="6243"/>
                  </a:cubicBezTo>
                  <a:cubicBezTo>
                    <a:pt x="2626" y="4619"/>
                    <a:pt x="2548" y="3287"/>
                    <a:pt x="2548" y="1750"/>
                  </a:cubicBezTo>
                  <a:lnTo>
                    <a:pt x="2548" y="729"/>
                  </a:lnTo>
                  <a:lnTo>
                    <a:pt x="2548" y="408"/>
                  </a:lnTo>
                  <a:lnTo>
                    <a:pt x="2548" y="370"/>
                  </a:lnTo>
                  <a:lnTo>
                    <a:pt x="2548" y="243"/>
                  </a:lnTo>
                  <a:cubicBezTo>
                    <a:pt x="2548" y="165"/>
                    <a:pt x="2587" y="88"/>
                    <a:pt x="258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1" name="Google Shape;2881;p84"/>
            <p:cNvSpPr/>
            <p:nvPr/>
          </p:nvSpPr>
          <p:spPr>
            <a:xfrm>
              <a:off x="3873433" y="2518920"/>
              <a:ext cx="47238" cy="116044"/>
            </a:xfrm>
            <a:custGeom>
              <a:rect b="b" l="l" r="r" t="t"/>
              <a:pathLst>
                <a:path extrusionOk="0" h="3083" w="1255">
                  <a:moveTo>
                    <a:pt x="1255" y="0"/>
                  </a:moveTo>
                  <a:cubicBezTo>
                    <a:pt x="1255" y="0"/>
                    <a:pt x="525" y="1546"/>
                    <a:pt x="0" y="3083"/>
                  </a:cubicBezTo>
                  <a:cubicBezTo>
                    <a:pt x="331" y="2801"/>
                    <a:pt x="652" y="2519"/>
                    <a:pt x="973" y="2227"/>
                  </a:cubicBezTo>
                  <a:cubicBezTo>
                    <a:pt x="1012" y="1498"/>
                    <a:pt x="1099" y="730"/>
                    <a:pt x="125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2" name="Google Shape;2882;p84"/>
            <p:cNvSpPr/>
            <p:nvPr/>
          </p:nvSpPr>
          <p:spPr>
            <a:xfrm>
              <a:off x="3910017" y="2471684"/>
              <a:ext cx="1261316" cy="323252"/>
            </a:xfrm>
            <a:custGeom>
              <a:rect b="b" l="l" r="r" t="t"/>
              <a:pathLst>
                <a:path extrusionOk="0" h="8588" w="33510">
                  <a:moveTo>
                    <a:pt x="652" y="1"/>
                  </a:moveTo>
                  <a:cubicBezTo>
                    <a:pt x="283" y="1139"/>
                    <a:pt x="40" y="2354"/>
                    <a:pt x="1" y="3482"/>
                  </a:cubicBezTo>
                  <a:lnTo>
                    <a:pt x="7537" y="4377"/>
                  </a:lnTo>
                  <a:cubicBezTo>
                    <a:pt x="8995" y="4542"/>
                    <a:pt x="10337" y="5310"/>
                    <a:pt x="11271" y="6487"/>
                  </a:cubicBezTo>
                  <a:cubicBezTo>
                    <a:pt x="12360" y="7819"/>
                    <a:pt x="13984" y="8587"/>
                    <a:pt x="15686" y="8587"/>
                  </a:cubicBezTo>
                  <a:lnTo>
                    <a:pt x="17786" y="8587"/>
                  </a:lnTo>
                  <a:cubicBezTo>
                    <a:pt x="19488" y="8587"/>
                    <a:pt x="21112" y="7819"/>
                    <a:pt x="22210" y="6487"/>
                  </a:cubicBezTo>
                  <a:cubicBezTo>
                    <a:pt x="23134" y="5310"/>
                    <a:pt x="24476" y="4542"/>
                    <a:pt x="25974" y="4377"/>
                  </a:cubicBezTo>
                  <a:lnTo>
                    <a:pt x="33510" y="3482"/>
                  </a:lnTo>
                  <a:cubicBezTo>
                    <a:pt x="33432" y="2354"/>
                    <a:pt x="33228" y="1139"/>
                    <a:pt x="32819" y="1"/>
                  </a:cubicBezTo>
                  <a:lnTo>
                    <a:pt x="25205" y="934"/>
                  </a:lnTo>
                  <a:cubicBezTo>
                    <a:pt x="23747" y="1100"/>
                    <a:pt x="22366" y="1829"/>
                    <a:pt x="21481" y="2996"/>
                  </a:cubicBezTo>
                  <a:lnTo>
                    <a:pt x="21432" y="2996"/>
                  </a:lnTo>
                  <a:cubicBezTo>
                    <a:pt x="20382" y="4338"/>
                    <a:pt x="18758" y="5145"/>
                    <a:pt x="17018" y="5145"/>
                  </a:cubicBezTo>
                  <a:lnTo>
                    <a:pt x="16454" y="5145"/>
                  </a:lnTo>
                  <a:cubicBezTo>
                    <a:pt x="14713" y="5145"/>
                    <a:pt x="13089" y="4338"/>
                    <a:pt x="12039" y="2996"/>
                  </a:cubicBezTo>
                  <a:cubicBezTo>
                    <a:pt x="11106" y="1829"/>
                    <a:pt x="9764" y="1100"/>
                    <a:pt x="8266" y="934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3" name="Google Shape;2883;p84"/>
            <p:cNvSpPr/>
            <p:nvPr/>
          </p:nvSpPr>
          <p:spPr>
            <a:xfrm>
              <a:off x="4218196" y="1831204"/>
              <a:ext cx="646768" cy="547587"/>
            </a:xfrm>
            <a:custGeom>
              <a:rect b="b" l="l" r="r" t="t"/>
              <a:pathLst>
                <a:path extrusionOk="0" h="14548" w="17183">
                  <a:moveTo>
                    <a:pt x="8587" y="154"/>
                  </a:moveTo>
                  <a:cubicBezTo>
                    <a:pt x="10055" y="154"/>
                    <a:pt x="11523" y="346"/>
                    <a:pt x="12962" y="730"/>
                  </a:cubicBezTo>
                  <a:lnTo>
                    <a:pt x="16249" y="1625"/>
                  </a:lnTo>
                  <a:cubicBezTo>
                    <a:pt x="16696" y="1780"/>
                    <a:pt x="17017" y="2228"/>
                    <a:pt x="16940" y="2714"/>
                  </a:cubicBezTo>
                  <a:lnTo>
                    <a:pt x="16813" y="3570"/>
                  </a:lnTo>
                  <a:cubicBezTo>
                    <a:pt x="14081" y="3001"/>
                    <a:pt x="11336" y="2716"/>
                    <a:pt x="8590" y="2716"/>
                  </a:cubicBezTo>
                  <a:cubicBezTo>
                    <a:pt x="5844" y="2716"/>
                    <a:pt x="3097" y="3001"/>
                    <a:pt x="360" y="3570"/>
                  </a:cubicBezTo>
                  <a:lnTo>
                    <a:pt x="243" y="2714"/>
                  </a:lnTo>
                  <a:cubicBezTo>
                    <a:pt x="166" y="2228"/>
                    <a:pt x="487" y="1780"/>
                    <a:pt x="973" y="1625"/>
                  </a:cubicBezTo>
                  <a:lnTo>
                    <a:pt x="4211" y="730"/>
                  </a:lnTo>
                  <a:cubicBezTo>
                    <a:pt x="5650" y="346"/>
                    <a:pt x="7118" y="154"/>
                    <a:pt x="8587" y="154"/>
                  </a:cubicBezTo>
                  <a:close/>
                  <a:moveTo>
                    <a:pt x="8592" y="2879"/>
                  </a:moveTo>
                  <a:cubicBezTo>
                    <a:pt x="11326" y="2879"/>
                    <a:pt x="14061" y="3161"/>
                    <a:pt x="16774" y="3725"/>
                  </a:cubicBezTo>
                  <a:lnTo>
                    <a:pt x="16045" y="8587"/>
                  </a:lnTo>
                  <a:cubicBezTo>
                    <a:pt x="15919" y="8432"/>
                    <a:pt x="15763" y="8305"/>
                    <a:pt x="15559" y="8227"/>
                  </a:cubicBezTo>
                  <a:cubicBezTo>
                    <a:pt x="13269" y="7741"/>
                    <a:pt x="10928" y="7498"/>
                    <a:pt x="8593" y="7498"/>
                  </a:cubicBezTo>
                  <a:cubicBezTo>
                    <a:pt x="6258" y="7498"/>
                    <a:pt x="3929" y="7741"/>
                    <a:pt x="1663" y="8227"/>
                  </a:cubicBezTo>
                  <a:cubicBezTo>
                    <a:pt x="1420" y="8305"/>
                    <a:pt x="1255" y="8432"/>
                    <a:pt x="1138" y="8636"/>
                  </a:cubicBezTo>
                  <a:lnTo>
                    <a:pt x="409" y="3725"/>
                  </a:lnTo>
                  <a:cubicBezTo>
                    <a:pt x="3122" y="3161"/>
                    <a:pt x="5857" y="2879"/>
                    <a:pt x="8592" y="2879"/>
                  </a:cubicBezTo>
                  <a:close/>
                  <a:moveTo>
                    <a:pt x="8593" y="7663"/>
                  </a:moveTo>
                  <a:cubicBezTo>
                    <a:pt x="10918" y="7663"/>
                    <a:pt x="13249" y="7906"/>
                    <a:pt x="15520" y="8393"/>
                  </a:cubicBezTo>
                  <a:cubicBezTo>
                    <a:pt x="15763" y="8470"/>
                    <a:pt x="15967" y="8675"/>
                    <a:pt x="16006" y="8918"/>
                  </a:cubicBezTo>
                  <a:lnTo>
                    <a:pt x="16006" y="8996"/>
                  </a:lnTo>
                  <a:lnTo>
                    <a:pt x="16006" y="10581"/>
                  </a:lnTo>
                  <a:cubicBezTo>
                    <a:pt x="13575" y="10012"/>
                    <a:pt x="11083" y="9727"/>
                    <a:pt x="8596" y="9727"/>
                  </a:cubicBezTo>
                  <a:cubicBezTo>
                    <a:pt x="6109" y="9727"/>
                    <a:pt x="3627" y="10012"/>
                    <a:pt x="1216" y="10581"/>
                  </a:cubicBezTo>
                  <a:lnTo>
                    <a:pt x="1216" y="8996"/>
                  </a:lnTo>
                  <a:cubicBezTo>
                    <a:pt x="1216" y="8714"/>
                    <a:pt x="1420" y="8470"/>
                    <a:pt x="1702" y="8393"/>
                  </a:cubicBezTo>
                  <a:cubicBezTo>
                    <a:pt x="3948" y="7906"/>
                    <a:pt x="6267" y="7663"/>
                    <a:pt x="8593" y="7663"/>
                  </a:cubicBezTo>
                  <a:close/>
                  <a:moveTo>
                    <a:pt x="8606" y="9890"/>
                  </a:moveTo>
                  <a:cubicBezTo>
                    <a:pt x="11083" y="9890"/>
                    <a:pt x="13556" y="10172"/>
                    <a:pt x="15967" y="10736"/>
                  </a:cubicBezTo>
                  <a:lnTo>
                    <a:pt x="15481" y="11913"/>
                  </a:lnTo>
                  <a:cubicBezTo>
                    <a:pt x="14946" y="13128"/>
                    <a:pt x="13818" y="13984"/>
                    <a:pt x="12515" y="14140"/>
                  </a:cubicBezTo>
                  <a:cubicBezTo>
                    <a:pt x="11222" y="14305"/>
                    <a:pt x="9916" y="14387"/>
                    <a:pt x="8610" y="14387"/>
                  </a:cubicBezTo>
                  <a:cubicBezTo>
                    <a:pt x="7303" y="14387"/>
                    <a:pt x="5995" y="14305"/>
                    <a:pt x="4697" y="14140"/>
                  </a:cubicBezTo>
                  <a:cubicBezTo>
                    <a:pt x="3404" y="13984"/>
                    <a:pt x="2266" y="13128"/>
                    <a:pt x="1741" y="11913"/>
                  </a:cubicBezTo>
                  <a:lnTo>
                    <a:pt x="1216" y="10736"/>
                  </a:lnTo>
                  <a:cubicBezTo>
                    <a:pt x="3647" y="10172"/>
                    <a:pt x="6129" y="9890"/>
                    <a:pt x="8606" y="9890"/>
                  </a:cubicBezTo>
                  <a:close/>
                  <a:moveTo>
                    <a:pt x="8590" y="1"/>
                  </a:moveTo>
                  <a:cubicBezTo>
                    <a:pt x="7101" y="1"/>
                    <a:pt x="5611" y="205"/>
                    <a:pt x="4172" y="613"/>
                  </a:cubicBezTo>
                  <a:lnTo>
                    <a:pt x="934" y="1498"/>
                  </a:lnTo>
                  <a:cubicBezTo>
                    <a:pt x="360" y="1625"/>
                    <a:pt x="0" y="2189"/>
                    <a:pt x="78" y="2753"/>
                  </a:cubicBezTo>
                  <a:lnTo>
                    <a:pt x="1051" y="8996"/>
                  </a:lnTo>
                  <a:lnTo>
                    <a:pt x="1051" y="10697"/>
                  </a:lnTo>
                  <a:lnTo>
                    <a:pt x="1576" y="11991"/>
                  </a:lnTo>
                  <a:cubicBezTo>
                    <a:pt x="2149" y="13255"/>
                    <a:pt x="3326" y="14140"/>
                    <a:pt x="4697" y="14305"/>
                  </a:cubicBezTo>
                  <a:cubicBezTo>
                    <a:pt x="6000" y="14470"/>
                    <a:pt x="7293" y="14548"/>
                    <a:pt x="8587" y="14548"/>
                  </a:cubicBezTo>
                  <a:cubicBezTo>
                    <a:pt x="9929" y="14548"/>
                    <a:pt x="11222" y="14470"/>
                    <a:pt x="12515" y="14305"/>
                  </a:cubicBezTo>
                  <a:cubicBezTo>
                    <a:pt x="13896" y="14140"/>
                    <a:pt x="15073" y="13255"/>
                    <a:pt x="15598" y="11991"/>
                  </a:cubicBezTo>
                  <a:lnTo>
                    <a:pt x="16162" y="10697"/>
                  </a:lnTo>
                  <a:lnTo>
                    <a:pt x="16162" y="8996"/>
                  </a:lnTo>
                  <a:lnTo>
                    <a:pt x="16162" y="8918"/>
                  </a:lnTo>
                  <a:lnTo>
                    <a:pt x="17095" y="2753"/>
                  </a:lnTo>
                  <a:cubicBezTo>
                    <a:pt x="17183" y="2189"/>
                    <a:pt x="16852" y="1625"/>
                    <a:pt x="16288" y="1498"/>
                  </a:cubicBezTo>
                  <a:lnTo>
                    <a:pt x="13001" y="613"/>
                  </a:lnTo>
                  <a:cubicBezTo>
                    <a:pt x="11567" y="205"/>
                    <a:pt x="10079" y="1"/>
                    <a:pt x="8590" y="1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9525">
              <a:solidFill>
                <a:srgbClr val="F2F2F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4" name="Google Shape;2884;p84"/>
            <p:cNvSpPr/>
            <p:nvPr/>
          </p:nvSpPr>
          <p:spPr>
            <a:xfrm>
              <a:off x="4062638" y="3219056"/>
              <a:ext cx="61165" cy="83862"/>
            </a:xfrm>
            <a:custGeom>
              <a:rect b="b" l="l" r="r" t="t"/>
              <a:pathLst>
                <a:path extrusionOk="0" h="2228" w="1625">
                  <a:moveTo>
                    <a:pt x="1625" y="0"/>
                  </a:moveTo>
                  <a:lnTo>
                    <a:pt x="283" y="525"/>
                  </a:lnTo>
                  <a:cubicBezTo>
                    <a:pt x="166" y="564"/>
                    <a:pt x="78" y="642"/>
                    <a:pt x="78" y="768"/>
                  </a:cubicBezTo>
                  <a:cubicBezTo>
                    <a:pt x="40" y="1050"/>
                    <a:pt x="1" y="1576"/>
                    <a:pt x="1" y="1945"/>
                  </a:cubicBezTo>
                  <a:cubicBezTo>
                    <a:pt x="1" y="2062"/>
                    <a:pt x="78" y="2188"/>
                    <a:pt x="244" y="2227"/>
                  </a:cubicBezTo>
                  <a:cubicBezTo>
                    <a:pt x="205" y="2188"/>
                    <a:pt x="205" y="2149"/>
                    <a:pt x="205" y="2101"/>
                  </a:cubicBezTo>
                  <a:cubicBezTo>
                    <a:pt x="205" y="1741"/>
                    <a:pt x="244" y="1216"/>
                    <a:pt x="283" y="973"/>
                  </a:cubicBezTo>
                  <a:cubicBezTo>
                    <a:pt x="283" y="846"/>
                    <a:pt x="360" y="730"/>
                    <a:pt x="487" y="691"/>
                  </a:cubicBezTo>
                  <a:lnTo>
                    <a:pt x="1537" y="282"/>
                  </a:lnTo>
                  <a:cubicBezTo>
                    <a:pt x="1576" y="117"/>
                    <a:pt x="1625" y="0"/>
                    <a:pt x="162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5" name="Google Shape;2885;p84"/>
            <p:cNvSpPr/>
            <p:nvPr/>
          </p:nvSpPr>
          <p:spPr>
            <a:xfrm>
              <a:off x="3551704" y="2358960"/>
              <a:ext cx="210521" cy="286629"/>
            </a:xfrm>
            <a:custGeom>
              <a:rect b="b" l="l" r="r" t="t"/>
              <a:pathLst>
                <a:path extrusionOk="0" h="7615" w="5593">
                  <a:moveTo>
                    <a:pt x="5592" y="1"/>
                  </a:moveTo>
                  <a:cubicBezTo>
                    <a:pt x="5553" y="1"/>
                    <a:pt x="5514" y="40"/>
                    <a:pt x="5476" y="40"/>
                  </a:cubicBezTo>
                  <a:cubicBezTo>
                    <a:pt x="3609" y="1012"/>
                    <a:pt x="2189" y="2393"/>
                    <a:pt x="1216" y="4250"/>
                  </a:cubicBezTo>
                  <a:cubicBezTo>
                    <a:pt x="730" y="5145"/>
                    <a:pt x="244" y="6234"/>
                    <a:pt x="40" y="7294"/>
                  </a:cubicBezTo>
                  <a:cubicBezTo>
                    <a:pt x="40" y="7411"/>
                    <a:pt x="1" y="7537"/>
                    <a:pt x="1" y="7615"/>
                  </a:cubicBezTo>
                  <a:cubicBezTo>
                    <a:pt x="1" y="7537"/>
                    <a:pt x="40" y="7411"/>
                    <a:pt x="40" y="7294"/>
                  </a:cubicBezTo>
                  <a:cubicBezTo>
                    <a:pt x="244" y="6234"/>
                    <a:pt x="730" y="5145"/>
                    <a:pt x="1216" y="4250"/>
                  </a:cubicBezTo>
                  <a:cubicBezTo>
                    <a:pt x="2189" y="2393"/>
                    <a:pt x="3609" y="1012"/>
                    <a:pt x="5476" y="40"/>
                  </a:cubicBezTo>
                  <a:cubicBezTo>
                    <a:pt x="5514" y="40"/>
                    <a:pt x="5553" y="1"/>
                    <a:pt x="5592" y="1"/>
                  </a:cubicBezTo>
                  <a:close/>
                </a:path>
              </a:pathLst>
            </a:custGeom>
            <a:solidFill>
              <a:srgbClr val="8D8B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6" name="Google Shape;2886;p84"/>
            <p:cNvSpPr/>
            <p:nvPr/>
          </p:nvSpPr>
          <p:spPr>
            <a:xfrm>
              <a:off x="3551704" y="2331522"/>
              <a:ext cx="276014" cy="405571"/>
            </a:xfrm>
            <a:custGeom>
              <a:rect b="b" l="l" r="r" t="t"/>
              <a:pathLst>
                <a:path extrusionOk="0" h="10775" w="7333">
                  <a:moveTo>
                    <a:pt x="7333" y="1"/>
                  </a:moveTo>
                  <a:lnTo>
                    <a:pt x="7333" y="1"/>
                  </a:lnTo>
                  <a:cubicBezTo>
                    <a:pt x="6730" y="205"/>
                    <a:pt x="6156" y="448"/>
                    <a:pt x="5592" y="730"/>
                  </a:cubicBezTo>
                  <a:cubicBezTo>
                    <a:pt x="5553" y="730"/>
                    <a:pt x="5514" y="769"/>
                    <a:pt x="5476" y="769"/>
                  </a:cubicBezTo>
                  <a:cubicBezTo>
                    <a:pt x="3609" y="1741"/>
                    <a:pt x="2189" y="3122"/>
                    <a:pt x="1216" y="4979"/>
                  </a:cubicBezTo>
                  <a:cubicBezTo>
                    <a:pt x="730" y="5874"/>
                    <a:pt x="244" y="6963"/>
                    <a:pt x="40" y="8023"/>
                  </a:cubicBezTo>
                  <a:cubicBezTo>
                    <a:pt x="40" y="8140"/>
                    <a:pt x="1" y="8266"/>
                    <a:pt x="1" y="8344"/>
                  </a:cubicBezTo>
                  <a:cubicBezTo>
                    <a:pt x="1" y="8791"/>
                    <a:pt x="205" y="9238"/>
                    <a:pt x="526" y="9559"/>
                  </a:cubicBezTo>
                  <a:cubicBezTo>
                    <a:pt x="691" y="9686"/>
                    <a:pt x="857" y="9802"/>
                    <a:pt x="1051" y="9841"/>
                  </a:cubicBezTo>
                  <a:cubicBezTo>
                    <a:pt x="1421" y="10007"/>
                    <a:pt x="1780" y="10123"/>
                    <a:pt x="2111" y="10289"/>
                  </a:cubicBezTo>
                  <a:cubicBezTo>
                    <a:pt x="2354" y="10454"/>
                    <a:pt x="2597" y="10609"/>
                    <a:pt x="2840" y="10775"/>
                  </a:cubicBezTo>
                  <a:cubicBezTo>
                    <a:pt x="2957" y="10454"/>
                    <a:pt x="3122" y="10211"/>
                    <a:pt x="3288" y="9929"/>
                  </a:cubicBezTo>
                  <a:cubicBezTo>
                    <a:pt x="2597" y="9316"/>
                    <a:pt x="2228" y="8626"/>
                    <a:pt x="2189" y="7653"/>
                  </a:cubicBezTo>
                  <a:cubicBezTo>
                    <a:pt x="2111" y="6234"/>
                    <a:pt x="2432" y="4697"/>
                    <a:pt x="3239" y="3482"/>
                  </a:cubicBezTo>
                  <a:cubicBezTo>
                    <a:pt x="3968" y="2344"/>
                    <a:pt x="5067" y="1663"/>
                    <a:pt x="6117" y="847"/>
                  </a:cubicBezTo>
                  <a:cubicBezTo>
                    <a:pt x="6526" y="565"/>
                    <a:pt x="6934" y="283"/>
                    <a:pt x="7333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7" name="Google Shape;2887;p84"/>
            <p:cNvSpPr/>
            <p:nvPr/>
          </p:nvSpPr>
          <p:spPr>
            <a:xfrm>
              <a:off x="3760707" y="282084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0" y="1"/>
                  </a:moveTo>
                  <a:cubicBezTo>
                    <a:pt x="166" y="166"/>
                    <a:pt x="321" y="283"/>
                    <a:pt x="487" y="448"/>
                  </a:cubicBezTo>
                  <a:lnTo>
                    <a:pt x="487" y="448"/>
                  </a:lnTo>
                  <a:cubicBezTo>
                    <a:pt x="321" y="283"/>
                    <a:pt x="166" y="166"/>
                    <a:pt x="0" y="1"/>
                  </a:cubicBezTo>
                  <a:close/>
                </a:path>
              </a:pathLst>
            </a:custGeom>
            <a:solidFill>
              <a:srgbClr val="895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8" name="Google Shape;2888;p84"/>
            <p:cNvSpPr/>
            <p:nvPr/>
          </p:nvSpPr>
          <p:spPr>
            <a:xfrm>
              <a:off x="3733269" y="2772184"/>
              <a:ext cx="45770" cy="65531"/>
            </a:xfrm>
            <a:custGeom>
              <a:rect b="b" l="l" r="r" t="t"/>
              <a:pathLst>
                <a:path extrusionOk="0" h="1741" w="1216">
                  <a:moveTo>
                    <a:pt x="408" y="0"/>
                  </a:moveTo>
                  <a:cubicBezTo>
                    <a:pt x="282" y="204"/>
                    <a:pt x="117" y="409"/>
                    <a:pt x="0" y="603"/>
                  </a:cubicBezTo>
                  <a:cubicBezTo>
                    <a:pt x="204" y="807"/>
                    <a:pt x="447" y="1050"/>
                    <a:pt x="690" y="1255"/>
                  </a:cubicBezTo>
                  <a:lnTo>
                    <a:pt x="729" y="1294"/>
                  </a:lnTo>
                  <a:cubicBezTo>
                    <a:pt x="895" y="1459"/>
                    <a:pt x="1050" y="1576"/>
                    <a:pt x="1216" y="1741"/>
                  </a:cubicBezTo>
                  <a:cubicBezTo>
                    <a:pt x="1089" y="1255"/>
                    <a:pt x="934" y="768"/>
                    <a:pt x="652" y="321"/>
                  </a:cubicBezTo>
                  <a:cubicBezTo>
                    <a:pt x="564" y="204"/>
                    <a:pt x="486" y="117"/>
                    <a:pt x="40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9" name="Google Shape;2889;p84"/>
            <p:cNvSpPr/>
            <p:nvPr/>
          </p:nvSpPr>
          <p:spPr>
            <a:xfrm>
              <a:off x="3658596" y="2705189"/>
              <a:ext cx="90073" cy="89734"/>
            </a:xfrm>
            <a:custGeom>
              <a:rect b="b" l="l" r="r" t="t"/>
              <a:pathLst>
                <a:path extrusionOk="0" h="2384" w="2393">
                  <a:moveTo>
                    <a:pt x="448" y="1"/>
                  </a:moveTo>
                  <a:cubicBezTo>
                    <a:pt x="282" y="283"/>
                    <a:pt x="117" y="526"/>
                    <a:pt x="0" y="847"/>
                  </a:cubicBezTo>
                  <a:cubicBezTo>
                    <a:pt x="691" y="1294"/>
                    <a:pt x="1333" y="1819"/>
                    <a:pt x="1984" y="2383"/>
                  </a:cubicBezTo>
                  <a:cubicBezTo>
                    <a:pt x="2101" y="2189"/>
                    <a:pt x="2266" y="1984"/>
                    <a:pt x="2392" y="1780"/>
                  </a:cubicBezTo>
                  <a:cubicBezTo>
                    <a:pt x="1858" y="1090"/>
                    <a:pt x="1216" y="643"/>
                    <a:pt x="525" y="79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0" name="Google Shape;2890;p84"/>
            <p:cNvSpPr/>
            <p:nvPr/>
          </p:nvSpPr>
          <p:spPr>
            <a:xfrm>
              <a:off x="4299080" y="2378719"/>
              <a:ext cx="484991" cy="286629"/>
            </a:xfrm>
            <a:custGeom>
              <a:rect b="b" l="l" r="r" t="t"/>
              <a:pathLst>
                <a:path extrusionOk="0" h="7615" w="12885">
                  <a:moveTo>
                    <a:pt x="0" y="1"/>
                  </a:moveTo>
                  <a:lnTo>
                    <a:pt x="0" y="1"/>
                  </a:lnTo>
                  <a:cubicBezTo>
                    <a:pt x="399" y="1333"/>
                    <a:pt x="846" y="2675"/>
                    <a:pt x="1420" y="3968"/>
                  </a:cubicBezTo>
                  <a:cubicBezTo>
                    <a:pt x="1741" y="4737"/>
                    <a:pt x="2149" y="5514"/>
                    <a:pt x="2587" y="6283"/>
                  </a:cubicBezTo>
                  <a:cubicBezTo>
                    <a:pt x="2587" y="6322"/>
                    <a:pt x="2636" y="6360"/>
                    <a:pt x="2674" y="6438"/>
                  </a:cubicBezTo>
                  <a:cubicBezTo>
                    <a:pt x="3647" y="7168"/>
                    <a:pt x="4862" y="7615"/>
                    <a:pt x="6117" y="7615"/>
                  </a:cubicBezTo>
                  <a:lnTo>
                    <a:pt x="6681" y="7615"/>
                  </a:lnTo>
                  <a:cubicBezTo>
                    <a:pt x="8062" y="7615"/>
                    <a:pt x="9316" y="7129"/>
                    <a:pt x="10327" y="6283"/>
                  </a:cubicBezTo>
                  <a:cubicBezTo>
                    <a:pt x="10736" y="5514"/>
                    <a:pt x="11144" y="4737"/>
                    <a:pt x="11504" y="3968"/>
                  </a:cubicBezTo>
                  <a:cubicBezTo>
                    <a:pt x="12068" y="2675"/>
                    <a:pt x="12515" y="1333"/>
                    <a:pt x="12885" y="1"/>
                  </a:cubicBezTo>
                  <a:lnTo>
                    <a:pt x="12885" y="1"/>
                  </a:lnTo>
                  <a:cubicBezTo>
                    <a:pt x="12116" y="1255"/>
                    <a:pt x="10901" y="3161"/>
                    <a:pt x="9880" y="4737"/>
                  </a:cubicBezTo>
                  <a:cubicBezTo>
                    <a:pt x="9112" y="5913"/>
                    <a:pt x="7818" y="6681"/>
                    <a:pt x="6438" y="6769"/>
                  </a:cubicBezTo>
                  <a:cubicBezTo>
                    <a:pt x="5105" y="6681"/>
                    <a:pt x="3802" y="5913"/>
                    <a:pt x="3034" y="4737"/>
                  </a:cubicBezTo>
                  <a:cubicBezTo>
                    <a:pt x="2023" y="3161"/>
                    <a:pt x="769" y="1255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1" name="Google Shape;2891;p84"/>
            <p:cNvSpPr/>
            <p:nvPr/>
          </p:nvSpPr>
          <p:spPr>
            <a:xfrm>
              <a:off x="4399723" y="2615159"/>
              <a:ext cx="288097" cy="118980"/>
            </a:xfrm>
            <a:custGeom>
              <a:rect b="b" l="l" r="r" t="t"/>
              <a:pathLst>
                <a:path extrusionOk="0" h="3161" w="7654">
                  <a:moveTo>
                    <a:pt x="7653" y="1"/>
                  </a:moveTo>
                  <a:lnTo>
                    <a:pt x="7653" y="1"/>
                  </a:lnTo>
                  <a:cubicBezTo>
                    <a:pt x="6642" y="847"/>
                    <a:pt x="5388" y="1333"/>
                    <a:pt x="4007" y="1333"/>
                  </a:cubicBezTo>
                  <a:lnTo>
                    <a:pt x="3443" y="1333"/>
                  </a:lnTo>
                  <a:cubicBezTo>
                    <a:pt x="2188" y="1333"/>
                    <a:pt x="973" y="886"/>
                    <a:pt x="0" y="156"/>
                  </a:cubicBezTo>
                  <a:lnTo>
                    <a:pt x="0" y="156"/>
                  </a:lnTo>
                  <a:cubicBezTo>
                    <a:pt x="321" y="808"/>
                    <a:pt x="642" y="1537"/>
                    <a:pt x="1177" y="2062"/>
                  </a:cubicBezTo>
                  <a:cubicBezTo>
                    <a:pt x="1819" y="2753"/>
                    <a:pt x="2830" y="3122"/>
                    <a:pt x="3764" y="3161"/>
                  </a:cubicBezTo>
                  <a:cubicBezTo>
                    <a:pt x="4736" y="3122"/>
                    <a:pt x="5747" y="2753"/>
                    <a:pt x="6399" y="2062"/>
                  </a:cubicBezTo>
                  <a:cubicBezTo>
                    <a:pt x="6924" y="1498"/>
                    <a:pt x="7293" y="691"/>
                    <a:pt x="7653" y="1"/>
                  </a:cubicBezTo>
                  <a:close/>
                </a:path>
              </a:pathLst>
            </a:custGeom>
            <a:solidFill>
              <a:srgbClr val="BEBC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2" name="Google Shape;2892;p84"/>
            <p:cNvSpPr/>
            <p:nvPr/>
          </p:nvSpPr>
          <p:spPr>
            <a:xfrm>
              <a:off x="5115031" y="4591513"/>
              <a:ext cx="4253" cy="551991"/>
            </a:xfrm>
            <a:custGeom>
              <a:rect b="b" l="l" r="r" t="t"/>
              <a:pathLst>
                <a:path extrusionOk="0" h="14665" w="113">
                  <a:moveTo>
                    <a:pt x="74" y="0"/>
                  </a:moveTo>
                  <a:cubicBezTo>
                    <a:pt x="52" y="1109"/>
                    <a:pt x="42" y="2205"/>
                    <a:pt x="38" y="3273"/>
                  </a:cubicBezTo>
                  <a:lnTo>
                    <a:pt x="38" y="3273"/>
                  </a:lnTo>
                  <a:cubicBezTo>
                    <a:pt x="45" y="2200"/>
                    <a:pt x="56" y="1101"/>
                    <a:pt x="74" y="0"/>
                  </a:cubicBezTo>
                  <a:close/>
                  <a:moveTo>
                    <a:pt x="38" y="3273"/>
                  </a:moveTo>
                  <a:cubicBezTo>
                    <a:pt x="1" y="9270"/>
                    <a:pt x="113" y="14458"/>
                    <a:pt x="113" y="14664"/>
                  </a:cubicBezTo>
                  <a:cubicBezTo>
                    <a:pt x="113" y="14460"/>
                    <a:pt x="35" y="10570"/>
                    <a:pt x="35" y="5631"/>
                  </a:cubicBezTo>
                  <a:cubicBezTo>
                    <a:pt x="35" y="4866"/>
                    <a:pt x="35" y="4077"/>
                    <a:pt x="38" y="3273"/>
                  </a:cubicBezTo>
                  <a:close/>
                </a:path>
              </a:pathLst>
            </a:custGeom>
            <a:solidFill>
              <a:srgbClr val="DEF6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3" name="Google Shape;2893;p84"/>
            <p:cNvSpPr/>
            <p:nvPr/>
          </p:nvSpPr>
          <p:spPr>
            <a:xfrm>
              <a:off x="4585654" y="4676800"/>
              <a:ext cx="392021" cy="466698"/>
            </a:xfrm>
            <a:custGeom>
              <a:rect b="b" l="l" r="r" t="t"/>
              <a:pathLst>
                <a:path extrusionOk="0" h="12399" w="10415">
                  <a:moveTo>
                    <a:pt x="0" y="0"/>
                  </a:moveTo>
                  <a:lnTo>
                    <a:pt x="4298" y="12398"/>
                  </a:lnTo>
                  <a:lnTo>
                    <a:pt x="10337" y="12398"/>
                  </a:lnTo>
                  <a:cubicBezTo>
                    <a:pt x="10337" y="11591"/>
                    <a:pt x="10376" y="10823"/>
                    <a:pt x="10415" y="10006"/>
                  </a:cubicBezTo>
                  <a:lnTo>
                    <a:pt x="10415" y="10006"/>
                  </a:lnTo>
                  <a:cubicBezTo>
                    <a:pt x="9967" y="10288"/>
                    <a:pt x="9481" y="10337"/>
                    <a:pt x="8791" y="10337"/>
                  </a:cubicBezTo>
                  <a:lnTo>
                    <a:pt x="8509" y="10337"/>
                  </a:lnTo>
                  <a:cubicBezTo>
                    <a:pt x="6846" y="10288"/>
                    <a:pt x="5514" y="9559"/>
                    <a:pt x="4415" y="8343"/>
                  </a:cubicBezTo>
                  <a:cubicBezTo>
                    <a:pt x="3083" y="6846"/>
                    <a:pt x="2353" y="4784"/>
                    <a:pt x="1459" y="2995"/>
                  </a:cubicBezTo>
                  <a:cubicBezTo>
                    <a:pt x="1177" y="2392"/>
                    <a:pt x="652" y="729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4" name="Google Shape;2894;p84"/>
            <p:cNvSpPr/>
            <p:nvPr/>
          </p:nvSpPr>
          <p:spPr>
            <a:xfrm>
              <a:off x="4974679" y="5020094"/>
              <a:ext cx="41028" cy="123384"/>
            </a:xfrm>
            <a:custGeom>
              <a:rect b="b" l="l" r="r" t="t"/>
              <a:pathLst>
                <a:path extrusionOk="0" h="3278" w="1090">
                  <a:moveTo>
                    <a:pt x="1090" y="0"/>
                  </a:moveTo>
                  <a:lnTo>
                    <a:pt x="1090" y="0"/>
                  </a:lnTo>
                  <a:cubicBezTo>
                    <a:pt x="1051" y="78"/>
                    <a:pt x="1012" y="117"/>
                    <a:pt x="973" y="156"/>
                  </a:cubicBezTo>
                  <a:cubicBezTo>
                    <a:pt x="643" y="525"/>
                    <a:pt x="361" y="768"/>
                    <a:pt x="79" y="885"/>
                  </a:cubicBezTo>
                  <a:cubicBezTo>
                    <a:pt x="40" y="1702"/>
                    <a:pt x="1" y="2470"/>
                    <a:pt x="1" y="3277"/>
                  </a:cubicBezTo>
                  <a:lnTo>
                    <a:pt x="1012" y="3277"/>
                  </a:lnTo>
                  <a:cubicBezTo>
                    <a:pt x="1012" y="2188"/>
                    <a:pt x="1051" y="1089"/>
                    <a:pt x="1090" y="0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5" name="Google Shape;2895;p84"/>
            <p:cNvSpPr/>
            <p:nvPr/>
          </p:nvSpPr>
          <p:spPr>
            <a:xfrm>
              <a:off x="5119247" y="5143432"/>
              <a:ext cx="38" cy="38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DEF6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6" name="Google Shape;2896;p84"/>
            <p:cNvSpPr/>
            <p:nvPr/>
          </p:nvSpPr>
          <p:spPr>
            <a:xfrm>
              <a:off x="5059967" y="4591513"/>
              <a:ext cx="59321" cy="551991"/>
            </a:xfrm>
            <a:custGeom>
              <a:rect b="b" l="l" r="r" t="t"/>
              <a:pathLst>
                <a:path extrusionOk="0" h="14665" w="1576">
                  <a:moveTo>
                    <a:pt x="1537" y="0"/>
                  </a:moveTo>
                  <a:cubicBezTo>
                    <a:pt x="1216" y="2956"/>
                    <a:pt x="1333" y="6156"/>
                    <a:pt x="283" y="8908"/>
                  </a:cubicBezTo>
                  <a:cubicBezTo>
                    <a:pt x="205" y="10852"/>
                    <a:pt x="78" y="12758"/>
                    <a:pt x="1" y="14664"/>
                  </a:cubicBezTo>
                  <a:lnTo>
                    <a:pt x="1576" y="14664"/>
                  </a:lnTo>
                  <a:cubicBezTo>
                    <a:pt x="1576" y="14460"/>
                    <a:pt x="1498" y="10570"/>
                    <a:pt x="1498" y="5631"/>
                  </a:cubicBezTo>
                  <a:cubicBezTo>
                    <a:pt x="1498" y="3851"/>
                    <a:pt x="1498" y="1945"/>
                    <a:pt x="153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7" name="Google Shape;2897;p84"/>
            <p:cNvSpPr/>
            <p:nvPr/>
          </p:nvSpPr>
          <p:spPr>
            <a:xfrm>
              <a:off x="5012769" y="4926752"/>
              <a:ext cx="57853" cy="216731"/>
            </a:xfrm>
            <a:custGeom>
              <a:rect b="b" l="l" r="r" t="t"/>
              <a:pathLst>
                <a:path extrusionOk="0" h="5758" w="1537">
                  <a:moveTo>
                    <a:pt x="1537" y="1"/>
                  </a:moveTo>
                  <a:lnTo>
                    <a:pt x="1537" y="1"/>
                  </a:lnTo>
                  <a:cubicBezTo>
                    <a:pt x="1177" y="895"/>
                    <a:pt x="730" y="1751"/>
                    <a:pt x="78" y="2480"/>
                  </a:cubicBezTo>
                  <a:cubicBezTo>
                    <a:pt x="39" y="3569"/>
                    <a:pt x="0" y="4668"/>
                    <a:pt x="0" y="5757"/>
                  </a:cubicBezTo>
                  <a:lnTo>
                    <a:pt x="1255" y="5757"/>
                  </a:lnTo>
                  <a:cubicBezTo>
                    <a:pt x="1332" y="3851"/>
                    <a:pt x="1459" y="1945"/>
                    <a:pt x="1537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8" name="Google Shape;2898;p84"/>
            <p:cNvSpPr/>
            <p:nvPr/>
          </p:nvSpPr>
          <p:spPr>
            <a:xfrm>
              <a:off x="4410337" y="1736809"/>
              <a:ext cx="31881" cy="31881"/>
            </a:xfrm>
            <a:custGeom>
              <a:rect b="b" l="l" r="r" t="t"/>
              <a:pathLst>
                <a:path extrusionOk="0" h="847" w="847"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cubicBezTo>
                    <a:pt x="0" y="642"/>
                    <a:pt x="205" y="846"/>
                    <a:pt x="448" y="846"/>
                  </a:cubicBezTo>
                  <a:cubicBezTo>
                    <a:pt x="652" y="846"/>
                    <a:pt x="846" y="642"/>
                    <a:pt x="846" y="447"/>
                  </a:cubicBezTo>
                  <a:cubicBezTo>
                    <a:pt x="846" y="204"/>
                    <a:pt x="652" y="0"/>
                    <a:pt x="44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9" name="Google Shape;2899;p84"/>
            <p:cNvSpPr/>
            <p:nvPr/>
          </p:nvSpPr>
          <p:spPr>
            <a:xfrm>
              <a:off x="4410337" y="1736809"/>
              <a:ext cx="16863" cy="16863"/>
            </a:xfrm>
            <a:custGeom>
              <a:rect b="b" l="l" r="r" t="t"/>
              <a:pathLst>
                <a:path extrusionOk="0" h="448" w="448"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0" y="447"/>
                  </a:moveTo>
                  <a:lnTo>
                    <a:pt x="0" y="447"/>
                  </a:lnTo>
                  <a:lnTo>
                    <a:pt x="0" y="447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lnTo>
                    <a:pt x="448" y="0"/>
                  </a:lnTo>
                  <a:close/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lnTo>
                    <a:pt x="0" y="447"/>
                  </a:lnTo>
                  <a:cubicBezTo>
                    <a:pt x="0" y="204"/>
                    <a:pt x="205" y="0"/>
                    <a:pt x="448" y="0"/>
                  </a:cubicBezTo>
                  <a:lnTo>
                    <a:pt x="448" y="0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0" name="Google Shape;2900;p84"/>
            <p:cNvSpPr/>
            <p:nvPr/>
          </p:nvSpPr>
          <p:spPr>
            <a:xfrm>
              <a:off x="4410337" y="1736809"/>
              <a:ext cx="30413" cy="28945"/>
            </a:xfrm>
            <a:custGeom>
              <a:rect b="b" l="l" r="r" t="t"/>
              <a:pathLst>
                <a:path extrusionOk="0" h="769" w="808">
                  <a:moveTo>
                    <a:pt x="448" y="0"/>
                  </a:moveTo>
                  <a:cubicBezTo>
                    <a:pt x="205" y="0"/>
                    <a:pt x="0" y="204"/>
                    <a:pt x="0" y="447"/>
                  </a:cubicBezTo>
                  <a:cubicBezTo>
                    <a:pt x="0" y="564"/>
                    <a:pt x="78" y="690"/>
                    <a:pt x="166" y="768"/>
                  </a:cubicBezTo>
                  <a:cubicBezTo>
                    <a:pt x="117" y="690"/>
                    <a:pt x="117" y="642"/>
                    <a:pt x="117" y="603"/>
                  </a:cubicBezTo>
                  <a:cubicBezTo>
                    <a:pt x="117" y="360"/>
                    <a:pt x="321" y="204"/>
                    <a:pt x="526" y="204"/>
                  </a:cubicBezTo>
                  <a:cubicBezTo>
                    <a:pt x="652" y="204"/>
                    <a:pt x="730" y="243"/>
                    <a:pt x="808" y="282"/>
                  </a:cubicBezTo>
                  <a:cubicBezTo>
                    <a:pt x="769" y="156"/>
                    <a:pt x="603" y="39"/>
                    <a:pt x="44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1" name="Google Shape;2901;p84"/>
            <p:cNvSpPr/>
            <p:nvPr/>
          </p:nvSpPr>
          <p:spPr>
            <a:xfrm>
              <a:off x="4410337" y="1631386"/>
              <a:ext cx="31881" cy="32257"/>
            </a:xfrm>
            <a:custGeom>
              <a:rect b="b" l="l" r="r" t="t"/>
              <a:pathLst>
                <a:path extrusionOk="0" h="857" w="847"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cubicBezTo>
                    <a:pt x="0" y="691"/>
                    <a:pt x="205" y="856"/>
                    <a:pt x="448" y="856"/>
                  </a:cubicBezTo>
                  <a:cubicBezTo>
                    <a:pt x="652" y="856"/>
                    <a:pt x="846" y="691"/>
                    <a:pt x="846" y="448"/>
                  </a:cubicBezTo>
                  <a:cubicBezTo>
                    <a:pt x="846" y="205"/>
                    <a:pt x="652" y="1"/>
                    <a:pt x="448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2" name="Google Shape;2902;p84"/>
            <p:cNvSpPr/>
            <p:nvPr/>
          </p:nvSpPr>
          <p:spPr>
            <a:xfrm>
              <a:off x="4410337" y="1631386"/>
              <a:ext cx="16863" cy="16863"/>
            </a:xfrm>
            <a:custGeom>
              <a:rect b="b" l="l" r="r" t="t"/>
              <a:pathLst>
                <a:path extrusionOk="0" h="448" w="448"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0" y="448"/>
                  </a:moveTo>
                  <a:lnTo>
                    <a:pt x="0" y="448"/>
                  </a:lnTo>
                  <a:lnTo>
                    <a:pt x="0" y="448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lnTo>
                    <a:pt x="448" y="1"/>
                  </a:lnTo>
                  <a:lnTo>
                    <a:pt x="448" y="1"/>
                  </a:lnTo>
                  <a:close/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lnTo>
                    <a:pt x="0" y="448"/>
                  </a:lnTo>
                  <a:cubicBezTo>
                    <a:pt x="0" y="205"/>
                    <a:pt x="205" y="1"/>
                    <a:pt x="448" y="1"/>
                  </a:cubicBezTo>
                  <a:lnTo>
                    <a:pt x="448" y="1"/>
                  </a:ln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3" name="Google Shape;2903;p84"/>
            <p:cNvSpPr/>
            <p:nvPr/>
          </p:nvSpPr>
          <p:spPr>
            <a:xfrm>
              <a:off x="4410337" y="1631386"/>
              <a:ext cx="30413" cy="28945"/>
            </a:xfrm>
            <a:custGeom>
              <a:rect b="b" l="l" r="r" t="t"/>
              <a:pathLst>
                <a:path extrusionOk="0" h="769" w="808">
                  <a:moveTo>
                    <a:pt x="448" y="1"/>
                  </a:moveTo>
                  <a:cubicBezTo>
                    <a:pt x="205" y="1"/>
                    <a:pt x="0" y="205"/>
                    <a:pt x="0" y="448"/>
                  </a:cubicBezTo>
                  <a:cubicBezTo>
                    <a:pt x="0" y="570"/>
                    <a:pt x="73" y="683"/>
                    <a:pt x="157" y="761"/>
                  </a:cubicBezTo>
                  <a:lnTo>
                    <a:pt x="157" y="761"/>
                  </a:lnTo>
                  <a:cubicBezTo>
                    <a:pt x="117" y="720"/>
                    <a:pt x="117" y="649"/>
                    <a:pt x="117" y="613"/>
                  </a:cubicBezTo>
                  <a:cubicBezTo>
                    <a:pt x="117" y="370"/>
                    <a:pt x="321" y="205"/>
                    <a:pt x="526" y="205"/>
                  </a:cubicBezTo>
                  <a:cubicBezTo>
                    <a:pt x="652" y="205"/>
                    <a:pt x="730" y="244"/>
                    <a:pt x="808" y="283"/>
                  </a:cubicBezTo>
                  <a:cubicBezTo>
                    <a:pt x="769" y="166"/>
                    <a:pt x="603" y="39"/>
                    <a:pt x="448" y="1"/>
                  </a:cubicBezTo>
                  <a:close/>
                  <a:moveTo>
                    <a:pt x="157" y="761"/>
                  </a:moveTo>
                  <a:lnTo>
                    <a:pt x="157" y="761"/>
                  </a:lnTo>
                  <a:cubicBezTo>
                    <a:pt x="160" y="763"/>
                    <a:pt x="163" y="766"/>
                    <a:pt x="166" y="769"/>
                  </a:cubicBezTo>
                  <a:cubicBezTo>
                    <a:pt x="163" y="766"/>
                    <a:pt x="160" y="763"/>
                    <a:pt x="157" y="76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4" name="Google Shape;2904;p84"/>
            <p:cNvSpPr/>
            <p:nvPr/>
          </p:nvSpPr>
          <p:spPr>
            <a:xfrm>
              <a:off x="4641998" y="1736809"/>
              <a:ext cx="32257" cy="31881"/>
            </a:xfrm>
            <a:custGeom>
              <a:rect b="b" l="l" r="r" t="t"/>
              <a:pathLst>
                <a:path extrusionOk="0" h="847" w="857">
                  <a:moveTo>
                    <a:pt x="409" y="0"/>
                  </a:moveTo>
                  <a:cubicBezTo>
                    <a:pt x="166" y="0"/>
                    <a:pt x="1" y="204"/>
                    <a:pt x="1" y="447"/>
                  </a:cubicBezTo>
                  <a:cubicBezTo>
                    <a:pt x="1" y="642"/>
                    <a:pt x="166" y="846"/>
                    <a:pt x="409" y="846"/>
                  </a:cubicBezTo>
                  <a:cubicBezTo>
                    <a:pt x="652" y="846"/>
                    <a:pt x="856" y="642"/>
                    <a:pt x="856" y="447"/>
                  </a:cubicBezTo>
                  <a:cubicBezTo>
                    <a:pt x="856" y="204"/>
                    <a:pt x="652" y="0"/>
                    <a:pt x="409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5" name="Google Shape;2905;p84"/>
            <p:cNvSpPr/>
            <p:nvPr/>
          </p:nvSpPr>
          <p:spPr>
            <a:xfrm>
              <a:off x="4655924" y="1736809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486" y="447"/>
                  </a:moveTo>
                  <a:lnTo>
                    <a:pt x="486" y="447"/>
                  </a:lnTo>
                  <a:lnTo>
                    <a:pt x="486" y="447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lose/>
                  <a:moveTo>
                    <a:pt x="39" y="0"/>
                  </a:moveTo>
                  <a:lnTo>
                    <a:pt x="39" y="0"/>
                  </a:lnTo>
                  <a:lnTo>
                    <a:pt x="39" y="0"/>
                  </a:lnTo>
                  <a:cubicBezTo>
                    <a:pt x="282" y="0"/>
                    <a:pt x="486" y="204"/>
                    <a:pt x="486" y="447"/>
                  </a:cubicBezTo>
                  <a:lnTo>
                    <a:pt x="486" y="447"/>
                  </a:lnTo>
                  <a:cubicBezTo>
                    <a:pt x="486" y="204"/>
                    <a:pt x="282" y="0"/>
                    <a:pt x="39" y="0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6" name="Google Shape;2906;p84"/>
            <p:cNvSpPr/>
            <p:nvPr/>
          </p:nvSpPr>
          <p:spPr>
            <a:xfrm>
              <a:off x="4641998" y="1736809"/>
              <a:ext cx="32257" cy="28945"/>
            </a:xfrm>
            <a:custGeom>
              <a:rect b="b" l="l" r="r" t="t"/>
              <a:pathLst>
                <a:path extrusionOk="0" h="769" w="857">
                  <a:moveTo>
                    <a:pt x="370" y="0"/>
                  </a:moveTo>
                  <a:cubicBezTo>
                    <a:pt x="205" y="39"/>
                    <a:pt x="88" y="156"/>
                    <a:pt x="1" y="282"/>
                  </a:cubicBezTo>
                  <a:cubicBezTo>
                    <a:pt x="88" y="243"/>
                    <a:pt x="205" y="204"/>
                    <a:pt x="283" y="204"/>
                  </a:cubicBezTo>
                  <a:cubicBezTo>
                    <a:pt x="526" y="204"/>
                    <a:pt x="730" y="360"/>
                    <a:pt x="730" y="603"/>
                  </a:cubicBezTo>
                  <a:cubicBezTo>
                    <a:pt x="730" y="642"/>
                    <a:pt x="691" y="690"/>
                    <a:pt x="691" y="768"/>
                  </a:cubicBezTo>
                  <a:cubicBezTo>
                    <a:pt x="769" y="690"/>
                    <a:pt x="818" y="564"/>
                    <a:pt x="856" y="447"/>
                  </a:cubicBezTo>
                  <a:cubicBezTo>
                    <a:pt x="856" y="204"/>
                    <a:pt x="652" y="0"/>
                    <a:pt x="409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7" name="Google Shape;2907;p84"/>
            <p:cNvSpPr/>
            <p:nvPr/>
          </p:nvSpPr>
          <p:spPr>
            <a:xfrm>
              <a:off x="4641998" y="1631386"/>
              <a:ext cx="32257" cy="32257"/>
            </a:xfrm>
            <a:custGeom>
              <a:rect b="b" l="l" r="r" t="t"/>
              <a:pathLst>
                <a:path extrusionOk="0" h="857" w="857">
                  <a:moveTo>
                    <a:pt x="409" y="1"/>
                  </a:moveTo>
                  <a:cubicBezTo>
                    <a:pt x="166" y="1"/>
                    <a:pt x="1" y="205"/>
                    <a:pt x="1" y="448"/>
                  </a:cubicBezTo>
                  <a:cubicBezTo>
                    <a:pt x="1" y="691"/>
                    <a:pt x="166" y="856"/>
                    <a:pt x="409" y="856"/>
                  </a:cubicBezTo>
                  <a:cubicBezTo>
                    <a:pt x="652" y="856"/>
                    <a:pt x="856" y="691"/>
                    <a:pt x="856" y="448"/>
                  </a:cubicBezTo>
                  <a:cubicBezTo>
                    <a:pt x="856" y="205"/>
                    <a:pt x="652" y="1"/>
                    <a:pt x="409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8" name="Google Shape;2908;p84"/>
            <p:cNvSpPr/>
            <p:nvPr/>
          </p:nvSpPr>
          <p:spPr>
            <a:xfrm>
              <a:off x="4655924" y="1631386"/>
              <a:ext cx="18331" cy="16863"/>
            </a:xfrm>
            <a:custGeom>
              <a:rect b="b" l="l" r="r" t="t"/>
              <a:pathLst>
                <a:path extrusionOk="0" h="448" w="487"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486" y="448"/>
                  </a:moveTo>
                  <a:lnTo>
                    <a:pt x="486" y="448"/>
                  </a:lnTo>
                  <a:lnTo>
                    <a:pt x="486" y="448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lose/>
                  <a:moveTo>
                    <a:pt x="39" y="1"/>
                  </a:moveTo>
                  <a:lnTo>
                    <a:pt x="39" y="1"/>
                  </a:lnTo>
                  <a:lnTo>
                    <a:pt x="39" y="1"/>
                  </a:lnTo>
                  <a:cubicBezTo>
                    <a:pt x="282" y="1"/>
                    <a:pt x="486" y="205"/>
                    <a:pt x="486" y="448"/>
                  </a:cubicBezTo>
                  <a:lnTo>
                    <a:pt x="486" y="448"/>
                  </a:lnTo>
                  <a:cubicBezTo>
                    <a:pt x="486" y="205"/>
                    <a:pt x="282" y="1"/>
                    <a:pt x="39" y="1"/>
                  </a:cubicBezTo>
                  <a:close/>
                </a:path>
              </a:pathLst>
            </a:custGeom>
            <a:solidFill>
              <a:srgbClr val="17131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9" name="Google Shape;2909;p84"/>
            <p:cNvSpPr/>
            <p:nvPr/>
          </p:nvSpPr>
          <p:spPr>
            <a:xfrm>
              <a:off x="4641998" y="1631386"/>
              <a:ext cx="32257" cy="28945"/>
            </a:xfrm>
            <a:custGeom>
              <a:rect b="b" l="l" r="r" t="t"/>
              <a:pathLst>
                <a:path extrusionOk="0" h="769" w="857">
                  <a:moveTo>
                    <a:pt x="370" y="1"/>
                  </a:moveTo>
                  <a:cubicBezTo>
                    <a:pt x="205" y="39"/>
                    <a:pt x="88" y="166"/>
                    <a:pt x="1" y="283"/>
                  </a:cubicBezTo>
                  <a:cubicBezTo>
                    <a:pt x="88" y="244"/>
                    <a:pt x="205" y="205"/>
                    <a:pt x="283" y="205"/>
                  </a:cubicBezTo>
                  <a:cubicBezTo>
                    <a:pt x="526" y="205"/>
                    <a:pt x="730" y="370"/>
                    <a:pt x="730" y="613"/>
                  </a:cubicBezTo>
                  <a:cubicBezTo>
                    <a:pt x="730" y="652"/>
                    <a:pt x="691" y="730"/>
                    <a:pt x="691" y="769"/>
                  </a:cubicBezTo>
                  <a:cubicBezTo>
                    <a:pt x="769" y="691"/>
                    <a:pt x="818" y="574"/>
                    <a:pt x="856" y="448"/>
                  </a:cubicBezTo>
                  <a:cubicBezTo>
                    <a:pt x="856" y="205"/>
                    <a:pt x="652" y="1"/>
                    <a:pt x="40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0" name="Google Shape;2910;p84"/>
            <p:cNvSpPr/>
            <p:nvPr/>
          </p:nvSpPr>
          <p:spPr>
            <a:xfrm>
              <a:off x="4266862" y="1570638"/>
              <a:ext cx="172429" cy="290995"/>
            </a:xfrm>
            <a:custGeom>
              <a:rect b="b" l="l" r="r" t="t"/>
              <a:pathLst>
                <a:path extrusionOk="0" h="7731" w="4581">
                  <a:moveTo>
                    <a:pt x="574" y="0"/>
                  </a:moveTo>
                  <a:cubicBezTo>
                    <a:pt x="409" y="195"/>
                    <a:pt x="205" y="360"/>
                    <a:pt x="1" y="525"/>
                  </a:cubicBezTo>
                  <a:cubicBezTo>
                    <a:pt x="127" y="846"/>
                    <a:pt x="244" y="1128"/>
                    <a:pt x="370" y="1410"/>
                  </a:cubicBezTo>
                  <a:cubicBezTo>
                    <a:pt x="973" y="2713"/>
                    <a:pt x="1702" y="3968"/>
                    <a:pt x="2519" y="5144"/>
                  </a:cubicBezTo>
                  <a:cubicBezTo>
                    <a:pt x="3005" y="5951"/>
                    <a:pt x="3608" y="6720"/>
                    <a:pt x="4260" y="7410"/>
                  </a:cubicBezTo>
                  <a:cubicBezTo>
                    <a:pt x="4376" y="7536"/>
                    <a:pt x="4464" y="7653"/>
                    <a:pt x="4581" y="7731"/>
                  </a:cubicBezTo>
                  <a:lnTo>
                    <a:pt x="4581" y="6924"/>
                  </a:lnTo>
                  <a:cubicBezTo>
                    <a:pt x="4133" y="6360"/>
                    <a:pt x="3686" y="5747"/>
                    <a:pt x="3287" y="5144"/>
                  </a:cubicBezTo>
                  <a:cubicBezTo>
                    <a:pt x="2471" y="3968"/>
                    <a:pt x="1741" y="2713"/>
                    <a:pt x="1177" y="1410"/>
                  </a:cubicBezTo>
                  <a:cubicBezTo>
                    <a:pt x="973" y="973"/>
                    <a:pt x="769" y="487"/>
                    <a:pt x="57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p84"/>
            <p:cNvSpPr/>
            <p:nvPr/>
          </p:nvSpPr>
          <p:spPr>
            <a:xfrm>
              <a:off x="4643466" y="1565859"/>
              <a:ext cx="175741" cy="295775"/>
            </a:xfrm>
            <a:custGeom>
              <a:rect b="b" l="l" r="r" t="t"/>
              <a:pathLst>
                <a:path extrusionOk="0" h="7858" w="4669">
                  <a:moveTo>
                    <a:pt x="4056" y="1"/>
                  </a:moveTo>
                  <a:cubicBezTo>
                    <a:pt x="3851" y="487"/>
                    <a:pt x="3647" y="1100"/>
                    <a:pt x="3453" y="1537"/>
                  </a:cubicBezTo>
                  <a:cubicBezTo>
                    <a:pt x="2840" y="2840"/>
                    <a:pt x="2111" y="4095"/>
                    <a:pt x="1304" y="5271"/>
                  </a:cubicBezTo>
                  <a:cubicBezTo>
                    <a:pt x="934" y="5874"/>
                    <a:pt x="487" y="6487"/>
                    <a:pt x="1" y="7051"/>
                  </a:cubicBezTo>
                  <a:lnTo>
                    <a:pt x="1" y="7858"/>
                  </a:lnTo>
                  <a:cubicBezTo>
                    <a:pt x="127" y="7780"/>
                    <a:pt x="244" y="7663"/>
                    <a:pt x="370" y="7537"/>
                  </a:cubicBezTo>
                  <a:cubicBezTo>
                    <a:pt x="1022" y="6847"/>
                    <a:pt x="1586" y="6078"/>
                    <a:pt x="2111" y="5271"/>
                  </a:cubicBezTo>
                  <a:cubicBezTo>
                    <a:pt x="2879" y="4095"/>
                    <a:pt x="3608" y="2840"/>
                    <a:pt x="4221" y="1537"/>
                  </a:cubicBezTo>
                  <a:cubicBezTo>
                    <a:pt x="4338" y="1255"/>
                    <a:pt x="4542" y="808"/>
                    <a:pt x="4668" y="526"/>
                  </a:cubicBezTo>
                  <a:cubicBezTo>
                    <a:pt x="4464" y="370"/>
                    <a:pt x="4260" y="166"/>
                    <a:pt x="405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2" name="Google Shape;2912;p84"/>
            <p:cNvSpPr/>
            <p:nvPr/>
          </p:nvSpPr>
          <p:spPr>
            <a:xfrm>
              <a:off x="4048750" y="3812301"/>
              <a:ext cx="82394" cy="86798"/>
            </a:xfrm>
            <a:custGeom>
              <a:rect b="b" l="l" r="r" t="t"/>
              <a:pathLst>
                <a:path extrusionOk="0" h="2306" w="2189">
                  <a:moveTo>
                    <a:pt x="778" y="1"/>
                  </a:moveTo>
                  <a:lnTo>
                    <a:pt x="0" y="195"/>
                  </a:lnTo>
                  <a:cubicBezTo>
                    <a:pt x="486" y="769"/>
                    <a:pt x="895" y="1372"/>
                    <a:pt x="1021" y="1985"/>
                  </a:cubicBezTo>
                  <a:cubicBezTo>
                    <a:pt x="1060" y="2062"/>
                    <a:pt x="1060" y="2189"/>
                    <a:pt x="1060" y="2305"/>
                  </a:cubicBezTo>
                  <a:cubicBezTo>
                    <a:pt x="1663" y="2228"/>
                    <a:pt x="2188" y="1411"/>
                    <a:pt x="1663" y="925"/>
                  </a:cubicBezTo>
                  <a:cubicBezTo>
                    <a:pt x="1342" y="604"/>
                    <a:pt x="1021" y="322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3" name="Google Shape;2913;p84"/>
            <p:cNvSpPr/>
            <p:nvPr/>
          </p:nvSpPr>
          <p:spPr>
            <a:xfrm>
              <a:off x="3743883" y="3718771"/>
              <a:ext cx="344820" cy="327920"/>
            </a:xfrm>
            <a:custGeom>
              <a:rect b="b" l="l" r="r" t="t"/>
              <a:pathLst>
                <a:path extrusionOk="0" h="8712" w="9161">
                  <a:moveTo>
                    <a:pt x="5271" y="0"/>
                  </a:moveTo>
                  <a:cubicBezTo>
                    <a:pt x="5179" y="0"/>
                    <a:pt x="5085" y="2"/>
                    <a:pt x="4988" y="6"/>
                  </a:cubicBezTo>
                  <a:cubicBezTo>
                    <a:pt x="4055" y="55"/>
                    <a:pt x="3160" y="94"/>
                    <a:pt x="2353" y="492"/>
                  </a:cubicBezTo>
                  <a:cubicBezTo>
                    <a:pt x="2149" y="619"/>
                    <a:pt x="1984" y="697"/>
                    <a:pt x="1780" y="862"/>
                  </a:cubicBezTo>
                  <a:cubicBezTo>
                    <a:pt x="564" y="1834"/>
                    <a:pt x="0" y="3410"/>
                    <a:pt x="408" y="4917"/>
                  </a:cubicBezTo>
                  <a:cubicBezTo>
                    <a:pt x="447" y="4956"/>
                    <a:pt x="447" y="4995"/>
                    <a:pt x="447" y="5034"/>
                  </a:cubicBezTo>
                  <a:cubicBezTo>
                    <a:pt x="690" y="5685"/>
                    <a:pt x="1177" y="6288"/>
                    <a:pt x="1663" y="6696"/>
                  </a:cubicBezTo>
                  <a:cubicBezTo>
                    <a:pt x="2314" y="7260"/>
                    <a:pt x="3044" y="7669"/>
                    <a:pt x="3812" y="8029"/>
                  </a:cubicBezTo>
                  <a:cubicBezTo>
                    <a:pt x="4300" y="8280"/>
                    <a:pt x="4889" y="8711"/>
                    <a:pt x="5464" y="8711"/>
                  </a:cubicBezTo>
                  <a:cubicBezTo>
                    <a:pt x="5645" y="8711"/>
                    <a:pt x="5825" y="8668"/>
                    <a:pt x="6000" y="8563"/>
                  </a:cubicBezTo>
                  <a:cubicBezTo>
                    <a:pt x="6398" y="8272"/>
                    <a:pt x="6603" y="7785"/>
                    <a:pt x="7011" y="7542"/>
                  </a:cubicBezTo>
                  <a:cubicBezTo>
                    <a:pt x="7497" y="7260"/>
                    <a:pt x="7701" y="7056"/>
                    <a:pt x="7983" y="6570"/>
                  </a:cubicBezTo>
                  <a:cubicBezTo>
                    <a:pt x="8431" y="5841"/>
                    <a:pt x="9160" y="5598"/>
                    <a:pt x="9160" y="4790"/>
                  </a:cubicBezTo>
                  <a:cubicBezTo>
                    <a:pt x="9160" y="4674"/>
                    <a:pt x="9160" y="4547"/>
                    <a:pt x="9121" y="4470"/>
                  </a:cubicBezTo>
                  <a:cubicBezTo>
                    <a:pt x="8995" y="3857"/>
                    <a:pt x="8586" y="3254"/>
                    <a:pt x="8100" y="2680"/>
                  </a:cubicBezTo>
                  <a:lnTo>
                    <a:pt x="8878" y="2486"/>
                  </a:lnTo>
                  <a:cubicBezTo>
                    <a:pt x="8752" y="2359"/>
                    <a:pt x="8674" y="2243"/>
                    <a:pt x="8586" y="2077"/>
                  </a:cubicBezTo>
                  <a:cubicBezTo>
                    <a:pt x="7785" y="660"/>
                    <a:pt x="6906" y="0"/>
                    <a:pt x="5271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4" name="Google Shape;2914;p84"/>
            <p:cNvSpPr/>
            <p:nvPr/>
          </p:nvSpPr>
          <p:spPr>
            <a:xfrm>
              <a:off x="3681291" y="3685424"/>
              <a:ext cx="151200" cy="222829"/>
            </a:xfrm>
            <a:custGeom>
              <a:rect b="b" l="l" r="r" t="t"/>
              <a:pathLst>
                <a:path extrusionOk="0" h="5920" w="4017">
                  <a:moveTo>
                    <a:pt x="2818" y="0"/>
                  </a:moveTo>
                  <a:cubicBezTo>
                    <a:pt x="2784" y="0"/>
                    <a:pt x="2749" y="3"/>
                    <a:pt x="2713" y="7"/>
                  </a:cubicBezTo>
                  <a:cubicBezTo>
                    <a:pt x="2597" y="7"/>
                    <a:pt x="2470" y="85"/>
                    <a:pt x="2353" y="163"/>
                  </a:cubicBezTo>
                  <a:cubicBezTo>
                    <a:pt x="1381" y="737"/>
                    <a:pt x="525" y="1952"/>
                    <a:pt x="204" y="3041"/>
                  </a:cubicBezTo>
                  <a:cubicBezTo>
                    <a:pt x="88" y="3411"/>
                    <a:pt x="0" y="3858"/>
                    <a:pt x="88" y="4257"/>
                  </a:cubicBezTo>
                  <a:cubicBezTo>
                    <a:pt x="127" y="4626"/>
                    <a:pt x="282" y="4947"/>
                    <a:pt x="652" y="5190"/>
                  </a:cubicBezTo>
                  <a:cubicBezTo>
                    <a:pt x="1099" y="5472"/>
                    <a:pt x="2071" y="5920"/>
                    <a:pt x="2110" y="5920"/>
                  </a:cubicBezTo>
                  <a:cubicBezTo>
                    <a:pt x="2110" y="5881"/>
                    <a:pt x="2110" y="5842"/>
                    <a:pt x="2071" y="5803"/>
                  </a:cubicBezTo>
                  <a:cubicBezTo>
                    <a:pt x="1663" y="4296"/>
                    <a:pt x="2227" y="2720"/>
                    <a:pt x="3443" y="1748"/>
                  </a:cubicBezTo>
                  <a:cubicBezTo>
                    <a:pt x="3647" y="1583"/>
                    <a:pt x="3812" y="1505"/>
                    <a:pt x="4016" y="1378"/>
                  </a:cubicBezTo>
                  <a:cubicBezTo>
                    <a:pt x="3773" y="1058"/>
                    <a:pt x="3734" y="737"/>
                    <a:pt x="3443" y="406"/>
                  </a:cubicBezTo>
                  <a:cubicBezTo>
                    <a:pt x="3272" y="125"/>
                    <a:pt x="3064" y="0"/>
                    <a:pt x="281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5" name="Google Shape;2915;p84"/>
            <p:cNvSpPr/>
            <p:nvPr/>
          </p:nvSpPr>
          <p:spPr>
            <a:xfrm>
              <a:off x="3819987" y="3784148"/>
              <a:ext cx="139117" cy="125567"/>
            </a:xfrm>
            <a:custGeom>
              <a:rect b="b" l="l" r="r" t="t"/>
              <a:pathLst>
                <a:path extrusionOk="0" h="3336" w="3696">
                  <a:moveTo>
                    <a:pt x="1579" y="1"/>
                  </a:moveTo>
                  <a:cubicBezTo>
                    <a:pt x="1461" y="1"/>
                    <a:pt x="1338" y="50"/>
                    <a:pt x="1216" y="136"/>
                  </a:cubicBezTo>
                  <a:cubicBezTo>
                    <a:pt x="934" y="418"/>
                    <a:pt x="448" y="943"/>
                    <a:pt x="127" y="1391"/>
                  </a:cubicBezTo>
                  <a:cubicBezTo>
                    <a:pt x="1" y="1595"/>
                    <a:pt x="1" y="1838"/>
                    <a:pt x="166" y="2003"/>
                  </a:cubicBezTo>
                  <a:cubicBezTo>
                    <a:pt x="574" y="2402"/>
                    <a:pt x="1343" y="3131"/>
                    <a:pt x="1420" y="3335"/>
                  </a:cubicBezTo>
                  <a:cubicBezTo>
                    <a:pt x="2150" y="1517"/>
                    <a:pt x="3696" y="584"/>
                    <a:pt x="3696" y="584"/>
                  </a:cubicBezTo>
                  <a:lnTo>
                    <a:pt x="1702" y="20"/>
                  </a:lnTo>
                  <a:cubicBezTo>
                    <a:pt x="1662" y="7"/>
                    <a:pt x="1621" y="1"/>
                    <a:pt x="1579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6" name="Google Shape;2916;p84"/>
            <p:cNvSpPr/>
            <p:nvPr/>
          </p:nvSpPr>
          <p:spPr>
            <a:xfrm>
              <a:off x="3710197" y="3714593"/>
              <a:ext cx="122292" cy="193658"/>
            </a:xfrm>
            <a:custGeom>
              <a:rect b="b" l="l" r="r" t="t"/>
              <a:pathLst>
                <a:path extrusionOk="0" h="5145" w="3249">
                  <a:moveTo>
                    <a:pt x="2918" y="1"/>
                  </a:moveTo>
                  <a:cubicBezTo>
                    <a:pt x="2723" y="78"/>
                    <a:pt x="2558" y="166"/>
                    <a:pt x="2354" y="244"/>
                  </a:cubicBezTo>
                  <a:cubicBezTo>
                    <a:pt x="2149" y="360"/>
                    <a:pt x="1994" y="448"/>
                    <a:pt x="1790" y="603"/>
                  </a:cubicBezTo>
                  <a:cubicBezTo>
                    <a:pt x="574" y="1576"/>
                    <a:pt x="0" y="3161"/>
                    <a:pt x="409" y="4658"/>
                  </a:cubicBezTo>
                  <a:cubicBezTo>
                    <a:pt x="448" y="4697"/>
                    <a:pt x="448" y="4697"/>
                    <a:pt x="448" y="4736"/>
                  </a:cubicBezTo>
                  <a:cubicBezTo>
                    <a:pt x="856" y="4940"/>
                    <a:pt x="1303" y="5145"/>
                    <a:pt x="1342" y="5145"/>
                  </a:cubicBezTo>
                  <a:cubicBezTo>
                    <a:pt x="1342" y="5106"/>
                    <a:pt x="1342" y="5067"/>
                    <a:pt x="1303" y="5028"/>
                  </a:cubicBezTo>
                  <a:cubicBezTo>
                    <a:pt x="895" y="3521"/>
                    <a:pt x="1459" y="1945"/>
                    <a:pt x="2675" y="973"/>
                  </a:cubicBezTo>
                  <a:cubicBezTo>
                    <a:pt x="2879" y="808"/>
                    <a:pt x="3044" y="730"/>
                    <a:pt x="3248" y="603"/>
                  </a:cubicBezTo>
                  <a:cubicBezTo>
                    <a:pt x="3083" y="409"/>
                    <a:pt x="3005" y="205"/>
                    <a:pt x="2918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7" name="Google Shape;2917;p84"/>
            <p:cNvSpPr/>
            <p:nvPr/>
          </p:nvSpPr>
          <p:spPr>
            <a:xfrm>
              <a:off x="4015440" y="3758893"/>
              <a:ext cx="91540" cy="140209"/>
            </a:xfrm>
            <a:custGeom>
              <a:rect b="b" l="l" r="r" t="t"/>
              <a:pathLst>
                <a:path extrusionOk="0" h="3725" w="2432">
                  <a:moveTo>
                    <a:pt x="0" y="0"/>
                  </a:moveTo>
                  <a:lnTo>
                    <a:pt x="0" y="0"/>
                  </a:lnTo>
                  <a:cubicBezTo>
                    <a:pt x="39" y="360"/>
                    <a:pt x="78" y="729"/>
                    <a:pt x="282" y="1050"/>
                  </a:cubicBezTo>
                  <a:cubicBezTo>
                    <a:pt x="360" y="1216"/>
                    <a:pt x="486" y="1293"/>
                    <a:pt x="642" y="1420"/>
                  </a:cubicBezTo>
                  <a:cubicBezTo>
                    <a:pt x="768" y="1537"/>
                    <a:pt x="768" y="1537"/>
                    <a:pt x="885" y="1614"/>
                  </a:cubicBezTo>
                  <a:cubicBezTo>
                    <a:pt x="1371" y="2188"/>
                    <a:pt x="1780" y="2791"/>
                    <a:pt x="1906" y="3404"/>
                  </a:cubicBezTo>
                  <a:cubicBezTo>
                    <a:pt x="1945" y="3481"/>
                    <a:pt x="1945" y="3608"/>
                    <a:pt x="1945" y="3724"/>
                  </a:cubicBezTo>
                  <a:cubicBezTo>
                    <a:pt x="2101" y="3686"/>
                    <a:pt x="2305" y="3608"/>
                    <a:pt x="2431" y="3481"/>
                  </a:cubicBezTo>
                  <a:cubicBezTo>
                    <a:pt x="2431" y="3122"/>
                    <a:pt x="2266" y="2713"/>
                    <a:pt x="2101" y="2392"/>
                  </a:cubicBezTo>
                  <a:cubicBezTo>
                    <a:pt x="1906" y="2023"/>
                    <a:pt x="1614" y="1741"/>
                    <a:pt x="1332" y="1498"/>
                  </a:cubicBezTo>
                  <a:cubicBezTo>
                    <a:pt x="1050" y="1293"/>
                    <a:pt x="807" y="1089"/>
                    <a:pt x="564" y="885"/>
                  </a:cubicBezTo>
                  <a:cubicBezTo>
                    <a:pt x="282" y="603"/>
                    <a:pt x="156" y="282"/>
                    <a:pt x="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8" name="Google Shape;2918;p84"/>
            <p:cNvSpPr/>
            <p:nvPr/>
          </p:nvSpPr>
          <p:spPr>
            <a:xfrm>
              <a:off x="3754497" y="3854756"/>
              <a:ext cx="334206" cy="191926"/>
            </a:xfrm>
            <a:custGeom>
              <a:rect b="b" l="l" r="r" t="t"/>
              <a:pathLst>
                <a:path extrusionOk="0" h="5099" w="8879">
                  <a:moveTo>
                    <a:pt x="8509" y="1"/>
                  </a:moveTo>
                  <a:cubicBezTo>
                    <a:pt x="8431" y="730"/>
                    <a:pt x="7740" y="1012"/>
                    <a:pt x="7332" y="1703"/>
                  </a:cubicBezTo>
                  <a:cubicBezTo>
                    <a:pt x="7050" y="2150"/>
                    <a:pt x="6846" y="2393"/>
                    <a:pt x="6408" y="2675"/>
                  </a:cubicBezTo>
                  <a:cubicBezTo>
                    <a:pt x="5961" y="2918"/>
                    <a:pt x="5757" y="3404"/>
                    <a:pt x="5348" y="3647"/>
                  </a:cubicBezTo>
                  <a:cubicBezTo>
                    <a:pt x="5160" y="3773"/>
                    <a:pt x="4967" y="3823"/>
                    <a:pt x="4772" y="3823"/>
                  </a:cubicBezTo>
                  <a:cubicBezTo>
                    <a:pt x="4213" y="3823"/>
                    <a:pt x="3644" y="3407"/>
                    <a:pt x="3160" y="3161"/>
                  </a:cubicBezTo>
                  <a:cubicBezTo>
                    <a:pt x="2431" y="2801"/>
                    <a:pt x="1663" y="2393"/>
                    <a:pt x="1060" y="1829"/>
                  </a:cubicBezTo>
                  <a:cubicBezTo>
                    <a:pt x="652" y="1498"/>
                    <a:pt x="282" y="1061"/>
                    <a:pt x="0" y="614"/>
                  </a:cubicBezTo>
                  <a:lnTo>
                    <a:pt x="0" y="614"/>
                  </a:lnTo>
                  <a:cubicBezTo>
                    <a:pt x="39" y="857"/>
                    <a:pt x="88" y="1061"/>
                    <a:pt x="126" y="1304"/>
                  </a:cubicBezTo>
                  <a:cubicBezTo>
                    <a:pt x="165" y="1343"/>
                    <a:pt x="165" y="1382"/>
                    <a:pt x="165" y="1421"/>
                  </a:cubicBezTo>
                  <a:cubicBezTo>
                    <a:pt x="408" y="2072"/>
                    <a:pt x="895" y="2675"/>
                    <a:pt x="1381" y="3083"/>
                  </a:cubicBezTo>
                  <a:cubicBezTo>
                    <a:pt x="2032" y="3647"/>
                    <a:pt x="2762" y="4056"/>
                    <a:pt x="3530" y="4416"/>
                  </a:cubicBezTo>
                  <a:cubicBezTo>
                    <a:pt x="4018" y="4667"/>
                    <a:pt x="4607" y="5098"/>
                    <a:pt x="5182" y="5098"/>
                  </a:cubicBezTo>
                  <a:cubicBezTo>
                    <a:pt x="5363" y="5098"/>
                    <a:pt x="5543" y="5055"/>
                    <a:pt x="5718" y="4950"/>
                  </a:cubicBezTo>
                  <a:cubicBezTo>
                    <a:pt x="6116" y="4659"/>
                    <a:pt x="6321" y="4172"/>
                    <a:pt x="6729" y="3929"/>
                  </a:cubicBezTo>
                  <a:cubicBezTo>
                    <a:pt x="7215" y="3647"/>
                    <a:pt x="7419" y="3443"/>
                    <a:pt x="7701" y="2957"/>
                  </a:cubicBezTo>
                  <a:cubicBezTo>
                    <a:pt x="8149" y="2228"/>
                    <a:pt x="8878" y="1985"/>
                    <a:pt x="8878" y="1177"/>
                  </a:cubicBezTo>
                  <a:cubicBezTo>
                    <a:pt x="8878" y="1061"/>
                    <a:pt x="8878" y="934"/>
                    <a:pt x="8839" y="857"/>
                  </a:cubicBezTo>
                  <a:cubicBezTo>
                    <a:pt x="8791" y="575"/>
                    <a:pt x="8674" y="283"/>
                    <a:pt x="8509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9" name="Google Shape;2919;p84"/>
            <p:cNvSpPr/>
            <p:nvPr/>
          </p:nvSpPr>
          <p:spPr>
            <a:xfrm>
              <a:off x="4065574" y="3815236"/>
              <a:ext cx="41404" cy="74715"/>
            </a:xfrm>
            <a:custGeom>
              <a:rect b="b" l="l" r="r" t="t"/>
              <a:pathLst>
                <a:path extrusionOk="0" h="1985" w="1100">
                  <a:moveTo>
                    <a:pt x="0" y="1"/>
                  </a:moveTo>
                  <a:lnTo>
                    <a:pt x="0" y="1"/>
                  </a:lnTo>
                  <a:cubicBezTo>
                    <a:pt x="282" y="244"/>
                    <a:pt x="574" y="526"/>
                    <a:pt x="769" y="895"/>
                  </a:cubicBezTo>
                  <a:cubicBezTo>
                    <a:pt x="934" y="1216"/>
                    <a:pt x="1099" y="1625"/>
                    <a:pt x="1099" y="1984"/>
                  </a:cubicBezTo>
                  <a:lnTo>
                    <a:pt x="1099" y="1984"/>
                  </a:lnTo>
                  <a:cubicBezTo>
                    <a:pt x="1099" y="1625"/>
                    <a:pt x="934" y="1216"/>
                    <a:pt x="769" y="895"/>
                  </a:cubicBezTo>
                  <a:cubicBezTo>
                    <a:pt x="574" y="526"/>
                    <a:pt x="282" y="244"/>
                    <a:pt x="0" y="1"/>
                  </a:cubicBezTo>
                  <a:close/>
                </a:path>
              </a:pathLst>
            </a:custGeom>
            <a:solidFill>
              <a:srgbClr val="EEFA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0" name="Google Shape;2920;p84"/>
            <p:cNvSpPr/>
            <p:nvPr/>
          </p:nvSpPr>
          <p:spPr>
            <a:xfrm>
              <a:off x="4015440" y="3757680"/>
              <a:ext cx="91540" cy="140209"/>
            </a:xfrm>
            <a:custGeom>
              <a:rect b="b" l="l" r="r" t="t"/>
              <a:pathLst>
                <a:path extrusionOk="0" h="3725" w="2432">
                  <a:moveTo>
                    <a:pt x="0" y="0"/>
                  </a:moveTo>
                  <a:lnTo>
                    <a:pt x="0" y="0"/>
                  </a:lnTo>
                  <a:cubicBezTo>
                    <a:pt x="39" y="360"/>
                    <a:pt x="78" y="729"/>
                    <a:pt x="282" y="1050"/>
                  </a:cubicBezTo>
                  <a:cubicBezTo>
                    <a:pt x="360" y="1216"/>
                    <a:pt x="486" y="1293"/>
                    <a:pt x="642" y="1420"/>
                  </a:cubicBezTo>
                  <a:cubicBezTo>
                    <a:pt x="768" y="1537"/>
                    <a:pt x="768" y="1537"/>
                    <a:pt x="885" y="1614"/>
                  </a:cubicBezTo>
                  <a:cubicBezTo>
                    <a:pt x="1371" y="2149"/>
                    <a:pt x="1780" y="2752"/>
                    <a:pt x="1906" y="3365"/>
                  </a:cubicBezTo>
                  <a:lnTo>
                    <a:pt x="1906" y="3404"/>
                  </a:lnTo>
                  <a:cubicBezTo>
                    <a:pt x="1945" y="3481"/>
                    <a:pt x="1945" y="3608"/>
                    <a:pt x="1945" y="3724"/>
                  </a:cubicBezTo>
                  <a:cubicBezTo>
                    <a:pt x="2101" y="3686"/>
                    <a:pt x="2305" y="3608"/>
                    <a:pt x="2431" y="3481"/>
                  </a:cubicBezTo>
                  <a:cubicBezTo>
                    <a:pt x="2431" y="3122"/>
                    <a:pt x="2266" y="2713"/>
                    <a:pt x="2101" y="2392"/>
                  </a:cubicBezTo>
                  <a:cubicBezTo>
                    <a:pt x="1906" y="2023"/>
                    <a:pt x="1614" y="1741"/>
                    <a:pt x="1332" y="1498"/>
                  </a:cubicBezTo>
                  <a:cubicBezTo>
                    <a:pt x="1050" y="1293"/>
                    <a:pt x="807" y="1089"/>
                    <a:pt x="564" y="885"/>
                  </a:cubicBezTo>
                  <a:cubicBezTo>
                    <a:pt x="282" y="603"/>
                    <a:pt x="156" y="282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1" name="Google Shape;2921;p84"/>
            <p:cNvSpPr/>
            <p:nvPr/>
          </p:nvSpPr>
          <p:spPr>
            <a:xfrm>
              <a:off x="4087178" y="3885506"/>
              <a:ext cx="38" cy="1506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CF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2" name="Google Shape;2922;p84"/>
            <p:cNvSpPr/>
            <p:nvPr/>
          </p:nvSpPr>
          <p:spPr>
            <a:xfrm>
              <a:off x="4936251" y="3812301"/>
              <a:ext cx="82394" cy="86798"/>
            </a:xfrm>
            <a:custGeom>
              <a:rect b="b" l="l" r="r" t="t"/>
              <a:pathLst>
                <a:path extrusionOk="0" h="2306" w="2189">
                  <a:moveTo>
                    <a:pt x="1421" y="1"/>
                  </a:moveTo>
                  <a:cubicBezTo>
                    <a:pt x="1177" y="322"/>
                    <a:pt x="857" y="604"/>
                    <a:pt x="536" y="925"/>
                  </a:cubicBezTo>
                  <a:cubicBezTo>
                    <a:pt x="1" y="1411"/>
                    <a:pt x="536" y="2228"/>
                    <a:pt x="1139" y="2305"/>
                  </a:cubicBezTo>
                  <a:cubicBezTo>
                    <a:pt x="1139" y="2189"/>
                    <a:pt x="1139" y="2062"/>
                    <a:pt x="1177" y="1985"/>
                  </a:cubicBezTo>
                  <a:cubicBezTo>
                    <a:pt x="1265" y="1372"/>
                    <a:pt x="1703" y="769"/>
                    <a:pt x="2189" y="195"/>
                  </a:cubicBezTo>
                  <a:lnTo>
                    <a:pt x="14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3" name="Google Shape;2923;p84"/>
            <p:cNvSpPr/>
            <p:nvPr/>
          </p:nvSpPr>
          <p:spPr>
            <a:xfrm>
              <a:off x="4979083" y="3718771"/>
              <a:ext cx="343352" cy="327920"/>
            </a:xfrm>
            <a:custGeom>
              <a:rect b="b" l="l" r="r" t="t"/>
              <a:pathLst>
                <a:path extrusionOk="0" h="8712" w="9122">
                  <a:moveTo>
                    <a:pt x="3857" y="0"/>
                  </a:moveTo>
                  <a:cubicBezTo>
                    <a:pt x="2255" y="0"/>
                    <a:pt x="1373" y="660"/>
                    <a:pt x="526" y="2077"/>
                  </a:cubicBezTo>
                  <a:cubicBezTo>
                    <a:pt x="448" y="2243"/>
                    <a:pt x="370" y="2359"/>
                    <a:pt x="283" y="2486"/>
                  </a:cubicBezTo>
                  <a:lnTo>
                    <a:pt x="1051" y="2680"/>
                  </a:lnTo>
                  <a:cubicBezTo>
                    <a:pt x="565" y="3254"/>
                    <a:pt x="127" y="3857"/>
                    <a:pt x="39" y="4470"/>
                  </a:cubicBezTo>
                  <a:cubicBezTo>
                    <a:pt x="1" y="4547"/>
                    <a:pt x="1" y="4674"/>
                    <a:pt x="1" y="4790"/>
                  </a:cubicBezTo>
                  <a:cubicBezTo>
                    <a:pt x="1" y="5598"/>
                    <a:pt x="730" y="5841"/>
                    <a:pt x="1177" y="6570"/>
                  </a:cubicBezTo>
                  <a:cubicBezTo>
                    <a:pt x="1459" y="7056"/>
                    <a:pt x="1663" y="7260"/>
                    <a:pt x="2111" y="7542"/>
                  </a:cubicBezTo>
                  <a:cubicBezTo>
                    <a:pt x="2558" y="7785"/>
                    <a:pt x="2752" y="8272"/>
                    <a:pt x="3161" y="8563"/>
                  </a:cubicBezTo>
                  <a:cubicBezTo>
                    <a:pt x="3336" y="8668"/>
                    <a:pt x="3515" y="8711"/>
                    <a:pt x="3696" y="8711"/>
                  </a:cubicBezTo>
                  <a:cubicBezTo>
                    <a:pt x="4268" y="8711"/>
                    <a:pt x="4853" y="8280"/>
                    <a:pt x="5349" y="8029"/>
                  </a:cubicBezTo>
                  <a:cubicBezTo>
                    <a:pt x="6078" y="7669"/>
                    <a:pt x="6846" y="7260"/>
                    <a:pt x="7498" y="6696"/>
                  </a:cubicBezTo>
                  <a:cubicBezTo>
                    <a:pt x="7984" y="6288"/>
                    <a:pt x="8470" y="5685"/>
                    <a:pt x="8674" y="5034"/>
                  </a:cubicBezTo>
                  <a:cubicBezTo>
                    <a:pt x="8713" y="4995"/>
                    <a:pt x="8713" y="4956"/>
                    <a:pt x="8713" y="4917"/>
                  </a:cubicBezTo>
                  <a:cubicBezTo>
                    <a:pt x="9122" y="3410"/>
                    <a:pt x="8587" y="1834"/>
                    <a:pt x="7371" y="862"/>
                  </a:cubicBezTo>
                  <a:cubicBezTo>
                    <a:pt x="7177" y="697"/>
                    <a:pt x="7012" y="619"/>
                    <a:pt x="6807" y="492"/>
                  </a:cubicBezTo>
                  <a:cubicBezTo>
                    <a:pt x="6000" y="94"/>
                    <a:pt x="5106" y="55"/>
                    <a:pt x="4133" y="6"/>
                  </a:cubicBezTo>
                  <a:cubicBezTo>
                    <a:pt x="4039" y="2"/>
                    <a:pt x="3947" y="0"/>
                    <a:pt x="38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4" name="Google Shape;2924;p84"/>
            <p:cNvSpPr/>
            <p:nvPr/>
          </p:nvSpPr>
          <p:spPr>
            <a:xfrm>
              <a:off x="5235284" y="3685424"/>
              <a:ext cx="149356" cy="222829"/>
            </a:xfrm>
            <a:custGeom>
              <a:rect b="b" l="l" r="r" t="t"/>
              <a:pathLst>
                <a:path extrusionOk="0" h="5920" w="3968">
                  <a:moveTo>
                    <a:pt x="1192" y="0"/>
                  </a:moveTo>
                  <a:cubicBezTo>
                    <a:pt x="952" y="0"/>
                    <a:pt x="739" y="125"/>
                    <a:pt x="526" y="406"/>
                  </a:cubicBezTo>
                  <a:cubicBezTo>
                    <a:pt x="282" y="737"/>
                    <a:pt x="244" y="1058"/>
                    <a:pt x="0" y="1378"/>
                  </a:cubicBezTo>
                  <a:cubicBezTo>
                    <a:pt x="205" y="1505"/>
                    <a:pt x="370" y="1583"/>
                    <a:pt x="564" y="1748"/>
                  </a:cubicBezTo>
                  <a:cubicBezTo>
                    <a:pt x="1780" y="2720"/>
                    <a:pt x="2315" y="4296"/>
                    <a:pt x="1906" y="5803"/>
                  </a:cubicBezTo>
                  <a:cubicBezTo>
                    <a:pt x="1906" y="5842"/>
                    <a:pt x="1906" y="5881"/>
                    <a:pt x="1867" y="5920"/>
                  </a:cubicBezTo>
                  <a:cubicBezTo>
                    <a:pt x="1945" y="5920"/>
                    <a:pt x="2918" y="5472"/>
                    <a:pt x="3365" y="5190"/>
                  </a:cubicBezTo>
                  <a:cubicBezTo>
                    <a:pt x="3686" y="4947"/>
                    <a:pt x="3890" y="4626"/>
                    <a:pt x="3929" y="4257"/>
                  </a:cubicBezTo>
                  <a:cubicBezTo>
                    <a:pt x="3968" y="3858"/>
                    <a:pt x="3929" y="3411"/>
                    <a:pt x="3812" y="3041"/>
                  </a:cubicBezTo>
                  <a:cubicBezTo>
                    <a:pt x="3482" y="1952"/>
                    <a:pt x="2636" y="737"/>
                    <a:pt x="1663" y="163"/>
                  </a:cubicBezTo>
                  <a:cubicBezTo>
                    <a:pt x="1537" y="85"/>
                    <a:pt x="1420" y="7"/>
                    <a:pt x="1294" y="7"/>
                  </a:cubicBezTo>
                  <a:cubicBezTo>
                    <a:pt x="1259" y="3"/>
                    <a:pt x="1225" y="0"/>
                    <a:pt x="1192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5" name="Google Shape;2925;p84"/>
            <p:cNvSpPr/>
            <p:nvPr/>
          </p:nvSpPr>
          <p:spPr>
            <a:xfrm>
              <a:off x="5108633" y="3784148"/>
              <a:ext cx="138779" cy="125567"/>
            </a:xfrm>
            <a:custGeom>
              <a:rect b="b" l="l" r="r" t="t"/>
              <a:pathLst>
                <a:path extrusionOk="0" h="3336" w="3687">
                  <a:moveTo>
                    <a:pt x="2113" y="1"/>
                  </a:moveTo>
                  <a:cubicBezTo>
                    <a:pt x="2071" y="1"/>
                    <a:pt x="2028" y="7"/>
                    <a:pt x="1985" y="20"/>
                  </a:cubicBezTo>
                  <a:lnTo>
                    <a:pt x="1" y="584"/>
                  </a:lnTo>
                  <a:cubicBezTo>
                    <a:pt x="1" y="584"/>
                    <a:pt x="1498" y="1517"/>
                    <a:pt x="2276" y="3335"/>
                  </a:cubicBezTo>
                  <a:cubicBezTo>
                    <a:pt x="2354" y="3131"/>
                    <a:pt x="3122" y="2402"/>
                    <a:pt x="3531" y="2003"/>
                  </a:cubicBezTo>
                  <a:cubicBezTo>
                    <a:pt x="3647" y="1838"/>
                    <a:pt x="3686" y="1595"/>
                    <a:pt x="3570" y="1391"/>
                  </a:cubicBezTo>
                  <a:cubicBezTo>
                    <a:pt x="3249" y="943"/>
                    <a:pt x="2714" y="418"/>
                    <a:pt x="2432" y="136"/>
                  </a:cubicBezTo>
                  <a:cubicBezTo>
                    <a:pt x="2346" y="50"/>
                    <a:pt x="2233" y="1"/>
                    <a:pt x="2113" y="1"/>
                  </a:cubicBezTo>
                  <a:close/>
                </a:path>
              </a:pathLst>
            </a:custGeom>
            <a:solidFill>
              <a:srgbClr val="D472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6" name="Google Shape;2926;p84"/>
            <p:cNvSpPr/>
            <p:nvPr/>
          </p:nvSpPr>
          <p:spPr>
            <a:xfrm>
              <a:off x="5235284" y="3714593"/>
              <a:ext cx="120448" cy="193658"/>
            </a:xfrm>
            <a:custGeom>
              <a:rect b="b" l="l" r="r" t="t"/>
              <a:pathLst>
                <a:path extrusionOk="0" h="5145" w="3200">
                  <a:moveTo>
                    <a:pt x="321" y="1"/>
                  </a:moveTo>
                  <a:cubicBezTo>
                    <a:pt x="205" y="205"/>
                    <a:pt x="127" y="409"/>
                    <a:pt x="0" y="603"/>
                  </a:cubicBezTo>
                  <a:cubicBezTo>
                    <a:pt x="205" y="730"/>
                    <a:pt x="370" y="808"/>
                    <a:pt x="564" y="973"/>
                  </a:cubicBezTo>
                  <a:cubicBezTo>
                    <a:pt x="1780" y="1945"/>
                    <a:pt x="2315" y="3521"/>
                    <a:pt x="1906" y="5028"/>
                  </a:cubicBezTo>
                  <a:cubicBezTo>
                    <a:pt x="1906" y="5067"/>
                    <a:pt x="1906" y="5106"/>
                    <a:pt x="1867" y="5145"/>
                  </a:cubicBezTo>
                  <a:cubicBezTo>
                    <a:pt x="1906" y="5145"/>
                    <a:pt x="2354" y="4940"/>
                    <a:pt x="2801" y="4736"/>
                  </a:cubicBezTo>
                  <a:lnTo>
                    <a:pt x="2801" y="4658"/>
                  </a:lnTo>
                  <a:cubicBezTo>
                    <a:pt x="3200" y="3161"/>
                    <a:pt x="2675" y="1576"/>
                    <a:pt x="1459" y="603"/>
                  </a:cubicBezTo>
                  <a:cubicBezTo>
                    <a:pt x="1255" y="448"/>
                    <a:pt x="1051" y="360"/>
                    <a:pt x="895" y="244"/>
                  </a:cubicBezTo>
                  <a:cubicBezTo>
                    <a:pt x="691" y="166"/>
                    <a:pt x="487" y="78"/>
                    <a:pt x="321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7" name="Google Shape;2927;p84"/>
            <p:cNvSpPr/>
            <p:nvPr/>
          </p:nvSpPr>
          <p:spPr>
            <a:xfrm>
              <a:off x="4959323" y="3758893"/>
              <a:ext cx="93008" cy="140209"/>
            </a:xfrm>
            <a:custGeom>
              <a:rect b="b" l="l" r="r" t="t"/>
              <a:pathLst>
                <a:path extrusionOk="0" h="3725" w="2471">
                  <a:moveTo>
                    <a:pt x="2470" y="0"/>
                  </a:moveTo>
                  <a:lnTo>
                    <a:pt x="2470" y="0"/>
                  </a:lnTo>
                  <a:cubicBezTo>
                    <a:pt x="2266" y="282"/>
                    <a:pt x="2150" y="603"/>
                    <a:pt x="1868" y="885"/>
                  </a:cubicBezTo>
                  <a:cubicBezTo>
                    <a:pt x="1663" y="1089"/>
                    <a:pt x="1381" y="1293"/>
                    <a:pt x="1138" y="1498"/>
                  </a:cubicBezTo>
                  <a:cubicBezTo>
                    <a:pt x="846" y="1741"/>
                    <a:pt x="564" y="2023"/>
                    <a:pt x="360" y="2392"/>
                  </a:cubicBezTo>
                  <a:cubicBezTo>
                    <a:pt x="166" y="2713"/>
                    <a:pt x="0" y="3122"/>
                    <a:pt x="0" y="3481"/>
                  </a:cubicBezTo>
                  <a:cubicBezTo>
                    <a:pt x="166" y="3608"/>
                    <a:pt x="321" y="3686"/>
                    <a:pt x="526" y="3724"/>
                  </a:cubicBezTo>
                  <a:cubicBezTo>
                    <a:pt x="526" y="3608"/>
                    <a:pt x="526" y="3481"/>
                    <a:pt x="564" y="3404"/>
                  </a:cubicBezTo>
                  <a:cubicBezTo>
                    <a:pt x="652" y="2791"/>
                    <a:pt x="1090" y="2188"/>
                    <a:pt x="1576" y="1614"/>
                  </a:cubicBezTo>
                  <a:cubicBezTo>
                    <a:pt x="1702" y="1537"/>
                    <a:pt x="1702" y="1537"/>
                    <a:pt x="1819" y="1420"/>
                  </a:cubicBezTo>
                  <a:cubicBezTo>
                    <a:pt x="1945" y="1293"/>
                    <a:pt x="2062" y="1216"/>
                    <a:pt x="2188" y="1050"/>
                  </a:cubicBezTo>
                  <a:cubicBezTo>
                    <a:pt x="2393" y="729"/>
                    <a:pt x="2431" y="360"/>
                    <a:pt x="247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8" name="Google Shape;2928;p84"/>
            <p:cNvSpPr/>
            <p:nvPr/>
          </p:nvSpPr>
          <p:spPr>
            <a:xfrm>
              <a:off x="4979083" y="3854756"/>
              <a:ext cx="332361" cy="191926"/>
            </a:xfrm>
            <a:custGeom>
              <a:rect b="b" l="l" r="r" t="t"/>
              <a:pathLst>
                <a:path extrusionOk="0" h="5099" w="8830">
                  <a:moveTo>
                    <a:pt x="370" y="1"/>
                  </a:moveTo>
                  <a:cubicBezTo>
                    <a:pt x="205" y="283"/>
                    <a:pt x="78" y="575"/>
                    <a:pt x="39" y="857"/>
                  </a:cubicBezTo>
                  <a:cubicBezTo>
                    <a:pt x="1" y="934"/>
                    <a:pt x="1" y="1061"/>
                    <a:pt x="1" y="1177"/>
                  </a:cubicBezTo>
                  <a:cubicBezTo>
                    <a:pt x="1" y="1985"/>
                    <a:pt x="730" y="2228"/>
                    <a:pt x="1177" y="2957"/>
                  </a:cubicBezTo>
                  <a:cubicBezTo>
                    <a:pt x="1459" y="3443"/>
                    <a:pt x="1663" y="3647"/>
                    <a:pt x="2111" y="3929"/>
                  </a:cubicBezTo>
                  <a:cubicBezTo>
                    <a:pt x="2558" y="4172"/>
                    <a:pt x="2752" y="4659"/>
                    <a:pt x="3161" y="4950"/>
                  </a:cubicBezTo>
                  <a:cubicBezTo>
                    <a:pt x="3336" y="5055"/>
                    <a:pt x="3515" y="5098"/>
                    <a:pt x="3696" y="5098"/>
                  </a:cubicBezTo>
                  <a:cubicBezTo>
                    <a:pt x="4268" y="5098"/>
                    <a:pt x="4853" y="4667"/>
                    <a:pt x="5349" y="4416"/>
                  </a:cubicBezTo>
                  <a:cubicBezTo>
                    <a:pt x="6078" y="4056"/>
                    <a:pt x="6846" y="3647"/>
                    <a:pt x="7498" y="3083"/>
                  </a:cubicBezTo>
                  <a:cubicBezTo>
                    <a:pt x="7984" y="2675"/>
                    <a:pt x="8470" y="2072"/>
                    <a:pt x="8674" y="1421"/>
                  </a:cubicBezTo>
                  <a:cubicBezTo>
                    <a:pt x="8713" y="1382"/>
                    <a:pt x="8713" y="1343"/>
                    <a:pt x="8713" y="1304"/>
                  </a:cubicBezTo>
                  <a:cubicBezTo>
                    <a:pt x="8791" y="1061"/>
                    <a:pt x="8830" y="857"/>
                    <a:pt x="8830" y="614"/>
                  </a:cubicBezTo>
                  <a:lnTo>
                    <a:pt x="8830" y="614"/>
                  </a:lnTo>
                  <a:cubicBezTo>
                    <a:pt x="8587" y="1061"/>
                    <a:pt x="8227" y="1498"/>
                    <a:pt x="7819" y="1829"/>
                  </a:cubicBezTo>
                  <a:cubicBezTo>
                    <a:pt x="7216" y="2393"/>
                    <a:pt x="6448" y="2801"/>
                    <a:pt x="5718" y="3161"/>
                  </a:cubicBezTo>
                  <a:cubicBezTo>
                    <a:pt x="5235" y="3407"/>
                    <a:pt x="4666" y="3823"/>
                    <a:pt x="4106" y="3823"/>
                  </a:cubicBezTo>
                  <a:cubicBezTo>
                    <a:pt x="3912" y="3823"/>
                    <a:pt x="3719" y="3773"/>
                    <a:pt x="3530" y="3647"/>
                  </a:cubicBezTo>
                  <a:cubicBezTo>
                    <a:pt x="3083" y="3404"/>
                    <a:pt x="2918" y="2918"/>
                    <a:pt x="2470" y="2675"/>
                  </a:cubicBezTo>
                  <a:cubicBezTo>
                    <a:pt x="1984" y="2393"/>
                    <a:pt x="1829" y="2150"/>
                    <a:pt x="1537" y="1703"/>
                  </a:cubicBezTo>
                  <a:cubicBezTo>
                    <a:pt x="1099" y="1012"/>
                    <a:pt x="448" y="730"/>
                    <a:pt x="37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9" name="Google Shape;2929;p84"/>
            <p:cNvSpPr/>
            <p:nvPr/>
          </p:nvSpPr>
          <p:spPr>
            <a:xfrm>
              <a:off x="4959323" y="3757680"/>
              <a:ext cx="93008" cy="140209"/>
            </a:xfrm>
            <a:custGeom>
              <a:rect b="b" l="l" r="r" t="t"/>
              <a:pathLst>
                <a:path extrusionOk="0" h="3725" w="2471">
                  <a:moveTo>
                    <a:pt x="2470" y="0"/>
                  </a:moveTo>
                  <a:lnTo>
                    <a:pt x="2470" y="0"/>
                  </a:lnTo>
                  <a:cubicBezTo>
                    <a:pt x="2266" y="282"/>
                    <a:pt x="2150" y="603"/>
                    <a:pt x="1868" y="885"/>
                  </a:cubicBezTo>
                  <a:cubicBezTo>
                    <a:pt x="1663" y="1089"/>
                    <a:pt x="1381" y="1293"/>
                    <a:pt x="1138" y="1498"/>
                  </a:cubicBezTo>
                  <a:cubicBezTo>
                    <a:pt x="846" y="1741"/>
                    <a:pt x="564" y="2023"/>
                    <a:pt x="360" y="2392"/>
                  </a:cubicBezTo>
                  <a:cubicBezTo>
                    <a:pt x="166" y="2713"/>
                    <a:pt x="0" y="3122"/>
                    <a:pt x="0" y="3481"/>
                  </a:cubicBezTo>
                  <a:cubicBezTo>
                    <a:pt x="166" y="3608"/>
                    <a:pt x="321" y="3686"/>
                    <a:pt x="526" y="3724"/>
                  </a:cubicBezTo>
                  <a:cubicBezTo>
                    <a:pt x="526" y="3608"/>
                    <a:pt x="526" y="3481"/>
                    <a:pt x="564" y="3404"/>
                  </a:cubicBezTo>
                  <a:lnTo>
                    <a:pt x="564" y="3365"/>
                  </a:lnTo>
                  <a:cubicBezTo>
                    <a:pt x="652" y="2791"/>
                    <a:pt x="1090" y="2188"/>
                    <a:pt x="1576" y="1614"/>
                  </a:cubicBezTo>
                  <a:cubicBezTo>
                    <a:pt x="1702" y="1537"/>
                    <a:pt x="1702" y="1537"/>
                    <a:pt x="1819" y="1420"/>
                  </a:cubicBezTo>
                  <a:cubicBezTo>
                    <a:pt x="1945" y="1293"/>
                    <a:pt x="2062" y="1216"/>
                    <a:pt x="2188" y="1050"/>
                  </a:cubicBezTo>
                  <a:cubicBezTo>
                    <a:pt x="2393" y="729"/>
                    <a:pt x="2431" y="360"/>
                    <a:pt x="247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0" name="Google Shape;2930;p84"/>
            <p:cNvSpPr/>
            <p:nvPr/>
          </p:nvSpPr>
          <p:spPr>
            <a:xfrm>
              <a:off x="4980551" y="3885506"/>
              <a:ext cx="38" cy="1506"/>
            </a:xfrm>
            <a:custGeom>
              <a:rect b="b" l="l" r="r" t="t"/>
              <a:pathLst>
                <a:path extrusionOk="0" h="40" w="1">
                  <a:moveTo>
                    <a:pt x="0" y="1"/>
                  </a:moveTo>
                  <a:lnTo>
                    <a:pt x="0" y="40"/>
                  </a:lnTo>
                  <a:close/>
                </a:path>
              </a:pathLst>
            </a:custGeom>
            <a:solidFill>
              <a:srgbClr val="CF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31" name="Google Shape;2931;p84"/>
          <p:cNvGrpSpPr/>
          <p:nvPr/>
        </p:nvGrpSpPr>
        <p:grpSpPr>
          <a:xfrm>
            <a:off x="3446700" y="998531"/>
            <a:ext cx="2233639" cy="284589"/>
            <a:chOff x="3446700" y="998531"/>
            <a:chExt cx="2233639" cy="284589"/>
          </a:xfrm>
        </p:grpSpPr>
        <p:sp>
          <p:nvSpPr>
            <p:cNvPr id="2932" name="Google Shape;2932;p84"/>
            <p:cNvSpPr/>
            <p:nvPr/>
          </p:nvSpPr>
          <p:spPr>
            <a:xfrm>
              <a:off x="3446700" y="9985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3" name="Google Shape;2933;p84"/>
            <p:cNvSpPr/>
            <p:nvPr/>
          </p:nvSpPr>
          <p:spPr>
            <a:xfrm>
              <a:off x="5381688" y="9985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34" name="Google Shape;2934;p84"/>
          <p:cNvSpPr txBox="1"/>
          <p:nvPr/>
        </p:nvSpPr>
        <p:spPr>
          <a:xfrm flipH="1">
            <a:off x="715100" y="1753088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HELMET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935" name="Google Shape;2935;p84"/>
          <p:cNvSpPr txBox="1"/>
          <p:nvPr/>
        </p:nvSpPr>
        <p:spPr>
          <a:xfrm flipH="1">
            <a:off x="869567" y="2189750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Venus has a beautiful name, but it’s hot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36" name="Google Shape;2936;p84"/>
          <p:cNvSpPr txBox="1"/>
          <p:nvPr/>
        </p:nvSpPr>
        <p:spPr>
          <a:xfrm flipH="1">
            <a:off x="5815600" y="1753088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SHOULDER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937" name="Google Shape;2937;p84"/>
          <p:cNvSpPr txBox="1"/>
          <p:nvPr/>
        </p:nvSpPr>
        <p:spPr>
          <a:xfrm flipH="1">
            <a:off x="5970067" y="2189750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Despite being red, Mars is actually cold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38" name="Google Shape;2938;p84"/>
          <p:cNvSpPr txBox="1"/>
          <p:nvPr/>
        </p:nvSpPr>
        <p:spPr>
          <a:xfrm flipH="1">
            <a:off x="715100" y="3439013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JERSEY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939" name="Google Shape;2939;p84"/>
          <p:cNvSpPr txBox="1"/>
          <p:nvPr/>
        </p:nvSpPr>
        <p:spPr>
          <a:xfrm flipH="1">
            <a:off x="869567" y="387567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Mercury is the closest planet to the Sun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40" name="Google Shape;2940;p84"/>
          <p:cNvSpPr txBox="1"/>
          <p:nvPr/>
        </p:nvSpPr>
        <p:spPr>
          <a:xfrm flipH="1">
            <a:off x="5815600" y="3439013"/>
            <a:ext cx="2613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THIGH PADS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2941" name="Google Shape;2941;p84"/>
          <p:cNvSpPr txBox="1"/>
          <p:nvPr/>
        </p:nvSpPr>
        <p:spPr>
          <a:xfrm flipH="1">
            <a:off x="5970067" y="3875675"/>
            <a:ext cx="22683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Saturn is the ringed one and a gas giant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942" name="Google Shape;2942;p84"/>
          <p:cNvCxnSpPr>
            <a:stCxn id="2934" idx="1"/>
          </p:cNvCxnSpPr>
          <p:nvPr/>
        </p:nvCxnSpPr>
        <p:spPr>
          <a:xfrm flipH="1" rot="10800000">
            <a:off x="3328400" y="1657238"/>
            <a:ext cx="777000" cy="2883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2943" name="Google Shape;2943;p84"/>
          <p:cNvCxnSpPr>
            <a:stCxn id="2936" idx="3"/>
          </p:cNvCxnSpPr>
          <p:nvPr/>
        </p:nvCxnSpPr>
        <p:spPr>
          <a:xfrm flipH="1">
            <a:off x="5505400" y="1945538"/>
            <a:ext cx="310200" cy="388200"/>
          </a:xfrm>
          <a:prstGeom prst="bentConnector2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2944" name="Google Shape;2944;p84"/>
          <p:cNvCxnSpPr>
            <a:stCxn id="2938" idx="1"/>
          </p:cNvCxnSpPr>
          <p:nvPr/>
        </p:nvCxnSpPr>
        <p:spPr>
          <a:xfrm flipH="1" rot="10800000">
            <a:off x="3328400" y="3295763"/>
            <a:ext cx="643500" cy="3357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2945" name="Google Shape;2945;p84"/>
          <p:cNvCxnSpPr>
            <a:stCxn id="2940" idx="3"/>
          </p:cNvCxnSpPr>
          <p:nvPr/>
        </p:nvCxnSpPr>
        <p:spPr>
          <a:xfrm flipH="1">
            <a:off x="5276800" y="3631463"/>
            <a:ext cx="538800" cy="978600"/>
          </a:xfrm>
          <a:prstGeom prst="bentConnector2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949" name="Shape 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0" name="Google Shape;2950;p85"/>
          <p:cNvSpPr txBox="1"/>
          <p:nvPr>
            <p:ph type="title"/>
          </p:nvPr>
        </p:nvSpPr>
        <p:spPr>
          <a:xfrm>
            <a:off x="715100" y="2113350"/>
            <a:ext cx="2323500" cy="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AF DAY DATES</a:t>
            </a:r>
            <a:endParaRPr/>
          </a:p>
        </p:txBody>
      </p:sp>
      <p:grpSp>
        <p:nvGrpSpPr>
          <p:cNvPr id="2951" name="Google Shape;2951;p85"/>
          <p:cNvGrpSpPr/>
          <p:nvPr/>
        </p:nvGrpSpPr>
        <p:grpSpPr>
          <a:xfrm>
            <a:off x="760025" y="2674931"/>
            <a:ext cx="2233639" cy="284589"/>
            <a:chOff x="3446700" y="998531"/>
            <a:chExt cx="2233639" cy="284589"/>
          </a:xfrm>
        </p:grpSpPr>
        <p:sp>
          <p:nvSpPr>
            <p:cNvPr id="2952" name="Google Shape;2952;p85"/>
            <p:cNvSpPr/>
            <p:nvPr/>
          </p:nvSpPr>
          <p:spPr>
            <a:xfrm>
              <a:off x="3446700" y="9985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3" name="Google Shape;2953;p85"/>
            <p:cNvSpPr/>
            <p:nvPr/>
          </p:nvSpPr>
          <p:spPr>
            <a:xfrm>
              <a:off x="5381688" y="99853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954" name="Google Shape;2954;p85"/>
          <p:cNvGraphicFramePr/>
          <p:nvPr/>
        </p:nvGraphicFramePr>
        <p:xfrm>
          <a:off x="3310000" y="1749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{C5FA4648-B67B-438D-84C1-924D2DDC5406}</a:tableStyleId>
              </a:tblPr>
              <a:tblGrid>
                <a:gridCol w="1706300"/>
                <a:gridCol w="1706300"/>
                <a:gridCol w="17063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YEAR</a:t>
                      </a:r>
                      <a:endParaRPr sz="24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DATE</a:t>
                      </a:r>
                      <a:endParaRPr sz="24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DAY</a:t>
                      </a:r>
                      <a:endParaRPr sz="1400" u="none" cap="none" strike="noStrike"/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2021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November 5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Friday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2022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November 5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Saturday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2023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November 5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Sunday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2024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November 5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Tuesday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2025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November 5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Wednesday</a:t>
                      </a:r>
                      <a:endParaRPr sz="13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955" name="Google Shape;2955;p85"/>
          <p:cNvGrpSpPr/>
          <p:nvPr/>
        </p:nvGrpSpPr>
        <p:grpSpPr>
          <a:xfrm>
            <a:off x="7189579" y="995094"/>
            <a:ext cx="793407" cy="613838"/>
            <a:chOff x="7084783" y="654573"/>
            <a:chExt cx="698053" cy="540065"/>
          </a:xfrm>
        </p:grpSpPr>
        <p:sp>
          <p:nvSpPr>
            <p:cNvPr id="2956" name="Google Shape;2956;p85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7" name="Google Shape;2957;p85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8" name="Google Shape;2958;p85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p85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p85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1" name="Google Shape;2961;p85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p85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p85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p85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p85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66" name="Google Shape;2966;p85"/>
          <p:cNvGrpSpPr/>
          <p:nvPr/>
        </p:nvGrpSpPr>
        <p:grpSpPr>
          <a:xfrm>
            <a:off x="3656303" y="1016873"/>
            <a:ext cx="1011237" cy="570278"/>
            <a:chOff x="-2284600" y="2556200"/>
            <a:chExt cx="2050775" cy="1156750"/>
          </a:xfrm>
        </p:grpSpPr>
        <p:sp>
          <p:nvSpPr>
            <p:cNvPr id="2967" name="Google Shape;2967;p85"/>
            <p:cNvSpPr/>
            <p:nvPr/>
          </p:nvSpPr>
          <p:spPr>
            <a:xfrm>
              <a:off x="-1559575" y="2586975"/>
              <a:ext cx="600750" cy="998825"/>
            </a:xfrm>
            <a:custGeom>
              <a:rect b="b" l="l" r="r" t="t"/>
              <a:pathLst>
                <a:path extrusionOk="0" h="39953" w="24030">
                  <a:moveTo>
                    <a:pt x="0" y="0"/>
                  </a:moveTo>
                  <a:cubicBezTo>
                    <a:pt x="382" y="306"/>
                    <a:pt x="642" y="627"/>
                    <a:pt x="887" y="1010"/>
                  </a:cubicBezTo>
                  <a:lnTo>
                    <a:pt x="2616" y="36572"/>
                  </a:lnTo>
                  <a:lnTo>
                    <a:pt x="11976" y="39952"/>
                  </a:lnTo>
                  <a:lnTo>
                    <a:pt x="21353" y="36572"/>
                  </a:lnTo>
                  <a:lnTo>
                    <a:pt x="23066" y="1010"/>
                  </a:lnTo>
                  <a:cubicBezTo>
                    <a:pt x="23326" y="627"/>
                    <a:pt x="23647" y="306"/>
                    <a:pt x="24029" y="0"/>
                  </a:cubicBezTo>
                  <a:lnTo>
                    <a:pt x="23907" y="0"/>
                  </a:lnTo>
                  <a:cubicBezTo>
                    <a:pt x="22117" y="0"/>
                    <a:pt x="20328" y="566"/>
                    <a:pt x="18798" y="1530"/>
                  </a:cubicBezTo>
                  <a:cubicBezTo>
                    <a:pt x="17406" y="2417"/>
                    <a:pt x="15173" y="3365"/>
                    <a:pt x="11976" y="3365"/>
                  </a:cubicBezTo>
                  <a:cubicBezTo>
                    <a:pt x="8795" y="3365"/>
                    <a:pt x="6562" y="2417"/>
                    <a:pt x="5170" y="1530"/>
                  </a:cubicBezTo>
                  <a:cubicBezTo>
                    <a:pt x="3702" y="566"/>
                    <a:pt x="1912" y="0"/>
                    <a:pt x="1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p85"/>
            <p:cNvSpPr/>
            <p:nvPr/>
          </p:nvSpPr>
          <p:spPr>
            <a:xfrm>
              <a:off x="-1559587" y="2586975"/>
              <a:ext cx="600750" cy="998825"/>
            </a:xfrm>
            <a:custGeom>
              <a:rect b="b" l="l" r="r" t="t"/>
              <a:pathLst>
                <a:path extrusionOk="0" h="39953" w="24030">
                  <a:moveTo>
                    <a:pt x="0" y="0"/>
                  </a:moveTo>
                  <a:cubicBezTo>
                    <a:pt x="382" y="306"/>
                    <a:pt x="642" y="627"/>
                    <a:pt x="887" y="1010"/>
                  </a:cubicBezTo>
                  <a:lnTo>
                    <a:pt x="2616" y="36572"/>
                  </a:lnTo>
                  <a:lnTo>
                    <a:pt x="11976" y="39952"/>
                  </a:lnTo>
                  <a:lnTo>
                    <a:pt x="21353" y="36572"/>
                  </a:lnTo>
                  <a:lnTo>
                    <a:pt x="23066" y="1010"/>
                  </a:lnTo>
                  <a:cubicBezTo>
                    <a:pt x="23326" y="627"/>
                    <a:pt x="23647" y="306"/>
                    <a:pt x="24029" y="0"/>
                  </a:cubicBezTo>
                  <a:lnTo>
                    <a:pt x="23907" y="0"/>
                  </a:lnTo>
                  <a:cubicBezTo>
                    <a:pt x="22117" y="0"/>
                    <a:pt x="20328" y="566"/>
                    <a:pt x="18798" y="1530"/>
                  </a:cubicBezTo>
                  <a:cubicBezTo>
                    <a:pt x="17406" y="2417"/>
                    <a:pt x="15173" y="3365"/>
                    <a:pt x="11976" y="3365"/>
                  </a:cubicBezTo>
                  <a:cubicBezTo>
                    <a:pt x="8795" y="3365"/>
                    <a:pt x="6562" y="2417"/>
                    <a:pt x="5170" y="1530"/>
                  </a:cubicBezTo>
                  <a:cubicBezTo>
                    <a:pt x="3702" y="566"/>
                    <a:pt x="1912" y="0"/>
                    <a:pt x="122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p85"/>
            <p:cNvSpPr/>
            <p:nvPr/>
          </p:nvSpPr>
          <p:spPr>
            <a:xfrm>
              <a:off x="-1260175" y="2612200"/>
              <a:ext cx="570550" cy="1100750"/>
            </a:xfrm>
            <a:custGeom>
              <a:rect b="b" l="l" r="r" t="t"/>
              <a:pathLst>
                <a:path extrusionOk="0" h="44030" w="22822">
                  <a:moveTo>
                    <a:pt x="2937" y="18416"/>
                  </a:moveTo>
                  <a:cubicBezTo>
                    <a:pt x="3580" y="18416"/>
                    <a:pt x="4023" y="18937"/>
                    <a:pt x="4023" y="19502"/>
                  </a:cubicBezTo>
                  <a:cubicBezTo>
                    <a:pt x="4023" y="20084"/>
                    <a:pt x="3580" y="20588"/>
                    <a:pt x="2937" y="20588"/>
                  </a:cubicBezTo>
                  <a:cubicBezTo>
                    <a:pt x="2371" y="20588"/>
                    <a:pt x="1851" y="20084"/>
                    <a:pt x="1851" y="19502"/>
                  </a:cubicBezTo>
                  <a:cubicBezTo>
                    <a:pt x="1851" y="18937"/>
                    <a:pt x="2371" y="18416"/>
                    <a:pt x="2937" y="18416"/>
                  </a:cubicBezTo>
                  <a:close/>
                  <a:moveTo>
                    <a:pt x="2937" y="25560"/>
                  </a:moveTo>
                  <a:cubicBezTo>
                    <a:pt x="3580" y="25560"/>
                    <a:pt x="4023" y="26064"/>
                    <a:pt x="4023" y="26645"/>
                  </a:cubicBezTo>
                  <a:cubicBezTo>
                    <a:pt x="4023" y="27288"/>
                    <a:pt x="3580" y="27731"/>
                    <a:pt x="2937" y="27731"/>
                  </a:cubicBezTo>
                  <a:cubicBezTo>
                    <a:pt x="2371" y="27731"/>
                    <a:pt x="1851" y="27288"/>
                    <a:pt x="1851" y="26645"/>
                  </a:cubicBezTo>
                  <a:cubicBezTo>
                    <a:pt x="1851" y="26064"/>
                    <a:pt x="2371" y="25560"/>
                    <a:pt x="2937" y="25560"/>
                  </a:cubicBezTo>
                  <a:close/>
                  <a:moveTo>
                    <a:pt x="2937" y="32764"/>
                  </a:moveTo>
                  <a:cubicBezTo>
                    <a:pt x="3580" y="32764"/>
                    <a:pt x="4023" y="33207"/>
                    <a:pt x="4023" y="33850"/>
                  </a:cubicBezTo>
                  <a:cubicBezTo>
                    <a:pt x="4023" y="34416"/>
                    <a:pt x="3580" y="34936"/>
                    <a:pt x="2937" y="34936"/>
                  </a:cubicBezTo>
                  <a:cubicBezTo>
                    <a:pt x="2371" y="34936"/>
                    <a:pt x="1851" y="34416"/>
                    <a:pt x="1851" y="33850"/>
                  </a:cubicBezTo>
                  <a:cubicBezTo>
                    <a:pt x="1851" y="33207"/>
                    <a:pt x="2371" y="32764"/>
                    <a:pt x="2937" y="32764"/>
                  </a:cubicBezTo>
                  <a:close/>
                  <a:moveTo>
                    <a:pt x="11090" y="1"/>
                  </a:moveTo>
                  <a:lnTo>
                    <a:pt x="0" y="11916"/>
                  </a:lnTo>
                  <a:lnTo>
                    <a:pt x="0" y="31999"/>
                  </a:lnTo>
                  <a:lnTo>
                    <a:pt x="0" y="39004"/>
                  </a:lnTo>
                  <a:cubicBezTo>
                    <a:pt x="0" y="41813"/>
                    <a:pt x="2374" y="44029"/>
                    <a:pt x="5130" y="44029"/>
                  </a:cubicBezTo>
                  <a:cubicBezTo>
                    <a:pt x="5376" y="44029"/>
                    <a:pt x="5624" y="44012"/>
                    <a:pt x="5874" y="43975"/>
                  </a:cubicBezTo>
                  <a:lnTo>
                    <a:pt x="14149" y="42645"/>
                  </a:lnTo>
                  <a:cubicBezTo>
                    <a:pt x="16642" y="42262"/>
                    <a:pt x="18432" y="40152"/>
                    <a:pt x="18432" y="37735"/>
                  </a:cubicBezTo>
                  <a:lnTo>
                    <a:pt x="18432" y="19946"/>
                  </a:lnTo>
                  <a:lnTo>
                    <a:pt x="22822" y="12879"/>
                  </a:lnTo>
                  <a:cubicBezTo>
                    <a:pt x="22699" y="12818"/>
                    <a:pt x="22562" y="12757"/>
                    <a:pt x="22439" y="12681"/>
                  </a:cubicBezTo>
                  <a:cubicBezTo>
                    <a:pt x="14853" y="7710"/>
                    <a:pt x="11090" y="1"/>
                    <a:pt x="110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p85"/>
            <p:cNvSpPr/>
            <p:nvPr/>
          </p:nvSpPr>
          <p:spPr>
            <a:xfrm>
              <a:off x="-1830325" y="2612200"/>
              <a:ext cx="570175" cy="1100750"/>
            </a:xfrm>
            <a:custGeom>
              <a:rect b="b" l="l" r="r" t="t"/>
              <a:pathLst>
                <a:path extrusionOk="0" h="44030" w="22807">
                  <a:moveTo>
                    <a:pt x="19885" y="18416"/>
                  </a:moveTo>
                  <a:cubicBezTo>
                    <a:pt x="20512" y="18416"/>
                    <a:pt x="21032" y="18937"/>
                    <a:pt x="21032" y="19502"/>
                  </a:cubicBezTo>
                  <a:cubicBezTo>
                    <a:pt x="21032" y="20084"/>
                    <a:pt x="20512" y="20588"/>
                    <a:pt x="19885" y="20588"/>
                  </a:cubicBezTo>
                  <a:cubicBezTo>
                    <a:pt x="19304" y="20588"/>
                    <a:pt x="18799" y="20084"/>
                    <a:pt x="18799" y="19502"/>
                  </a:cubicBezTo>
                  <a:cubicBezTo>
                    <a:pt x="18799" y="18937"/>
                    <a:pt x="19304" y="18416"/>
                    <a:pt x="19885" y="18416"/>
                  </a:cubicBezTo>
                  <a:close/>
                  <a:moveTo>
                    <a:pt x="19885" y="25560"/>
                  </a:moveTo>
                  <a:cubicBezTo>
                    <a:pt x="20512" y="25560"/>
                    <a:pt x="21032" y="26064"/>
                    <a:pt x="21032" y="26645"/>
                  </a:cubicBezTo>
                  <a:cubicBezTo>
                    <a:pt x="21032" y="27288"/>
                    <a:pt x="20512" y="27731"/>
                    <a:pt x="19885" y="27731"/>
                  </a:cubicBezTo>
                  <a:cubicBezTo>
                    <a:pt x="19304" y="27731"/>
                    <a:pt x="18799" y="27288"/>
                    <a:pt x="18799" y="26645"/>
                  </a:cubicBezTo>
                  <a:cubicBezTo>
                    <a:pt x="18799" y="26064"/>
                    <a:pt x="19304" y="25560"/>
                    <a:pt x="19885" y="25560"/>
                  </a:cubicBezTo>
                  <a:close/>
                  <a:moveTo>
                    <a:pt x="19885" y="32764"/>
                  </a:moveTo>
                  <a:cubicBezTo>
                    <a:pt x="20512" y="32764"/>
                    <a:pt x="21032" y="33207"/>
                    <a:pt x="21032" y="33850"/>
                  </a:cubicBezTo>
                  <a:cubicBezTo>
                    <a:pt x="21032" y="34416"/>
                    <a:pt x="20512" y="34936"/>
                    <a:pt x="19885" y="34936"/>
                  </a:cubicBezTo>
                  <a:cubicBezTo>
                    <a:pt x="19304" y="34936"/>
                    <a:pt x="18799" y="34416"/>
                    <a:pt x="18799" y="33850"/>
                  </a:cubicBezTo>
                  <a:cubicBezTo>
                    <a:pt x="18799" y="33207"/>
                    <a:pt x="19304" y="32764"/>
                    <a:pt x="19885" y="32764"/>
                  </a:cubicBezTo>
                  <a:close/>
                  <a:moveTo>
                    <a:pt x="11717" y="1"/>
                  </a:moveTo>
                  <a:cubicBezTo>
                    <a:pt x="11717" y="1"/>
                    <a:pt x="8031" y="7710"/>
                    <a:pt x="383" y="12681"/>
                  </a:cubicBezTo>
                  <a:cubicBezTo>
                    <a:pt x="245" y="12757"/>
                    <a:pt x="123" y="12818"/>
                    <a:pt x="1" y="12879"/>
                  </a:cubicBezTo>
                  <a:lnTo>
                    <a:pt x="4452" y="19946"/>
                  </a:lnTo>
                  <a:lnTo>
                    <a:pt x="4452" y="37735"/>
                  </a:lnTo>
                  <a:cubicBezTo>
                    <a:pt x="4452" y="40152"/>
                    <a:pt x="6241" y="42262"/>
                    <a:pt x="8658" y="42645"/>
                  </a:cubicBezTo>
                  <a:lnTo>
                    <a:pt x="17009" y="43975"/>
                  </a:lnTo>
                  <a:cubicBezTo>
                    <a:pt x="17259" y="44012"/>
                    <a:pt x="17507" y="44029"/>
                    <a:pt x="17752" y="44029"/>
                  </a:cubicBezTo>
                  <a:cubicBezTo>
                    <a:pt x="20498" y="44029"/>
                    <a:pt x="22806" y="41813"/>
                    <a:pt x="22806" y="39004"/>
                  </a:cubicBezTo>
                  <a:lnTo>
                    <a:pt x="22806" y="31999"/>
                  </a:lnTo>
                  <a:lnTo>
                    <a:pt x="22806" y="11916"/>
                  </a:lnTo>
                  <a:lnTo>
                    <a:pt x="11717" y="1"/>
                  </a:lnTo>
                  <a:close/>
                </a:path>
              </a:pathLst>
            </a:custGeom>
            <a:solidFill>
              <a:srgbClr val="F04F4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p85"/>
            <p:cNvSpPr/>
            <p:nvPr/>
          </p:nvSpPr>
          <p:spPr>
            <a:xfrm>
              <a:off x="-1830325" y="2612200"/>
              <a:ext cx="570175" cy="1100750"/>
            </a:xfrm>
            <a:custGeom>
              <a:rect b="b" l="l" r="r" t="t"/>
              <a:pathLst>
                <a:path extrusionOk="0" h="44030" w="22807">
                  <a:moveTo>
                    <a:pt x="19885" y="18416"/>
                  </a:moveTo>
                  <a:cubicBezTo>
                    <a:pt x="20512" y="18416"/>
                    <a:pt x="21032" y="18937"/>
                    <a:pt x="21032" y="19502"/>
                  </a:cubicBezTo>
                  <a:cubicBezTo>
                    <a:pt x="21032" y="20084"/>
                    <a:pt x="20512" y="20588"/>
                    <a:pt x="19885" y="20588"/>
                  </a:cubicBezTo>
                  <a:cubicBezTo>
                    <a:pt x="19304" y="20588"/>
                    <a:pt x="18799" y="20084"/>
                    <a:pt x="18799" y="19502"/>
                  </a:cubicBezTo>
                  <a:cubicBezTo>
                    <a:pt x="18799" y="18937"/>
                    <a:pt x="19304" y="18416"/>
                    <a:pt x="19885" y="18416"/>
                  </a:cubicBezTo>
                  <a:close/>
                  <a:moveTo>
                    <a:pt x="19885" y="25560"/>
                  </a:moveTo>
                  <a:cubicBezTo>
                    <a:pt x="20512" y="25560"/>
                    <a:pt x="21032" y="26064"/>
                    <a:pt x="21032" y="26645"/>
                  </a:cubicBezTo>
                  <a:cubicBezTo>
                    <a:pt x="21032" y="27288"/>
                    <a:pt x="20512" y="27731"/>
                    <a:pt x="19885" y="27731"/>
                  </a:cubicBezTo>
                  <a:cubicBezTo>
                    <a:pt x="19304" y="27731"/>
                    <a:pt x="18799" y="27288"/>
                    <a:pt x="18799" y="26645"/>
                  </a:cubicBezTo>
                  <a:cubicBezTo>
                    <a:pt x="18799" y="26064"/>
                    <a:pt x="19304" y="25560"/>
                    <a:pt x="19885" y="25560"/>
                  </a:cubicBezTo>
                  <a:close/>
                  <a:moveTo>
                    <a:pt x="19885" y="32764"/>
                  </a:moveTo>
                  <a:cubicBezTo>
                    <a:pt x="20512" y="32764"/>
                    <a:pt x="21032" y="33207"/>
                    <a:pt x="21032" y="33850"/>
                  </a:cubicBezTo>
                  <a:cubicBezTo>
                    <a:pt x="21032" y="34416"/>
                    <a:pt x="20512" y="34936"/>
                    <a:pt x="19885" y="34936"/>
                  </a:cubicBezTo>
                  <a:cubicBezTo>
                    <a:pt x="19304" y="34936"/>
                    <a:pt x="18799" y="34416"/>
                    <a:pt x="18799" y="33850"/>
                  </a:cubicBezTo>
                  <a:cubicBezTo>
                    <a:pt x="18799" y="33207"/>
                    <a:pt x="19304" y="32764"/>
                    <a:pt x="19885" y="32764"/>
                  </a:cubicBezTo>
                  <a:close/>
                  <a:moveTo>
                    <a:pt x="11717" y="1"/>
                  </a:moveTo>
                  <a:cubicBezTo>
                    <a:pt x="11717" y="1"/>
                    <a:pt x="8031" y="7710"/>
                    <a:pt x="383" y="12681"/>
                  </a:cubicBezTo>
                  <a:cubicBezTo>
                    <a:pt x="245" y="12757"/>
                    <a:pt x="123" y="12818"/>
                    <a:pt x="1" y="12879"/>
                  </a:cubicBezTo>
                  <a:lnTo>
                    <a:pt x="4452" y="19946"/>
                  </a:lnTo>
                  <a:lnTo>
                    <a:pt x="4452" y="37735"/>
                  </a:lnTo>
                  <a:cubicBezTo>
                    <a:pt x="4452" y="40152"/>
                    <a:pt x="6241" y="42262"/>
                    <a:pt x="8658" y="42645"/>
                  </a:cubicBezTo>
                  <a:lnTo>
                    <a:pt x="17009" y="43975"/>
                  </a:lnTo>
                  <a:cubicBezTo>
                    <a:pt x="17259" y="44012"/>
                    <a:pt x="17507" y="44029"/>
                    <a:pt x="17752" y="44029"/>
                  </a:cubicBezTo>
                  <a:cubicBezTo>
                    <a:pt x="20498" y="44029"/>
                    <a:pt x="22806" y="41813"/>
                    <a:pt x="22806" y="39004"/>
                  </a:cubicBezTo>
                  <a:lnTo>
                    <a:pt x="22806" y="31999"/>
                  </a:lnTo>
                  <a:lnTo>
                    <a:pt x="22806" y="11916"/>
                  </a:lnTo>
                  <a:lnTo>
                    <a:pt x="117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2" name="Google Shape;2972;p85"/>
            <p:cNvSpPr/>
            <p:nvPr/>
          </p:nvSpPr>
          <p:spPr>
            <a:xfrm>
              <a:off x="-2284600" y="2556200"/>
              <a:ext cx="747225" cy="502275"/>
            </a:xfrm>
            <a:custGeom>
              <a:rect b="b" l="l" r="r" t="t"/>
              <a:pathLst>
                <a:path extrusionOk="0" h="20091" w="29889">
                  <a:moveTo>
                    <a:pt x="12757" y="10974"/>
                  </a:moveTo>
                  <a:cubicBezTo>
                    <a:pt x="13201" y="10974"/>
                    <a:pt x="13644" y="11357"/>
                    <a:pt x="13644" y="11861"/>
                  </a:cubicBezTo>
                  <a:cubicBezTo>
                    <a:pt x="13644" y="12382"/>
                    <a:pt x="13201" y="12764"/>
                    <a:pt x="12757" y="12764"/>
                  </a:cubicBezTo>
                  <a:cubicBezTo>
                    <a:pt x="12237" y="12764"/>
                    <a:pt x="11855" y="12382"/>
                    <a:pt x="11855" y="11861"/>
                  </a:cubicBezTo>
                  <a:cubicBezTo>
                    <a:pt x="11855" y="11357"/>
                    <a:pt x="12237" y="10974"/>
                    <a:pt x="12757" y="10974"/>
                  </a:cubicBezTo>
                  <a:close/>
                  <a:moveTo>
                    <a:pt x="8413" y="13590"/>
                  </a:moveTo>
                  <a:cubicBezTo>
                    <a:pt x="8857" y="13590"/>
                    <a:pt x="9316" y="14033"/>
                    <a:pt x="9316" y="14477"/>
                  </a:cubicBezTo>
                  <a:cubicBezTo>
                    <a:pt x="9316" y="14997"/>
                    <a:pt x="8857" y="15379"/>
                    <a:pt x="8413" y="15379"/>
                  </a:cubicBezTo>
                  <a:cubicBezTo>
                    <a:pt x="7908" y="15379"/>
                    <a:pt x="7526" y="14997"/>
                    <a:pt x="7526" y="14477"/>
                  </a:cubicBezTo>
                  <a:cubicBezTo>
                    <a:pt x="7526" y="14033"/>
                    <a:pt x="7908" y="13590"/>
                    <a:pt x="8413" y="13590"/>
                  </a:cubicBezTo>
                  <a:close/>
                  <a:moveTo>
                    <a:pt x="11472" y="13773"/>
                  </a:moveTo>
                  <a:cubicBezTo>
                    <a:pt x="11916" y="13773"/>
                    <a:pt x="12375" y="14156"/>
                    <a:pt x="12375" y="14615"/>
                  </a:cubicBezTo>
                  <a:cubicBezTo>
                    <a:pt x="12375" y="15119"/>
                    <a:pt x="11916" y="15502"/>
                    <a:pt x="11472" y="15502"/>
                  </a:cubicBezTo>
                  <a:cubicBezTo>
                    <a:pt x="10967" y="15502"/>
                    <a:pt x="10585" y="15119"/>
                    <a:pt x="10585" y="14615"/>
                  </a:cubicBezTo>
                  <a:cubicBezTo>
                    <a:pt x="10585" y="14156"/>
                    <a:pt x="10967" y="13773"/>
                    <a:pt x="11472" y="13773"/>
                  </a:cubicBezTo>
                  <a:close/>
                  <a:moveTo>
                    <a:pt x="24405" y="1"/>
                  </a:moveTo>
                  <a:cubicBezTo>
                    <a:pt x="20834" y="1"/>
                    <a:pt x="16176" y="1476"/>
                    <a:pt x="11732" y="4351"/>
                  </a:cubicBezTo>
                  <a:cubicBezTo>
                    <a:pt x="4084" y="9261"/>
                    <a:pt x="1" y="16450"/>
                    <a:pt x="2356" y="20091"/>
                  </a:cubicBezTo>
                  <a:cubicBezTo>
                    <a:pt x="2356" y="20091"/>
                    <a:pt x="10967" y="19830"/>
                    <a:pt x="18554" y="14921"/>
                  </a:cubicBezTo>
                  <a:cubicBezTo>
                    <a:pt x="26202" y="9950"/>
                    <a:pt x="29888" y="2241"/>
                    <a:pt x="29888" y="2241"/>
                  </a:cubicBezTo>
                  <a:cubicBezTo>
                    <a:pt x="28912" y="739"/>
                    <a:pt x="26931" y="1"/>
                    <a:pt x="244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3" name="Google Shape;2973;p85"/>
            <p:cNvSpPr/>
            <p:nvPr/>
          </p:nvSpPr>
          <p:spPr>
            <a:xfrm>
              <a:off x="-982950" y="2556200"/>
              <a:ext cx="749125" cy="502275"/>
            </a:xfrm>
            <a:custGeom>
              <a:rect b="b" l="l" r="r" t="t"/>
              <a:pathLst>
                <a:path extrusionOk="0" h="20091" w="29965">
                  <a:moveTo>
                    <a:pt x="17208" y="10974"/>
                  </a:moveTo>
                  <a:cubicBezTo>
                    <a:pt x="17667" y="10974"/>
                    <a:pt x="18111" y="11357"/>
                    <a:pt x="18111" y="11861"/>
                  </a:cubicBezTo>
                  <a:cubicBezTo>
                    <a:pt x="18111" y="12382"/>
                    <a:pt x="17667" y="12764"/>
                    <a:pt x="17208" y="12764"/>
                  </a:cubicBezTo>
                  <a:cubicBezTo>
                    <a:pt x="16704" y="12764"/>
                    <a:pt x="16321" y="12382"/>
                    <a:pt x="16321" y="11861"/>
                  </a:cubicBezTo>
                  <a:cubicBezTo>
                    <a:pt x="16321" y="11357"/>
                    <a:pt x="16704" y="10974"/>
                    <a:pt x="17208" y="10974"/>
                  </a:cubicBezTo>
                  <a:close/>
                  <a:moveTo>
                    <a:pt x="21552" y="13590"/>
                  </a:moveTo>
                  <a:cubicBezTo>
                    <a:pt x="21996" y="13590"/>
                    <a:pt x="22439" y="14033"/>
                    <a:pt x="22439" y="14477"/>
                  </a:cubicBezTo>
                  <a:cubicBezTo>
                    <a:pt x="22439" y="14997"/>
                    <a:pt x="21996" y="15379"/>
                    <a:pt x="21552" y="15379"/>
                  </a:cubicBezTo>
                  <a:cubicBezTo>
                    <a:pt x="21032" y="15379"/>
                    <a:pt x="20650" y="14997"/>
                    <a:pt x="20650" y="14477"/>
                  </a:cubicBezTo>
                  <a:cubicBezTo>
                    <a:pt x="20650" y="14033"/>
                    <a:pt x="21032" y="13590"/>
                    <a:pt x="21552" y="13590"/>
                  </a:cubicBezTo>
                  <a:close/>
                  <a:moveTo>
                    <a:pt x="18493" y="13773"/>
                  </a:moveTo>
                  <a:cubicBezTo>
                    <a:pt x="18937" y="13773"/>
                    <a:pt x="19380" y="14156"/>
                    <a:pt x="19380" y="14615"/>
                  </a:cubicBezTo>
                  <a:cubicBezTo>
                    <a:pt x="19380" y="15119"/>
                    <a:pt x="18937" y="15502"/>
                    <a:pt x="18493" y="15502"/>
                  </a:cubicBezTo>
                  <a:cubicBezTo>
                    <a:pt x="17973" y="15502"/>
                    <a:pt x="17591" y="15119"/>
                    <a:pt x="17591" y="14615"/>
                  </a:cubicBezTo>
                  <a:cubicBezTo>
                    <a:pt x="17591" y="14156"/>
                    <a:pt x="17973" y="13773"/>
                    <a:pt x="18493" y="13773"/>
                  </a:cubicBezTo>
                  <a:close/>
                  <a:moveTo>
                    <a:pt x="5500" y="1"/>
                  </a:moveTo>
                  <a:cubicBezTo>
                    <a:pt x="2968" y="1"/>
                    <a:pt x="983" y="739"/>
                    <a:pt x="1" y="2241"/>
                  </a:cubicBezTo>
                  <a:cubicBezTo>
                    <a:pt x="1" y="2241"/>
                    <a:pt x="3764" y="9950"/>
                    <a:pt x="11350" y="14921"/>
                  </a:cubicBezTo>
                  <a:cubicBezTo>
                    <a:pt x="18998" y="19830"/>
                    <a:pt x="27609" y="20091"/>
                    <a:pt x="27609" y="20091"/>
                  </a:cubicBezTo>
                  <a:cubicBezTo>
                    <a:pt x="29965" y="16450"/>
                    <a:pt x="25820" y="9261"/>
                    <a:pt x="18233" y="4351"/>
                  </a:cubicBezTo>
                  <a:cubicBezTo>
                    <a:pt x="13754" y="1476"/>
                    <a:pt x="9080" y="1"/>
                    <a:pt x="5500" y="1"/>
                  </a:cubicBezTo>
                  <a:close/>
                </a:path>
              </a:pathLst>
            </a:custGeom>
            <a:solidFill>
              <a:srgbClr val="FF9C9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p85"/>
            <p:cNvSpPr/>
            <p:nvPr/>
          </p:nvSpPr>
          <p:spPr>
            <a:xfrm>
              <a:off x="-982950" y="2556200"/>
              <a:ext cx="749125" cy="502275"/>
            </a:xfrm>
            <a:custGeom>
              <a:rect b="b" l="l" r="r" t="t"/>
              <a:pathLst>
                <a:path extrusionOk="0" h="20091" w="29965">
                  <a:moveTo>
                    <a:pt x="17208" y="10974"/>
                  </a:moveTo>
                  <a:cubicBezTo>
                    <a:pt x="17667" y="10974"/>
                    <a:pt x="18111" y="11357"/>
                    <a:pt x="18111" y="11861"/>
                  </a:cubicBezTo>
                  <a:cubicBezTo>
                    <a:pt x="18111" y="12382"/>
                    <a:pt x="17667" y="12764"/>
                    <a:pt x="17208" y="12764"/>
                  </a:cubicBezTo>
                  <a:cubicBezTo>
                    <a:pt x="16704" y="12764"/>
                    <a:pt x="16321" y="12382"/>
                    <a:pt x="16321" y="11861"/>
                  </a:cubicBezTo>
                  <a:cubicBezTo>
                    <a:pt x="16321" y="11357"/>
                    <a:pt x="16704" y="10974"/>
                    <a:pt x="17208" y="10974"/>
                  </a:cubicBezTo>
                  <a:close/>
                  <a:moveTo>
                    <a:pt x="21552" y="13590"/>
                  </a:moveTo>
                  <a:cubicBezTo>
                    <a:pt x="21996" y="13590"/>
                    <a:pt x="22439" y="14033"/>
                    <a:pt x="22439" y="14477"/>
                  </a:cubicBezTo>
                  <a:cubicBezTo>
                    <a:pt x="22439" y="14997"/>
                    <a:pt x="21996" y="15379"/>
                    <a:pt x="21552" y="15379"/>
                  </a:cubicBezTo>
                  <a:cubicBezTo>
                    <a:pt x="21032" y="15379"/>
                    <a:pt x="20650" y="14997"/>
                    <a:pt x="20650" y="14477"/>
                  </a:cubicBezTo>
                  <a:cubicBezTo>
                    <a:pt x="20650" y="14033"/>
                    <a:pt x="21032" y="13590"/>
                    <a:pt x="21552" y="13590"/>
                  </a:cubicBezTo>
                  <a:close/>
                  <a:moveTo>
                    <a:pt x="18493" y="13773"/>
                  </a:moveTo>
                  <a:cubicBezTo>
                    <a:pt x="18937" y="13773"/>
                    <a:pt x="19380" y="14156"/>
                    <a:pt x="19380" y="14615"/>
                  </a:cubicBezTo>
                  <a:cubicBezTo>
                    <a:pt x="19380" y="15119"/>
                    <a:pt x="18937" y="15502"/>
                    <a:pt x="18493" y="15502"/>
                  </a:cubicBezTo>
                  <a:cubicBezTo>
                    <a:pt x="17973" y="15502"/>
                    <a:pt x="17591" y="15119"/>
                    <a:pt x="17591" y="14615"/>
                  </a:cubicBezTo>
                  <a:cubicBezTo>
                    <a:pt x="17591" y="14156"/>
                    <a:pt x="17973" y="13773"/>
                    <a:pt x="18493" y="13773"/>
                  </a:cubicBezTo>
                  <a:close/>
                  <a:moveTo>
                    <a:pt x="5500" y="1"/>
                  </a:moveTo>
                  <a:cubicBezTo>
                    <a:pt x="2968" y="1"/>
                    <a:pt x="983" y="739"/>
                    <a:pt x="1" y="2241"/>
                  </a:cubicBezTo>
                  <a:cubicBezTo>
                    <a:pt x="1" y="2241"/>
                    <a:pt x="3764" y="9950"/>
                    <a:pt x="11350" y="14921"/>
                  </a:cubicBezTo>
                  <a:cubicBezTo>
                    <a:pt x="18998" y="19830"/>
                    <a:pt x="27609" y="20091"/>
                    <a:pt x="27609" y="20091"/>
                  </a:cubicBezTo>
                  <a:cubicBezTo>
                    <a:pt x="29965" y="16450"/>
                    <a:pt x="25820" y="9261"/>
                    <a:pt x="18233" y="4351"/>
                  </a:cubicBezTo>
                  <a:cubicBezTo>
                    <a:pt x="13754" y="1476"/>
                    <a:pt x="9080" y="1"/>
                    <a:pt x="55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5" name="Google Shape;2975;p85"/>
            <p:cNvSpPr/>
            <p:nvPr/>
          </p:nvSpPr>
          <p:spPr>
            <a:xfrm>
              <a:off x="-982950" y="2596525"/>
              <a:ext cx="702875" cy="461950"/>
            </a:xfrm>
            <a:custGeom>
              <a:rect b="b" l="l" r="r" t="t"/>
              <a:pathLst>
                <a:path extrusionOk="0" h="18478" w="28115">
                  <a:moveTo>
                    <a:pt x="521" y="0"/>
                  </a:moveTo>
                  <a:cubicBezTo>
                    <a:pt x="322" y="184"/>
                    <a:pt x="138" y="383"/>
                    <a:pt x="1" y="628"/>
                  </a:cubicBezTo>
                  <a:cubicBezTo>
                    <a:pt x="1" y="628"/>
                    <a:pt x="3764" y="8337"/>
                    <a:pt x="11350" y="13308"/>
                  </a:cubicBezTo>
                  <a:cubicBezTo>
                    <a:pt x="18998" y="18217"/>
                    <a:pt x="27609" y="18478"/>
                    <a:pt x="27609" y="18478"/>
                  </a:cubicBezTo>
                  <a:cubicBezTo>
                    <a:pt x="27854" y="18034"/>
                    <a:pt x="28053" y="17590"/>
                    <a:pt x="28114" y="17070"/>
                  </a:cubicBezTo>
                  <a:lnTo>
                    <a:pt x="28114" y="17070"/>
                  </a:lnTo>
                  <a:cubicBezTo>
                    <a:pt x="28053" y="17269"/>
                    <a:pt x="27992" y="17392"/>
                    <a:pt x="27854" y="17514"/>
                  </a:cubicBezTo>
                  <a:cubicBezTo>
                    <a:pt x="27854" y="17514"/>
                    <a:pt x="19319" y="17269"/>
                    <a:pt x="11671" y="12359"/>
                  </a:cubicBezTo>
                  <a:cubicBezTo>
                    <a:pt x="4972" y="8031"/>
                    <a:pt x="1286" y="1530"/>
                    <a:pt x="521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6" name="Google Shape;2976;p85"/>
            <p:cNvSpPr/>
            <p:nvPr/>
          </p:nvSpPr>
          <p:spPr>
            <a:xfrm>
              <a:off x="-2238325" y="2596525"/>
              <a:ext cx="702850" cy="461950"/>
            </a:xfrm>
            <a:custGeom>
              <a:rect b="b" l="l" r="r" t="t"/>
              <a:pathLst>
                <a:path extrusionOk="0" h="18478" w="28114">
                  <a:moveTo>
                    <a:pt x="27594" y="0"/>
                  </a:moveTo>
                  <a:cubicBezTo>
                    <a:pt x="26768" y="1530"/>
                    <a:pt x="23066" y="8031"/>
                    <a:pt x="16443" y="12359"/>
                  </a:cubicBezTo>
                  <a:cubicBezTo>
                    <a:pt x="8795" y="17269"/>
                    <a:pt x="199" y="17514"/>
                    <a:pt x="199" y="17514"/>
                  </a:cubicBezTo>
                  <a:cubicBezTo>
                    <a:pt x="123" y="17392"/>
                    <a:pt x="61" y="17269"/>
                    <a:pt x="0" y="17070"/>
                  </a:cubicBezTo>
                  <a:lnTo>
                    <a:pt x="0" y="17070"/>
                  </a:lnTo>
                  <a:cubicBezTo>
                    <a:pt x="61" y="17590"/>
                    <a:pt x="260" y="18034"/>
                    <a:pt x="505" y="18478"/>
                  </a:cubicBezTo>
                  <a:cubicBezTo>
                    <a:pt x="505" y="18478"/>
                    <a:pt x="9116" y="18217"/>
                    <a:pt x="16703" y="13308"/>
                  </a:cubicBezTo>
                  <a:cubicBezTo>
                    <a:pt x="24351" y="8337"/>
                    <a:pt x="28114" y="628"/>
                    <a:pt x="28114" y="628"/>
                  </a:cubicBezTo>
                  <a:cubicBezTo>
                    <a:pt x="27915" y="383"/>
                    <a:pt x="27792" y="184"/>
                    <a:pt x="27594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7" name="Google Shape;2977;p85"/>
            <p:cNvSpPr/>
            <p:nvPr/>
          </p:nvSpPr>
          <p:spPr>
            <a:xfrm>
              <a:off x="-1782525" y="2876825"/>
              <a:ext cx="213400" cy="807625"/>
            </a:xfrm>
            <a:custGeom>
              <a:rect b="b" l="l" r="r" t="t"/>
              <a:pathLst>
                <a:path extrusionOk="0" h="32305" w="8536">
                  <a:moveTo>
                    <a:pt x="1270" y="0"/>
                  </a:moveTo>
                  <a:cubicBezTo>
                    <a:pt x="827" y="382"/>
                    <a:pt x="444" y="704"/>
                    <a:pt x="1" y="1025"/>
                  </a:cubicBezTo>
                  <a:lnTo>
                    <a:pt x="5155" y="9361"/>
                  </a:lnTo>
                  <a:lnTo>
                    <a:pt x="5033" y="27089"/>
                  </a:lnTo>
                  <a:cubicBezTo>
                    <a:pt x="5033" y="28863"/>
                    <a:pt x="5798" y="30714"/>
                    <a:pt x="6884" y="32121"/>
                  </a:cubicBezTo>
                  <a:lnTo>
                    <a:pt x="8536" y="32304"/>
                  </a:lnTo>
                  <a:cubicBezTo>
                    <a:pt x="7450" y="30913"/>
                    <a:pt x="6884" y="28741"/>
                    <a:pt x="6945" y="27089"/>
                  </a:cubicBezTo>
                  <a:lnTo>
                    <a:pt x="7006" y="9361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8" name="Google Shape;2978;p85"/>
            <p:cNvSpPr/>
            <p:nvPr/>
          </p:nvSpPr>
          <p:spPr>
            <a:xfrm>
              <a:off x="-949300" y="2876825"/>
              <a:ext cx="211875" cy="807625"/>
            </a:xfrm>
            <a:custGeom>
              <a:rect b="b" l="l" r="r" t="t"/>
              <a:pathLst>
                <a:path extrusionOk="0" h="32305" w="8475">
                  <a:moveTo>
                    <a:pt x="7266" y="0"/>
                  </a:moveTo>
                  <a:lnTo>
                    <a:pt x="1469" y="9361"/>
                  </a:lnTo>
                  <a:lnTo>
                    <a:pt x="1592" y="27089"/>
                  </a:lnTo>
                  <a:cubicBezTo>
                    <a:pt x="1592" y="28741"/>
                    <a:pt x="1087" y="30913"/>
                    <a:pt x="1" y="32304"/>
                  </a:cubicBezTo>
                  <a:lnTo>
                    <a:pt x="1592" y="32121"/>
                  </a:lnTo>
                  <a:cubicBezTo>
                    <a:pt x="2678" y="30714"/>
                    <a:pt x="3442" y="28863"/>
                    <a:pt x="3442" y="27089"/>
                  </a:cubicBezTo>
                  <a:lnTo>
                    <a:pt x="3381" y="9361"/>
                  </a:lnTo>
                  <a:lnTo>
                    <a:pt x="8475" y="1025"/>
                  </a:lnTo>
                  <a:cubicBezTo>
                    <a:pt x="8092" y="704"/>
                    <a:pt x="7649" y="382"/>
                    <a:pt x="72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9" name="Google Shape;2979;p85"/>
            <p:cNvSpPr/>
            <p:nvPr/>
          </p:nvSpPr>
          <p:spPr>
            <a:xfrm>
              <a:off x="-2082325" y="2641000"/>
              <a:ext cx="213800" cy="142775"/>
            </a:xfrm>
            <a:custGeom>
              <a:rect b="b" l="l" r="r" t="t"/>
              <a:pathLst>
                <a:path extrusionOk="0" h="5711" w="8552">
                  <a:moveTo>
                    <a:pt x="7857" y="1"/>
                  </a:moveTo>
                  <a:cubicBezTo>
                    <a:pt x="7108" y="1"/>
                    <a:pt x="5450" y="727"/>
                    <a:pt x="3702" y="1908"/>
                  </a:cubicBezTo>
                  <a:cubicBezTo>
                    <a:pt x="1530" y="3376"/>
                    <a:pt x="1" y="4967"/>
                    <a:pt x="322" y="5487"/>
                  </a:cubicBezTo>
                  <a:cubicBezTo>
                    <a:pt x="424" y="5628"/>
                    <a:pt x="770" y="5710"/>
                    <a:pt x="1265" y="5710"/>
                  </a:cubicBezTo>
                  <a:cubicBezTo>
                    <a:pt x="2326" y="5710"/>
                    <a:pt x="4071" y="5331"/>
                    <a:pt x="5553" y="4340"/>
                  </a:cubicBezTo>
                  <a:cubicBezTo>
                    <a:pt x="7725" y="2871"/>
                    <a:pt x="8551" y="638"/>
                    <a:pt x="8230" y="133"/>
                  </a:cubicBezTo>
                  <a:cubicBezTo>
                    <a:pt x="8167" y="44"/>
                    <a:pt x="8039" y="1"/>
                    <a:pt x="78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p85"/>
            <p:cNvSpPr/>
            <p:nvPr/>
          </p:nvSpPr>
          <p:spPr>
            <a:xfrm>
              <a:off x="-667475" y="2641000"/>
              <a:ext cx="213775" cy="142775"/>
            </a:xfrm>
            <a:custGeom>
              <a:rect b="b" l="l" r="r" t="t"/>
              <a:pathLst>
                <a:path extrusionOk="0" h="5711" w="8551">
                  <a:moveTo>
                    <a:pt x="695" y="1"/>
                  </a:moveTo>
                  <a:cubicBezTo>
                    <a:pt x="513" y="1"/>
                    <a:pt x="385" y="44"/>
                    <a:pt x="322" y="133"/>
                  </a:cubicBezTo>
                  <a:cubicBezTo>
                    <a:pt x="1" y="638"/>
                    <a:pt x="842" y="2871"/>
                    <a:pt x="2999" y="4340"/>
                  </a:cubicBezTo>
                  <a:cubicBezTo>
                    <a:pt x="4480" y="5331"/>
                    <a:pt x="6197" y="5710"/>
                    <a:pt x="7240" y="5710"/>
                  </a:cubicBezTo>
                  <a:cubicBezTo>
                    <a:pt x="7727" y="5710"/>
                    <a:pt x="8066" y="5628"/>
                    <a:pt x="8169" y="5487"/>
                  </a:cubicBezTo>
                  <a:cubicBezTo>
                    <a:pt x="8551" y="4967"/>
                    <a:pt x="7021" y="3376"/>
                    <a:pt x="4849" y="1908"/>
                  </a:cubicBezTo>
                  <a:cubicBezTo>
                    <a:pt x="3102" y="727"/>
                    <a:pt x="1444" y="1"/>
                    <a:pt x="6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p85"/>
            <p:cNvSpPr/>
            <p:nvPr/>
          </p:nvSpPr>
          <p:spPr>
            <a:xfrm>
              <a:off x="-1381000" y="3051950"/>
              <a:ext cx="95600" cy="95625"/>
            </a:xfrm>
            <a:custGeom>
              <a:rect b="b" l="l" r="r" t="t"/>
              <a:pathLst>
                <a:path extrusionOk="0" h="3825" w="3824">
                  <a:moveTo>
                    <a:pt x="1912" y="643"/>
                  </a:moveTo>
                  <a:cubicBezTo>
                    <a:pt x="2616" y="643"/>
                    <a:pt x="3182" y="1209"/>
                    <a:pt x="3182" y="1912"/>
                  </a:cubicBezTo>
                  <a:cubicBezTo>
                    <a:pt x="3182" y="2616"/>
                    <a:pt x="2616" y="3197"/>
                    <a:pt x="1912" y="3197"/>
                  </a:cubicBezTo>
                  <a:cubicBezTo>
                    <a:pt x="1208" y="3197"/>
                    <a:pt x="627" y="2616"/>
                    <a:pt x="627" y="1912"/>
                  </a:cubicBezTo>
                  <a:cubicBezTo>
                    <a:pt x="627" y="1209"/>
                    <a:pt x="1208" y="643"/>
                    <a:pt x="1912" y="643"/>
                  </a:cubicBezTo>
                  <a:close/>
                  <a:moveTo>
                    <a:pt x="1912" y="0"/>
                  </a:moveTo>
                  <a:cubicBezTo>
                    <a:pt x="826" y="0"/>
                    <a:pt x="0" y="826"/>
                    <a:pt x="0" y="1912"/>
                  </a:cubicBezTo>
                  <a:cubicBezTo>
                    <a:pt x="0" y="2937"/>
                    <a:pt x="826" y="3824"/>
                    <a:pt x="1912" y="3824"/>
                  </a:cubicBezTo>
                  <a:cubicBezTo>
                    <a:pt x="2922" y="3824"/>
                    <a:pt x="3824" y="2937"/>
                    <a:pt x="3824" y="1912"/>
                  </a:cubicBezTo>
                  <a:cubicBezTo>
                    <a:pt x="3824" y="826"/>
                    <a:pt x="2922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p85"/>
            <p:cNvSpPr/>
            <p:nvPr/>
          </p:nvSpPr>
          <p:spPr>
            <a:xfrm>
              <a:off x="-1234550" y="3051950"/>
              <a:ext cx="95625" cy="95625"/>
            </a:xfrm>
            <a:custGeom>
              <a:rect b="b" l="l" r="r" t="t"/>
              <a:pathLst>
                <a:path extrusionOk="0" h="3825" w="3825">
                  <a:moveTo>
                    <a:pt x="1912" y="643"/>
                  </a:moveTo>
                  <a:cubicBezTo>
                    <a:pt x="2616" y="643"/>
                    <a:pt x="3182" y="1209"/>
                    <a:pt x="3182" y="1912"/>
                  </a:cubicBezTo>
                  <a:cubicBezTo>
                    <a:pt x="3182" y="2616"/>
                    <a:pt x="2616" y="3197"/>
                    <a:pt x="1912" y="3197"/>
                  </a:cubicBezTo>
                  <a:cubicBezTo>
                    <a:pt x="1209" y="3197"/>
                    <a:pt x="643" y="2616"/>
                    <a:pt x="643" y="1912"/>
                  </a:cubicBezTo>
                  <a:cubicBezTo>
                    <a:pt x="643" y="1209"/>
                    <a:pt x="1209" y="643"/>
                    <a:pt x="1912" y="643"/>
                  </a:cubicBezTo>
                  <a:close/>
                  <a:moveTo>
                    <a:pt x="1912" y="0"/>
                  </a:moveTo>
                  <a:cubicBezTo>
                    <a:pt x="887" y="0"/>
                    <a:pt x="0" y="826"/>
                    <a:pt x="0" y="1912"/>
                  </a:cubicBezTo>
                  <a:cubicBezTo>
                    <a:pt x="0" y="2937"/>
                    <a:pt x="887" y="3824"/>
                    <a:pt x="1912" y="3824"/>
                  </a:cubicBezTo>
                  <a:cubicBezTo>
                    <a:pt x="2998" y="3824"/>
                    <a:pt x="3824" y="2937"/>
                    <a:pt x="3824" y="1912"/>
                  </a:cubicBezTo>
                  <a:cubicBezTo>
                    <a:pt x="3824" y="826"/>
                    <a:pt x="2998" y="0"/>
                    <a:pt x="1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3" name="Google Shape;2983;p85"/>
            <p:cNvSpPr/>
            <p:nvPr/>
          </p:nvSpPr>
          <p:spPr>
            <a:xfrm>
              <a:off x="-1381000" y="3230525"/>
              <a:ext cx="95600" cy="94100"/>
            </a:xfrm>
            <a:custGeom>
              <a:rect b="b" l="l" r="r" t="t"/>
              <a:pathLst>
                <a:path extrusionOk="0" h="3764" w="3824">
                  <a:moveTo>
                    <a:pt x="1912" y="566"/>
                  </a:moveTo>
                  <a:cubicBezTo>
                    <a:pt x="2616" y="566"/>
                    <a:pt x="3182" y="1148"/>
                    <a:pt x="3182" y="1912"/>
                  </a:cubicBezTo>
                  <a:cubicBezTo>
                    <a:pt x="3182" y="2616"/>
                    <a:pt x="2616" y="3182"/>
                    <a:pt x="1912" y="3182"/>
                  </a:cubicBezTo>
                  <a:cubicBezTo>
                    <a:pt x="1208" y="3182"/>
                    <a:pt x="627" y="2616"/>
                    <a:pt x="627" y="1912"/>
                  </a:cubicBezTo>
                  <a:cubicBezTo>
                    <a:pt x="627" y="1148"/>
                    <a:pt x="1208" y="566"/>
                    <a:pt x="1912" y="566"/>
                  </a:cubicBezTo>
                  <a:close/>
                  <a:moveTo>
                    <a:pt x="1912" y="1"/>
                  </a:moveTo>
                  <a:cubicBezTo>
                    <a:pt x="826" y="1"/>
                    <a:pt x="0" y="827"/>
                    <a:pt x="0" y="1912"/>
                  </a:cubicBezTo>
                  <a:cubicBezTo>
                    <a:pt x="0" y="2937"/>
                    <a:pt x="826" y="3763"/>
                    <a:pt x="1912" y="3763"/>
                  </a:cubicBezTo>
                  <a:cubicBezTo>
                    <a:pt x="2922" y="3763"/>
                    <a:pt x="3824" y="2937"/>
                    <a:pt x="3824" y="1912"/>
                  </a:cubicBezTo>
                  <a:cubicBezTo>
                    <a:pt x="3824" y="827"/>
                    <a:pt x="2922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4" name="Google Shape;2984;p85"/>
            <p:cNvSpPr/>
            <p:nvPr/>
          </p:nvSpPr>
          <p:spPr>
            <a:xfrm>
              <a:off x="-1234550" y="3230525"/>
              <a:ext cx="95625" cy="94100"/>
            </a:xfrm>
            <a:custGeom>
              <a:rect b="b" l="l" r="r" t="t"/>
              <a:pathLst>
                <a:path extrusionOk="0" h="3764" w="3825">
                  <a:moveTo>
                    <a:pt x="1912" y="566"/>
                  </a:moveTo>
                  <a:cubicBezTo>
                    <a:pt x="2616" y="566"/>
                    <a:pt x="3182" y="1148"/>
                    <a:pt x="3182" y="1912"/>
                  </a:cubicBezTo>
                  <a:cubicBezTo>
                    <a:pt x="3182" y="2616"/>
                    <a:pt x="2616" y="3182"/>
                    <a:pt x="1912" y="3182"/>
                  </a:cubicBezTo>
                  <a:cubicBezTo>
                    <a:pt x="1209" y="3182"/>
                    <a:pt x="643" y="2616"/>
                    <a:pt x="643" y="1912"/>
                  </a:cubicBezTo>
                  <a:cubicBezTo>
                    <a:pt x="643" y="1148"/>
                    <a:pt x="1209" y="566"/>
                    <a:pt x="1912" y="566"/>
                  </a:cubicBezTo>
                  <a:close/>
                  <a:moveTo>
                    <a:pt x="1912" y="1"/>
                  </a:moveTo>
                  <a:cubicBezTo>
                    <a:pt x="887" y="1"/>
                    <a:pt x="0" y="827"/>
                    <a:pt x="0" y="1912"/>
                  </a:cubicBezTo>
                  <a:cubicBezTo>
                    <a:pt x="0" y="2937"/>
                    <a:pt x="887" y="3763"/>
                    <a:pt x="1912" y="3763"/>
                  </a:cubicBezTo>
                  <a:cubicBezTo>
                    <a:pt x="2998" y="3763"/>
                    <a:pt x="3824" y="2937"/>
                    <a:pt x="3824" y="1912"/>
                  </a:cubicBezTo>
                  <a:cubicBezTo>
                    <a:pt x="3824" y="827"/>
                    <a:pt x="2998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p85"/>
            <p:cNvSpPr/>
            <p:nvPr/>
          </p:nvSpPr>
          <p:spPr>
            <a:xfrm>
              <a:off x="-1381000" y="3409100"/>
              <a:ext cx="95600" cy="95625"/>
            </a:xfrm>
            <a:custGeom>
              <a:rect b="b" l="l" r="r" t="t"/>
              <a:pathLst>
                <a:path extrusionOk="0" h="3825" w="3824">
                  <a:moveTo>
                    <a:pt x="1912" y="628"/>
                  </a:moveTo>
                  <a:cubicBezTo>
                    <a:pt x="2616" y="628"/>
                    <a:pt x="3182" y="1209"/>
                    <a:pt x="3182" y="1913"/>
                  </a:cubicBezTo>
                  <a:cubicBezTo>
                    <a:pt x="3182" y="2601"/>
                    <a:pt x="2616" y="3182"/>
                    <a:pt x="1912" y="3182"/>
                  </a:cubicBezTo>
                  <a:cubicBezTo>
                    <a:pt x="1208" y="3182"/>
                    <a:pt x="627" y="2601"/>
                    <a:pt x="627" y="1913"/>
                  </a:cubicBezTo>
                  <a:cubicBezTo>
                    <a:pt x="627" y="1209"/>
                    <a:pt x="1208" y="628"/>
                    <a:pt x="1912" y="628"/>
                  </a:cubicBezTo>
                  <a:close/>
                  <a:moveTo>
                    <a:pt x="1912" y="1"/>
                  </a:moveTo>
                  <a:cubicBezTo>
                    <a:pt x="826" y="1"/>
                    <a:pt x="0" y="888"/>
                    <a:pt x="0" y="1913"/>
                  </a:cubicBezTo>
                  <a:cubicBezTo>
                    <a:pt x="0" y="2983"/>
                    <a:pt x="826" y="3825"/>
                    <a:pt x="1912" y="3825"/>
                  </a:cubicBezTo>
                  <a:cubicBezTo>
                    <a:pt x="2922" y="3825"/>
                    <a:pt x="3824" y="2983"/>
                    <a:pt x="3824" y="1913"/>
                  </a:cubicBezTo>
                  <a:cubicBezTo>
                    <a:pt x="3824" y="888"/>
                    <a:pt x="2922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6" name="Google Shape;2986;p85"/>
            <p:cNvSpPr/>
            <p:nvPr/>
          </p:nvSpPr>
          <p:spPr>
            <a:xfrm>
              <a:off x="-1234550" y="3409100"/>
              <a:ext cx="95625" cy="95625"/>
            </a:xfrm>
            <a:custGeom>
              <a:rect b="b" l="l" r="r" t="t"/>
              <a:pathLst>
                <a:path extrusionOk="0" h="3825" w="3825">
                  <a:moveTo>
                    <a:pt x="1912" y="628"/>
                  </a:moveTo>
                  <a:cubicBezTo>
                    <a:pt x="2616" y="628"/>
                    <a:pt x="3182" y="1209"/>
                    <a:pt x="3182" y="1913"/>
                  </a:cubicBezTo>
                  <a:cubicBezTo>
                    <a:pt x="3182" y="2601"/>
                    <a:pt x="2616" y="3182"/>
                    <a:pt x="1912" y="3182"/>
                  </a:cubicBezTo>
                  <a:cubicBezTo>
                    <a:pt x="1209" y="3182"/>
                    <a:pt x="643" y="2601"/>
                    <a:pt x="643" y="1913"/>
                  </a:cubicBezTo>
                  <a:cubicBezTo>
                    <a:pt x="643" y="1209"/>
                    <a:pt x="1209" y="628"/>
                    <a:pt x="1912" y="628"/>
                  </a:cubicBezTo>
                  <a:close/>
                  <a:moveTo>
                    <a:pt x="1912" y="1"/>
                  </a:moveTo>
                  <a:cubicBezTo>
                    <a:pt x="887" y="1"/>
                    <a:pt x="0" y="888"/>
                    <a:pt x="0" y="1913"/>
                  </a:cubicBezTo>
                  <a:cubicBezTo>
                    <a:pt x="0" y="2983"/>
                    <a:pt x="887" y="3825"/>
                    <a:pt x="1912" y="3825"/>
                  </a:cubicBezTo>
                  <a:cubicBezTo>
                    <a:pt x="2998" y="3825"/>
                    <a:pt x="3824" y="2983"/>
                    <a:pt x="3824" y="1913"/>
                  </a:cubicBezTo>
                  <a:cubicBezTo>
                    <a:pt x="3824" y="888"/>
                    <a:pt x="2998" y="1"/>
                    <a:pt x="19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7" name="Google Shape;2987;p85"/>
            <p:cNvSpPr/>
            <p:nvPr/>
          </p:nvSpPr>
          <p:spPr>
            <a:xfrm>
              <a:off x="-1347750" y="3085600"/>
              <a:ext cx="175550" cy="203850"/>
            </a:xfrm>
            <a:custGeom>
              <a:rect b="b" l="l" r="r" t="t"/>
              <a:pathLst>
                <a:path extrusionOk="0" h="8154" w="7022">
                  <a:moveTo>
                    <a:pt x="521" y="1"/>
                  </a:moveTo>
                  <a:cubicBezTo>
                    <a:pt x="383" y="1"/>
                    <a:pt x="322" y="62"/>
                    <a:pt x="200" y="123"/>
                  </a:cubicBezTo>
                  <a:cubicBezTo>
                    <a:pt x="1" y="245"/>
                    <a:pt x="1" y="566"/>
                    <a:pt x="138" y="765"/>
                  </a:cubicBezTo>
                  <a:lnTo>
                    <a:pt x="6257" y="7970"/>
                  </a:lnTo>
                  <a:cubicBezTo>
                    <a:pt x="6318" y="8092"/>
                    <a:pt x="6440" y="8153"/>
                    <a:pt x="6563" y="8153"/>
                  </a:cubicBezTo>
                  <a:cubicBezTo>
                    <a:pt x="6700" y="8153"/>
                    <a:pt x="6761" y="8092"/>
                    <a:pt x="6884" y="8031"/>
                  </a:cubicBezTo>
                  <a:cubicBezTo>
                    <a:pt x="6945" y="7970"/>
                    <a:pt x="7021" y="7832"/>
                    <a:pt x="7021" y="7771"/>
                  </a:cubicBezTo>
                  <a:cubicBezTo>
                    <a:pt x="7021" y="7648"/>
                    <a:pt x="7021" y="7511"/>
                    <a:pt x="6884" y="7388"/>
                  </a:cubicBezTo>
                  <a:lnTo>
                    <a:pt x="827" y="184"/>
                  </a:lnTo>
                  <a:cubicBezTo>
                    <a:pt x="766" y="62"/>
                    <a:pt x="643" y="1"/>
                    <a:pt x="5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8" name="Google Shape;2988;p85"/>
            <p:cNvSpPr/>
            <p:nvPr/>
          </p:nvSpPr>
          <p:spPr>
            <a:xfrm>
              <a:off x="-1346225" y="3085600"/>
              <a:ext cx="175550" cy="203850"/>
            </a:xfrm>
            <a:custGeom>
              <a:rect b="b" l="l" r="r" t="t"/>
              <a:pathLst>
                <a:path extrusionOk="0" h="8154" w="7022">
                  <a:moveTo>
                    <a:pt x="6502" y="1"/>
                  </a:moveTo>
                  <a:cubicBezTo>
                    <a:pt x="6379" y="1"/>
                    <a:pt x="6257" y="62"/>
                    <a:pt x="6196" y="184"/>
                  </a:cubicBezTo>
                  <a:lnTo>
                    <a:pt x="77" y="7388"/>
                  </a:lnTo>
                  <a:cubicBezTo>
                    <a:pt x="1" y="7511"/>
                    <a:pt x="1" y="7648"/>
                    <a:pt x="1" y="7771"/>
                  </a:cubicBezTo>
                  <a:cubicBezTo>
                    <a:pt x="1" y="7832"/>
                    <a:pt x="77" y="7970"/>
                    <a:pt x="139" y="8031"/>
                  </a:cubicBezTo>
                  <a:cubicBezTo>
                    <a:pt x="261" y="8092"/>
                    <a:pt x="322" y="8153"/>
                    <a:pt x="460" y="8153"/>
                  </a:cubicBezTo>
                  <a:cubicBezTo>
                    <a:pt x="582" y="8153"/>
                    <a:pt x="705" y="8092"/>
                    <a:pt x="766" y="7970"/>
                  </a:cubicBezTo>
                  <a:lnTo>
                    <a:pt x="6823" y="765"/>
                  </a:lnTo>
                  <a:cubicBezTo>
                    <a:pt x="7022" y="566"/>
                    <a:pt x="7022" y="245"/>
                    <a:pt x="6823" y="123"/>
                  </a:cubicBezTo>
                  <a:cubicBezTo>
                    <a:pt x="6700" y="62"/>
                    <a:pt x="6639" y="1"/>
                    <a:pt x="650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9" name="Google Shape;2989;p85"/>
            <p:cNvSpPr/>
            <p:nvPr/>
          </p:nvSpPr>
          <p:spPr>
            <a:xfrm>
              <a:off x="-1347750" y="3270300"/>
              <a:ext cx="175550" cy="203825"/>
            </a:xfrm>
            <a:custGeom>
              <a:rect b="b" l="l" r="r" t="t"/>
              <a:pathLst>
                <a:path extrusionOk="0" h="8153" w="7022">
                  <a:moveTo>
                    <a:pt x="521" y="0"/>
                  </a:moveTo>
                  <a:cubicBezTo>
                    <a:pt x="383" y="0"/>
                    <a:pt x="322" y="61"/>
                    <a:pt x="200" y="123"/>
                  </a:cubicBezTo>
                  <a:cubicBezTo>
                    <a:pt x="1" y="260"/>
                    <a:pt x="1" y="582"/>
                    <a:pt x="138" y="765"/>
                  </a:cubicBezTo>
                  <a:lnTo>
                    <a:pt x="6257" y="7969"/>
                  </a:lnTo>
                  <a:cubicBezTo>
                    <a:pt x="6318" y="8092"/>
                    <a:pt x="6440" y="8153"/>
                    <a:pt x="6563" y="8153"/>
                  </a:cubicBezTo>
                  <a:cubicBezTo>
                    <a:pt x="6700" y="8153"/>
                    <a:pt x="6761" y="8092"/>
                    <a:pt x="6884" y="8030"/>
                  </a:cubicBezTo>
                  <a:cubicBezTo>
                    <a:pt x="6945" y="7969"/>
                    <a:pt x="7021" y="7847"/>
                    <a:pt x="7021" y="7709"/>
                  </a:cubicBezTo>
                  <a:cubicBezTo>
                    <a:pt x="7021" y="7587"/>
                    <a:pt x="7021" y="7526"/>
                    <a:pt x="6884" y="7388"/>
                  </a:cubicBezTo>
                  <a:lnTo>
                    <a:pt x="827" y="199"/>
                  </a:lnTo>
                  <a:cubicBezTo>
                    <a:pt x="766" y="61"/>
                    <a:pt x="643" y="0"/>
                    <a:pt x="5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0" name="Google Shape;2990;p85"/>
            <p:cNvSpPr/>
            <p:nvPr/>
          </p:nvSpPr>
          <p:spPr>
            <a:xfrm>
              <a:off x="-1346225" y="3270300"/>
              <a:ext cx="174025" cy="203825"/>
            </a:xfrm>
            <a:custGeom>
              <a:rect b="b" l="l" r="r" t="t"/>
              <a:pathLst>
                <a:path extrusionOk="0" h="8153" w="6961">
                  <a:moveTo>
                    <a:pt x="6502" y="0"/>
                  </a:moveTo>
                  <a:cubicBezTo>
                    <a:pt x="6379" y="0"/>
                    <a:pt x="6257" y="61"/>
                    <a:pt x="6196" y="199"/>
                  </a:cubicBezTo>
                  <a:lnTo>
                    <a:pt x="77" y="7388"/>
                  </a:lnTo>
                  <a:cubicBezTo>
                    <a:pt x="1" y="7526"/>
                    <a:pt x="1" y="7587"/>
                    <a:pt x="1" y="7709"/>
                  </a:cubicBezTo>
                  <a:cubicBezTo>
                    <a:pt x="1" y="7847"/>
                    <a:pt x="77" y="7969"/>
                    <a:pt x="139" y="8030"/>
                  </a:cubicBezTo>
                  <a:cubicBezTo>
                    <a:pt x="261" y="8092"/>
                    <a:pt x="322" y="8153"/>
                    <a:pt x="460" y="8153"/>
                  </a:cubicBezTo>
                  <a:cubicBezTo>
                    <a:pt x="582" y="8153"/>
                    <a:pt x="705" y="8092"/>
                    <a:pt x="766" y="7969"/>
                  </a:cubicBezTo>
                  <a:lnTo>
                    <a:pt x="6823" y="765"/>
                  </a:lnTo>
                  <a:cubicBezTo>
                    <a:pt x="6960" y="643"/>
                    <a:pt x="6960" y="505"/>
                    <a:pt x="6960" y="383"/>
                  </a:cubicBezTo>
                  <a:cubicBezTo>
                    <a:pt x="6960" y="321"/>
                    <a:pt x="6884" y="199"/>
                    <a:pt x="6823" y="123"/>
                  </a:cubicBezTo>
                  <a:cubicBezTo>
                    <a:pt x="6700" y="61"/>
                    <a:pt x="6639" y="0"/>
                    <a:pt x="65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1" name="Google Shape;2991;p85"/>
            <p:cNvSpPr/>
            <p:nvPr/>
          </p:nvSpPr>
          <p:spPr>
            <a:xfrm>
              <a:off x="-1830325" y="2915050"/>
              <a:ext cx="465025" cy="797700"/>
            </a:xfrm>
            <a:custGeom>
              <a:rect b="b" l="l" r="r" t="t"/>
              <a:pathLst>
                <a:path extrusionOk="0" h="31908" w="18601">
                  <a:moveTo>
                    <a:pt x="1209" y="1"/>
                  </a:moveTo>
                  <a:cubicBezTo>
                    <a:pt x="949" y="184"/>
                    <a:pt x="628" y="383"/>
                    <a:pt x="383" y="567"/>
                  </a:cubicBezTo>
                  <a:cubicBezTo>
                    <a:pt x="245" y="643"/>
                    <a:pt x="123" y="704"/>
                    <a:pt x="1" y="765"/>
                  </a:cubicBezTo>
                  <a:lnTo>
                    <a:pt x="4452" y="7832"/>
                  </a:lnTo>
                  <a:lnTo>
                    <a:pt x="4452" y="25621"/>
                  </a:lnTo>
                  <a:cubicBezTo>
                    <a:pt x="4452" y="28038"/>
                    <a:pt x="6241" y="30148"/>
                    <a:pt x="8658" y="30531"/>
                  </a:cubicBezTo>
                  <a:lnTo>
                    <a:pt x="17009" y="31861"/>
                  </a:lnTo>
                  <a:cubicBezTo>
                    <a:pt x="17269" y="31892"/>
                    <a:pt x="17541" y="31907"/>
                    <a:pt x="17811" y="31907"/>
                  </a:cubicBezTo>
                  <a:cubicBezTo>
                    <a:pt x="18080" y="31907"/>
                    <a:pt x="18348" y="31892"/>
                    <a:pt x="18600" y="31861"/>
                  </a:cubicBezTo>
                  <a:lnTo>
                    <a:pt x="18539" y="31861"/>
                  </a:lnTo>
                  <a:lnTo>
                    <a:pt x="10264" y="30531"/>
                  </a:lnTo>
                  <a:cubicBezTo>
                    <a:pt x="7771" y="30148"/>
                    <a:pt x="5981" y="28038"/>
                    <a:pt x="5981" y="25621"/>
                  </a:cubicBezTo>
                  <a:lnTo>
                    <a:pt x="5981" y="7832"/>
                  </a:lnTo>
                  <a:lnTo>
                    <a:pt x="1591" y="765"/>
                  </a:lnTo>
                  <a:lnTo>
                    <a:pt x="1209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2" name="Google Shape;2992;p85"/>
            <p:cNvSpPr/>
            <p:nvPr/>
          </p:nvSpPr>
          <p:spPr>
            <a:xfrm>
              <a:off x="-1153100" y="2915050"/>
              <a:ext cx="463475" cy="797700"/>
            </a:xfrm>
            <a:custGeom>
              <a:rect b="b" l="l" r="r" t="t"/>
              <a:pathLst>
                <a:path extrusionOk="0" h="31908" w="18539">
                  <a:moveTo>
                    <a:pt x="17391" y="1"/>
                  </a:moveTo>
                  <a:lnTo>
                    <a:pt x="17009" y="765"/>
                  </a:lnTo>
                  <a:lnTo>
                    <a:pt x="12543" y="7832"/>
                  </a:lnTo>
                  <a:lnTo>
                    <a:pt x="12543" y="25621"/>
                  </a:lnTo>
                  <a:cubicBezTo>
                    <a:pt x="12543" y="28038"/>
                    <a:pt x="10768" y="30148"/>
                    <a:pt x="8336" y="30531"/>
                  </a:cubicBezTo>
                  <a:lnTo>
                    <a:pt x="0" y="31861"/>
                  </a:lnTo>
                  <a:cubicBezTo>
                    <a:pt x="253" y="31892"/>
                    <a:pt x="505" y="31907"/>
                    <a:pt x="767" y="31907"/>
                  </a:cubicBezTo>
                  <a:cubicBezTo>
                    <a:pt x="1029" y="31907"/>
                    <a:pt x="1300" y="31892"/>
                    <a:pt x="1591" y="31861"/>
                  </a:cubicBezTo>
                  <a:lnTo>
                    <a:pt x="9866" y="30531"/>
                  </a:lnTo>
                  <a:cubicBezTo>
                    <a:pt x="12359" y="30148"/>
                    <a:pt x="14149" y="28038"/>
                    <a:pt x="14149" y="25621"/>
                  </a:cubicBezTo>
                  <a:lnTo>
                    <a:pt x="14149" y="7832"/>
                  </a:lnTo>
                  <a:lnTo>
                    <a:pt x="18539" y="765"/>
                  </a:lnTo>
                  <a:cubicBezTo>
                    <a:pt x="18416" y="704"/>
                    <a:pt x="18279" y="643"/>
                    <a:pt x="18156" y="567"/>
                  </a:cubicBezTo>
                  <a:cubicBezTo>
                    <a:pt x="17896" y="383"/>
                    <a:pt x="17651" y="184"/>
                    <a:pt x="17391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3" name="Google Shape;2993;p85"/>
          <p:cNvGrpSpPr/>
          <p:nvPr/>
        </p:nvGrpSpPr>
        <p:grpSpPr>
          <a:xfrm>
            <a:off x="5579526" y="939981"/>
            <a:ext cx="698070" cy="724063"/>
            <a:chOff x="4903614" y="535006"/>
            <a:chExt cx="698070" cy="724063"/>
          </a:xfrm>
        </p:grpSpPr>
        <p:sp>
          <p:nvSpPr>
            <p:cNvPr id="2994" name="Google Shape;2994;p85"/>
            <p:cNvSpPr/>
            <p:nvPr/>
          </p:nvSpPr>
          <p:spPr>
            <a:xfrm>
              <a:off x="4903614" y="535006"/>
              <a:ext cx="676257" cy="724063"/>
            </a:xfrm>
            <a:custGeom>
              <a:rect b="b" l="l" r="r" t="t"/>
              <a:pathLst>
                <a:path extrusionOk="0" h="13974" w="13052">
                  <a:moveTo>
                    <a:pt x="10909" y="302"/>
                  </a:moveTo>
                  <a:cubicBezTo>
                    <a:pt x="11223" y="302"/>
                    <a:pt x="11539" y="395"/>
                    <a:pt x="11814" y="589"/>
                  </a:cubicBezTo>
                  <a:cubicBezTo>
                    <a:pt x="12532" y="1081"/>
                    <a:pt x="12701" y="2062"/>
                    <a:pt x="12209" y="2781"/>
                  </a:cubicBezTo>
                  <a:cubicBezTo>
                    <a:pt x="11901" y="3225"/>
                    <a:pt x="11403" y="3461"/>
                    <a:pt x="10900" y="3461"/>
                  </a:cubicBezTo>
                  <a:cubicBezTo>
                    <a:pt x="10736" y="3461"/>
                    <a:pt x="10571" y="3436"/>
                    <a:pt x="10412" y="3384"/>
                  </a:cubicBezTo>
                  <a:lnTo>
                    <a:pt x="10732" y="2919"/>
                  </a:lnTo>
                  <a:lnTo>
                    <a:pt x="10074" y="2470"/>
                  </a:lnTo>
                  <a:lnTo>
                    <a:pt x="9737" y="2949"/>
                  </a:lnTo>
                  <a:cubicBezTo>
                    <a:pt x="9245" y="2413"/>
                    <a:pt x="9174" y="1601"/>
                    <a:pt x="9609" y="980"/>
                  </a:cubicBezTo>
                  <a:cubicBezTo>
                    <a:pt x="9912" y="540"/>
                    <a:pt x="10407" y="302"/>
                    <a:pt x="10909" y="302"/>
                  </a:cubicBezTo>
                  <a:close/>
                  <a:moveTo>
                    <a:pt x="10907" y="1"/>
                  </a:moveTo>
                  <a:cubicBezTo>
                    <a:pt x="10313" y="1"/>
                    <a:pt x="9728" y="279"/>
                    <a:pt x="9356" y="798"/>
                  </a:cubicBezTo>
                  <a:cubicBezTo>
                    <a:pt x="8837" y="1557"/>
                    <a:pt x="8935" y="2568"/>
                    <a:pt x="9569" y="3202"/>
                  </a:cubicBezTo>
                  <a:lnTo>
                    <a:pt x="9485" y="3313"/>
                  </a:lnTo>
                  <a:cubicBezTo>
                    <a:pt x="8554" y="2757"/>
                    <a:pt x="7523" y="2489"/>
                    <a:pt x="6504" y="2489"/>
                  </a:cubicBezTo>
                  <a:cubicBezTo>
                    <a:pt x="4693" y="2489"/>
                    <a:pt x="2919" y="3338"/>
                    <a:pt x="1815" y="4928"/>
                  </a:cubicBezTo>
                  <a:cubicBezTo>
                    <a:pt x="1" y="7527"/>
                    <a:pt x="662" y="11111"/>
                    <a:pt x="3288" y="12935"/>
                  </a:cubicBezTo>
                  <a:cubicBezTo>
                    <a:pt x="4298" y="13636"/>
                    <a:pt x="5456" y="13974"/>
                    <a:pt x="6599" y="13974"/>
                  </a:cubicBezTo>
                  <a:cubicBezTo>
                    <a:pt x="8413" y="13974"/>
                    <a:pt x="10193" y="13125"/>
                    <a:pt x="11295" y="11533"/>
                  </a:cubicBezTo>
                  <a:cubicBezTo>
                    <a:pt x="12434" y="9901"/>
                    <a:pt x="12586" y="7892"/>
                    <a:pt x="11912" y="6165"/>
                  </a:cubicBezTo>
                  <a:lnTo>
                    <a:pt x="12249" y="6024"/>
                  </a:lnTo>
                  <a:lnTo>
                    <a:pt x="12013" y="5478"/>
                  </a:lnTo>
                  <a:lnTo>
                    <a:pt x="11659" y="5633"/>
                  </a:lnTo>
                  <a:cubicBezTo>
                    <a:pt x="11308" y="4928"/>
                    <a:pt x="10789" y="4298"/>
                    <a:pt x="10142" y="3779"/>
                  </a:cubicBezTo>
                  <a:lnTo>
                    <a:pt x="10243" y="3637"/>
                  </a:lnTo>
                  <a:cubicBezTo>
                    <a:pt x="10460" y="3723"/>
                    <a:pt x="10688" y="3764"/>
                    <a:pt x="10915" y="3764"/>
                  </a:cubicBezTo>
                  <a:cubicBezTo>
                    <a:pt x="11509" y="3764"/>
                    <a:pt x="12095" y="3480"/>
                    <a:pt x="12461" y="2963"/>
                  </a:cubicBezTo>
                  <a:cubicBezTo>
                    <a:pt x="13051" y="2106"/>
                    <a:pt x="12839" y="926"/>
                    <a:pt x="11983" y="336"/>
                  </a:cubicBezTo>
                  <a:cubicBezTo>
                    <a:pt x="11653" y="109"/>
                    <a:pt x="11278" y="1"/>
                    <a:pt x="109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5" name="Google Shape;2995;p85"/>
            <p:cNvSpPr/>
            <p:nvPr/>
          </p:nvSpPr>
          <p:spPr>
            <a:xfrm>
              <a:off x="4934183" y="690865"/>
              <a:ext cx="618071" cy="541208"/>
            </a:xfrm>
            <a:custGeom>
              <a:rect b="b" l="l" r="r" t="t"/>
              <a:pathLst>
                <a:path extrusionOk="0" h="10445" w="11929">
                  <a:moveTo>
                    <a:pt x="5910" y="0"/>
                  </a:moveTo>
                  <a:cubicBezTo>
                    <a:pt x="4264" y="0"/>
                    <a:pt x="2651" y="772"/>
                    <a:pt x="1646" y="2217"/>
                  </a:cubicBezTo>
                  <a:cubicBezTo>
                    <a:pt x="1" y="4577"/>
                    <a:pt x="604" y="7834"/>
                    <a:pt x="2995" y="9492"/>
                  </a:cubicBezTo>
                  <a:cubicBezTo>
                    <a:pt x="3920" y="10135"/>
                    <a:pt x="4976" y="10444"/>
                    <a:pt x="6019" y="10444"/>
                  </a:cubicBezTo>
                  <a:cubicBezTo>
                    <a:pt x="7666" y="10444"/>
                    <a:pt x="9278" y="9673"/>
                    <a:pt x="10284" y="8228"/>
                  </a:cubicBezTo>
                  <a:cubicBezTo>
                    <a:pt x="11929" y="5868"/>
                    <a:pt x="11322" y="2608"/>
                    <a:pt x="8935" y="953"/>
                  </a:cubicBezTo>
                  <a:cubicBezTo>
                    <a:pt x="8010" y="310"/>
                    <a:pt x="6953" y="0"/>
                    <a:pt x="59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6" name="Google Shape;2996;p85"/>
            <p:cNvSpPr/>
            <p:nvPr/>
          </p:nvSpPr>
          <p:spPr>
            <a:xfrm>
              <a:off x="4979260" y="729882"/>
              <a:ext cx="527762" cy="462967"/>
            </a:xfrm>
            <a:custGeom>
              <a:rect b="b" l="l" r="r" t="t"/>
              <a:pathLst>
                <a:path extrusionOk="0" h="8935" w="10186">
                  <a:moveTo>
                    <a:pt x="5058" y="1"/>
                  </a:moveTo>
                  <a:cubicBezTo>
                    <a:pt x="3642" y="1"/>
                    <a:pt x="2263" y="661"/>
                    <a:pt x="1406" y="1899"/>
                  </a:cubicBezTo>
                  <a:cubicBezTo>
                    <a:pt x="1" y="3922"/>
                    <a:pt x="506" y="6703"/>
                    <a:pt x="2559" y="8122"/>
                  </a:cubicBezTo>
                  <a:cubicBezTo>
                    <a:pt x="3345" y="8668"/>
                    <a:pt x="4245" y="8935"/>
                    <a:pt x="5128" y="8935"/>
                  </a:cubicBezTo>
                  <a:cubicBezTo>
                    <a:pt x="6548" y="8935"/>
                    <a:pt x="7923" y="8277"/>
                    <a:pt x="8783" y="7040"/>
                  </a:cubicBezTo>
                  <a:cubicBezTo>
                    <a:pt x="10186" y="5017"/>
                    <a:pt x="9680" y="2236"/>
                    <a:pt x="7644" y="817"/>
                  </a:cubicBezTo>
                  <a:cubicBezTo>
                    <a:pt x="6845" y="270"/>
                    <a:pt x="5944" y="1"/>
                    <a:pt x="50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7" name="Google Shape;2997;p85"/>
            <p:cNvSpPr/>
            <p:nvPr/>
          </p:nvSpPr>
          <p:spPr>
            <a:xfrm>
              <a:off x="5240602" y="946158"/>
              <a:ext cx="178390" cy="23265"/>
            </a:xfrm>
            <a:custGeom>
              <a:rect b="b" l="l" r="r" t="t"/>
              <a:pathLst>
                <a:path extrusionOk="0" h="449" w="3443">
                  <a:moveTo>
                    <a:pt x="3442" y="0"/>
                  </a:moveTo>
                  <a:lnTo>
                    <a:pt x="0" y="182"/>
                  </a:lnTo>
                  <a:lnTo>
                    <a:pt x="31" y="449"/>
                  </a:lnTo>
                  <a:lnTo>
                    <a:pt x="3442" y="0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8" name="Google Shape;2998;p85"/>
            <p:cNvSpPr/>
            <p:nvPr/>
          </p:nvSpPr>
          <p:spPr>
            <a:xfrm>
              <a:off x="5132107" y="940924"/>
              <a:ext cx="134713" cy="46685"/>
            </a:xfrm>
            <a:custGeom>
              <a:rect b="b" l="l" r="r" t="t"/>
              <a:pathLst>
                <a:path extrusionOk="0" h="901" w="2600">
                  <a:moveTo>
                    <a:pt x="2176" y="0"/>
                  </a:moveTo>
                  <a:cubicBezTo>
                    <a:pt x="2159" y="0"/>
                    <a:pt x="2142" y="1"/>
                    <a:pt x="2125" y="4"/>
                  </a:cubicBezTo>
                  <a:cubicBezTo>
                    <a:pt x="1939" y="17"/>
                    <a:pt x="1801" y="142"/>
                    <a:pt x="1757" y="297"/>
                  </a:cubicBezTo>
                  <a:lnTo>
                    <a:pt x="1" y="341"/>
                  </a:lnTo>
                  <a:lnTo>
                    <a:pt x="58" y="900"/>
                  </a:lnTo>
                  <a:lnTo>
                    <a:pt x="1787" y="607"/>
                  </a:lnTo>
                  <a:cubicBezTo>
                    <a:pt x="1866" y="751"/>
                    <a:pt x="2003" y="834"/>
                    <a:pt x="2171" y="834"/>
                  </a:cubicBezTo>
                  <a:cubicBezTo>
                    <a:pt x="2183" y="834"/>
                    <a:pt x="2196" y="834"/>
                    <a:pt x="2209" y="833"/>
                  </a:cubicBezTo>
                  <a:cubicBezTo>
                    <a:pt x="2431" y="816"/>
                    <a:pt x="2600" y="607"/>
                    <a:pt x="2573" y="381"/>
                  </a:cubicBezTo>
                  <a:cubicBezTo>
                    <a:pt x="2560" y="161"/>
                    <a:pt x="2379" y="0"/>
                    <a:pt x="2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9" name="Google Shape;2999;p85"/>
            <p:cNvSpPr/>
            <p:nvPr/>
          </p:nvSpPr>
          <p:spPr>
            <a:xfrm>
              <a:off x="5237804" y="820351"/>
              <a:ext cx="128754" cy="113060"/>
            </a:xfrm>
            <a:custGeom>
              <a:rect b="b" l="l" r="r" t="t"/>
              <a:pathLst>
                <a:path extrusionOk="0" h="2182" w="2485">
                  <a:moveTo>
                    <a:pt x="1243" y="0"/>
                  </a:moveTo>
                  <a:cubicBezTo>
                    <a:pt x="898" y="0"/>
                    <a:pt x="558" y="160"/>
                    <a:pt x="351" y="463"/>
                  </a:cubicBezTo>
                  <a:cubicBezTo>
                    <a:pt x="0" y="969"/>
                    <a:pt x="125" y="1643"/>
                    <a:pt x="617" y="1994"/>
                  </a:cubicBezTo>
                  <a:cubicBezTo>
                    <a:pt x="803" y="2121"/>
                    <a:pt x="1017" y="2182"/>
                    <a:pt x="1229" y="2182"/>
                  </a:cubicBezTo>
                  <a:cubicBezTo>
                    <a:pt x="1579" y="2182"/>
                    <a:pt x="1925" y="2017"/>
                    <a:pt x="2134" y="1710"/>
                  </a:cubicBezTo>
                  <a:cubicBezTo>
                    <a:pt x="2485" y="1221"/>
                    <a:pt x="2360" y="547"/>
                    <a:pt x="1868" y="193"/>
                  </a:cubicBezTo>
                  <a:cubicBezTo>
                    <a:pt x="1678" y="63"/>
                    <a:pt x="1460" y="0"/>
                    <a:pt x="12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0" name="Google Shape;3000;p85"/>
            <p:cNvSpPr/>
            <p:nvPr/>
          </p:nvSpPr>
          <p:spPr>
            <a:xfrm>
              <a:off x="5251586" y="832113"/>
              <a:ext cx="101915" cy="89692"/>
            </a:xfrm>
            <a:custGeom>
              <a:rect b="b" l="l" r="r" t="t"/>
              <a:pathLst>
                <a:path extrusionOk="0" h="1731" w="1967">
                  <a:moveTo>
                    <a:pt x="985" y="0"/>
                  </a:moveTo>
                  <a:cubicBezTo>
                    <a:pt x="707" y="0"/>
                    <a:pt x="432" y="131"/>
                    <a:pt x="267" y="374"/>
                  </a:cubicBezTo>
                  <a:cubicBezTo>
                    <a:pt x="1" y="769"/>
                    <a:pt x="85" y="1301"/>
                    <a:pt x="476" y="1568"/>
                  </a:cubicBezTo>
                  <a:cubicBezTo>
                    <a:pt x="629" y="1678"/>
                    <a:pt x="806" y="1730"/>
                    <a:pt x="980" y="1730"/>
                  </a:cubicBezTo>
                  <a:cubicBezTo>
                    <a:pt x="1255" y="1730"/>
                    <a:pt x="1523" y="1600"/>
                    <a:pt x="1686" y="1359"/>
                  </a:cubicBezTo>
                  <a:cubicBezTo>
                    <a:pt x="1966" y="964"/>
                    <a:pt x="1868" y="431"/>
                    <a:pt x="1474" y="152"/>
                  </a:cubicBezTo>
                  <a:cubicBezTo>
                    <a:pt x="1326" y="49"/>
                    <a:pt x="1154" y="0"/>
                    <a:pt x="9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01" name="Google Shape;3001;p85"/>
            <p:cNvGrpSpPr/>
            <p:nvPr/>
          </p:nvGrpSpPr>
          <p:grpSpPr>
            <a:xfrm>
              <a:off x="5070968" y="776515"/>
              <a:ext cx="345901" cy="354518"/>
              <a:chOff x="5070968" y="776515"/>
              <a:chExt cx="345901" cy="354518"/>
            </a:xfrm>
          </p:grpSpPr>
          <p:sp>
            <p:nvSpPr>
              <p:cNvPr id="3002" name="Google Shape;3002;p85"/>
              <p:cNvSpPr/>
              <p:nvPr/>
            </p:nvSpPr>
            <p:spPr>
              <a:xfrm>
                <a:off x="5327233" y="776515"/>
                <a:ext cx="47408" cy="61919"/>
              </a:xfrm>
              <a:custGeom>
                <a:rect b="b" l="l" r="r" t="t"/>
                <a:pathLst>
                  <a:path extrusionOk="0" h="1195" w="915">
                    <a:moveTo>
                      <a:pt x="732" y="1"/>
                    </a:moveTo>
                    <a:lnTo>
                      <a:pt x="0" y="1070"/>
                    </a:lnTo>
                    <a:lnTo>
                      <a:pt x="169" y="1194"/>
                    </a:lnTo>
                    <a:lnTo>
                      <a:pt x="914" y="129"/>
                    </a:lnTo>
                    <a:lnTo>
                      <a:pt x="73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3" name="Google Shape;3003;p85"/>
              <p:cNvSpPr/>
              <p:nvPr/>
            </p:nvSpPr>
            <p:spPr>
              <a:xfrm>
                <a:off x="5122677" y="1085229"/>
                <a:ext cx="37253" cy="45804"/>
              </a:xfrm>
              <a:custGeom>
                <a:rect b="b" l="l" r="r" t="t"/>
                <a:pathLst>
                  <a:path extrusionOk="0" h="884" w="719">
                    <a:moveTo>
                      <a:pt x="537" y="0"/>
                    </a:moveTo>
                    <a:lnTo>
                      <a:pt x="0" y="759"/>
                    </a:lnTo>
                    <a:lnTo>
                      <a:pt x="183" y="883"/>
                    </a:lnTo>
                    <a:lnTo>
                      <a:pt x="719" y="125"/>
                    </a:lnTo>
                    <a:lnTo>
                      <a:pt x="53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4" name="Google Shape;3004;p85"/>
              <p:cNvSpPr/>
              <p:nvPr/>
            </p:nvSpPr>
            <p:spPr>
              <a:xfrm>
                <a:off x="5070968" y="839056"/>
                <a:ext cx="46010" cy="37255"/>
              </a:xfrm>
              <a:custGeom>
                <a:rect b="b" l="l" r="r" t="t"/>
                <a:pathLst>
                  <a:path extrusionOk="0" h="719" w="888">
                    <a:moveTo>
                      <a:pt x="129" y="1"/>
                    </a:moveTo>
                    <a:lnTo>
                      <a:pt x="1" y="186"/>
                    </a:lnTo>
                    <a:lnTo>
                      <a:pt x="759" y="719"/>
                    </a:lnTo>
                    <a:lnTo>
                      <a:pt x="887" y="537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5" name="Google Shape;3005;p85"/>
              <p:cNvSpPr/>
              <p:nvPr/>
            </p:nvSpPr>
            <p:spPr>
              <a:xfrm>
                <a:off x="5370911" y="1047974"/>
                <a:ext cx="45958" cy="37307"/>
              </a:xfrm>
              <a:custGeom>
                <a:rect b="b" l="l" r="r" t="t"/>
                <a:pathLst>
                  <a:path extrusionOk="0" h="720" w="887">
                    <a:moveTo>
                      <a:pt x="128" y="1"/>
                    </a:moveTo>
                    <a:lnTo>
                      <a:pt x="0" y="183"/>
                    </a:lnTo>
                    <a:lnTo>
                      <a:pt x="772" y="719"/>
                    </a:lnTo>
                    <a:lnTo>
                      <a:pt x="887" y="537"/>
                    </a:lnTo>
                    <a:lnTo>
                      <a:pt x="12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06" name="Google Shape;3006;p85"/>
            <p:cNvSpPr/>
            <p:nvPr/>
          </p:nvSpPr>
          <p:spPr>
            <a:xfrm>
              <a:off x="5255265" y="758380"/>
              <a:ext cx="9482" cy="32695"/>
            </a:xfrm>
            <a:custGeom>
              <a:rect b="b" l="l" r="r" t="t"/>
              <a:pathLst>
                <a:path extrusionOk="0" h="631" w="183">
                  <a:moveTo>
                    <a:pt x="41" y="0"/>
                  </a:moveTo>
                  <a:lnTo>
                    <a:pt x="0" y="631"/>
                  </a:lnTo>
                  <a:lnTo>
                    <a:pt x="125" y="631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105B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07" name="Google Shape;3007;p85"/>
            <p:cNvGrpSpPr/>
            <p:nvPr/>
          </p:nvGrpSpPr>
          <p:grpSpPr>
            <a:xfrm>
              <a:off x="5038326" y="757655"/>
              <a:ext cx="409112" cy="409028"/>
              <a:chOff x="5038326" y="757655"/>
              <a:chExt cx="409112" cy="409028"/>
            </a:xfrm>
          </p:grpSpPr>
          <p:sp>
            <p:nvSpPr>
              <p:cNvPr id="3008" name="Google Shape;3008;p85"/>
              <p:cNvSpPr/>
              <p:nvPr/>
            </p:nvSpPr>
            <p:spPr>
              <a:xfrm>
                <a:off x="5055787" y="871907"/>
                <a:ext cx="32694" cy="20519"/>
              </a:xfrm>
              <a:custGeom>
                <a:rect b="b" l="l" r="r" t="t"/>
                <a:pathLst>
                  <a:path extrusionOk="0" h="396" w="631">
                    <a:moveTo>
                      <a:pt x="58" y="1"/>
                    </a:moveTo>
                    <a:lnTo>
                      <a:pt x="0" y="125"/>
                    </a:lnTo>
                    <a:lnTo>
                      <a:pt x="577" y="395"/>
                    </a:lnTo>
                    <a:lnTo>
                      <a:pt x="631" y="267"/>
                    </a:lnTo>
                    <a:lnTo>
                      <a:pt x="5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9" name="Google Shape;3009;p85"/>
              <p:cNvSpPr/>
              <p:nvPr/>
            </p:nvSpPr>
            <p:spPr>
              <a:xfrm>
                <a:off x="5044077" y="905431"/>
                <a:ext cx="33575" cy="15285"/>
              </a:xfrm>
              <a:custGeom>
                <a:rect b="b" l="l" r="r" t="t"/>
                <a:pathLst>
                  <a:path extrusionOk="0" h="295" w="648">
                    <a:moveTo>
                      <a:pt x="44" y="1"/>
                    </a:moveTo>
                    <a:lnTo>
                      <a:pt x="0" y="126"/>
                    </a:lnTo>
                    <a:lnTo>
                      <a:pt x="621" y="294"/>
                    </a:lnTo>
                    <a:lnTo>
                      <a:pt x="648" y="153"/>
                    </a:lnTo>
                    <a:lnTo>
                      <a:pt x="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0" name="Google Shape;3010;p85"/>
              <p:cNvSpPr/>
              <p:nvPr/>
            </p:nvSpPr>
            <p:spPr>
              <a:xfrm>
                <a:off x="5038326" y="940406"/>
                <a:ext cx="33575" cy="9482"/>
              </a:xfrm>
              <a:custGeom>
                <a:rect b="b" l="l" r="r" t="t"/>
                <a:pathLst>
                  <a:path extrusionOk="0" h="183" w="648">
                    <a:moveTo>
                      <a:pt x="14" y="0"/>
                    </a:moveTo>
                    <a:lnTo>
                      <a:pt x="0" y="138"/>
                    </a:lnTo>
                    <a:lnTo>
                      <a:pt x="631" y="182"/>
                    </a:lnTo>
                    <a:lnTo>
                      <a:pt x="647" y="5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1" name="Google Shape;3011;p85"/>
              <p:cNvSpPr/>
              <p:nvPr/>
            </p:nvSpPr>
            <p:spPr>
              <a:xfrm>
                <a:off x="5038326" y="973050"/>
                <a:ext cx="33575" cy="10208"/>
              </a:xfrm>
              <a:custGeom>
                <a:rect b="b" l="l" r="r" t="t"/>
                <a:pathLst>
                  <a:path extrusionOk="0" h="197" w="648">
                    <a:moveTo>
                      <a:pt x="631" y="1"/>
                    </a:moveTo>
                    <a:lnTo>
                      <a:pt x="0" y="58"/>
                    </a:lnTo>
                    <a:lnTo>
                      <a:pt x="14" y="196"/>
                    </a:lnTo>
                    <a:lnTo>
                      <a:pt x="647" y="142"/>
                    </a:lnTo>
                    <a:lnTo>
                      <a:pt x="6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2" name="Google Shape;3012;p85"/>
              <p:cNvSpPr/>
              <p:nvPr/>
            </p:nvSpPr>
            <p:spPr>
              <a:xfrm>
                <a:off x="5044077" y="1002947"/>
                <a:ext cx="33575" cy="15234"/>
              </a:xfrm>
              <a:custGeom>
                <a:rect b="b" l="l" r="r" t="t"/>
                <a:pathLst>
                  <a:path extrusionOk="0" h="294" w="648">
                    <a:moveTo>
                      <a:pt x="604" y="0"/>
                    </a:moveTo>
                    <a:lnTo>
                      <a:pt x="0" y="155"/>
                    </a:lnTo>
                    <a:lnTo>
                      <a:pt x="31" y="293"/>
                    </a:lnTo>
                    <a:lnTo>
                      <a:pt x="648" y="125"/>
                    </a:ln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3" name="Google Shape;3013;p85"/>
              <p:cNvSpPr/>
              <p:nvPr/>
            </p:nvSpPr>
            <p:spPr>
              <a:xfrm>
                <a:off x="5055787" y="1031238"/>
                <a:ext cx="32694" cy="20467"/>
              </a:xfrm>
              <a:custGeom>
                <a:rect b="b" l="l" r="r" t="t"/>
                <a:pathLst>
                  <a:path extrusionOk="0" h="395" w="631">
                    <a:moveTo>
                      <a:pt x="577" y="0"/>
                    </a:moveTo>
                    <a:lnTo>
                      <a:pt x="0" y="270"/>
                    </a:lnTo>
                    <a:lnTo>
                      <a:pt x="58" y="395"/>
                    </a:lnTo>
                    <a:lnTo>
                      <a:pt x="631" y="115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4" name="Google Shape;3014;p85"/>
              <p:cNvSpPr/>
              <p:nvPr/>
            </p:nvSpPr>
            <p:spPr>
              <a:xfrm>
                <a:off x="5072522" y="1057404"/>
                <a:ext cx="31347" cy="24871"/>
              </a:xfrm>
              <a:custGeom>
                <a:rect b="b" l="l" r="r" t="t"/>
                <a:pathLst>
                  <a:path extrusionOk="0" h="480" w="605">
                    <a:moveTo>
                      <a:pt x="520" y="1"/>
                    </a:moveTo>
                    <a:lnTo>
                      <a:pt x="1" y="368"/>
                    </a:lnTo>
                    <a:lnTo>
                      <a:pt x="85" y="480"/>
                    </a:lnTo>
                    <a:lnTo>
                      <a:pt x="604" y="116"/>
                    </a:lnTo>
                    <a:lnTo>
                      <a:pt x="52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5" name="Google Shape;3015;p85"/>
              <p:cNvSpPr/>
              <p:nvPr/>
            </p:nvSpPr>
            <p:spPr>
              <a:xfrm>
                <a:off x="5095061" y="1080825"/>
                <a:ext cx="28341" cy="28343"/>
              </a:xfrm>
              <a:custGeom>
                <a:rect b="b" l="l" r="r" t="t"/>
                <a:pathLst>
                  <a:path extrusionOk="0" h="547" w="547">
                    <a:moveTo>
                      <a:pt x="449" y="1"/>
                    </a:moveTo>
                    <a:lnTo>
                      <a:pt x="1" y="449"/>
                    </a:lnTo>
                    <a:lnTo>
                      <a:pt x="99" y="547"/>
                    </a:lnTo>
                    <a:lnTo>
                      <a:pt x="547" y="99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6" name="Google Shape;3016;p85"/>
              <p:cNvSpPr/>
              <p:nvPr/>
            </p:nvSpPr>
            <p:spPr>
              <a:xfrm>
                <a:off x="5152521" y="1116474"/>
                <a:ext cx="20518" cy="32695"/>
              </a:xfrm>
              <a:custGeom>
                <a:rect b="b" l="l" r="r" t="t"/>
                <a:pathLst>
                  <a:path extrusionOk="0" h="631" w="396">
                    <a:moveTo>
                      <a:pt x="267" y="1"/>
                    </a:moveTo>
                    <a:lnTo>
                      <a:pt x="1" y="577"/>
                    </a:lnTo>
                    <a:lnTo>
                      <a:pt x="129" y="631"/>
                    </a:lnTo>
                    <a:lnTo>
                      <a:pt x="395" y="58"/>
                    </a:lnTo>
                    <a:lnTo>
                      <a:pt x="26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7" name="Google Shape;3017;p85"/>
              <p:cNvSpPr/>
              <p:nvPr/>
            </p:nvSpPr>
            <p:spPr>
              <a:xfrm>
                <a:off x="5186095" y="1127303"/>
                <a:ext cx="15233" cy="33576"/>
              </a:xfrm>
              <a:custGeom>
                <a:rect b="b" l="l" r="r" t="t"/>
                <a:pathLst>
                  <a:path extrusionOk="0" h="648" w="294">
                    <a:moveTo>
                      <a:pt x="155" y="1"/>
                    </a:moveTo>
                    <a:lnTo>
                      <a:pt x="0" y="607"/>
                    </a:lnTo>
                    <a:lnTo>
                      <a:pt x="125" y="648"/>
                    </a:lnTo>
                    <a:lnTo>
                      <a:pt x="294" y="31"/>
                    </a:lnTo>
                    <a:lnTo>
                      <a:pt x="155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8" name="Google Shape;3018;p85"/>
              <p:cNvSpPr/>
              <p:nvPr/>
            </p:nvSpPr>
            <p:spPr>
              <a:xfrm>
                <a:off x="5221017" y="1133262"/>
                <a:ext cx="9482" cy="33421"/>
              </a:xfrm>
              <a:custGeom>
                <a:rect b="b" l="l" r="r" t="t"/>
                <a:pathLst>
                  <a:path extrusionOk="0" h="645" w="183">
                    <a:moveTo>
                      <a:pt x="55" y="0"/>
                    </a:moveTo>
                    <a:lnTo>
                      <a:pt x="1" y="631"/>
                    </a:lnTo>
                    <a:lnTo>
                      <a:pt x="139" y="644"/>
                    </a:lnTo>
                    <a:lnTo>
                      <a:pt x="183" y="14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9" name="Google Shape;3019;p85"/>
              <p:cNvSpPr/>
              <p:nvPr/>
            </p:nvSpPr>
            <p:spPr>
              <a:xfrm>
                <a:off x="5253711" y="1133262"/>
                <a:ext cx="10311" cy="33421"/>
              </a:xfrm>
              <a:custGeom>
                <a:rect b="b" l="l" r="r" t="t"/>
                <a:pathLst>
                  <a:path extrusionOk="0" h="645" w="199">
                    <a:moveTo>
                      <a:pt x="128" y="0"/>
                    </a:moveTo>
                    <a:lnTo>
                      <a:pt x="0" y="14"/>
                    </a:lnTo>
                    <a:lnTo>
                      <a:pt x="57" y="644"/>
                    </a:lnTo>
                    <a:lnTo>
                      <a:pt x="199" y="631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0" name="Google Shape;3020;p85"/>
              <p:cNvSpPr/>
              <p:nvPr/>
            </p:nvSpPr>
            <p:spPr>
              <a:xfrm>
                <a:off x="5282881" y="1127303"/>
                <a:ext cx="16114" cy="33576"/>
              </a:xfrm>
              <a:custGeom>
                <a:rect b="b" l="l" r="r" t="t"/>
                <a:pathLst>
                  <a:path extrusionOk="0" h="648" w="311">
                    <a:moveTo>
                      <a:pt x="142" y="1"/>
                    </a:moveTo>
                    <a:lnTo>
                      <a:pt x="0" y="44"/>
                    </a:lnTo>
                    <a:lnTo>
                      <a:pt x="169" y="648"/>
                    </a:lnTo>
                    <a:lnTo>
                      <a:pt x="310" y="621"/>
                    </a:lnTo>
                    <a:lnTo>
                      <a:pt x="14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1" name="Google Shape;3021;p85"/>
              <p:cNvSpPr/>
              <p:nvPr/>
            </p:nvSpPr>
            <p:spPr>
              <a:xfrm>
                <a:off x="5311171" y="1116474"/>
                <a:ext cx="20466" cy="32695"/>
              </a:xfrm>
              <a:custGeom>
                <a:rect b="b" l="l" r="r" t="t"/>
                <a:pathLst>
                  <a:path extrusionOk="0" h="631" w="395">
                    <a:moveTo>
                      <a:pt x="128" y="1"/>
                    </a:moveTo>
                    <a:lnTo>
                      <a:pt x="0" y="58"/>
                    </a:lnTo>
                    <a:lnTo>
                      <a:pt x="283" y="631"/>
                    </a:lnTo>
                    <a:lnTo>
                      <a:pt x="395" y="577"/>
                    </a:lnTo>
                    <a:lnTo>
                      <a:pt x="12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2" name="Google Shape;3022;p85"/>
              <p:cNvSpPr/>
              <p:nvPr/>
            </p:nvSpPr>
            <p:spPr>
              <a:xfrm>
                <a:off x="5338217" y="1101085"/>
                <a:ext cx="24715" cy="31504"/>
              </a:xfrm>
              <a:custGeom>
                <a:rect b="b" l="l" r="r" t="t"/>
                <a:pathLst>
                  <a:path extrusionOk="0" h="608" w="477">
                    <a:moveTo>
                      <a:pt x="112" y="1"/>
                    </a:moveTo>
                    <a:lnTo>
                      <a:pt x="1" y="85"/>
                    </a:lnTo>
                    <a:lnTo>
                      <a:pt x="365" y="608"/>
                    </a:lnTo>
                    <a:lnTo>
                      <a:pt x="476" y="523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3" name="Google Shape;3023;p85"/>
              <p:cNvSpPr/>
              <p:nvPr/>
            </p:nvSpPr>
            <p:spPr>
              <a:xfrm>
                <a:off x="5361481" y="1081550"/>
                <a:ext cx="28341" cy="28343"/>
              </a:xfrm>
              <a:custGeom>
                <a:rect b="b" l="l" r="r" t="t"/>
                <a:pathLst>
                  <a:path extrusionOk="0" h="547" w="547">
                    <a:moveTo>
                      <a:pt x="98" y="0"/>
                    </a:moveTo>
                    <a:lnTo>
                      <a:pt x="0" y="98"/>
                    </a:lnTo>
                    <a:lnTo>
                      <a:pt x="449" y="546"/>
                    </a:lnTo>
                    <a:lnTo>
                      <a:pt x="546" y="449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4" name="Google Shape;3024;p85"/>
              <p:cNvSpPr/>
              <p:nvPr/>
            </p:nvSpPr>
            <p:spPr>
              <a:xfrm>
                <a:off x="5396402" y="1032119"/>
                <a:ext cx="33575" cy="20311"/>
              </a:xfrm>
              <a:custGeom>
                <a:rect b="b" l="l" r="r" t="t"/>
                <a:pathLst>
                  <a:path extrusionOk="0" h="392" w="648">
                    <a:moveTo>
                      <a:pt x="58" y="0"/>
                    </a:moveTo>
                    <a:lnTo>
                      <a:pt x="0" y="125"/>
                    </a:lnTo>
                    <a:lnTo>
                      <a:pt x="577" y="391"/>
                    </a:lnTo>
                    <a:lnTo>
                      <a:pt x="648" y="266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5" name="Google Shape;3025;p85"/>
              <p:cNvSpPr/>
              <p:nvPr/>
            </p:nvSpPr>
            <p:spPr>
              <a:xfrm>
                <a:off x="5407231" y="1003620"/>
                <a:ext cx="34300" cy="15441"/>
              </a:xfrm>
              <a:custGeom>
                <a:rect b="b" l="l" r="r" t="t"/>
                <a:pathLst>
                  <a:path extrusionOk="0" h="298" w="662">
                    <a:moveTo>
                      <a:pt x="44" y="1"/>
                    </a:moveTo>
                    <a:lnTo>
                      <a:pt x="1" y="142"/>
                    </a:lnTo>
                    <a:lnTo>
                      <a:pt x="621" y="297"/>
                    </a:lnTo>
                    <a:lnTo>
                      <a:pt x="661" y="169"/>
                    </a:lnTo>
                    <a:lnTo>
                      <a:pt x="4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6" name="Google Shape;3026;p85"/>
              <p:cNvSpPr/>
              <p:nvPr/>
            </p:nvSpPr>
            <p:spPr>
              <a:xfrm>
                <a:off x="5413863" y="974449"/>
                <a:ext cx="32746" cy="9638"/>
              </a:xfrm>
              <a:custGeom>
                <a:rect b="b" l="l" r="r" t="t"/>
                <a:pathLst>
                  <a:path extrusionOk="0" h="186" w="632">
                    <a:moveTo>
                      <a:pt x="1" y="1"/>
                    </a:moveTo>
                    <a:lnTo>
                      <a:pt x="1" y="129"/>
                    </a:lnTo>
                    <a:lnTo>
                      <a:pt x="631" y="186"/>
                    </a:lnTo>
                    <a:lnTo>
                      <a:pt x="631" y="58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7" name="Google Shape;3027;p85"/>
              <p:cNvSpPr/>
              <p:nvPr/>
            </p:nvSpPr>
            <p:spPr>
              <a:xfrm>
                <a:off x="5413863" y="941805"/>
                <a:ext cx="33575" cy="9482"/>
              </a:xfrm>
              <a:custGeom>
                <a:rect b="b" l="l" r="r" t="t"/>
                <a:pathLst>
                  <a:path extrusionOk="0" h="183" w="648">
                    <a:moveTo>
                      <a:pt x="631" y="0"/>
                    </a:moveTo>
                    <a:lnTo>
                      <a:pt x="1" y="57"/>
                    </a:lnTo>
                    <a:lnTo>
                      <a:pt x="14" y="182"/>
                    </a:lnTo>
                    <a:lnTo>
                      <a:pt x="648" y="125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8" name="Google Shape;3028;p85"/>
              <p:cNvSpPr/>
              <p:nvPr/>
            </p:nvSpPr>
            <p:spPr>
              <a:xfrm>
                <a:off x="5408112" y="906156"/>
                <a:ext cx="33419" cy="15959"/>
              </a:xfrm>
              <a:custGeom>
                <a:rect b="b" l="l" r="r" t="t"/>
                <a:pathLst>
                  <a:path extrusionOk="0" h="308" w="645">
                    <a:moveTo>
                      <a:pt x="604" y="0"/>
                    </a:moveTo>
                    <a:lnTo>
                      <a:pt x="0" y="169"/>
                    </a:lnTo>
                    <a:lnTo>
                      <a:pt x="27" y="307"/>
                    </a:lnTo>
                    <a:lnTo>
                      <a:pt x="644" y="139"/>
                    </a:lnTo>
                    <a:lnTo>
                      <a:pt x="60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9" name="Google Shape;3029;p85"/>
              <p:cNvSpPr/>
              <p:nvPr/>
            </p:nvSpPr>
            <p:spPr>
              <a:xfrm>
                <a:off x="5397076" y="873306"/>
                <a:ext cx="32901" cy="20467"/>
              </a:xfrm>
              <a:custGeom>
                <a:rect b="b" l="l" r="r" t="t"/>
                <a:pathLst>
                  <a:path extrusionOk="0" h="395" w="635">
                    <a:moveTo>
                      <a:pt x="577" y="1"/>
                    </a:moveTo>
                    <a:lnTo>
                      <a:pt x="1" y="267"/>
                    </a:lnTo>
                    <a:lnTo>
                      <a:pt x="58" y="395"/>
                    </a:lnTo>
                    <a:lnTo>
                      <a:pt x="635" y="115"/>
                    </a:lnTo>
                    <a:lnTo>
                      <a:pt x="57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0" name="Google Shape;3030;p85"/>
              <p:cNvSpPr/>
              <p:nvPr/>
            </p:nvSpPr>
            <p:spPr>
              <a:xfrm>
                <a:off x="5381895" y="842061"/>
                <a:ext cx="31347" cy="24819"/>
              </a:xfrm>
              <a:custGeom>
                <a:rect b="b" l="l" r="r" t="t"/>
                <a:pathLst>
                  <a:path extrusionOk="0" h="479" w="605">
                    <a:moveTo>
                      <a:pt x="520" y="0"/>
                    </a:moveTo>
                    <a:lnTo>
                      <a:pt x="1" y="364"/>
                    </a:lnTo>
                    <a:lnTo>
                      <a:pt x="85" y="479"/>
                    </a:lnTo>
                    <a:lnTo>
                      <a:pt x="604" y="111"/>
                    </a:lnTo>
                    <a:lnTo>
                      <a:pt x="52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1" name="Google Shape;3031;p85"/>
              <p:cNvSpPr/>
              <p:nvPr/>
            </p:nvSpPr>
            <p:spPr>
              <a:xfrm>
                <a:off x="5362154" y="815118"/>
                <a:ext cx="28549" cy="28395"/>
              </a:xfrm>
              <a:custGeom>
                <a:rect b="b" l="l" r="r" t="t"/>
                <a:pathLst>
                  <a:path extrusionOk="0" h="548" w="551">
                    <a:moveTo>
                      <a:pt x="449" y="1"/>
                    </a:moveTo>
                    <a:lnTo>
                      <a:pt x="1" y="449"/>
                    </a:lnTo>
                    <a:lnTo>
                      <a:pt x="98" y="547"/>
                    </a:lnTo>
                    <a:lnTo>
                      <a:pt x="550" y="99"/>
                    </a:lnTo>
                    <a:lnTo>
                      <a:pt x="4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2" name="Google Shape;3032;p85"/>
              <p:cNvSpPr/>
              <p:nvPr/>
            </p:nvSpPr>
            <p:spPr>
              <a:xfrm>
                <a:off x="5312725" y="775842"/>
                <a:ext cx="20311" cy="32695"/>
              </a:xfrm>
              <a:custGeom>
                <a:rect b="b" l="l" r="r" t="t"/>
                <a:pathLst>
                  <a:path extrusionOk="0" h="631" w="392">
                    <a:moveTo>
                      <a:pt x="267" y="0"/>
                    </a:moveTo>
                    <a:lnTo>
                      <a:pt x="1" y="577"/>
                    </a:lnTo>
                    <a:lnTo>
                      <a:pt x="125" y="631"/>
                    </a:lnTo>
                    <a:lnTo>
                      <a:pt x="392" y="58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3" name="Google Shape;3033;p85"/>
              <p:cNvSpPr/>
              <p:nvPr/>
            </p:nvSpPr>
            <p:spPr>
              <a:xfrm>
                <a:off x="5284280" y="763406"/>
                <a:ext cx="15388" cy="34302"/>
              </a:xfrm>
              <a:custGeom>
                <a:rect b="b" l="l" r="r" t="t"/>
                <a:pathLst>
                  <a:path extrusionOk="0" h="662" w="297">
                    <a:moveTo>
                      <a:pt x="169" y="1"/>
                    </a:moveTo>
                    <a:lnTo>
                      <a:pt x="0" y="618"/>
                    </a:lnTo>
                    <a:lnTo>
                      <a:pt x="142" y="662"/>
                    </a:lnTo>
                    <a:lnTo>
                      <a:pt x="297" y="45"/>
                    </a:lnTo>
                    <a:lnTo>
                      <a:pt x="16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4" name="Google Shape;3034;p85"/>
              <p:cNvSpPr/>
              <p:nvPr/>
            </p:nvSpPr>
            <p:spPr>
              <a:xfrm>
                <a:off x="5221742" y="757655"/>
                <a:ext cx="10155" cy="33421"/>
              </a:xfrm>
              <a:custGeom>
                <a:rect b="b" l="l" r="r" t="t"/>
                <a:pathLst>
                  <a:path extrusionOk="0" h="645" w="196">
                    <a:moveTo>
                      <a:pt x="142" y="1"/>
                    </a:moveTo>
                    <a:lnTo>
                      <a:pt x="0" y="14"/>
                    </a:lnTo>
                    <a:lnTo>
                      <a:pt x="57" y="645"/>
                    </a:lnTo>
                    <a:lnTo>
                      <a:pt x="196" y="631"/>
                    </a:lnTo>
                    <a:lnTo>
                      <a:pt x="14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5" name="Google Shape;3035;p85"/>
              <p:cNvSpPr/>
              <p:nvPr/>
            </p:nvSpPr>
            <p:spPr>
              <a:xfrm>
                <a:off x="5186769" y="763406"/>
                <a:ext cx="15285" cy="33628"/>
              </a:xfrm>
              <a:custGeom>
                <a:rect b="b" l="l" r="r" t="t"/>
                <a:pathLst>
                  <a:path extrusionOk="0" h="649" w="295">
                    <a:moveTo>
                      <a:pt x="142" y="1"/>
                    </a:moveTo>
                    <a:lnTo>
                      <a:pt x="1" y="45"/>
                    </a:lnTo>
                    <a:lnTo>
                      <a:pt x="169" y="648"/>
                    </a:lnTo>
                    <a:lnTo>
                      <a:pt x="294" y="618"/>
                    </a:lnTo>
                    <a:lnTo>
                      <a:pt x="14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6" name="Google Shape;3036;p85"/>
              <p:cNvSpPr/>
              <p:nvPr/>
            </p:nvSpPr>
            <p:spPr>
              <a:xfrm>
                <a:off x="5153246" y="775116"/>
                <a:ext cx="20466" cy="32747"/>
              </a:xfrm>
              <a:custGeom>
                <a:rect b="b" l="l" r="r" t="t"/>
                <a:pathLst>
                  <a:path extrusionOk="0" h="632" w="395">
                    <a:moveTo>
                      <a:pt x="129" y="1"/>
                    </a:moveTo>
                    <a:lnTo>
                      <a:pt x="0" y="55"/>
                    </a:lnTo>
                    <a:lnTo>
                      <a:pt x="284" y="631"/>
                    </a:lnTo>
                    <a:lnTo>
                      <a:pt x="395" y="577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7" name="Google Shape;3037;p85"/>
              <p:cNvSpPr/>
              <p:nvPr/>
            </p:nvSpPr>
            <p:spPr>
              <a:xfrm>
                <a:off x="5122677" y="791904"/>
                <a:ext cx="24870" cy="31296"/>
              </a:xfrm>
              <a:custGeom>
                <a:rect b="b" l="l" r="r" t="t"/>
                <a:pathLst>
                  <a:path extrusionOk="0" h="604" w="480">
                    <a:moveTo>
                      <a:pt x="115" y="0"/>
                    </a:moveTo>
                    <a:lnTo>
                      <a:pt x="0" y="85"/>
                    </a:lnTo>
                    <a:lnTo>
                      <a:pt x="368" y="604"/>
                    </a:lnTo>
                    <a:lnTo>
                      <a:pt x="479" y="52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8" name="Google Shape;3038;p85"/>
              <p:cNvSpPr/>
              <p:nvPr/>
            </p:nvSpPr>
            <p:spPr>
              <a:xfrm>
                <a:off x="5095786" y="814444"/>
                <a:ext cx="28497" cy="28343"/>
              </a:xfrm>
              <a:custGeom>
                <a:rect b="b" l="l" r="r" t="t"/>
                <a:pathLst>
                  <a:path extrusionOk="0" h="547" w="550">
                    <a:moveTo>
                      <a:pt x="98" y="0"/>
                    </a:moveTo>
                    <a:lnTo>
                      <a:pt x="0" y="98"/>
                    </a:lnTo>
                    <a:lnTo>
                      <a:pt x="449" y="547"/>
                    </a:lnTo>
                    <a:lnTo>
                      <a:pt x="550" y="449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039" name="Google Shape;3039;p85"/>
            <p:cNvSpPr/>
            <p:nvPr/>
          </p:nvSpPr>
          <p:spPr>
            <a:xfrm>
              <a:off x="5517281" y="782940"/>
              <a:ext cx="84403" cy="74924"/>
            </a:xfrm>
            <a:custGeom>
              <a:rect b="b" l="l" r="r" t="t"/>
              <a:pathLst>
                <a:path extrusionOk="0" h="1446" w="1629">
                  <a:moveTo>
                    <a:pt x="1161" y="1"/>
                  </a:moveTo>
                  <a:cubicBezTo>
                    <a:pt x="1116" y="1"/>
                    <a:pt x="1056" y="15"/>
                    <a:pt x="995" y="45"/>
                  </a:cubicBezTo>
                  <a:lnTo>
                    <a:pt x="196" y="396"/>
                  </a:lnTo>
                  <a:cubicBezTo>
                    <a:pt x="85" y="453"/>
                    <a:pt x="0" y="538"/>
                    <a:pt x="27" y="578"/>
                  </a:cubicBezTo>
                  <a:lnTo>
                    <a:pt x="392" y="1407"/>
                  </a:lnTo>
                  <a:cubicBezTo>
                    <a:pt x="406" y="1434"/>
                    <a:pt x="438" y="1446"/>
                    <a:pt x="479" y="1446"/>
                  </a:cubicBezTo>
                  <a:cubicBezTo>
                    <a:pt x="526" y="1446"/>
                    <a:pt x="585" y="1431"/>
                    <a:pt x="644" y="1407"/>
                  </a:cubicBezTo>
                  <a:lnTo>
                    <a:pt x="1447" y="1043"/>
                  </a:lnTo>
                  <a:cubicBezTo>
                    <a:pt x="1558" y="986"/>
                    <a:pt x="1629" y="915"/>
                    <a:pt x="1615" y="861"/>
                  </a:cubicBezTo>
                  <a:lnTo>
                    <a:pt x="1234" y="32"/>
                  </a:lnTo>
                  <a:cubicBezTo>
                    <a:pt x="1228" y="11"/>
                    <a:pt x="1201" y="1"/>
                    <a:pt x="11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0" name="Google Shape;3040;p85"/>
            <p:cNvSpPr/>
            <p:nvPr/>
          </p:nvSpPr>
          <p:spPr>
            <a:xfrm>
              <a:off x="5402879" y="606199"/>
              <a:ext cx="105697" cy="99899"/>
            </a:xfrm>
            <a:custGeom>
              <a:rect b="b" l="l" r="r" t="t"/>
              <a:pathLst>
                <a:path extrusionOk="0" h="1928" w="2040">
                  <a:moveTo>
                    <a:pt x="776" y="1"/>
                  </a:moveTo>
                  <a:cubicBezTo>
                    <a:pt x="710" y="1"/>
                    <a:pt x="631" y="51"/>
                    <a:pt x="577" y="129"/>
                  </a:cubicBezTo>
                  <a:lnTo>
                    <a:pt x="71" y="844"/>
                  </a:lnTo>
                  <a:cubicBezTo>
                    <a:pt x="0" y="941"/>
                    <a:pt x="0" y="1069"/>
                    <a:pt x="71" y="1110"/>
                  </a:cubicBezTo>
                  <a:lnTo>
                    <a:pt x="1211" y="1912"/>
                  </a:lnTo>
                  <a:cubicBezTo>
                    <a:pt x="1229" y="1923"/>
                    <a:pt x="1250" y="1928"/>
                    <a:pt x="1273" y="1928"/>
                  </a:cubicBezTo>
                  <a:cubicBezTo>
                    <a:pt x="1336" y="1928"/>
                    <a:pt x="1411" y="1887"/>
                    <a:pt x="1463" y="1815"/>
                  </a:cubicBezTo>
                  <a:lnTo>
                    <a:pt x="1956" y="1083"/>
                  </a:lnTo>
                  <a:cubicBezTo>
                    <a:pt x="2040" y="985"/>
                    <a:pt x="2040" y="857"/>
                    <a:pt x="1969" y="817"/>
                  </a:cubicBezTo>
                  <a:lnTo>
                    <a:pt x="830" y="14"/>
                  </a:lnTo>
                  <a:cubicBezTo>
                    <a:pt x="813" y="5"/>
                    <a:pt x="795" y="1"/>
                    <a:pt x="7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44" name="Shape 3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5" name="Google Shape;3045;p86"/>
          <p:cNvSpPr txBox="1"/>
          <p:nvPr>
            <p:ph type="title"/>
          </p:nvPr>
        </p:nvSpPr>
        <p:spPr>
          <a:xfrm>
            <a:off x="1397550" y="432600"/>
            <a:ext cx="63489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ACTIVITIES FOR THE DAY</a:t>
            </a:r>
            <a:endParaRPr/>
          </a:p>
        </p:txBody>
      </p:sp>
      <p:graphicFrame>
        <p:nvGraphicFramePr>
          <p:cNvPr id="3046" name="Google Shape;3046;p86"/>
          <p:cNvGraphicFramePr/>
          <p:nvPr/>
        </p:nvGraphicFramePr>
        <p:xfrm>
          <a:off x="792975" y="12368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{C5FA4648-B67B-438D-84C1-924D2DDC5406}</a:tableStyleId>
              </a:tblPr>
              <a:tblGrid>
                <a:gridCol w="1294200"/>
                <a:gridCol w="1903800"/>
                <a:gridCol w="1903800"/>
                <a:gridCol w="1903800"/>
              </a:tblGrid>
              <a:tr h="52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latin typeface="Prompt"/>
                        <a:ea typeface="Prompt"/>
                        <a:cs typeface="Prompt"/>
                        <a:sym typeface="Prompt"/>
                      </a:endParaRPr>
                    </a:p>
                  </a:txBody>
                  <a:tcPr marT="91425" marB="91425" marR="91425" marL="91425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FRIDAY 5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GROUP 1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GROUP 2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11 AM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Football pool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12 PM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Watch the game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1 PM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Lunch celebration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2 PM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Call more friends!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" sz="1800" u="none" cap="none" strike="noStrike">
                          <a:solidFill>
                            <a:schemeClr val="accent1"/>
                          </a:solidFill>
                          <a:latin typeface="Alfa Slab One"/>
                          <a:ea typeface="Alfa Slab One"/>
                          <a:cs typeface="Alfa Slab One"/>
                          <a:sym typeface="Alfa Slab One"/>
                        </a:rPr>
                        <a:t>3 PM</a:t>
                      </a:r>
                      <a:endParaRPr sz="1800" u="none" cap="none" strike="noStrike">
                        <a:solidFill>
                          <a:schemeClr val="accent1"/>
                        </a:solidFill>
                        <a:latin typeface="Alfa Slab One"/>
                        <a:ea typeface="Alfa Slab One"/>
                        <a:cs typeface="Alfa Slab One"/>
                        <a:sym typeface="Alfa Slab One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accen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Party at home</a:t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accen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3047" name="Google Shape;3047;p86"/>
          <p:cNvGrpSpPr/>
          <p:nvPr/>
        </p:nvGrpSpPr>
        <p:grpSpPr>
          <a:xfrm>
            <a:off x="4702916" y="1836848"/>
            <a:ext cx="358555" cy="336812"/>
            <a:chOff x="-1147275" y="833450"/>
            <a:chExt cx="1351000" cy="1269550"/>
          </a:xfrm>
        </p:grpSpPr>
        <p:sp>
          <p:nvSpPr>
            <p:cNvPr id="3048" name="Google Shape;3048;p86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9" name="Google Shape;3049;p86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0" name="Google Shape;3050;p86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1" name="Google Shape;3051;p86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2" name="Google Shape;3052;p86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3" name="Google Shape;3053;p86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4" name="Google Shape;3054;p86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55" name="Google Shape;3055;p86"/>
          <p:cNvGrpSpPr/>
          <p:nvPr/>
        </p:nvGrpSpPr>
        <p:grpSpPr>
          <a:xfrm>
            <a:off x="6703166" y="2379773"/>
            <a:ext cx="358555" cy="336812"/>
            <a:chOff x="-1147275" y="833450"/>
            <a:chExt cx="1351000" cy="1269550"/>
          </a:xfrm>
        </p:grpSpPr>
        <p:sp>
          <p:nvSpPr>
            <p:cNvPr id="3056" name="Google Shape;3056;p86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7" name="Google Shape;3057;p86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8" name="Google Shape;3058;p86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9" name="Google Shape;3059;p86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0" name="Google Shape;3060;p86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p86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2" name="Google Shape;3062;p86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63" name="Google Shape;3063;p86"/>
          <p:cNvGrpSpPr/>
          <p:nvPr/>
        </p:nvGrpSpPr>
        <p:grpSpPr>
          <a:xfrm>
            <a:off x="4702916" y="2379773"/>
            <a:ext cx="358555" cy="336812"/>
            <a:chOff x="-1147275" y="833450"/>
            <a:chExt cx="1351000" cy="1269550"/>
          </a:xfrm>
        </p:grpSpPr>
        <p:sp>
          <p:nvSpPr>
            <p:cNvPr id="3064" name="Google Shape;3064;p86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5" name="Google Shape;3065;p86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6" name="Google Shape;3066;p86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7" name="Google Shape;3067;p86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p86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9" name="Google Shape;3069;p86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p86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71" name="Google Shape;3071;p86"/>
          <p:cNvGrpSpPr/>
          <p:nvPr/>
        </p:nvGrpSpPr>
        <p:grpSpPr>
          <a:xfrm>
            <a:off x="6703166" y="2913173"/>
            <a:ext cx="358555" cy="336812"/>
            <a:chOff x="-1147275" y="833450"/>
            <a:chExt cx="1351000" cy="1269550"/>
          </a:xfrm>
        </p:grpSpPr>
        <p:sp>
          <p:nvSpPr>
            <p:cNvPr id="3072" name="Google Shape;3072;p86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3" name="Google Shape;3073;p86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4" name="Google Shape;3074;p86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5" name="Google Shape;3075;p86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6" name="Google Shape;3076;p86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7" name="Google Shape;3077;p86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8" name="Google Shape;3078;p86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79" name="Google Shape;3079;p86"/>
          <p:cNvGrpSpPr/>
          <p:nvPr/>
        </p:nvGrpSpPr>
        <p:grpSpPr>
          <a:xfrm>
            <a:off x="4702916" y="3408473"/>
            <a:ext cx="358555" cy="336812"/>
            <a:chOff x="-1147275" y="833450"/>
            <a:chExt cx="1351000" cy="1269550"/>
          </a:xfrm>
        </p:grpSpPr>
        <p:sp>
          <p:nvSpPr>
            <p:cNvPr id="3080" name="Google Shape;3080;p86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1" name="Google Shape;3081;p86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2" name="Google Shape;3082;p86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3" name="Google Shape;3083;p86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4" name="Google Shape;3084;p86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5" name="Google Shape;3085;p86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6" name="Google Shape;3086;p86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87" name="Google Shape;3087;p86"/>
          <p:cNvGrpSpPr/>
          <p:nvPr/>
        </p:nvGrpSpPr>
        <p:grpSpPr>
          <a:xfrm>
            <a:off x="6703166" y="4016423"/>
            <a:ext cx="358555" cy="336812"/>
            <a:chOff x="-1147275" y="833450"/>
            <a:chExt cx="1351000" cy="1269550"/>
          </a:xfrm>
        </p:grpSpPr>
        <p:sp>
          <p:nvSpPr>
            <p:cNvPr id="3088" name="Google Shape;3088;p86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9" name="Google Shape;3089;p86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0" name="Google Shape;3090;p86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1" name="Google Shape;3091;p86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2" name="Google Shape;3092;p86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3" name="Google Shape;3093;p86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4" name="Google Shape;3094;p86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95" name="Google Shape;3095;p86"/>
          <p:cNvGrpSpPr/>
          <p:nvPr/>
        </p:nvGrpSpPr>
        <p:grpSpPr>
          <a:xfrm>
            <a:off x="1481450" y="540956"/>
            <a:ext cx="6155139" cy="284589"/>
            <a:chOff x="1481450" y="540956"/>
            <a:chExt cx="6155139" cy="284589"/>
          </a:xfrm>
        </p:grpSpPr>
        <p:sp>
          <p:nvSpPr>
            <p:cNvPr id="3096" name="Google Shape;3096;p86"/>
            <p:cNvSpPr/>
            <p:nvPr/>
          </p:nvSpPr>
          <p:spPr>
            <a:xfrm>
              <a:off x="1481450" y="54095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7" name="Google Shape;3097;p86"/>
            <p:cNvSpPr/>
            <p:nvPr/>
          </p:nvSpPr>
          <p:spPr>
            <a:xfrm>
              <a:off x="7337938" y="54095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98" name="Google Shape;3098;p86"/>
          <p:cNvGrpSpPr/>
          <p:nvPr/>
        </p:nvGrpSpPr>
        <p:grpSpPr>
          <a:xfrm>
            <a:off x="7474675" y="1935087"/>
            <a:ext cx="2458876" cy="3283574"/>
            <a:chOff x="7474675" y="1859925"/>
            <a:chExt cx="2458876" cy="3283574"/>
          </a:xfrm>
        </p:grpSpPr>
        <p:sp>
          <p:nvSpPr>
            <p:cNvPr id="3099" name="Google Shape;3099;p86"/>
            <p:cNvSpPr/>
            <p:nvPr/>
          </p:nvSpPr>
          <p:spPr>
            <a:xfrm rot="866068">
              <a:off x="8570616" y="3517872"/>
              <a:ext cx="1017805" cy="1106258"/>
            </a:xfrm>
            <a:custGeom>
              <a:rect b="b" l="l" r="r" t="t"/>
              <a:pathLst>
                <a:path extrusionOk="0" h="7041" w="6478">
                  <a:moveTo>
                    <a:pt x="4383" y="1"/>
                  </a:moveTo>
                  <a:cubicBezTo>
                    <a:pt x="4383" y="1"/>
                    <a:pt x="142" y="3133"/>
                    <a:pt x="71" y="4117"/>
                  </a:cubicBezTo>
                  <a:cubicBezTo>
                    <a:pt x="1" y="5088"/>
                    <a:pt x="985" y="5860"/>
                    <a:pt x="1042" y="5931"/>
                  </a:cubicBezTo>
                  <a:lnTo>
                    <a:pt x="6477" y="7040"/>
                  </a:lnTo>
                  <a:lnTo>
                    <a:pt x="6477" y="7040"/>
                  </a:lnTo>
                  <a:lnTo>
                    <a:pt x="4383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00" name="Google Shape;3100;p86"/>
            <p:cNvGrpSpPr/>
            <p:nvPr/>
          </p:nvGrpSpPr>
          <p:grpSpPr>
            <a:xfrm>
              <a:off x="7474675" y="1859925"/>
              <a:ext cx="2458876" cy="3283574"/>
              <a:chOff x="7750525" y="1971075"/>
              <a:chExt cx="2458876" cy="3283574"/>
            </a:xfrm>
          </p:grpSpPr>
          <p:sp>
            <p:nvSpPr>
              <p:cNvPr id="3101" name="Google Shape;3101;p86"/>
              <p:cNvSpPr/>
              <p:nvPr/>
            </p:nvSpPr>
            <p:spPr>
              <a:xfrm>
                <a:off x="8094300" y="2331650"/>
                <a:ext cx="545747" cy="649678"/>
              </a:xfrm>
              <a:custGeom>
                <a:rect b="b" l="l" r="r" t="t"/>
                <a:pathLst>
                  <a:path extrusionOk="0" h="4314" w="3624">
                    <a:moveTo>
                      <a:pt x="2643" y="1"/>
                    </a:moveTo>
                    <a:lnTo>
                      <a:pt x="70" y="338"/>
                    </a:lnTo>
                    <a:cubicBezTo>
                      <a:pt x="0" y="408"/>
                      <a:pt x="278" y="4313"/>
                      <a:pt x="1156" y="4313"/>
                    </a:cubicBezTo>
                    <a:cubicBezTo>
                      <a:pt x="1164" y="4313"/>
                      <a:pt x="1172" y="4313"/>
                      <a:pt x="1180" y="4313"/>
                    </a:cubicBezTo>
                    <a:cubicBezTo>
                      <a:pt x="2093" y="4245"/>
                      <a:pt x="3624" y="2573"/>
                      <a:pt x="3624" y="2502"/>
                    </a:cubicBezTo>
                    <a:cubicBezTo>
                      <a:pt x="3624" y="2431"/>
                      <a:pt x="2643" y="1"/>
                      <a:pt x="2643" y="1"/>
                    </a:cubicBezTo>
                    <a:close/>
                  </a:path>
                </a:pathLst>
              </a:custGeom>
              <a:solidFill>
                <a:srgbClr val="F67A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2" name="Google Shape;3102;p86"/>
              <p:cNvSpPr/>
              <p:nvPr/>
            </p:nvSpPr>
            <p:spPr>
              <a:xfrm>
                <a:off x="7750525" y="3599537"/>
                <a:ext cx="1181873" cy="1655112"/>
              </a:xfrm>
              <a:custGeom>
                <a:rect b="b" l="l" r="r" t="t"/>
                <a:pathLst>
                  <a:path extrusionOk="0" h="12178" w="8696">
                    <a:moveTo>
                      <a:pt x="7374" y="0"/>
                    </a:moveTo>
                    <a:lnTo>
                      <a:pt x="5914" y="968"/>
                    </a:lnTo>
                    <a:cubicBezTo>
                      <a:pt x="5914" y="1180"/>
                      <a:pt x="4805" y="2991"/>
                      <a:pt x="4734" y="3540"/>
                    </a:cubicBezTo>
                    <a:cubicBezTo>
                      <a:pt x="4734" y="3540"/>
                      <a:pt x="2850" y="6884"/>
                      <a:pt x="1882" y="10226"/>
                    </a:cubicBezTo>
                    <a:lnTo>
                      <a:pt x="490" y="11406"/>
                    </a:lnTo>
                    <a:lnTo>
                      <a:pt x="1" y="12178"/>
                    </a:lnTo>
                    <a:lnTo>
                      <a:pt x="1" y="12178"/>
                    </a:lnTo>
                    <a:lnTo>
                      <a:pt x="561" y="12110"/>
                    </a:lnTo>
                    <a:cubicBezTo>
                      <a:pt x="561" y="12110"/>
                      <a:pt x="844" y="11827"/>
                      <a:pt x="1039" y="11827"/>
                    </a:cubicBezTo>
                    <a:cubicBezTo>
                      <a:pt x="1248" y="11827"/>
                      <a:pt x="1602" y="12110"/>
                      <a:pt x="1602" y="12110"/>
                    </a:cubicBezTo>
                    <a:lnTo>
                      <a:pt x="2641" y="12039"/>
                    </a:lnTo>
                    <a:lnTo>
                      <a:pt x="2782" y="10913"/>
                    </a:lnTo>
                    <a:cubicBezTo>
                      <a:pt x="2782" y="10913"/>
                      <a:pt x="6757" y="5421"/>
                      <a:pt x="6828" y="5071"/>
                    </a:cubicBezTo>
                    <a:cubicBezTo>
                      <a:pt x="6895" y="4720"/>
                      <a:pt x="8696" y="617"/>
                      <a:pt x="8696" y="617"/>
                    </a:cubicBezTo>
                    <a:lnTo>
                      <a:pt x="7374" y="0"/>
                    </a:lnTo>
                    <a:close/>
                  </a:path>
                </a:pathLst>
              </a:custGeom>
              <a:solidFill>
                <a:srgbClr val="F67A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3" name="Google Shape;3103;p86"/>
              <p:cNvSpPr/>
              <p:nvPr/>
            </p:nvSpPr>
            <p:spPr>
              <a:xfrm>
                <a:off x="8439719" y="3599537"/>
                <a:ext cx="492674" cy="363016"/>
              </a:xfrm>
              <a:custGeom>
                <a:rect b="b" l="l" r="r" t="t"/>
                <a:pathLst>
                  <a:path extrusionOk="0" h="2671" w="3625">
                    <a:moveTo>
                      <a:pt x="2303" y="0"/>
                    </a:moveTo>
                    <a:lnTo>
                      <a:pt x="843" y="968"/>
                    </a:lnTo>
                    <a:cubicBezTo>
                      <a:pt x="843" y="1109"/>
                      <a:pt x="351" y="1952"/>
                      <a:pt x="1" y="2670"/>
                    </a:cubicBezTo>
                    <a:cubicBezTo>
                      <a:pt x="675" y="2626"/>
                      <a:pt x="1882" y="2529"/>
                      <a:pt x="2836" y="2444"/>
                    </a:cubicBezTo>
                    <a:cubicBezTo>
                      <a:pt x="3244" y="1473"/>
                      <a:pt x="3625" y="617"/>
                      <a:pt x="3625" y="617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4" name="Google Shape;3104;p86"/>
              <p:cNvSpPr/>
              <p:nvPr/>
            </p:nvSpPr>
            <p:spPr>
              <a:xfrm>
                <a:off x="8420420" y="2927331"/>
                <a:ext cx="664600" cy="913587"/>
              </a:xfrm>
              <a:custGeom>
                <a:rect b="b" l="l" r="r" t="t"/>
                <a:pathLst>
                  <a:path extrusionOk="0" h="6722" w="4890">
                    <a:moveTo>
                      <a:pt x="1265" y="0"/>
                    </a:moveTo>
                    <a:cubicBezTo>
                      <a:pt x="1265" y="44"/>
                      <a:pt x="618" y="1420"/>
                      <a:pt x="213" y="2289"/>
                    </a:cubicBezTo>
                    <a:cubicBezTo>
                      <a:pt x="1" y="2728"/>
                      <a:pt x="14" y="3247"/>
                      <a:pt x="254" y="3668"/>
                    </a:cubicBezTo>
                    <a:cubicBezTo>
                      <a:pt x="507" y="4117"/>
                      <a:pt x="773" y="4622"/>
                      <a:pt x="773" y="4666"/>
                    </a:cubicBezTo>
                    <a:cubicBezTo>
                      <a:pt x="773" y="4734"/>
                      <a:pt x="507" y="5705"/>
                      <a:pt x="635" y="5985"/>
                    </a:cubicBezTo>
                    <a:cubicBezTo>
                      <a:pt x="635" y="5985"/>
                      <a:pt x="298" y="6477"/>
                      <a:pt x="436" y="6605"/>
                    </a:cubicBezTo>
                    <a:cubicBezTo>
                      <a:pt x="490" y="6658"/>
                      <a:pt x="748" y="6722"/>
                      <a:pt x="1136" y="6722"/>
                    </a:cubicBezTo>
                    <a:cubicBezTo>
                      <a:pt x="1759" y="6722"/>
                      <a:pt x="2717" y="6556"/>
                      <a:pt x="3696" y="5914"/>
                    </a:cubicBezTo>
                    <a:lnTo>
                      <a:pt x="4889" y="5705"/>
                    </a:lnTo>
                    <a:lnTo>
                      <a:pt x="4889" y="4525"/>
                    </a:lnTo>
                    <a:lnTo>
                      <a:pt x="1478" y="1109"/>
                    </a:lnTo>
                    <a:lnTo>
                      <a:pt x="1265" y="0"/>
                    </a:lnTo>
                    <a:close/>
                  </a:path>
                </a:pathLst>
              </a:custGeom>
              <a:solidFill>
                <a:srgbClr val="FFD34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5" name="Google Shape;3105;p86"/>
              <p:cNvSpPr/>
              <p:nvPr/>
            </p:nvSpPr>
            <p:spPr>
              <a:xfrm>
                <a:off x="8420420" y="3049649"/>
                <a:ext cx="460191" cy="408817"/>
              </a:xfrm>
              <a:custGeom>
                <a:rect b="b" l="l" r="r" t="t"/>
                <a:pathLst>
                  <a:path extrusionOk="0" h="3008" w="3386">
                    <a:moveTo>
                      <a:pt x="1545" y="0"/>
                    </a:moveTo>
                    <a:lnTo>
                      <a:pt x="1447" y="27"/>
                    </a:lnTo>
                    <a:lnTo>
                      <a:pt x="746" y="253"/>
                    </a:lnTo>
                    <a:cubicBezTo>
                      <a:pt x="564" y="631"/>
                      <a:pt x="365" y="1052"/>
                      <a:pt x="213" y="1389"/>
                    </a:cubicBezTo>
                    <a:cubicBezTo>
                      <a:pt x="1" y="1828"/>
                      <a:pt x="14" y="2347"/>
                      <a:pt x="254" y="2768"/>
                    </a:cubicBezTo>
                    <a:cubicBezTo>
                      <a:pt x="298" y="2839"/>
                      <a:pt x="338" y="2923"/>
                      <a:pt x="382" y="3008"/>
                    </a:cubicBezTo>
                    <a:cubicBezTo>
                      <a:pt x="1420" y="2937"/>
                      <a:pt x="3106" y="2738"/>
                      <a:pt x="3386" y="2121"/>
                    </a:cubicBezTo>
                    <a:lnTo>
                      <a:pt x="1545" y="0"/>
                    </a:ln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6" name="Google Shape;3106;p86"/>
              <p:cNvSpPr/>
              <p:nvPr/>
            </p:nvSpPr>
            <p:spPr>
              <a:xfrm>
                <a:off x="8233545" y="2929234"/>
                <a:ext cx="571094" cy="384897"/>
              </a:xfrm>
              <a:custGeom>
                <a:rect b="b" l="l" r="r" t="t"/>
                <a:pathLst>
                  <a:path extrusionOk="0" h="2832" w="4202">
                    <a:moveTo>
                      <a:pt x="2530" y="0"/>
                    </a:moveTo>
                    <a:cubicBezTo>
                      <a:pt x="2277" y="0"/>
                      <a:pt x="2005" y="68"/>
                      <a:pt x="1757" y="199"/>
                    </a:cubicBezTo>
                    <a:cubicBezTo>
                      <a:pt x="1403" y="381"/>
                      <a:pt x="968" y="661"/>
                      <a:pt x="590" y="1069"/>
                    </a:cubicBezTo>
                    <a:cubicBezTo>
                      <a:pt x="577" y="1082"/>
                      <a:pt x="560" y="1112"/>
                      <a:pt x="533" y="1126"/>
                    </a:cubicBezTo>
                    <a:cubicBezTo>
                      <a:pt x="0" y="1729"/>
                      <a:pt x="449" y="2333"/>
                      <a:pt x="799" y="2656"/>
                    </a:cubicBezTo>
                    <a:cubicBezTo>
                      <a:pt x="925" y="2772"/>
                      <a:pt x="1123" y="2832"/>
                      <a:pt x="1343" y="2832"/>
                    </a:cubicBezTo>
                    <a:cubicBezTo>
                      <a:pt x="1417" y="2832"/>
                      <a:pt x="1494" y="2825"/>
                      <a:pt x="1571" y="2812"/>
                    </a:cubicBezTo>
                    <a:cubicBezTo>
                      <a:pt x="2161" y="2683"/>
                      <a:pt x="2515" y="2515"/>
                      <a:pt x="2667" y="2417"/>
                    </a:cubicBezTo>
                    <a:cubicBezTo>
                      <a:pt x="2751" y="2377"/>
                      <a:pt x="2782" y="2346"/>
                      <a:pt x="2782" y="2346"/>
                    </a:cubicBezTo>
                    <a:cubicBezTo>
                      <a:pt x="4201" y="1308"/>
                      <a:pt x="3975" y="691"/>
                      <a:pt x="3470" y="337"/>
                    </a:cubicBezTo>
                    <a:cubicBezTo>
                      <a:pt x="3341" y="239"/>
                      <a:pt x="3190" y="168"/>
                      <a:pt x="3035" y="114"/>
                    </a:cubicBezTo>
                    <a:cubicBezTo>
                      <a:pt x="2991" y="101"/>
                      <a:pt x="2950" y="71"/>
                      <a:pt x="2907" y="57"/>
                    </a:cubicBezTo>
                    <a:cubicBezTo>
                      <a:pt x="2791" y="19"/>
                      <a:pt x="2663" y="0"/>
                      <a:pt x="2530" y="0"/>
                    </a:cubicBezTo>
                    <a:close/>
                  </a:path>
                </a:pathLst>
              </a:custGeom>
              <a:solidFill>
                <a:srgbClr val="E33B1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7" name="Google Shape;3107;p86"/>
              <p:cNvSpPr/>
              <p:nvPr/>
            </p:nvSpPr>
            <p:spPr>
              <a:xfrm>
                <a:off x="8233545" y="2944727"/>
                <a:ext cx="471608" cy="369403"/>
              </a:xfrm>
              <a:custGeom>
                <a:rect b="b" l="l" r="r" t="t"/>
                <a:pathLst>
                  <a:path extrusionOk="0" h="2718" w="3470">
                    <a:moveTo>
                      <a:pt x="3035" y="0"/>
                    </a:moveTo>
                    <a:cubicBezTo>
                      <a:pt x="2809" y="112"/>
                      <a:pt x="2515" y="280"/>
                      <a:pt x="2148" y="506"/>
                    </a:cubicBezTo>
                    <a:cubicBezTo>
                      <a:pt x="1531" y="897"/>
                      <a:pt x="928" y="955"/>
                      <a:pt x="590" y="955"/>
                    </a:cubicBezTo>
                    <a:cubicBezTo>
                      <a:pt x="577" y="968"/>
                      <a:pt x="560" y="998"/>
                      <a:pt x="533" y="1012"/>
                    </a:cubicBezTo>
                    <a:cubicBezTo>
                      <a:pt x="0" y="1615"/>
                      <a:pt x="449" y="2219"/>
                      <a:pt x="799" y="2542"/>
                    </a:cubicBezTo>
                    <a:cubicBezTo>
                      <a:pt x="925" y="2658"/>
                      <a:pt x="1123" y="2718"/>
                      <a:pt x="1343" y="2718"/>
                    </a:cubicBezTo>
                    <a:cubicBezTo>
                      <a:pt x="1417" y="2718"/>
                      <a:pt x="1494" y="2711"/>
                      <a:pt x="1571" y="2698"/>
                    </a:cubicBezTo>
                    <a:cubicBezTo>
                      <a:pt x="2161" y="2569"/>
                      <a:pt x="2515" y="2401"/>
                      <a:pt x="2667" y="2303"/>
                    </a:cubicBezTo>
                    <a:cubicBezTo>
                      <a:pt x="2445" y="1292"/>
                      <a:pt x="3021" y="590"/>
                      <a:pt x="3470" y="223"/>
                    </a:cubicBezTo>
                    <a:cubicBezTo>
                      <a:pt x="3341" y="125"/>
                      <a:pt x="3190" y="54"/>
                      <a:pt x="3035" y="0"/>
                    </a:cubicBezTo>
                    <a:close/>
                  </a:path>
                </a:pathLst>
              </a:custGeom>
              <a:solidFill>
                <a:srgbClr val="FFD34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8" name="Google Shape;3108;p86"/>
              <p:cNvSpPr/>
              <p:nvPr/>
            </p:nvSpPr>
            <p:spPr>
              <a:xfrm>
                <a:off x="8579025" y="2671686"/>
                <a:ext cx="1630376" cy="1135936"/>
              </a:xfrm>
              <a:custGeom>
                <a:rect b="b" l="l" r="r" t="t"/>
                <a:pathLst>
                  <a:path extrusionOk="0" h="8358" w="11996">
                    <a:moveTo>
                      <a:pt x="2263" y="0"/>
                    </a:moveTo>
                    <a:cubicBezTo>
                      <a:pt x="1031" y="2301"/>
                      <a:pt x="355" y="2566"/>
                      <a:pt x="109" y="2566"/>
                    </a:cubicBezTo>
                    <a:cubicBezTo>
                      <a:pt x="36" y="2566"/>
                      <a:pt x="0" y="2542"/>
                      <a:pt x="0" y="2542"/>
                    </a:cubicBezTo>
                    <a:lnTo>
                      <a:pt x="0" y="2542"/>
                    </a:lnTo>
                    <a:cubicBezTo>
                      <a:pt x="41" y="3948"/>
                      <a:pt x="3652" y="6547"/>
                      <a:pt x="3652" y="6547"/>
                    </a:cubicBezTo>
                    <a:cubicBezTo>
                      <a:pt x="4973" y="7235"/>
                      <a:pt x="11237" y="8358"/>
                      <a:pt x="11237" y="8358"/>
                    </a:cubicBezTo>
                    <a:cubicBezTo>
                      <a:pt x="11237" y="8358"/>
                      <a:pt x="11996" y="2569"/>
                      <a:pt x="11925" y="2431"/>
                    </a:cubicBezTo>
                    <a:cubicBezTo>
                      <a:pt x="11871" y="2289"/>
                      <a:pt x="2263" y="0"/>
                      <a:pt x="2263" y="0"/>
                    </a:cubicBezTo>
                    <a:close/>
                  </a:path>
                </a:pathLst>
              </a:custGeom>
              <a:solidFill>
                <a:srgbClr val="FFD34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9" name="Google Shape;3109;p86"/>
              <p:cNvSpPr/>
              <p:nvPr/>
            </p:nvSpPr>
            <p:spPr>
              <a:xfrm>
                <a:off x="8422323" y="2571793"/>
                <a:ext cx="452852" cy="454075"/>
              </a:xfrm>
              <a:custGeom>
                <a:rect b="b" l="l" r="r" t="t"/>
                <a:pathLst>
                  <a:path extrusionOk="0" h="3341" w="3332">
                    <a:moveTo>
                      <a:pt x="2032" y="0"/>
                    </a:moveTo>
                    <a:cubicBezTo>
                      <a:pt x="2016" y="0"/>
                      <a:pt x="1999" y="1"/>
                      <a:pt x="1983" y="3"/>
                    </a:cubicBezTo>
                    <a:lnTo>
                      <a:pt x="789" y="287"/>
                    </a:lnTo>
                    <a:lnTo>
                      <a:pt x="452" y="354"/>
                    </a:lnTo>
                    <a:cubicBezTo>
                      <a:pt x="381" y="384"/>
                      <a:pt x="324" y="411"/>
                      <a:pt x="284" y="469"/>
                    </a:cubicBezTo>
                    <a:lnTo>
                      <a:pt x="85" y="735"/>
                    </a:lnTo>
                    <a:cubicBezTo>
                      <a:pt x="0" y="846"/>
                      <a:pt x="14" y="1015"/>
                      <a:pt x="115" y="1113"/>
                    </a:cubicBezTo>
                    <a:cubicBezTo>
                      <a:pt x="213" y="1197"/>
                      <a:pt x="324" y="1312"/>
                      <a:pt x="452" y="1436"/>
                    </a:cubicBezTo>
                    <a:cubicBezTo>
                      <a:pt x="621" y="1605"/>
                      <a:pt x="789" y="1817"/>
                      <a:pt x="928" y="2026"/>
                    </a:cubicBezTo>
                    <a:cubicBezTo>
                      <a:pt x="1056" y="2225"/>
                      <a:pt x="1153" y="2421"/>
                      <a:pt x="1180" y="2616"/>
                    </a:cubicBezTo>
                    <a:lnTo>
                      <a:pt x="1309" y="3122"/>
                    </a:lnTo>
                    <a:cubicBezTo>
                      <a:pt x="1340" y="3263"/>
                      <a:pt x="1460" y="3340"/>
                      <a:pt x="1583" y="3340"/>
                    </a:cubicBezTo>
                    <a:cubicBezTo>
                      <a:pt x="1669" y="3340"/>
                      <a:pt x="1756" y="3302"/>
                      <a:pt x="1814" y="3220"/>
                    </a:cubicBezTo>
                    <a:cubicBezTo>
                      <a:pt x="2222" y="2616"/>
                      <a:pt x="2910" y="1605"/>
                      <a:pt x="3261" y="1059"/>
                    </a:cubicBezTo>
                    <a:cubicBezTo>
                      <a:pt x="3331" y="944"/>
                      <a:pt x="3301" y="792"/>
                      <a:pt x="3217" y="708"/>
                    </a:cubicBezTo>
                    <a:cubicBezTo>
                      <a:pt x="3190" y="678"/>
                      <a:pt x="3149" y="664"/>
                      <a:pt x="3119" y="651"/>
                    </a:cubicBezTo>
                    <a:cubicBezTo>
                      <a:pt x="2853" y="553"/>
                      <a:pt x="2502" y="398"/>
                      <a:pt x="2249" y="88"/>
                    </a:cubicBezTo>
                    <a:cubicBezTo>
                      <a:pt x="2201" y="29"/>
                      <a:pt x="2116" y="0"/>
                      <a:pt x="2032" y="0"/>
                    </a:cubicBezTo>
                    <a:close/>
                  </a:path>
                </a:pathLst>
              </a:custGeom>
              <a:solidFill>
                <a:srgbClr val="F67A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0" name="Google Shape;3110;p86"/>
              <p:cNvSpPr/>
              <p:nvPr/>
            </p:nvSpPr>
            <p:spPr>
              <a:xfrm>
                <a:off x="8483753" y="2571793"/>
                <a:ext cx="375791" cy="275490"/>
              </a:xfrm>
              <a:custGeom>
                <a:rect b="b" l="l" r="r" t="t"/>
                <a:pathLst>
                  <a:path extrusionOk="0" h="2027" w="2765">
                    <a:moveTo>
                      <a:pt x="1580" y="0"/>
                    </a:moveTo>
                    <a:cubicBezTo>
                      <a:pt x="1564" y="0"/>
                      <a:pt x="1547" y="1"/>
                      <a:pt x="1531" y="3"/>
                    </a:cubicBezTo>
                    <a:lnTo>
                      <a:pt x="337" y="287"/>
                    </a:lnTo>
                    <a:lnTo>
                      <a:pt x="0" y="1436"/>
                    </a:lnTo>
                    <a:cubicBezTo>
                      <a:pt x="169" y="1605"/>
                      <a:pt x="337" y="1817"/>
                      <a:pt x="476" y="2026"/>
                    </a:cubicBezTo>
                    <a:cubicBezTo>
                      <a:pt x="1248" y="1871"/>
                      <a:pt x="2428" y="1521"/>
                      <a:pt x="2765" y="708"/>
                    </a:cubicBezTo>
                    <a:cubicBezTo>
                      <a:pt x="2738" y="678"/>
                      <a:pt x="2697" y="664"/>
                      <a:pt x="2667" y="651"/>
                    </a:cubicBezTo>
                    <a:cubicBezTo>
                      <a:pt x="2401" y="553"/>
                      <a:pt x="2050" y="398"/>
                      <a:pt x="1797" y="88"/>
                    </a:cubicBezTo>
                    <a:cubicBezTo>
                      <a:pt x="1749" y="29"/>
                      <a:pt x="1664" y="0"/>
                      <a:pt x="1580" y="0"/>
                    </a:cubicBez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1" name="Google Shape;3111;p86"/>
              <p:cNvSpPr/>
              <p:nvPr/>
            </p:nvSpPr>
            <p:spPr>
              <a:xfrm>
                <a:off x="7981570" y="1971075"/>
                <a:ext cx="876212" cy="794122"/>
              </a:xfrm>
              <a:custGeom>
                <a:rect b="b" l="l" r="r" t="t"/>
                <a:pathLst>
                  <a:path extrusionOk="0" h="5843" w="6447">
                    <a:moveTo>
                      <a:pt x="3159" y="0"/>
                    </a:moveTo>
                    <a:cubicBezTo>
                      <a:pt x="3004" y="14"/>
                      <a:pt x="2852" y="14"/>
                      <a:pt x="2697" y="41"/>
                    </a:cubicBezTo>
                    <a:cubicBezTo>
                      <a:pt x="1686" y="182"/>
                      <a:pt x="829" y="759"/>
                      <a:pt x="351" y="1544"/>
                    </a:cubicBezTo>
                    <a:cubicBezTo>
                      <a:pt x="71" y="2107"/>
                      <a:pt x="0" y="2738"/>
                      <a:pt x="0" y="3287"/>
                    </a:cubicBezTo>
                    <a:cubicBezTo>
                      <a:pt x="54" y="3709"/>
                      <a:pt x="209" y="4117"/>
                      <a:pt x="449" y="4454"/>
                    </a:cubicBezTo>
                    <a:lnTo>
                      <a:pt x="1433" y="3695"/>
                    </a:lnTo>
                    <a:lnTo>
                      <a:pt x="2613" y="4184"/>
                    </a:lnTo>
                    <a:lnTo>
                      <a:pt x="2458" y="5435"/>
                    </a:lnTo>
                    <a:cubicBezTo>
                      <a:pt x="2444" y="5576"/>
                      <a:pt x="2498" y="5718"/>
                      <a:pt x="2613" y="5802"/>
                    </a:cubicBezTo>
                    <a:cubicBezTo>
                      <a:pt x="2795" y="5829"/>
                      <a:pt x="3004" y="5843"/>
                      <a:pt x="3203" y="5843"/>
                    </a:cubicBezTo>
                    <a:lnTo>
                      <a:pt x="3483" y="5843"/>
                    </a:lnTo>
                    <a:cubicBezTo>
                      <a:pt x="5141" y="5718"/>
                      <a:pt x="6446" y="4454"/>
                      <a:pt x="6446" y="2920"/>
                    </a:cubicBezTo>
                    <a:cubicBezTo>
                      <a:pt x="6446" y="2316"/>
                      <a:pt x="6237" y="1740"/>
                      <a:pt x="5870" y="1278"/>
                    </a:cubicBezTo>
                    <a:cubicBezTo>
                      <a:pt x="5590" y="897"/>
                      <a:pt x="5212" y="577"/>
                      <a:pt x="4761" y="364"/>
                    </a:cubicBezTo>
                    <a:cubicBezTo>
                      <a:pt x="4299" y="125"/>
                      <a:pt x="3763" y="0"/>
                      <a:pt x="3203" y="0"/>
                    </a:cubicBezTo>
                    <a:close/>
                  </a:path>
                </a:pathLst>
              </a:custGeom>
              <a:solidFill>
                <a:srgbClr val="E33B1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2" name="Google Shape;3112;p86"/>
              <p:cNvSpPr/>
              <p:nvPr/>
            </p:nvSpPr>
            <p:spPr>
              <a:xfrm>
                <a:off x="7964445" y="2461435"/>
                <a:ext cx="565250" cy="609420"/>
              </a:xfrm>
              <a:custGeom>
                <a:rect b="b" l="l" r="r" t="t"/>
                <a:pathLst>
                  <a:path extrusionOk="0" h="4484" w="4159">
                    <a:moveTo>
                      <a:pt x="1178" y="465"/>
                    </a:moveTo>
                    <a:cubicBezTo>
                      <a:pt x="1208" y="536"/>
                      <a:pt x="1222" y="593"/>
                      <a:pt x="1235" y="647"/>
                    </a:cubicBezTo>
                    <a:cubicBezTo>
                      <a:pt x="1094" y="745"/>
                      <a:pt x="955" y="829"/>
                      <a:pt x="814" y="930"/>
                    </a:cubicBezTo>
                    <a:cubicBezTo>
                      <a:pt x="787" y="886"/>
                      <a:pt x="770" y="846"/>
                      <a:pt x="757" y="789"/>
                    </a:cubicBezTo>
                    <a:cubicBezTo>
                      <a:pt x="898" y="691"/>
                      <a:pt x="1040" y="576"/>
                      <a:pt x="1178" y="465"/>
                    </a:cubicBezTo>
                    <a:close/>
                    <a:moveTo>
                      <a:pt x="618" y="900"/>
                    </a:moveTo>
                    <a:cubicBezTo>
                      <a:pt x="632" y="944"/>
                      <a:pt x="645" y="971"/>
                      <a:pt x="659" y="1014"/>
                    </a:cubicBezTo>
                    <a:cubicBezTo>
                      <a:pt x="548" y="1099"/>
                      <a:pt x="419" y="1166"/>
                      <a:pt x="308" y="1237"/>
                    </a:cubicBezTo>
                    <a:cubicBezTo>
                      <a:pt x="308" y="1210"/>
                      <a:pt x="295" y="1166"/>
                      <a:pt x="295" y="1139"/>
                    </a:cubicBezTo>
                    <a:cubicBezTo>
                      <a:pt x="406" y="1055"/>
                      <a:pt x="504" y="971"/>
                      <a:pt x="618" y="900"/>
                    </a:cubicBezTo>
                    <a:close/>
                    <a:moveTo>
                      <a:pt x="1572" y="185"/>
                    </a:moveTo>
                    <a:cubicBezTo>
                      <a:pt x="1910" y="310"/>
                      <a:pt x="2233" y="451"/>
                      <a:pt x="2570" y="593"/>
                    </a:cubicBezTo>
                    <a:cubicBezTo>
                      <a:pt x="2597" y="606"/>
                      <a:pt x="2624" y="620"/>
                      <a:pt x="2668" y="633"/>
                    </a:cubicBezTo>
                    <a:cubicBezTo>
                      <a:pt x="2682" y="913"/>
                      <a:pt x="2709" y="1210"/>
                      <a:pt x="2725" y="1503"/>
                    </a:cubicBezTo>
                    <a:cubicBezTo>
                      <a:pt x="2500" y="1672"/>
                      <a:pt x="2260" y="1827"/>
                      <a:pt x="2034" y="1995"/>
                    </a:cubicBezTo>
                    <a:cubicBezTo>
                      <a:pt x="2007" y="2009"/>
                      <a:pt x="1980" y="2039"/>
                      <a:pt x="1937" y="2053"/>
                    </a:cubicBezTo>
                    <a:cubicBezTo>
                      <a:pt x="1812" y="1800"/>
                      <a:pt x="1697" y="1534"/>
                      <a:pt x="1599" y="1250"/>
                    </a:cubicBezTo>
                    <a:cubicBezTo>
                      <a:pt x="1545" y="1082"/>
                      <a:pt x="1488" y="900"/>
                      <a:pt x="1431" y="731"/>
                    </a:cubicBezTo>
                    <a:cubicBezTo>
                      <a:pt x="1444" y="718"/>
                      <a:pt x="1461" y="718"/>
                      <a:pt x="1461" y="718"/>
                    </a:cubicBezTo>
                    <a:cubicBezTo>
                      <a:pt x="1535" y="668"/>
                      <a:pt x="1490" y="555"/>
                      <a:pt x="1421" y="555"/>
                    </a:cubicBezTo>
                    <a:cubicBezTo>
                      <a:pt x="1411" y="555"/>
                      <a:pt x="1401" y="558"/>
                      <a:pt x="1390" y="563"/>
                    </a:cubicBezTo>
                    <a:cubicBezTo>
                      <a:pt x="1377" y="492"/>
                      <a:pt x="1347" y="424"/>
                      <a:pt x="1333" y="354"/>
                    </a:cubicBezTo>
                    <a:cubicBezTo>
                      <a:pt x="1404" y="296"/>
                      <a:pt x="1488" y="239"/>
                      <a:pt x="1572" y="185"/>
                    </a:cubicBezTo>
                    <a:close/>
                    <a:moveTo>
                      <a:pt x="1293" y="815"/>
                    </a:moveTo>
                    <a:cubicBezTo>
                      <a:pt x="1431" y="1281"/>
                      <a:pt x="1586" y="1729"/>
                      <a:pt x="1812" y="2151"/>
                    </a:cubicBezTo>
                    <a:cubicBezTo>
                      <a:pt x="1643" y="2262"/>
                      <a:pt x="1488" y="2390"/>
                      <a:pt x="1320" y="2501"/>
                    </a:cubicBezTo>
                    <a:cubicBezTo>
                      <a:pt x="1208" y="2208"/>
                      <a:pt x="1124" y="1911"/>
                      <a:pt x="1040" y="1604"/>
                    </a:cubicBezTo>
                    <a:cubicBezTo>
                      <a:pt x="982" y="1436"/>
                      <a:pt x="925" y="1250"/>
                      <a:pt x="871" y="1082"/>
                    </a:cubicBezTo>
                    <a:cubicBezTo>
                      <a:pt x="1009" y="998"/>
                      <a:pt x="1151" y="913"/>
                      <a:pt x="1293" y="815"/>
                    </a:cubicBezTo>
                    <a:close/>
                    <a:moveTo>
                      <a:pt x="1896" y="2306"/>
                    </a:moveTo>
                    <a:cubicBezTo>
                      <a:pt x="1937" y="2363"/>
                      <a:pt x="1980" y="2430"/>
                      <a:pt x="2021" y="2501"/>
                    </a:cubicBezTo>
                    <a:cubicBezTo>
                      <a:pt x="1839" y="2616"/>
                      <a:pt x="1657" y="2714"/>
                      <a:pt x="1475" y="2825"/>
                    </a:cubicBezTo>
                    <a:cubicBezTo>
                      <a:pt x="1444" y="2768"/>
                      <a:pt x="1417" y="2714"/>
                      <a:pt x="1390" y="2656"/>
                    </a:cubicBezTo>
                    <a:cubicBezTo>
                      <a:pt x="1559" y="2545"/>
                      <a:pt x="1728" y="2417"/>
                      <a:pt x="1896" y="2306"/>
                    </a:cubicBezTo>
                    <a:close/>
                    <a:moveTo>
                      <a:pt x="730" y="1183"/>
                    </a:moveTo>
                    <a:cubicBezTo>
                      <a:pt x="770" y="1321"/>
                      <a:pt x="827" y="1463"/>
                      <a:pt x="854" y="1618"/>
                    </a:cubicBezTo>
                    <a:cubicBezTo>
                      <a:pt x="925" y="1857"/>
                      <a:pt x="982" y="2093"/>
                      <a:pt x="1067" y="2319"/>
                    </a:cubicBezTo>
                    <a:cubicBezTo>
                      <a:pt x="1107" y="2417"/>
                      <a:pt x="1138" y="2515"/>
                      <a:pt x="1178" y="2599"/>
                    </a:cubicBezTo>
                    <a:cubicBezTo>
                      <a:pt x="1080" y="2670"/>
                      <a:pt x="982" y="2741"/>
                      <a:pt x="885" y="2811"/>
                    </a:cubicBezTo>
                    <a:cubicBezTo>
                      <a:pt x="814" y="2852"/>
                      <a:pt x="757" y="2896"/>
                      <a:pt x="686" y="2953"/>
                    </a:cubicBezTo>
                    <a:cubicBezTo>
                      <a:pt x="517" y="2461"/>
                      <a:pt x="392" y="1955"/>
                      <a:pt x="322" y="1436"/>
                    </a:cubicBezTo>
                    <a:cubicBezTo>
                      <a:pt x="463" y="1352"/>
                      <a:pt x="588" y="1267"/>
                      <a:pt x="730" y="1183"/>
                    </a:cubicBezTo>
                    <a:close/>
                    <a:moveTo>
                      <a:pt x="1249" y="2754"/>
                    </a:moveTo>
                    <a:cubicBezTo>
                      <a:pt x="1262" y="2811"/>
                      <a:pt x="1293" y="2869"/>
                      <a:pt x="1320" y="2923"/>
                    </a:cubicBezTo>
                    <a:cubicBezTo>
                      <a:pt x="1306" y="2923"/>
                      <a:pt x="1293" y="2936"/>
                      <a:pt x="1276" y="2936"/>
                    </a:cubicBezTo>
                    <a:cubicBezTo>
                      <a:pt x="1165" y="3020"/>
                      <a:pt x="1040" y="3091"/>
                      <a:pt x="912" y="3175"/>
                    </a:cubicBezTo>
                    <a:cubicBezTo>
                      <a:pt x="885" y="3189"/>
                      <a:pt x="854" y="3206"/>
                      <a:pt x="827" y="3233"/>
                    </a:cubicBezTo>
                    <a:cubicBezTo>
                      <a:pt x="800" y="3189"/>
                      <a:pt x="787" y="3148"/>
                      <a:pt x="757" y="3105"/>
                    </a:cubicBezTo>
                    <a:cubicBezTo>
                      <a:pt x="925" y="2993"/>
                      <a:pt x="1080" y="2882"/>
                      <a:pt x="1249" y="2754"/>
                    </a:cubicBezTo>
                    <a:close/>
                    <a:moveTo>
                      <a:pt x="3329" y="1378"/>
                    </a:moveTo>
                    <a:cubicBezTo>
                      <a:pt x="3538" y="1490"/>
                      <a:pt x="3750" y="1604"/>
                      <a:pt x="3959" y="1716"/>
                    </a:cubicBezTo>
                    <a:cubicBezTo>
                      <a:pt x="3764" y="2124"/>
                      <a:pt x="3568" y="2532"/>
                      <a:pt x="3369" y="2923"/>
                    </a:cubicBezTo>
                    <a:cubicBezTo>
                      <a:pt x="3329" y="3020"/>
                      <a:pt x="3285" y="3105"/>
                      <a:pt x="3245" y="3189"/>
                    </a:cubicBezTo>
                    <a:cubicBezTo>
                      <a:pt x="3245" y="3206"/>
                      <a:pt x="3231" y="3219"/>
                      <a:pt x="3231" y="3233"/>
                    </a:cubicBezTo>
                    <a:lnTo>
                      <a:pt x="3214" y="3260"/>
                    </a:lnTo>
                    <a:cubicBezTo>
                      <a:pt x="3187" y="3290"/>
                      <a:pt x="3160" y="3331"/>
                      <a:pt x="3117" y="3358"/>
                    </a:cubicBezTo>
                    <a:cubicBezTo>
                      <a:pt x="2810" y="3122"/>
                      <a:pt x="2500" y="2882"/>
                      <a:pt x="2260" y="2558"/>
                    </a:cubicBezTo>
                    <a:lnTo>
                      <a:pt x="2260" y="2545"/>
                    </a:lnTo>
                    <a:cubicBezTo>
                      <a:pt x="2371" y="2474"/>
                      <a:pt x="2500" y="2403"/>
                      <a:pt x="2624" y="2319"/>
                    </a:cubicBezTo>
                    <a:cubicBezTo>
                      <a:pt x="2668" y="2306"/>
                      <a:pt x="2682" y="2262"/>
                      <a:pt x="2709" y="2235"/>
                    </a:cubicBezTo>
                    <a:cubicBezTo>
                      <a:pt x="2779" y="2137"/>
                      <a:pt x="2850" y="2039"/>
                      <a:pt x="2921" y="1925"/>
                    </a:cubicBezTo>
                    <a:cubicBezTo>
                      <a:pt x="3063" y="1743"/>
                      <a:pt x="3187" y="1561"/>
                      <a:pt x="3329" y="1378"/>
                    </a:cubicBezTo>
                    <a:close/>
                    <a:moveTo>
                      <a:pt x="2119" y="2629"/>
                    </a:moveTo>
                    <a:cubicBezTo>
                      <a:pt x="2233" y="2784"/>
                      <a:pt x="2358" y="2923"/>
                      <a:pt x="2500" y="3064"/>
                    </a:cubicBezTo>
                    <a:cubicBezTo>
                      <a:pt x="2655" y="3219"/>
                      <a:pt x="2837" y="3344"/>
                      <a:pt x="3005" y="3486"/>
                    </a:cubicBezTo>
                    <a:cubicBezTo>
                      <a:pt x="2921" y="3597"/>
                      <a:pt x="2823" y="3711"/>
                      <a:pt x="2725" y="3809"/>
                    </a:cubicBezTo>
                    <a:cubicBezTo>
                      <a:pt x="2584" y="3978"/>
                      <a:pt x="2429" y="4146"/>
                      <a:pt x="2287" y="4315"/>
                    </a:cubicBezTo>
                    <a:cubicBezTo>
                      <a:pt x="2078" y="4285"/>
                      <a:pt x="1883" y="4271"/>
                      <a:pt x="1670" y="4244"/>
                    </a:cubicBezTo>
                    <a:cubicBezTo>
                      <a:pt x="1431" y="3978"/>
                      <a:pt x="1191" y="3695"/>
                      <a:pt x="955" y="3415"/>
                    </a:cubicBezTo>
                    <a:lnTo>
                      <a:pt x="912" y="3374"/>
                    </a:lnTo>
                    <a:cubicBezTo>
                      <a:pt x="939" y="3358"/>
                      <a:pt x="969" y="3344"/>
                      <a:pt x="982" y="3331"/>
                    </a:cubicBezTo>
                    <a:cubicBezTo>
                      <a:pt x="1080" y="3260"/>
                      <a:pt x="1191" y="3206"/>
                      <a:pt x="1293" y="3135"/>
                    </a:cubicBezTo>
                    <a:cubicBezTo>
                      <a:pt x="1333" y="3105"/>
                      <a:pt x="1360" y="3091"/>
                      <a:pt x="1404" y="3064"/>
                    </a:cubicBezTo>
                    <a:cubicBezTo>
                      <a:pt x="1502" y="3246"/>
                      <a:pt x="1613" y="3428"/>
                      <a:pt x="1754" y="3583"/>
                    </a:cubicBezTo>
                    <a:cubicBezTo>
                      <a:pt x="1937" y="3765"/>
                      <a:pt x="2135" y="3934"/>
                      <a:pt x="2331" y="4116"/>
                    </a:cubicBezTo>
                    <a:cubicBezTo>
                      <a:pt x="2349" y="4131"/>
                      <a:pt x="2368" y="4137"/>
                      <a:pt x="2387" y="4137"/>
                    </a:cubicBezTo>
                    <a:cubicBezTo>
                      <a:pt x="2458" y="4137"/>
                      <a:pt x="2522" y="4047"/>
                      <a:pt x="2456" y="3991"/>
                    </a:cubicBezTo>
                    <a:cubicBezTo>
                      <a:pt x="2135" y="3711"/>
                      <a:pt x="1812" y="3442"/>
                      <a:pt x="1586" y="3064"/>
                    </a:cubicBezTo>
                    <a:cubicBezTo>
                      <a:pt x="1572" y="3037"/>
                      <a:pt x="1559" y="3007"/>
                      <a:pt x="1545" y="2980"/>
                    </a:cubicBezTo>
                    <a:cubicBezTo>
                      <a:pt x="1728" y="2869"/>
                      <a:pt x="1910" y="2754"/>
                      <a:pt x="2092" y="2643"/>
                    </a:cubicBezTo>
                    <a:cubicBezTo>
                      <a:pt x="2105" y="2643"/>
                      <a:pt x="2105" y="2643"/>
                      <a:pt x="2119" y="2629"/>
                    </a:cubicBezTo>
                    <a:close/>
                    <a:moveTo>
                      <a:pt x="1559" y="0"/>
                    </a:moveTo>
                    <a:cubicBezTo>
                      <a:pt x="1540" y="0"/>
                      <a:pt x="1520" y="5"/>
                      <a:pt x="1502" y="16"/>
                    </a:cubicBezTo>
                    <a:cubicBezTo>
                      <a:pt x="1417" y="70"/>
                      <a:pt x="1320" y="155"/>
                      <a:pt x="1235" y="225"/>
                    </a:cubicBezTo>
                    <a:cubicBezTo>
                      <a:pt x="1191" y="225"/>
                      <a:pt x="1151" y="239"/>
                      <a:pt x="1138" y="283"/>
                    </a:cubicBezTo>
                    <a:cubicBezTo>
                      <a:pt x="1107" y="310"/>
                      <a:pt x="1094" y="340"/>
                      <a:pt x="1067" y="354"/>
                    </a:cubicBezTo>
                    <a:cubicBezTo>
                      <a:pt x="814" y="536"/>
                      <a:pt x="575" y="718"/>
                      <a:pt x="322" y="900"/>
                    </a:cubicBezTo>
                    <a:cubicBezTo>
                      <a:pt x="251" y="957"/>
                      <a:pt x="180" y="998"/>
                      <a:pt x="126" y="1055"/>
                    </a:cubicBezTo>
                    <a:cubicBezTo>
                      <a:pt x="69" y="1099"/>
                      <a:pt x="69" y="1196"/>
                      <a:pt x="55" y="1250"/>
                    </a:cubicBezTo>
                    <a:cubicBezTo>
                      <a:pt x="42" y="1321"/>
                      <a:pt x="28" y="1392"/>
                      <a:pt x="11" y="1449"/>
                    </a:cubicBezTo>
                    <a:cubicBezTo>
                      <a:pt x="1" y="1505"/>
                      <a:pt x="43" y="1559"/>
                      <a:pt x="96" y="1559"/>
                    </a:cubicBezTo>
                    <a:cubicBezTo>
                      <a:pt x="110" y="1559"/>
                      <a:pt x="125" y="1556"/>
                      <a:pt x="140" y="1547"/>
                    </a:cubicBezTo>
                    <a:cubicBezTo>
                      <a:pt x="153" y="1547"/>
                      <a:pt x="153" y="1534"/>
                      <a:pt x="167" y="1534"/>
                    </a:cubicBezTo>
                    <a:cubicBezTo>
                      <a:pt x="237" y="2080"/>
                      <a:pt x="379" y="2616"/>
                      <a:pt x="575" y="3122"/>
                    </a:cubicBezTo>
                    <a:lnTo>
                      <a:pt x="588" y="3135"/>
                    </a:lnTo>
                    <a:cubicBezTo>
                      <a:pt x="632" y="3233"/>
                      <a:pt x="672" y="3317"/>
                      <a:pt x="716" y="3401"/>
                    </a:cubicBezTo>
                    <a:cubicBezTo>
                      <a:pt x="730" y="3415"/>
                      <a:pt x="730" y="3415"/>
                      <a:pt x="743" y="3428"/>
                    </a:cubicBezTo>
                    <a:cubicBezTo>
                      <a:pt x="996" y="3711"/>
                      <a:pt x="1235" y="4005"/>
                      <a:pt x="1488" y="4285"/>
                    </a:cubicBezTo>
                    <a:cubicBezTo>
                      <a:pt x="1515" y="4328"/>
                      <a:pt x="1545" y="4386"/>
                      <a:pt x="1586" y="4399"/>
                    </a:cubicBezTo>
                    <a:cubicBezTo>
                      <a:pt x="1613" y="4413"/>
                      <a:pt x="1643" y="4413"/>
                      <a:pt x="1670" y="4413"/>
                    </a:cubicBezTo>
                    <a:cubicBezTo>
                      <a:pt x="1728" y="4426"/>
                      <a:pt x="1768" y="4426"/>
                      <a:pt x="1812" y="4426"/>
                    </a:cubicBezTo>
                    <a:cubicBezTo>
                      <a:pt x="1937" y="4440"/>
                      <a:pt x="2065" y="4453"/>
                      <a:pt x="2189" y="4470"/>
                    </a:cubicBezTo>
                    <a:cubicBezTo>
                      <a:pt x="2217" y="4477"/>
                      <a:pt x="2251" y="4483"/>
                      <a:pt x="2286" y="4483"/>
                    </a:cubicBezTo>
                    <a:cubicBezTo>
                      <a:pt x="2322" y="4483"/>
                      <a:pt x="2359" y="4476"/>
                      <a:pt x="2388" y="4453"/>
                    </a:cubicBezTo>
                    <a:cubicBezTo>
                      <a:pt x="2415" y="4426"/>
                      <a:pt x="2442" y="4386"/>
                      <a:pt x="2486" y="4342"/>
                    </a:cubicBezTo>
                    <a:cubicBezTo>
                      <a:pt x="2540" y="4271"/>
                      <a:pt x="2611" y="4187"/>
                      <a:pt x="2682" y="4116"/>
                    </a:cubicBezTo>
                    <a:cubicBezTo>
                      <a:pt x="2837" y="3934"/>
                      <a:pt x="2992" y="3765"/>
                      <a:pt x="3147" y="3583"/>
                    </a:cubicBezTo>
                    <a:cubicBezTo>
                      <a:pt x="3153" y="3585"/>
                      <a:pt x="3158" y="3585"/>
                      <a:pt x="3164" y="3585"/>
                    </a:cubicBezTo>
                    <a:cubicBezTo>
                      <a:pt x="3210" y="3585"/>
                      <a:pt x="3245" y="3537"/>
                      <a:pt x="3245" y="3486"/>
                    </a:cubicBezTo>
                    <a:cubicBezTo>
                      <a:pt x="3285" y="3428"/>
                      <a:pt x="3342" y="3374"/>
                      <a:pt x="3369" y="3317"/>
                    </a:cubicBezTo>
                    <a:cubicBezTo>
                      <a:pt x="3454" y="3175"/>
                      <a:pt x="3511" y="3037"/>
                      <a:pt x="3582" y="2896"/>
                    </a:cubicBezTo>
                    <a:cubicBezTo>
                      <a:pt x="3764" y="2515"/>
                      <a:pt x="3946" y="2137"/>
                      <a:pt x="4128" y="1756"/>
                    </a:cubicBezTo>
                    <a:cubicBezTo>
                      <a:pt x="4128" y="1743"/>
                      <a:pt x="4128" y="1729"/>
                      <a:pt x="4141" y="1729"/>
                    </a:cubicBezTo>
                    <a:cubicBezTo>
                      <a:pt x="4158" y="1689"/>
                      <a:pt x="4141" y="1631"/>
                      <a:pt x="4101" y="1618"/>
                    </a:cubicBezTo>
                    <a:cubicBezTo>
                      <a:pt x="3848" y="1476"/>
                      <a:pt x="3595" y="1335"/>
                      <a:pt x="3342" y="1196"/>
                    </a:cubicBezTo>
                    <a:cubicBezTo>
                      <a:pt x="3327" y="1186"/>
                      <a:pt x="3312" y="1181"/>
                      <a:pt x="3298" y="1181"/>
                    </a:cubicBezTo>
                    <a:cubicBezTo>
                      <a:pt x="3272" y="1181"/>
                      <a:pt x="3249" y="1197"/>
                      <a:pt x="3231" y="1223"/>
                    </a:cubicBezTo>
                    <a:cubicBezTo>
                      <a:pt x="3103" y="1405"/>
                      <a:pt x="2978" y="1574"/>
                      <a:pt x="2850" y="1756"/>
                    </a:cubicBezTo>
                    <a:cubicBezTo>
                      <a:pt x="2766" y="1871"/>
                      <a:pt x="2695" y="1968"/>
                      <a:pt x="2611" y="2080"/>
                    </a:cubicBezTo>
                    <a:cubicBezTo>
                      <a:pt x="2584" y="2124"/>
                      <a:pt x="2570" y="2151"/>
                      <a:pt x="2540" y="2178"/>
                    </a:cubicBezTo>
                    <a:cubicBezTo>
                      <a:pt x="2500" y="2194"/>
                      <a:pt x="2442" y="2235"/>
                      <a:pt x="2402" y="2262"/>
                    </a:cubicBezTo>
                    <a:cubicBezTo>
                      <a:pt x="2318" y="2319"/>
                      <a:pt x="2233" y="2363"/>
                      <a:pt x="2149" y="2417"/>
                    </a:cubicBezTo>
                    <a:cubicBezTo>
                      <a:pt x="2105" y="2346"/>
                      <a:pt x="2065" y="2279"/>
                      <a:pt x="2021" y="2208"/>
                    </a:cubicBezTo>
                    <a:cubicBezTo>
                      <a:pt x="2233" y="2053"/>
                      <a:pt x="2442" y="1911"/>
                      <a:pt x="2655" y="1756"/>
                    </a:cubicBezTo>
                    <a:cubicBezTo>
                      <a:pt x="2709" y="1716"/>
                      <a:pt x="2779" y="1672"/>
                      <a:pt x="2837" y="1631"/>
                    </a:cubicBezTo>
                    <a:cubicBezTo>
                      <a:pt x="2908" y="1588"/>
                      <a:pt x="2894" y="1534"/>
                      <a:pt x="2894" y="1463"/>
                    </a:cubicBezTo>
                    <a:cubicBezTo>
                      <a:pt x="2864" y="1166"/>
                      <a:pt x="2850" y="873"/>
                      <a:pt x="2823" y="576"/>
                    </a:cubicBezTo>
                    <a:cubicBezTo>
                      <a:pt x="2823" y="536"/>
                      <a:pt x="2793" y="509"/>
                      <a:pt x="2766" y="492"/>
                    </a:cubicBezTo>
                    <a:cubicBezTo>
                      <a:pt x="2557" y="408"/>
                      <a:pt x="2344" y="310"/>
                      <a:pt x="2135" y="225"/>
                    </a:cubicBezTo>
                    <a:cubicBezTo>
                      <a:pt x="1994" y="172"/>
                      <a:pt x="1852" y="114"/>
                      <a:pt x="1714" y="57"/>
                    </a:cubicBezTo>
                    <a:cubicBezTo>
                      <a:pt x="1672" y="37"/>
                      <a:pt x="1615" y="0"/>
                      <a:pt x="15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116" name="Shape 3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p87"/>
          <p:cNvSpPr txBox="1"/>
          <p:nvPr>
            <p:ph type="title"/>
          </p:nvPr>
        </p:nvSpPr>
        <p:spPr>
          <a:xfrm>
            <a:off x="947200" y="432600"/>
            <a:ext cx="4447800" cy="5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CHART DATA</a:t>
            </a:r>
            <a:endParaRPr/>
          </a:p>
        </p:txBody>
      </p:sp>
      <p:pic>
        <p:nvPicPr>
          <p:cNvPr id="3118" name="Google Shape;3118;p87" title="Points scor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8351" y="1048950"/>
            <a:ext cx="4925499" cy="304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9" name="Google Shape;3119;p87"/>
          <p:cNvSpPr txBox="1"/>
          <p:nvPr/>
        </p:nvSpPr>
        <p:spPr>
          <a:xfrm>
            <a:off x="843550" y="4192625"/>
            <a:ext cx="46551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0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Follow the link in the graph to modify its data and then paste the new one here. </a:t>
            </a:r>
            <a:r>
              <a:rPr b="0" i="0" lang="en" sz="1000" u="none" cap="none" strike="noStrike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For more info, </a:t>
            </a:r>
            <a:r>
              <a:rPr b="1" i="0" lang="en" sz="1000" u="none" cap="none" strike="noStrike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</a:t>
            </a:r>
            <a:endParaRPr b="1" i="0" sz="10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0" name="Google Shape;3120;p87"/>
          <p:cNvSpPr txBox="1"/>
          <p:nvPr/>
        </p:nvSpPr>
        <p:spPr>
          <a:xfrm flipH="1">
            <a:off x="6040350" y="1666500"/>
            <a:ext cx="2233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PLAYS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121" name="Google Shape;3121;p87"/>
          <p:cNvSpPr txBox="1"/>
          <p:nvPr/>
        </p:nvSpPr>
        <p:spPr>
          <a:xfrm flipH="1">
            <a:off x="6163500" y="2062800"/>
            <a:ext cx="19875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Despite being red, Mars is cold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3122" name="Google Shape;3122;p87"/>
          <p:cNvGrpSpPr/>
          <p:nvPr/>
        </p:nvGrpSpPr>
        <p:grpSpPr>
          <a:xfrm>
            <a:off x="1405250" y="540956"/>
            <a:ext cx="3514764" cy="284589"/>
            <a:chOff x="1405250" y="540956"/>
            <a:chExt cx="3514764" cy="284589"/>
          </a:xfrm>
        </p:grpSpPr>
        <p:sp>
          <p:nvSpPr>
            <p:cNvPr id="3123" name="Google Shape;3123;p87"/>
            <p:cNvSpPr/>
            <p:nvPr/>
          </p:nvSpPr>
          <p:spPr>
            <a:xfrm>
              <a:off x="1405250" y="54095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87"/>
            <p:cNvSpPr/>
            <p:nvPr/>
          </p:nvSpPr>
          <p:spPr>
            <a:xfrm>
              <a:off x="4621363" y="54095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25" name="Google Shape;3125;p87"/>
          <p:cNvGrpSpPr/>
          <p:nvPr/>
        </p:nvGrpSpPr>
        <p:grpSpPr>
          <a:xfrm>
            <a:off x="6824161" y="900134"/>
            <a:ext cx="666178" cy="625888"/>
            <a:chOff x="-1147275" y="833450"/>
            <a:chExt cx="1351000" cy="1269550"/>
          </a:xfrm>
        </p:grpSpPr>
        <p:sp>
          <p:nvSpPr>
            <p:cNvPr id="3126" name="Google Shape;3126;p87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p87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p87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87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87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87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87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33" name="Google Shape;3133;p87"/>
          <p:cNvGrpSpPr/>
          <p:nvPr/>
        </p:nvGrpSpPr>
        <p:grpSpPr>
          <a:xfrm>
            <a:off x="6824170" y="2796184"/>
            <a:ext cx="666178" cy="625888"/>
            <a:chOff x="-1147275" y="833450"/>
            <a:chExt cx="1351000" cy="1269550"/>
          </a:xfrm>
        </p:grpSpPr>
        <p:sp>
          <p:nvSpPr>
            <p:cNvPr id="3134" name="Google Shape;3134;p87"/>
            <p:cNvSpPr/>
            <p:nvPr/>
          </p:nvSpPr>
          <p:spPr>
            <a:xfrm>
              <a:off x="-1147275" y="833450"/>
              <a:ext cx="1351000" cy="1269550"/>
            </a:xfrm>
            <a:custGeom>
              <a:rect b="b" l="l" r="r" t="t"/>
              <a:pathLst>
                <a:path extrusionOk="0" h="50782" w="5404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4365" y="50130"/>
                    <a:pt x="7114" y="50781"/>
                    <a:pt x="10791" y="50781"/>
                  </a:cubicBezTo>
                  <a:cubicBezTo>
                    <a:pt x="18832" y="50781"/>
                    <a:pt x="31310" y="47666"/>
                    <a:pt x="40274" y="38703"/>
                  </a:cubicBezTo>
                  <a:cubicBezTo>
                    <a:pt x="53336" y="25640"/>
                    <a:pt x="54040" y="5052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87"/>
            <p:cNvSpPr/>
            <p:nvPr/>
          </p:nvSpPr>
          <p:spPr>
            <a:xfrm>
              <a:off x="-1147275" y="833450"/>
              <a:ext cx="1273000" cy="1231825"/>
            </a:xfrm>
            <a:custGeom>
              <a:rect b="b" l="l" r="r" t="t"/>
              <a:pathLst>
                <a:path extrusionOk="0" h="49273" w="50920">
                  <a:moveTo>
                    <a:pt x="43150" y="1"/>
                  </a:moveTo>
                  <a:cubicBezTo>
                    <a:pt x="35114" y="1"/>
                    <a:pt x="22646" y="3136"/>
                    <a:pt x="13705" y="12119"/>
                  </a:cubicBezTo>
                  <a:cubicBezTo>
                    <a:pt x="627" y="25181"/>
                    <a:pt x="0" y="45708"/>
                    <a:pt x="3304" y="49088"/>
                  </a:cubicBezTo>
                  <a:cubicBezTo>
                    <a:pt x="3442" y="49150"/>
                    <a:pt x="3503" y="49211"/>
                    <a:pt x="3564" y="49272"/>
                  </a:cubicBezTo>
                  <a:cubicBezTo>
                    <a:pt x="1270" y="46029"/>
                    <a:pt x="4207" y="28179"/>
                    <a:pt x="17009" y="15377"/>
                  </a:cubicBezTo>
                  <a:cubicBezTo>
                    <a:pt x="27170" y="5216"/>
                    <a:pt x="40593" y="1256"/>
                    <a:pt x="47280" y="1256"/>
                  </a:cubicBezTo>
                  <a:cubicBezTo>
                    <a:pt x="48988" y="1256"/>
                    <a:pt x="50257" y="1514"/>
                    <a:pt x="50919" y="1993"/>
                  </a:cubicBezTo>
                  <a:cubicBezTo>
                    <a:pt x="50858" y="1856"/>
                    <a:pt x="50720" y="1794"/>
                    <a:pt x="50659" y="1733"/>
                  </a:cubicBezTo>
                  <a:cubicBezTo>
                    <a:pt x="49617" y="667"/>
                    <a:pt x="46854" y="1"/>
                    <a:pt x="43150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87"/>
            <p:cNvSpPr/>
            <p:nvPr/>
          </p:nvSpPr>
          <p:spPr>
            <a:xfrm>
              <a:off x="-376375" y="848100"/>
              <a:ext cx="524275" cy="524275"/>
            </a:xfrm>
            <a:custGeom>
              <a:rect b="b" l="l" r="r" t="t"/>
              <a:pathLst>
                <a:path extrusionOk="0" h="20971" w="20971">
                  <a:moveTo>
                    <a:pt x="5935" y="0"/>
                  </a:moveTo>
                  <a:cubicBezTo>
                    <a:pt x="4023" y="321"/>
                    <a:pt x="2050" y="765"/>
                    <a:pt x="0" y="1407"/>
                  </a:cubicBezTo>
                  <a:lnTo>
                    <a:pt x="19579" y="20970"/>
                  </a:lnTo>
                  <a:cubicBezTo>
                    <a:pt x="20206" y="18936"/>
                    <a:pt x="20649" y="16948"/>
                    <a:pt x="20970" y="15036"/>
                  </a:cubicBezTo>
                  <a:lnTo>
                    <a:pt x="59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87"/>
            <p:cNvSpPr/>
            <p:nvPr/>
          </p:nvSpPr>
          <p:spPr>
            <a:xfrm>
              <a:off x="-1091450" y="1565075"/>
              <a:ext cx="522375" cy="522750"/>
            </a:xfrm>
            <a:custGeom>
              <a:rect b="b" l="l" r="r" t="t"/>
              <a:pathLst>
                <a:path extrusionOk="0" h="20910" w="20895">
                  <a:moveTo>
                    <a:pt x="1392" y="0"/>
                  </a:moveTo>
                  <a:cubicBezTo>
                    <a:pt x="765" y="2035"/>
                    <a:pt x="306" y="4023"/>
                    <a:pt x="0" y="5859"/>
                  </a:cubicBezTo>
                  <a:lnTo>
                    <a:pt x="14975" y="20909"/>
                  </a:lnTo>
                  <a:cubicBezTo>
                    <a:pt x="16887" y="20588"/>
                    <a:pt x="18860" y="20145"/>
                    <a:pt x="20894" y="19502"/>
                  </a:cubicBezTo>
                  <a:lnTo>
                    <a:pt x="13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87"/>
            <p:cNvSpPr/>
            <p:nvPr/>
          </p:nvSpPr>
          <p:spPr>
            <a:xfrm>
              <a:off x="-1070800" y="1565075"/>
              <a:ext cx="501725" cy="502100"/>
            </a:xfrm>
            <a:custGeom>
              <a:rect b="b" l="l" r="r" t="t"/>
              <a:pathLst>
                <a:path extrusionOk="0" h="20084" w="20069">
                  <a:moveTo>
                    <a:pt x="566" y="0"/>
                  </a:moveTo>
                  <a:cubicBezTo>
                    <a:pt x="322" y="643"/>
                    <a:pt x="123" y="1346"/>
                    <a:pt x="0" y="1973"/>
                  </a:cubicBezTo>
                  <a:lnTo>
                    <a:pt x="18034" y="20084"/>
                  </a:lnTo>
                  <a:cubicBezTo>
                    <a:pt x="18737" y="19885"/>
                    <a:pt x="19441" y="19762"/>
                    <a:pt x="20068" y="19502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87"/>
            <p:cNvSpPr/>
            <p:nvPr/>
          </p:nvSpPr>
          <p:spPr>
            <a:xfrm>
              <a:off x="-376375" y="868750"/>
              <a:ext cx="503625" cy="503625"/>
            </a:xfrm>
            <a:custGeom>
              <a:rect b="b" l="l" r="r" t="t"/>
              <a:pathLst>
                <a:path extrusionOk="0" h="20145" w="20145">
                  <a:moveTo>
                    <a:pt x="2050" y="0"/>
                  </a:moveTo>
                  <a:cubicBezTo>
                    <a:pt x="1407" y="199"/>
                    <a:pt x="704" y="382"/>
                    <a:pt x="0" y="581"/>
                  </a:cubicBezTo>
                  <a:lnTo>
                    <a:pt x="19579" y="20144"/>
                  </a:lnTo>
                  <a:cubicBezTo>
                    <a:pt x="19762" y="19441"/>
                    <a:pt x="19961" y="18737"/>
                    <a:pt x="20145" y="18110"/>
                  </a:cubicBezTo>
                  <a:lnTo>
                    <a:pt x="2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87"/>
            <p:cNvSpPr/>
            <p:nvPr/>
          </p:nvSpPr>
          <p:spPr>
            <a:xfrm>
              <a:off x="-722075" y="1220625"/>
              <a:ext cx="500575" cy="495025"/>
            </a:xfrm>
            <a:custGeom>
              <a:rect b="b" l="l" r="r" t="t"/>
              <a:pathLst>
                <a:path extrusionOk="0" h="19801" w="20023">
                  <a:moveTo>
                    <a:pt x="18776" y="1"/>
                  </a:moveTo>
                  <a:cubicBezTo>
                    <a:pt x="18497" y="1"/>
                    <a:pt x="18226" y="112"/>
                    <a:pt x="18034" y="333"/>
                  </a:cubicBezTo>
                  <a:lnTo>
                    <a:pt x="16383" y="1985"/>
                  </a:lnTo>
                  <a:lnTo>
                    <a:pt x="15235" y="838"/>
                  </a:lnTo>
                  <a:cubicBezTo>
                    <a:pt x="15014" y="616"/>
                    <a:pt x="14727" y="506"/>
                    <a:pt x="14440" y="506"/>
                  </a:cubicBezTo>
                  <a:cubicBezTo>
                    <a:pt x="14153" y="506"/>
                    <a:pt x="13866" y="616"/>
                    <a:pt x="13645" y="838"/>
                  </a:cubicBezTo>
                  <a:cubicBezTo>
                    <a:pt x="13201" y="1282"/>
                    <a:pt x="13201" y="1985"/>
                    <a:pt x="13645" y="2368"/>
                  </a:cubicBezTo>
                  <a:lnTo>
                    <a:pt x="14792" y="3515"/>
                  </a:lnTo>
                  <a:lnTo>
                    <a:pt x="12115" y="6192"/>
                  </a:lnTo>
                  <a:lnTo>
                    <a:pt x="10968" y="5045"/>
                  </a:lnTo>
                  <a:cubicBezTo>
                    <a:pt x="10746" y="4853"/>
                    <a:pt x="10459" y="4758"/>
                    <a:pt x="10180" y="4758"/>
                  </a:cubicBezTo>
                  <a:cubicBezTo>
                    <a:pt x="9901" y="4758"/>
                    <a:pt x="9630" y="4853"/>
                    <a:pt x="9438" y="5045"/>
                  </a:cubicBezTo>
                  <a:cubicBezTo>
                    <a:pt x="8995" y="5488"/>
                    <a:pt x="8995" y="6192"/>
                    <a:pt x="9438" y="6635"/>
                  </a:cubicBezTo>
                  <a:lnTo>
                    <a:pt x="10524" y="7782"/>
                  </a:lnTo>
                  <a:lnTo>
                    <a:pt x="7848" y="10459"/>
                  </a:lnTo>
                  <a:lnTo>
                    <a:pt x="6762" y="9312"/>
                  </a:lnTo>
                  <a:cubicBezTo>
                    <a:pt x="6540" y="9090"/>
                    <a:pt x="6253" y="8979"/>
                    <a:pt x="5966" y="8979"/>
                  </a:cubicBezTo>
                  <a:cubicBezTo>
                    <a:pt x="5679" y="8979"/>
                    <a:pt x="5393" y="9090"/>
                    <a:pt x="5171" y="9312"/>
                  </a:cubicBezTo>
                  <a:cubicBezTo>
                    <a:pt x="4727" y="9771"/>
                    <a:pt x="4727" y="10459"/>
                    <a:pt x="5171" y="10918"/>
                  </a:cubicBezTo>
                  <a:lnTo>
                    <a:pt x="6318" y="11989"/>
                  </a:lnTo>
                  <a:lnTo>
                    <a:pt x="3641" y="14665"/>
                  </a:lnTo>
                  <a:lnTo>
                    <a:pt x="2494" y="13595"/>
                  </a:lnTo>
                  <a:cubicBezTo>
                    <a:pt x="2272" y="13365"/>
                    <a:pt x="1986" y="13251"/>
                    <a:pt x="1699" y="13251"/>
                  </a:cubicBezTo>
                  <a:cubicBezTo>
                    <a:pt x="1412" y="13251"/>
                    <a:pt x="1125" y="13365"/>
                    <a:pt x="903" y="13595"/>
                  </a:cubicBezTo>
                  <a:cubicBezTo>
                    <a:pt x="521" y="13977"/>
                    <a:pt x="521" y="14665"/>
                    <a:pt x="903" y="15124"/>
                  </a:cubicBezTo>
                  <a:lnTo>
                    <a:pt x="2051" y="16272"/>
                  </a:lnTo>
                  <a:lnTo>
                    <a:pt x="383" y="17923"/>
                  </a:lnTo>
                  <a:cubicBezTo>
                    <a:pt x="1" y="18367"/>
                    <a:pt x="1" y="19071"/>
                    <a:pt x="383" y="19514"/>
                  </a:cubicBezTo>
                  <a:cubicBezTo>
                    <a:pt x="605" y="19705"/>
                    <a:pt x="892" y="19801"/>
                    <a:pt x="1179" y="19801"/>
                  </a:cubicBezTo>
                  <a:cubicBezTo>
                    <a:pt x="1466" y="19801"/>
                    <a:pt x="1752" y="19705"/>
                    <a:pt x="1974" y="19514"/>
                  </a:cubicBezTo>
                  <a:lnTo>
                    <a:pt x="3641" y="17862"/>
                  </a:lnTo>
                  <a:lnTo>
                    <a:pt x="4911" y="19132"/>
                  </a:lnTo>
                  <a:cubicBezTo>
                    <a:pt x="5133" y="19354"/>
                    <a:pt x="5419" y="19464"/>
                    <a:pt x="5706" y="19464"/>
                  </a:cubicBezTo>
                  <a:cubicBezTo>
                    <a:pt x="5993" y="19464"/>
                    <a:pt x="6280" y="19354"/>
                    <a:pt x="6502" y="19132"/>
                  </a:cubicBezTo>
                  <a:cubicBezTo>
                    <a:pt x="6884" y="18688"/>
                    <a:pt x="6884" y="17985"/>
                    <a:pt x="6502" y="17541"/>
                  </a:cubicBezTo>
                  <a:lnTo>
                    <a:pt x="5232" y="16272"/>
                  </a:lnTo>
                  <a:lnTo>
                    <a:pt x="7848" y="13595"/>
                  </a:lnTo>
                  <a:lnTo>
                    <a:pt x="9178" y="14864"/>
                  </a:lnTo>
                  <a:cubicBezTo>
                    <a:pt x="9370" y="15086"/>
                    <a:pt x="9641" y="15197"/>
                    <a:pt x="9920" y="15197"/>
                  </a:cubicBezTo>
                  <a:cubicBezTo>
                    <a:pt x="10199" y="15197"/>
                    <a:pt x="10486" y="15086"/>
                    <a:pt x="10708" y="14864"/>
                  </a:cubicBezTo>
                  <a:cubicBezTo>
                    <a:pt x="11151" y="14421"/>
                    <a:pt x="11151" y="13717"/>
                    <a:pt x="10708" y="13335"/>
                  </a:cubicBezTo>
                  <a:lnTo>
                    <a:pt x="9438" y="11989"/>
                  </a:lnTo>
                  <a:lnTo>
                    <a:pt x="12115" y="9389"/>
                  </a:lnTo>
                  <a:lnTo>
                    <a:pt x="13385" y="10658"/>
                  </a:lnTo>
                  <a:cubicBezTo>
                    <a:pt x="13606" y="10849"/>
                    <a:pt x="13893" y="10945"/>
                    <a:pt x="14180" y="10945"/>
                  </a:cubicBezTo>
                  <a:cubicBezTo>
                    <a:pt x="14467" y="10945"/>
                    <a:pt x="14754" y="10849"/>
                    <a:pt x="14975" y="10658"/>
                  </a:cubicBezTo>
                  <a:cubicBezTo>
                    <a:pt x="15434" y="10214"/>
                    <a:pt x="15434" y="9511"/>
                    <a:pt x="14975" y="9067"/>
                  </a:cubicBezTo>
                  <a:lnTo>
                    <a:pt x="13706" y="7782"/>
                  </a:lnTo>
                  <a:lnTo>
                    <a:pt x="16383" y="5106"/>
                  </a:lnTo>
                  <a:lnTo>
                    <a:pt x="17652" y="6391"/>
                  </a:lnTo>
                  <a:cubicBezTo>
                    <a:pt x="17882" y="6612"/>
                    <a:pt x="18168" y="6723"/>
                    <a:pt x="18446" y="6723"/>
                  </a:cubicBezTo>
                  <a:cubicBezTo>
                    <a:pt x="18723" y="6723"/>
                    <a:pt x="18990" y="6612"/>
                    <a:pt x="19182" y="6391"/>
                  </a:cubicBezTo>
                  <a:cubicBezTo>
                    <a:pt x="19641" y="5947"/>
                    <a:pt x="19641" y="5243"/>
                    <a:pt x="19182" y="4800"/>
                  </a:cubicBezTo>
                  <a:lnTo>
                    <a:pt x="17912" y="3515"/>
                  </a:lnTo>
                  <a:lnTo>
                    <a:pt x="19564" y="1863"/>
                  </a:lnTo>
                  <a:cubicBezTo>
                    <a:pt x="20023" y="1481"/>
                    <a:pt x="20023" y="777"/>
                    <a:pt x="19564" y="333"/>
                  </a:cubicBezTo>
                  <a:cubicBezTo>
                    <a:pt x="19342" y="112"/>
                    <a:pt x="19055" y="1"/>
                    <a:pt x="187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41" name="Google Shape;3141;p87"/>
          <p:cNvSpPr txBox="1"/>
          <p:nvPr/>
        </p:nvSpPr>
        <p:spPr>
          <a:xfrm flipH="1">
            <a:off x="6040350" y="3552450"/>
            <a:ext cx="22338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POINTS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142" name="Google Shape;3142;p87"/>
          <p:cNvSpPr txBox="1"/>
          <p:nvPr/>
        </p:nvSpPr>
        <p:spPr>
          <a:xfrm flipH="1">
            <a:off x="6163500" y="3948750"/>
            <a:ext cx="19875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Mercury is the closest planet to the Sun</a:t>
            </a:r>
            <a:endParaRPr b="0" i="0" sz="1400" u="none" cap="none" strike="noStrike">
              <a:solidFill>
                <a:srgbClr val="43434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146" name="Shape 3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7" name="Google Shape;3147;p88"/>
          <p:cNvSpPr txBox="1"/>
          <p:nvPr>
            <p:ph type="title"/>
          </p:nvPr>
        </p:nvSpPr>
        <p:spPr>
          <a:xfrm>
            <a:off x="1283850" y="434175"/>
            <a:ext cx="6576300" cy="5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COMPETITIONS</a:t>
            </a:r>
            <a:endParaRPr/>
          </a:p>
        </p:txBody>
      </p:sp>
      <p:sp>
        <p:nvSpPr>
          <p:cNvPr id="3148" name="Google Shape;3148;p88"/>
          <p:cNvSpPr/>
          <p:nvPr/>
        </p:nvSpPr>
        <p:spPr>
          <a:xfrm>
            <a:off x="3494413" y="4429125"/>
            <a:ext cx="2191504" cy="714378"/>
          </a:xfrm>
          <a:custGeom>
            <a:rect b="b" l="l" r="r" t="t"/>
            <a:pathLst>
              <a:path extrusionOk="0" h="9579" w="4455">
                <a:moveTo>
                  <a:pt x="2010" y="1"/>
                </a:moveTo>
                <a:lnTo>
                  <a:pt x="1" y="9579"/>
                </a:lnTo>
                <a:lnTo>
                  <a:pt x="4454" y="9579"/>
                </a:lnTo>
                <a:lnTo>
                  <a:pt x="264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49" name="Google Shape;3149;p88"/>
          <p:cNvGrpSpPr/>
          <p:nvPr/>
        </p:nvGrpSpPr>
        <p:grpSpPr>
          <a:xfrm flipH="1">
            <a:off x="6257135" y="987120"/>
            <a:ext cx="764228" cy="591263"/>
            <a:chOff x="7084783" y="654573"/>
            <a:chExt cx="698053" cy="540065"/>
          </a:xfrm>
        </p:grpSpPr>
        <p:sp>
          <p:nvSpPr>
            <p:cNvPr id="3150" name="Google Shape;3150;p88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88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p88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p88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p88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88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p88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p88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p88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p88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0" name="Google Shape;3160;p88"/>
          <p:cNvSpPr/>
          <p:nvPr/>
        </p:nvSpPr>
        <p:spPr>
          <a:xfrm>
            <a:off x="5796250" y="2104450"/>
            <a:ext cx="1686000" cy="254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61" name="Google Shape;3161;p88"/>
          <p:cNvGrpSpPr/>
          <p:nvPr/>
        </p:nvGrpSpPr>
        <p:grpSpPr>
          <a:xfrm>
            <a:off x="5147964" y="1659419"/>
            <a:ext cx="2982565" cy="591281"/>
            <a:chOff x="2556751" y="3668225"/>
            <a:chExt cx="4030493" cy="799029"/>
          </a:xfrm>
        </p:grpSpPr>
        <p:sp>
          <p:nvSpPr>
            <p:cNvPr id="3162" name="Google Shape;3162;p88"/>
            <p:cNvSpPr/>
            <p:nvPr/>
          </p:nvSpPr>
          <p:spPr>
            <a:xfrm>
              <a:off x="6024493" y="3852009"/>
              <a:ext cx="562751" cy="615245"/>
            </a:xfrm>
            <a:custGeom>
              <a:rect b="b" l="l" r="r" t="t"/>
              <a:pathLst>
                <a:path extrusionOk="0" h="3669" w="3356">
                  <a:moveTo>
                    <a:pt x="1" y="1"/>
                  </a:moveTo>
                  <a:lnTo>
                    <a:pt x="1" y="3669"/>
                  </a:lnTo>
                  <a:lnTo>
                    <a:pt x="3355" y="3669"/>
                  </a:lnTo>
                  <a:lnTo>
                    <a:pt x="2259" y="1801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p88"/>
            <p:cNvSpPr/>
            <p:nvPr/>
          </p:nvSpPr>
          <p:spPr>
            <a:xfrm>
              <a:off x="6017115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" y="0"/>
                  </a:moveTo>
                  <a:lnTo>
                    <a:pt x="45" y="1646"/>
                  </a:lnTo>
                  <a:lnTo>
                    <a:pt x="1181" y="6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p88"/>
            <p:cNvSpPr/>
            <p:nvPr/>
          </p:nvSpPr>
          <p:spPr>
            <a:xfrm>
              <a:off x="2556751" y="3852009"/>
              <a:ext cx="563254" cy="615245"/>
            </a:xfrm>
            <a:custGeom>
              <a:rect b="b" l="l" r="r" t="t"/>
              <a:pathLst>
                <a:path extrusionOk="0" h="3669" w="3359">
                  <a:moveTo>
                    <a:pt x="0" y="1"/>
                  </a:moveTo>
                  <a:lnTo>
                    <a:pt x="1096" y="1801"/>
                  </a:lnTo>
                  <a:lnTo>
                    <a:pt x="0" y="3669"/>
                  </a:lnTo>
                  <a:lnTo>
                    <a:pt x="3358" y="3669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5" name="Google Shape;3165;p88"/>
            <p:cNvSpPr/>
            <p:nvPr/>
          </p:nvSpPr>
          <p:spPr>
            <a:xfrm>
              <a:off x="2929348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180" y="0"/>
                  </a:moveTo>
                  <a:lnTo>
                    <a:pt x="0" y="634"/>
                  </a:lnTo>
                  <a:lnTo>
                    <a:pt x="1136" y="1646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6" name="Google Shape;3166;p88"/>
            <p:cNvSpPr/>
            <p:nvPr/>
          </p:nvSpPr>
          <p:spPr>
            <a:xfrm>
              <a:off x="2936056" y="3668225"/>
              <a:ext cx="3279080" cy="629499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7" name="Google Shape;3167;p88"/>
          <p:cNvSpPr/>
          <p:nvPr/>
        </p:nvSpPr>
        <p:spPr>
          <a:xfrm>
            <a:off x="1557075" y="2114325"/>
            <a:ext cx="1850700" cy="254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68" name="Google Shape;3168;p88"/>
          <p:cNvGrpSpPr/>
          <p:nvPr/>
        </p:nvGrpSpPr>
        <p:grpSpPr>
          <a:xfrm>
            <a:off x="1018576" y="1659769"/>
            <a:ext cx="2982565" cy="591281"/>
            <a:chOff x="2556751" y="3668225"/>
            <a:chExt cx="4030493" cy="799029"/>
          </a:xfrm>
        </p:grpSpPr>
        <p:sp>
          <p:nvSpPr>
            <p:cNvPr id="3169" name="Google Shape;3169;p88"/>
            <p:cNvSpPr/>
            <p:nvPr/>
          </p:nvSpPr>
          <p:spPr>
            <a:xfrm>
              <a:off x="6024493" y="3852009"/>
              <a:ext cx="562751" cy="615245"/>
            </a:xfrm>
            <a:custGeom>
              <a:rect b="b" l="l" r="r" t="t"/>
              <a:pathLst>
                <a:path extrusionOk="0" h="3669" w="3356">
                  <a:moveTo>
                    <a:pt x="1" y="1"/>
                  </a:moveTo>
                  <a:lnTo>
                    <a:pt x="1" y="3669"/>
                  </a:lnTo>
                  <a:lnTo>
                    <a:pt x="3355" y="3669"/>
                  </a:lnTo>
                  <a:lnTo>
                    <a:pt x="2259" y="1801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0" name="Google Shape;3170;p88"/>
            <p:cNvSpPr/>
            <p:nvPr/>
          </p:nvSpPr>
          <p:spPr>
            <a:xfrm>
              <a:off x="6017115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" y="0"/>
                  </a:moveTo>
                  <a:lnTo>
                    <a:pt x="45" y="1646"/>
                  </a:lnTo>
                  <a:lnTo>
                    <a:pt x="1181" y="6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1" name="Google Shape;3171;p88"/>
            <p:cNvSpPr/>
            <p:nvPr/>
          </p:nvSpPr>
          <p:spPr>
            <a:xfrm>
              <a:off x="2556751" y="3852009"/>
              <a:ext cx="563254" cy="615245"/>
            </a:xfrm>
            <a:custGeom>
              <a:rect b="b" l="l" r="r" t="t"/>
              <a:pathLst>
                <a:path extrusionOk="0" h="3669" w="3359">
                  <a:moveTo>
                    <a:pt x="0" y="1"/>
                  </a:moveTo>
                  <a:lnTo>
                    <a:pt x="1096" y="1801"/>
                  </a:lnTo>
                  <a:lnTo>
                    <a:pt x="0" y="3669"/>
                  </a:lnTo>
                  <a:lnTo>
                    <a:pt x="3358" y="3669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2" name="Google Shape;3172;p88"/>
            <p:cNvSpPr/>
            <p:nvPr/>
          </p:nvSpPr>
          <p:spPr>
            <a:xfrm>
              <a:off x="2929348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180" y="0"/>
                  </a:moveTo>
                  <a:lnTo>
                    <a:pt x="0" y="634"/>
                  </a:lnTo>
                  <a:lnTo>
                    <a:pt x="1136" y="1646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3" name="Google Shape;3173;p88"/>
            <p:cNvSpPr/>
            <p:nvPr/>
          </p:nvSpPr>
          <p:spPr>
            <a:xfrm>
              <a:off x="2936056" y="3668225"/>
              <a:ext cx="3279080" cy="629499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4" name="Google Shape;3174;p88"/>
          <p:cNvSpPr txBox="1"/>
          <p:nvPr>
            <p:ph idx="4294967295" type="subTitle"/>
          </p:nvPr>
        </p:nvSpPr>
        <p:spPr>
          <a:xfrm>
            <a:off x="1414125" y="1694436"/>
            <a:ext cx="2191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GROUP A</a:t>
            </a:r>
            <a:endParaRPr b="0" i="0" sz="24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3175" name="Google Shape;3175;p88"/>
          <p:cNvGrpSpPr/>
          <p:nvPr/>
        </p:nvGrpSpPr>
        <p:grpSpPr>
          <a:xfrm rot="-1895166">
            <a:off x="3918423" y="3032206"/>
            <a:ext cx="1367169" cy="1502877"/>
            <a:chOff x="2963725" y="1527825"/>
            <a:chExt cx="263425" cy="289575"/>
          </a:xfrm>
        </p:grpSpPr>
        <p:sp>
          <p:nvSpPr>
            <p:cNvPr id="3176" name="Google Shape;3176;p88"/>
            <p:cNvSpPr/>
            <p:nvPr/>
          </p:nvSpPr>
          <p:spPr>
            <a:xfrm>
              <a:off x="2963725" y="1527825"/>
              <a:ext cx="263425" cy="289575"/>
            </a:xfrm>
            <a:custGeom>
              <a:rect b="b" l="l" r="r" t="t"/>
              <a:pathLst>
                <a:path extrusionOk="0" h="11583" w="10537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6" y="11550"/>
                    <a:pt x="2046" y="11582"/>
                    <a:pt x="2293" y="11582"/>
                  </a:cubicBezTo>
                  <a:cubicBezTo>
                    <a:pt x="3699" y="11582"/>
                    <a:pt x="6934" y="10543"/>
                    <a:pt x="8598" y="7865"/>
                  </a:cubicBezTo>
                  <a:cubicBezTo>
                    <a:pt x="10536" y="4733"/>
                    <a:pt x="9481" y="633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7" name="Google Shape;3177;p88"/>
            <p:cNvSpPr/>
            <p:nvPr/>
          </p:nvSpPr>
          <p:spPr>
            <a:xfrm>
              <a:off x="2963725" y="1527825"/>
              <a:ext cx="233150" cy="289525"/>
            </a:xfrm>
            <a:custGeom>
              <a:rect b="b" l="l" r="r" t="t"/>
              <a:pathLst>
                <a:path extrusionOk="0" h="11581" w="9326">
                  <a:moveTo>
                    <a:pt x="8194" y="1"/>
                  </a:moveTo>
                  <a:cubicBezTo>
                    <a:pt x="6781" y="1"/>
                    <a:pt x="3570" y="1121"/>
                    <a:pt x="1939" y="3752"/>
                  </a:cubicBezTo>
                  <a:cubicBezTo>
                    <a:pt x="0" y="6884"/>
                    <a:pt x="968" y="11085"/>
                    <a:pt x="1740" y="11489"/>
                  </a:cubicBezTo>
                  <a:cubicBezTo>
                    <a:pt x="1857" y="11548"/>
                    <a:pt x="2047" y="11580"/>
                    <a:pt x="2293" y="11580"/>
                  </a:cubicBezTo>
                  <a:cubicBezTo>
                    <a:pt x="2403" y="11580"/>
                    <a:pt x="2524" y="11574"/>
                    <a:pt x="2654" y="11560"/>
                  </a:cubicBezTo>
                  <a:cubicBezTo>
                    <a:pt x="2162" y="10043"/>
                    <a:pt x="2006" y="7150"/>
                    <a:pt x="3439" y="4831"/>
                  </a:cubicBezTo>
                  <a:cubicBezTo>
                    <a:pt x="4943" y="2417"/>
                    <a:pt x="7782" y="1277"/>
                    <a:pt x="9326" y="1095"/>
                  </a:cubicBezTo>
                  <a:cubicBezTo>
                    <a:pt x="9157" y="603"/>
                    <a:pt x="8962" y="252"/>
                    <a:pt x="8793" y="128"/>
                  </a:cubicBezTo>
                  <a:cubicBezTo>
                    <a:pt x="8680" y="44"/>
                    <a:pt x="8472" y="1"/>
                    <a:pt x="8194" y="1"/>
                  </a:cubicBezTo>
                  <a:close/>
                </a:path>
              </a:pathLst>
            </a:custGeom>
            <a:solidFill>
              <a:srgbClr val="000000">
                <a:alpha val="2901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8" name="Google Shape;3178;p88"/>
            <p:cNvSpPr/>
            <p:nvPr/>
          </p:nvSpPr>
          <p:spPr>
            <a:xfrm>
              <a:off x="3077075" y="1542900"/>
              <a:ext cx="129675" cy="93475"/>
            </a:xfrm>
            <a:custGeom>
              <a:rect b="b" l="l" r="r" t="t"/>
              <a:pathLst>
                <a:path extrusionOk="0" h="3739" w="5187">
                  <a:moveTo>
                    <a:pt x="1238" y="0"/>
                  </a:moveTo>
                  <a:cubicBezTo>
                    <a:pt x="830" y="169"/>
                    <a:pt x="409" y="381"/>
                    <a:pt x="1" y="634"/>
                  </a:cubicBezTo>
                  <a:cubicBezTo>
                    <a:pt x="1771" y="1574"/>
                    <a:pt x="3487" y="2613"/>
                    <a:pt x="5142" y="3739"/>
                  </a:cubicBezTo>
                  <a:cubicBezTo>
                    <a:pt x="5186" y="3274"/>
                    <a:pt x="5173" y="2825"/>
                    <a:pt x="5142" y="2390"/>
                  </a:cubicBezTo>
                  <a:cubicBezTo>
                    <a:pt x="4455" y="1885"/>
                    <a:pt x="3710" y="1419"/>
                    <a:pt x="2981" y="984"/>
                  </a:cubicBezTo>
                  <a:cubicBezTo>
                    <a:pt x="2405" y="634"/>
                    <a:pt x="1828" y="310"/>
                    <a:pt x="123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9" name="Google Shape;3179;p88"/>
            <p:cNvSpPr/>
            <p:nvPr/>
          </p:nvSpPr>
          <p:spPr>
            <a:xfrm>
              <a:off x="2983350" y="1720225"/>
              <a:ext cx="116950" cy="88175"/>
            </a:xfrm>
            <a:custGeom>
              <a:rect b="b" l="l" r="r" t="t"/>
              <a:pathLst>
                <a:path extrusionOk="0" h="3527" w="4678">
                  <a:moveTo>
                    <a:pt x="28" y="0"/>
                  </a:moveTo>
                  <a:lnTo>
                    <a:pt x="28" y="0"/>
                  </a:lnTo>
                  <a:cubicBezTo>
                    <a:pt x="1" y="523"/>
                    <a:pt x="28" y="998"/>
                    <a:pt x="85" y="1450"/>
                  </a:cubicBezTo>
                  <a:cubicBezTo>
                    <a:pt x="534" y="1770"/>
                    <a:pt x="999" y="2081"/>
                    <a:pt x="1461" y="2377"/>
                  </a:cubicBezTo>
                  <a:cubicBezTo>
                    <a:pt x="2081" y="2782"/>
                    <a:pt x="2725" y="3163"/>
                    <a:pt x="3372" y="3527"/>
                  </a:cubicBezTo>
                  <a:cubicBezTo>
                    <a:pt x="3794" y="3389"/>
                    <a:pt x="4229" y="3203"/>
                    <a:pt x="4677" y="2967"/>
                  </a:cubicBezTo>
                  <a:cubicBezTo>
                    <a:pt x="3076" y="2067"/>
                    <a:pt x="1518" y="1069"/>
                    <a:pt x="2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0" name="Google Shape;3180;p88"/>
            <p:cNvSpPr/>
            <p:nvPr/>
          </p:nvSpPr>
          <p:spPr>
            <a:xfrm>
              <a:off x="3038475" y="1610750"/>
              <a:ext cx="95950" cy="135875"/>
            </a:xfrm>
            <a:custGeom>
              <a:rect b="b" l="l" r="r" t="t"/>
              <a:pathLst>
                <a:path extrusionOk="0" h="5435" w="3838">
                  <a:moveTo>
                    <a:pt x="3457" y="0"/>
                  </a:moveTo>
                  <a:cubicBezTo>
                    <a:pt x="3362" y="0"/>
                    <a:pt x="3270" y="49"/>
                    <a:pt x="3217" y="138"/>
                  </a:cubicBezTo>
                  <a:lnTo>
                    <a:pt x="2924" y="587"/>
                  </a:lnTo>
                  <a:lnTo>
                    <a:pt x="2543" y="351"/>
                  </a:lnTo>
                  <a:cubicBezTo>
                    <a:pt x="2520" y="336"/>
                    <a:pt x="2493" y="329"/>
                    <a:pt x="2467" y="329"/>
                  </a:cubicBezTo>
                  <a:cubicBezTo>
                    <a:pt x="2414" y="329"/>
                    <a:pt x="2361" y="357"/>
                    <a:pt x="2334" y="405"/>
                  </a:cubicBezTo>
                  <a:cubicBezTo>
                    <a:pt x="2277" y="475"/>
                    <a:pt x="2304" y="573"/>
                    <a:pt x="2374" y="617"/>
                  </a:cubicBezTo>
                  <a:lnTo>
                    <a:pt x="2755" y="856"/>
                  </a:lnTo>
                  <a:lnTo>
                    <a:pt x="2347" y="1500"/>
                  </a:lnTo>
                  <a:lnTo>
                    <a:pt x="1983" y="1278"/>
                  </a:lnTo>
                  <a:cubicBezTo>
                    <a:pt x="1952" y="1256"/>
                    <a:pt x="1918" y="1247"/>
                    <a:pt x="1886" y="1247"/>
                  </a:cubicBezTo>
                  <a:cubicBezTo>
                    <a:pt x="1832" y="1247"/>
                    <a:pt x="1783" y="1274"/>
                    <a:pt x="1757" y="1318"/>
                  </a:cubicBezTo>
                  <a:cubicBezTo>
                    <a:pt x="1714" y="1403"/>
                    <a:pt x="1730" y="1500"/>
                    <a:pt x="1815" y="1544"/>
                  </a:cubicBezTo>
                  <a:lnTo>
                    <a:pt x="2165" y="1767"/>
                  </a:lnTo>
                  <a:lnTo>
                    <a:pt x="1757" y="2414"/>
                  </a:lnTo>
                  <a:lnTo>
                    <a:pt x="1407" y="2188"/>
                  </a:lnTo>
                  <a:cubicBezTo>
                    <a:pt x="1384" y="2175"/>
                    <a:pt x="1359" y="2169"/>
                    <a:pt x="1333" y="2169"/>
                  </a:cubicBezTo>
                  <a:cubicBezTo>
                    <a:pt x="1278" y="2169"/>
                    <a:pt x="1220" y="2197"/>
                    <a:pt x="1181" y="2245"/>
                  </a:cubicBezTo>
                  <a:cubicBezTo>
                    <a:pt x="1140" y="2316"/>
                    <a:pt x="1167" y="2414"/>
                    <a:pt x="1238" y="2471"/>
                  </a:cubicBezTo>
                  <a:lnTo>
                    <a:pt x="1589" y="2680"/>
                  </a:lnTo>
                  <a:lnTo>
                    <a:pt x="1167" y="3328"/>
                  </a:lnTo>
                  <a:lnTo>
                    <a:pt x="830" y="3115"/>
                  </a:lnTo>
                  <a:cubicBezTo>
                    <a:pt x="804" y="3096"/>
                    <a:pt x="775" y="3087"/>
                    <a:pt x="746" y="3087"/>
                  </a:cubicBezTo>
                  <a:cubicBezTo>
                    <a:pt x="695" y="3087"/>
                    <a:pt x="646" y="3114"/>
                    <a:pt x="618" y="3159"/>
                  </a:cubicBezTo>
                  <a:cubicBezTo>
                    <a:pt x="564" y="3243"/>
                    <a:pt x="591" y="3341"/>
                    <a:pt x="662" y="3385"/>
                  </a:cubicBezTo>
                  <a:lnTo>
                    <a:pt x="999" y="3594"/>
                  </a:lnTo>
                  <a:lnTo>
                    <a:pt x="577" y="4228"/>
                  </a:lnTo>
                  <a:lnTo>
                    <a:pt x="267" y="4029"/>
                  </a:lnTo>
                  <a:cubicBezTo>
                    <a:pt x="240" y="4016"/>
                    <a:pt x="212" y="4010"/>
                    <a:pt x="185" y="4010"/>
                  </a:cubicBezTo>
                  <a:cubicBezTo>
                    <a:pt x="127" y="4010"/>
                    <a:pt x="72" y="4038"/>
                    <a:pt x="45" y="4086"/>
                  </a:cubicBezTo>
                  <a:cubicBezTo>
                    <a:pt x="1" y="4157"/>
                    <a:pt x="14" y="4255"/>
                    <a:pt x="99" y="4312"/>
                  </a:cubicBezTo>
                  <a:lnTo>
                    <a:pt x="409" y="4508"/>
                  </a:lnTo>
                  <a:lnTo>
                    <a:pt x="99" y="4969"/>
                  </a:lnTo>
                  <a:cubicBezTo>
                    <a:pt x="14" y="5111"/>
                    <a:pt x="58" y="5293"/>
                    <a:pt x="196" y="5391"/>
                  </a:cubicBezTo>
                  <a:cubicBezTo>
                    <a:pt x="246" y="5420"/>
                    <a:pt x="300" y="5435"/>
                    <a:pt x="354" y="5435"/>
                  </a:cubicBezTo>
                  <a:cubicBezTo>
                    <a:pt x="453" y="5435"/>
                    <a:pt x="550" y="5385"/>
                    <a:pt x="604" y="5293"/>
                  </a:cubicBezTo>
                  <a:lnTo>
                    <a:pt x="915" y="4818"/>
                  </a:lnTo>
                  <a:lnTo>
                    <a:pt x="1279" y="5040"/>
                  </a:lnTo>
                  <a:cubicBezTo>
                    <a:pt x="1311" y="5057"/>
                    <a:pt x="1345" y="5065"/>
                    <a:pt x="1377" y="5065"/>
                  </a:cubicBezTo>
                  <a:cubicBezTo>
                    <a:pt x="1430" y="5065"/>
                    <a:pt x="1477" y="5044"/>
                    <a:pt x="1505" y="5000"/>
                  </a:cubicBezTo>
                  <a:cubicBezTo>
                    <a:pt x="1545" y="4915"/>
                    <a:pt x="1531" y="4818"/>
                    <a:pt x="1447" y="4774"/>
                  </a:cubicBezTo>
                  <a:lnTo>
                    <a:pt x="1097" y="4548"/>
                  </a:lnTo>
                  <a:lnTo>
                    <a:pt x="1505" y="3904"/>
                  </a:lnTo>
                  <a:lnTo>
                    <a:pt x="1855" y="4127"/>
                  </a:lnTo>
                  <a:cubicBezTo>
                    <a:pt x="1879" y="4141"/>
                    <a:pt x="1905" y="4148"/>
                    <a:pt x="1932" y="4148"/>
                  </a:cubicBezTo>
                  <a:cubicBezTo>
                    <a:pt x="1986" y="4148"/>
                    <a:pt x="2043" y="4120"/>
                    <a:pt x="2081" y="4073"/>
                  </a:cubicBezTo>
                  <a:cubicBezTo>
                    <a:pt x="2121" y="4002"/>
                    <a:pt x="2095" y="3904"/>
                    <a:pt x="2024" y="3847"/>
                  </a:cubicBezTo>
                  <a:lnTo>
                    <a:pt x="1673" y="3638"/>
                  </a:lnTo>
                  <a:lnTo>
                    <a:pt x="2095" y="2990"/>
                  </a:lnTo>
                  <a:lnTo>
                    <a:pt x="2432" y="3199"/>
                  </a:lnTo>
                  <a:cubicBezTo>
                    <a:pt x="2458" y="3216"/>
                    <a:pt x="2487" y="3224"/>
                    <a:pt x="2516" y="3224"/>
                  </a:cubicBezTo>
                  <a:cubicBezTo>
                    <a:pt x="2566" y="3224"/>
                    <a:pt x="2615" y="3199"/>
                    <a:pt x="2641" y="3146"/>
                  </a:cubicBezTo>
                  <a:cubicBezTo>
                    <a:pt x="2698" y="3075"/>
                    <a:pt x="2671" y="2977"/>
                    <a:pt x="2600" y="2933"/>
                  </a:cubicBezTo>
                  <a:lnTo>
                    <a:pt x="2263" y="2724"/>
                  </a:lnTo>
                  <a:lnTo>
                    <a:pt x="2685" y="2077"/>
                  </a:lnTo>
                  <a:lnTo>
                    <a:pt x="2995" y="2289"/>
                  </a:lnTo>
                  <a:cubicBezTo>
                    <a:pt x="3021" y="2302"/>
                    <a:pt x="3050" y="2308"/>
                    <a:pt x="3077" y="2308"/>
                  </a:cubicBezTo>
                  <a:cubicBezTo>
                    <a:pt x="3135" y="2308"/>
                    <a:pt x="3190" y="2280"/>
                    <a:pt x="3217" y="2232"/>
                  </a:cubicBezTo>
                  <a:cubicBezTo>
                    <a:pt x="3261" y="2161"/>
                    <a:pt x="3248" y="2063"/>
                    <a:pt x="3163" y="2006"/>
                  </a:cubicBezTo>
                  <a:lnTo>
                    <a:pt x="2853" y="1810"/>
                  </a:lnTo>
                  <a:lnTo>
                    <a:pt x="3261" y="1177"/>
                  </a:lnTo>
                  <a:lnTo>
                    <a:pt x="3568" y="1362"/>
                  </a:lnTo>
                  <a:cubicBezTo>
                    <a:pt x="3593" y="1376"/>
                    <a:pt x="3622" y="1384"/>
                    <a:pt x="3650" y="1384"/>
                  </a:cubicBezTo>
                  <a:cubicBezTo>
                    <a:pt x="3703" y="1384"/>
                    <a:pt x="3757" y="1359"/>
                    <a:pt x="3794" y="1305"/>
                  </a:cubicBezTo>
                  <a:cubicBezTo>
                    <a:pt x="3838" y="1234"/>
                    <a:pt x="3807" y="1136"/>
                    <a:pt x="3736" y="1092"/>
                  </a:cubicBezTo>
                  <a:lnTo>
                    <a:pt x="3443" y="910"/>
                  </a:lnTo>
                  <a:lnTo>
                    <a:pt x="3723" y="462"/>
                  </a:lnTo>
                  <a:cubicBezTo>
                    <a:pt x="3807" y="320"/>
                    <a:pt x="3767" y="138"/>
                    <a:pt x="3625" y="54"/>
                  </a:cubicBezTo>
                  <a:cubicBezTo>
                    <a:pt x="3572" y="18"/>
                    <a:pt x="3514" y="0"/>
                    <a:pt x="34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81" name="Google Shape;3181;p88"/>
          <p:cNvGrpSpPr/>
          <p:nvPr/>
        </p:nvGrpSpPr>
        <p:grpSpPr>
          <a:xfrm>
            <a:off x="2486325" y="540956"/>
            <a:ext cx="4167239" cy="284589"/>
            <a:chOff x="2486325" y="540956"/>
            <a:chExt cx="4167239" cy="284589"/>
          </a:xfrm>
        </p:grpSpPr>
        <p:sp>
          <p:nvSpPr>
            <p:cNvPr id="3182" name="Google Shape;3182;p88"/>
            <p:cNvSpPr/>
            <p:nvPr/>
          </p:nvSpPr>
          <p:spPr>
            <a:xfrm>
              <a:off x="2486325" y="54095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3" name="Google Shape;3183;p88"/>
            <p:cNvSpPr/>
            <p:nvPr/>
          </p:nvSpPr>
          <p:spPr>
            <a:xfrm>
              <a:off x="6354913" y="54095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84" name="Google Shape;3184;p88"/>
          <p:cNvGrpSpPr/>
          <p:nvPr/>
        </p:nvGrpSpPr>
        <p:grpSpPr>
          <a:xfrm>
            <a:off x="2127747" y="987470"/>
            <a:ext cx="764228" cy="591263"/>
            <a:chOff x="7084783" y="654573"/>
            <a:chExt cx="698053" cy="540065"/>
          </a:xfrm>
        </p:grpSpPr>
        <p:sp>
          <p:nvSpPr>
            <p:cNvPr id="3185" name="Google Shape;3185;p88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6" name="Google Shape;3186;p88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7" name="Google Shape;3187;p88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8" name="Google Shape;3188;p88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9" name="Google Shape;3189;p88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p88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p88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2" name="Google Shape;3192;p88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3" name="Google Shape;3193;p88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4" name="Google Shape;3194;p88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195" name="Google Shape;3195;p88"/>
          <p:cNvGraphicFramePr/>
          <p:nvPr/>
        </p:nvGraphicFramePr>
        <p:xfrm>
          <a:off x="1533400" y="2240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{C5FA4648-B67B-438D-84C1-924D2DDC5406}</a:tableStyleId>
              </a:tblPr>
              <a:tblGrid>
                <a:gridCol w="1850700"/>
              </a:tblGrid>
              <a:tr h="19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Taylor Smith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Peter Johnson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Robert Williams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John Brown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Carlos Jones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Julian Miller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Wilson Hilton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Bradley Lopez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196" name="Google Shape;3196;p88"/>
          <p:cNvGraphicFramePr/>
          <p:nvPr/>
        </p:nvGraphicFramePr>
        <p:xfrm>
          <a:off x="5713888" y="2240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{C5FA4648-B67B-438D-84C1-924D2DDC5406}</a:tableStyleId>
              </a:tblPr>
              <a:tblGrid>
                <a:gridCol w="1850700"/>
              </a:tblGrid>
              <a:tr h="19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Tom Anderson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Harry Walker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Rick Adams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Scott Mitchell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Bryan Miller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Sam Bailey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Richard Hall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Logan Moore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T="36575" marB="36575" marR="36575" marL="3657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97" name="Google Shape;3197;p88"/>
          <p:cNvSpPr txBox="1"/>
          <p:nvPr>
            <p:ph idx="4294967295" type="subTitle"/>
          </p:nvPr>
        </p:nvSpPr>
        <p:spPr>
          <a:xfrm>
            <a:off x="5543500" y="1694423"/>
            <a:ext cx="2191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GROUP B</a:t>
            </a:r>
            <a:endParaRPr b="0" i="0" sz="24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01" name="Shape 3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2" name="Google Shape;3202;p89"/>
          <p:cNvSpPr txBox="1"/>
          <p:nvPr>
            <p:ph type="title"/>
          </p:nvPr>
        </p:nvSpPr>
        <p:spPr>
          <a:xfrm>
            <a:off x="796850" y="1613700"/>
            <a:ext cx="2693400" cy="1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PLAN A STRATEGY</a:t>
            </a:r>
            <a:endParaRPr/>
          </a:p>
        </p:txBody>
      </p:sp>
      <p:sp>
        <p:nvSpPr>
          <p:cNvPr id="3203" name="Google Shape;3203;p89"/>
          <p:cNvSpPr txBox="1"/>
          <p:nvPr>
            <p:ph idx="1" type="subTitle"/>
          </p:nvPr>
        </p:nvSpPr>
        <p:spPr>
          <a:xfrm>
            <a:off x="715100" y="2787800"/>
            <a:ext cx="28569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Despite being red, Mars is a cold place, not hot. Mercury is the closest planet to the Sun</a:t>
            </a:r>
            <a:endParaRPr/>
          </a:p>
        </p:txBody>
      </p:sp>
      <p:grpSp>
        <p:nvGrpSpPr>
          <p:cNvPr id="3204" name="Google Shape;3204;p89"/>
          <p:cNvGrpSpPr/>
          <p:nvPr/>
        </p:nvGrpSpPr>
        <p:grpSpPr>
          <a:xfrm>
            <a:off x="3802380" y="1305625"/>
            <a:ext cx="2693489" cy="2532272"/>
            <a:chOff x="4205800" y="638175"/>
            <a:chExt cx="4223094" cy="3970324"/>
          </a:xfrm>
        </p:grpSpPr>
        <p:sp>
          <p:nvSpPr>
            <p:cNvPr id="3205" name="Google Shape;3205;p89"/>
            <p:cNvSpPr/>
            <p:nvPr/>
          </p:nvSpPr>
          <p:spPr>
            <a:xfrm>
              <a:off x="4205800" y="638175"/>
              <a:ext cx="204121" cy="3970324"/>
            </a:xfrm>
            <a:custGeom>
              <a:rect b="b" l="l" r="r" t="t"/>
              <a:pathLst>
                <a:path extrusionOk="0" h="134405" w="6910">
                  <a:moveTo>
                    <a:pt x="6910" y="0"/>
                  </a:moveTo>
                  <a:lnTo>
                    <a:pt x="3529" y="3332"/>
                  </a:lnTo>
                  <a:lnTo>
                    <a:pt x="1" y="126622"/>
                  </a:lnTo>
                  <a:lnTo>
                    <a:pt x="3222" y="134404"/>
                  </a:lnTo>
                  <a:lnTo>
                    <a:pt x="69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6" name="Google Shape;3206;p89"/>
            <p:cNvSpPr/>
            <p:nvPr/>
          </p:nvSpPr>
          <p:spPr>
            <a:xfrm>
              <a:off x="4500689" y="821170"/>
              <a:ext cx="3728480" cy="3602846"/>
            </a:xfrm>
            <a:custGeom>
              <a:rect b="b" l="l" r="r" t="t"/>
              <a:pathLst>
                <a:path extrusionOk="0" h="121965" w="126218">
                  <a:moveTo>
                    <a:pt x="2975" y="1"/>
                  </a:moveTo>
                  <a:lnTo>
                    <a:pt x="0" y="121964"/>
                  </a:lnTo>
                  <a:lnTo>
                    <a:pt x="126217" y="121964"/>
                  </a:lnTo>
                  <a:lnTo>
                    <a:pt x="1230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7" name="Google Shape;3207;p89"/>
            <p:cNvSpPr/>
            <p:nvPr/>
          </p:nvSpPr>
          <p:spPr>
            <a:xfrm>
              <a:off x="4532620" y="821170"/>
              <a:ext cx="3663137" cy="3572686"/>
            </a:xfrm>
            <a:custGeom>
              <a:rect b="b" l="l" r="r" t="t"/>
              <a:pathLst>
                <a:path extrusionOk="0" h="120944" w="124006">
                  <a:moveTo>
                    <a:pt x="95116" y="1"/>
                  </a:moveTo>
                  <a:cubicBezTo>
                    <a:pt x="100242" y="8151"/>
                    <a:pt x="104397" y="14913"/>
                    <a:pt x="106241" y="23666"/>
                  </a:cubicBezTo>
                  <a:cubicBezTo>
                    <a:pt x="116937" y="73048"/>
                    <a:pt x="76430" y="102909"/>
                    <a:pt x="41750" y="102909"/>
                  </a:cubicBezTo>
                  <a:cubicBezTo>
                    <a:pt x="25916" y="102909"/>
                    <a:pt x="11581" y="98299"/>
                    <a:pt x="714" y="90665"/>
                  </a:cubicBezTo>
                  <a:lnTo>
                    <a:pt x="1" y="120944"/>
                  </a:lnTo>
                  <a:lnTo>
                    <a:pt x="124005" y="120944"/>
                  </a:lnTo>
                  <a:lnTo>
                    <a:pt x="120932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8" name="Google Shape;3208;p89"/>
            <p:cNvSpPr/>
            <p:nvPr/>
          </p:nvSpPr>
          <p:spPr>
            <a:xfrm>
              <a:off x="4500689" y="821170"/>
              <a:ext cx="3728480" cy="3602846"/>
            </a:xfrm>
            <a:custGeom>
              <a:rect b="b" l="l" r="r" t="t"/>
              <a:pathLst>
                <a:path extrusionOk="0" h="121965" w="126218">
                  <a:moveTo>
                    <a:pt x="122013" y="1"/>
                  </a:moveTo>
                  <a:lnTo>
                    <a:pt x="125086" y="120944"/>
                  </a:lnTo>
                  <a:lnTo>
                    <a:pt x="1082" y="120944"/>
                  </a:lnTo>
                  <a:lnTo>
                    <a:pt x="1795" y="90665"/>
                  </a:lnTo>
                  <a:cubicBezTo>
                    <a:pt x="1488" y="90407"/>
                    <a:pt x="1131" y="90161"/>
                    <a:pt x="775" y="89903"/>
                  </a:cubicBezTo>
                  <a:lnTo>
                    <a:pt x="0" y="121964"/>
                  </a:lnTo>
                  <a:lnTo>
                    <a:pt x="126217" y="121964"/>
                  </a:lnTo>
                  <a:lnTo>
                    <a:pt x="123046" y="1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09" name="Google Shape;3209;p89"/>
            <p:cNvGrpSpPr/>
            <p:nvPr/>
          </p:nvGrpSpPr>
          <p:grpSpPr>
            <a:xfrm>
              <a:off x="4300945" y="638175"/>
              <a:ext cx="4127949" cy="3970324"/>
              <a:chOff x="4300945" y="638175"/>
              <a:chExt cx="4127949" cy="3970324"/>
            </a:xfrm>
          </p:grpSpPr>
          <p:sp>
            <p:nvSpPr>
              <p:cNvPr id="3210" name="Google Shape;3210;p89"/>
              <p:cNvSpPr/>
              <p:nvPr/>
            </p:nvSpPr>
            <p:spPr>
              <a:xfrm>
                <a:off x="4300945" y="638175"/>
                <a:ext cx="4127949" cy="3970324"/>
              </a:xfrm>
              <a:custGeom>
                <a:rect b="b" l="l" r="r" t="t"/>
                <a:pathLst>
                  <a:path extrusionOk="0" h="134405" w="139741">
                    <a:moveTo>
                      <a:pt x="129808" y="6196"/>
                    </a:moveTo>
                    <a:lnTo>
                      <a:pt x="132979" y="128159"/>
                    </a:lnTo>
                    <a:lnTo>
                      <a:pt x="6762" y="128159"/>
                    </a:lnTo>
                    <a:lnTo>
                      <a:pt x="9737" y="6196"/>
                    </a:lnTo>
                    <a:close/>
                    <a:moveTo>
                      <a:pt x="3689" y="0"/>
                    </a:moveTo>
                    <a:lnTo>
                      <a:pt x="1" y="134404"/>
                    </a:lnTo>
                    <a:lnTo>
                      <a:pt x="139741" y="134404"/>
                    </a:lnTo>
                    <a:lnTo>
                      <a:pt x="135844" y="0"/>
                    </a:lnTo>
                    <a:close/>
                  </a:path>
                </a:pathLst>
              </a:custGeom>
              <a:solidFill>
                <a:srgbClr val="000000">
                  <a:alpha val="16078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1" name="Google Shape;3211;p89"/>
              <p:cNvSpPr/>
              <p:nvPr/>
            </p:nvSpPr>
            <p:spPr>
              <a:xfrm>
                <a:off x="4300945" y="638175"/>
                <a:ext cx="4127949" cy="3970324"/>
              </a:xfrm>
              <a:custGeom>
                <a:rect b="b" l="l" r="r" t="t"/>
                <a:pathLst>
                  <a:path extrusionOk="0" h="134405" w="139741">
                    <a:moveTo>
                      <a:pt x="134873" y="971"/>
                    </a:moveTo>
                    <a:lnTo>
                      <a:pt x="138610" y="133384"/>
                    </a:lnTo>
                    <a:lnTo>
                      <a:pt x="1083" y="133384"/>
                    </a:lnTo>
                    <a:lnTo>
                      <a:pt x="2214" y="91635"/>
                    </a:lnTo>
                    <a:cubicBezTo>
                      <a:pt x="3849" y="93221"/>
                      <a:pt x="5643" y="94709"/>
                      <a:pt x="7537" y="96098"/>
                    </a:cubicBezTo>
                    <a:lnTo>
                      <a:pt x="9737" y="6196"/>
                    </a:lnTo>
                    <a:lnTo>
                      <a:pt x="102959" y="6196"/>
                    </a:lnTo>
                    <a:cubicBezTo>
                      <a:pt x="101938" y="4561"/>
                      <a:pt x="100869" y="2815"/>
                      <a:pt x="99738" y="971"/>
                    </a:cubicBezTo>
                    <a:close/>
                    <a:moveTo>
                      <a:pt x="3689" y="0"/>
                    </a:moveTo>
                    <a:lnTo>
                      <a:pt x="1" y="134404"/>
                    </a:lnTo>
                    <a:lnTo>
                      <a:pt x="139741" y="134404"/>
                    </a:lnTo>
                    <a:lnTo>
                      <a:pt x="13584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2" name="Google Shape;3212;p89"/>
              <p:cNvSpPr/>
              <p:nvPr/>
            </p:nvSpPr>
            <p:spPr>
              <a:xfrm>
                <a:off x="4332907" y="666870"/>
                <a:ext cx="4062577" cy="3911480"/>
              </a:xfrm>
              <a:custGeom>
                <a:rect b="b" l="l" r="r" t="t"/>
                <a:pathLst>
                  <a:path extrusionOk="0" h="132413" w="137528">
                    <a:moveTo>
                      <a:pt x="98656" y="0"/>
                    </a:moveTo>
                    <a:cubicBezTo>
                      <a:pt x="99787" y="1844"/>
                      <a:pt x="100856" y="3590"/>
                      <a:pt x="101877" y="5225"/>
                    </a:cubicBezTo>
                    <a:lnTo>
                      <a:pt x="128726" y="5225"/>
                    </a:lnTo>
                    <a:lnTo>
                      <a:pt x="131897" y="127188"/>
                    </a:lnTo>
                    <a:lnTo>
                      <a:pt x="5680" y="127188"/>
                    </a:lnTo>
                    <a:lnTo>
                      <a:pt x="6455" y="95127"/>
                    </a:lnTo>
                    <a:cubicBezTo>
                      <a:pt x="4561" y="93738"/>
                      <a:pt x="2767" y="92250"/>
                      <a:pt x="1132" y="90664"/>
                    </a:cubicBezTo>
                    <a:lnTo>
                      <a:pt x="1" y="132413"/>
                    </a:lnTo>
                    <a:lnTo>
                      <a:pt x="137528" y="132413"/>
                    </a:lnTo>
                    <a:lnTo>
                      <a:pt x="13379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213" name="Google Shape;3213;p89"/>
          <p:cNvGrpSpPr/>
          <p:nvPr/>
        </p:nvGrpSpPr>
        <p:grpSpPr>
          <a:xfrm>
            <a:off x="909950" y="1720006"/>
            <a:ext cx="2440389" cy="284589"/>
            <a:chOff x="909950" y="1720006"/>
            <a:chExt cx="2440389" cy="284589"/>
          </a:xfrm>
        </p:grpSpPr>
        <p:sp>
          <p:nvSpPr>
            <p:cNvPr id="3214" name="Google Shape;3214;p89"/>
            <p:cNvSpPr/>
            <p:nvPr/>
          </p:nvSpPr>
          <p:spPr>
            <a:xfrm>
              <a:off x="909950" y="17200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5" name="Google Shape;3215;p89"/>
            <p:cNvSpPr/>
            <p:nvPr/>
          </p:nvSpPr>
          <p:spPr>
            <a:xfrm>
              <a:off x="3051688" y="1720006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16" name="Google Shape;3216;p89"/>
          <p:cNvGrpSpPr/>
          <p:nvPr/>
        </p:nvGrpSpPr>
        <p:grpSpPr>
          <a:xfrm>
            <a:off x="4172571" y="1526854"/>
            <a:ext cx="2075880" cy="2047338"/>
            <a:chOff x="4367800" y="933450"/>
            <a:chExt cx="3254750" cy="3210000"/>
          </a:xfrm>
        </p:grpSpPr>
        <p:grpSp>
          <p:nvGrpSpPr>
            <p:cNvPr id="3217" name="Google Shape;3217;p89"/>
            <p:cNvGrpSpPr/>
            <p:nvPr/>
          </p:nvGrpSpPr>
          <p:grpSpPr>
            <a:xfrm>
              <a:off x="4367800" y="933450"/>
              <a:ext cx="309575" cy="3210000"/>
              <a:chOff x="4619625" y="933450"/>
              <a:chExt cx="309575" cy="3210000"/>
            </a:xfrm>
          </p:grpSpPr>
          <p:cxnSp>
            <p:nvCxnSpPr>
              <p:cNvPr id="3218" name="Google Shape;3218;p89"/>
              <p:cNvCxnSpPr/>
              <p:nvPr/>
            </p:nvCxnSpPr>
            <p:spPr>
              <a:xfrm>
                <a:off x="4619625" y="933450"/>
                <a:ext cx="0" cy="32100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19" name="Google Shape;3219;p89"/>
              <p:cNvCxnSpPr/>
              <p:nvPr/>
            </p:nvCxnSpPr>
            <p:spPr>
              <a:xfrm>
                <a:off x="4624400" y="11564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0" name="Google Shape;3220;p89"/>
              <p:cNvCxnSpPr/>
              <p:nvPr/>
            </p:nvCxnSpPr>
            <p:spPr>
              <a:xfrm>
                <a:off x="4624400" y="14077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1" name="Google Shape;3221;p89"/>
              <p:cNvCxnSpPr/>
              <p:nvPr/>
            </p:nvCxnSpPr>
            <p:spPr>
              <a:xfrm>
                <a:off x="4624400" y="16589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2" name="Google Shape;3222;p89"/>
              <p:cNvCxnSpPr/>
              <p:nvPr/>
            </p:nvCxnSpPr>
            <p:spPr>
              <a:xfrm>
                <a:off x="4624400" y="19102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3" name="Google Shape;3223;p89"/>
              <p:cNvCxnSpPr/>
              <p:nvPr/>
            </p:nvCxnSpPr>
            <p:spPr>
              <a:xfrm>
                <a:off x="4624400" y="21615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4" name="Google Shape;3224;p89"/>
              <p:cNvCxnSpPr/>
              <p:nvPr/>
            </p:nvCxnSpPr>
            <p:spPr>
              <a:xfrm>
                <a:off x="4624400" y="24128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5" name="Google Shape;3225;p89"/>
              <p:cNvCxnSpPr/>
              <p:nvPr/>
            </p:nvCxnSpPr>
            <p:spPr>
              <a:xfrm>
                <a:off x="4624400" y="26640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6" name="Google Shape;3226;p89"/>
              <p:cNvCxnSpPr/>
              <p:nvPr/>
            </p:nvCxnSpPr>
            <p:spPr>
              <a:xfrm>
                <a:off x="4624400" y="29153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7" name="Google Shape;3227;p89"/>
              <p:cNvCxnSpPr/>
              <p:nvPr/>
            </p:nvCxnSpPr>
            <p:spPr>
              <a:xfrm>
                <a:off x="4624400" y="31666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8" name="Google Shape;3228;p89"/>
              <p:cNvCxnSpPr/>
              <p:nvPr/>
            </p:nvCxnSpPr>
            <p:spPr>
              <a:xfrm>
                <a:off x="4624400" y="34179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29" name="Google Shape;3229;p89"/>
              <p:cNvCxnSpPr/>
              <p:nvPr/>
            </p:nvCxnSpPr>
            <p:spPr>
              <a:xfrm>
                <a:off x="4624400" y="36691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0" name="Google Shape;3230;p89"/>
              <p:cNvCxnSpPr/>
              <p:nvPr/>
            </p:nvCxnSpPr>
            <p:spPr>
              <a:xfrm>
                <a:off x="4624400" y="39204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231" name="Google Shape;3231;p89"/>
            <p:cNvGrpSpPr/>
            <p:nvPr/>
          </p:nvGrpSpPr>
          <p:grpSpPr>
            <a:xfrm flipH="1">
              <a:off x="7310238" y="933450"/>
              <a:ext cx="309575" cy="3210000"/>
              <a:chOff x="4619625" y="933450"/>
              <a:chExt cx="309575" cy="3210000"/>
            </a:xfrm>
          </p:grpSpPr>
          <p:cxnSp>
            <p:nvCxnSpPr>
              <p:cNvPr id="3232" name="Google Shape;3232;p89"/>
              <p:cNvCxnSpPr/>
              <p:nvPr/>
            </p:nvCxnSpPr>
            <p:spPr>
              <a:xfrm>
                <a:off x="4619625" y="933450"/>
                <a:ext cx="0" cy="32100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3" name="Google Shape;3233;p89"/>
              <p:cNvCxnSpPr/>
              <p:nvPr/>
            </p:nvCxnSpPr>
            <p:spPr>
              <a:xfrm>
                <a:off x="4624400" y="11564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4" name="Google Shape;3234;p89"/>
              <p:cNvCxnSpPr/>
              <p:nvPr/>
            </p:nvCxnSpPr>
            <p:spPr>
              <a:xfrm>
                <a:off x="4624400" y="14077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5" name="Google Shape;3235;p89"/>
              <p:cNvCxnSpPr/>
              <p:nvPr/>
            </p:nvCxnSpPr>
            <p:spPr>
              <a:xfrm>
                <a:off x="4624400" y="16589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6" name="Google Shape;3236;p89"/>
              <p:cNvCxnSpPr/>
              <p:nvPr/>
            </p:nvCxnSpPr>
            <p:spPr>
              <a:xfrm>
                <a:off x="4624400" y="19102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7" name="Google Shape;3237;p89"/>
              <p:cNvCxnSpPr/>
              <p:nvPr/>
            </p:nvCxnSpPr>
            <p:spPr>
              <a:xfrm>
                <a:off x="4624400" y="21615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8" name="Google Shape;3238;p89"/>
              <p:cNvCxnSpPr/>
              <p:nvPr/>
            </p:nvCxnSpPr>
            <p:spPr>
              <a:xfrm>
                <a:off x="4624400" y="24128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39" name="Google Shape;3239;p89"/>
              <p:cNvCxnSpPr/>
              <p:nvPr/>
            </p:nvCxnSpPr>
            <p:spPr>
              <a:xfrm>
                <a:off x="4624400" y="26640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40" name="Google Shape;3240;p89"/>
              <p:cNvCxnSpPr/>
              <p:nvPr/>
            </p:nvCxnSpPr>
            <p:spPr>
              <a:xfrm>
                <a:off x="4624400" y="29153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41" name="Google Shape;3241;p89"/>
              <p:cNvCxnSpPr/>
              <p:nvPr/>
            </p:nvCxnSpPr>
            <p:spPr>
              <a:xfrm>
                <a:off x="4624400" y="316663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42" name="Google Shape;3242;p89"/>
              <p:cNvCxnSpPr/>
              <p:nvPr/>
            </p:nvCxnSpPr>
            <p:spPr>
              <a:xfrm>
                <a:off x="4624400" y="341791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43" name="Google Shape;3243;p89"/>
              <p:cNvCxnSpPr/>
              <p:nvPr/>
            </p:nvCxnSpPr>
            <p:spPr>
              <a:xfrm>
                <a:off x="4624400" y="3669188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44" name="Google Shape;3244;p89"/>
              <p:cNvCxnSpPr/>
              <p:nvPr/>
            </p:nvCxnSpPr>
            <p:spPr>
              <a:xfrm>
                <a:off x="4624400" y="3920463"/>
                <a:ext cx="30480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245" name="Google Shape;3245;p89"/>
            <p:cNvGrpSpPr/>
            <p:nvPr/>
          </p:nvGrpSpPr>
          <p:grpSpPr>
            <a:xfrm>
              <a:off x="5858063" y="1104900"/>
              <a:ext cx="271500" cy="271500"/>
              <a:chOff x="5438775" y="1380000"/>
              <a:chExt cx="271500" cy="271500"/>
            </a:xfrm>
          </p:grpSpPr>
          <p:cxnSp>
            <p:nvCxnSpPr>
              <p:cNvPr id="3246" name="Google Shape;3246;p89"/>
              <p:cNvCxnSpPr/>
              <p:nvPr/>
            </p:nvCxnSpPr>
            <p:spPr>
              <a:xfrm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47" name="Google Shape;3247;p89"/>
              <p:cNvCxnSpPr/>
              <p:nvPr/>
            </p:nvCxnSpPr>
            <p:spPr>
              <a:xfrm flipH="1"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248" name="Google Shape;3248;p89"/>
            <p:cNvGrpSpPr/>
            <p:nvPr/>
          </p:nvGrpSpPr>
          <p:grpSpPr>
            <a:xfrm>
              <a:off x="6400988" y="1675300"/>
              <a:ext cx="271500" cy="271500"/>
              <a:chOff x="5438775" y="1380000"/>
              <a:chExt cx="271500" cy="271500"/>
            </a:xfrm>
          </p:grpSpPr>
          <p:cxnSp>
            <p:nvCxnSpPr>
              <p:cNvPr id="3249" name="Google Shape;3249;p89"/>
              <p:cNvCxnSpPr/>
              <p:nvPr/>
            </p:nvCxnSpPr>
            <p:spPr>
              <a:xfrm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50" name="Google Shape;3250;p89"/>
              <p:cNvCxnSpPr/>
              <p:nvPr/>
            </p:nvCxnSpPr>
            <p:spPr>
              <a:xfrm flipH="1"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3251" name="Google Shape;3251;p89"/>
            <p:cNvGrpSpPr/>
            <p:nvPr/>
          </p:nvGrpSpPr>
          <p:grpSpPr>
            <a:xfrm>
              <a:off x="5272325" y="1795275"/>
              <a:ext cx="271500" cy="271500"/>
              <a:chOff x="5438775" y="1380000"/>
              <a:chExt cx="271500" cy="271500"/>
            </a:xfrm>
          </p:grpSpPr>
          <p:cxnSp>
            <p:nvCxnSpPr>
              <p:cNvPr id="3252" name="Google Shape;3252;p89"/>
              <p:cNvCxnSpPr/>
              <p:nvPr/>
            </p:nvCxnSpPr>
            <p:spPr>
              <a:xfrm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253" name="Google Shape;3253;p89"/>
              <p:cNvCxnSpPr/>
              <p:nvPr/>
            </p:nvCxnSpPr>
            <p:spPr>
              <a:xfrm flipH="1">
                <a:off x="5438775" y="1380000"/>
                <a:ext cx="271500" cy="271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3254" name="Google Shape;3254;p89"/>
            <p:cNvSpPr/>
            <p:nvPr/>
          </p:nvSpPr>
          <p:spPr>
            <a:xfrm>
              <a:off x="5806738" y="217170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5" name="Google Shape;3255;p89"/>
            <p:cNvSpPr/>
            <p:nvPr/>
          </p:nvSpPr>
          <p:spPr>
            <a:xfrm>
              <a:off x="4962713" y="270220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6" name="Google Shape;3256;p89"/>
            <p:cNvSpPr/>
            <p:nvPr/>
          </p:nvSpPr>
          <p:spPr>
            <a:xfrm>
              <a:off x="6620063" y="261465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7" name="Google Shape;3257;p89"/>
            <p:cNvSpPr/>
            <p:nvPr/>
          </p:nvSpPr>
          <p:spPr>
            <a:xfrm>
              <a:off x="5724988" y="3011800"/>
              <a:ext cx="309600" cy="3096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58" name="Google Shape;3258;p89"/>
            <p:cNvCxnSpPr/>
            <p:nvPr/>
          </p:nvCxnSpPr>
          <p:spPr>
            <a:xfrm>
              <a:off x="4370550" y="3668235"/>
              <a:ext cx="32520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259" name="Google Shape;3259;p89"/>
            <p:cNvSpPr/>
            <p:nvPr/>
          </p:nvSpPr>
          <p:spPr>
            <a:xfrm>
              <a:off x="6872875" y="1747850"/>
              <a:ext cx="256925" cy="904875"/>
            </a:xfrm>
            <a:custGeom>
              <a:rect b="b" l="l" r="r" t="t"/>
              <a:pathLst>
                <a:path extrusionOk="0" h="36195" w="10277">
                  <a:moveTo>
                    <a:pt x="0" y="0"/>
                  </a:moveTo>
                  <a:cubicBezTo>
                    <a:pt x="1683" y="3175"/>
                    <a:pt x="9018" y="13018"/>
                    <a:pt x="10097" y="19050"/>
                  </a:cubicBezTo>
                  <a:cubicBezTo>
                    <a:pt x="11177" y="25083"/>
                    <a:pt x="7080" y="33338"/>
                    <a:pt x="6477" y="36195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0" name="Google Shape;3260;p89"/>
            <p:cNvSpPr/>
            <p:nvPr/>
          </p:nvSpPr>
          <p:spPr>
            <a:xfrm flipH="1">
              <a:off x="4927188" y="1709775"/>
              <a:ext cx="256925" cy="904875"/>
            </a:xfrm>
            <a:custGeom>
              <a:rect b="b" l="l" r="r" t="t"/>
              <a:pathLst>
                <a:path extrusionOk="0" h="36195" w="10277">
                  <a:moveTo>
                    <a:pt x="0" y="0"/>
                  </a:moveTo>
                  <a:cubicBezTo>
                    <a:pt x="1683" y="3175"/>
                    <a:pt x="9018" y="13018"/>
                    <a:pt x="10097" y="19050"/>
                  </a:cubicBezTo>
                  <a:cubicBezTo>
                    <a:pt x="11177" y="25083"/>
                    <a:pt x="7080" y="33338"/>
                    <a:pt x="6477" y="36195"/>
                  </a:cubicBezTo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1" name="Google Shape;3261;p89"/>
          <p:cNvSpPr txBox="1"/>
          <p:nvPr/>
        </p:nvSpPr>
        <p:spPr>
          <a:xfrm flipH="1">
            <a:off x="6808000" y="1305625"/>
            <a:ext cx="16209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CORNERBACK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cxnSp>
        <p:nvCxnSpPr>
          <p:cNvPr id="3262" name="Google Shape;3262;p89"/>
          <p:cNvCxnSpPr>
            <a:stCxn id="3261" idx="3"/>
          </p:cNvCxnSpPr>
          <p:nvPr/>
        </p:nvCxnSpPr>
        <p:spPr>
          <a:xfrm flipH="1">
            <a:off x="5438800" y="1687975"/>
            <a:ext cx="1369200" cy="26400"/>
          </a:xfrm>
          <a:prstGeom prst="bentConnector3">
            <a:avLst>
              <a:gd fmla="val 70088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sp>
        <p:nvSpPr>
          <p:cNvPr id="3263" name="Google Shape;3263;p89"/>
          <p:cNvSpPr txBox="1"/>
          <p:nvPr/>
        </p:nvSpPr>
        <p:spPr>
          <a:xfrm flipH="1">
            <a:off x="6807994" y="2405188"/>
            <a:ext cx="162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TACKLE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sp>
        <p:nvSpPr>
          <p:cNvPr id="3264" name="Google Shape;3264;p89"/>
          <p:cNvSpPr txBox="1"/>
          <p:nvPr/>
        </p:nvSpPr>
        <p:spPr>
          <a:xfrm flipH="1">
            <a:off x="6807994" y="3124950"/>
            <a:ext cx="162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400" lIns="14400" spcFirstLastPara="1" rIns="14400" wrap="square" tIns="14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SAFETY</a:t>
            </a:r>
            <a:endParaRPr b="0" i="0" sz="2400" u="none" cap="none" strike="noStrike">
              <a:solidFill>
                <a:schemeClr val="accent1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cxnSp>
        <p:nvCxnSpPr>
          <p:cNvPr id="3265" name="Google Shape;3265;p89"/>
          <p:cNvCxnSpPr>
            <a:stCxn id="3263" idx="3"/>
          </p:cNvCxnSpPr>
          <p:nvPr/>
        </p:nvCxnSpPr>
        <p:spPr>
          <a:xfrm rot="10800000">
            <a:off x="5057794" y="2159338"/>
            <a:ext cx="1750200" cy="438300"/>
          </a:xfrm>
          <a:prstGeom prst="bentConnector3">
            <a:avLst>
              <a:gd fmla="val 79321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  <p:cxnSp>
        <p:nvCxnSpPr>
          <p:cNvPr id="3266" name="Google Shape;3266;p89"/>
          <p:cNvCxnSpPr/>
          <p:nvPr/>
        </p:nvCxnSpPr>
        <p:spPr>
          <a:xfrm rot="10800000">
            <a:off x="5410294" y="2933700"/>
            <a:ext cx="1397700" cy="383700"/>
          </a:xfrm>
          <a:prstGeom prst="bentConnector3">
            <a:avLst>
              <a:gd fmla="val 73429" name="adj1"/>
            </a:avLst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med" w="med" type="diamond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70" name="Shape 3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1" name="Google Shape;3271;p90"/>
          <p:cNvSpPr txBox="1"/>
          <p:nvPr>
            <p:ph type="title"/>
          </p:nvPr>
        </p:nvSpPr>
        <p:spPr>
          <a:xfrm>
            <a:off x="2590950" y="4156025"/>
            <a:ext cx="39621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PLAYOFFS 21’</a:t>
            </a:r>
            <a:endParaRPr/>
          </a:p>
        </p:txBody>
      </p:sp>
      <p:sp>
        <p:nvSpPr>
          <p:cNvPr id="3272" name="Google Shape;3272;p90"/>
          <p:cNvSpPr txBox="1"/>
          <p:nvPr>
            <p:ph idx="4294967295" type="subTitle"/>
          </p:nvPr>
        </p:nvSpPr>
        <p:spPr>
          <a:xfrm>
            <a:off x="715100" y="66177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6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73" name="Google Shape;3273;p90"/>
          <p:cNvSpPr txBox="1"/>
          <p:nvPr>
            <p:ph idx="4294967295" type="subTitle"/>
          </p:nvPr>
        </p:nvSpPr>
        <p:spPr>
          <a:xfrm>
            <a:off x="715100" y="1625500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3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74" name="Google Shape;3274;p90"/>
          <p:cNvSpPr txBox="1"/>
          <p:nvPr>
            <p:ph idx="4294967295" type="subTitle"/>
          </p:nvPr>
        </p:nvSpPr>
        <p:spPr>
          <a:xfrm>
            <a:off x="715100" y="253552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5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75" name="Google Shape;3275;p90"/>
          <p:cNvSpPr txBox="1"/>
          <p:nvPr>
            <p:ph idx="4294967295" type="subTitle"/>
          </p:nvPr>
        </p:nvSpPr>
        <p:spPr>
          <a:xfrm>
            <a:off x="715100" y="3497800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4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76" name="Google Shape;3276;p90"/>
          <p:cNvSpPr txBox="1"/>
          <p:nvPr>
            <p:ph idx="4294967295" type="subTitle"/>
          </p:nvPr>
        </p:nvSpPr>
        <p:spPr>
          <a:xfrm>
            <a:off x="1563481" y="113487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6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77" name="Google Shape;3277;p90"/>
          <p:cNvSpPr txBox="1"/>
          <p:nvPr>
            <p:ph idx="4294967295" type="subTitle"/>
          </p:nvPr>
        </p:nvSpPr>
        <p:spPr>
          <a:xfrm>
            <a:off x="1563481" y="2099850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1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3278" name="Google Shape;3278;p90"/>
          <p:cNvGrpSpPr/>
          <p:nvPr/>
        </p:nvGrpSpPr>
        <p:grpSpPr>
          <a:xfrm>
            <a:off x="718739" y="928775"/>
            <a:ext cx="3577036" cy="3305125"/>
            <a:chOff x="718739" y="928775"/>
            <a:chExt cx="3577036" cy="3305125"/>
          </a:xfrm>
        </p:grpSpPr>
        <p:cxnSp>
          <p:nvCxnSpPr>
            <p:cNvPr id="3279" name="Google Shape;3279;p90"/>
            <p:cNvCxnSpPr/>
            <p:nvPr/>
          </p:nvCxnSpPr>
          <p:spPr>
            <a:xfrm flipH="1">
              <a:off x="2816775" y="2790825"/>
              <a:ext cx="1479000" cy="951000"/>
            </a:xfrm>
            <a:prstGeom prst="bentConnector3">
              <a:avLst>
                <a:gd fmla="val 63854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0" name="Google Shape;3280;p90"/>
            <p:cNvCxnSpPr/>
            <p:nvPr/>
          </p:nvCxnSpPr>
          <p:spPr>
            <a:xfrm rot="10800000">
              <a:off x="2816912" y="1869825"/>
              <a:ext cx="1474500" cy="921000"/>
            </a:xfrm>
            <a:prstGeom prst="bentConnector3">
              <a:avLst>
                <a:gd fmla="val 63748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1" name="Google Shape;3281;p90"/>
            <p:cNvCxnSpPr/>
            <p:nvPr/>
          </p:nvCxnSpPr>
          <p:spPr>
            <a:xfrm flipH="1">
              <a:off x="1550092" y="1869875"/>
              <a:ext cx="1266900" cy="492300"/>
            </a:xfrm>
            <a:prstGeom prst="bentConnector3">
              <a:avLst>
                <a:gd fmla="val 30799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2" name="Google Shape;3282;p90"/>
            <p:cNvCxnSpPr/>
            <p:nvPr/>
          </p:nvCxnSpPr>
          <p:spPr>
            <a:xfrm rot="10800000">
              <a:off x="2035192" y="1401875"/>
              <a:ext cx="781800" cy="468000"/>
            </a:xfrm>
            <a:prstGeom prst="bentConnector3">
              <a:avLst>
                <a:gd fmla="val 49995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3" name="Google Shape;3283;p90"/>
            <p:cNvCxnSpPr/>
            <p:nvPr/>
          </p:nvCxnSpPr>
          <p:spPr>
            <a:xfrm rot="10800000">
              <a:off x="2035192" y="3273600"/>
              <a:ext cx="781800" cy="468000"/>
            </a:xfrm>
            <a:prstGeom prst="bentConnector3">
              <a:avLst>
                <a:gd fmla="val 49995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4" name="Google Shape;3284;p90"/>
            <p:cNvCxnSpPr/>
            <p:nvPr/>
          </p:nvCxnSpPr>
          <p:spPr>
            <a:xfrm flipH="1">
              <a:off x="723239" y="1401875"/>
              <a:ext cx="1311900" cy="489000"/>
            </a:xfrm>
            <a:prstGeom prst="bentConnector3">
              <a:avLst>
                <a:gd fmla="val 35989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5" name="Google Shape;3285;p90"/>
            <p:cNvCxnSpPr/>
            <p:nvPr/>
          </p:nvCxnSpPr>
          <p:spPr>
            <a:xfrm rot="10800000">
              <a:off x="718739" y="928775"/>
              <a:ext cx="1316400" cy="473100"/>
            </a:xfrm>
            <a:prstGeom prst="bentConnector3">
              <a:avLst>
                <a:gd fmla="val 35869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6" name="Google Shape;3286;p90"/>
            <p:cNvCxnSpPr/>
            <p:nvPr/>
          </p:nvCxnSpPr>
          <p:spPr>
            <a:xfrm flipH="1">
              <a:off x="1550092" y="3741600"/>
              <a:ext cx="1266900" cy="492300"/>
            </a:xfrm>
            <a:prstGeom prst="bentConnector3">
              <a:avLst>
                <a:gd fmla="val 30799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7" name="Google Shape;3287;p90"/>
            <p:cNvCxnSpPr/>
            <p:nvPr/>
          </p:nvCxnSpPr>
          <p:spPr>
            <a:xfrm flipH="1">
              <a:off x="725432" y="3273575"/>
              <a:ext cx="1311900" cy="489000"/>
            </a:xfrm>
            <a:prstGeom prst="bentConnector3">
              <a:avLst>
                <a:gd fmla="val 35989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288" name="Google Shape;3288;p90"/>
            <p:cNvCxnSpPr/>
            <p:nvPr/>
          </p:nvCxnSpPr>
          <p:spPr>
            <a:xfrm rot="10800000">
              <a:off x="720932" y="2800475"/>
              <a:ext cx="1316400" cy="473100"/>
            </a:xfrm>
            <a:prstGeom prst="bentConnector3">
              <a:avLst>
                <a:gd fmla="val 35869" name="adj1"/>
              </a:avLst>
            </a:prstGeom>
            <a:noFill/>
            <a:ln cap="flat" cmpd="sng" w="381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289" name="Google Shape;3289;p90"/>
          <p:cNvSpPr txBox="1"/>
          <p:nvPr>
            <p:ph idx="4294967295" type="subTitle"/>
          </p:nvPr>
        </p:nvSpPr>
        <p:spPr>
          <a:xfrm>
            <a:off x="1563481" y="300657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5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0" name="Google Shape;3290;p90"/>
          <p:cNvSpPr txBox="1"/>
          <p:nvPr>
            <p:ph idx="4294967295" type="subTitle"/>
          </p:nvPr>
        </p:nvSpPr>
        <p:spPr>
          <a:xfrm>
            <a:off x="1563481" y="396522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2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1" name="Google Shape;3291;p90"/>
          <p:cNvSpPr txBox="1"/>
          <p:nvPr>
            <p:ph idx="4294967295" type="subTitle"/>
          </p:nvPr>
        </p:nvSpPr>
        <p:spPr>
          <a:xfrm>
            <a:off x="2463717" y="160357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1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2" name="Google Shape;3292;p90"/>
          <p:cNvSpPr txBox="1"/>
          <p:nvPr>
            <p:ph idx="4294967295" type="subTitle"/>
          </p:nvPr>
        </p:nvSpPr>
        <p:spPr>
          <a:xfrm>
            <a:off x="3399516" y="251602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1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3" name="Google Shape;3293;p90"/>
          <p:cNvSpPr txBox="1"/>
          <p:nvPr>
            <p:ph idx="4294967295" type="subTitle"/>
          </p:nvPr>
        </p:nvSpPr>
        <p:spPr>
          <a:xfrm>
            <a:off x="2463717" y="347572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5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4" name="Google Shape;3294;p90"/>
          <p:cNvSpPr txBox="1"/>
          <p:nvPr>
            <p:ph idx="4294967295" type="subTitle"/>
          </p:nvPr>
        </p:nvSpPr>
        <p:spPr>
          <a:xfrm>
            <a:off x="4770541" y="251602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2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5" name="Google Shape;3295;p90"/>
          <p:cNvSpPr txBox="1"/>
          <p:nvPr>
            <p:ph idx="4294967295" type="subTitle"/>
          </p:nvPr>
        </p:nvSpPr>
        <p:spPr>
          <a:xfrm>
            <a:off x="7573100" y="66177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5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6" name="Google Shape;3296;p90"/>
          <p:cNvSpPr txBox="1"/>
          <p:nvPr>
            <p:ph idx="4294967295" type="subTitle"/>
          </p:nvPr>
        </p:nvSpPr>
        <p:spPr>
          <a:xfrm>
            <a:off x="7573100" y="1625500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4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7" name="Google Shape;3297;p90"/>
          <p:cNvSpPr txBox="1"/>
          <p:nvPr>
            <p:ph idx="4294967295" type="subTitle"/>
          </p:nvPr>
        </p:nvSpPr>
        <p:spPr>
          <a:xfrm>
            <a:off x="7573100" y="253552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6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8" name="Google Shape;3298;p90"/>
          <p:cNvSpPr txBox="1"/>
          <p:nvPr>
            <p:ph idx="4294967295" type="subTitle"/>
          </p:nvPr>
        </p:nvSpPr>
        <p:spPr>
          <a:xfrm>
            <a:off x="7573100" y="3497800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3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9" name="Google Shape;3299;p90"/>
          <p:cNvSpPr txBox="1"/>
          <p:nvPr>
            <p:ph idx="4294967295" type="subTitle"/>
          </p:nvPr>
        </p:nvSpPr>
        <p:spPr>
          <a:xfrm>
            <a:off x="6714131" y="113487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6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00" name="Google Shape;3300;p90"/>
          <p:cNvSpPr txBox="1"/>
          <p:nvPr>
            <p:ph idx="4294967295" type="subTitle"/>
          </p:nvPr>
        </p:nvSpPr>
        <p:spPr>
          <a:xfrm>
            <a:off x="6714131" y="2099850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1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01" name="Google Shape;3301;p90"/>
          <p:cNvSpPr txBox="1"/>
          <p:nvPr>
            <p:ph idx="4294967295" type="subTitle"/>
          </p:nvPr>
        </p:nvSpPr>
        <p:spPr>
          <a:xfrm>
            <a:off x="6714131" y="300657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4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02" name="Google Shape;3302;p90"/>
          <p:cNvSpPr txBox="1"/>
          <p:nvPr>
            <p:ph idx="4294967295" type="subTitle"/>
          </p:nvPr>
        </p:nvSpPr>
        <p:spPr>
          <a:xfrm>
            <a:off x="6714131" y="3965225"/>
            <a:ext cx="848400" cy="2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Medium"/>
              <a:buNone/>
            </a:pPr>
            <a:r>
              <a:rPr b="0" i="0" lang="en" sz="1300" u="none" cap="none" strike="noStrike">
                <a:solidFill>
                  <a:schemeClr val="accent1"/>
                </a:solidFill>
                <a:latin typeface="Alfa Slab One"/>
                <a:ea typeface="Alfa Slab One"/>
                <a:cs typeface="Alfa Slab One"/>
                <a:sym typeface="Alfa Slab One"/>
              </a:rPr>
              <a:t>TEAM 2</a:t>
            </a:r>
            <a:endParaRPr b="0" i="0" sz="1300" u="none" cap="none" strike="noStrike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3303" name="Google Shape;3303;p90"/>
          <p:cNvGrpSpPr/>
          <p:nvPr/>
        </p:nvGrpSpPr>
        <p:grpSpPr>
          <a:xfrm>
            <a:off x="4732375" y="919175"/>
            <a:ext cx="3696525" cy="3316225"/>
            <a:chOff x="4732375" y="919175"/>
            <a:chExt cx="3696525" cy="3316225"/>
          </a:xfrm>
        </p:grpSpPr>
        <p:cxnSp>
          <p:nvCxnSpPr>
            <p:cNvPr id="3304" name="Google Shape;3304;p90"/>
            <p:cNvCxnSpPr/>
            <p:nvPr/>
          </p:nvCxnSpPr>
          <p:spPr>
            <a:xfrm flipH="1" rot="10800000">
              <a:off x="4732375" y="1860225"/>
              <a:ext cx="1598400" cy="922800"/>
            </a:xfrm>
            <a:prstGeom prst="bentConnector3">
              <a:avLst>
                <a:gd fmla="val 58496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05" name="Google Shape;3305;p90"/>
            <p:cNvCxnSpPr/>
            <p:nvPr/>
          </p:nvCxnSpPr>
          <p:spPr>
            <a:xfrm>
              <a:off x="6330647" y="1860275"/>
              <a:ext cx="1244100" cy="504300"/>
            </a:xfrm>
            <a:prstGeom prst="bentConnector3">
              <a:avLst>
                <a:gd fmla="val 31288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06" name="Google Shape;3306;p90"/>
            <p:cNvCxnSpPr/>
            <p:nvPr/>
          </p:nvCxnSpPr>
          <p:spPr>
            <a:xfrm flipH="1" rot="10800000">
              <a:off x="6330647" y="1392275"/>
              <a:ext cx="781800" cy="468000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07" name="Google Shape;3307;p90"/>
            <p:cNvCxnSpPr/>
            <p:nvPr/>
          </p:nvCxnSpPr>
          <p:spPr>
            <a:xfrm>
              <a:off x="7112500" y="1392275"/>
              <a:ext cx="1311900" cy="489000"/>
            </a:xfrm>
            <a:prstGeom prst="bentConnector3">
              <a:avLst>
                <a:gd fmla="val 35189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08" name="Google Shape;3308;p90"/>
            <p:cNvCxnSpPr/>
            <p:nvPr/>
          </p:nvCxnSpPr>
          <p:spPr>
            <a:xfrm flipH="1" rot="10800000">
              <a:off x="7112500" y="919175"/>
              <a:ext cx="1316400" cy="473100"/>
            </a:xfrm>
            <a:prstGeom prst="bentConnector3">
              <a:avLst>
                <a:gd fmla="val 35115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09" name="Google Shape;3309;p90"/>
            <p:cNvCxnSpPr/>
            <p:nvPr/>
          </p:nvCxnSpPr>
          <p:spPr>
            <a:xfrm>
              <a:off x="7112500" y="3263100"/>
              <a:ext cx="1311900" cy="489000"/>
            </a:xfrm>
            <a:prstGeom prst="bentConnector3">
              <a:avLst>
                <a:gd fmla="val 35189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10" name="Google Shape;3310;p90"/>
            <p:cNvCxnSpPr/>
            <p:nvPr/>
          </p:nvCxnSpPr>
          <p:spPr>
            <a:xfrm flipH="1" rot="10800000">
              <a:off x="7112500" y="2790000"/>
              <a:ext cx="1316400" cy="473100"/>
            </a:xfrm>
            <a:prstGeom prst="bentConnector3">
              <a:avLst>
                <a:gd fmla="val 35115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11" name="Google Shape;3311;p90"/>
            <p:cNvCxnSpPr/>
            <p:nvPr/>
          </p:nvCxnSpPr>
          <p:spPr>
            <a:xfrm>
              <a:off x="6330647" y="3731100"/>
              <a:ext cx="1244100" cy="504300"/>
            </a:xfrm>
            <a:prstGeom prst="bentConnector3">
              <a:avLst>
                <a:gd fmla="val 31288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12" name="Google Shape;3312;p90"/>
            <p:cNvCxnSpPr/>
            <p:nvPr/>
          </p:nvCxnSpPr>
          <p:spPr>
            <a:xfrm flipH="1" rot="10800000">
              <a:off x="6330647" y="3263100"/>
              <a:ext cx="781800" cy="468000"/>
            </a:xfrm>
            <a:prstGeom prst="bentConnector3">
              <a:avLst>
                <a:gd fmla="val 50000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313" name="Google Shape;3313;p90"/>
            <p:cNvCxnSpPr/>
            <p:nvPr/>
          </p:nvCxnSpPr>
          <p:spPr>
            <a:xfrm rot="10800000">
              <a:off x="4732425" y="2783125"/>
              <a:ext cx="1601700" cy="948300"/>
            </a:xfrm>
            <a:prstGeom prst="bentConnector3">
              <a:avLst>
                <a:gd fmla="val 41628" name="adj1"/>
              </a:avLst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314" name="Google Shape;3314;p90"/>
          <p:cNvGrpSpPr/>
          <p:nvPr/>
        </p:nvGrpSpPr>
        <p:grpSpPr>
          <a:xfrm flipH="1">
            <a:off x="4770561" y="2940316"/>
            <a:ext cx="720530" cy="557509"/>
            <a:chOff x="7084783" y="654573"/>
            <a:chExt cx="698053" cy="540065"/>
          </a:xfrm>
        </p:grpSpPr>
        <p:sp>
          <p:nvSpPr>
            <p:cNvPr id="3315" name="Google Shape;3315;p90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6" name="Google Shape;3316;p90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7" name="Google Shape;3317;p90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8" name="Google Shape;3318;p90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9" name="Google Shape;3319;p90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0" name="Google Shape;3320;p90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1" name="Google Shape;3321;p90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2" name="Google Shape;3322;p90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3" name="Google Shape;3323;p90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4" name="Google Shape;3324;p90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25" name="Google Shape;3325;p90"/>
          <p:cNvGrpSpPr/>
          <p:nvPr/>
        </p:nvGrpSpPr>
        <p:grpSpPr>
          <a:xfrm>
            <a:off x="3527406" y="2940314"/>
            <a:ext cx="720530" cy="557509"/>
            <a:chOff x="7084783" y="654573"/>
            <a:chExt cx="698053" cy="540065"/>
          </a:xfrm>
        </p:grpSpPr>
        <p:sp>
          <p:nvSpPr>
            <p:cNvPr id="3326" name="Google Shape;3326;p90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7" name="Google Shape;3327;p90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8" name="Google Shape;3328;p90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9" name="Google Shape;3329;p90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0" name="Google Shape;3330;p90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1" name="Google Shape;3331;p90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2" name="Google Shape;3332;p90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3" name="Google Shape;3333;p90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4" name="Google Shape;3334;p90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5" name="Google Shape;3335;p90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36" name="Google Shape;3336;p90"/>
          <p:cNvGrpSpPr/>
          <p:nvPr/>
        </p:nvGrpSpPr>
        <p:grpSpPr>
          <a:xfrm>
            <a:off x="3792513" y="535006"/>
            <a:ext cx="1446004" cy="1847096"/>
            <a:chOff x="3720225" y="535006"/>
            <a:chExt cx="1446004" cy="1847096"/>
          </a:xfrm>
        </p:grpSpPr>
        <p:grpSp>
          <p:nvGrpSpPr>
            <p:cNvPr id="3337" name="Google Shape;3337;p90"/>
            <p:cNvGrpSpPr/>
            <p:nvPr/>
          </p:nvGrpSpPr>
          <p:grpSpPr>
            <a:xfrm>
              <a:off x="3881949" y="535006"/>
              <a:ext cx="1122275" cy="1847096"/>
              <a:chOff x="7139125" y="2565753"/>
              <a:chExt cx="385622" cy="634676"/>
            </a:xfrm>
          </p:grpSpPr>
          <p:sp>
            <p:nvSpPr>
              <p:cNvPr id="3338" name="Google Shape;3338;p90"/>
              <p:cNvSpPr/>
              <p:nvPr/>
            </p:nvSpPr>
            <p:spPr>
              <a:xfrm>
                <a:off x="7150326" y="3169417"/>
                <a:ext cx="363322" cy="31012"/>
              </a:xfrm>
              <a:custGeom>
                <a:rect b="b" l="l" r="r" t="t"/>
                <a:pathLst>
                  <a:path extrusionOk="0" h="897" w="10509">
                    <a:moveTo>
                      <a:pt x="506" y="0"/>
                    </a:moveTo>
                    <a:cubicBezTo>
                      <a:pt x="226" y="0"/>
                      <a:pt x="0" y="209"/>
                      <a:pt x="0" y="449"/>
                    </a:cubicBezTo>
                    <a:cubicBezTo>
                      <a:pt x="0" y="701"/>
                      <a:pt x="226" y="897"/>
                      <a:pt x="506" y="897"/>
                    </a:cubicBezTo>
                    <a:lnTo>
                      <a:pt x="10003" y="897"/>
                    </a:lnTo>
                    <a:cubicBezTo>
                      <a:pt x="10283" y="897"/>
                      <a:pt x="10509" y="701"/>
                      <a:pt x="10509" y="449"/>
                    </a:cubicBezTo>
                    <a:cubicBezTo>
                      <a:pt x="10509" y="209"/>
                      <a:pt x="10283" y="0"/>
                      <a:pt x="100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9" name="Google Shape;3339;p90"/>
              <p:cNvSpPr/>
              <p:nvPr/>
            </p:nvSpPr>
            <p:spPr>
              <a:xfrm>
                <a:off x="7219780" y="2722053"/>
                <a:ext cx="224410" cy="311844"/>
              </a:xfrm>
              <a:custGeom>
                <a:rect b="b" l="l" r="r" t="t"/>
                <a:pathLst>
                  <a:path extrusionOk="0" h="9020" w="6491">
                    <a:moveTo>
                      <a:pt x="1811" y="1"/>
                    </a:moveTo>
                    <a:lnTo>
                      <a:pt x="1" y="9019"/>
                    </a:lnTo>
                    <a:lnTo>
                      <a:pt x="6490" y="9019"/>
                    </a:lnTo>
                    <a:lnTo>
                      <a:pt x="47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0" name="Google Shape;3340;p90"/>
              <p:cNvSpPr/>
              <p:nvPr/>
            </p:nvSpPr>
            <p:spPr>
              <a:xfrm>
                <a:off x="7139125" y="2565753"/>
                <a:ext cx="385622" cy="225828"/>
              </a:xfrm>
              <a:custGeom>
                <a:rect b="b" l="l" r="r" t="t"/>
                <a:pathLst>
                  <a:path extrusionOk="0" h="6532" w="11154">
                    <a:moveTo>
                      <a:pt x="5536" y="1"/>
                    </a:moveTo>
                    <a:cubicBezTo>
                      <a:pt x="4356" y="1"/>
                      <a:pt x="3261" y="321"/>
                      <a:pt x="2360" y="773"/>
                    </a:cubicBezTo>
                    <a:cubicBezTo>
                      <a:pt x="1996" y="955"/>
                      <a:pt x="1659" y="1164"/>
                      <a:pt x="1363" y="1390"/>
                    </a:cubicBezTo>
                    <a:cubicBezTo>
                      <a:pt x="506" y="2024"/>
                      <a:pt x="1" y="2752"/>
                      <a:pt x="1" y="3271"/>
                    </a:cubicBezTo>
                    <a:cubicBezTo>
                      <a:pt x="1" y="3777"/>
                      <a:pt x="506" y="4495"/>
                      <a:pt x="1349" y="5125"/>
                    </a:cubicBezTo>
                    <a:cubicBezTo>
                      <a:pt x="1686" y="5378"/>
                      <a:pt x="2081" y="5617"/>
                      <a:pt x="2516" y="5830"/>
                    </a:cubicBezTo>
                    <a:cubicBezTo>
                      <a:pt x="3385" y="6251"/>
                      <a:pt x="4427" y="6531"/>
                      <a:pt x="5536" y="6531"/>
                    </a:cubicBezTo>
                    <a:lnTo>
                      <a:pt x="5621" y="6531"/>
                    </a:lnTo>
                    <a:cubicBezTo>
                      <a:pt x="8682" y="6531"/>
                      <a:pt x="11153" y="4384"/>
                      <a:pt x="11153" y="3258"/>
                    </a:cubicBezTo>
                    <a:cubicBezTo>
                      <a:pt x="11153" y="2121"/>
                      <a:pt x="8668" y="1"/>
                      <a:pt x="56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1" name="Google Shape;3341;p90"/>
              <p:cNvSpPr/>
              <p:nvPr/>
            </p:nvSpPr>
            <p:spPr>
              <a:xfrm>
                <a:off x="7437857" y="2592442"/>
                <a:ext cx="49577" cy="174868"/>
              </a:xfrm>
              <a:custGeom>
                <a:rect b="b" l="l" r="r" t="t"/>
                <a:pathLst>
                  <a:path extrusionOk="0" h="5058" w="1434">
                    <a:moveTo>
                      <a:pt x="152" y="1"/>
                    </a:moveTo>
                    <a:cubicBezTo>
                      <a:pt x="223" y="759"/>
                      <a:pt x="422" y="3301"/>
                      <a:pt x="0" y="5058"/>
                    </a:cubicBezTo>
                    <a:cubicBezTo>
                      <a:pt x="435" y="4845"/>
                      <a:pt x="826" y="4606"/>
                      <a:pt x="1164" y="4353"/>
                    </a:cubicBezTo>
                    <a:cubicBezTo>
                      <a:pt x="1433" y="2570"/>
                      <a:pt x="1305" y="1349"/>
                      <a:pt x="1150" y="604"/>
                    </a:cubicBezTo>
                    <a:cubicBezTo>
                      <a:pt x="857" y="392"/>
                      <a:pt x="520" y="183"/>
                      <a:pt x="1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2" name="Google Shape;3342;p90"/>
              <p:cNvSpPr/>
              <p:nvPr/>
            </p:nvSpPr>
            <p:spPr>
              <a:xfrm>
                <a:off x="7176531" y="2592442"/>
                <a:ext cx="50061" cy="174868"/>
              </a:xfrm>
              <a:custGeom>
                <a:rect b="b" l="l" r="r" t="t"/>
                <a:pathLst>
                  <a:path extrusionOk="0" h="5058" w="1448">
                    <a:moveTo>
                      <a:pt x="1278" y="1"/>
                    </a:moveTo>
                    <a:lnTo>
                      <a:pt x="1278" y="1"/>
                    </a:lnTo>
                    <a:cubicBezTo>
                      <a:pt x="914" y="183"/>
                      <a:pt x="591" y="392"/>
                      <a:pt x="294" y="618"/>
                    </a:cubicBezTo>
                    <a:cubicBezTo>
                      <a:pt x="125" y="1349"/>
                      <a:pt x="1" y="2583"/>
                      <a:pt x="281" y="4353"/>
                    </a:cubicBezTo>
                    <a:cubicBezTo>
                      <a:pt x="618" y="4606"/>
                      <a:pt x="1012" y="4845"/>
                      <a:pt x="1447" y="5058"/>
                    </a:cubicBezTo>
                    <a:cubicBezTo>
                      <a:pt x="1012" y="3301"/>
                      <a:pt x="1208" y="773"/>
                      <a:pt x="1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3" name="Google Shape;3343;p90"/>
              <p:cNvSpPr/>
              <p:nvPr/>
            </p:nvSpPr>
            <p:spPr>
              <a:xfrm>
                <a:off x="7246469" y="2640947"/>
                <a:ext cx="171030" cy="73916"/>
              </a:xfrm>
              <a:custGeom>
                <a:rect b="b" l="l" r="r" t="t"/>
                <a:pathLst>
                  <a:path extrusionOk="0" h="2138" w="4947">
                    <a:moveTo>
                      <a:pt x="4188" y="0"/>
                    </a:moveTo>
                    <a:cubicBezTo>
                      <a:pt x="4087" y="0"/>
                      <a:pt x="4002" y="85"/>
                      <a:pt x="4002" y="186"/>
                    </a:cubicBezTo>
                    <a:lnTo>
                      <a:pt x="4002" y="675"/>
                    </a:lnTo>
                    <a:lnTo>
                      <a:pt x="3682" y="675"/>
                    </a:lnTo>
                    <a:lnTo>
                      <a:pt x="3682" y="199"/>
                    </a:lnTo>
                    <a:cubicBezTo>
                      <a:pt x="3682" y="101"/>
                      <a:pt x="3611" y="17"/>
                      <a:pt x="3514" y="17"/>
                    </a:cubicBezTo>
                    <a:cubicBezTo>
                      <a:pt x="3412" y="17"/>
                      <a:pt x="3328" y="101"/>
                      <a:pt x="3328" y="199"/>
                    </a:cubicBezTo>
                    <a:lnTo>
                      <a:pt x="3328" y="675"/>
                    </a:lnTo>
                    <a:lnTo>
                      <a:pt x="3008" y="675"/>
                    </a:lnTo>
                    <a:lnTo>
                      <a:pt x="3008" y="199"/>
                    </a:lnTo>
                    <a:cubicBezTo>
                      <a:pt x="3008" y="101"/>
                      <a:pt x="2937" y="31"/>
                      <a:pt x="2839" y="31"/>
                    </a:cubicBezTo>
                    <a:cubicBezTo>
                      <a:pt x="2738" y="31"/>
                      <a:pt x="2654" y="101"/>
                      <a:pt x="2654" y="199"/>
                    </a:cubicBezTo>
                    <a:lnTo>
                      <a:pt x="2654" y="675"/>
                    </a:lnTo>
                    <a:lnTo>
                      <a:pt x="2334" y="675"/>
                    </a:lnTo>
                    <a:lnTo>
                      <a:pt x="2334" y="213"/>
                    </a:lnTo>
                    <a:cubicBezTo>
                      <a:pt x="2334" y="115"/>
                      <a:pt x="2263" y="31"/>
                      <a:pt x="2165" y="31"/>
                    </a:cubicBezTo>
                    <a:cubicBezTo>
                      <a:pt x="2064" y="31"/>
                      <a:pt x="1980" y="115"/>
                      <a:pt x="1980" y="213"/>
                    </a:cubicBezTo>
                    <a:lnTo>
                      <a:pt x="1980" y="675"/>
                    </a:lnTo>
                    <a:lnTo>
                      <a:pt x="1673" y="675"/>
                    </a:lnTo>
                    <a:lnTo>
                      <a:pt x="1659" y="226"/>
                    </a:lnTo>
                    <a:cubicBezTo>
                      <a:pt x="1659" y="128"/>
                      <a:pt x="1588" y="44"/>
                      <a:pt x="1491" y="44"/>
                    </a:cubicBezTo>
                    <a:cubicBezTo>
                      <a:pt x="1390" y="44"/>
                      <a:pt x="1305" y="128"/>
                      <a:pt x="1305" y="226"/>
                    </a:cubicBezTo>
                    <a:lnTo>
                      <a:pt x="1305" y="675"/>
                    </a:lnTo>
                    <a:lnTo>
                      <a:pt x="998" y="675"/>
                    </a:lnTo>
                    <a:lnTo>
                      <a:pt x="998" y="226"/>
                    </a:lnTo>
                    <a:cubicBezTo>
                      <a:pt x="998" y="128"/>
                      <a:pt x="914" y="58"/>
                      <a:pt x="816" y="58"/>
                    </a:cubicBezTo>
                    <a:cubicBezTo>
                      <a:pt x="715" y="58"/>
                      <a:pt x="631" y="128"/>
                      <a:pt x="631" y="226"/>
                    </a:cubicBezTo>
                    <a:lnTo>
                      <a:pt x="631" y="675"/>
                    </a:lnTo>
                    <a:lnTo>
                      <a:pt x="409" y="675"/>
                    </a:lnTo>
                    <a:cubicBezTo>
                      <a:pt x="183" y="675"/>
                      <a:pt x="1" y="860"/>
                      <a:pt x="1" y="1083"/>
                    </a:cubicBezTo>
                    <a:cubicBezTo>
                      <a:pt x="1" y="1308"/>
                      <a:pt x="183" y="1490"/>
                      <a:pt x="409" y="1490"/>
                    </a:cubicBezTo>
                    <a:lnTo>
                      <a:pt x="631" y="1490"/>
                    </a:lnTo>
                    <a:lnTo>
                      <a:pt x="631" y="1969"/>
                    </a:lnTo>
                    <a:cubicBezTo>
                      <a:pt x="631" y="2067"/>
                      <a:pt x="715" y="2138"/>
                      <a:pt x="816" y="2138"/>
                    </a:cubicBezTo>
                    <a:cubicBezTo>
                      <a:pt x="914" y="2138"/>
                      <a:pt x="998" y="2067"/>
                      <a:pt x="998" y="1969"/>
                    </a:cubicBezTo>
                    <a:lnTo>
                      <a:pt x="998" y="1490"/>
                    </a:lnTo>
                    <a:lnTo>
                      <a:pt x="1305" y="1490"/>
                    </a:lnTo>
                    <a:lnTo>
                      <a:pt x="1305" y="1956"/>
                    </a:lnTo>
                    <a:cubicBezTo>
                      <a:pt x="1305" y="2053"/>
                      <a:pt x="1390" y="2138"/>
                      <a:pt x="1491" y="2138"/>
                    </a:cubicBezTo>
                    <a:cubicBezTo>
                      <a:pt x="1588" y="2138"/>
                      <a:pt x="1673" y="2053"/>
                      <a:pt x="1673" y="1956"/>
                    </a:cubicBezTo>
                    <a:lnTo>
                      <a:pt x="1673" y="1490"/>
                    </a:lnTo>
                    <a:lnTo>
                      <a:pt x="1980" y="1490"/>
                    </a:lnTo>
                    <a:lnTo>
                      <a:pt x="1980" y="1956"/>
                    </a:lnTo>
                    <a:cubicBezTo>
                      <a:pt x="1980" y="2040"/>
                      <a:pt x="2064" y="2124"/>
                      <a:pt x="2165" y="2124"/>
                    </a:cubicBezTo>
                    <a:cubicBezTo>
                      <a:pt x="2263" y="2124"/>
                      <a:pt x="2347" y="2040"/>
                      <a:pt x="2347" y="1956"/>
                    </a:cubicBezTo>
                    <a:lnTo>
                      <a:pt x="2334" y="1490"/>
                    </a:lnTo>
                    <a:lnTo>
                      <a:pt x="2654" y="1490"/>
                    </a:lnTo>
                    <a:lnTo>
                      <a:pt x="2654" y="1939"/>
                    </a:lnTo>
                    <a:cubicBezTo>
                      <a:pt x="2654" y="2040"/>
                      <a:pt x="2738" y="2107"/>
                      <a:pt x="2839" y="2107"/>
                    </a:cubicBezTo>
                    <a:cubicBezTo>
                      <a:pt x="2937" y="2107"/>
                      <a:pt x="3008" y="2040"/>
                      <a:pt x="3008" y="1939"/>
                    </a:cubicBezTo>
                    <a:lnTo>
                      <a:pt x="3008" y="1490"/>
                    </a:lnTo>
                    <a:lnTo>
                      <a:pt x="3328" y="1490"/>
                    </a:lnTo>
                    <a:lnTo>
                      <a:pt x="3328" y="1925"/>
                    </a:lnTo>
                    <a:cubicBezTo>
                      <a:pt x="3328" y="2023"/>
                      <a:pt x="3412" y="2107"/>
                      <a:pt x="3514" y="2107"/>
                    </a:cubicBezTo>
                    <a:cubicBezTo>
                      <a:pt x="3611" y="2107"/>
                      <a:pt x="3682" y="2023"/>
                      <a:pt x="3682" y="1925"/>
                    </a:cubicBezTo>
                    <a:lnTo>
                      <a:pt x="3682" y="1490"/>
                    </a:lnTo>
                    <a:lnTo>
                      <a:pt x="4002" y="1490"/>
                    </a:lnTo>
                    <a:lnTo>
                      <a:pt x="4002" y="1925"/>
                    </a:lnTo>
                    <a:cubicBezTo>
                      <a:pt x="4002" y="2023"/>
                      <a:pt x="4087" y="2094"/>
                      <a:pt x="4188" y="2094"/>
                    </a:cubicBezTo>
                    <a:cubicBezTo>
                      <a:pt x="4286" y="2094"/>
                      <a:pt x="4356" y="2023"/>
                      <a:pt x="4356" y="1925"/>
                    </a:cubicBezTo>
                    <a:lnTo>
                      <a:pt x="4356" y="1490"/>
                    </a:lnTo>
                    <a:lnTo>
                      <a:pt x="4538" y="1490"/>
                    </a:lnTo>
                    <a:cubicBezTo>
                      <a:pt x="4761" y="1490"/>
                      <a:pt x="4946" y="1308"/>
                      <a:pt x="4946" y="1083"/>
                    </a:cubicBezTo>
                    <a:cubicBezTo>
                      <a:pt x="4946" y="860"/>
                      <a:pt x="4761" y="675"/>
                      <a:pt x="4538" y="675"/>
                    </a:cubicBezTo>
                    <a:lnTo>
                      <a:pt x="4356" y="675"/>
                    </a:lnTo>
                    <a:lnTo>
                      <a:pt x="4356" y="186"/>
                    </a:lnTo>
                    <a:cubicBezTo>
                      <a:pt x="4356" y="85"/>
                      <a:pt x="4286" y="0"/>
                      <a:pt x="41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4" name="Google Shape;3344;p90"/>
              <p:cNvSpPr/>
              <p:nvPr/>
            </p:nvSpPr>
            <p:spPr>
              <a:xfrm>
                <a:off x="7163947" y="3033859"/>
                <a:ext cx="336079" cy="145723"/>
              </a:xfrm>
              <a:custGeom>
                <a:rect b="b" l="l" r="r" t="t"/>
                <a:pathLst>
                  <a:path extrusionOk="0" h="4215" w="9721">
                    <a:moveTo>
                      <a:pt x="405" y="0"/>
                    </a:moveTo>
                    <a:cubicBezTo>
                      <a:pt x="183" y="0"/>
                      <a:pt x="1" y="169"/>
                      <a:pt x="1" y="381"/>
                    </a:cubicBezTo>
                    <a:lnTo>
                      <a:pt x="1" y="3823"/>
                    </a:lnTo>
                    <a:cubicBezTo>
                      <a:pt x="1" y="4032"/>
                      <a:pt x="183" y="4214"/>
                      <a:pt x="405" y="4214"/>
                    </a:cubicBezTo>
                    <a:lnTo>
                      <a:pt x="9312" y="4214"/>
                    </a:lnTo>
                    <a:cubicBezTo>
                      <a:pt x="9538" y="4214"/>
                      <a:pt x="9720" y="4032"/>
                      <a:pt x="9720" y="3823"/>
                    </a:cubicBezTo>
                    <a:lnTo>
                      <a:pt x="9720" y="381"/>
                    </a:lnTo>
                    <a:cubicBezTo>
                      <a:pt x="9720" y="169"/>
                      <a:pt x="9538" y="0"/>
                      <a:pt x="93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5" name="Google Shape;3345;p90"/>
              <p:cNvSpPr/>
              <p:nvPr/>
            </p:nvSpPr>
            <p:spPr>
              <a:xfrm>
                <a:off x="7263029" y="3065908"/>
                <a:ext cx="137910" cy="65653"/>
              </a:xfrm>
              <a:custGeom>
                <a:rect b="b" l="l" r="r" t="t"/>
                <a:pathLst>
                  <a:path extrusionOk="0" h="1899" w="3989">
                    <a:moveTo>
                      <a:pt x="0" y="0"/>
                    </a:moveTo>
                    <a:lnTo>
                      <a:pt x="0" y="1898"/>
                    </a:lnTo>
                    <a:lnTo>
                      <a:pt x="3989" y="1898"/>
                    </a:lnTo>
                    <a:lnTo>
                      <a:pt x="398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46" name="Google Shape;3346;p90"/>
            <p:cNvSpPr/>
            <p:nvPr/>
          </p:nvSpPr>
          <p:spPr>
            <a:xfrm>
              <a:off x="3720225" y="1301825"/>
              <a:ext cx="270579" cy="257822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7" name="Google Shape;3347;p90"/>
            <p:cNvSpPr/>
            <p:nvPr/>
          </p:nvSpPr>
          <p:spPr>
            <a:xfrm>
              <a:off x="4895650" y="1301825"/>
              <a:ext cx="270579" cy="257822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48" name="Google Shape;3348;p90"/>
          <p:cNvGrpSpPr/>
          <p:nvPr/>
        </p:nvGrpSpPr>
        <p:grpSpPr>
          <a:xfrm>
            <a:off x="2811250" y="4249681"/>
            <a:ext cx="3521489" cy="284589"/>
            <a:chOff x="2811250" y="4249681"/>
            <a:chExt cx="3521489" cy="284589"/>
          </a:xfrm>
        </p:grpSpPr>
        <p:sp>
          <p:nvSpPr>
            <p:cNvPr id="3349" name="Google Shape;3349;p90"/>
            <p:cNvSpPr/>
            <p:nvPr/>
          </p:nvSpPr>
          <p:spPr>
            <a:xfrm>
              <a:off x="2811250" y="42496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0" name="Google Shape;3350;p90"/>
            <p:cNvSpPr/>
            <p:nvPr/>
          </p:nvSpPr>
          <p:spPr>
            <a:xfrm>
              <a:off x="6034088" y="4249681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54" name="Shape 3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5" name="Google Shape;3355;p91"/>
          <p:cNvGrpSpPr/>
          <p:nvPr/>
        </p:nvGrpSpPr>
        <p:grpSpPr>
          <a:xfrm>
            <a:off x="3586200" y="1761075"/>
            <a:ext cx="1971600" cy="933600"/>
            <a:chOff x="3586200" y="1761075"/>
            <a:chExt cx="1971600" cy="933600"/>
          </a:xfrm>
        </p:grpSpPr>
        <p:sp>
          <p:nvSpPr>
            <p:cNvPr id="3356" name="Google Shape;3356;p91"/>
            <p:cNvSpPr/>
            <p:nvPr/>
          </p:nvSpPr>
          <p:spPr>
            <a:xfrm>
              <a:off x="3586200" y="1761075"/>
              <a:ext cx="1971600" cy="9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7" name="Google Shape;3357;p91"/>
            <p:cNvSpPr/>
            <p:nvPr/>
          </p:nvSpPr>
          <p:spPr>
            <a:xfrm>
              <a:off x="3642000" y="1820175"/>
              <a:ext cx="1860000" cy="815400"/>
            </a:xfrm>
            <a:prstGeom prst="rect">
              <a:avLst/>
            </a:prstGeom>
            <a:noFill/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58" name="Google Shape;3358;p91"/>
          <p:cNvGrpSpPr/>
          <p:nvPr/>
        </p:nvGrpSpPr>
        <p:grpSpPr>
          <a:xfrm>
            <a:off x="1330361" y="1535969"/>
            <a:ext cx="1788621" cy="1383809"/>
            <a:chOff x="7084783" y="654573"/>
            <a:chExt cx="698053" cy="540065"/>
          </a:xfrm>
        </p:grpSpPr>
        <p:sp>
          <p:nvSpPr>
            <p:cNvPr id="3359" name="Google Shape;3359;p91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0" name="Google Shape;3360;p91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1" name="Google Shape;3361;p91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2" name="Google Shape;3362;p91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3" name="Google Shape;3363;p91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4" name="Google Shape;3364;p91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5" name="Google Shape;3365;p91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6" name="Google Shape;3366;p91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7" name="Google Shape;3367;p91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8" name="Google Shape;3368;p91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69" name="Google Shape;3369;p91"/>
          <p:cNvSpPr txBox="1"/>
          <p:nvPr>
            <p:ph idx="1" type="subTitle"/>
          </p:nvPr>
        </p:nvSpPr>
        <p:spPr>
          <a:xfrm>
            <a:off x="1128913" y="3323838"/>
            <a:ext cx="21915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TEAM 1</a:t>
            </a:r>
            <a:endParaRPr/>
          </a:p>
        </p:txBody>
      </p:sp>
      <p:sp>
        <p:nvSpPr>
          <p:cNvPr id="3370" name="Google Shape;3370;p91"/>
          <p:cNvSpPr txBox="1"/>
          <p:nvPr>
            <p:ph idx="2" type="subTitle"/>
          </p:nvPr>
        </p:nvSpPr>
        <p:spPr>
          <a:xfrm>
            <a:off x="5709263" y="3323850"/>
            <a:ext cx="21915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/>
              <a:t>TEAM 2</a:t>
            </a:r>
            <a:endParaRPr/>
          </a:p>
        </p:txBody>
      </p:sp>
      <p:sp>
        <p:nvSpPr>
          <p:cNvPr id="3371" name="Google Shape;3371;p91"/>
          <p:cNvSpPr txBox="1"/>
          <p:nvPr>
            <p:ph idx="3" type="subTitle"/>
          </p:nvPr>
        </p:nvSpPr>
        <p:spPr>
          <a:xfrm>
            <a:off x="1238850" y="3778050"/>
            <a:ext cx="19716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Despite being red, Mars is cold</a:t>
            </a:r>
            <a:endParaRPr/>
          </a:p>
        </p:txBody>
      </p:sp>
      <p:sp>
        <p:nvSpPr>
          <p:cNvPr id="3372" name="Google Shape;3372;p91"/>
          <p:cNvSpPr txBox="1"/>
          <p:nvPr>
            <p:ph idx="4" type="subTitle"/>
          </p:nvPr>
        </p:nvSpPr>
        <p:spPr>
          <a:xfrm>
            <a:off x="5819213" y="3776538"/>
            <a:ext cx="19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Venus has a beautiful name, but it’s hot</a:t>
            </a:r>
            <a:endParaRPr/>
          </a:p>
        </p:txBody>
      </p:sp>
      <p:sp>
        <p:nvSpPr>
          <p:cNvPr id="3373" name="Google Shape;3373;p91"/>
          <p:cNvSpPr txBox="1"/>
          <p:nvPr>
            <p:ph type="title"/>
          </p:nvPr>
        </p:nvSpPr>
        <p:spPr>
          <a:xfrm>
            <a:off x="3642000" y="1977375"/>
            <a:ext cx="1860000" cy="5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VS.</a:t>
            </a:r>
            <a:endParaRPr/>
          </a:p>
        </p:txBody>
      </p:sp>
      <p:grpSp>
        <p:nvGrpSpPr>
          <p:cNvPr id="3374" name="Google Shape;3374;p91"/>
          <p:cNvGrpSpPr/>
          <p:nvPr/>
        </p:nvGrpSpPr>
        <p:grpSpPr>
          <a:xfrm flipH="1">
            <a:off x="5910712" y="1535958"/>
            <a:ext cx="1788621" cy="1383863"/>
            <a:chOff x="7084783" y="654573"/>
            <a:chExt cx="698053" cy="540065"/>
          </a:xfrm>
        </p:grpSpPr>
        <p:sp>
          <p:nvSpPr>
            <p:cNvPr id="3375" name="Google Shape;3375;p91"/>
            <p:cNvSpPr/>
            <p:nvPr/>
          </p:nvSpPr>
          <p:spPr>
            <a:xfrm>
              <a:off x="7084783" y="654573"/>
              <a:ext cx="577013" cy="540064"/>
            </a:xfrm>
            <a:custGeom>
              <a:rect b="b" l="l" r="r" t="t"/>
              <a:pathLst>
                <a:path extrusionOk="0" h="9522" w="10173">
                  <a:moveTo>
                    <a:pt x="5249" y="0"/>
                  </a:moveTo>
                  <a:cubicBezTo>
                    <a:pt x="5061" y="0"/>
                    <a:pt x="4872" y="11"/>
                    <a:pt x="4680" y="33"/>
                  </a:cubicBezTo>
                  <a:cubicBezTo>
                    <a:pt x="1953" y="343"/>
                    <a:pt x="1" y="2787"/>
                    <a:pt x="311" y="5511"/>
                  </a:cubicBezTo>
                  <a:cubicBezTo>
                    <a:pt x="436" y="6647"/>
                    <a:pt x="942" y="7645"/>
                    <a:pt x="1673" y="8404"/>
                  </a:cubicBezTo>
                  <a:cubicBezTo>
                    <a:pt x="2161" y="8301"/>
                    <a:pt x="2839" y="8177"/>
                    <a:pt x="3243" y="8177"/>
                  </a:cubicBezTo>
                  <a:cubicBezTo>
                    <a:pt x="3328" y="8177"/>
                    <a:pt x="3400" y="8182"/>
                    <a:pt x="3457" y="8195"/>
                  </a:cubicBezTo>
                  <a:cubicBezTo>
                    <a:pt x="3889" y="8278"/>
                    <a:pt x="4732" y="9521"/>
                    <a:pt x="6037" y="9521"/>
                  </a:cubicBezTo>
                  <a:cubicBezTo>
                    <a:pt x="6259" y="9521"/>
                    <a:pt x="6495" y="9485"/>
                    <a:pt x="6744" y="9402"/>
                  </a:cubicBezTo>
                  <a:cubicBezTo>
                    <a:pt x="8443" y="8812"/>
                    <a:pt x="8514" y="7352"/>
                    <a:pt x="8136" y="4935"/>
                  </a:cubicBezTo>
                  <a:lnTo>
                    <a:pt x="10172" y="4500"/>
                  </a:lnTo>
                  <a:cubicBezTo>
                    <a:pt x="10172" y="4473"/>
                    <a:pt x="10172" y="4429"/>
                    <a:pt x="10159" y="4402"/>
                  </a:cubicBezTo>
                  <a:cubicBezTo>
                    <a:pt x="9871" y="1866"/>
                    <a:pt x="7737" y="0"/>
                    <a:pt x="52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6" name="Google Shape;3376;p91"/>
            <p:cNvSpPr/>
            <p:nvPr/>
          </p:nvSpPr>
          <p:spPr>
            <a:xfrm>
              <a:off x="7100664" y="927328"/>
              <a:ext cx="454214" cy="267310"/>
            </a:xfrm>
            <a:custGeom>
              <a:rect b="b" l="l" r="r" t="t"/>
              <a:pathLst>
                <a:path extrusionOk="0" h="4713" w="8008">
                  <a:moveTo>
                    <a:pt x="1" y="1"/>
                  </a:moveTo>
                  <a:cubicBezTo>
                    <a:pt x="1" y="237"/>
                    <a:pt x="1" y="463"/>
                    <a:pt x="31" y="702"/>
                  </a:cubicBezTo>
                  <a:cubicBezTo>
                    <a:pt x="156" y="1838"/>
                    <a:pt x="662" y="2836"/>
                    <a:pt x="1393" y="3595"/>
                  </a:cubicBezTo>
                  <a:cubicBezTo>
                    <a:pt x="1881" y="3492"/>
                    <a:pt x="2559" y="3368"/>
                    <a:pt x="2963" y="3368"/>
                  </a:cubicBezTo>
                  <a:cubicBezTo>
                    <a:pt x="3048" y="3368"/>
                    <a:pt x="3120" y="3373"/>
                    <a:pt x="3177" y="3386"/>
                  </a:cubicBezTo>
                  <a:cubicBezTo>
                    <a:pt x="3609" y="3469"/>
                    <a:pt x="4452" y="4712"/>
                    <a:pt x="5757" y="4712"/>
                  </a:cubicBezTo>
                  <a:cubicBezTo>
                    <a:pt x="5979" y="4712"/>
                    <a:pt x="6215" y="4676"/>
                    <a:pt x="6464" y="4593"/>
                  </a:cubicBezTo>
                  <a:cubicBezTo>
                    <a:pt x="7448" y="4242"/>
                    <a:pt x="7883" y="3625"/>
                    <a:pt x="8008" y="2681"/>
                  </a:cubicBezTo>
                  <a:cubicBezTo>
                    <a:pt x="7870" y="2499"/>
                    <a:pt x="7772" y="2276"/>
                    <a:pt x="7742" y="2051"/>
                  </a:cubicBezTo>
                  <a:cubicBezTo>
                    <a:pt x="7307" y="2499"/>
                    <a:pt x="6774" y="2866"/>
                    <a:pt x="6197" y="3089"/>
                  </a:cubicBezTo>
                  <a:cubicBezTo>
                    <a:pt x="5758" y="3253"/>
                    <a:pt x="5302" y="3333"/>
                    <a:pt x="4846" y="3333"/>
                  </a:cubicBezTo>
                  <a:cubicBezTo>
                    <a:pt x="4282" y="3333"/>
                    <a:pt x="3720" y="3211"/>
                    <a:pt x="3190" y="2978"/>
                  </a:cubicBezTo>
                  <a:cubicBezTo>
                    <a:pt x="1842" y="2388"/>
                    <a:pt x="759" y="1265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2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7" name="Google Shape;3377;p91"/>
            <p:cNvSpPr/>
            <p:nvPr/>
          </p:nvSpPr>
          <p:spPr>
            <a:xfrm>
              <a:off x="7122274" y="1056077"/>
              <a:ext cx="90128" cy="87685"/>
            </a:xfrm>
            <a:custGeom>
              <a:rect b="b" l="l" r="r" t="t"/>
              <a:pathLst>
                <a:path extrusionOk="0" h="1546" w="1589">
                  <a:moveTo>
                    <a:pt x="172" y="1"/>
                  </a:moveTo>
                  <a:cubicBezTo>
                    <a:pt x="29" y="1"/>
                    <a:pt x="1" y="189"/>
                    <a:pt x="1" y="189"/>
                  </a:cubicBezTo>
                  <a:cubicBezTo>
                    <a:pt x="361" y="1338"/>
                    <a:pt x="571" y="1545"/>
                    <a:pt x="675" y="1545"/>
                  </a:cubicBezTo>
                  <a:cubicBezTo>
                    <a:pt x="734" y="1545"/>
                    <a:pt x="759" y="1480"/>
                    <a:pt x="759" y="1480"/>
                  </a:cubicBezTo>
                  <a:lnTo>
                    <a:pt x="1589" y="1213"/>
                  </a:lnTo>
                  <a:cubicBezTo>
                    <a:pt x="1531" y="694"/>
                    <a:pt x="786" y="455"/>
                    <a:pt x="422" y="131"/>
                  </a:cubicBezTo>
                  <a:cubicBezTo>
                    <a:pt x="314" y="35"/>
                    <a:pt x="232" y="1"/>
                    <a:pt x="1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p91"/>
            <p:cNvSpPr/>
            <p:nvPr/>
          </p:nvSpPr>
          <p:spPr>
            <a:xfrm>
              <a:off x="7354997" y="1122323"/>
              <a:ext cx="31026" cy="29833"/>
            </a:xfrm>
            <a:custGeom>
              <a:rect b="b" l="l" r="r" t="t"/>
              <a:pathLst>
                <a:path extrusionOk="0" h="526" w="547">
                  <a:moveTo>
                    <a:pt x="263" y="0"/>
                  </a:moveTo>
                  <a:cubicBezTo>
                    <a:pt x="254" y="0"/>
                    <a:pt x="245" y="1"/>
                    <a:pt x="237" y="2"/>
                  </a:cubicBezTo>
                  <a:cubicBezTo>
                    <a:pt x="99" y="18"/>
                    <a:pt x="1" y="143"/>
                    <a:pt x="14" y="285"/>
                  </a:cubicBezTo>
                  <a:cubicBezTo>
                    <a:pt x="27" y="416"/>
                    <a:pt x="139" y="525"/>
                    <a:pt x="271" y="525"/>
                  </a:cubicBezTo>
                  <a:cubicBezTo>
                    <a:pt x="279" y="525"/>
                    <a:pt x="286" y="525"/>
                    <a:pt x="294" y="524"/>
                  </a:cubicBezTo>
                  <a:cubicBezTo>
                    <a:pt x="436" y="507"/>
                    <a:pt x="547" y="369"/>
                    <a:pt x="533" y="227"/>
                  </a:cubicBezTo>
                  <a:cubicBezTo>
                    <a:pt x="508" y="95"/>
                    <a:pt x="39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p91"/>
            <p:cNvSpPr/>
            <p:nvPr/>
          </p:nvSpPr>
          <p:spPr>
            <a:xfrm>
              <a:off x="7456922" y="1119997"/>
              <a:ext cx="31026" cy="29663"/>
            </a:xfrm>
            <a:custGeom>
              <a:rect b="b" l="l" r="r" t="t"/>
              <a:pathLst>
                <a:path extrusionOk="0" h="523" w="547">
                  <a:moveTo>
                    <a:pt x="266" y="1"/>
                  </a:moveTo>
                  <a:cubicBezTo>
                    <a:pt x="257" y="1"/>
                    <a:pt x="249" y="1"/>
                    <a:pt x="240" y="2"/>
                  </a:cubicBezTo>
                  <a:cubicBezTo>
                    <a:pt x="98" y="16"/>
                    <a:pt x="1" y="144"/>
                    <a:pt x="14" y="282"/>
                  </a:cubicBezTo>
                  <a:cubicBezTo>
                    <a:pt x="27" y="427"/>
                    <a:pt x="140" y="523"/>
                    <a:pt x="269" y="523"/>
                  </a:cubicBezTo>
                  <a:cubicBezTo>
                    <a:pt x="277" y="523"/>
                    <a:pt x="286" y="522"/>
                    <a:pt x="294" y="521"/>
                  </a:cubicBezTo>
                  <a:cubicBezTo>
                    <a:pt x="449" y="508"/>
                    <a:pt x="547" y="366"/>
                    <a:pt x="533" y="228"/>
                  </a:cubicBezTo>
                  <a:cubicBezTo>
                    <a:pt x="521" y="95"/>
                    <a:pt x="395" y="1"/>
                    <a:pt x="2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p91"/>
            <p:cNvSpPr/>
            <p:nvPr/>
          </p:nvSpPr>
          <p:spPr>
            <a:xfrm>
              <a:off x="7464977" y="901748"/>
              <a:ext cx="317859" cy="290337"/>
            </a:xfrm>
            <a:custGeom>
              <a:rect b="b" l="l" r="r" t="t"/>
              <a:pathLst>
                <a:path extrusionOk="0" h="5119" w="5604">
                  <a:moveTo>
                    <a:pt x="4720" y="1912"/>
                  </a:moveTo>
                  <a:cubicBezTo>
                    <a:pt x="4747" y="2023"/>
                    <a:pt x="4805" y="2235"/>
                    <a:pt x="4858" y="2488"/>
                  </a:cubicBezTo>
                  <a:cubicBezTo>
                    <a:pt x="4410" y="2626"/>
                    <a:pt x="3385" y="2697"/>
                    <a:pt x="2387" y="2711"/>
                  </a:cubicBezTo>
                  <a:cubicBezTo>
                    <a:pt x="2374" y="2529"/>
                    <a:pt x="2360" y="2333"/>
                    <a:pt x="2343" y="2151"/>
                  </a:cubicBezTo>
                  <a:cubicBezTo>
                    <a:pt x="3217" y="2137"/>
                    <a:pt x="4144" y="2080"/>
                    <a:pt x="4720" y="1912"/>
                  </a:cubicBezTo>
                  <a:close/>
                  <a:moveTo>
                    <a:pt x="4902" y="2657"/>
                  </a:moveTo>
                  <a:cubicBezTo>
                    <a:pt x="4929" y="2795"/>
                    <a:pt x="4973" y="2963"/>
                    <a:pt x="5000" y="3119"/>
                  </a:cubicBezTo>
                  <a:cubicBezTo>
                    <a:pt x="5196" y="4258"/>
                    <a:pt x="5027" y="4582"/>
                    <a:pt x="4916" y="4679"/>
                  </a:cubicBezTo>
                  <a:cubicBezTo>
                    <a:pt x="4730" y="4838"/>
                    <a:pt x="4375" y="4946"/>
                    <a:pt x="3994" y="4946"/>
                  </a:cubicBezTo>
                  <a:cubicBezTo>
                    <a:pt x="3767" y="4946"/>
                    <a:pt x="3530" y="4907"/>
                    <a:pt x="3314" y="4818"/>
                  </a:cubicBezTo>
                  <a:cubicBezTo>
                    <a:pt x="2977" y="4679"/>
                    <a:pt x="2542" y="4356"/>
                    <a:pt x="2472" y="3584"/>
                  </a:cubicBezTo>
                  <a:cubicBezTo>
                    <a:pt x="2458" y="3358"/>
                    <a:pt x="2428" y="3119"/>
                    <a:pt x="2414" y="2896"/>
                  </a:cubicBezTo>
                  <a:cubicBezTo>
                    <a:pt x="3018" y="2879"/>
                    <a:pt x="3652" y="2852"/>
                    <a:pt x="4157" y="2795"/>
                  </a:cubicBezTo>
                  <a:cubicBezTo>
                    <a:pt x="4467" y="2754"/>
                    <a:pt x="4720" y="2711"/>
                    <a:pt x="4902" y="2657"/>
                  </a:cubicBezTo>
                  <a:close/>
                  <a:moveTo>
                    <a:pt x="2161" y="0"/>
                  </a:moveTo>
                  <a:lnTo>
                    <a:pt x="1993" y="13"/>
                  </a:lnTo>
                  <a:cubicBezTo>
                    <a:pt x="1993" y="30"/>
                    <a:pt x="2064" y="887"/>
                    <a:pt x="2148" y="1982"/>
                  </a:cubicBezTo>
                  <a:cubicBezTo>
                    <a:pt x="1039" y="1982"/>
                    <a:pt x="27" y="1939"/>
                    <a:pt x="14" y="1939"/>
                  </a:cubicBezTo>
                  <a:lnTo>
                    <a:pt x="0" y="2107"/>
                  </a:lnTo>
                  <a:cubicBezTo>
                    <a:pt x="76" y="2107"/>
                    <a:pt x="869" y="2153"/>
                    <a:pt x="1820" y="2153"/>
                  </a:cubicBezTo>
                  <a:cubicBezTo>
                    <a:pt x="1932" y="2153"/>
                    <a:pt x="2046" y="2152"/>
                    <a:pt x="2161" y="2151"/>
                  </a:cubicBezTo>
                  <a:cubicBezTo>
                    <a:pt x="2175" y="2333"/>
                    <a:pt x="2205" y="2529"/>
                    <a:pt x="2219" y="2727"/>
                  </a:cubicBezTo>
                  <a:cubicBezTo>
                    <a:pt x="2015" y="2730"/>
                    <a:pt x="1813" y="2731"/>
                    <a:pt x="1620" y="2731"/>
                  </a:cubicBezTo>
                  <a:cubicBezTo>
                    <a:pt x="751" y="2731"/>
                    <a:pt x="49" y="2711"/>
                    <a:pt x="27" y="2711"/>
                  </a:cubicBezTo>
                  <a:lnTo>
                    <a:pt x="27" y="2896"/>
                  </a:lnTo>
                  <a:cubicBezTo>
                    <a:pt x="83" y="2896"/>
                    <a:pt x="552" y="2908"/>
                    <a:pt x="1186" y="2908"/>
                  </a:cubicBezTo>
                  <a:cubicBezTo>
                    <a:pt x="1504" y="2908"/>
                    <a:pt x="1862" y="2905"/>
                    <a:pt x="2232" y="2896"/>
                  </a:cubicBezTo>
                  <a:cubicBezTo>
                    <a:pt x="2259" y="3132"/>
                    <a:pt x="2276" y="3371"/>
                    <a:pt x="2303" y="3597"/>
                  </a:cubicBezTo>
                  <a:cubicBezTo>
                    <a:pt x="2374" y="4454"/>
                    <a:pt x="2866" y="4818"/>
                    <a:pt x="3244" y="4986"/>
                  </a:cubicBezTo>
                  <a:cubicBezTo>
                    <a:pt x="3477" y="5078"/>
                    <a:pt x="3723" y="5118"/>
                    <a:pt x="3959" y="5118"/>
                  </a:cubicBezTo>
                  <a:cubicBezTo>
                    <a:pt x="4051" y="5118"/>
                    <a:pt x="4141" y="5112"/>
                    <a:pt x="4228" y="5101"/>
                  </a:cubicBezTo>
                  <a:cubicBezTo>
                    <a:pt x="4565" y="5071"/>
                    <a:pt x="4858" y="4959"/>
                    <a:pt x="5027" y="4804"/>
                  </a:cubicBezTo>
                  <a:cubicBezTo>
                    <a:pt x="5604" y="4329"/>
                    <a:pt x="4943" y="2036"/>
                    <a:pt x="4858" y="1783"/>
                  </a:cubicBezTo>
                  <a:lnTo>
                    <a:pt x="4832" y="1699"/>
                  </a:lnTo>
                  <a:lnTo>
                    <a:pt x="4747" y="1730"/>
                  </a:lnTo>
                  <a:cubicBezTo>
                    <a:pt x="4215" y="1898"/>
                    <a:pt x="3244" y="1952"/>
                    <a:pt x="2330" y="1982"/>
                  </a:cubicBezTo>
                  <a:cubicBezTo>
                    <a:pt x="2232" y="887"/>
                    <a:pt x="2161" y="13"/>
                    <a:pt x="2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p91"/>
            <p:cNvSpPr/>
            <p:nvPr/>
          </p:nvSpPr>
          <p:spPr>
            <a:xfrm>
              <a:off x="7521356" y="884336"/>
              <a:ext cx="157852" cy="239064"/>
            </a:xfrm>
            <a:custGeom>
              <a:rect b="b" l="l" r="r" t="t"/>
              <a:pathLst>
                <a:path extrusionOk="0" h="4215" w="2783">
                  <a:moveTo>
                    <a:pt x="2418" y="0"/>
                  </a:moveTo>
                  <a:lnTo>
                    <a:pt x="1" y="476"/>
                  </a:lnTo>
                  <a:cubicBezTo>
                    <a:pt x="453" y="1797"/>
                    <a:pt x="18" y="4086"/>
                    <a:pt x="18" y="4086"/>
                  </a:cubicBezTo>
                  <a:lnTo>
                    <a:pt x="368" y="4214"/>
                  </a:lnTo>
                  <a:cubicBezTo>
                    <a:pt x="1012" y="3638"/>
                    <a:pt x="439" y="884"/>
                    <a:pt x="439" y="884"/>
                  </a:cubicBezTo>
                  <a:cubicBezTo>
                    <a:pt x="439" y="884"/>
                    <a:pt x="2165" y="688"/>
                    <a:pt x="2475" y="449"/>
                  </a:cubicBezTo>
                  <a:cubicBezTo>
                    <a:pt x="2782" y="223"/>
                    <a:pt x="2418" y="0"/>
                    <a:pt x="24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2" name="Google Shape;3382;p91"/>
            <p:cNvSpPr/>
            <p:nvPr/>
          </p:nvSpPr>
          <p:spPr>
            <a:xfrm>
              <a:off x="7393283" y="990001"/>
              <a:ext cx="95630" cy="90691"/>
            </a:xfrm>
            <a:custGeom>
              <a:rect b="b" l="l" r="r" t="t"/>
              <a:pathLst>
                <a:path extrusionOk="0" h="1599" w="1686">
                  <a:moveTo>
                    <a:pt x="827" y="1"/>
                  </a:moveTo>
                  <a:cubicBezTo>
                    <a:pt x="799" y="1"/>
                    <a:pt x="770" y="2"/>
                    <a:pt x="742" y="5"/>
                  </a:cubicBezTo>
                  <a:cubicBezTo>
                    <a:pt x="307" y="59"/>
                    <a:pt x="0" y="453"/>
                    <a:pt x="40" y="888"/>
                  </a:cubicBezTo>
                  <a:cubicBezTo>
                    <a:pt x="94" y="1291"/>
                    <a:pt x="433" y="1599"/>
                    <a:pt x="832" y="1599"/>
                  </a:cubicBezTo>
                  <a:cubicBezTo>
                    <a:pt x="863" y="1599"/>
                    <a:pt x="895" y="1597"/>
                    <a:pt x="927" y="1593"/>
                  </a:cubicBezTo>
                  <a:cubicBezTo>
                    <a:pt x="1362" y="1549"/>
                    <a:pt x="1686" y="1155"/>
                    <a:pt x="1628" y="706"/>
                  </a:cubicBezTo>
                  <a:cubicBezTo>
                    <a:pt x="1587" y="299"/>
                    <a:pt x="1242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p91"/>
            <p:cNvSpPr/>
            <p:nvPr/>
          </p:nvSpPr>
          <p:spPr>
            <a:xfrm>
              <a:off x="7411433" y="1007526"/>
              <a:ext cx="59159" cy="56150"/>
            </a:xfrm>
            <a:custGeom>
              <a:rect b="b" l="l" r="r" t="t"/>
              <a:pathLst>
                <a:path extrusionOk="0" h="990" w="1043">
                  <a:moveTo>
                    <a:pt x="515" y="0"/>
                  </a:moveTo>
                  <a:cubicBezTo>
                    <a:pt x="498" y="0"/>
                    <a:pt x="482" y="1"/>
                    <a:pt x="466" y="3"/>
                  </a:cubicBezTo>
                  <a:cubicBezTo>
                    <a:pt x="199" y="33"/>
                    <a:pt x="0" y="272"/>
                    <a:pt x="31" y="552"/>
                  </a:cubicBezTo>
                  <a:cubicBezTo>
                    <a:pt x="56" y="802"/>
                    <a:pt x="280" y="990"/>
                    <a:pt x="528" y="990"/>
                  </a:cubicBezTo>
                  <a:cubicBezTo>
                    <a:pt x="544" y="990"/>
                    <a:pt x="560" y="989"/>
                    <a:pt x="577" y="987"/>
                  </a:cubicBezTo>
                  <a:cubicBezTo>
                    <a:pt x="843" y="947"/>
                    <a:pt x="1042" y="707"/>
                    <a:pt x="1012" y="441"/>
                  </a:cubicBezTo>
                  <a:cubicBezTo>
                    <a:pt x="986" y="188"/>
                    <a:pt x="762" y="0"/>
                    <a:pt x="5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p91"/>
            <p:cNvSpPr/>
            <p:nvPr/>
          </p:nvSpPr>
          <p:spPr>
            <a:xfrm>
              <a:off x="7156533" y="807824"/>
              <a:ext cx="154562" cy="151322"/>
            </a:xfrm>
            <a:custGeom>
              <a:rect b="b" l="l" r="r" t="t"/>
              <a:pathLst>
                <a:path extrusionOk="0" h="2668" w="2725">
                  <a:moveTo>
                    <a:pt x="1278" y="1"/>
                  </a:moveTo>
                  <a:lnTo>
                    <a:pt x="927" y="897"/>
                  </a:lnTo>
                  <a:lnTo>
                    <a:pt x="0" y="1110"/>
                  </a:lnTo>
                  <a:lnTo>
                    <a:pt x="745" y="1713"/>
                  </a:lnTo>
                  <a:lnTo>
                    <a:pt x="661" y="2667"/>
                  </a:lnTo>
                  <a:lnTo>
                    <a:pt x="1477" y="2162"/>
                  </a:lnTo>
                  <a:lnTo>
                    <a:pt x="2347" y="2529"/>
                  </a:lnTo>
                  <a:lnTo>
                    <a:pt x="2107" y="1602"/>
                  </a:lnTo>
                  <a:lnTo>
                    <a:pt x="2724" y="870"/>
                  </a:lnTo>
                  <a:lnTo>
                    <a:pt x="1770" y="827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88" name="Shape 3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" name="Google Shape;3389;p92"/>
          <p:cNvSpPr txBox="1"/>
          <p:nvPr/>
        </p:nvSpPr>
        <p:spPr>
          <a:xfrm>
            <a:off x="1247775" y="4466175"/>
            <a:ext cx="30000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Please keep this slide for attribution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0" name="Google Shape;3390;p92"/>
          <p:cNvSpPr txBox="1"/>
          <p:nvPr>
            <p:ph type="ctrTitle"/>
          </p:nvPr>
        </p:nvSpPr>
        <p:spPr>
          <a:xfrm>
            <a:off x="701000" y="938350"/>
            <a:ext cx="4284000" cy="7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391" name="Google Shape;3391;p92"/>
          <p:cNvSpPr txBox="1"/>
          <p:nvPr>
            <p:ph idx="1" type="subTitle"/>
          </p:nvPr>
        </p:nvSpPr>
        <p:spPr>
          <a:xfrm>
            <a:off x="1052725" y="3059150"/>
            <a:ext cx="35709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addyouremail@freepik.com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+91  620 421 838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/>
              <a:t>yourcompany.com</a:t>
            </a:r>
            <a:endParaRPr/>
          </a:p>
        </p:txBody>
      </p:sp>
      <p:grpSp>
        <p:nvGrpSpPr>
          <p:cNvPr id="3392" name="Google Shape;3392;p92"/>
          <p:cNvGrpSpPr/>
          <p:nvPr/>
        </p:nvGrpSpPr>
        <p:grpSpPr>
          <a:xfrm>
            <a:off x="827803" y="1998675"/>
            <a:ext cx="4030493" cy="799029"/>
            <a:chOff x="2556751" y="3668225"/>
            <a:chExt cx="4030493" cy="799029"/>
          </a:xfrm>
        </p:grpSpPr>
        <p:sp>
          <p:nvSpPr>
            <p:cNvPr id="3393" name="Google Shape;3393;p92"/>
            <p:cNvSpPr/>
            <p:nvPr/>
          </p:nvSpPr>
          <p:spPr>
            <a:xfrm>
              <a:off x="6024493" y="3852009"/>
              <a:ext cx="562751" cy="615245"/>
            </a:xfrm>
            <a:custGeom>
              <a:rect b="b" l="l" r="r" t="t"/>
              <a:pathLst>
                <a:path extrusionOk="0" h="3669" w="3356">
                  <a:moveTo>
                    <a:pt x="1" y="1"/>
                  </a:moveTo>
                  <a:lnTo>
                    <a:pt x="1" y="3669"/>
                  </a:lnTo>
                  <a:lnTo>
                    <a:pt x="3355" y="3669"/>
                  </a:lnTo>
                  <a:lnTo>
                    <a:pt x="2259" y="1801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4" name="Google Shape;3394;p92"/>
            <p:cNvSpPr/>
            <p:nvPr/>
          </p:nvSpPr>
          <p:spPr>
            <a:xfrm>
              <a:off x="6017115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" y="0"/>
                  </a:moveTo>
                  <a:lnTo>
                    <a:pt x="45" y="1646"/>
                  </a:lnTo>
                  <a:lnTo>
                    <a:pt x="1181" y="63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5" name="Google Shape;3395;p92"/>
            <p:cNvSpPr/>
            <p:nvPr/>
          </p:nvSpPr>
          <p:spPr>
            <a:xfrm>
              <a:off x="2556751" y="3852009"/>
              <a:ext cx="563254" cy="615245"/>
            </a:xfrm>
            <a:custGeom>
              <a:rect b="b" l="l" r="r" t="t"/>
              <a:pathLst>
                <a:path extrusionOk="0" h="3669" w="3359">
                  <a:moveTo>
                    <a:pt x="0" y="1"/>
                  </a:moveTo>
                  <a:lnTo>
                    <a:pt x="1096" y="1801"/>
                  </a:lnTo>
                  <a:lnTo>
                    <a:pt x="0" y="3669"/>
                  </a:lnTo>
                  <a:lnTo>
                    <a:pt x="3358" y="3669"/>
                  </a:lnTo>
                  <a:lnTo>
                    <a:pt x="33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6" name="Google Shape;3396;p92"/>
            <p:cNvSpPr/>
            <p:nvPr/>
          </p:nvSpPr>
          <p:spPr>
            <a:xfrm>
              <a:off x="2929348" y="4191238"/>
              <a:ext cx="198036" cy="276014"/>
            </a:xfrm>
            <a:custGeom>
              <a:rect b="b" l="l" r="r" t="t"/>
              <a:pathLst>
                <a:path extrusionOk="0" h="1646" w="1181">
                  <a:moveTo>
                    <a:pt x="1180" y="0"/>
                  </a:moveTo>
                  <a:lnTo>
                    <a:pt x="0" y="634"/>
                  </a:lnTo>
                  <a:lnTo>
                    <a:pt x="1136" y="1646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000000">
                <a:alpha val="46274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7" name="Google Shape;3397;p92"/>
            <p:cNvSpPr/>
            <p:nvPr/>
          </p:nvSpPr>
          <p:spPr>
            <a:xfrm>
              <a:off x="2936056" y="3668225"/>
              <a:ext cx="3279080" cy="629499"/>
            </a:xfrm>
            <a:custGeom>
              <a:rect b="b" l="l" r="r" t="t"/>
              <a:pathLst>
                <a:path extrusionOk="0" h="3754" w="19555">
                  <a:moveTo>
                    <a:pt x="1" y="1"/>
                  </a:moveTo>
                  <a:lnTo>
                    <a:pt x="1" y="3753"/>
                  </a:lnTo>
                  <a:lnTo>
                    <a:pt x="19555" y="3753"/>
                  </a:lnTo>
                  <a:lnTo>
                    <a:pt x="195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8" name="Google Shape;3398;p92"/>
          <p:cNvSpPr txBox="1"/>
          <p:nvPr>
            <p:ph idx="2" type="subTitle"/>
          </p:nvPr>
        </p:nvSpPr>
        <p:spPr>
          <a:xfrm>
            <a:off x="1385150" y="2031988"/>
            <a:ext cx="29157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Does anyone have any questions?</a:t>
            </a:r>
            <a:endParaRPr/>
          </a:p>
        </p:txBody>
      </p:sp>
      <p:grpSp>
        <p:nvGrpSpPr>
          <p:cNvPr id="3399" name="Google Shape;3399;p92"/>
          <p:cNvGrpSpPr/>
          <p:nvPr/>
        </p:nvGrpSpPr>
        <p:grpSpPr>
          <a:xfrm>
            <a:off x="565288" y="1145350"/>
            <a:ext cx="4545771" cy="384897"/>
            <a:chOff x="565288" y="602900"/>
            <a:chExt cx="4545771" cy="384897"/>
          </a:xfrm>
        </p:grpSpPr>
        <p:sp>
          <p:nvSpPr>
            <p:cNvPr id="3400" name="Google Shape;3400;p92"/>
            <p:cNvSpPr/>
            <p:nvPr/>
          </p:nvSpPr>
          <p:spPr>
            <a:xfrm>
              <a:off x="565288" y="602900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1" name="Google Shape;3401;p92"/>
            <p:cNvSpPr/>
            <p:nvPr/>
          </p:nvSpPr>
          <p:spPr>
            <a:xfrm>
              <a:off x="4707144" y="602900"/>
              <a:ext cx="403915" cy="384897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02" name="Google Shape;3402;p92"/>
          <p:cNvGrpSpPr/>
          <p:nvPr/>
        </p:nvGrpSpPr>
        <p:grpSpPr>
          <a:xfrm>
            <a:off x="8172867" y="548663"/>
            <a:ext cx="256053" cy="1001991"/>
            <a:chOff x="8172867" y="548663"/>
            <a:chExt cx="256053" cy="1001991"/>
          </a:xfrm>
        </p:grpSpPr>
        <p:grpSp>
          <p:nvGrpSpPr>
            <p:cNvPr id="3403" name="Google Shape;3403;p92"/>
            <p:cNvGrpSpPr/>
            <p:nvPr/>
          </p:nvGrpSpPr>
          <p:grpSpPr>
            <a:xfrm>
              <a:off x="8172867" y="548663"/>
              <a:ext cx="256053" cy="256000"/>
              <a:chOff x="266768" y="1721375"/>
              <a:chExt cx="397907" cy="397887"/>
            </a:xfrm>
          </p:grpSpPr>
          <p:sp>
            <p:nvSpPr>
              <p:cNvPr id="3404" name="Google Shape;3404;p92"/>
              <p:cNvSpPr/>
              <p:nvPr/>
            </p:nvSpPr>
            <p:spPr>
              <a:xfrm>
                <a:off x="454843" y="1791037"/>
                <a:ext cx="136218" cy="328222"/>
              </a:xfrm>
              <a:custGeom>
                <a:rect b="b" l="l" r="r" t="t"/>
                <a:pathLst>
                  <a:path extrusionOk="0" h="15727" w="6527">
                    <a:moveTo>
                      <a:pt x="4957" y="1"/>
                    </a:moveTo>
                    <a:cubicBezTo>
                      <a:pt x="4645" y="1"/>
                      <a:pt x="4336" y="24"/>
                      <a:pt x="4028" y="69"/>
                    </a:cubicBezTo>
                    <a:cubicBezTo>
                      <a:pt x="2588" y="280"/>
                      <a:pt x="1700" y="890"/>
                      <a:pt x="1675" y="2250"/>
                    </a:cubicBezTo>
                    <a:lnTo>
                      <a:pt x="1675" y="5040"/>
                    </a:lnTo>
                    <a:cubicBezTo>
                      <a:pt x="1675" y="5348"/>
                      <a:pt x="1426" y="5599"/>
                      <a:pt x="1118" y="5599"/>
                    </a:cubicBezTo>
                    <a:lnTo>
                      <a:pt x="0" y="5599"/>
                    </a:lnTo>
                    <a:lnTo>
                      <a:pt x="0" y="6715"/>
                    </a:lnTo>
                    <a:lnTo>
                      <a:pt x="1118" y="6715"/>
                    </a:lnTo>
                    <a:cubicBezTo>
                      <a:pt x="1426" y="6715"/>
                      <a:pt x="1675" y="6965"/>
                      <a:pt x="1675" y="7274"/>
                    </a:cubicBezTo>
                    <a:lnTo>
                      <a:pt x="1675" y="15727"/>
                    </a:lnTo>
                    <a:lnTo>
                      <a:pt x="3352" y="15727"/>
                    </a:lnTo>
                    <a:lnTo>
                      <a:pt x="3352" y="7274"/>
                    </a:lnTo>
                    <a:cubicBezTo>
                      <a:pt x="3352" y="6965"/>
                      <a:pt x="3602" y="6715"/>
                      <a:pt x="3910" y="6715"/>
                    </a:cubicBezTo>
                    <a:lnTo>
                      <a:pt x="5709" y="6715"/>
                    </a:lnTo>
                    <a:lnTo>
                      <a:pt x="5987" y="5599"/>
                    </a:lnTo>
                    <a:lnTo>
                      <a:pt x="3910" y="5599"/>
                    </a:lnTo>
                    <a:cubicBezTo>
                      <a:pt x="3602" y="5599"/>
                      <a:pt x="3352" y="5348"/>
                      <a:pt x="3352" y="5040"/>
                    </a:cubicBezTo>
                    <a:lnTo>
                      <a:pt x="3352" y="3253"/>
                    </a:lnTo>
                    <a:cubicBezTo>
                      <a:pt x="3352" y="2316"/>
                      <a:pt x="3942" y="1677"/>
                      <a:pt x="4968" y="1504"/>
                    </a:cubicBezTo>
                    <a:cubicBezTo>
                      <a:pt x="5157" y="1473"/>
                      <a:pt x="5339" y="1460"/>
                      <a:pt x="5511" y="1460"/>
                    </a:cubicBezTo>
                    <a:cubicBezTo>
                      <a:pt x="5810" y="1460"/>
                      <a:pt x="6082" y="1498"/>
                      <a:pt x="6324" y="1546"/>
                    </a:cubicBezTo>
                    <a:lnTo>
                      <a:pt x="6526" y="182"/>
                    </a:lnTo>
                    <a:cubicBezTo>
                      <a:pt x="5988" y="62"/>
                      <a:pt x="5468" y="1"/>
                      <a:pt x="495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736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5" name="Google Shape;3405;p92"/>
              <p:cNvSpPr/>
              <p:nvPr/>
            </p:nvSpPr>
            <p:spPr>
              <a:xfrm>
                <a:off x="266768" y="1721375"/>
                <a:ext cx="397907" cy="397887"/>
              </a:xfrm>
              <a:custGeom>
                <a:rect b="b" l="l" r="r" t="t"/>
                <a:pathLst>
                  <a:path extrusionOk="0" h="19065" w="19066">
                    <a:moveTo>
                      <a:pt x="2794" y="0"/>
                    </a:moveTo>
                    <a:cubicBezTo>
                      <a:pt x="1255" y="0"/>
                      <a:pt x="1" y="1253"/>
                      <a:pt x="1" y="2793"/>
                    </a:cubicBezTo>
                    <a:lnTo>
                      <a:pt x="1" y="16271"/>
                    </a:lnTo>
                    <a:cubicBezTo>
                      <a:pt x="1" y="17812"/>
                      <a:pt x="1255" y="19065"/>
                      <a:pt x="2794" y="19065"/>
                    </a:cubicBezTo>
                    <a:lnTo>
                      <a:pt x="9571" y="19065"/>
                    </a:lnTo>
                    <a:lnTo>
                      <a:pt x="9571" y="11171"/>
                    </a:lnTo>
                    <a:lnTo>
                      <a:pt x="8453" y="11171"/>
                    </a:lnTo>
                    <a:cubicBezTo>
                      <a:pt x="8145" y="11171"/>
                      <a:pt x="7896" y="10920"/>
                      <a:pt x="7896" y="10612"/>
                    </a:cubicBezTo>
                    <a:lnTo>
                      <a:pt x="7896" y="8378"/>
                    </a:lnTo>
                    <a:cubicBezTo>
                      <a:pt x="7896" y="8070"/>
                      <a:pt x="8145" y="7819"/>
                      <a:pt x="8453" y="7819"/>
                    </a:cubicBezTo>
                    <a:lnTo>
                      <a:pt x="9571" y="7819"/>
                    </a:lnTo>
                    <a:lnTo>
                      <a:pt x="9571" y="5836"/>
                    </a:lnTo>
                    <a:cubicBezTo>
                      <a:pt x="9571" y="3710"/>
                      <a:pt x="10741" y="2615"/>
                      <a:pt x="12878" y="2302"/>
                    </a:cubicBezTo>
                    <a:cubicBezTo>
                      <a:pt x="13231" y="2249"/>
                      <a:pt x="13591" y="2223"/>
                      <a:pt x="13956" y="2223"/>
                    </a:cubicBezTo>
                    <a:cubicBezTo>
                      <a:pt x="14725" y="2223"/>
                      <a:pt x="15517" y="2339"/>
                      <a:pt x="16318" y="2567"/>
                    </a:cubicBezTo>
                    <a:cubicBezTo>
                      <a:pt x="16589" y="2643"/>
                      <a:pt x="16759" y="2908"/>
                      <a:pt x="16718" y="3186"/>
                    </a:cubicBezTo>
                    <a:lnTo>
                      <a:pt x="16352" y="5650"/>
                    </a:lnTo>
                    <a:cubicBezTo>
                      <a:pt x="16329" y="5806"/>
                      <a:pt x="16240" y="5944"/>
                      <a:pt x="16111" y="6031"/>
                    </a:cubicBezTo>
                    <a:cubicBezTo>
                      <a:pt x="16006" y="6102"/>
                      <a:pt x="15912" y="6127"/>
                      <a:pt x="15818" y="6127"/>
                    </a:cubicBezTo>
                    <a:cubicBezTo>
                      <a:pt x="15717" y="6127"/>
                      <a:pt x="15614" y="6098"/>
                      <a:pt x="15494" y="6068"/>
                    </a:cubicBezTo>
                    <a:cubicBezTo>
                      <a:pt x="15202" y="5995"/>
                      <a:pt x="14879" y="5914"/>
                      <a:pt x="14527" y="5914"/>
                    </a:cubicBezTo>
                    <a:cubicBezTo>
                      <a:pt x="14409" y="5914"/>
                      <a:pt x="14289" y="5923"/>
                      <a:pt x="14165" y="5944"/>
                    </a:cubicBezTo>
                    <a:cubicBezTo>
                      <a:pt x="13534" y="6050"/>
                      <a:pt x="13481" y="6333"/>
                      <a:pt x="13481" y="6590"/>
                    </a:cubicBezTo>
                    <a:lnTo>
                      <a:pt x="13481" y="7819"/>
                    </a:lnTo>
                    <a:lnTo>
                      <a:pt x="15715" y="7819"/>
                    </a:lnTo>
                    <a:cubicBezTo>
                      <a:pt x="15887" y="7819"/>
                      <a:pt x="16048" y="7899"/>
                      <a:pt x="16154" y="8035"/>
                    </a:cubicBezTo>
                    <a:cubicBezTo>
                      <a:pt x="16260" y="8169"/>
                      <a:pt x="16297" y="8346"/>
                      <a:pt x="16256" y="8513"/>
                    </a:cubicBezTo>
                    <a:lnTo>
                      <a:pt x="15697" y="10747"/>
                    </a:lnTo>
                    <a:cubicBezTo>
                      <a:pt x="15635" y="10996"/>
                      <a:pt x="15412" y="11170"/>
                      <a:pt x="15156" y="11170"/>
                    </a:cubicBezTo>
                    <a:lnTo>
                      <a:pt x="13481" y="11170"/>
                    </a:lnTo>
                    <a:lnTo>
                      <a:pt x="13481" y="19065"/>
                    </a:lnTo>
                    <a:lnTo>
                      <a:pt x="16272" y="19065"/>
                    </a:lnTo>
                    <a:cubicBezTo>
                      <a:pt x="17813" y="19065"/>
                      <a:pt x="19066" y="17810"/>
                      <a:pt x="19066" y="16271"/>
                    </a:cubicBezTo>
                    <a:lnTo>
                      <a:pt x="19066" y="2793"/>
                    </a:lnTo>
                    <a:cubicBezTo>
                      <a:pt x="19066" y="1253"/>
                      <a:pt x="17813" y="0"/>
                      <a:pt x="1627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736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06" name="Google Shape;3406;p92"/>
            <p:cNvGrpSpPr/>
            <p:nvPr/>
          </p:nvGrpSpPr>
          <p:grpSpPr>
            <a:xfrm>
              <a:off x="8172880" y="1294654"/>
              <a:ext cx="256027" cy="256000"/>
              <a:chOff x="864491" y="1723250"/>
              <a:chExt cx="397866" cy="397887"/>
            </a:xfrm>
          </p:grpSpPr>
          <p:sp>
            <p:nvSpPr>
              <p:cNvPr id="3407" name="Google Shape;3407;p92"/>
              <p:cNvSpPr/>
              <p:nvPr/>
            </p:nvSpPr>
            <p:spPr>
              <a:xfrm>
                <a:off x="935197" y="1793977"/>
                <a:ext cx="256451" cy="256430"/>
              </a:xfrm>
              <a:custGeom>
                <a:rect b="b" l="l" r="r" t="t"/>
                <a:pathLst>
                  <a:path extrusionOk="0" h="12287" w="12288">
                    <a:moveTo>
                      <a:pt x="10053" y="1117"/>
                    </a:moveTo>
                    <a:cubicBezTo>
                      <a:pt x="10669" y="1117"/>
                      <a:pt x="11171" y="1617"/>
                      <a:pt x="11171" y="2233"/>
                    </a:cubicBezTo>
                    <a:cubicBezTo>
                      <a:pt x="11170" y="2850"/>
                      <a:pt x="10669" y="3351"/>
                      <a:pt x="10053" y="3351"/>
                    </a:cubicBezTo>
                    <a:cubicBezTo>
                      <a:pt x="9438" y="3351"/>
                      <a:pt x="8937" y="2850"/>
                      <a:pt x="8937" y="2233"/>
                    </a:cubicBezTo>
                    <a:cubicBezTo>
                      <a:pt x="8937" y="1617"/>
                      <a:pt x="9438" y="1117"/>
                      <a:pt x="10053" y="1117"/>
                    </a:cubicBezTo>
                    <a:close/>
                    <a:moveTo>
                      <a:pt x="6144" y="2233"/>
                    </a:moveTo>
                    <a:cubicBezTo>
                      <a:pt x="8300" y="2233"/>
                      <a:pt x="10053" y="3988"/>
                      <a:pt x="10053" y="6144"/>
                    </a:cubicBezTo>
                    <a:cubicBezTo>
                      <a:pt x="10053" y="8299"/>
                      <a:pt x="8300" y="10054"/>
                      <a:pt x="6144" y="10054"/>
                    </a:cubicBezTo>
                    <a:cubicBezTo>
                      <a:pt x="3989" y="10054"/>
                      <a:pt x="2234" y="8299"/>
                      <a:pt x="2234" y="6144"/>
                    </a:cubicBezTo>
                    <a:cubicBezTo>
                      <a:pt x="2234" y="3988"/>
                      <a:pt x="3987" y="2233"/>
                      <a:pt x="6144" y="2233"/>
                    </a:cubicBezTo>
                    <a:close/>
                    <a:moveTo>
                      <a:pt x="1675" y="1"/>
                    </a:moveTo>
                    <a:cubicBezTo>
                      <a:pt x="752" y="1"/>
                      <a:pt x="0" y="751"/>
                      <a:pt x="0" y="1676"/>
                    </a:cubicBezTo>
                    <a:lnTo>
                      <a:pt x="0" y="10611"/>
                    </a:lnTo>
                    <a:cubicBezTo>
                      <a:pt x="0" y="11536"/>
                      <a:pt x="752" y="12286"/>
                      <a:pt x="1675" y="12286"/>
                    </a:cubicBezTo>
                    <a:lnTo>
                      <a:pt x="10612" y="12286"/>
                    </a:lnTo>
                    <a:cubicBezTo>
                      <a:pt x="11536" y="12286"/>
                      <a:pt x="12288" y="11536"/>
                      <a:pt x="12288" y="10611"/>
                    </a:cubicBezTo>
                    <a:lnTo>
                      <a:pt x="12288" y="1676"/>
                    </a:lnTo>
                    <a:cubicBezTo>
                      <a:pt x="12288" y="752"/>
                      <a:pt x="11536" y="1"/>
                      <a:pt x="1061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736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8" name="Google Shape;3408;p92"/>
              <p:cNvSpPr/>
              <p:nvPr/>
            </p:nvSpPr>
            <p:spPr>
              <a:xfrm>
                <a:off x="1005109" y="1863910"/>
                <a:ext cx="116622" cy="116559"/>
              </a:xfrm>
              <a:custGeom>
                <a:rect b="b" l="l" r="r" t="t"/>
                <a:pathLst>
                  <a:path extrusionOk="0" h="5585" w="5588">
                    <a:moveTo>
                      <a:pt x="2794" y="0"/>
                    </a:moveTo>
                    <a:cubicBezTo>
                      <a:pt x="1255" y="0"/>
                      <a:pt x="1" y="1252"/>
                      <a:pt x="1" y="2793"/>
                    </a:cubicBezTo>
                    <a:cubicBezTo>
                      <a:pt x="1" y="4332"/>
                      <a:pt x="1255" y="5585"/>
                      <a:pt x="2794" y="5585"/>
                    </a:cubicBezTo>
                    <a:cubicBezTo>
                      <a:pt x="4333" y="5585"/>
                      <a:pt x="5587" y="4332"/>
                      <a:pt x="5587" y="2793"/>
                    </a:cubicBezTo>
                    <a:cubicBezTo>
                      <a:pt x="5587" y="1252"/>
                      <a:pt x="4333" y="0"/>
                      <a:pt x="27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736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9" name="Google Shape;3409;p92"/>
              <p:cNvSpPr/>
              <p:nvPr/>
            </p:nvSpPr>
            <p:spPr>
              <a:xfrm>
                <a:off x="864491" y="1723250"/>
                <a:ext cx="397866" cy="397887"/>
              </a:xfrm>
              <a:custGeom>
                <a:rect b="b" l="l" r="r" t="t"/>
                <a:pathLst>
                  <a:path extrusionOk="0" h="19065" w="19064">
                    <a:moveTo>
                      <a:pt x="14000" y="2271"/>
                    </a:moveTo>
                    <a:cubicBezTo>
                      <a:pt x="15539" y="2271"/>
                      <a:pt x="16794" y="3524"/>
                      <a:pt x="16794" y="5065"/>
                    </a:cubicBezTo>
                    <a:lnTo>
                      <a:pt x="16794" y="14000"/>
                    </a:lnTo>
                    <a:cubicBezTo>
                      <a:pt x="16794" y="15541"/>
                      <a:pt x="15539" y="16793"/>
                      <a:pt x="14000" y="16793"/>
                    </a:cubicBezTo>
                    <a:lnTo>
                      <a:pt x="5063" y="16793"/>
                    </a:lnTo>
                    <a:cubicBezTo>
                      <a:pt x="3524" y="16793"/>
                      <a:pt x="2272" y="15541"/>
                      <a:pt x="2272" y="14000"/>
                    </a:cubicBezTo>
                    <a:lnTo>
                      <a:pt x="2272" y="5065"/>
                    </a:lnTo>
                    <a:cubicBezTo>
                      <a:pt x="2272" y="3524"/>
                      <a:pt x="3524" y="2271"/>
                      <a:pt x="5063" y="2271"/>
                    </a:cubicBezTo>
                    <a:close/>
                    <a:moveTo>
                      <a:pt x="2829" y="0"/>
                    </a:moveTo>
                    <a:cubicBezTo>
                      <a:pt x="1290" y="0"/>
                      <a:pt x="0" y="1290"/>
                      <a:pt x="0" y="2831"/>
                    </a:cubicBezTo>
                    <a:lnTo>
                      <a:pt x="0" y="16234"/>
                    </a:lnTo>
                    <a:cubicBezTo>
                      <a:pt x="0" y="17775"/>
                      <a:pt x="1290" y="19065"/>
                      <a:pt x="2829" y="19065"/>
                    </a:cubicBezTo>
                    <a:lnTo>
                      <a:pt x="16235" y="19065"/>
                    </a:lnTo>
                    <a:cubicBezTo>
                      <a:pt x="17774" y="19065"/>
                      <a:pt x="19063" y="17775"/>
                      <a:pt x="19063" y="16234"/>
                    </a:cubicBezTo>
                    <a:lnTo>
                      <a:pt x="19063" y="2831"/>
                    </a:lnTo>
                    <a:cubicBezTo>
                      <a:pt x="19063" y="1290"/>
                      <a:pt x="17774" y="0"/>
                      <a:pt x="1623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736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10" name="Google Shape;3410;p92"/>
            <p:cNvGrpSpPr/>
            <p:nvPr/>
          </p:nvGrpSpPr>
          <p:grpSpPr>
            <a:xfrm>
              <a:off x="8172873" y="921649"/>
              <a:ext cx="256040" cy="256040"/>
              <a:chOff x="2869999" y="1687279"/>
              <a:chExt cx="397887" cy="397887"/>
            </a:xfrm>
          </p:grpSpPr>
          <p:sp>
            <p:nvSpPr>
              <p:cNvPr id="3411" name="Google Shape;3411;p92"/>
              <p:cNvSpPr/>
              <p:nvPr/>
            </p:nvSpPr>
            <p:spPr>
              <a:xfrm>
                <a:off x="2994590" y="1833740"/>
                <a:ext cx="148657" cy="81685"/>
              </a:xfrm>
              <a:custGeom>
                <a:rect b="b" l="l" r="r" t="t"/>
                <a:pathLst>
                  <a:path extrusionOk="0" h="3914" w="7123">
                    <a:moveTo>
                      <a:pt x="2491" y="0"/>
                    </a:moveTo>
                    <a:lnTo>
                      <a:pt x="1" y="3112"/>
                    </a:lnTo>
                    <a:lnTo>
                      <a:pt x="1" y="3112"/>
                    </a:lnTo>
                    <a:lnTo>
                      <a:pt x="2196" y="2015"/>
                    </a:lnTo>
                    <a:cubicBezTo>
                      <a:pt x="2275" y="1975"/>
                      <a:pt x="2360" y="1956"/>
                      <a:pt x="2445" y="1956"/>
                    </a:cubicBezTo>
                    <a:cubicBezTo>
                      <a:pt x="2590" y="1956"/>
                      <a:pt x="2733" y="2012"/>
                      <a:pt x="2840" y="2119"/>
                    </a:cubicBezTo>
                    <a:lnTo>
                      <a:pt x="4634" y="3913"/>
                    </a:lnTo>
                    <a:lnTo>
                      <a:pt x="7123" y="800"/>
                    </a:lnTo>
                    <a:lnTo>
                      <a:pt x="4929" y="1897"/>
                    </a:lnTo>
                    <a:cubicBezTo>
                      <a:pt x="4850" y="1937"/>
                      <a:pt x="4764" y="1957"/>
                      <a:pt x="4679" y="1957"/>
                    </a:cubicBezTo>
                    <a:cubicBezTo>
                      <a:pt x="4535" y="1957"/>
                      <a:pt x="4392" y="1900"/>
                      <a:pt x="4285" y="1792"/>
                    </a:cubicBezTo>
                    <a:lnTo>
                      <a:pt x="249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2" name="Google Shape;3412;p92"/>
              <p:cNvSpPr/>
              <p:nvPr/>
            </p:nvSpPr>
            <p:spPr>
              <a:xfrm>
                <a:off x="2869999" y="1687279"/>
                <a:ext cx="397887" cy="397887"/>
              </a:xfrm>
              <a:custGeom>
                <a:rect b="b" l="l" r="r" t="t"/>
                <a:pathLst>
                  <a:path extrusionOk="0" h="19065" w="19065">
                    <a:moveTo>
                      <a:pt x="8420" y="5623"/>
                    </a:moveTo>
                    <a:cubicBezTo>
                      <a:pt x="8569" y="5623"/>
                      <a:pt x="8707" y="5682"/>
                      <a:pt x="8810" y="5787"/>
                    </a:cubicBezTo>
                    <a:lnTo>
                      <a:pt x="10759" y="7736"/>
                    </a:lnTo>
                    <a:lnTo>
                      <a:pt x="14867" y="5683"/>
                    </a:lnTo>
                    <a:cubicBezTo>
                      <a:pt x="14947" y="5643"/>
                      <a:pt x="15033" y="5624"/>
                      <a:pt x="15118" y="5624"/>
                    </a:cubicBezTo>
                    <a:cubicBezTo>
                      <a:pt x="15283" y="5624"/>
                      <a:pt x="15443" y="5695"/>
                      <a:pt x="15552" y="5829"/>
                    </a:cubicBezTo>
                    <a:cubicBezTo>
                      <a:pt x="15716" y="6035"/>
                      <a:pt x="15718" y="6325"/>
                      <a:pt x="15553" y="6530"/>
                    </a:cubicBezTo>
                    <a:lnTo>
                      <a:pt x="11085" y="12116"/>
                    </a:lnTo>
                    <a:cubicBezTo>
                      <a:pt x="10973" y="12256"/>
                      <a:pt x="10812" y="12324"/>
                      <a:pt x="10652" y="12324"/>
                    </a:cubicBezTo>
                    <a:cubicBezTo>
                      <a:pt x="10507" y="12324"/>
                      <a:pt x="10363" y="12269"/>
                      <a:pt x="10255" y="12161"/>
                    </a:cubicBezTo>
                    <a:lnTo>
                      <a:pt x="8306" y="10211"/>
                    </a:lnTo>
                    <a:lnTo>
                      <a:pt x="4196" y="12267"/>
                    </a:lnTo>
                    <a:cubicBezTo>
                      <a:pt x="4117" y="12306"/>
                      <a:pt x="4032" y="12325"/>
                      <a:pt x="3948" y="12325"/>
                    </a:cubicBezTo>
                    <a:cubicBezTo>
                      <a:pt x="3784" y="12325"/>
                      <a:pt x="3622" y="12253"/>
                      <a:pt x="3514" y="12118"/>
                    </a:cubicBezTo>
                    <a:cubicBezTo>
                      <a:pt x="3347" y="11913"/>
                      <a:pt x="3347" y="11623"/>
                      <a:pt x="3510" y="11418"/>
                    </a:cubicBezTo>
                    <a:lnTo>
                      <a:pt x="7979" y="5833"/>
                    </a:lnTo>
                    <a:cubicBezTo>
                      <a:pt x="8078" y="5709"/>
                      <a:pt x="8226" y="5633"/>
                      <a:pt x="8384" y="5624"/>
                    </a:cubicBezTo>
                    <a:cubicBezTo>
                      <a:pt x="8396" y="5623"/>
                      <a:pt x="8408" y="5623"/>
                      <a:pt x="8420" y="5623"/>
                    </a:cubicBezTo>
                    <a:close/>
                    <a:moveTo>
                      <a:pt x="9532" y="1"/>
                    </a:moveTo>
                    <a:cubicBezTo>
                      <a:pt x="4297" y="1"/>
                      <a:pt x="0" y="4046"/>
                      <a:pt x="0" y="8975"/>
                    </a:cubicBezTo>
                    <a:cubicBezTo>
                      <a:pt x="0" y="11616"/>
                      <a:pt x="1255" y="14085"/>
                      <a:pt x="3388" y="15787"/>
                    </a:cubicBezTo>
                    <a:lnTo>
                      <a:pt x="3388" y="18506"/>
                    </a:lnTo>
                    <a:cubicBezTo>
                      <a:pt x="3388" y="18699"/>
                      <a:pt x="3489" y="18879"/>
                      <a:pt x="3653" y="18980"/>
                    </a:cubicBezTo>
                    <a:cubicBezTo>
                      <a:pt x="3742" y="19036"/>
                      <a:pt x="3843" y="19064"/>
                      <a:pt x="3946" y="19064"/>
                    </a:cubicBezTo>
                    <a:cubicBezTo>
                      <a:pt x="4031" y="19064"/>
                      <a:pt x="4117" y="19045"/>
                      <a:pt x="4196" y="19005"/>
                    </a:cubicBezTo>
                    <a:lnTo>
                      <a:pt x="6970" y="17581"/>
                    </a:lnTo>
                    <a:cubicBezTo>
                      <a:pt x="7802" y="17799"/>
                      <a:pt x="8661" y="17910"/>
                      <a:pt x="9532" y="17910"/>
                    </a:cubicBezTo>
                    <a:cubicBezTo>
                      <a:pt x="14768" y="17910"/>
                      <a:pt x="19065" y="13901"/>
                      <a:pt x="19065" y="8975"/>
                    </a:cubicBezTo>
                    <a:cubicBezTo>
                      <a:pt x="19065" y="4046"/>
                      <a:pt x="14768" y="1"/>
                      <a:pt x="95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413" name="Google Shape;3413;p92"/>
          <p:cNvGrpSpPr/>
          <p:nvPr/>
        </p:nvGrpSpPr>
        <p:grpSpPr>
          <a:xfrm>
            <a:off x="4774282" y="4411993"/>
            <a:ext cx="172172" cy="474848"/>
            <a:chOff x="4774282" y="4411993"/>
            <a:chExt cx="172172" cy="474848"/>
          </a:xfrm>
        </p:grpSpPr>
        <p:sp>
          <p:nvSpPr>
            <p:cNvPr id="3414" name="Google Shape;3414;p92"/>
            <p:cNvSpPr/>
            <p:nvPr/>
          </p:nvSpPr>
          <p:spPr>
            <a:xfrm>
              <a:off x="4789000" y="4411993"/>
              <a:ext cx="121220" cy="286770"/>
            </a:xfrm>
            <a:custGeom>
              <a:rect b="b" l="l" r="r" t="t"/>
              <a:pathLst>
                <a:path extrusionOk="0" h="13035" w="5510">
                  <a:moveTo>
                    <a:pt x="2909" y="0"/>
                  </a:moveTo>
                  <a:cubicBezTo>
                    <a:pt x="1877" y="1513"/>
                    <a:pt x="728" y="3520"/>
                    <a:pt x="422" y="5338"/>
                  </a:cubicBezTo>
                  <a:cubicBezTo>
                    <a:pt x="0" y="8363"/>
                    <a:pt x="117" y="12246"/>
                    <a:pt x="2909" y="12973"/>
                  </a:cubicBezTo>
                  <a:cubicBezTo>
                    <a:pt x="3073" y="13015"/>
                    <a:pt x="3221" y="13035"/>
                    <a:pt x="3353" y="13035"/>
                  </a:cubicBezTo>
                  <a:cubicBezTo>
                    <a:pt x="5509" y="13035"/>
                    <a:pt x="3520" y="7741"/>
                    <a:pt x="3520" y="7330"/>
                  </a:cubicBezTo>
                  <a:cubicBezTo>
                    <a:pt x="3520" y="7097"/>
                    <a:pt x="4000" y="5279"/>
                    <a:pt x="4422" y="3461"/>
                  </a:cubicBezTo>
                  <a:cubicBezTo>
                    <a:pt x="3331" y="2676"/>
                    <a:pt x="2909" y="1396"/>
                    <a:pt x="2909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5" name="Google Shape;3415;p92"/>
            <p:cNvSpPr/>
            <p:nvPr/>
          </p:nvSpPr>
          <p:spPr>
            <a:xfrm>
              <a:off x="4779716" y="4491985"/>
              <a:ext cx="166738" cy="327976"/>
            </a:xfrm>
            <a:custGeom>
              <a:rect b="b" l="l" r="r" t="t"/>
              <a:pathLst>
                <a:path extrusionOk="0" h="14908" w="7579">
                  <a:moveTo>
                    <a:pt x="2357" y="0"/>
                  </a:moveTo>
                  <a:cubicBezTo>
                    <a:pt x="1993" y="553"/>
                    <a:pt x="1" y="5032"/>
                    <a:pt x="306" y="8130"/>
                  </a:cubicBezTo>
                  <a:cubicBezTo>
                    <a:pt x="597" y="11155"/>
                    <a:pt x="1760" y="14908"/>
                    <a:pt x="4669" y="14908"/>
                  </a:cubicBezTo>
                  <a:cubicBezTo>
                    <a:pt x="7578" y="14849"/>
                    <a:pt x="3942" y="9701"/>
                    <a:pt x="3811" y="9279"/>
                  </a:cubicBezTo>
                  <a:cubicBezTo>
                    <a:pt x="3695" y="8785"/>
                    <a:pt x="4000" y="974"/>
                    <a:pt x="4000" y="974"/>
                  </a:cubicBezTo>
                  <a:lnTo>
                    <a:pt x="2357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416;p92"/>
            <p:cNvSpPr/>
            <p:nvPr/>
          </p:nvSpPr>
          <p:spPr>
            <a:xfrm>
              <a:off x="4774282" y="4560119"/>
              <a:ext cx="166716" cy="326722"/>
            </a:xfrm>
            <a:custGeom>
              <a:rect b="b" l="l" r="r" t="t"/>
              <a:pathLst>
                <a:path extrusionOk="0" h="14851" w="7578">
                  <a:moveTo>
                    <a:pt x="2371" y="1"/>
                  </a:moveTo>
                  <a:cubicBezTo>
                    <a:pt x="2007" y="539"/>
                    <a:pt x="0" y="4960"/>
                    <a:pt x="306" y="8058"/>
                  </a:cubicBezTo>
                  <a:cubicBezTo>
                    <a:pt x="667" y="11118"/>
                    <a:pt x="1744" y="14851"/>
                    <a:pt x="4603" y="14851"/>
                  </a:cubicBezTo>
                  <a:cubicBezTo>
                    <a:pt x="4625" y="14851"/>
                    <a:pt x="4647" y="14851"/>
                    <a:pt x="4669" y="14850"/>
                  </a:cubicBezTo>
                  <a:cubicBezTo>
                    <a:pt x="7578" y="14850"/>
                    <a:pt x="3942" y="9687"/>
                    <a:pt x="3825" y="9207"/>
                  </a:cubicBezTo>
                  <a:cubicBezTo>
                    <a:pt x="3695" y="8785"/>
                    <a:pt x="4364" y="3084"/>
                    <a:pt x="4364" y="3084"/>
                  </a:cubicBezTo>
                  <a:lnTo>
                    <a:pt x="2371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17" name="Google Shape;3417;p92"/>
          <p:cNvGrpSpPr/>
          <p:nvPr/>
        </p:nvGrpSpPr>
        <p:grpSpPr>
          <a:xfrm>
            <a:off x="4691519" y="548668"/>
            <a:ext cx="4052708" cy="4608846"/>
            <a:chOff x="4826444" y="505805"/>
            <a:chExt cx="4052708" cy="4608846"/>
          </a:xfrm>
        </p:grpSpPr>
        <p:sp>
          <p:nvSpPr>
            <p:cNvPr id="3418" name="Google Shape;3418;p92"/>
            <p:cNvSpPr/>
            <p:nvPr/>
          </p:nvSpPr>
          <p:spPr>
            <a:xfrm>
              <a:off x="8125938" y="3830929"/>
              <a:ext cx="753214" cy="1283722"/>
            </a:xfrm>
            <a:custGeom>
              <a:rect b="b" l="l" r="r" t="t"/>
              <a:pathLst>
                <a:path extrusionOk="0" h="58351" w="34237">
                  <a:moveTo>
                    <a:pt x="13031" y="0"/>
                  </a:moveTo>
                  <a:lnTo>
                    <a:pt x="116" y="11635"/>
                  </a:lnTo>
                  <a:cubicBezTo>
                    <a:pt x="0" y="11999"/>
                    <a:pt x="1571" y="17569"/>
                    <a:pt x="4189" y="24899"/>
                  </a:cubicBezTo>
                  <a:cubicBezTo>
                    <a:pt x="4611" y="26237"/>
                    <a:pt x="5149" y="27634"/>
                    <a:pt x="5701" y="29088"/>
                  </a:cubicBezTo>
                  <a:cubicBezTo>
                    <a:pt x="9643" y="39633"/>
                    <a:pt x="15213" y="52111"/>
                    <a:pt x="20914" y="58351"/>
                  </a:cubicBezTo>
                  <a:lnTo>
                    <a:pt x="34237" y="58351"/>
                  </a:lnTo>
                  <a:cubicBezTo>
                    <a:pt x="33277" y="53740"/>
                    <a:pt x="29088" y="33931"/>
                    <a:pt x="26659" y="20783"/>
                  </a:cubicBezTo>
                  <a:cubicBezTo>
                    <a:pt x="26426" y="19198"/>
                    <a:pt x="26121" y="17744"/>
                    <a:pt x="25932" y="16420"/>
                  </a:cubicBezTo>
                  <a:cubicBezTo>
                    <a:pt x="25452" y="13875"/>
                    <a:pt x="25147" y="11752"/>
                    <a:pt x="25030" y="10414"/>
                  </a:cubicBezTo>
                  <a:lnTo>
                    <a:pt x="13031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419;p92"/>
            <p:cNvSpPr/>
            <p:nvPr/>
          </p:nvSpPr>
          <p:spPr>
            <a:xfrm>
              <a:off x="7820688" y="3509355"/>
              <a:ext cx="891770" cy="965360"/>
            </a:xfrm>
            <a:custGeom>
              <a:rect b="b" l="l" r="r" t="t"/>
              <a:pathLst>
                <a:path extrusionOk="0" h="43880" w="40535">
                  <a:moveTo>
                    <a:pt x="22485" y="0"/>
                  </a:moveTo>
                  <a:cubicBezTo>
                    <a:pt x="11330" y="0"/>
                    <a:pt x="2065" y="7636"/>
                    <a:pt x="0" y="17700"/>
                  </a:cubicBezTo>
                  <a:cubicBezTo>
                    <a:pt x="3084" y="15344"/>
                    <a:pt x="5207" y="13337"/>
                    <a:pt x="5207" y="13337"/>
                  </a:cubicBezTo>
                  <a:cubicBezTo>
                    <a:pt x="5207" y="13337"/>
                    <a:pt x="9207" y="25758"/>
                    <a:pt x="11272" y="33030"/>
                  </a:cubicBezTo>
                  <a:cubicBezTo>
                    <a:pt x="12173" y="36302"/>
                    <a:pt x="14791" y="38789"/>
                    <a:pt x="18064" y="39516"/>
                  </a:cubicBezTo>
                  <a:cubicBezTo>
                    <a:pt x="18486" y="40854"/>
                    <a:pt x="19024" y="42251"/>
                    <a:pt x="19576" y="43705"/>
                  </a:cubicBezTo>
                  <a:cubicBezTo>
                    <a:pt x="20536" y="43821"/>
                    <a:pt x="21511" y="43880"/>
                    <a:pt x="22485" y="43880"/>
                  </a:cubicBezTo>
                  <a:cubicBezTo>
                    <a:pt x="29815" y="43880"/>
                    <a:pt x="36360" y="40549"/>
                    <a:pt x="40534" y="35400"/>
                  </a:cubicBezTo>
                  <a:lnTo>
                    <a:pt x="40243" y="8130"/>
                  </a:lnTo>
                  <a:cubicBezTo>
                    <a:pt x="36055" y="3156"/>
                    <a:pt x="29626" y="0"/>
                    <a:pt x="22485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0" name="Google Shape;3420;p92"/>
            <p:cNvSpPr/>
            <p:nvPr/>
          </p:nvSpPr>
          <p:spPr>
            <a:xfrm>
              <a:off x="5767450" y="4121461"/>
              <a:ext cx="719950" cy="993190"/>
            </a:xfrm>
            <a:custGeom>
              <a:rect b="b" l="l" r="r" t="t"/>
              <a:pathLst>
                <a:path extrusionOk="0" h="45145" w="32725">
                  <a:moveTo>
                    <a:pt x="21220" y="0"/>
                  </a:moveTo>
                  <a:cubicBezTo>
                    <a:pt x="18123" y="6429"/>
                    <a:pt x="10182" y="10966"/>
                    <a:pt x="917" y="10966"/>
                  </a:cubicBezTo>
                  <a:lnTo>
                    <a:pt x="1" y="10966"/>
                  </a:lnTo>
                  <a:cubicBezTo>
                    <a:pt x="6676" y="23576"/>
                    <a:pt x="15941" y="40898"/>
                    <a:pt x="18181" y="45145"/>
                  </a:cubicBezTo>
                  <a:lnTo>
                    <a:pt x="30005" y="45145"/>
                  </a:lnTo>
                  <a:lnTo>
                    <a:pt x="32056" y="31575"/>
                  </a:lnTo>
                  <a:cubicBezTo>
                    <a:pt x="32056" y="31575"/>
                    <a:pt x="32725" y="20783"/>
                    <a:pt x="28303" y="11330"/>
                  </a:cubicBezTo>
                  <a:cubicBezTo>
                    <a:pt x="26543" y="7519"/>
                    <a:pt x="23824" y="3447"/>
                    <a:pt x="21220" y="0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1" name="Google Shape;3421;p92"/>
            <p:cNvSpPr/>
            <p:nvPr/>
          </p:nvSpPr>
          <p:spPr>
            <a:xfrm>
              <a:off x="5703452" y="4065449"/>
              <a:ext cx="530860" cy="297286"/>
            </a:xfrm>
            <a:custGeom>
              <a:rect b="b" l="l" r="r" t="t"/>
              <a:pathLst>
                <a:path extrusionOk="0" h="13513" w="24130">
                  <a:moveTo>
                    <a:pt x="22122" y="1"/>
                  </a:moveTo>
                  <a:cubicBezTo>
                    <a:pt x="21642" y="612"/>
                    <a:pt x="21090" y="1150"/>
                    <a:pt x="20421" y="1630"/>
                  </a:cubicBezTo>
                  <a:cubicBezTo>
                    <a:pt x="16146" y="4854"/>
                    <a:pt x="9945" y="8490"/>
                    <a:pt x="3768" y="8490"/>
                  </a:cubicBezTo>
                  <a:cubicBezTo>
                    <a:pt x="2506" y="8490"/>
                    <a:pt x="1245" y="8338"/>
                    <a:pt x="1" y="8000"/>
                  </a:cubicBezTo>
                  <a:lnTo>
                    <a:pt x="1" y="8000"/>
                  </a:lnTo>
                  <a:cubicBezTo>
                    <a:pt x="859" y="9702"/>
                    <a:pt x="1877" y="11520"/>
                    <a:pt x="2910" y="13512"/>
                  </a:cubicBezTo>
                  <a:lnTo>
                    <a:pt x="3826" y="13512"/>
                  </a:lnTo>
                  <a:cubicBezTo>
                    <a:pt x="13091" y="13512"/>
                    <a:pt x="21032" y="8975"/>
                    <a:pt x="24129" y="2546"/>
                  </a:cubicBezTo>
                  <a:cubicBezTo>
                    <a:pt x="23460" y="1630"/>
                    <a:pt x="22791" y="786"/>
                    <a:pt x="22122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2" name="Google Shape;3422;p92"/>
            <p:cNvSpPr/>
            <p:nvPr/>
          </p:nvSpPr>
          <p:spPr>
            <a:xfrm>
              <a:off x="5436922" y="2922945"/>
              <a:ext cx="3307524" cy="1462296"/>
            </a:xfrm>
            <a:custGeom>
              <a:rect b="b" l="l" r="r" t="t"/>
              <a:pathLst>
                <a:path extrusionOk="0" h="66468" w="150342">
                  <a:moveTo>
                    <a:pt x="127875" y="0"/>
                  </a:moveTo>
                  <a:cubicBezTo>
                    <a:pt x="109423" y="0"/>
                    <a:pt x="77026" y="23994"/>
                    <a:pt x="77026" y="23994"/>
                  </a:cubicBezTo>
                  <a:cubicBezTo>
                    <a:pt x="77026" y="23994"/>
                    <a:pt x="53095" y="14818"/>
                    <a:pt x="50476" y="14818"/>
                  </a:cubicBezTo>
                  <a:cubicBezTo>
                    <a:pt x="50394" y="14818"/>
                    <a:pt x="50333" y="14827"/>
                    <a:pt x="50294" y="14846"/>
                  </a:cubicBezTo>
                  <a:cubicBezTo>
                    <a:pt x="33072" y="7105"/>
                    <a:pt x="25096" y="5371"/>
                    <a:pt x="21154" y="5371"/>
                  </a:cubicBezTo>
                  <a:cubicBezTo>
                    <a:pt x="18674" y="5371"/>
                    <a:pt x="17790" y="6058"/>
                    <a:pt x="17206" y="6367"/>
                  </a:cubicBezTo>
                  <a:cubicBezTo>
                    <a:pt x="5513" y="12111"/>
                    <a:pt x="364" y="25085"/>
                    <a:pt x="175" y="36778"/>
                  </a:cubicBezTo>
                  <a:cubicBezTo>
                    <a:pt x="1" y="46784"/>
                    <a:pt x="3448" y="55874"/>
                    <a:pt x="9338" y="58899"/>
                  </a:cubicBezTo>
                  <a:cubicBezTo>
                    <a:pt x="10240" y="59379"/>
                    <a:pt x="11214" y="59685"/>
                    <a:pt x="12116" y="59932"/>
                  </a:cubicBezTo>
                  <a:cubicBezTo>
                    <a:pt x="13360" y="60270"/>
                    <a:pt x="14621" y="60422"/>
                    <a:pt x="15883" y="60422"/>
                  </a:cubicBezTo>
                  <a:cubicBezTo>
                    <a:pt x="22060" y="60422"/>
                    <a:pt x="28261" y="56786"/>
                    <a:pt x="32536" y="53562"/>
                  </a:cubicBezTo>
                  <a:cubicBezTo>
                    <a:pt x="33205" y="53082"/>
                    <a:pt x="33757" y="52544"/>
                    <a:pt x="34237" y="51933"/>
                  </a:cubicBezTo>
                  <a:cubicBezTo>
                    <a:pt x="36361" y="49199"/>
                    <a:pt x="36841" y="45446"/>
                    <a:pt x="35270" y="42174"/>
                  </a:cubicBezTo>
                  <a:lnTo>
                    <a:pt x="34237" y="39992"/>
                  </a:lnTo>
                  <a:lnTo>
                    <a:pt x="34237" y="39992"/>
                  </a:lnTo>
                  <a:cubicBezTo>
                    <a:pt x="34295" y="40050"/>
                    <a:pt x="34601" y="40298"/>
                    <a:pt x="35212" y="40719"/>
                  </a:cubicBezTo>
                  <a:cubicBezTo>
                    <a:pt x="39223" y="43441"/>
                    <a:pt x="54121" y="53291"/>
                    <a:pt x="61661" y="53291"/>
                  </a:cubicBezTo>
                  <a:cubicBezTo>
                    <a:pt x="61857" y="53291"/>
                    <a:pt x="62048" y="53285"/>
                    <a:pt x="62234" y="53271"/>
                  </a:cubicBezTo>
                  <a:cubicBezTo>
                    <a:pt x="70714" y="52602"/>
                    <a:pt x="74539" y="43148"/>
                    <a:pt x="74539" y="43148"/>
                  </a:cubicBezTo>
                  <a:cubicBezTo>
                    <a:pt x="74539" y="43148"/>
                    <a:pt x="78902" y="50420"/>
                    <a:pt x="88355" y="52602"/>
                  </a:cubicBezTo>
                  <a:cubicBezTo>
                    <a:pt x="89008" y="52754"/>
                    <a:pt x="89691" y="52825"/>
                    <a:pt x="90397" y="52825"/>
                  </a:cubicBezTo>
                  <a:cubicBezTo>
                    <a:pt x="96174" y="52825"/>
                    <a:pt x="103493" y="48088"/>
                    <a:pt x="108353" y="44355"/>
                  </a:cubicBezTo>
                  <a:cubicBezTo>
                    <a:pt x="111437" y="41999"/>
                    <a:pt x="113560" y="39992"/>
                    <a:pt x="113560" y="39992"/>
                  </a:cubicBezTo>
                  <a:cubicBezTo>
                    <a:pt x="113560" y="39992"/>
                    <a:pt x="117560" y="52413"/>
                    <a:pt x="119625" y="59685"/>
                  </a:cubicBezTo>
                  <a:cubicBezTo>
                    <a:pt x="120526" y="62957"/>
                    <a:pt x="123144" y="65444"/>
                    <a:pt x="126417" y="66171"/>
                  </a:cubicBezTo>
                  <a:cubicBezTo>
                    <a:pt x="126839" y="66288"/>
                    <a:pt x="127319" y="66361"/>
                    <a:pt x="127798" y="66419"/>
                  </a:cubicBezTo>
                  <a:cubicBezTo>
                    <a:pt x="128309" y="66451"/>
                    <a:pt x="128812" y="66467"/>
                    <a:pt x="129307" y="66467"/>
                  </a:cubicBezTo>
                  <a:cubicBezTo>
                    <a:pt x="137815" y="66467"/>
                    <a:pt x="144070" y="61801"/>
                    <a:pt x="147505" y="58419"/>
                  </a:cubicBezTo>
                  <a:cubicBezTo>
                    <a:pt x="147738" y="58230"/>
                    <a:pt x="147927" y="57998"/>
                    <a:pt x="148160" y="57692"/>
                  </a:cubicBezTo>
                  <a:cubicBezTo>
                    <a:pt x="149614" y="55932"/>
                    <a:pt x="150342" y="53693"/>
                    <a:pt x="150225" y="51380"/>
                  </a:cubicBezTo>
                  <a:cubicBezTo>
                    <a:pt x="150109" y="47686"/>
                    <a:pt x="149614" y="41563"/>
                    <a:pt x="148596" y="34785"/>
                  </a:cubicBezTo>
                  <a:cubicBezTo>
                    <a:pt x="146895" y="23688"/>
                    <a:pt x="143622" y="10730"/>
                    <a:pt x="137136" y="3516"/>
                  </a:cubicBezTo>
                  <a:cubicBezTo>
                    <a:pt x="134922" y="1030"/>
                    <a:pt x="131698" y="0"/>
                    <a:pt x="12787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3" name="Google Shape;3423;p92"/>
            <p:cNvSpPr/>
            <p:nvPr/>
          </p:nvSpPr>
          <p:spPr>
            <a:xfrm>
              <a:off x="4832824" y="2692165"/>
              <a:ext cx="1230614" cy="1810930"/>
            </a:xfrm>
            <a:custGeom>
              <a:rect b="b" l="l" r="r" t="t"/>
              <a:pathLst>
                <a:path extrusionOk="0" h="82315" w="55937">
                  <a:moveTo>
                    <a:pt x="43211" y="0"/>
                  </a:moveTo>
                  <a:lnTo>
                    <a:pt x="34121" y="6312"/>
                  </a:lnTo>
                  <a:cubicBezTo>
                    <a:pt x="33641" y="7825"/>
                    <a:pt x="28434" y="22427"/>
                    <a:pt x="28187" y="24361"/>
                  </a:cubicBezTo>
                  <a:cubicBezTo>
                    <a:pt x="27940" y="26237"/>
                    <a:pt x="10007" y="62845"/>
                    <a:pt x="8975" y="70727"/>
                  </a:cubicBezTo>
                  <a:cubicBezTo>
                    <a:pt x="8975" y="70727"/>
                    <a:pt x="4248" y="71571"/>
                    <a:pt x="2372" y="73942"/>
                  </a:cubicBezTo>
                  <a:cubicBezTo>
                    <a:pt x="495" y="76298"/>
                    <a:pt x="1" y="81025"/>
                    <a:pt x="3521" y="82174"/>
                  </a:cubicBezTo>
                  <a:cubicBezTo>
                    <a:pt x="3804" y="82270"/>
                    <a:pt x="4049" y="82315"/>
                    <a:pt x="4259" y="82315"/>
                  </a:cubicBezTo>
                  <a:cubicBezTo>
                    <a:pt x="6702" y="82315"/>
                    <a:pt x="4495" y="76298"/>
                    <a:pt x="4495" y="76298"/>
                  </a:cubicBezTo>
                  <a:lnTo>
                    <a:pt x="15708" y="71818"/>
                  </a:lnTo>
                  <a:lnTo>
                    <a:pt x="19824" y="74727"/>
                  </a:lnTo>
                  <a:cubicBezTo>
                    <a:pt x="19824" y="74727"/>
                    <a:pt x="25584" y="67761"/>
                    <a:pt x="26907" y="66117"/>
                  </a:cubicBezTo>
                  <a:cubicBezTo>
                    <a:pt x="28187" y="64488"/>
                    <a:pt x="46614" y="39574"/>
                    <a:pt x="47341" y="37218"/>
                  </a:cubicBezTo>
                  <a:cubicBezTo>
                    <a:pt x="48069" y="34847"/>
                    <a:pt x="55937" y="10675"/>
                    <a:pt x="55937" y="10675"/>
                  </a:cubicBezTo>
                  <a:lnTo>
                    <a:pt x="43211" y="0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4" name="Google Shape;3424;p92"/>
            <p:cNvSpPr/>
            <p:nvPr/>
          </p:nvSpPr>
          <p:spPr>
            <a:xfrm>
              <a:off x="5351496" y="1560419"/>
              <a:ext cx="881210" cy="1435720"/>
            </a:xfrm>
            <a:custGeom>
              <a:rect b="b" l="l" r="r" t="t"/>
              <a:pathLst>
                <a:path extrusionOk="0" h="65260" w="40055">
                  <a:moveTo>
                    <a:pt x="24667" y="1"/>
                  </a:moveTo>
                  <a:cubicBezTo>
                    <a:pt x="23518" y="961"/>
                    <a:pt x="18791" y="6240"/>
                    <a:pt x="18791" y="6240"/>
                  </a:cubicBezTo>
                  <a:cubicBezTo>
                    <a:pt x="1" y="27998"/>
                    <a:pt x="10909" y="45451"/>
                    <a:pt x="10909" y="45451"/>
                  </a:cubicBezTo>
                  <a:lnTo>
                    <a:pt x="9091" y="61391"/>
                  </a:lnTo>
                  <a:cubicBezTo>
                    <a:pt x="10256" y="61250"/>
                    <a:pt x="11444" y="61187"/>
                    <a:pt x="12635" y="61187"/>
                  </a:cubicBezTo>
                  <a:cubicBezTo>
                    <a:pt x="22217" y="61187"/>
                    <a:pt x="31997" y="65260"/>
                    <a:pt x="31997" y="65260"/>
                  </a:cubicBezTo>
                  <a:lnTo>
                    <a:pt x="37219" y="49567"/>
                  </a:lnTo>
                  <a:lnTo>
                    <a:pt x="40055" y="10487"/>
                  </a:lnTo>
                  <a:lnTo>
                    <a:pt x="24667" y="1"/>
                  </a:ln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5" name="Google Shape;3425;p92"/>
            <p:cNvSpPr/>
            <p:nvPr/>
          </p:nvSpPr>
          <p:spPr>
            <a:xfrm>
              <a:off x="5854174" y="2068223"/>
              <a:ext cx="823922" cy="1117336"/>
            </a:xfrm>
            <a:custGeom>
              <a:rect b="b" l="l" r="r" t="t"/>
              <a:pathLst>
                <a:path extrusionOk="0" h="50788" w="37451">
                  <a:moveTo>
                    <a:pt x="0" y="0"/>
                  </a:moveTo>
                  <a:cubicBezTo>
                    <a:pt x="58" y="189"/>
                    <a:pt x="364" y="2851"/>
                    <a:pt x="786" y="6909"/>
                  </a:cubicBezTo>
                  <a:cubicBezTo>
                    <a:pt x="1455" y="13817"/>
                    <a:pt x="2545" y="24783"/>
                    <a:pt x="3520" y="34004"/>
                  </a:cubicBezTo>
                  <a:cubicBezTo>
                    <a:pt x="3753" y="36302"/>
                    <a:pt x="4000" y="38484"/>
                    <a:pt x="4247" y="40491"/>
                  </a:cubicBezTo>
                  <a:cubicBezTo>
                    <a:pt x="4843" y="45814"/>
                    <a:pt x="5396" y="49755"/>
                    <a:pt x="5701" y="50788"/>
                  </a:cubicBezTo>
                  <a:cubicBezTo>
                    <a:pt x="6792" y="47399"/>
                    <a:pt x="7825" y="44185"/>
                    <a:pt x="8552" y="41945"/>
                  </a:cubicBezTo>
                  <a:cubicBezTo>
                    <a:pt x="8974" y="42120"/>
                    <a:pt x="9148" y="42178"/>
                    <a:pt x="9148" y="42178"/>
                  </a:cubicBezTo>
                  <a:lnTo>
                    <a:pt x="14370" y="26485"/>
                  </a:lnTo>
                  <a:lnTo>
                    <a:pt x="14370" y="26427"/>
                  </a:lnTo>
                  <a:cubicBezTo>
                    <a:pt x="22965" y="33335"/>
                    <a:pt x="27270" y="43400"/>
                    <a:pt x="29146" y="49275"/>
                  </a:cubicBezTo>
                  <a:cubicBezTo>
                    <a:pt x="33873" y="48912"/>
                    <a:pt x="37451" y="48664"/>
                    <a:pt x="37451" y="48664"/>
                  </a:cubicBezTo>
                  <a:lnTo>
                    <a:pt x="19329" y="14006"/>
                  </a:lnTo>
                  <a:lnTo>
                    <a:pt x="15460" y="11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6" name="Google Shape;3426;p92"/>
            <p:cNvSpPr/>
            <p:nvPr/>
          </p:nvSpPr>
          <p:spPr>
            <a:xfrm>
              <a:off x="5776734" y="1151219"/>
              <a:ext cx="2379938" cy="2391224"/>
            </a:xfrm>
            <a:custGeom>
              <a:rect b="b" l="l" r="r" t="t"/>
              <a:pathLst>
                <a:path extrusionOk="0" h="108692" w="108179">
                  <a:moveTo>
                    <a:pt x="58971" y="0"/>
                  </a:moveTo>
                  <a:cubicBezTo>
                    <a:pt x="38565" y="0"/>
                    <a:pt x="16404" y="5677"/>
                    <a:pt x="2546" y="21684"/>
                  </a:cubicBezTo>
                  <a:cubicBezTo>
                    <a:pt x="1" y="24651"/>
                    <a:pt x="670" y="34963"/>
                    <a:pt x="1760" y="40111"/>
                  </a:cubicBezTo>
                  <a:cubicBezTo>
                    <a:pt x="2909" y="45318"/>
                    <a:pt x="6793" y="59499"/>
                    <a:pt x="17337" y="67687"/>
                  </a:cubicBezTo>
                  <a:cubicBezTo>
                    <a:pt x="27881" y="75861"/>
                    <a:pt x="32186" y="88776"/>
                    <a:pt x="33393" y="93619"/>
                  </a:cubicBezTo>
                  <a:cubicBezTo>
                    <a:pt x="34673" y="98535"/>
                    <a:pt x="43036" y="102171"/>
                    <a:pt x="45887" y="103552"/>
                  </a:cubicBezTo>
                  <a:cubicBezTo>
                    <a:pt x="47288" y="104257"/>
                    <a:pt x="56231" y="108691"/>
                    <a:pt x="66494" y="108691"/>
                  </a:cubicBezTo>
                  <a:cubicBezTo>
                    <a:pt x="76577" y="108691"/>
                    <a:pt x="87935" y="104411"/>
                    <a:pt x="94667" y="88107"/>
                  </a:cubicBezTo>
                  <a:cubicBezTo>
                    <a:pt x="94667" y="87190"/>
                    <a:pt x="88180" y="34599"/>
                    <a:pt x="88180" y="34599"/>
                  </a:cubicBezTo>
                  <a:cubicBezTo>
                    <a:pt x="88180" y="34599"/>
                    <a:pt x="108178" y="8653"/>
                    <a:pt x="83759" y="2835"/>
                  </a:cubicBezTo>
                  <a:cubicBezTo>
                    <a:pt x="76379" y="1073"/>
                    <a:pt x="67841" y="0"/>
                    <a:pt x="58971" y="0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7" name="Google Shape;3427;p92"/>
            <p:cNvSpPr/>
            <p:nvPr/>
          </p:nvSpPr>
          <p:spPr>
            <a:xfrm>
              <a:off x="6159424" y="1431169"/>
              <a:ext cx="841214" cy="1302906"/>
            </a:xfrm>
            <a:custGeom>
              <a:rect b="b" l="l" r="r" t="t"/>
              <a:pathLst>
                <a:path extrusionOk="0" h="59223" w="38237">
                  <a:moveTo>
                    <a:pt x="18180" y="0"/>
                  </a:moveTo>
                  <a:lnTo>
                    <a:pt x="1513" y="6356"/>
                  </a:lnTo>
                  <a:cubicBezTo>
                    <a:pt x="1396" y="6836"/>
                    <a:pt x="0" y="13322"/>
                    <a:pt x="611" y="17686"/>
                  </a:cubicBezTo>
                  <a:cubicBezTo>
                    <a:pt x="1222" y="22049"/>
                    <a:pt x="1513" y="26412"/>
                    <a:pt x="3767" y="32419"/>
                  </a:cubicBezTo>
                  <a:cubicBezTo>
                    <a:pt x="6007" y="38469"/>
                    <a:pt x="6603" y="38716"/>
                    <a:pt x="7214" y="40723"/>
                  </a:cubicBezTo>
                  <a:cubicBezTo>
                    <a:pt x="7825" y="42716"/>
                    <a:pt x="9817" y="47806"/>
                    <a:pt x="11941" y="52169"/>
                  </a:cubicBezTo>
                  <a:cubicBezTo>
                    <a:pt x="13878" y="56150"/>
                    <a:pt x="15912" y="59223"/>
                    <a:pt x="18739" y="59223"/>
                  </a:cubicBezTo>
                  <a:cubicBezTo>
                    <a:pt x="19011" y="59223"/>
                    <a:pt x="19289" y="59195"/>
                    <a:pt x="19576" y="59136"/>
                  </a:cubicBezTo>
                  <a:cubicBezTo>
                    <a:pt x="22907" y="58409"/>
                    <a:pt x="29873" y="53449"/>
                    <a:pt x="30484" y="47326"/>
                  </a:cubicBezTo>
                  <a:cubicBezTo>
                    <a:pt x="31037" y="41203"/>
                    <a:pt x="33873" y="29379"/>
                    <a:pt x="34964" y="26659"/>
                  </a:cubicBezTo>
                  <a:cubicBezTo>
                    <a:pt x="35996" y="23925"/>
                    <a:pt x="38236" y="12479"/>
                    <a:pt x="35764" y="8959"/>
                  </a:cubicBezTo>
                  <a:cubicBezTo>
                    <a:pt x="33277" y="5381"/>
                    <a:pt x="18180" y="0"/>
                    <a:pt x="18180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8" name="Google Shape;3428;p92"/>
            <p:cNvSpPr/>
            <p:nvPr/>
          </p:nvSpPr>
          <p:spPr>
            <a:xfrm>
              <a:off x="6204854" y="1467007"/>
              <a:ext cx="646668" cy="100166"/>
            </a:xfrm>
            <a:custGeom>
              <a:rect b="b" l="l" r="r" t="t"/>
              <a:pathLst>
                <a:path extrusionOk="0" h="4553" w="29394">
                  <a:moveTo>
                    <a:pt x="28419" y="0"/>
                  </a:moveTo>
                  <a:lnTo>
                    <a:pt x="21453" y="422"/>
                  </a:lnTo>
                  <a:cubicBezTo>
                    <a:pt x="23940" y="1454"/>
                    <a:pt x="26965" y="2792"/>
                    <a:pt x="29394" y="4116"/>
                  </a:cubicBezTo>
                  <a:cubicBezTo>
                    <a:pt x="28841" y="1818"/>
                    <a:pt x="28419" y="0"/>
                    <a:pt x="28419" y="0"/>
                  </a:cubicBezTo>
                  <a:close/>
                  <a:moveTo>
                    <a:pt x="8785" y="1149"/>
                  </a:moveTo>
                  <a:lnTo>
                    <a:pt x="422" y="1643"/>
                  </a:lnTo>
                  <a:cubicBezTo>
                    <a:pt x="364" y="1934"/>
                    <a:pt x="248" y="3025"/>
                    <a:pt x="0" y="4552"/>
                  </a:cubicBezTo>
                  <a:lnTo>
                    <a:pt x="8785" y="1149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9" name="Google Shape;3429;p92"/>
            <p:cNvSpPr/>
            <p:nvPr/>
          </p:nvSpPr>
          <p:spPr>
            <a:xfrm>
              <a:off x="6188860" y="1476269"/>
              <a:ext cx="698500" cy="1046650"/>
            </a:xfrm>
            <a:custGeom>
              <a:rect b="b" l="l" r="r" t="t"/>
              <a:pathLst>
                <a:path extrusionOk="0" h="47575" w="31750">
                  <a:moveTo>
                    <a:pt x="22180" y="1"/>
                  </a:moveTo>
                  <a:lnTo>
                    <a:pt x="9512" y="728"/>
                  </a:lnTo>
                  <a:lnTo>
                    <a:pt x="727" y="4131"/>
                  </a:lnTo>
                  <a:cubicBezTo>
                    <a:pt x="422" y="6735"/>
                    <a:pt x="0" y="10603"/>
                    <a:pt x="0" y="13512"/>
                  </a:cubicBezTo>
                  <a:cubicBezTo>
                    <a:pt x="0" y="18123"/>
                    <a:pt x="1265" y="20857"/>
                    <a:pt x="2356" y="24609"/>
                  </a:cubicBezTo>
                  <a:cubicBezTo>
                    <a:pt x="3389" y="28362"/>
                    <a:pt x="6603" y="41393"/>
                    <a:pt x="9090" y="43400"/>
                  </a:cubicBezTo>
                  <a:cubicBezTo>
                    <a:pt x="11155" y="45029"/>
                    <a:pt x="13337" y="47574"/>
                    <a:pt x="15940" y="47574"/>
                  </a:cubicBezTo>
                  <a:cubicBezTo>
                    <a:pt x="16478" y="47574"/>
                    <a:pt x="17031" y="47458"/>
                    <a:pt x="17569" y="47269"/>
                  </a:cubicBezTo>
                  <a:cubicBezTo>
                    <a:pt x="20973" y="46003"/>
                    <a:pt x="27023" y="41815"/>
                    <a:pt x="27154" y="37582"/>
                  </a:cubicBezTo>
                  <a:cubicBezTo>
                    <a:pt x="27270" y="33336"/>
                    <a:pt x="27023" y="28245"/>
                    <a:pt x="29146" y="24129"/>
                  </a:cubicBezTo>
                  <a:cubicBezTo>
                    <a:pt x="31270" y="19999"/>
                    <a:pt x="31750" y="15039"/>
                    <a:pt x="31750" y="12305"/>
                  </a:cubicBezTo>
                  <a:cubicBezTo>
                    <a:pt x="31750" y="10792"/>
                    <a:pt x="30848" y="6793"/>
                    <a:pt x="30121" y="3695"/>
                  </a:cubicBezTo>
                  <a:cubicBezTo>
                    <a:pt x="27692" y="2371"/>
                    <a:pt x="24667" y="1033"/>
                    <a:pt x="22180" y="1"/>
                  </a:cubicBezTo>
                  <a:close/>
                </a:path>
              </a:pathLst>
            </a:custGeom>
            <a:solidFill>
              <a:srgbClr val="E33B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0" name="Google Shape;3430;p92"/>
            <p:cNvSpPr/>
            <p:nvPr/>
          </p:nvSpPr>
          <p:spPr>
            <a:xfrm>
              <a:off x="6572804" y="1952393"/>
              <a:ext cx="1286626" cy="1590050"/>
            </a:xfrm>
            <a:custGeom>
              <a:rect b="b" l="l" r="r" t="t"/>
              <a:pathLst>
                <a:path extrusionOk="0" h="72275" w="58483">
                  <a:moveTo>
                    <a:pt x="31387" y="0"/>
                  </a:moveTo>
                  <a:cubicBezTo>
                    <a:pt x="31387" y="1"/>
                    <a:pt x="48170" y="26485"/>
                    <a:pt x="31387" y="49813"/>
                  </a:cubicBezTo>
                  <a:cubicBezTo>
                    <a:pt x="24387" y="59565"/>
                    <a:pt x="15956" y="62434"/>
                    <a:pt x="8511" y="62434"/>
                  </a:cubicBezTo>
                  <a:cubicBezTo>
                    <a:pt x="5452" y="62434"/>
                    <a:pt x="2559" y="61950"/>
                    <a:pt x="1" y="61260"/>
                  </a:cubicBezTo>
                  <a:lnTo>
                    <a:pt x="1" y="61260"/>
                  </a:lnTo>
                  <a:cubicBezTo>
                    <a:pt x="3026" y="64110"/>
                    <a:pt x="7695" y="66175"/>
                    <a:pt x="9702" y="67135"/>
                  </a:cubicBezTo>
                  <a:cubicBezTo>
                    <a:pt x="11103" y="67840"/>
                    <a:pt x="20046" y="72274"/>
                    <a:pt x="30309" y="72274"/>
                  </a:cubicBezTo>
                  <a:cubicBezTo>
                    <a:pt x="40392" y="72274"/>
                    <a:pt x="51750" y="67994"/>
                    <a:pt x="58482" y="51690"/>
                  </a:cubicBezTo>
                  <a:cubicBezTo>
                    <a:pt x="58482" y="51137"/>
                    <a:pt x="56170" y="32361"/>
                    <a:pt x="54352" y="17206"/>
                  </a:cubicBezTo>
                  <a:cubicBezTo>
                    <a:pt x="42426" y="8305"/>
                    <a:pt x="31387" y="1"/>
                    <a:pt x="31387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1" name="Google Shape;3431;p92"/>
            <p:cNvSpPr/>
            <p:nvPr/>
          </p:nvSpPr>
          <p:spPr>
            <a:xfrm>
              <a:off x="5263518" y="4225433"/>
              <a:ext cx="161282" cy="121396"/>
            </a:xfrm>
            <a:custGeom>
              <a:rect b="b" l="l" r="r" t="t"/>
              <a:pathLst>
                <a:path extrusionOk="0" h="5518" w="7331">
                  <a:moveTo>
                    <a:pt x="2371" y="1"/>
                  </a:moveTo>
                  <a:cubicBezTo>
                    <a:pt x="2371" y="1"/>
                    <a:pt x="0" y="786"/>
                    <a:pt x="247" y="2546"/>
                  </a:cubicBezTo>
                  <a:cubicBezTo>
                    <a:pt x="442" y="3978"/>
                    <a:pt x="1494" y="5518"/>
                    <a:pt x="3204" y="5518"/>
                  </a:cubicBezTo>
                  <a:cubicBezTo>
                    <a:pt x="3665" y="5518"/>
                    <a:pt x="4174" y="5406"/>
                    <a:pt x="4727" y="5149"/>
                  </a:cubicBezTo>
                  <a:cubicBezTo>
                    <a:pt x="7330" y="4000"/>
                    <a:pt x="6603" y="1993"/>
                    <a:pt x="5818" y="1033"/>
                  </a:cubicBezTo>
                  <a:cubicBezTo>
                    <a:pt x="4974" y="117"/>
                    <a:pt x="2371" y="1"/>
                    <a:pt x="2371" y="1"/>
                  </a:cubicBez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2" name="Google Shape;3432;p92"/>
            <p:cNvSpPr/>
            <p:nvPr/>
          </p:nvSpPr>
          <p:spPr>
            <a:xfrm>
              <a:off x="7263296" y="2221475"/>
              <a:ext cx="1063920" cy="1626746"/>
            </a:xfrm>
            <a:custGeom>
              <a:rect b="b" l="l" r="r" t="t"/>
              <a:pathLst>
                <a:path extrusionOk="0" h="73943" w="48360">
                  <a:moveTo>
                    <a:pt x="21278" y="1"/>
                  </a:moveTo>
                  <a:lnTo>
                    <a:pt x="17032" y="14850"/>
                  </a:lnTo>
                  <a:lnTo>
                    <a:pt x="16973" y="14908"/>
                  </a:lnTo>
                  <a:lnTo>
                    <a:pt x="17512" y="16610"/>
                  </a:lnTo>
                  <a:lnTo>
                    <a:pt x="18486" y="19519"/>
                  </a:lnTo>
                  <a:lnTo>
                    <a:pt x="18733" y="20304"/>
                  </a:lnTo>
                  <a:cubicBezTo>
                    <a:pt x="18733" y="20304"/>
                    <a:pt x="19330" y="22311"/>
                    <a:pt x="20188" y="25031"/>
                  </a:cubicBezTo>
                  <a:cubicBezTo>
                    <a:pt x="20915" y="27344"/>
                    <a:pt x="21817" y="30063"/>
                    <a:pt x="22675" y="32550"/>
                  </a:cubicBezTo>
                  <a:cubicBezTo>
                    <a:pt x="22675" y="32550"/>
                    <a:pt x="10734" y="56490"/>
                    <a:pt x="975" y="63573"/>
                  </a:cubicBezTo>
                  <a:lnTo>
                    <a:pt x="1" y="73942"/>
                  </a:lnTo>
                  <a:lnTo>
                    <a:pt x="10850" y="73026"/>
                  </a:lnTo>
                  <a:cubicBezTo>
                    <a:pt x="10850" y="73026"/>
                    <a:pt x="46425" y="38062"/>
                    <a:pt x="47690" y="34310"/>
                  </a:cubicBezTo>
                  <a:cubicBezTo>
                    <a:pt x="48359" y="32303"/>
                    <a:pt x="46061" y="23707"/>
                    <a:pt x="43691" y="15941"/>
                  </a:cubicBezTo>
                  <a:cubicBezTo>
                    <a:pt x="42905" y="13279"/>
                    <a:pt x="42062" y="10792"/>
                    <a:pt x="41393" y="8611"/>
                  </a:cubicBezTo>
                  <a:cubicBezTo>
                    <a:pt x="40186" y="4975"/>
                    <a:pt x="39327" y="2488"/>
                    <a:pt x="39327" y="2488"/>
                  </a:cubicBezTo>
                  <a:lnTo>
                    <a:pt x="21278" y="1"/>
                  </a:lnTo>
                  <a:close/>
                </a:path>
              </a:pathLst>
            </a:custGeom>
            <a:solidFill>
              <a:srgbClr val="F67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3" name="Google Shape;3433;p92"/>
            <p:cNvSpPr/>
            <p:nvPr/>
          </p:nvSpPr>
          <p:spPr>
            <a:xfrm>
              <a:off x="6592648" y="3617507"/>
              <a:ext cx="927916" cy="699556"/>
            </a:xfrm>
            <a:custGeom>
              <a:rect b="b" l="l" r="r" t="t"/>
              <a:pathLst>
                <a:path extrusionOk="0" h="31798" w="42178">
                  <a:moveTo>
                    <a:pt x="31401" y="0"/>
                  </a:moveTo>
                  <a:lnTo>
                    <a:pt x="26794" y="4252"/>
                  </a:lnTo>
                  <a:lnTo>
                    <a:pt x="26794" y="4252"/>
                  </a:lnTo>
                  <a:cubicBezTo>
                    <a:pt x="26552" y="4257"/>
                    <a:pt x="25468" y="4464"/>
                    <a:pt x="21758" y="5396"/>
                  </a:cubicBezTo>
                  <a:cubicBezTo>
                    <a:pt x="15214" y="7083"/>
                    <a:pt x="1" y="24841"/>
                    <a:pt x="2124" y="27939"/>
                  </a:cubicBezTo>
                  <a:cubicBezTo>
                    <a:pt x="2386" y="28323"/>
                    <a:pt x="2739" y="28490"/>
                    <a:pt x="3158" y="28490"/>
                  </a:cubicBezTo>
                  <a:cubicBezTo>
                    <a:pt x="6042" y="28490"/>
                    <a:pt x="11999" y="20537"/>
                    <a:pt x="11999" y="20536"/>
                  </a:cubicBezTo>
                  <a:lnTo>
                    <a:pt x="11999" y="20536"/>
                  </a:lnTo>
                  <a:cubicBezTo>
                    <a:pt x="11999" y="20537"/>
                    <a:pt x="6371" y="30237"/>
                    <a:pt x="10618" y="31633"/>
                  </a:cubicBezTo>
                  <a:cubicBezTo>
                    <a:pt x="10974" y="31746"/>
                    <a:pt x="11306" y="31798"/>
                    <a:pt x="11613" y="31798"/>
                  </a:cubicBezTo>
                  <a:cubicBezTo>
                    <a:pt x="14958" y="31798"/>
                    <a:pt x="15519" y="25700"/>
                    <a:pt x="15519" y="25700"/>
                  </a:cubicBezTo>
                  <a:cubicBezTo>
                    <a:pt x="16804" y="27976"/>
                    <a:pt x="17967" y="28675"/>
                    <a:pt x="18889" y="28675"/>
                  </a:cubicBezTo>
                  <a:cubicBezTo>
                    <a:pt x="19928" y="28675"/>
                    <a:pt x="20660" y="27787"/>
                    <a:pt x="20915" y="27270"/>
                  </a:cubicBezTo>
                  <a:cubicBezTo>
                    <a:pt x="21395" y="26238"/>
                    <a:pt x="20362" y="25452"/>
                    <a:pt x="20362" y="25452"/>
                  </a:cubicBezTo>
                  <a:lnTo>
                    <a:pt x="20362" y="25452"/>
                  </a:lnTo>
                  <a:cubicBezTo>
                    <a:pt x="20362" y="25452"/>
                    <a:pt x="23011" y="26319"/>
                    <a:pt x="25412" y="26319"/>
                  </a:cubicBezTo>
                  <a:cubicBezTo>
                    <a:pt x="25632" y="26319"/>
                    <a:pt x="25850" y="26312"/>
                    <a:pt x="26063" y="26296"/>
                  </a:cubicBezTo>
                  <a:cubicBezTo>
                    <a:pt x="28609" y="26121"/>
                    <a:pt x="36244" y="15940"/>
                    <a:pt x="36244" y="15940"/>
                  </a:cubicBezTo>
                  <a:lnTo>
                    <a:pt x="42178" y="8727"/>
                  </a:lnTo>
                  <a:lnTo>
                    <a:pt x="42178" y="8727"/>
                  </a:lnTo>
                  <a:cubicBezTo>
                    <a:pt x="41969" y="8742"/>
                    <a:pt x="41740" y="8751"/>
                    <a:pt x="41495" y="8751"/>
                  </a:cubicBezTo>
                  <a:cubicBezTo>
                    <a:pt x="39903" y="8751"/>
                    <a:pt x="37630" y="8358"/>
                    <a:pt x="35575" y="6720"/>
                  </a:cubicBezTo>
                  <a:cubicBezTo>
                    <a:pt x="33393" y="5032"/>
                    <a:pt x="32070" y="1935"/>
                    <a:pt x="31401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4" name="Google Shape;3434;p92"/>
            <p:cNvSpPr/>
            <p:nvPr/>
          </p:nvSpPr>
          <p:spPr>
            <a:xfrm>
              <a:off x="7179476" y="3710941"/>
              <a:ext cx="6732" cy="2574"/>
            </a:xfrm>
            <a:custGeom>
              <a:rect b="b" l="l" r="r" t="t"/>
              <a:pathLst>
                <a:path extrusionOk="0" h="117" w="306">
                  <a:moveTo>
                    <a:pt x="58" y="0"/>
                  </a:moveTo>
                  <a:lnTo>
                    <a:pt x="0" y="116"/>
                  </a:lnTo>
                  <a:cubicBezTo>
                    <a:pt x="0" y="116"/>
                    <a:pt x="306" y="0"/>
                    <a:pt x="58" y="0"/>
                  </a:cubicBezTo>
                  <a:close/>
                </a:path>
              </a:pathLst>
            </a:custGeom>
            <a:solidFill>
              <a:srgbClr val="C6C6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5" name="Google Shape;3435;p92"/>
            <p:cNvSpPr/>
            <p:nvPr/>
          </p:nvSpPr>
          <p:spPr>
            <a:xfrm>
              <a:off x="7183304" y="3617507"/>
              <a:ext cx="337260" cy="317416"/>
            </a:xfrm>
            <a:custGeom>
              <a:rect b="b" l="l" r="r" t="t"/>
              <a:pathLst>
                <a:path extrusionOk="0" h="14428" w="15330">
                  <a:moveTo>
                    <a:pt x="4553" y="0"/>
                  </a:moveTo>
                  <a:lnTo>
                    <a:pt x="1" y="4174"/>
                  </a:lnTo>
                  <a:cubicBezTo>
                    <a:pt x="1397" y="8974"/>
                    <a:pt x="5455" y="12784"/>
                    <a:pt x="10676" y="14428"/>
                  </a:cubicBezTo>
                  <a:lnTo>
                    <a:pt x="15330" y="8727"/>
                  </a:lnTo>
                  <a:lnTo>
                    <a:pt x="15330" y="8727"/>
                  </a:lnTo>
                  <a:cubicBezTo>
                    <a:pt x="15121" y="8742"/>
                    <a:pt x="14892" y="8751"/>
                    <a:pt x="14647" y="8751"/>
                  </a:cubicBezTo>
                  <a:cubicBezTo>
                    <a:pt x="13055" y="8751"/>
                    <a:pt x="10782" y="8358"/>
                    <a:pt x="8727" y="6720"/>
                  </a:cubicBezTo>
                  <a:cubicBezTo>
                    <a:pt x="6545" y="5032"/>
                    <a:pt x="5222" y="1935"/>
                    <a:pt x="4553" y="0"/>
                  </a:cubicBezTo>
                  <a:close/>
                </a:path>
              </a:pathLst>
            </a:custGeom>
            <a:solidFill>
              <a:srgbClr val="C6C6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6" name="Google Shape;3436;p92"/>
            <p:cNvSpPr/>
            <p:nvPr/>
          </p:nvSpPr>
          <p:spPr>
            <a:xfrm>
              <a:off x="5759464" y="1151857"/>
              <a:ext cx="1514744" cy="963380"/>
            </a:xfrm>
            <a:custGeom>
              <a:rect b="b" l="l" r="r" t="t"/>
              <a:pathLst>
                <a:path extrusionOk="0" h="43790" w="68852">
                  <a:moveTo>
                    <a:pt x="59737" y="1"/>
                  </a:moveTo>
                  <a:cubicBezTo>
                    <a:pt x="40716" y="1"/>
                    <a:pt x="20121" y="4963"/>
                    <a:pt x="6240" y="18630"/>
                  </a:cubicBezTo>
                  <a:lnTo>
                    <a:pt x="6123" y="18572"/>
                  </a:lnTo>
                  <a:cubicBezTo>
                    <a:pt x="4974" y="19532"/>
                    <a:pt x="247" y="24811"/>
                    <a:pt x="247" y="24811"/>
                  </a:cubicBezTo>
                  <a:cubicBezTo>
                    <a:pt x="189" y="24928"/>
                    <a:pt x="131" y="24986"/>
                    <a:pt x="0" y="25117"/>
                  </a:cubicBezTo>
                  <a:cubicBezTo>
                    <a:pt x="495" y="26266"/>
                    <a:pt x="975" y="27604"/>
                    <a:pt x="1644" y="28927"/>
                  </a:cubicBezTo>
                  <a:cubicBezTo>
                    <a:pt x="4131" y="34265"/>
                    <a:pt x="8421" y="40257"/>
                    <a:pt x="16420" y="42439"/>
                  </a:cubicBezTo>
                  <a:cubicBezTo>
                    <a:pt x="17642" y="42802"/>
                    <a:pt x="19038" y="43049"/>
                    <a:pt x="20493" y="43297"/>
                  </a:cubicBezTo>
                  <a:cubicBezTo>
                    <a:pt x="22820" y="43627"/>
                    <a:pt x="25383" y="43790"/>
                    <a:pt x="28075" y="43790"/>
                  </a:cubicBezTo>
                  <a:cubicBezTo>
                    <a:pt x="44089" y="43790"/>
                    <a:pt x="64651" y="38034"/>
                    <a:pt x="67091" y="27662"/>
                  </a:cubicBezTo>
                  <a:cubicBezTo>
                    <a:pt x="68851" y="20390"/>
                    <a:pt x="68720" y="9060"/>
                    <a:pt x="68299" y="334"/>
                  </a:cubicBezTo>
                  <a:cubicBezTo>
                    <a:pt x="65501" y="116"/>
                    <a:pt x="62637" y="1"/>
                    <a:pt x="59737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7" name="Google Shape;3437;p92"/>
            <p:cNvSpPr/>
            <p:nvPr/>
          </p:nvSpPr>
          <p:spPr>
            <a:xfrm>
              <a:off x="7183304" y="3617507"/>
              <a:ext cx="337260" cy="317416"/>
            </a:xfrm>
            <a:custGeom>
              <a:rect b="b" l="l" r="r" t="t"/>
              <a:pathLst>
                <a:path extrusionOk="0" h="14428" w="15330">
                  <a:moveTo>
                    <a:pt x="4553" y="0"/>
                  </a:moveTo>
                  <a:lnTo>
                    <a:pt x="1" y="4174"/>
                  </a:lnTo>
                  <a:cubicBezTo>
                    <a:pt x="1397" y="8974"/>
                    <a:pt x="5455" y="12784"/>
                    <a:pt x="10676" y="14428"/>
                  </a:cubicBezTo>
                  <a:lnTo>
                    <a:pt x="15330" y="8727"/>
                  </a:lnTo>
                  <a:lnTo>
                    <a:pt x="15330" y="8727"/>
                  </a:lnTo>
                  <a:cubicBezTo>
                    <a:pt x="15121" y="8742"/>
                    <a:pt x="14892" y="8751"/>
                    <a:pt x="14647" y="8751"/>
                  </a:cubicBezTo>
                  <a:cubicBezTo>
                    <a:pt x="13055" y="8751"/>
                    <a:pt x="10782" y="8358"/>
                    <a:pt x="8727" y="6720"/>
                  </a:cubicBezTo>
                  <a:cubicBezTo>
                    <a:pt x="6545" y="5032"/>
                    <a:pt x="5222" y="1935"/>
                    <a:pt x="4553" y="0"/>
                  </a:cubicBezTo>
                  <a:close/>
                </a:path>
              </a:pathLst>
            </a:custGeom>
            <a:solidFill>
              <a:srgbClr val="FFFA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8" name="Google Shape;3438;p92"/>
            <p:cNvSpPr/>
            <p:nvPr/>
          </p:nvSpPr>
          <p:spPr>
            <a:xfrm>
              <a:off x="7383284" y="2090883"/>
              <a:ext cx="841214" cy="681274"/>
            </a:xfrm>
            <a:custGeom>
              <a:rect b="b" l="l" r="r" t="t"/>
              <a:pathLst>
                <a:path extrusionOk="0" h="30967" w="38237">
                  <a:moveTo>
                    <a:pt x="33328" y="0"/>
                  </a:moveTo>
                  <a:cubicBezTo>
                    <a:pt x="28083" y="0"/>
                    <a:pt x="21947" y="1034"/>
                    <a:pt x="15577" y="3101"/>
                  </a:cubicBezTo>
                  <a:cubicBezTo>
                    <a:pt x="9454" y="5151"/>
                    <a:pt x="4131" y="7886"/>
                    <a:pt x="1" y="10853"/>
                  </a:cubicBezTo>
                  <a:cubicBezTo>
                    <a:pt x="4858" y="12554"/>
                    <a:pt x="9149" y="12845"/>
                    <a:pt x="9149" y="12845"/>
                  </a:cubicBezTo>
                  <a:lnTo>
                    <a:pt x="11578" y="20786"/>
                  </a:lnTo>
                  <a:lnTo>
                    <a:pt x="11519" y="20844"/>
                  </a:lnTo>
                  <a:lnTo>
                    <a:pt x="12058" y="22546"/>
                  </a:lnTo>
                  <a:lnTo>
                    <a:pt x="12974" y="25455"/>
                  </a:lnTo>
                  <a:lnTo>
                    <a:pt x="13032" y="25455"/>
                  </a:lnTo>
                  <a:lnTo>
                    <a:pt x="13279" y="26240"/>
                  </a:lnTo>
                  <a:cubicBezTo>
                    <a:pt x="13279" y="26240"/>
                    <a:pt x="13876" y="28247"/>
                    <a:pt x="14734" y="30967"/>
                  </a:cubicBezTo>
                  <a:cubicBezTo>
                    <a:pt x="19940" y="27389"/>
                    <a:pt x="30601" y="22546"/>
                    <a:pt x="38237" y="21877"/>
                  </a:cubicBezTo>
                  <a:cubicBezTo>
                    <a:pt x="37451" y="19215"/>
                    <a:pt x="36608" y="16728"/>
                    <a:pt x="35939" y="14547"/>
                  </a:cubicBezTo>
                  <a:cubicBezTo>
                    <a:pt x="36666" y="14372"/>
                    <a:pt x="37030" y="14241"/>
                    <a:pt x="37030" y="14241"/>
                  </a:cubicBezTo>
                  <a:lnTo>
                    <a:pt x="32783" y="555"/>
                  </a:lnTo>
                  <a:cubicBezTo>
                    <a:pt x="33146" y="366"/>
                    <a:pt x="33452" y="192"/>
                    <a:pt x="33757" y="3"/>
                  </a:cubicBezTo>
                  <a:cubicBezTo>
                    <a:pt x="33615" y="1"/>
                    <a:pt x="33472" y="0"/>
                    <a:pt x="33328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9" name="Google Shape;3439;p92"/>
            <p:cNvSpPr/>
            <p:nvPr/>
          </p:nvSpPr>
          <p:spPr>
            <a:xfrm>
              <a:off x="6983324" y="1321873"/>
              <a:ext cx="1241174" cy="1329020"/>
            </a:xfrm>
            <a:custGeom>
              <a:rect b="b" l="l" r="r" t="t"/>
              <a:pathLst>
                <a:path extrusionOk="0" h="60410" w="56417">
                  <a:moveTo>
                    <a:pt x="36508" y="1"/>
                  </a:moveTo>
                  <a:cubicBezTo>
                    <a:pt x="34364" y="1"/>
                    <a:pt x="31224" y="352"/>
                    <a:pt x="26543" y="1390"/>
                  </a:cubicBezTo>
                  <a:cubicBezTo>
                    <a:pt x="15330" y="3877"/>
                    <a:pt x="6793" y="18538"/>
                    <a:pt x="6604" y="19076"/>
                  </a:cubicBezTo>
                  <a:cubicBezTo>
                    <a:pt x="1" y="35932"/>
                    <a:pt x="9876" y="42957"/>
                    <a:pt x="18181" y="45808"/>
                  </a:cubicBezTo>
                  <a:cubicBezTo>
                    <a:pt x="23038" y="47509"/>
                    <a:pt x="27329" y="47800"/>
                    <a:pt x="27329" y="47800"/>
                  </a:cubicBezTo>
                  <a:lnTo>
                    <a:pt x="29758" y="55741"/>
                  </a:lnTo>
                  <a:lnTo>
                    <a:pt x="30238" y="57501"/>
                  </a:lnTo>
                  <a:lnTo>
                    <a:pt x="31154" y="60410"/>
                  </a:lnTo>
                  <a:lnTo>
                    <a:pt x="31212" y="60410"/>
                  </a:lnTo>
                  <a:cubicBezTo>
                    <a:pt x="40971" y="53618"/>
                    <a:pt x="50846" y="50476"/>
                    <a:pt x="54119" y="49502"/>
                  </a:cubicBezTo>
                  <a:cubicBezTo>
                    <a:pt x="54846" y="49327"/>
                    <a:pt x="55210" y="49196"/>
                    <a:pt x="55210" y="49196"/>
                  </a:cubicBezTo>
                  <a:lnTo>
                    <a:pt x="50963" y="35510"/>
                  </a:lnTo>
                  <a:cubicBezTo>
                    <a:pt x="51326" y="35321"/>
                    <a:pt x="51632" y="35147"/>
                    <a:pt x="51937" y="34958"/>
                  </a:cubicBezTo>
                  <a:cubicBezTo>
                    <a:pt x="56417" y="31933"/>
                    <a:pt x="54177" y="25751"/>
                    <a:pt x="54177" y="25751"/>
                  </a:cubicBezTo>
                  <a:cubicBezTo>
                    <a:pt x="51094" y="5084"/>
                    <a:pt x="42236" y="1987"/>
                    <a:pt x="41146" y="1143"/>
                  </a:cubicBezTo>
                  <a:cubicBezTo>
                    <a:pt x="40552" y="685"/>
                    <a:pt x="39500" y="1"/>
                    <a:pt x="36508" y="1"/>
                  </a:cubicBezTo>
                  <a:close/>
                </a:path>
              </a:pathLst>
            </a:custGeom>
            <a:solidFill>
              <a:srgbClr val="FFD3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0" name="Google Shape;3440;p92"/>
            <p:cNvSpPr/>
            <p:nvPr/>
          </p:nvSpPr>
          <p:spPr>
            <a:xfrm>
              <a:off x="7316734" y="1515429"/>
              <a:ext cx="591954" cy="506088"/>
            </a:xfrm>
            <a:custGeom>
              <a:rect b="b" l="l" r="r" t="t"/>
              <a:pathLst>
                <a:path extrusionOk="0" h="23004" w="26907">
                  <a:moveTo>
                    <a:pt x="17511" y="5624"/>
                  </a:moveTo>
                  <a:cubicBezTo>
                    <a:pt x="17570" y="5682"/>
                    <a:pt x="17511" y="5740"/>
                    <a:pt x="17511" y="5798"/>
                  </a:cubicBezTo>
                  <a:lnTo>
                    <a:pt x="17395" y="5682"/>
                  </a:lnTo>
                  <a:lnTo>
                    <a:pt x="17511" y="5682"/>
                  </a:lnTo>
                  <a:lnTo>
                    <a:pt x="17511" y="5624"/>
                  </a:lnTo>
                  <a:close/>
                  <a:moveTo>
                    <a:pt x="12116" y="8765"/>
                  </a:moveTo>
                  <a:cubicBezTo>
                    <a:pt x="12668" y="9551"/>
                    <a:pt x="13337" y="10161"/>
                    <a:pt x="14239" y="10583"/>
                  </a:cubicBezTo>
                  <a:cubicBezTo>
                    <a:pt x="14123" y="10889"/>
                    <a:pt x="13992" y="11194"/>
                    <a:pt x="13934" y="11499"/>
                  </a:cubicBezTo>
                  <a:cubicBezTo>
                    <a:pt x="13337" y="10830"/>
                    <a:pt x="12610" y="10409"/>
                    <a:pt x="11810" y="10103"/>
                  </a:cubicBezTo>
                  <a:cubicBezTo>
                    <a:pt x="11156" y="9914"/>
                    <a:pt x="10429" y="9856"/>
                    <a:pt x="9759" y="9856"/>
                  </a:cubicBezTo>
                  <a:lnTo>
                    <a:pt x="12116" y="8765"/>
                  </a:lnTo>
                  <a:close/>
                  <a:moveTo>
                    <a:pt x="19940" y="11194"/>
                  </a:moveTo>
                  <a:cubicBezTo>
                    <a:pt x="20362" y="11194"/>
                    <a:pt x="20609" y="11310"/>
                    <a:pt x="20667" y="11499"/>
                  </a:cubicBezTo>
                  <a:lnTo>
                    <a:pt x="20667" y="11558"/>
                  </a:lnTo>
                  <a:cubicBezTo>
                    <a:pt x="20609" y="11674"/>
                    <a:pt x="20420" y="11805"/>
                    <a:pt x="20304" y="11863"/>
                  </a:cubicBezTo>
                  <a:cubicBezTo>
                    <a:pt x="20193" y="11931"/>
                    <a:pt x="20107" y="11959"/>
                    <a:pt x="20032" y="11959"/>
                  </a:cubicBezTo>
                  <a:cubicBezTo>
                    <a:pt x="19978" y="11959"/>
                    <a:pt x="19930" y="11945"/>
                    <a:pt x="19882" y="11921"/>
                  </a:cubicBezTo>
                  <a:cubicBezTo>
                    <a:pt x="19809" y="11805"/>
                    <a:pt x="19693" y="11616"/>
                    <a:pt x="19940" y="11194"/>
                  </a:cubicBezTo>
                  <a:close/>
                  <a:moveTo>
                    <a:pt x="9264" y="15964"/>
                  </a:moveTo>
                  <a:cubicBezTo>
                    <a:pt x="9357" y="15964"/>
                    <a:pt x="9396" y="15979"/>
                    <a:pt x="9396" y="15979"/>
                  </a:cubicBezTo>
                  <a:cubicBezTo>
                    <a:pt x="9396" y="15979"/>
                    <a:pt x="9454" y="16037"/>
                    <a:pt x="9512" y="16168"/>
                  </a:cubicBezTo>
                  <a:cubicBezTo>
                    <a:pt x="9629" y="16401"/>
                    <a:pt x="9570" y="16459"/>
                    <a:pt x="9570" y="16532"/>
                  </a:cubicBezTo>
                  <a:cubicBezTo>
                    <a:pt x="9454" y="16706"/>
                    <a:pt x="9207" y="16895"/>
                    <a:pt x="8843" y="17070"/>
                  </a:cubicBezTo>
                  <a:cubicBezTo>
                    <a:pt x="8236" y="17325"/>
                    <a:pt x="7630" y="17448"/>
                    <a:pt x="6989" y="17448"/>
                  </a:cubicBezTo>
                  <a:cubicBezTo>
                    <a:pt x="6862" y="17448"/>
                    <a:pt x="6733" y="17443"/>
                    <a:pt x="6603" y="17433"/>
                  </a:cubicBezTo>
                  <a:lnTo>
                    <a:pt x="6182" y="17375"/>
                  </a:lnTo>
                  <a:lnTo>
                    <a:pt x="6298" y="17317"/>
                  </a:lnTo>
                  <a:cubicBezTo>
                    <a:pt x="6967" y="16895"/>
                    <a:pt x="7578" y="16532"/>
                    <a:pt x="8116" y="16284"/>
                  </a:cubicBezTo>
                  <a:cubicBezTo>
                    <a:pt x="8744" y="16013"/>
                    <a:pt x="9094" y="15964"/>
                    <a:pt x="9264" y="15964"/>
                  </a:cubicBezTo>
                  <a:close/>
                  <a:moveTo>
                    <a:pt x="18330" y="0"/>
                  </a:moveTo>
                  <a:cubicBezTo>
                    <a:pt x="17343" y="0"/>
                    <a:pt x="16292" y="267"/>
                    <a:pt x="15213" y="766"/>
                  </a:cubicBezTo>
                  <a:cubicBezTo>
                    <a:pt x="13628" y="1493"/>
                    <a:pt x="12537" y="2526"/>
                    <a:pt x="11883" y="3864"/>
                  </a:cubicBezTo>
                  <a:cubicBezTo>
                    <a:pt x="11447" y="4766"/>
                    <a:pt x="11272" y="5740"/>
                    <a:pt x="11388" y="6714"/>
                  </a:cubicBezTo>
                  <a:lnTo>
                    <a:pt x="9876" y="3500"/>
                  </a:lnTo>
                  <a:lnTo>
                    <a:pt x="1" y="8096"/>
                  </a:lnTo>
                  <a:lnTo>
                    <a:pt x="4247" y="17128"/>
                  </a:lnTo>
                  <a:lnTo>
                    <a:pt x="3753" y="17128"/>
                  </a:lnTo>
                  <a:lnTo>
                    <a:pt x="6487" y="23004"/>
                  </a:lnTo>
                  <a:lnTo>
                    <a:pt x="7578" y="23004"/>
                  </a:lnTo>
                  <a:cubicBezTo>
                    <a:pt x="8785" y="22946"/>
                    <a:pt x="10123" y="22640"/>
                    <a:pt x="11519" y="21986"/>
                  </a:cubicBezTo>
                  <a:cubicBezTo>
                    <a:pt x="13395" y="21069"/>
                    <a:pt x="14661" y="19862"/>
                    <a:pt x="15330" y="18219"/>
                  </a:cubicBezTo>
                  <a:cubicBezTo>
                    <a:pt x="15577" y="17681"/>
                    <a:pt x="15693" y="17070"/>
                    <a:pt x="15752" y="16459"/>
                  </a:cubicBezTo>
                  <a:cubicBezTo>
                    <a:pt x="16362" y="16953"/>
                    <a:pt x="17031" y="17317"/>
                    <a:pt x="17817" y="17492"/>
                  </a:cubicBezTo>
                  <a:cubicBezTo>
                    <a:pt x="18254" y="17605"/>
                    <a:pt x="18709" y="17661"/>
                    <a:pt x="19177" y="17661"/>
                  </a:cubicBezTo>
                  <a:cubicBezTo>
                    <a:pt x="20204" y="17661"/>
                    <a:pt x="21299" y="17395"/>
                    <a:pt x="22427" y="16895"/>
                  </a:cubicBezTo>
                  <a:cubicBezTo>
                    <a:pt x="24173" y="16037"/>
                    <a:pt x="25452" y="14888"/>
                    <a:pt x="26180" y="13550"/>
                  </a:cubicBezTo>
                  <a:cubicBezTo>
                    <a:pt x="26907" y="12096"/>
                    <a:pt x="26907" y="10467"/>
                    <a:pt x="26180" y="8954"/>
                  </a:cubicBezTo>
                  <a:cubicBezTo>
                    <a:pt x="25700" y="7863"/>
                    <a:pt x="24900" y="7078"/>
                    <a:pt x="23809" y="6525"/>
                  </a:cubicBezTo>
                  <a:cubicBezTo>
                    <a:pt x="23576" y="6467"/>
                    <a:pt x="23387" y="6351"/>
                    <a:pt x="23213" y="6278"/>
                  </a:cubicBezTo>
                  <a:cubicBezTo>
                    <a:pt x="23634" y="4896"/>
                    <a:pt x="23329" y="3675"/>
                    <a:pt x="22907" y="2773"/>
                  </a:cubicBezTo>
                  <a:cubicBezTo>
                    <a:pt x="22296" y="1435"/>
                    <a:pt x="21147" y="461"/>
                    <a:pt x="19635" y="170"/>
                  </a:cubicBezTo>
                  <a:cubicBezTo>
                    <a:pt x="19216" y="56"/>
                    <a:pt x="18779" y="0"/>
                    <a:pt x="1833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1" name="Google Shape;3441;p92"/>
            <p:cNvSpPr/>
            <p:nvPr/>
          </p:nvSpPr>
          <p:spPr>
            <a:xfrm>
              <a:off x="7363440" y="1639135"/>
              <a:ext cx="269126" cy="346544"/>
            </a:xfrm>
            <a:custGeom>
              <a:rect b="b" l="l" r="r" t="t"/>
              <a:pathLst>
                <a:path extrusionOk="0" h="15752" w="12233">
                  <a:moveTo>
                    <a:pt x="7026" y="1"/>
                  </a:moveTo>
                  <a:lnTo>
                    <a:pt x="1" y="3273"/>
                  </a:lnTo>
                  <a:lnTo>
                    <a:pt x="3273" y="10356"/>
                  </a:lnTo>
                  <a:cubicBezTo>
                    <a:pt x="4059" y="9876"/>
                    <a:pt x="4728" y="9512"/>
                    <a:pt x="5324" y="9207"/>
                  </a:cubicBezTo>
                  <a:cubicBezTo>
                    <a:pt x="6017" y="8875"/>
                    <a:pt x="6616" y="8709"/>
                    <a:pt x="7124" y="8709"/>
                  </a:cubicBezTo>
                  <a:cubicBezTo>
                    <a:pt x="7906" y="8709"/>
                    <a:pt x="8473" y="9100"/>
                    <a:pt x="8844" y="9876"/>
                  </a:cubicBezTo>
                  <a:cubicBezTo>
                    <a:pt x="9149" y="10414"/>
                    <a:pt x="9149" y="11025"/>
                    <a:pt x="8902" y="11563"/>
                  </a:cubicBezTo>
                  <a:cubicBezTo>
                    <a:pt x="8669" y="12116"/>
                    <a:pt x="8175" y="12538"/>
                    <a:pt x="7389" y="12901"/>
                  </a:cubicBezTo>
                  <a:cubicBezTo>
                    <a:pt x="6620" y="13234"/>
                    <a:pt x="5824" y="13422"/>
                    <a:pt x="4986" y="13422"/>
                  </a:cubicBezTo>
                  <a:cubicBezTo>
                    <a:pt x="4762" y="13422"/>
                    <a:pt x="4536" y="13409"/>
                    <a:pt x="4306" y="13381"/>
                  </a:cubicBezTo>
                  <a:lnTo>
                    <a:pt x="4306" y="13381"/>
                  </a:lnTo>
                  <a:lnTo>
                    <a:pt x="5397" y="15752"/>
                  </a:lnTo>
                  <a:cubicBezTo>
                    <a:pt x="6415" y="15752"/>
                    <a:pt x="7506" y="15446"/>
                    <a:pt x="8727" y="14908"/>
                  </a:cubicBezTo>
                  <a:cubicBezTo>
                    <a:pt x="10240" y="14181"/>
                    <a:pt x="11214" y="13207"/>
                    <a:pt x="11694" y="11999"/>
                  </a:cubicBezTo>
                  <a:cubicBezTo>
                    <a:pt x="12232" y="10778"/>
                    <a:pt x="12174" y="9571"/>
                    <a:pt x="11578" y="8233"/>
                  </a:cubicBezTo>
                  <a:cubicBezTo>
                    <a:pt x="11025" y="7084"/>
                    <a:pt x="10240" y="6356"/>
                    <a:pt x="9207" y="6051"/>
                  </a:cubicBezTo>
                  <a:cubicBezTo>
                    <a:pt x="8802" y="5916"/>
                    <a:pt x="8388" y="5849"/>
                    <a:pt x="7960" y="5849"/>
                  </a:cubicBezTo>
                  <a:cubicBezTo>
                    <a:pt x="7236" y="5849"/>
                    <a:pt x="6470" y="6040"/>
                    <a:pt x="5629" y="6415"/>
                  </a:cubicBezTo>
                  <a:cubicBezTo>
                    <a:pt x="5324" y="6604"/>
                    <a:pt x="4960" y="6778"/>
                    <a:pt x="4597" y="6967"/>
                  </a:cubicBezTo>
                  <a:lnTo>
                    <a:pt x="3448" y="4422"/>
                  </a:lnTo>
                  <a:lnTo>
                    <a:pt x="8058" y="2299"/>
                  </a:lnTo>
                  <a:lnTo>
                    <a:pt x="7026" y="1"/>
                  </a:ln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2" name="Google Shape;3442;p92"/>
            <p:cNvSpPr/>
            <p:nvPr/>
          </p:nvSpPr>
          <p:spPr>
            <a:xfrm>
              <a:off x="7599258" y="1550101"/>
              <a:ext cx="273284" cy="318208"/>
            </a:xfrm>
            <a:custGeom>
              <a:rect b="b" l="l" r="r" t="t"/>
              <a:pathLst>
                <a:path extrusionOk="0" h="14464" w="12422">
                  <a:moveTo>
                    <a:pt x="4744" y="2445"/>
                  </a:moveTo>
                  <a:cubicBezTo>
                    <a:pt x="4914" y="2445"/>
                    <a:pt x="5074" y="2473"/>
                    <a:pt x="5222" y="2521"/>
                  </a:cubicBezTo>
                  <a:cubicBezTo>
                    <a:pt x="5644" y="2651"/>
                    <a:pt x="5949" y="2884"/>
                    <a:pt x="6124" y="3379"/>
                  </a:cubicBezTo>
                  <a:cubicBezTo>
                    <a:pt x="6487" y="4164"/>
                    <a:pt x="6313" y="4949"/>
                    <a:pt x="5455" y="5866"/>
                  </a:cubicBezTo>
                  <a:cubicBezTo>
                    <a:pt x="5372" y="5870"/>
                    <a:pt x="5290" y="5872"/>
                    <a:pt x="5211" y="5872"/>
                  </a:cubicBezTo>
                  <a:cubicBezTo>
                    <a:pt x="4141" y="5872"/>
                    <a:pt x="3437" y="5506"/>
                    <a:pt x="3099" y="4775"/>
                  </a:cubicBezTo>
                  <a:cubicBezTo>
                    <a:pt x="2910" y="4339"/>
                    <a:pt x="2910" y="3975"/>
                    <a:pt x="3040" y="3553"/>
                  </a:cubicBezTo>
                  <a:cubicBezTo>
                    <a:pt x="3215" y="3131"/>
                    <a:pt x="3520" y="2826"/>
                    <a:pt x="3942" y="2651"/>
                  </a:cubicBezTo>
                  <a:cubicBezTo>
                    <a:pt x="4227" y="2505"/>
                    <a:pt x="4496" y="2445"/>
                    <a:pt x="4744" y="2445"/>
                  </a:cubicBezTo>
                  <a:close/>
                  <a:moveTo>
                    <a:pt x="6876" y="8022"/>
                  </a:moveTo>
                  <a:cubicBezTo>
                    <a:pt x="8068" y="8022"/>
                    <a:pt x="8850" y="8407"/>
                    <a:pt x="9280" y="9254"/>
                  </a:cubicBezTo>
                  <a:cubicBezTo>
                    <a:pt x="9513" y="9734"/>
                    <a:pt x="9513" y="10229"/>
                    <a:pt x="9280" y="10651"/>
                  </a:cubicBezTo>
                  <a:cubicBezTo>
                    <a:pt x="9091" y="11131"/>
                    <a:pt x="8727" y="11494"/>
                    <a:pt x="8189" y="11741"/>
                  </a:cubicBezTo>
                  <a:cubicBezTo>
                    <a:pt x="7821" y="11897"/>
                    <a:pt x="7484" y="11981"/>
                    <a:pt x="7138" y="11981"/>
                  </a:cubicBezTo>
                  <a:cubicBezTo>
                    <a:pt x="6964" y="11981"/>
                    <a:pt x="6788" y="11960"/>
                    <a:pt x="6604" y="11916"/>
                  </a:cubicBezTo>
                  <a:cubicBezTo>
                    <a:pt x="6124" y="11800"/>
                    <a:pt x="5760" y="11494"/>
                    <a:pt x="5586" y="11014"/>
                  </a:cubicBezTo>
                  <a:cubicBezTo>
                    <a:pt x="5091" y="10040"/>
                    <a:pt x="5338" y="9065"/>
                    <a:pt x="6313" y="8047"/>
                  </a:cubicBezTo>
                  <a:cubicBezTo>
                    <a:pt x="6510" y="8030"/>
                    <a:pt x="6698" y="8022"/>
                    <a:pt x="6876" y="8022"/>
                  </a:cubicBezTo>
                  <a:close/>
                  <a:moveTo>
                    <a:pt x="5551" y="1"/>
                  </a:moveTo>
                  <a:cubicBezTo>
                    <a:pt x="4788" y="1"/>
                    <a:pt x="3944" y="219"/>
                    <a:pt x="3040" y="644"/>
                  </a:cubicBezTo>
                  <a:cubicBezTo>
                    <a:pt x="1819" y="1197"/>
                    <a:pt x="975" y="1982"/>
                    <a:pt x="495" y="3015"/>
                  </a:cubicBezTo>
                  <a:cubicBezTo>
                    <a:pt x="1" y="3975"/>
                    <a:pt x="1" y="4949"/>
                    <a:pt x="423" y="5924"/>
                  </a:cubicBezTo>
                  <a:cubicBezTo>
                    <a:pt x="988" y="7149"/>
                    <a:pt x="2064" y="7813"/>
                    <a:pt x="3570" y="7813"/>
                  </a:cubicBezTo>
                  <a:cubicBezTo>
                    <a:pt x="3691" y="7813"/>
                    <a:pt x="3815" y="7809"/>
                    <a:pt x="3942" y="7800"/>
                  </a:cubicBezTo>
                  <a:lnTo>
                    <a:pt x="4000" y="7858"/>
                  </a:lnTo>
                  <a:cubicBezTo>
                    <a:pt x="2604" y="9371"/>
                    <a:pt x="2313" y="10883"/>
                    <a:pt x="2968" y="12410"/>
                  </a:cubicBezTo>
                  <a:cubicBezTo>
                    <a:pt x="3462" y="13429"/>
                    <a:pt x="4248" y="14098"/>
                    <a:pt x="5338" y="14345"/>
                  </a:cubicBezTo>
                  <a:cubicBezTo>
                    <a:pt x="5683" y="14423"/>
                    <a:pt x="6032" y="14463"/>
                    <a:pt x="6390" y="14463"/>
                  </a:cubicBezTo>
                  <a:cubicBezTo>
                    <a:pt x="7167" y="14463"/>
                    <a:pt x="7982" y="14273"/>
                    <a:pt x="8858" y="13865"/>
                  </a:cubicBezTo>
                  <a:cubicBezTo>
                    <a:pt x="10371" y="13138"/>
                    <a:pt x="11331" y="12280"/>
                    <a:pt x="11883" y="11247"/>
                  </a:cubicBezTo>
                  <a:cubicBezTo>
                    <a:pt x="12421" y="10229"/>
                    <a:pt x="12421" y="9138"/>
                    <a:pt x="11883" y="8047"/>
                  </a:cubicBezTo>
                  <a:cubicBezTo>
                    <a:pt x="11578" y="7320"/>
                    <a:pt x="11040" y="6767"/>
                    <a:pt x="10240" y="6404"/>
                  </a:cubicBezTo>
                  <a:cubicBezTo>
                    <a:pt x="9736" y="6152"/>
                    <a:pt x="9176" y="6019"/>
                    <a:pt x="8556" y="6019"/>
                  </a:cubicBezTo>
                  <a:cubicBezTo>
                    <a:pt x="8281" y="6019"/>
                    <a:pt x="7994" y="6045"/>
                    <a:pt x="7695" y="6098"/>
                  </a:cubicBezTo>
                  <a:lnTo>
                    <a:pt x="7636" y="6040"/>
                  </a:lnTo>
                  <a:cubicBezTo>
                    <a:pt x="8974" y="4644"/>
                    <a:pt x="9280" y="3248"/>
                    <a:pt x="8669" y="1866"/>
                  </a:cubicBezTo>
                  <a:cubicBezTo>
                    <a:pt x="8189" y="950"/>
                    <a:pt x="7462" y="339"/>
                    <a:pt x="6429" y="106"/>
                  </a:cubicBezTo>
                  <a:cubicBezTo>
                    <a:pt x="6150" y="36"/>
                    <a:pt x="5857" y="1"/>
                    <a:pt x="5551" y="1"/>
                  </a:cubicBezTo>
                  <a:close/>
                </a:path>
              </a:pathLst>
            </a:custGeom>
            <a:solidFill>
              <a:srgbClr val="0B5C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3" name="Google Shape;3443;p92"/>
            <p:cNvSpPr/>
            <p:nvPr/>
          </p:nvSpPr>
          <p:spPr>
            <a:xfrm>
              <a:off x="7183304" y="3617507"/>
              <a:ext cx="337260" cy="317416"/>
            </a:xfrm>
            <a:custGeom>
              <a:rect b="b" l="l" r="r" t="t"/>
              <a:pathLst>
                <a:path extrusionOk="0" h="14428" w="15330">
                  <a:moveTo>
                    <a:pt x="4553" y="0"/>
                  </a:moveTo>
                  <a:lnTo>
                    <a:pt x="1" y="4174"/>
                  </a:lnTo>
                  <a:cubicBezTo>
                    <a:pt x="1397" y="8974"/>
                    <a:pt x="5455" y="12784"/>
                    <a:pt x="10676" y="14428"/>
                  </a:cubicBezTo>
                  <a:lnTo>
                    <a:pt x="15330" y="8727"/>
                  </a:lnTo>
                  <a:lnTo>
                    <a:pt x="15330" y="8727"/>
                  </a:lnTo>
                  <a:cubicBezTo>
                    <a:pt x="15121" y="8742"/>
                    <a:pt x="14892" y="8751"/>
                    <a:pt x="14647" y="8751"/>
                  </a:cubicBezTo>
                  <a:cubicBezTo>
                    <a:pt x="13055" y="8751"/>
                    <a:pt x="10782" y="8358"/>
                    <a:pt x="8727" y="6720"/>
                  </a:cubicBezTo>
                  <a:cubicBezTo>
                    <a:pt x="6545" y="5032"/>
                    <a:pt x="5222" y="1935"/>
                    <a:pt x="4553" y="0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4" name="Google Shape;3444;p92"/>
            <p:cNvSpPr/>
            <p:nvPr/>
          </p:nvSpPr>
          <p:spPr>
            <a:xfrm>
              <a:off x="5703452" y="4065449"/>
              <a:ext cx="530860" cy="297286"/>
            </a:xfrm>
            <a:custGeom>
              <a:rect b="b" l="l" r="r" t="t"/>
              <a:pathLst>
                <a:path extrusionOk="0" h="13513" w="24130">
                  <a:moveTo>
                    <a:pt x="22122" y="1"/>
                  </a:moveTo>
                  <a:cubicBezTo>
                    <a:pt x="21642" y="612"/>
                    <a:pt x="21090" y="1150"/>
                    <a:pt x="20421" y="1630"/>
                  </a:cubicBezTo>
                  <a:cubicBezTo>
                    <a:pt x="16146" y="4854"/>
                    <a:pt x="9945" y="8490"/>
                    <a:pt x="3768" y="8490"/>
                  </a:cubicBezTo>
                  <a:cubicBezTo>
                    <a:pt x="2506" y="8490"/>
                    <a:pt x="1245" y="8338"/>
                    <a:pt x="1" y="8000"/>
                  </a:cubicBezTo>
                  <a:lnTo>
                    <a:pt x="1" y="8000"/>
                  </a:lnTo>
                  <a:cubicBezTo>
                    <a:pt x="859" y="9702"/>
                    <a:pt x="1877" y="11520"/>
                    <a:pt x="2910" y="13512"/>
                  </a:cubicBezTo>
                  <a:lnTo>
                    <a:pt x="3826" y="13512"/>
                  </a:lnTo>
                  <a:cubicBezTo>
                    <a:pt x="13091" y="13512"/>
                    <a:pt x="21032" y="8975"/>
                    <a:pt x="24129" y="2546"/>
                  </a:cubicBezTo>
                  <a:cubicBezTo>
                    <a:pt x="23460" y="1630"/>
                    <a:pt x="22791" y="786"/>
                    <a:pt x="22122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5" name="Google Shape;3445;p92"/>
            <p:cNvSpPr/>
            <p:nvPr/>
          </p:nvSpPr>
          <p:spPr>
            <a:xfrm>
              <a:off x="5263518" y="4225433"/>
              <a:ext cx="161282" cy="121396"/>
            </a:xfrm>
            <a:custGeom>
              <a:rect b="b" l="l" r="r" t="t"/>
              <a:pathLst>
                <a:path extrusionOk="0" h="5518" w="7331">
                  <a:moveTo>
                    <a:pt x="2371" y="1"/>
                  </a:moveTo>
                  <a:cubicBezTo>
                    <a:pt x="2371" y="1"/>
                    <a:pt x="0" y="786"/>
                    <a:pt x="247" y="2546"/>
                  </a:cubicBezTo>
                  <a:cubicBezTo>
                    <a:pt x="442" y="3978"/>
                    <a:pt x="1494" y="5518"/>
                    <a:pt x="3204" y="5518"/>
                  </a:cubicBezTo>
                  <a:cubicBezTo>
                    <a:pt x="3665" y="5518"/>
                    <a:pt x="4174" y="5406"/>
                    <a:pt x="4727" y="5149"/>
                  </a:cubicBezTo>
                  <a:cubicBezTo>
                    <a:pt x="7330" y="4000"/>
                    <a:pt x="6603" y="1993"/>
                    <a:pt x="5818" y="1033"/>
                  </a:cubicBezTo>
                  <a:cubicBezTo>
                    <a:pt x="4974" y="117"/>
                    <a:pt x="2371" y="1"/>
                    <a:pt x="2371" y="1"/>
                  </a:cubicBezTo>
                  <a:close/>
                </a:path>
              </a:pathLst>
            </a:custGeom>
            <a:solidFill>
              <a:srgbClr val="000000">
                <a:alpha val="16078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46" name="Google Shape;3446;p92"/>
            <p:cNvGrpSpPr/>
            <p:nvPr/>
          </p:nvGrpSpPr>
          <p:grpSpPr>
            <a:xfrm>
              <a:off x="4826444" y="4203983"/>
              <a:ext cx="818488" cy="910668"/>
              <a:chOff x="4826444" y="4203983"/>
              <a:chExt cx="818488" cy="910668"/>
            </a:xfrm>
          </p:grpSpPr>
          <p:sp>
            <p:nvSpPr>
              <p:cNvPr id="3447" name="Google Shape;3447;p92"/>
              <p:cNvSpPr/>
              <p:nvPr/>
            </p:nvSpPr>
            <p:spPr>
              <a:xfrm>
                <a:off x="4826444" y="4203983"/>
                <a:ext cx="818488" cy="910668"/>
              </a:xfrm>
              <a:custGeom>
                <a:rect b="b" l="l" r="r" t="t"/>
                <a:pathLst>
                  <a:path extrusionOk="0" h="41394" w="37204">
                    <a:moveTo>
                      <a:pt x="13572" y="0"/>
                    </a:moveTo>
                    <a:cubicBezTo>
                      <a:pt x="12032" y="0"/>
                      <a:pt x="8617" y="2362"/>
                      <a:pt x="5629" y="6314"/>
                    </a:cubicBezTo>
                    <a:cubicBezTo>
                      <a:pt x="4291" y="8059"/>
                      <a:pt x="3083" y="10066"/>
                      <a:pt x="2109" y="12306"/>
                    </a:cubicBezTo>
                    <a:cubicBezTo>
                      <a:pt x="1876" y="12786"/>
                      <a:pt x="1687" y="13338"/>
                      <a:pt x="1513" y="13818"/>
                    </a:cubicBezTo>
                    <a:cubicBezTo>
                      <a:pt x="1091" y="14851"/>
                      <a:pt x="785" y="15942"/>
                      <a:pt x="538" y="17032"/>
                    </a:cubicBezTo>
                    <a:cubicBezTo>
                      <a:pt x="233" y="18545"/>
                      <a:pt x="58" y="20188"/>
                      <a:pt x="0" y="21817"/>
                    </a:cubicBezTo>
                    <a:cubicBezTo>
                      <a:pt x="0" y="22181"/>
                      <a:pt x="58" y="22545"/>
                      <a:pt x="58" y="22908"/>
                    </a:cubicBezTo>
                    <a:cubicBezTo>
                      <a:pt x="116" y="24421"/>
                      <a:pt x="291" y="25948"/>
                      <a:pt x="596" y="27330"/>
                    </a:cubicBezTo>
                    <a:cubicBezTo>
                      <a:pt x="902" y="28609"/>
                      <a:pt x="1265" y="29817"/>
                      <a:pt x="1687" y="30966"/>
                    </a:cubicBezTo>
                    <a:cubicBezTo>
                      <a:pt x="3331" y="35576"/>
                      <a:pt x="5876" y="39154"/>
                      <a:pt x="7810" y="41394"/>
                    </a:cubicBezTo>
                    <a:lnTo>
                      <a:pt x="36782" y="41394"/>
                    </a:lnTo>
                    <a:cubicBezTo>
                      <a:pt x="36898" y="36492"/>
                      <a:pt x="37203" y="26239"/>
                      <a:pt x="36287" y="23766"/>
                    </a:cubicBezTo>
                    <a:cubicBezTo>
                      <a:pt x="36287" y="23766"/>
                      <a:pt x="33989" y="12058"/>
                      <a:pt x="25990" y="5092"/>
                    </a:cubicBezTo>
                    <a:cubicBezTo>
                      <a:pt x="25874" y="4975"/>
                      <a:pt x="25743" y="4859"/>
                      <a:pt x="25626" y="4728"/>
                    </a:cubicBezTo>
                    <a:cubicBezTo>
                      <a:pt x="24783" y="4001"/>
                      <a:pt x="23808" y="3332"/>
                      <a:pt x="22834" y="2736"/>
                    </a:cubicBezTo>
                    <a:cubicBezTo>
                      <a:pt x="22238" y="2372"/>
                      <a:pt x="21569" y="2067"/>
                      <a:pt x="20900" y="1761"/>
                    </a:cubicBezTo>
                    <a:cubicBezTo>
                      <a:pt x="18776" y="787"/>
                      <a:pt x="16362" y="132"/>
                      <a:pt x="13628" y="1"/>
                    </a:cubicBezTo>
                    <a:cubicBezTo>
                      <a:pt x="13610" y="1"/>
                      <a:pt x="13591" y="0"/>
                      <a:pt x="13572" y="0"/>
                    </a:cubicBezTo>
                    <a:close/>
                  </a:path>
                </a:pathLst>
              </a:custGeom>
              <a:solidFill>
                <a:srgbClr val="E33B1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48" name="Google Shape;3448;p92"/>
              <p:cNvGrpSpPr/>
              <p:nvPr/>
            </p:nvGrpSpPr>
            <p:grpSpPr>
              <a:xfrm>
                <a:off x="4950260" y="4203983"/>
                <a:ext cx="551936" cy="810766"/>
                <a:chOff x="4950260" y="4203983"/>
                <a:chExt cx="551936" cy="810766"/>
              </a:xfrm>
            </p:grpSpPr>
            <p:sp>
              <p:nvSpPr>
                <p:cNvPr id="3449" name="Google Shape;3449;p92"/>
                <p:cNvSpPr/>
                <p:nvPr/>
              </p:nvSpPr>
              <p:spPr>
                <a:xfrm>
                  <a:off x="4950260" y="4203983"/>
                  <a:ext cx="439978" cy="252186"/>
                </a:xfrm>
                <a:custGeom>
                  <a:rect b="b" l="l" r="r" t="t"/>
                  <a:pathLst>
                    <a:path extrusionOk="0" h="11463" w="19999">
                      <a:moveTo>
                        <a:pt x="7944" y="0"/>
                      </a:moveTo>
                      <a:cubicBezTo>
                        <a:pt x="6404" y="0"/>
                        <a:pt x="2989" y="2362"/>
                        <a:pt x="1" y="6314"/>
                      </a:cubicBezTo>
                      <a:cubicBezTo>
                        <a:pt x="1702" y="9339"/>
                        <a:pt x="5396" y="11462"/>
                        <a:pt x="9643" y="11462"/>
                      </a:cubicBezTo>
                      <a:cubicBezTo>
                        <a:pt x="14603" y="11462"/>
                        <a:pt x="18791" y="8611"/>
                        <a:pt x="19998" y="4728"/>
                      </a:cubicBezTo>
                      <a:cubicBezTo>
                        <a:pt x="16915" y="2125"/>
                        <a:pt x="12974" y="249"/>
                        <a:pt x="8000" y="1"/>
                      </a:cubicBezTo>
                      <a:cubicBezTo>
                        <a:pt x="7982" y="1"/>
                        <a:pt x="7963" y="0"/>
                        <a:pt x="7944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0" name="Google Shape;3450;p92"/>
                <p:cNvSpPr/>
                <p:nvPr/>
              </p:nvSpPr>
              <p:spPr>
                <a:xfrm>
                  <a:off x="5185484" y="4356839"/>
                  <a:ext cx="262020" cy="657910"/>
                </a:xfrm>
                <a:custGeom>
                  <a:rect b="b" l="l" r="r" t="t"/>
                  <a:pathLst>
                    <a:path extrusionOk="0" h="29905" w="11910">
                      <a:moveTo>
                        <a:pt x="511" y="0"/>
                      </a:moveTo>
                      <a:cubicBezTo>
                        <a:pt x="243" y="0"/>
                        <a:pt x="1" y="257"/>
                        <a:pt x="217" y="514"/>
                      </a:cubicBezTo>
                      <a:cubicBezTo>
                        <a:pt x="2645" y="3845"/>
                        <a:pt x="4827" y="7365"/>
                        <a:pt x="6645" y="11059"/>
                      </a:cubicBezTo>
                      <a:cubicBezTo>
                        <a:pt x="8463" y="14753"/>
                        <a:pt x="9859" y="18636"/>
                        <a:pt x="10514" y="22694"/>
                      </a:cubicBezTo>
                      <a:cubicBezTo>
                        <a:pt x="10950" y="24934"/>
                        <a:pt x="11066" y="27232"/>
                        <a:pt x="11008" y="29544"/>
                      </a:cubicBezTo>
                      <a:cubicBezTo>
                        <a:pt x="11008" y="29784"/>
                        <a:pt x="11190" y="29904"/>
                        <a:pt x="11372" y="29904"/>
                      </a:cubicBezTo>
                      <a:cubicBezTo>
                        <a:pt x="11554" y="29904"/>
                        <a:pt x="11735" y="29784"/>
                        <a:pt x="11735" y="29544"/>
                      </a:cubicBezTo>
                      <a:cubicBezTo>
                        <a:pt x="11910" y="25414"/>
                        <a:pt x="11241" y="21298"/>
                        <a:pt x="9976" y="17356"/>
                      </a:cubicBezTo>
                      <a:cubicBezTo>
                        <a:pt x="8696" y="13357"/>
                        <a:pt x="6878" y="9604"/>
                        <a:pt x="4769" y="6027"/>
                      </a:cubicBezTo>
                      <a:cubicBezTo>
                        <a:pt x="3547" y="4020"/>
                        <a:pt x="2224" y="2027"/>
                        <a:pt x="827" y="151"/>
                      </a:cubicBezTo>
                      <a:cubicBezTo>
                        <a:pt x="738" y="44"/>
                        <a:pt x="622" y="0"/>
                        <a:pt x="511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1" name="Google Shape;3451;p92"/>
                <p:cNvSpPr/>
                <p:nvPr/>
              </p:nvSpPr>
              <p:spPr>
                <a:xfrm>
                  <a:off x="5158094" y="4490423"/>
                  <a:ext cx="299486" cy="109120"/>
                </a:xfrm>
                <a:custGeom>
                  <a:rect b="b" l="l" r="r" t="t"/>
                  <a:pathLst>
                    <a:path extrusionOk="0" h="4960" w="13613">
                      <a:moveTo>
                        <a:pt x="13071" y="0"/>
                      </a:moveTo>
                      <a:cubicBezTo>
                        <a:pt x="13042" y="0"/>
                        <a:pt x="13011" y="4"/>
                        <a:pt x="12980" y="13"/>
                      </a:cubicBezTo>
                      <a:cubicBezTo>
                        <a:pt x="8559" y="624"/>
                        <a:pt x="4254" y="2078"/>
                        <a:pt x="371" y="4260"/>
                      </a:cubicBezTo>
                      <a:cubicBezTo>
                        <a:pt x="0" y="4464"/>
                        <a:pt x="235" y="4960"/>
                        <a:pt x="584" y="4960"/>
                      </a:cubicBezTo>
                      <a:cubicBezTo>
                        <a:pt x="632" y="4960"/>
                        <a:pt x="683" y="4950"/>
                        <a:pt x="734" y="4929"/>
                      </a:cubicBezTo>
                      <a:cubicBezTo>
                        <a:pt x="4618" y="2747"/>
                        <a:pt x="8792" y="1351"/>
                        <a:pt x="13155" y="682"/>
                      </a:cubicBezTo>
                      <a:cubicBezTo>
                        <a:pt x="13613" y="628"/>
                        <a:pt x="13435" y="0"/>
                        <a:pt x="13071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2" name="Google Shape;3452;p92"/>
                <p:cNvSpPr/>
                <p:nvPr/>
              </p:nvSpPr>
              <p:spPr>
                <a:xfrm>
                  <a:off x="5238108" y="4662727"/>
                  <a:ext cx="264088" cy="89188"/>
                </a:xfrm>
                <a:custGeom>
                  <a:rect b="b" l="l" r="r" t="t"/>
                  <a:pathLst>
                    <a:path extrusionOk="0" h="4054" w="12004">
                      <a:moveTo>
                        <a:pt x="11590" y="0"/>
                      </a:moveTo>
                      <a:cubicBezTo>
                        <a:pt x="11569" y="0"/>
                        <a:pt x="11548" y="2"/>
                        <a:pt x="11525" y="6"/>
                      </a:cubicBezTo>
                      <a:cubicBezTo>
                        <a:pt x="7584" y="238"/>
                        <a:pt x="3758" y="1387"/>
                        <a:pt x="312" y="3394"/>
                      </a:cubicBezTo>
                      <a:cubicBezTo>
                        <a:pt x="1" y="3543"/>
                        <a:pt x="221" y="4054"/>
                        <a:pt x="519" y="4054"/>
                      </a:cubicBezTo>
                      <a:cubicBezTo>
                        <a:pt x="569" y="4054"/>
                        <a:pt x="622" y="4039"/>
                        <a:pt x="675" y="4005"/>
                      </a:cubicBezTo>
                      <a:cubicBezTo>
                        <a:pt x="4006" y="2114"/>
                        <a:pt x="7700" y="965"/>
                        <a:pt x="11525" y="733"/>
                      </a:cubicBezTo>
                      <a:cubicBezTo>
                        <a:pt x="11982" y="663"/>
                        <a:pt x="12004" y="0"/>
                        <a:pt x="11590" y="0"/>
                      </a:cubicBezTo>
                      <a:close/>
                    </a:path>
                  </a:pathLst>
                </a:custGeom>
                <a:solidFill>
                  <a:srgbClr val="FFFAE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453" name="Google Shape;3453;p92"/>
            <p:cNvGrpSpPr/>
            <p:nvPr/>
          </p:nvGrpSpPr>
          <p:grpSpPr>
            <a:xfrm>
              <a:off x="5842338" y="505805"/>
              <a:ext cx="1267728" cy="1413192"/>
              <a:chOff x="5842338" y="505805"/>
              <a:chExt cx="1267728" cy="1413192"/>
            </a:xfrm>
          </p:grpSpPr>
          <p:sp>
            <p:nvSpPr>
              <p:cNvPr id="3454" name="Google Shape;3454;p92"/>
              <p:cNvSpPr/>
              <p:nvPr/>
            </p:nvSpPr>
            <p:spPr>
              <a:xfrm>
                <a:off x="6060864" y="995481"/>
                <a:ext cx="970486" cy="866052"/>
              </a:xfrm>
              <a:custGeom>
                <a:rect b="b" l="l" r="r" t="t"/>
                <a:pathLst>
                  <a:path extrusionOk="0" h="39366" w="44113">
                    <a:moveTo>
                      <a:pt x="40147" y="1"/>
                    </a:moveTo>
                    <a:cubicBezTo>
                      <a:pt x="39823" y="1"/>
                      <a:pt x="39500" y="128"/>
                      <a:pt x="39269" y="402"/>
                    </a:cubicBezTo>
                    <a:lnTo>
                      <a:pt x="37931" y="1988"/>
                    </a:lnTo>
                    <a:cubicBezTo>
                      <a:pt x="37815" y="2104"/>
                      <a:pt x="37698" y="2220"/>
                      <a:pt x="37568" y="2279"/>
                    </a:cubicBezTo>
                    <a:lnTo>
                      <a:pt x="6604" y="17317"/>
                    </a:lnTo>
                    <a:cubicBezTo>
                      <a:pt x="6487" y="17375"/>
                      <a:pt x="6298" y="17433"/>
                      <a:pt x="6124" y="17433"/>
                    </a:cubicBezTo>
                    <a:lnTo>
                      <a:pt x="1455" y="17433"/>
                    </a:lnTo>
                    <a:cubicBezTo>
                      <a:pt x="611" y="17433"/>
                      <a:pt x="1" y="18277"/>
                      <a:pt x="364" y="19077"/>
                    </a:cubicBezTo>
                    <a:cubicBezTo>
                      <a:pt x="1760" y="22102"/>
                      <a:pt x="4844" y="28400"/>
                      <a:pt x="8611" y="32166"/>
                    </a:cubicBezTo>
                    <a:cubicBezTo>
                      <a:pt x="12174" y="35730"/>
                      <a:pt x="15388" y="36646"/>
                      <a:pt x="17032" y="36821"/>
                    </a:cubicBezTo>
                    <a:cubicBezTo>
                      <a:pt x="17628" y="36951"/>
                      <a:pt x="18064" y="37490"/>
                      <a:pt x="18064" y="38100"/>
                    </a:cubicBezTo>
                    <a:lnTo>
                      <a:pt x="17933" y="39366"/>
                    </a:lnTo>
                    <a:lnTo>
                      <a:pt x="41204" y="28167"/>
                    </a:lnTo>
                    <a:lnTo>
                      <a:pt x="39938" y="26218"/>
                    </a:lnTo>
                    <a:cubicBezTo>
                      <a:pt x="39691" y="25854"/>
                      <a:pt x="39633" y="25433"/>
                      <a:pt x="39807" y="25069"/>
                    </a:cubicBezTo>
                    <a:lnTo>
                      <a:pt x="43996" y="15499"/>
                    </a:lnTo>
                    <a:cubicBezTo>
                      <a:pt x="44112" y="15310"/>
                      <a:pt x="44112" y="15077"/>
                      <a:pt x="44054" y="14830"/>
                    </a:cubicBezTo>
                    <a:lnTo>
                      <a:pt x="41334" y="955"/>
                    </a:lnTo>
                    <a:cubicBezTo>
                      <a:pt x="41217" y="348"/>
                      <a:pt x="40681" y="1"/>
                      <a:pt x="40147" y="1"/>
                    </a:cubicBezTo>
                    <a:close/>
                  </a:path>
                </a:pathLst>
              </a:custGeom>
              <a:solidFill>
                <a:srgbClr val="0B5C5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92"/>
              <p:cNvSpPr/>
              <p:nvPr/>
            </p:nvSpPr>
            <p:spPr>
              <a:xfrm>
                <a:off x="6060864" y="995481"/>
                <a:ext cx="970486" cy="866052"/>
              </a:xfrm>
              <a:custGeom>
                <a:rect b="b" l="l" r="r" t="t"/>
                <a:pathLst>
                  <a:path extrusionOk="0" h="39366" w="44113">
                    <a:moveTo>
                      <a:pt x="40147" y="1"/>
                    </a:moveTo>
                    <a:cubicBezTo>
                      <a:pt x="39823" y="1"/>
                      <a:pt x="39500" y="128"/>
                      <a:pt x="39269" y="402"/>
                    </a:cubicBezTo>
                    <a:lnTo>
                      <a:pt x="37931" y="1988"/>
                    </a:lnTo>
                    <a:cubicBezTo>
                      <a:pt x="37815" y="2104"/>
                      <a:pt x="37698" y="2220"/>
                      <a:pt x="37568" y="2279"/>
                    </a:cubicBezTo>
                    <a:lnTo>
                      <a:pt x="6604" y="17317"/>
                    </a:lnTo>
                    <a:cubicBezTo>
                      <a:pt x="6487" y="17375"/>
                      <a:pt x="6298" y="17433"/>
                      <a:pt x="6124" y="17433"/>
                    </a:cubicBezTo>
                    <a:lnTo>
                      <a:pt x="1455" y="17433"/>
                    </a:lnTo>
                    <a:cubicBezTo>
                      <a:pt x="611" y="17433"/>
                      <a:pt x="1" y="18277"/>
                      <a:pt x="364" y="19077"/>
                    </a:cubicBezTo>
                    <a:cubicBezTo>
                      <a:pt x="1760" y="22102"/>
                      <a:pt x="4844" y="28400"/>
                      <a:pt x="8611" y="32166"/>
                    </a:cubicBezTo>
                    <a:cubicBezTo>
                      <a:pt x="12174" y="35730"/>
                      <a:pt x="15388" y="36646"/>
                      <a:pt x="17032" y="36821"/>
                    </a:cubicBezTo>
                    <a:cubicBezTo>
                      <a:pt x="17628" y="36951"/>
                      <a:pt x="18064" y="37490"/>
                      <a:pt x="18064" y="38100"/>
                    </a:cubicBezTo>
                    <a:lnTo>
                      <a:pt x="17933" y="39366"/>
                    </a:lnTo>
                    <a:lnTo>
                      <a:pt x="41204" y="28167"/>
                    </a:lnTo>
                    <a:lnTo>
                      <a:pt x="39938" y="26218"/>
                    </a:lnTo>
                    <a:cubicBezTo>
                      <a:pt x="39691" y="25854"/>
                      <a:pt x="39633" y="25433"/>
                      <a:pt x="39807" y="25069"/>
                    </a:cubicBezTo>
                    <a:lnTo>
                      <a:pt x="43996" y="15499"/>
                    </a:lnTo>
                    <a:cubicBezTo>
                      <a:pt x="44112" y="15310"/>
                      <a:pt x="44112" y="15077"/>
                      <a:pt x="44054" y="14830"/>
                    </a:cubicBezTo>
                    <a:lnTo>
                      <a:pt x="41334" y="955"/>
                    </a:lnTo>
                    <a:cubicBezTo>
                      <a:pt x="41217" y="348"/>
                      <a:pt x="40681" y="1"/>
                      <a:pt x="40147" y="1"/>
                    </a:cubicBezTo>
                    <a:close/>
                  </a:path>
                </a:pathLst>
              </a:custGeom>
              <a:solidFill>
                <a:srgbClr val="000000">
                  <a:alpha val="24705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6" name="Google Shape;3456;p92"/>
              <p:cNvSpPr/>
              <p:nvPr/>
            </p:nvSpPr>
            <p:spPr>
              <a:xfrm>
                <a:off x="6115578" y="940327"/>
                <a:ext cx="887920" cy="909854"/>
              </a:xfrm>
              <a:custGeom>
                <a:rect b="b" l="l" r="r" t="t"/>
                <a:pathLst>
                  <a:path extrusionOk="0" h="41357" w="40360">
                    <a:moveTo>
                      <a:pt x="11330" y="1"/>
                    </a:moveTo>
                    <a:lnTo>
                      <a:pt x="1" y="16246"/>
                    </a:lnTo>
                    <a:cubicBezTo>
                      <a:pt x="6981" y="36627"/>
                      <a:pt x="16320" y="41357"/>
                      <a:pt x="23564" y="41357"/>
                    </a:cubicBezTo>
                    <a:cubicBezTo>
                      <a:pt x="27822" y="41357"/>
                      <a:pt x="31357" y="39723"/>
                      <a:pt x="33263" y="38673"/>
                    </a:cubicBezTo>
                    <a:cubicBezTo>
                      <a:pt x="38484" y="35881"/>
                      <a:pt x="40360" y="26907"/>
                      <a:pt x="38237" y="19824"/>
                    </a:cubicBezTo>
                    <a:cubicBezTo>
                      <a:pt x="36113" y="12727"/>
                      <a:pt x="29030" y="2124"/>
                      <a:pt x="28783" y="917"/>
                    </a:cubicBezTo>
                    <a:lnTo>
                      <a:pt x="11330" y="1"/>
                    </a:lnTo>
                    <a:close/>
                  </a:path>
                </a:pathLst>
              </a:custGeom>
              <a:solidFill>
                <a:srgbClr val="F67A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7" name="Google Shape;3457;p92"/>
              <p:cNvSpPr/>
              <p:nvPr/>
            </p:nvSpPr>
            <p:spPr>
              <a:xfrm>
                <a:off x="5975438" y="913773"/>
                <a:ext cx="1106776" cy="958694"/>
              </a:xfrm>
              <a:custGeom>
                <a:rect b="b" l="l" r="r" t="t"/>
                <a:pathLst>
                  <a:path extrusionOk="0" h="43577" w="50308">
                    <a:moveTo>
                      <a:pt x="45217" y="0"/>
                    </a:moveTo>
                    <a:lnTo>
                      <a:pt x="39400" y="3753"/>
                    </a:lnTo>
                    <a:cubicBezTo>
                      <a:pt x="39400" y="3753"/>
                      <a:pt x="46963" y="16057"/>
                      <a:pt x="44607" y="21031"/>
                    </a:cubicBezTo>
                    <a:cubicBezTo>
                      <a:pt x="42236" y="25991"/>
                      <a:pt x="36360" y="28783"/>
                      <a:pt x="38236" y="32841"/>
                    </a:cubicBezTo>
                    <a:cubicBezTo>
                      <a:pt x="39835" y="36222"/>
                      <a:pt x="32930" y="40861"/>
                      <a:pt x="29254" y="40861"/>
                    </a:cubicBezTo>
                    <a:cubicBezTo>
                      <a:pt x="28582" y="40861"/>
                      <a:pt x="28018" y="40706"/>
                      <a:pt x="27634" y="40360"/>
                    </a:cubicBezTo>
                    <a:cubicBezTo>
                      <a:pt x="25331" y="38286"/>
                      <a:pt x="24961" y="35015"/>
                      <a:pt x="21640" y="35015"/>
                    </a:cubicBezTo>
                    <a:cubicBezTo>
                      <a:pt x="21374" y="35015"/>
                      <a:pt x="21090" y="35036"/>
                      <a:pt x="20784" y="35081"/>
                    </a:cubicBezTo>
                    <a:cubicBezTo>
                      <a:pt x="20629" y="35101"/>
                      <a:pt x="20468" y="35111"/>
                      <a:pt x="20302" y="35111"/>
                    </a:cubicBezTo>
                    <a:cubicBezTo>
                      <a:pt x="15998" y="35111"/>
                      <a:pt x="8199" y="28282"/>
                      <a:pt x="6967" y="18297"/>
                    </a:cubicBezTo>
                    <a:cubicBezTo>
                      <a:pt x="6945" y="18293"/>
                      <a:pt x="6918" y="18292"/>
                      <a:pt x="6887" y="18292"/>
                    </a:cubicBezTo>
                    <a:cubicBezTo>
                      <a:pt x="5870" y="18292"/>
                      <a:pt x="0" y="20057"/>
                      <a:pt x="0" y="20057"/>
                    </a:cubicBezTo>
                    <a:lnTo>
                      <a:pt x="8974" y="36244"/>
                    </a:lnTo>
                    <a:cubicBezTo>
                      <a:pt x="8974" y="36244"/>
                      <a:pt x="21700" y="43443"/>
                      <a:pt x="23692" y="43574"/>
                    </a:cubicBezTo>
                    <a:cubicBezTo>
                      <a:pt x="23715" y="43576"/>
                      <a:pt x="23739" y="43576"/>
                      <a:pt x="23765" y="43576"/>
                    </a:cubicBezTo>
                    <a:cubicBezTo>
                      <a:pt x="26121" y="43576"/>
                      <a:pt x="44871" y="38445"/>
                      <a:pt x="46425" y="29757"/>
                    </a:cubicBezTo>
                    <a:lnTo>
                      <a:pt x="50308" y="19388"/>
                    </a:lnTo>
                    <a:lnTo>
                      <a:pt x="45217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8" name="Google Shape;3458;p92"/>
              <p:cNvSpPr/>
              <p:nvPr/>
            </p:nvSpPr>
            <p:spPr>
              <a:xfrm>
                <a:off x="5842338" y="505805"/>
                <a:ext cx="1267728" cy="1345454"/>
              </a:xfrm>
              <a:custGeom>
                <a:rect b="b" l="l" r="r" t="t"/>
                <a:pathLst>
                  <a:path extrusionOk="0" h="61157" w="57624">
                    <a:moveTo>
                      <a:pt x="27270" y="1"/>
                    </a:moveTo>
                    <a:cubicBezTo>
                      <a:pt x="26775" y="59"/>
                      <a:pt x="26295" y="59"/>
                      <a:pt x="25816" y="117"/>
                    </a:cubicBezTo>
                    <a:cubicBezTo>
                      <a:pt x="21627" y="481"/>
                      <a:pt x="17744" y="1761"/>
                      <a:pt x="14297" y="3811"/>
                    </a:cubicBezTo>
                    <a:cubicBezTo>
                      <a:pt x="13817" y="4117"/>
                      <a:pt x="13322" y="4422"/>
                      <a:pt x="12842" y="4728"/>
                    </a:cubicBezTo>
                    <a:cubicBezTo>
                      <a:pt x="9628" y="6909"/>
                      <a:pt x="6836" y="9818"/>
                      <a:pt x="4727" y="13149"/>
                    </a:cubicBezTo>
                    <a:cubicBezTo>
                      <a:pt x="4480" y="13570"/>
                      <a:pt x="4232" y="13992"/>
                      <a:pt x="4000" y="14428"/>
                    </a:cubicBezTo>
                    <a:cubicBezTo>
                      <a:pt x="1454" y="18850"/>
                      <a:pt x="0" y="24057"/>
                      <a:pt x="0" y="29569"/>
                    </a:cubicBezTo>
                    <a:cubicBezTo>
                      <a:pt x="0" y="40899"/>
                      <a:pt x="6050" y="50788"/>
                      <a:pt x="14966" y="55748"/>
                    </a:cubicBezTo>
                    <a:cubicBezTo>
                      <a:pt x="15024" y="55748"/>
                      <a:pt x="15082" y="55806"/>
                      <a:pt x="15082" y="55806"/>
                    </a:cubicBezTo>
                    <a:cubicBezTo>
                      <a:pt x="17875" y="57813"/>
                      <a:pt x="21380" y="59689"/>
                      <a:pt x="25932" y="61086"/>
                    </a:cubicBezTo>
                    <a:cubicBezTo>
                      <a:pt x="26094" y="61134"/>
                      <a:pt x="26255" y="61156"/>
                      <a:pt x="26411" y="61156"/>
                    </a:cubicBezTo>
                    <a:cubicBezTo>
                      <a:pt x="27245" y="61156"/>
                      <a:pt x="27936" y="60511"/>
                      <a:pt x="27997" y="59689"/>
                    </a:cubicBezTo>
                    <a:lnTo>
                      <a:pt x="28055" y="59151"/>
                    </a:lnTo>
                    <a:lnTo>
                      <a:pt x="27503" y="59151"/>
                    </a:lnTo>
                    <a:cubicBezTo>
                      <a:pt x="26179" y="59079"/>
                      <a:pt x="22543" y="58424"/>
                      <a:pt x="18544" y="54424"/>
                    </a:cubicBezTo>
                    <a:cubicBezTo>
                      <a:pt x="15024" y="50905"/>
                      <a:pt x="12057" y="45145"/>
                      <a:pt x="10603" y="41931"/>
                    </a:cubicBezTo>
                    <a:cubicBezTo>
                      <a:pt x="10108" y="40899"/>
                      <a:pt x="10908" y="39691"/>
                      <a:pt x="12057" y="39691"/>
                    </a:cubicBezTo>
                    <a:lnTo>
                      <a:pt x="15926" y="39691"/>
                    </a:lnTo>
                    <a:cubicBezTo>
                      <a:pt x="16173" y="39691"/>
                      <a:pt x="16420" y="39633"/>
                      <a:pt x="16653" y="39517"/>
                    </a:cubicBezTo>
                    <a:lnTo>
                      <a:pt x="47384" y="24609"/>
                    </a:lnTo>
                    <a:cubicBezTo>
                      <a:pt x="47631" y="24478"/>
                      <a:pt x="47806" y="24362"/>
                      <a:pt x="47922" y="24173"/>
                    </a:cubicBezTo>
                    <a:lnTo>
                      <a:pt x="48650" y="23329"/>
                    </a:lnTo>
                    <a:cubicBezTo>
                      <a:pt x="48977" y="22935"/>
                      <a:pt x="49418" y="22753"/>
                      <a:pt x="49854" y="22753"/>
                    </a:cubicBezTo>
                    <a:cubicBezTo>
                      <a:pt x="50559" y="22753"/>
                      <a:pt x="51253" y="23230"/>
                      <a:pt x="51442" y="24057"/>
                    </a:cubicBezTo>
                    <a:lnTo>
                      <a:pt x="53987" y="36972"/>
                    </a:lnTo>
                    <a:cubicBezTo>
                      <a:pt x="54045" y="37263"/>
                      <a:pt x="53987" y="37568"/>
                      <a:pt x="53871" y="37873"/>
                    </a:cubicBezTo>
                    <a:lnTo>
                      <a:pt x="49508" y="47938"/>
                    </a:lnTo>
                    <a:lnTo>
                      <a:pt x="49740" y="48360"/>
                    </a:lnTo>
                    <a:cubicBezTo>
                      <a:pt x="50064" y="48830"/>
                      <a:pt x="50556" y="49057"/>
                      <a:pt x="51055" y="49057"/>
                    </a:cubicBezTo>
                    <a:cubicBezTo>
                      <a:pt x="51589" y="49057"/>
                      <a:pt x="52129" y="48798"/>
                      <a:pt x="52475" y="48301"/>
                    </a:cubicBezTo>
                    <a:lnTo>
                      <a:pt x="57318" y="40244"/>
                    </a:lnTo>
                    <a:cubicBezTo>
                      <a:pt x="57507" y="39939"/>
                      <a:pt x="57623" y="39633"/>
                      <a:pt x="57565" y="39270"/>
                    </a:cubicBezTo>
                    <a:cubicBezTo>
                      <a:pt x="57318" y="36361"/>
                      <a:pt x="55921" y="22122"/>
                      <a:pt x="54409" y="19388"/>
                    </a:cubicBezTo>
                    <a:lnTo>
                      <a:pt x="54351" y="19388"/>
                    </a:lnTo>
                    <a:cubicBezTo>
                      <a:pt x="52053" y="12785"/>
                      <a:pt x="47631" y="7331"/>
                      <a:pt x="41930" y="3884"/>
                    </a:cubicBezTo>
                    <a:cubicBezTo>
                      <a:pt x="41508" y="3637"/>
                      <a:pt x="41087" y="3390"/>
                      <a:pt x="40650" y="3157"/>
                    </a:cubicBezTo>
                    <a:cubicBezTo>
                      <a:pt x="36840" y="1150"/>
                      <a:pt x="32593" y="1"/>
                      <a:pt x="28055" y="1"/>
                    </a:cubicBezTo>
                    <a:close/>
                  </a:path>
                </a:pathLst>
              </a:custGeom>
              <a:solidFill>
                <a:srgbClr val="E33B1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9" name="Google Shape;3459;p92"/>
              <p:cNvSpPr/>
              <p:nvPr/>
            </p:nvSpPr>
            <p:spPr>
              <a:xfrm>
                <a:off x="5930316" y="795061"/>
                <a:ext cx="269104" cy="81334"/>
              </a:xfrm>
              <a:custGeom>
                <a:rect b="b" l="l" r="r" t="t"/>
                <a:pathLst>
                  <a:path extrusionOk="0" h="3697" w="12232">
                    <a:moveTo>
                      <a:pt x="728" y="1"/>
                    </a:moveTo>
                    <a:cubicBezTo>
                      <a:pt x="481" y="422"/>
                      <a:pt x="233" y="844"/>
                      <a:pt x="1" y="1280"/>
                    </a:cubicBezTo>
                    <a:cubicBezTo>
                      <a:pt x="3637" y="2662"/>
                      <a:pt x="7389" y="3462"/>
                      <a:pt x="11330" y="3695"/>
                    </a:cubicBezTo>
                    <a:cubicBezTo>
                      <a:pt x="11349" y="3696"/>
                      <a:pt x="11367" y="3697"/>
                      <a:pt x="11385" y="3697"/>
                    </a:cubicBezTo>
                    <a:cubicBezTo>
                      <a:pt x="12232" y="3697"/>
                      <a:pt x="12214" y="2370"/>
                      <a:pt x="11330" y="2299"/>
                    </a:cubicBezTo>
                    <a:cubicBezTo>
                      <a:pt x="7694" y="2066"/>
                      <a:pt x="4117" y="1280"/>
                      <a:pt x="728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0" name="Google Shape;3460;p92"/>
              <p:cNvSpPr/>
              <p:nvPr/>
            </p:nvSpPr>
            <p:spPr>
              <a:xfrm>
                <a:off x="6124862" y="505805"/>
                <a:ext cx="317416" cy="221738"/>
              </a:xfrm>
              <a:custGeom>
                <a:rect b="b" l="l" r="r" t="t"/>
                <a:pathLst>
                  <a:path extrusionOk="0" h="10079" w="14428">
                    <a:moveTo>
                      <a:pt x="14428" y="1"/>
                    </a:moveTo>
                    <a:cubicBezTo>
                      <a:pt x="13933" y="59"/>
                      <a:pt x="13453" y="59"/>
                      <a:pt x="12974" y="117"/>
                    </a:cubicBezTo>
                    <a:cubicBezTo>
                      <a:pt x="12246" y="2851"/>
                      <a:pt x="11577" y="5571"/>
                      <a:pt x="11083" y="8364"/>
                    </a:cubicBezTo>
                    <a:cubicBezTo>
                      <a:pt x="7883" y="6851"/>
                      <a:pt x="4669" y="5338"/>
                      <a:pt x="1455" y="3811"/>
                    </a:cubicBezTo>
                    <a:cubicBezTo>
                      <a:pt x="975" y="4117"/>
                      <a:pt x="480" y="4422"/>
                      <a:pt x="0" y="4728"/>
                    </a:cubicBezTo>
                    <a:cubicBezTo>
                      <a:pt x="3753" y="6487"/>
                      <a:pt x="7520" y="8247"/>
                      <a:pt x="11272" y="9993"/>
                    </a:cubicBezTo>
                    <a:cubicBezTo>
                      <a:pt x="11381" y="10049"/>
                      <a:pt x="11511" y="10078"/>
                      <a:pt x="11643" y="10078"/>
                    </a:cubicBezTo>
                    <a:cubicBezTo>
                      <a:pt x="11951" y="10078"/>
                      <a:pt x="12264" y="9917"/>
                      <a:pt x="12305" y="9571"/>
                    </a:cubicBezTo>
                    <a:cubicBezTo>
                      <a:pt x="12843" y="6357"/>
                      <a:pt x="13570" y="3157"/>
                      <a:pt x="14428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1" name="Google Shape;3461;p92"/>
              <p:cNvSpPr/>
              <p:nvPr/>
            </p:nvSpPr>
            <p:spPr>
              <a:xfrm>
                <a:off x="6621820" y="575237"/>
                <a:ext cx="143000" cy="250712"/>
              </a:xfrm>
              <a:custGeom>
                <a:rect b="b" l="l" r="r" t="t"/>
                <a:pathLst>
                  <a:path extrusionOk="0" h="11396" w="6500">
                    <a:moveTo>
                      <a:pt x="5219" y="1"/>
                    </a:moveTo>
                    <a:cubicBezTo>
                      <a:pt x="4318" y="3753"/>
                      <a:pt x="2674" y="7200"/>
                      <a:pt x="376" y="10356"/>
                    </a:cubicBezTo>
                    <a:cubicBezTo>
                      <a:pt x="1" y="10904"/>
                      <a:pt x="475" y="11395"/>
                      <a:pt x="979" y="11395"/>
                    </a:cubicBezTo>
                    <a:cubicBezTo>
                      <a:pt x="1197" y="11395"/>
                      <a:pt x="1421" y="11303"/>
                      <a:pt x="1583" y="11083"/>
                    </a:cubicBezTo>
                    <a:cubicBezTo>
                      <a:pt x="3896" y="7927"/>
                      <a:pt x="5525" y="4422"/>
                      <a:pt x="6499" y="728"/>
                    </a:cubicBezTo>
                    <a:cubicBezTo>
                      <a:pt x="6077" y="481"/>
                      <a:pt x="5656" y="234"/>
                      <a:pt x="5219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2" name="Google Shape;3462;p92"/>
              <p:cNvSpPr/>
              <p:nvPr/>
            </p:nvSpPr>
            <p:spPr>
              <a:xfrm>
                <a:off x="6496662" y="1591835"/>
                <a:ext cx="502678" cy="327162"/>
              </a:xfrm>
              <a:custGeom>
                <a:rect b="b" l="l" r="r" t="t"/>
                <a:pathLst>
                  <a:path extrusionOk="0" h="14871" w="22849">
                    <a:moveTo>
                      <a:pt x="16060" y="1"/>
                    </a:moveTo>
                    <a:cubicBezTo>
                      <a:pt x="15464" y="1"/>
                      <a:pt x="14868" y="170"/>
                      <a:pt x="14370" y="507"/>
                    </a:cubicBezTo>
                    <a:cubicBezTo>
                      <a:pt x="11883" y="2078"/>
                      <a:pt x="6676" y="5234"/>
                      <a:pt x="2255" y="6805"/>
                    </a:cubicBezTo>
                    <a:cubicBezTo>
                      <a:pt x="800" y="7357"/>
                      <a:pt x="0" y="8812"/>
                      <a:pt x="364" y="10266"/>
                    </a:cubicBezTo>
                    <a:lnTo>
                      <a:pt x="917" y="12564"/>
                    </a:lnTo>
                    <a:cubicBezTo>
                      <a:pt x="1253" y="13967"/>
                      <a:pt x="2550" y="14870"/>
                      <a:pt x="3953" y="14870"/>
                    </a:cubicBezTo>
                    <a:cubicBezTo>
                      <a:pt x="4311" y="14870"/>
                      <a:pt x="4675" y="14812"/>
                      <a:pt x="5033" y="14688"/>
                    </a:cubicBezTo>
                    <a:cubicBezTo>
                      <a:pt x="9338" y="13175"/>
                      <a:pt x="16799" y="10208"/>
                      <a:pt x="21162" y="6630"/>
                    </a:cubicBezTo>
                    <a:cubicBezTo>
                      <a:pt x="22849" y="5234"/>
                      <a:pt x="22485" y="2631"/>
                      <a:pt x="20493" y="1714"/>
                    </a:cubicBezTo>
                    <a:lnTo>
                      <a:pt x="17453" y="333"/>
                    </a:lnTo>
                    <a:cubicBezTo>
                      <a:pt x="17024" y="111"/>
                      <a:pt x="16542" y="1"/>
                      <a:pt x="16060" y="1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92"/>
              <p:cNvSpPr/>
              <p:nvPr/>
            </p:nvSpPr>
            <p:spPr>
              <a:xfrm>
                <a:off x="6058312" y="988287"/>
                <a:ext cx="981024" cy="886688"/>
              </a:xfrm>
              <a:custGeom>
                <a:rect b="b" l="l" r="r" t="t"/>
                <a:pathLst>
                  <a:path extrusionOk="0" h="40304" w="44592">
                    <a:moveTo>
                      <a:pt x="40308" y="707"/>
                    </a:moveTo>
                    <a:cubicBezTo>
                      <a:pt x="40379" y="707"/>
                      <a:pt x="40454" y="714"/>
                      <a:pt x="40534" y="729"/>
                    </a:cubicBezTo>
                    <a:cubicBezTo>
                      <a:pt x="40781" y="788"/>
                      <a:pt x="40956" y="977"/>
                      <a:pt x="41014" y="1224"/>
                    </a:cubicBezTo>
                    <a:cubicBezTo>
                      <a:pt x="41087" y="1282"/>
                      <a:pt x="41087" y="1340"/>
                      <a:pt x="41087" y="1398"/>
                    </a:cubicBezTo>
                    <a:cubicBezTo>
                      <a:pt x="41320" y="2547"/>
                      <a:pt x="41567" y="3696"/>
                      <a:pt x="41814" y="4918"/>
                    </a:cubicBezTo>
                    <a:cubicBezTo>
                      <a:pt x="41989" y="5762"/>
                      <a:pt x="42105" y="6605"/>
                      <a:pt x="42294" y="7463"/>
                    </a:cubicBezTo>
                    <a:cubicBezTo>
                      <a:pt x="42410" y="8060"/>
                      <a:pt x="42541" y="8729"/>
                      <a:pt x="42658" y="9339"/>
                    </a:cubicBezTo>
                    <a:cubicBezTo>
                      <a:pt x="41989" y="9950"/>
                      <a:pt x="41320" y="10547"/>
                      <a:pt x="40592" y="11099"/>
                    </a:cubicBezTo>
                    <a:cubicBezTo>
                      <a:pt x="40112" y="11463"/>
                      <a:pt x="39632" y="11826"/>
                      <a:pt x="39138" y="12132"/>
                    </a:cubicBezTo>
                    <a:cubicBezTo>
                      <a:pt x="38469" y="11157"/>
                      <a:pt x="37873" y="10183"/>
                      <a:pt x="37145" y="9223"/>
                    </a:cubicBezTo>
                    <a:cubicBezTo>
                      <a:pt x="36840" y="8729"/>
                      <a:pt x="36535" y="8307"/>
                      <a:pt x="36229" y="7885"/>
                    </a:cubicBezTo>
                    <a:cubicBezTo>
                      <a:pt x="36171" y="7769"/>
                      <a:pt x="36113" y="7696"/>
                      <a:pt x="36055" y="7638"/>
                    </a:cubicBezTo>
                    <a:cubicBezTo>
                      <a:pt x="35386" y="6678"/>
                      <a:pt x="34658" y="5762"/>
                      <a:pt x="33931" y="4860"/>
                    </a:cubicBezTo>
                    <a:cubicBezTo>
                      <a:pt x="34106" y="4729"/>
                      <a:pt x="34353" y="4613"/>
                      <a:pt x="34600" y="4554"/>
                    </a:cubicBezTo>
                    <a:cubicBezTo>
                      <a:pt x="35197" y="4249"/>
                      <a:pt x="35807" y="3944"/>
                      <a:pt x="36476" y="3638"/>
                    </a:cubicBezTo>
                    <a:cubicBezTo>
                      <a:pt x="36724" y="3522"/>
                      <a:pt x="36956" y="3405"/>
                      <a:pt x="37262" y="3216"/>
                    </a:cubicBezTo>
                    <a:cubicBezTo>
                      <a:pt x="37451" y="3158"/>
                      <a:pt x="37625" y="3042"/>
                      <a:pt x="37873" y="2969"/>
                    </a:cubicBezTo>
                    <a:cubicBezTo>
                      <a:pt x="38178" y="2795"/>
                      <a:pt x="38353" y="2547"/>
                      <a:pt x="38600" y="2242"/>
                    </a:cubicBezTo>
                    <a:cubicBezTo>
                      <a:pt x="38905" y="1878"/>
                      <a:pt x="39196" y="1515"/>
                      <a:pt x="39502" y="1151"/>
                    </a:cubicBezTo>
                    <a:cubicBezTo>
                      <a:pt x="39560" y="1035"/>
                      <a:pt x="39691" y="977"/>
                      <a:pt x="39807" y="860"/>
                    </a:cubicBezTo>
                    <a:cubicBezTo>
                      <a:pt x="39946" y="764"/>
                      <a:pt x="40109" y="707"/>
                      <a:pt x="40308" y="707"/>
                    </a:cubicBezTo>
                    <a:close/>
                    <a:moveTo>
                      <a:pt x="33262" y="5151"/>
                    </a:moveTo>
                    <a:cubicBezTo>
                      <a:pt x="33989" y="6067"/>
                      <a:pt x="34717" y="7041"/>
                      <a:pt x="35386" y="7943"/>
                    </a:cubicBezTo>
                    <a:cubicBezTo>
                      <a:pt x="35996" y="8729"/>
                      <a:pt x="36535" y="9587"/>
                      <a:pt x="37087" y="10372"/>
                    </a:cubicBezTo>
                    <a:cubicBezTo>
                      <a:pt x="37567" y="11099"/>
                      <a:pt x="38047" y="11826"/>
                      <a:pt x="38542" y="12554"/>
                    </a:cubicBezTo>
                    <a:cubicBezTo>
                      <a:pt x="36535" y="13877"/>
                      <a:pt x="34411" y="15041"/>
                      <a:pt x="32288" y="16190"/>
                    </a:cubicBezTo>
                    <a:cubicBezTo>
                      <a:pt x="31866" y="15041"/>
                      <a:pt x="31386" y="13877"/>
                      <a:pt x="30833" y="12728"/>
                    </a:cubicBezTo>
                    <a:cubicBezTo>
                      <a:pt x="30237" y="11405"/>
                      <a:pt x="29626" y="10125"/>
                      <a:pt x="28957" y="8859"/>
                    </a:cubicBezTo>
                    <a:cubicBezTo>
                      <a:pt x="28783" y="8423"/>
                      <a:pt x="28535" y="8001"/>
                      <a:pt x="28288" y="7580"/>
                    </a:cubicBezTo>
                    <a:cubicBezTo>
                      <a:pt x="29873" y="6794"/>
                      <a:pt x="31444" y="6067"/>
                      <a:pt x="32957" y="5340"/>
                    </a:cubicBezTo>
                    <a:cubicBezTo>
                      <a:pt x="33088" y="5282"/>
                      <a:pt x="33146" y="5223"/>
                      <a:pt x="33262" y="5151"/>
                    </a:cubicBezTo>
                    <a:close/>
                    <a:moveTo>
                      <a:pt x="42832" y="10125"/>
                    </a:moveTo>
                    <a:cubicBezTo>
                      <a:pt x="42905" y="10430"/>
                      <a:pt x="42963" y="10677"/>
                      <a:pt x="42963" y="10910"/>
                    </a:cubicBezTo>
                    <a:cubicBezTo>
                      <a:pt x="43268" y="12248"/>
                      <a:pt x="43501" y="13644"/>
                      <a:pt x="43807" y="15041"/>
                    </a:cubicBezTo>
                    <a:cubicBezTo>
                      <a:pt x="43865" y="15332"/>
                      <a:pt x="43865" y="15579"/>
                      <a:pt x="43748" y="15884"/>
                    </a:cubicBezTo>
                    <a:cubicBezTo>
                      <a:pt x="43443" y="16422"/>
                      <a:pt x="43196" y="16975"/>
                      <a:pt x="42963" y="17586"/>
                    </a:cubicBezTo>
                    <a:cubicBezTo>
                      <a:pt x="42716" y="18124"/>
                      <a:pt x="42469" y="18677"/>
                      <a:pt x="42236" y="19273"/>
                    </a:cubicBezTo>
                    <a:cubicBezTo>
                      <a:pt x="42178" y="18066"/>
                      <a:pt x="41814" y="16975"/>
                      <a:pt x="41261" y="15884"/>
                    </a:cubicBezTo>
                    <a:cubicBezTo>
                      <a:pt x="40840" y="14968"/>
                      <a:pt x="40360" y="14124"/>
                      <a:pt x="39807" y="13281"/>
                    </a:cubicBezTo>
                    <a:cubicBezTo>
                      <a:pt x="39691" y="13092"/>
                      <a:pt x="39632" y="12917"/>
                      <a:pt x="39502" y="12728"/>
                    </a:cubicBezTo>
                    <a:cubicBezTo>
                      <a:pt x="39923" y="12423"/>
                      <a:pt x="40360" y="12132"/>
                      <a:pt x="40781" y="11826"/>
                    </a:cubicBezTo>
                    <a:cubicBezTo>
                      <a:pt x="41509" y="11274"/>
                      <a:pt x="42178" y="10736"/>
                      <a:pt x="42832" y="10125"/>
                    </a:cubicBezTo>
                    <a:close/>
                    <a:moveTo>
                      <a:pt x="27692" y="7885"/>
                    </a:moveTo>
                    <a:lnTo>
                      <a:pt x="28230" y="8976"/>
                    </a:lnTo>
                    <a:cubicBezTo>
                      <a:pt x="29510" y="11405"/>
                      <a:pt x="30659" y="13950"/>
                      <a:pt x="31691" y="16495"/>
                    </a:cubicBezTo>
                    <a:cubicBezTo>
                      <a:pt x="30833" y="16917"/>
                      <a:pt x="29990" y="17339"/>
                      <a:pt x="29146" y="17760"/>
                    </a:cubicBezTo>
                    <a:cubicBezTo>
                      <a:pt x="27692" y="18488"/>
                      <a:pt x="26179" y="19215"/>
                      <a:pt x="24725" y="19942"/>
                    </a:cubicBezTo>
                    <a:cubicBezTo>
                      <a:pt x="24230" y="18968"/>
                      <a:pt x="23750" y="18008"/>
                      <a:pt x="23198" y="17033"/>
                    </a:cubicBezTo>
                    <a:cubicBezTo>
                      <a:pt x="22238" y="15157"/>
                      <a:pt x="21263" y="13339"/>
                      <a:pt x="20289" y="11521"/>
                    </a:cubicBezTo>
                    <a:cubicBezTo>
                      <a:pt x="20289" y="11521"/>
                      <a:pt x="20231" y="11521"/>
                      <a:pt x="20231" y="11463"/>
                    </a:cubicBezTo>
                    <a:cubicBezTo>
                      <a:pt x="21016" y="11099"/>
                      <a:pt x="21816" y="10736"/>
                      <a:pt x="22543" y="10372"/>
                    </a:cubicBezTo>
                    <a:cubicBezTo>
                      <a:pt x="22834" y="10241"/>
                      <a:pt x="23081" y="10125"/>
                      <a:pt x="23387" y="9950"/>
                    </a:cubicBezTo>
                    <a:cubicBezTo>
                      <a:pt x="24783" y="9281"/>
                      <a:pt x="26237" y="8554"/>
                      <a:pt x="27692" y="7885"/>
                    </a:cubicBezTo>
                    <a:close/>
                    <a:moveTo>
                      <a:pt x="19635" y="11768"/>
                    </a:moveTo>
                    <a:lnTo>
                      <a:pt x="19635" y="11885"/>
                    </a:lnTo>
                    <a:cubicBezTo>
                      <a:pt x="21147" y="14677"/>
                      <a:pt x="22660" y="17397"/>
                      <a:pt x="24056" y="20247"/>
                    </a:cubicBezTo>
                    <a:cubicBezTo>
                      <a:pt x="23925" y="20306"/>
                      <a:pt x="23750" y="20364"/>
                      <a:pt x="23634" y="20422"/>
                    </a:cubicBezTo>
                    <a:cubicBezTo>
                      <a:pt x="21932" y="21222"/>
                      <a:pt x="20231" y="22007"/>
                      <a:pt x="18544" y="22734"/>
                    </a:cubicBezTo>
                    <a:cubicBezTo>
                      <a:pt x="17017" y="23403"/>
                      <a:pt x="15504" y="24058"/>
                      <a:pt x="13933" y="24669"/>
                    </a:cubicBezTo>
                    <a:cubicBezTo>
                      <a:pt x="13744" y="24785"/>
                      <a:pt x="13570" y="24858"/>
                      <a:pt x="13322" y="24916"/>
                    </a:cubicBezTo>
                    <a:cubicBezTo>
                      <a:pt x="13148" y="24611"/>
                      <a:pt x="13017" y="24247"/>
                      <a:pt x="12843" y="23942"/>
                    </a:cubicBezTo>
                    <a:cubicBezTo>
                      <a:pt x="12726" y="23636"/>
                      <a:pt x="12595" y="23403"/>
                      <a:pt x="12479" y="23098"/>
                    </a:cubicBezTo>
                    <a:cubicBezTo>
                      <a:pt x="12232" y="22604"/>
                      <a:pt x="11999" y="22124"/>
                      <a:pt x="11810" y="21585"/>
                    </a:cubicBezTo>
                    <a:cubicBezTo>
                      <a:pt x="11083" y="19942"/>
                      <a:pt x="10472" y="18182"/>
                      <a:pt x="9934" y="16495"/>
                    </a:cubicBezTo>
                    <a:cubicBezTo>
                      <a:pt x="10661" y="16131"/>
                      <a:pt x="11330" y="15826"/>
                      <a:pt x="12057" y="15462"/>
                    </a:cubicBezTo>
                    <a:cubicBezTo>
                      <a:pt x="13686" y="14677"/>
                      <a:pt x="15330" y="13877"/>
                      <a:pt x="16958" y="13092"/>
                    </a:cubicBezTo>
                    <a:cubicBezTo>
                      <a:pt x="17875" y="12670"/>
                      <a:pt x="18718" y="12248"/>
                      <a:pt x="19635" y="11768"/>
                    </a:cubicBezTo>
                    <a:close/>
                    <a:moveTo>
                      <a:pt x="9265" y="16786"/>
                    </a:moveTo>
                    <a:cubicBezTo>
                      <a:pt x="9992" y="18968"/>
                      <a:pt x="10777" y="21091"/>
                      <a:pt x="11694" y="23156"/>
                    </a:cubicBezTo>
                    <a:cubicBezTo>
                      <a:pt x="11868" y="23520"/>
                      <a:pt x="11999" y="23825"/>
                      <a:pt x="12173" y="24189"/>
                    </a:cubicBezTo>
                    <a:cubicBezTo>
                      <a:pt x="12363" y="24494"/>
                      <a:pt x="12479" y="24858"/>
                      <a:pt x="12653" y="25221"/>
                    </a:cubicBezTo>
                    <a:cubicBezTo>
                      <a:pt x="11272" y="25760"/>
                      <a:pt x="9876" y="26240"/>
                      <a:pt x="8421" y="26734"/>
                    </a:cubicBezTo>
                    <a:cubicBezTo>
                      <a:pt x="8421" y="26792"/>
                      <a:pt x="8363" y="26792"/>
                      <a:pt x="8290" y="26792"/>
                    </a:cubicBezTo>
                    <a:cubicBezTo>
                      <a:pt x="7868" y="26909"/>
                      <a:pt x="7447" y="27098"/>
                      <a:pt x="7025" y="27214"/>
                    </a:cubicBezTo>
                    <a:cubicBezTo>
                      <a:pt x="6909" y="26909"/>
                      <a:pt x="6778" y="26603"/>
                      <a:pt x="6661" y="26312"/>
                    </a:cubicBezTo>
                    <a:cubicBezTo>
                      <a:pt x="6240" y="25091"/>
                      <a:pt x="5876" y="23883"/>
                      <a:pt x="5629" y="22604"/>
                    </a:cubicBezTo>
                    <a:cubicBezTo>
                      <a:pt x="5571" y="22371"/>
                      <a:pt x="5571" y="22124"/>
                      <a:pt x="5512" y="21876"/>
                    </a:cubicBezTo>
                    <a:cubicBezTo>
                      <a:pt x="5512" y="21702"/>
                      <a:pt x="5454" y="21455"/>
                      <a:pt x="5454" y="21280"/>
                    </a:cubicBezTo>
                    <a:cubicBezTo>
                      <a:pt x="5323" y="20247"/>
                      <a:pt x="5265" y="19273"/>
                      <a:pt x="5265" y="18240"/>
                    </a:cubicBezTo>
                    <a:lnTo>
                      <a:pt x="5265" y="18124"/>
                    </a:lnTo>
                    <a:cubicBezTo>
                      <a:pt x="5449" y="18124"/>
                      <a:pt x="5638" y="18130"/>
                      <a:pt x="5829" y="18130"/>
                    </a:cubicBezTo>
                    <a:cubicBezTo>
                      <a:pt x="6210" y="18130"/>
                      <a:pt x="6598" y="18105"/>
                      <a:pt x="6967" y="17949"/>
                    </a:cubicBezTo>
                    <a:cubicBezTo>
                      <a:pt x="7447" y="17702"/>
                      <a:pt x="7999" y="17455"/>
                      <a:pt x="8479" y="17222"/>
                    </a:cubicBezTo>
                    <a:cubicBezTo>
                      <a:pt x="8727" y="17033"/>
                      <a:pt x="9017" y="16917"/>
                      <a:pt x="9265" y="16786"/>
                    </a:cubicBezTo>
                    <a:close/>
                    <a:moveTo>
                      <a:pt x="4596" y="18124"/>
                    </a:moveTo>
                    <a:cubicBezTo>
                      <a:pt x="4596" y="18124"/>
                      <a:pt x="4538" y="18182"/>
                      <a:pt x="4538" y="18240"/>
                    </a:cubicBezTo>
                    <a:lnTo>
                      <a:pt x="4538" y="19273"/>
                    </a:lnTo>
                    <a:cubicBezTo>
                      <a:pt x="4596" y="19637"/>
                      <a:pt x="4596" y="20058"/>
                      <a:pt x="4596" y="20422"/>
                    </a:cubicBezTo>
                    <a:cubicBezTo>
                      <a:pt x="4785" y="22604"/>
                      <a:pt x="5265" y="24727"/>
                      <a:pt x="6050" y="26792"/>
                    </a:cubicBezTo>
                    <a:cubicBezTo>
                      <a:pt x="6181" y="27039"/>
                      <a:pt x="6240" y="27214"/>
                      <a:pt x="6356" y="27461"/>
                    </a:cubicBezTo>
                    <a:cubicBezTo>
                      <a:pt x="6181" y="27461"/>
                      <a:pt x="6050" y="27519"/>
                      <a:pt x="5934" y="27578"/>
                    </a:cubicBezTo>
                    <a:cubicBezTo>
                      <a:pt x="5745" y="27578"/>
                      <a:pt x="5571" y="27636"/>
                      <a:pt x="5381" y="27694"/>
                    </a:cubicBezTo>
                    <a:cubicBezTo>
                      <a:pt x="4233" y="26007"/>
                      <a:pt x="3273" y="24189"/>
                      <a:pt x="2298" y="22371"/>
                    </a:cubicBezTo>
                    <a:cubicBezTo>
                      <a:pt x="2051" y="21818"/>
                      <a:pt x="1745" y="21222"/>
                      <a:pt x="1455" y="20611"/>
                    </a:cubicBezTo>
                    <a:cubicBezTo>
                      <a:pt x="1266" y="20247"/>
                      <a:pt x="1018" y="19826"/>
                      <a:pt x="844" y="19404"/>
                    </a:cubicBezTo>
                    <a:cubicBezTo>
                      <a:pt x="844" y="19331"/>
                      <a:pt x="786" y="19273"/>
                      <a:pt x="786" y="19157"/>
                    </a:cubicBezTo>
                    <a:cubicBezTo>
                      <a:pt x="597" y="18604"/>
                      <a:pt x="1018" y="18124"/>
                      <a:pt x="1571" y="18124"/>
                    </a:cubicBezTo>
                    <a:close/>
                    <a:moveTo>
                      <a:pt x="6603" y="28130"/>
                    </a:moveTo>
                    <a:cubicBezTo>
                      <a:pt x="7083" y="29090"/>
                      <a:pt x="7563" y="30006"/>
                      <a:pt x="8174" y="30908"/>
                    </a:cubicBezTo>
                    <a:cubicBezTo>
                      <a:pt x="8596" y="31577"/>
                      <a:pt x="9017" y="32188"/>
                      <a:pt x="9512" y="32726"/>
                    </a:cubicBezTo>
                    <a:cubicBezTo>
                      <a:pt x="8785" y="32057"/>
                      <a:pt x="8058" y="31272"/>
                      <a:pt x="7389" y="30486"/>
                    </a:cubicBezTo>
                    <a:cubicBezTo>
                      <a:pt x="7025" y="30006"/>
                      <a:pt x="6661" y="29585"/>
                      <a:pt x="6356" y="29090"/>
                    </a:cubicBezTo>
                    <a:cubicBezTo>
                      <a:pt x="6181" y="28857"/>
                      <a:pt x="5992" y="28610"/>
                      <a:pt x="5818" y="28363"/>
                    </a:cubicBezTo>
                    <a:cubicBezTo>
                      <a:pt x="6050" y="28305"/>
                      <a:pt x="6240" y="28247"/>
                      <a:pt x="6414" y="28188"/>
                    </a:cubicBezTo>
                    <a:cubicBezTo>
                      <a:pt x="6472" y="28130"/>
                      <a:pt x="6545" y="28130"/>
                      <a:pt x="6603" y="28130"/>
                    </a:cubicBezTo>
                    <a:close/>
                    <a:moveTo>
                      <a:pt x="38905" y="13150"/>
                    </a:moveTo>
                    <a:cubicBezTo>
                      <a:pt x="39196" y="13586"/>
                      <a:pt x="39443" y="14008"/>
                      <a:pt x="39691" y="14430"/>
                    </a:cubicBezTo>
                    <a:cubicBezTo>
                      <a:pt x="39996" y="14968"/>
                      <a:pt x="40229" y="15462"/>
                      <a:pt x="40476" y="15942"/>
                    </a:cubicBezTo>
                    <a:cubicBezTo>
                      <a:pt x="40723" y="16364"/>
                      <a:pt x="40898" y="16728"/>
                      <a:pt x="41014" y="17150"/>
                    </a:cubicBezTo>
                    <a:cubicBezTo>
                      <a:pt x="41320" y="17877"/>
                      <a:pt x="41509" y="18604"/>
                      <a:pt x="41509" y="19331"/>
                    </a:cubicBezTo>
                    <a:cubicBezTo>
                      <a:pt x="41509" y="19581"/>
                      <a:pt x="41714" y="19714"/>
                      <a:pt x="41916" y="19714"/>
                    </a:cubicBezTo>
                    <a:cubicBezTo>
                      <a:pt x="41960" y="19714"/>
                      <a:pt x="42005" y="19708"/>
                      <a:pt x="42047" y="19695"/>
                    </a:cubicBezTo>
                    <a:lnTo>
                      <a:pt x="42047" y="19695"/>
                    </a:lnTo>
                    <a:cubicBezTo>
                      <a:pt x="41872" y="20058"/>
                      <a:pt x="41683" y="20495"/>
                      <a:pt x="41509" y="20858"/>
                    </a:cubicBezTo>
                    <a:cubicBezTo>
                      <a:pt x="41203" y="21585"/>
                      <a:pt x="40898" y="22313"/>
                      <a:pt x="40592" y="23040"/>
                    </a:cubicBezTo>
                    <a:cubicBezTo>
                      <a:pt x="40287" y="23636"/>
                      <a:pt x="40054" y="24305"/>
                      <a:pt x="39749" y="24916"/>
                    </a:cubicBezTo>
                    <a:cubicBezTo>
                      <a:pt x="39691" y="25032"/>
                      <a:pt x="39691" y="25149"/>
                      <a:pt x="39632" y="25221"/>
                    </a:cubicBezTo>
                    <a:cubicBezTo>
                      <a:pt x="39385" y="25760"/>
                      <a:pt x="39443" y="26312"/>
                      <a:pt x="39749" y="26850"/>
                    </a:cubicBezTo>
                    <a:cubicBezTo>
                      <a:pt x="40112" y="27403"/>
                      <a:pt x="40534" y="27941"/>
                      <a:pt x="40898" y="28494"/>
                    </a:cubicBezTo>
                    <a:cubicBezTo>
                      <a:pt x="40840" y="28610"/>
                      <a:pt x="40781" y="28668"/>
                      <a:pt x="40723" y="28785"/>
                    </a:cubicBezTo>
                    <a:cubicBezTo>
                      <a:pt x="40651" y="28916"/>
                      <a:pt x="40592" y="29032"/>
                      <a:pt x="40476" y="29148"/>
                    </a:cubicBezTo>
                    <a:lnTo>
                      <a:pt x="40476" y="29221"/>
                    </a:lnTo>
                    <a:cubicBezTo>
                      <a:pt x="40360" y="29337"/>
                      <a:pt x="40287" y="29454"/>
                      <a:pt x="40229" y="29585"/>
                    </a:cubicBezTo>
                    <a:cubicBezTo>
                      <a:pt x="39502" y="30675"/>
                      <a:pt x="38716" y="31635"/>
                      <a:pt x="37742" y="32610"/>
                    </a:cubicBezTo>
                    <a:cubicBezTo>
                      <a:pt x="37684" y="32668"/>
                      <a:pt x="37567" y="32784"/>
                      <a:pt x="37509" y="32857"/>
                    </a:cubicBezTo>
                    <a:cubicBezTo>
                      <a:pt x="37378" y="32973"/>
                      <a:pt x="37320" y="33032"/>
                      <a:pt x="37204" y="33148"/>
                    </a:cubicBezTo>
                    <a:cubicBezTo>
                      <a:pt x="37087" y="32304"/>
                      <a:pt x="36898" y="31519"/>
                      <a:pt x="36724" y="30734"/>
                    </a:cubicBezTo>
                    <a:cubicBezTo>
                      <a:pt x="36476" y="29585"/>
                      <a:pt x="36229" y="28494"/>
                      <a:pt x="35996" y="27461"/>
                    </a:cubicBezTo>
                    <a:cubicBezTo>
                      <a:pt x="35807" y="26792"/>
                      <a:pt x="35633" y="26181"/>
                      <a:pt x="35502" y="25585"/>
                    </a:cubicBezTo>
                    <a:cubicBezTo>
                      <a:pt x="35444" y="25338"/>
                      <a:pt x="35327" y="25091"/>
                      <a:pt x="35269" y="24858"/>
                    </a:cubicBezTo>
                    <a:cubicBezTo>
                      <a:pt x="35022" y="23825"/>
                      <a:pt x="34658" y="22851"/>
                      <a:pt x="34353" y="21818"/>
                    </a:cubicBezTo>
                    <a:cubicBezTo>
                      <a:pt x="33815" y="20131"/>
                      <a:pt x="33204" y="18488"/>
                      <a:pt x="32593" y="16859"/>
                    </a:cubicBezTo>
                    <a:cubicBezTo>
                      <a:pt x="33684" y="16248"/>
                      <a:pt x="34833" y="15637"/>
                      <a:pt x="35924" y="14968"/>
                    </a:cubicBezTo>
                    <a:cubicBezTo>
                      <a:pt x="36956" y="14372"/>
                      <a:pt x="37931" y="13819"/>
                      <a:pt x="38905" y="13150"/>
                    </a:cubicBezTo>
                    <a:close/>
                    <a:moveTo>
                      <a:pt x="31924" y="17150"/>
                    </a:moveTo>
                    <a:cubicBezTo>
                      <a:pt x="32535" y="18735"/>
                      <a:pt x="33088" y="20247"/>
                      <a:pt x="33626" y="21818"/>
                    </a:cubicBezTo>
                    <a:cubicBezTo>
                      <a:pt x="33931" y="22909"/>
                      <a:pt x="34295" y="24000"/>
                      <a:pt x="34600" y="25149"/>
                    </a:cubicBezTo>
                    <a:cubicBezTo>
                      <a:pt x="34658" y="25338"/>
                      <a:pt x="34717" y="25512"/>
                      <a:pt x="34775" y="25701"/>
                    </a:cubicBezTo>
                    <a:cubicBezTo>
                      <a:pt x="34964" y="26312"/>
                      <a:pt x="35080" y="26909"/>
                      <a:pt x="35269" y="27519"/>
                    </a:cubicBezTo>
                    <a:cubicBezTo>
                      <a:pt x="35269" y="27636"/>
                      <a:pt x="35327" y="27767"/>
                      <a:pt x="35327" y="27825"/>
                    </a:cubicBezTo>
                    <a:cubicBezTo>
                      <a:pt x="35560" y="28916"/>
                      <a:pt x="35807" y="29948"/>
                      <a:pt x="36055" y="31039"/>
                    </a:cubicBezTo>
                    <a:lnTo>
                      <a:pt x="36593" y="33759"/>
                    </a:lnTo>
                    <a:cubicBezTo>
                      <a:pt x="36418" y="33875"/>
                      <a:pt x="36287" y="34006"/>
                      <a:pt x="36171" y="34122"/>
                    </a:cubicBezTo>
                    <a:cubicBezTo>
                      <a:pt x="35327" y="34850"/>
                      <a:pt x="34469" y="35519"/>
                      <a:pt x="33568" y="36057"/>
                    </a:cubicBezTo>
                    <a:cubicBezTo>
                      <a:pt x="32724" y="36609"/>
                      <a:pt x="31924" y="37031"/>
                      <a:pt x="31081" y="37453"/>
                    </a:cubicBezTo>
                    <a:cubicBezTo>
                      <a:pt x="31022" y="37278"/>
                      <a:pt x="30964" y="37031"/>
                      <a:pt x="30964" y="36857"/>
                    </a:cubicBezTo>
                    <a:cubicBezTo>
                      <a:pt x="30833" y="36420"/>
                      <a:pt x="30775" y="36057"/>
                      <a:pt x="30659" y="35635"/>
                    </a:cubicBezTo>
                    <a:cubicBezTo>
                      <a:pt x="30542" y="35039"/>
                      <a:pt x="30353" y="34428"/>
                      <a:pt x="30237" y="33817"/>
                    </a:cubicBezTo>
                    <a:cubicBezTo>
                      <a:pt x="29932" y="32857"/>
                      <a:pt x="29684" y="31883"/>
                      <a:pt x="29321" y="30908"/>
                    </a:cubicBezTo>
                    <a:cubicBezTo>
                      <a:pt x="28361" y="27941"/>
                      <a:pt x="27197" y="25091"/>
                      <a:pt x="25874" y="22313"/>
                    </a:cubicBezTo>
                    <a:cubicBezTo>
                      <a:pt x="25685" y="21876"/>
                      <a:pt x="25452" y="21455"/>
                      <a:pt x="25263" y="21033"/>
                    </a:cubicBezTo>
                    <a:cubicBezTo>
                      <a:pt x="25205" y="20858"/>
                      <a:pt x="25089" y="20727"/>
                      <a:pt x="25016" y="20553"/>
                    </a:cubicBezTo>
                    <a:cubicBezTo>
                      <a:pt x="27328" y="19462"/>
                      <a:pt x="29626" y="18371"/>
                      <a:pt x="31924" y="17150"/>
                    </a:cubicBezTo>
                    <a:close/>
                    <a:moveTo>
                      <a:pt x="24361" y="20858"/>
                    </a:moveTo>
                    <a:cubicBezTo>
                      <a:pt x="24594" y="21338"/>
                      <a:pt x="24841" y="21876"/>
                      <a:pt x="25089" y="22371"/>
                    </a:cubicBezTo>
                    <a:cubicBezTo>
                      <a:pt x="26470" y="25280"/>
                      <a:pt x="27692" y="28188"/>
                      <a:pt x="28724" y="31272"/>
                    </a:cubicBezTo>
                    <a:cubicBezTo>
                      <a:pt x="28783" y="31403"/>
                      <a:pt x="28783" y="31577"/>
                      <a:pt x="28841" y="31766"/>
                    </a:cubicBezTo>
                    <a:cubicBezTo>
                      <a:pt x="29088" y="32552"/>
                      <a:pt x="29321" y="33337"/>
                      <a:pt x="29568" y="34181"/>
                    </a:cubicBezTo>
                    <a:cubicBezTo>
                      <a:pt x="29743" y="34791"/>
                      <a:pt x="29873" y="35402"/>
                      <a:pt x="29990" y="35999"/>
                    </a:cubicBezTo>
                    <a:cubicBezTo>
                      <a:pt x="30106" y="36420"/>
                      <a:pt x="30179" y="36784"/>
                      <a:pt x="30237" y="37148"/>
                    </a:cubicBezTo>
                    <a:cubicBezTo>
                      <a:pt x="30295" y="37337"/>
                      <a:pt x="30353" y="37511"/>
                      <a:pt x="30353" y="37700"/>
                    </a:cubicBezTo>
                    <a:lnTo>
                      <a:pt x="30353" y="37758"/>
                    </a:lnTo>
                    <a:cubicBezTo>
                      <a:pt x="29379" y="38180"/>
                      <a:pt x="28419" y="38544"/>
                      <a:pt x="27386" y="38791"/>
                    </a:cubicBezTo>
                    <a:cubicBezTo>
                      <a:pt x="26834" y="38966"/>
                      <a:pt x="26237" y="39096"/>
                      <a:pt x="25685" y="39213"/>
                    </a:cubicBezTo>
                    <a:cubicBezTo>
                      <a:pt x="24958" y="39329"/>
                      <a:pt x="24289" y="39402"/>
                      <a:pt x="23561" y="39460"/>
                    </a:cubicBezTo>
                    <a:cubicBezTo>
                      <a:pt x="23271" y="39518"/>
                      <a:pt x="23023" y="39518"/>
                      <a:pt x="22718" y="39518"/>
                    </a:cubicBezTo>
                    <a:lnTo>
                      <a:pt x="22718" y="39329"/>
                    </a:lnTo>
                    <a:cubicBezTo>
                      <a:pt x="22601" y="39155"/>
                      <a:pt x="22543" y="38907"/>
                      <a:pt x="22412" y="38733"/>
                    </a:cubicBezTo>
                    <a:cubicBezTo>
                      <a:pt x="22296" y="38427"/>
                      <a:pt x="22107" y="38122"/>
                      <a:pt x="21932" y="37817"/>
                    </a:cubicBezTo>
                    <a:cubicBezTo>
                      <a:pt x="21453" y="37148"/>
                      <a:pt x="20958" y="36493"/>
                      <a:pt x="20478" y="35824"/>
                    </a:cubicBezTo>
                    <a:cubicBezTo>
                      <a:pt x="20231" y="35519"/>
                      <a:pt x="20056" y="35213"/>
                      <a:pt x="19809" y="34966"/>
                    </a:cubicBezTo>
                    <a:cubicBezTo>
                      <a:pt x="18966" y="33875"/>
                      <a:pt x="18107" y="32784"/>
                      <a:pt x="17322" y="31635"/>
                    </a:cubicBezTo>
                    <a:cubicBezTo>
                      <a:pt x="17148" y="31330"/>
                      <a:pt x="16900" y="31039"/>
                      <a:pt x="16726" y="30734"/>
                    </a:cubicBezTo>
                    <a:cubicBezTo>
                      <a:pt x="15635" y="29090"/>
                      <a:pt x="14602" y="27330"/>
                      <a:pt x="13686" y="25585"/>
                    </a:cubicBezTo>
                    <a:cubicBezTo>
                      <a:pt x="15999" y="24669"/>
                      <a:pt x="18296" y="23636"/>
                      <a:pt x="20536" y="22604"/>
                    </a:cubicBezTo>
                    <a:cubicBezTo>
                      <a:pt x="20725" y="22545"/>
                      <a:pt x="20842" y="22487"/>
                      <a:pt x="21016" y="22429"/>
                    </a:cubicBezTo>
                    <a:cubicBezTo>
                      <a:pt x="22107" y="21876"/>
                      <a:pt x="23271" y="21396"/>
                      <a:pt x="24361" y="20858"/>
                    </a:cubicBezTo>
                    <a:close/>
                    <a:moveTo>
                      <a:pt x="13017" y="25876"/>
                    </a:moveTo>
                    <a:cubicBezTo>
                      <a:pt x="14050" y="27883"/>
                      <a:pt x="15199" y="29817"/>
                      <a:pt x="16478" y="31694"/>
                    </a:cubicBezTo>
                    <a:cubicBezTo>
                      <a:pt x="17206" y="32726"/>
                      <a:pt x="17933" y="33759"/>
                      <a:pt x="18660" y="34733"/>
                    </a:cubicBezTo>
                    <a:cubicBezTo>
                      <a:pt x="19198" y="35402"/>
                      <a:pt x="19693" y="35999"/>
                      <a:pt x="20231" y="36668"/>
                    </a:cubicBezTo>
                    <a:cubicBezTo>
                      <a:pt x="20594" y="37148"/>
                      <a:pt x="20900" y="37642"/>
                      <a:pt x="21263" y="38180"/>
                    </a:cubicBezTo>
                    <a:cubicBezTo>
                      <a:pt x="21322" y="38238"/>
                      <a:pt x="21380" y="38369"/>
                      <a:pt x="21453" y="38486"/>
                    </a:cubicBezTo>
                    <a:cubicBezTo>
                      <a:pt x="21627" y="38849"/>
                      <a:pt x="21874" y="39213"/>
                      <a:pt x="21991" y="39576"/>
                    </a:cubicBezTo>
                    <a:lnTo>
                      <a:pt x="20725" y="39576"/>
                    </a:lnTo>
                    <a:cubicBezTo>
                      <a:pt x="20231" y="39518"/>
                      <a:pt x="19751" y="39518"/>
                      <a:pt x="19198" y="39460"/>
                    </a:cubicBezTo>
                    <a:cubicBezTo>
                      <a:pt x="19024" y="39460"/>
                      <a:pt x="18835" y="39460"/>
                      <a:pt x="18660" y="39402"/>
                    </a:cubicBezTo>
                    <a:lnTo>
                      <a:pt x="18471" y="39402"/>
                    </a:lnTo>
                    <a:cubicBezTo>
                      <a:pt x="18544" y="38733"/>
                      <a:pt x="18602" y="37947"/>
                      <a:pt x="18238" y="37395"/>
                    </a:cubicBezTo>
                    <a:cubicBezTo>
                      <a:pt x="18180" y="37337"/>
                      <a:pt x="18107" y="37278"/>
                      <a:pt x="18049" y="37220"/>
                    </a:cubicBezTo>
                    <a:cubicBezTo>
                      <a:pt x="17991" y="37148"/>
                      <a:pt x="17875" y="37089"/>
                      <a:pt x="17817" y="37031"/>
                    </a:cubicBezTo>
                    <a:cubicBezTo>
                      <a:pt x="17380" y="36784"/>
                      <a:pt x="16842" y="36784"/>
                      <a:pt x="16420" y="36668"/>
                    </a:cubicBezTo>
                    <a:cubicBezTo>
                      <a:pt x="15868" y="36551"/>
                      <a:pt x="15388" y="36362"/>
                      <a:pt x="14908" y="36188"/>
                    </a:cubicBezTo>
                    <a:cubicBezTo>
                      <a:pt x="13453" y="35693"/>
                      <a:pt x="12115" y="34908"/>
                      <a:pt x="10908" y="33948"/>
                    </a:cubicBezTo>
                    <a:cubicBezTo>
                      <a:pt x="11083" y="33817"/>
                      <a:pt x="11199" y="33584"/>
                      <a:pt x="11025" y="33395"/>
                    </a:cubicBezTo>
                    <a:cubicBezTo>
                      <a:pt x="9512" y="31766"/>
                      <a:pt x="8290" y="29876"/>
                      <a:pt x="7330" y="27883"/>
                    </a:cubicBezTo>
                    <a:cubicBezTo>
                      <a:pt x="7810" y="27767"/>
                      <a:pt x="8232" y="27578"/>
                      <a:pt x="8727" y="27461"/>
                    </a:cubicBezTo>
                    <a:cubicBezTo>
                      <a:pt x="8785" y="27403"/>
                      <a:pt x="8901" y="27403"/>
                      <a:pt x="8959" y="27330"/>
                    </a:cubicBezTo>
                    <a:cubicBezTo>
                      <a:pt x="10355" y="26909"/>
                      <a:pt x="11694" y="26370"/>
                      <a:pt x="13017" y="25876"/>
                    </a:cubicBezTo>
                    <a:close/>
                    <a:moveTo>
                      <a:pt x="40278" y="0"/>
                    </a:moveTo>
                    <a:cubicBezTo>
                      <a:pt x="39846" y="0"/>
                      <a:pt x="39407" y="177"/>
                      <a:pt x="39080" y="555"/>
                    </a:cubicBezTo>
                    <a:cubicBezTo>
                      <a:pt x="38774" y="860"/>
                      <a:pt x="38542" y="1224"/>
                      <a:pt x="38236" y="1515"/>
                    </a:cubicBezTo>
                    <a:cubicBezTo>
                      <a:pt x="38047" y="1820"/>
                      <a:pt x="37814" y="2126"/>
                      <a:pt x="37509" y="2315"/>
                    </a:cubicBezTo>
                    <a:cubicBezTo>
                      <a:pt x="37378" y="2373"/>
                      <a:pt x="37262" y="2431"/>
                      <a:pt x="37145" y="2489"/>
                    </a:cubicBezTo>
                    <a:cubicBezTo>
                      <a:pt x="37015" y="2547"/>
                      <a:pt x="36956" y="2547"/>
                      <a:pt x="36898" y="2606"/>
                    </a:cubicBezTo>
                    <a:cubicBezTo>
                      <a:pt x="36113" y="2969"/>
                      <a:pt x="35386" y="3333"/>
                      <a:pt x="34600" y="3696"/>
                    </a:cubicBezTo>
                    <a:cubicBezTo>
                      <a:pt x="34469" y="3769"/>
                      <a:pt x="34353" y="3827"/>
                      <a:pt x="34237" y="3885"/>
                    </a:cubicBezTo>
                    <a:cubicBezTo>
                      <a:pt x="32957" y="4554"/>
                      <a:pt x="31633" y="5151"/>
                      <a:pt x="30353" y="5762"/>
                    </a:cubicBezTo>
                    <a:cubicBezTo>
                      <a:pt x="29510" y="6183"/>
                      <a:pt x="28652" y="6605"/>
                      <a:pt x="27866" y="6969"/>
                    </a:cubicBezTo>
                    <a:cubicBezTo>
                      <a:pt x="27692" y="6969"/>
                      <a:pt x="27561" y="7041"/>
                      <a:pt x="27503" y="7158"/>
                    </a:cubicBezTo>
                    <a:cubicBezTo>
                      <a:pt x="26659" y="7580"/>
                      <a:pt x="25816" y="8001"/>
                      <a:pt x="24958" y="8365"/>
                    </a:cubicBezTo>
                    <a:cubicBezTo>
                      <a:pt x="23271" y="9223"/>
                      <a:pt x="21511" y="10067"/>
                      <a:pt x="19751" y="10910"/>
                    </a:cubicBezTo>
                    <a:cubicBezTo>
                      <a:pt x="19635" y="10968"/>
                      <a:pt x="19445" y="11099"/>
                      <a:pt x="19271" y="11157"/>
                    </a:cubicBezTo>
                    <a:cubicBezTo>
                      <a:pt x="17511" y="12001"/>
                      <a:pt x="15693" y="12859"/>
                      <a:pt x="13933" y="13761"/>
                    </a:cubicBezTo>
                    <a:cubicBezTo>
                      <a:pt x="12479" y="14430"/>
                      <a:pt x="11025" y="15157"/>
                      <a:pt x="9570" y="15826"/>
                    </a:cubicBezTo>
                    <a:lnTo>
                      <a:pt x="9570" y="15884"/>
                    </a:lnTo>
                    <a:cubicBezTo>
                      <a:pt x="9535" y="15874"/>
                      <a:pt x="9501" y="15869"/>
                      <a:pt x="9468" y="15869"/>
                    </a:cubicBezTo>
                    <a:cubicBezTo>
                      <a:pt x="9321" y="15869"/>
                      <a:pt x="9196" y="15964"/>
                      <a:pt x="9148" y="16059"/>
                    </a:cubicBezTo>
                    <a:cubicBezTo>
                      <a:pt x="8421" y="16422"/>
                      <a:pt x="7694" y="16728"/>
                      <a:pt x="6967" y="17091"/>
                    </a:cubicBezTo>
                    <a:cubicBezTo>
                      <a:pt x="6836" y="17150"/>
                      <a:pt x="6720" y="17280"/>
                      <a:pt x="6545" y="17339"/>
                    </a:cubicBezTo>
                    <a:cubicBezTo>
                      <a:pt x="6356" y="17397"/>
                      <a:pt x="6181" y="17397"/>
                      <a:pt x="5992" y="17397"/>
                    </a:cubicBezTo>
                    <a:lnTo>
                      <a:pt x="1935" y="17397"/>
                    </a:lnTo>
                    <a:cubicBezTo>
                      <a:pt x="1811" y="17397"/>
                      <a:pt x="1673" y="17382"/>
                      <a:pt x="1529" y="17382"/>
                    </a:cubicBezTo>
                    <a:cubicBezTo>
                      <a:pt x="1386" y="17382"/>
                      <a:pt x="1236" y="17397"/>
                      <a:pt x="1091" y="17455"/>
                    </a:cubicBezTo>
                    <a:cubicBezTo>
                      <a:pt x="422" y="17702"/>
                      <a:pt x="0" y="18371"/>
                      <a:pt x="58" y="19040"/>
                    </a:cubicBezTo>
                    <a:cubicBezTo>
                      <a:pt x="58" y="19273"/>
                      <a:pt x="117" y="19578"/>
                      <a:pt x="233" y="19826"/>
                    </a:cubicBezTo>
                    <a:cubicBezTo>
                      <a:pt x="364" y="20131"/>
                      <a:pt x="538" y="20422"/>
                      <a:pt x="655" y="20669"/>
                    </a:cubicBezTo>
                    <a:cubicBezTo>
                      <a:pt x="960" y="21280"/>
                      <a:pt x="1207" y="21818"/>
                      <a:pt x="1513" y="22371"/>
                    </a:cubicBezTo>
                    <a:cubicBezTo>
                      <a:pt x="2182" y="23767"/>
                      <a:pt x="2967" y="25091"/>
                      <a:pt x="3753" y="26429"/>
                    </a:cubicBezTo>
                    <a:cubicBezTo>
                      <a:pt x="4291" y="27403"/>
                      <a:pt x="4960" y="28363"/>
                      <a:pt x="5629" y="29279"/>
                    </a:cubicBezTo>
                    <a:cubicBezTo>
                      <a:pt x="5818" y="29585"/>
                      <a:pt x="5992" y="29876"/>
                      <a:pt x="6240" y="30123"/>
                    </a:cubicBezTo>
                    <a:cubicBezTo>
                      <a:pt x="7389" y="31635"/>
                      <a:pt x="8654" y="33032"/>
                      <a:pt x="10108" y="34239"/>
                    </a:cubicBezTo>
                    <a:cubicBezTo>
                      <a:pt x="12115" y="35824"/>
                      <a:pt x="14413" y="37089"/>
                      <a:pt x="16958" y="37511"/>
                    </a:cubicBezTo>
                    <a:cubicBezTo>
                      <a:pt x="17569" y="37584"/>
                      <a:pt x="17817" y="37947"/>
                      <a:pt x="17817" y="38544"/>
                    </a:cubicBezTo>
                    <a:cubicBezTo>
                      <a:pt x="17744" y="38602"/>
                      <a:pt x="17744" y="38675"/>
                      <a:pt x="17744" y="38733"/>
                    </a:cubicBezTo>
                    <a:lnTo>
                      <a:pt x="17744" y="39402"/>
                    </a:lnTo>
                    <a:cubicBezTo>
                      <a:pt x="17686" y="39518"/>
                      <a:pt x="17686" y="39576"/>
                      <a:pt x="17686" y="39693"/>
                    </a:cubicBezTo>
                    <a:cubicBezTo>
                      <a:pt x="17686" y="39940"/>
                      <a:pt x="17817" y="39998"/>
                      <a:pt x="17991" y="40056"/>
                    </a:cubicBezTo>
                    <a:lnTo>
                      <a:pt x="18049" y="40056"/>
                    </a:lnTo>
                    <a:cubicBezTo>
                      <a:pt x="19024" y="40187"/>
                      <a:pt x="19925" y="40245"/>
                      <a:pt x="20900" y="40304"/>
                    </a:cubicBezTo>
                    <a:cubicBezTo>
                      <a:pt x="22834" y="40304"/>
                      <a:pt x="24783" y="40129"/>
                      <a:pt x="26659" y="39765"/>
                    </a:cubicBezTo>
                    <a:cubicBezTo>
                      <a:pt x="27692" y="39518"/>
                      <a:pt x="28652" y="39213"/>
                      <a:pt x="29684" y="38849"/>
                    </a:cubicBezTo>
                    <a:cubicBezTo>
                      <a:pt x="30906" y="38369"/>
                      <a:pt x="32055" y="37817"/>
                      <a:pt x="33204" y="37148"/>
                    </a:cubicBezTo>
                    <a:cubicBezTo>
                      <a:pt x="34775" y="36188"/>
                      <a:pt x="36287" y="35039"/>
                      <a:pt x="37625" y="33759"/>
                    </a:cubicBezTo>
                    <a:lnTo>
                      <a:pt x="37814" y="33584"/>
                    </a:lnTo>
                    <a:cubicBezTo>
                      <a:pt x="38658" y="32726"/>
                      <a:pt x="39443" y="31824"/>
                      <a:pt x="40171" y="30850"/>
                    </a:cubicBezTo>
                    <a:cubicBezTo>
                      <a:pt x="40287" y="30675"/>
                      <a:pt x="40476" y="30486"/>
                      <a:pt x="40592" y="30312"/>
                    </a:cubicBezTo>
                    <a:lnTo>
                      <a:pt x="40651" y="30239"/>
                    </a:lnTo>
                    <a:cubicBezTo>
                      <a:pt x="40723" y="30123"/>
                      <a:pt x="40781" y="30065"/>
                      <a:pt x="40840" y="29948"/>
                    </a:cubicBezTo>
                    <a:cubicBezTo>
                      <a:pt x="40898" y="29817"/>
                      <a:pt x="41014" y="29701"/>
                      <a:pt x="41087" y="29585"/>
                    </a:cubicBezTo>
                    <a:cubicBezTo>
                      <a:pt x="41261" y="29279"/>
                      <a:pt x="41450" y="28974"/>
                      <a:pt x="41625" y="28668"/>
                    </a:cubicBezTo>
                    <a:cubicBezTo>
                      <a:pt x="41683" y="28552"/>
                      <a:pt x="41683" y="28421"/>
                      <a:pt x="41625" y="28305"/>
                    </a:cubicBezTo>
                    <a:cubicBezTo>
                      <a:pt x="41509" y="28130"/>
                      <a:pt x="41378" y="27999"/>
                      <a:pt x="41320" y="27825"/>
                    </a:cubicBezTo>
                    <a:cubicBezTo>
                      <a:pt x="41145" y="27578"/>
                      <a:pt x="40956" y="27272"/>
                      <a:pt x="40781" y="27039"/>
                    </a:cubicBezTo>
                    <a:cubicBezTo>
                      <a:pt x="40651" y="26850"/>
                      <a:pt x="40534" y="26603"/>
                      <a:pt x="40360" y="26429"/>
                    </a:cubicBezTo>
                    <a:cubicBezTo>
                      <a:pt x="40054" y="25876"/>
                      <a:pt x="40287" y="25454"/>
                      <a:pt x="40476" y="24974"/>
                    </a:cubicBezTo>
                    <a:cubicBezTo>
                      <a:pt x="40898" y="24131"/>
                      <a:pt x="41261" y="23214"/>
                      <a:pt x="41683" y="22371"/>
                    </a:cubicBezTo>
                    <a:cubicBezTo>
                      <a:pt x="41989" y="21585"/>
                      <a:pt x="42352" y="20786"/>
                      <a:pt x="42716" y="20000"/>
                    </a:cubicBezTo>
                    <a:cubicBezTo>
                      <a:pt x="43268" y="18677"/>
                      <a:pt x="43865" y="17397"/>
                      <a:pt x="44417" y="16059"/>
                    </a:cubicBezTo>
                    <a:cubicBezTo>
                      <a:pt x="44592" y="15579"/>
                      <a:pt x="44592" y="15157"/>
                      <a:pt x="44476" y="14677"/>
                    </a:cubicBezTo>
                    <a:cubicBezTo>
                      <a:pt x="44359" y="14124"/>
                      <a:pt x="44228" y="13514"/>
                      <a:pt x="44112" y="12975"/>
                    </a:cubicBezTo>
                    <a:cubicBezTo>
                      <a:pt x="43923" y="11768"/>
                      <a:pt x="43690" y="10605"/>
                      <a:pt x="43443" y="9456"/>
                    </a:cubicBezTo>
                    <a:lnTo>
                      <a:pt x="43443" y="9339"/>
                    </a:lnTo>
                    <a:cubicBezTo>
                      <a:pt x="43268" y="8729"/>
                      <a:pt x="43138" y="8060"/>
                      <a:pt x="43021" y="7463"/>
                    </a:cubicBezTo>
                    <a:cubicBezTo>
                      <a:pt x="43021" y="7332"/>
                      <a:pt x="43021" y="7216"/>
                      <a:pt x="42963" y="7158"/>
                    </a:cubicBezTo>
                    <a:cubicBezTo>
                      <a:pt x="42658" y="5456"/>
                      <a:pt x="42294" y="3769"/>
                      <a:pt x="41989" y="2067"/>
                    </a:cubicBezTo>
                    <a:cubicBezTo>
                      <a:pt x="41930" y="1762"/>
                      <a:pt x="41872" y="1457"/>
                      <a:pt x="41814" y="1224"/>
                    </a:cubicBezTo>
                    <a:cubicBezTo>
                      <a:pt x="41627" y="440"/>
                      <a:pt x="40960" y="0"/>
                      <a:pt x="40278" y="0"/>
                    </a:cubicBezTo>
                    <a:close/>
                  </a:path>
                </a:pathLst>
              </a:custGeom>
              <a:solidFill>
                <a:srgbClr val="0B5C5E"/>
              </a:solidFill>
              <a:ln cap="flat" cmpd="sng" w="9525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E2A47"/>
        </a:solidFill>
      </p:bgPr>
    </p:bg>
    <p:spTree>
      <p:nvGrpSpPr>
        <p:cNvPr id="3467" name="Shape 3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8" name="Google Shape;3468;p93"/>
          <p:cNvSpPr txBox="1"/>
          <p:nvPr/>
        </p:nvSpPr>
        <p:spPr>
          <a:xfrm>
            <a:off x="1068100" y="1087849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This presentation has been made using the following fonts:</a:t>
            </a:r>
            <a:endParaRPr b="0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9" name="Google Shape;3469;p93"/>
          <p:cNvSpPr txBox="1"/>
          <p:nvPr/>
        </p:nvSpPr>
        <p:spPr>
          <a:xfrm>
            <a:off x="1068100" y="1610422"/>
            <a:ext cx="70473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Alfa Slab One</a:t>
            </a:r>
            <a:endParaRPr b="1" i="0" sz="1100" u="none" cap="none" strike="noStrike">
              <a:solidFill>
                <a:srgbClr val="EFEFE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(https://fonts.google.com/specimen/Alfa+Slab+One)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Montserrat Medium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(https://fonts.google.com/specimen/Montserrat)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0" name="Google Shape;3470;p93"/>
          <p:cNvSpPr/>
          <p:nvPr/>
        </p:nvSpPr>
        <p:spPr>
          <a:xfrm>
            <a:off x="2072388" y="3235875"/>
            <a:ext cx="791400" cy="754200"/>
          </a:xfrm>
          <a:prstGeom prst="roundRect">
            <a:avLst>
              <a:gd fmla="val 16667" name="adj"/>
            </a:avLst>
          </a:prstGeom>
          <a:solidFill>
            <a:srgbClr val="FFFAE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1" name="Google Shape;3471;p93"/>
          <p:cNvSpPr/>
          <p:nvPr/>
        </p:nvSpPr>
        <p:spPr>
          <a:xfrm>
            <a:off x="3134207" y="3235875"/>
            <a:ext cx="791400" cy="754200"/>
          </a:xfrm>
          <a:prstGeom prst="roundRect">
            <a:avLst>
              <a:gd fmla="val 16667" name="adj"/>
            </a:avLst>
          </a:prstGeom>
          <a:solidFill>
            <a:srgbClr val="FFD34E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2" name="Google Shape;3472;p93"/>
          <p:cNvSpPr/>
          <p:nvPr/>
        </p:nvSpPr>
        <p:spPr>
          <a:xfrm>
            <a:off x="4196027" y="3235875"/>
            <a:ext cx="791400" cy="754200"/>
          </a:xfrm>
          <a:prstGeom prst="roundRect">
            <a:avLst>
              <a:gd fmla="val 16667" name="adj"/>
            </a:avLst>
          </a:prstGeom>
          <a:solidFill>
            <a:srgbClr val="DBAA44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3" name="Google Shape;3473;p93"/>
          <p:cNvSpPr txBox="1"/>
          <p:nvPr/>
        </p:nvSpPr>
        <p:spPr>
          <a:xfrm>
            <a:off x="2072388" y="33929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#fffae1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4" name="Google Shape;3474;p93"/>
          <p:cNvSpPr txBox="1"/>
          <p:nvPr/>
        </p:nvSpPr>
        <p:spPr>
          <a:xfrm>
            <a:off x="3134213" y="33929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#ffd34e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5" name="Google Shape;3475;p93"/>
          <p:cNvSpPr txBox="1"/>
          <p:nvPr/>
        </p:nvSpPr>
        <p:spPr>
          <a:xfrm>
            <a:off x="4196038" y="33929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#dbaa44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6" name="Google Shape;3476;p93"/>
          <p:cNvSpPr txBox="1"/>
          <p:nvPr/>
        </p:nvSpPr>
        <p:spPr>
          <a:xfrm>
            <a:off x="1048350" y="3238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Fonts &amp; colors used</a:t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7" name="Google Shape;3477;p93"/>
          <p:cNvSpPr/>
          <p:nvPr/>
        </p:nvSpPr>
        <p:spPr>
          <a:xfrm>
            <a:off x="5257863" y="3235875"/>
            <a:ext cx="791400" cy="754200"/>
          </a:xfrm>
          <a:prstGeom prst="roundRect">
            <a:avLst>
              <a:gd fmla="val 16667" name="adj"/>
            </a:avLst>
          </a:prstGeom>
          <a:solidFill>
            <a:srgbClr val="E33B1A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8" name="Google Shape;3478;p93"/>
          <p:cNvSpPr txBox="1"/>
          <p:nvPr/>
        </p:nvSpPr>
        <p:spPr>
          <a:xfrm>
            <a:off x="5257863" y="33929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#e33b1a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9" name="Google Shape;3479;p93"/>
          <p:cNvSpPr/>
          <p:nvPr/>
        </p:nvSpPr>
        <p:spPr>
          <a:xfrm>
            <a:off x="6319688" y="3235875"/>
            <a:ext cx="791400" cy="754200"/>
          </a:xfrm>
          <a:prstGeom prst="roundRect">
            <a:avLst>
              <a:gd fmla="val 16667" name="adj"/>
            </a:avLst>
          </a:prstGeom>
          <a:solidFill>
            <a:srgbClr val="0B5C5E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0" name="Google Shape;3480;p93"/>
          <p:cNvSpPr txBox="1"/>
          <p:nvPr/>
        </p:nvSpPr>
        <p:spPr>
          <a:xfrm>
            <a:off x="6319688" y="3392925"/>
            <a:ext cx="7914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#0b5c5e</a:t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484" name="Shape 3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5" name="Google Shape;3485;p94"/>
          <p:cNvSpPr txBox="1"/>
          <p:nvPr>
            <p:ph type="title"/>
          </p:nvPr>
        </p:nvSpPr>
        <p:spPr>
          <a:xfrm>
            <a:off x="720000" y="430750"/>
            <a:ext cx="77040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CONTENTS OF THIS TEMPLATE</a:t>
            </a:r>
            <a:endParaRPr/>
          </a:p>
        </p:txBody>
      </p:sp>
      <p:sp>
        <p:nvSpPr>
          <p:cNvPr id="3486" name="Google Shape;3486;p94"/>
          <p:cNvSpPr txBox="1"/>
          <p:nvPr>
            <p:ph idx="1" type="body"/>
          </p:nvPr>
        </p:nvSpPr>
        <p:spPr>
          <a:xfrm>
            <a:off x="720000" y="1003450"/>
            <a:ext cx="7704000" cy="35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Here’s what you’ll find in this </a:t>
            </a:r>
            <a:r>
              <a:rPr b="1" lang="en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template: 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slide structure based on a multi-purpose presentation, which you can easily adapt to your needs. For more info on how to edit the template, please visit </a:t>
            </a:r>
            <a:r>
              <a:rPr b="1" lang="en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 Schoo</a:t>
            </a:r>
            <a:r>
              <a:rPr lang="en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or read our </a:t>
            </a:r>
            <a:r>
              <a:rPr b="1" lang="en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FAQs</a:t>
            </a:r>
            <a:r>
              <a:rPr b="1"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An assortment of graphic resources that are suitable for use in the presentation can be found in the</a:t>
            </a:r>
            <a:r>
              <a:rPr lang="en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1" lang="en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</a:rPr>
              <a:t>alternative resources slide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</a:t>
            </a:r>
            <a:r>
              <a:rPr b="1" lang="en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action="ppaction://hlinksldjump" r:id="rId7"/>
              </a:rPr>
              <a:t>thanks slide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which you must keep so that proper credits for our design are given.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</a:t>
            </a:r>
            <a:r>
              <a:rPr b="1" lang="en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</a:rPr>
              <a:t>resources slide</a:t>
            </a:r>
            <a:r>
              <a:rPr lang="en">
                <a:solidFill>
                  <a:schemeClr val="hlink"/>
                </a:solidFill>
              </a:rPr>
              <a:t>,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where you’ll find links to all the elements used in the template.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AutoNum type="arabicPeriod"/>
            </a:pPr>
            <a:r>
              <a:rPr b="1" lang="en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</a:rPr>
              <a:t>Instructions for use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AutoNum type="arabicPeriod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Final slides with: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The </a:t>
            </a:r>
            <a:r>
              <a:rPr b="1" lang="en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action="ppaction://hlinksldjump" r:id="rId8"/>
              </a:rPr>
              <a:t>fonts and colors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action="ppaction://hlinksldjump" r:id="rId9"/>
              </a:rPr>
              <a:t> 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used in the template.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r>
              <a:rPr lang="en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1" lang="en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</a:rPr>
              <a:t>selection of illustrations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You can also customize and animate them as you wish with the online editor. Visit </a:t>
            </a:r>
            <a:r>
              <a:rPr b="1" lang="en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Storyset</a:t>
            </a:r>
            <a:r>
              <a:rPr b="1"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find more. 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More</a:t>
            </a:r>
            <a:r>
              <a:rPr b="1" lang="en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</a:rPr>
              <a:t> infographic resources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whose size and color can be edited. 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Sets of </a:t>
            </a:r>
            <a:r>
              <a:rPr b="1" lang="en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</a:rPr>
              <a:t>customizable icons</a:t>
            </a: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of the following themes: general, business, avatar, creative process, education, help &amp; support, medical, nature, performing arts, SEO &amp; marketing, and teamwork.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 can delete this slide when you’re done editing the presentation.</a:t>
            </a:r>
            <a:endParaRPr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3487" name="Google Shape;3487;p94"/>
          <p:cNvGrpSpPr/>
          <p:nvPr/>
        </p:nvGrpSpPr>
        <p:grpSpPr>
          <a:xfrm>
            <a:off x="815263" y="535000"/>
            <a:ext cx="7523001" cy="284589"/>
            <a:chOff x="815263" y="535000"/>
            <a:chExt cx="7523001" cy="284589"/>
          </a:xfrm>
        </p:grpSpPr>
        <p:sp>
          <p:nvSpPr>
            <p:cNvPr id="3488" name="Google Shape;3488;p94"/>
            <p:cNvSpPr/>
            <p:nvPr/>
          </p:nvSpPr>
          <p:spPr>
            <a:xfrm>
              <a:off x="815263" y="535000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9" name="Google Shape;3489;p94"/>
            <p:cNvSpPr/>
            <p:nvPr/>
          </p:nvSpPr>
          <p:spPr>
            <a:xfrm>
              <a:off x="8039613" y="535000"/>
              <a:ext cx="298651" cy="284589"/>
            </a:xfrm>
            <a:custGeom>
              <a:rect b="b" l="l" r="r" t="t"/>
              <a:pathLst>
                <a:path extrusionOk="0" h="3400" w="3568">
                  <a:moveTo>
                    <a:pt x="1784" y="1"/>
                  </a:moveTo>
                  <a:lnTo>
                    <a:pt x="1238" y="1124"/>
                  </a:lnTo>
                  <a:lnTo>
                    <a:pt x="1" y="1292"/>
                  </a:lnTo>
                  <a:lnTo>
                    <a:pt x="884" y="2162"/>
                  </a:lnTo>
                  <a:lnTo>
                    <a:pt x="675" y="3399"/>
                  </a:lnTo>
                  <a:lnTo>
                    <a:pt x="1784" y="2823"/>
                  </a:lnTo>
                  <a:lnTo>
                    <a:pt x="2880" y="3399"/>
                  </a:lnTo>
                  <a:lnTo>
                    <a:pt x="2880" y="3399"/>
                  </a:lnTo>
                  <a:lnTo>
                    <a:pt x="2671" y="2162"/>
                  </a:lnTo>
                  <a:lnTo>
                    <a:pt x="3567" y="1292"/>
                  </a:lnTo>
                  <a:lnTo>
                    <a:pt x="2334" y="1124"/>
                  </a:lnTo>
                  <a:lnTo>
                    <a:pt x="17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merican Football Day by Slidesgo">
  <a:themeElements>
    <a:clrScheme name="Simple Light">
      <a:dk1>
        <a:srgbClr val="FFFAE1"/>
      </a:dk1>
      <a:lt1>
        <a:srgbClr val="FFD34E"/>
      </a:lt1>
      <a:dk2>
        <a:srgbClr val="DBAA44"/>
      </a:dk2>
      <a:lt2>
        <a:srgbClr val="E33B1A"/>
      </a:lt2>
      <a:accent1>
        <a:srgbClr val="0B5C5E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B5C5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