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  <p:sldMasterId id="2147483692" r:id="rId5"/>
    <p:sldMasterId id="2147483693" r:id="rId6"/>
    <p:sldMasterId id="214748369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</p:sldIdLst>
  <p:sldSz cy="10287000" cx="18288000"/>
  <p:notesSz cx="6858000" cy="9144000"/>
  <p:embeddedFontLst>
    <p:embeddedFont>
      <p:font typeface="Raleway"/>
      <p:regular r:id="rId48"/>
      <p:bold r:id="rId49"/>
      <p:italic r:id="rId50"/>
      <p:boldItalic r:id="rId51"/>
    </p:embeddedFont>
    <p:embeddedFont>
      <p:font typeface="Sarabun"/>
      <p:regular r:id="rId52"/>
      <p:bold r:id="rId53"/>
      <p:italic r:id="rId54"/>
      <p:boldItalic r:id="rId55"/>
    </p:embeddedFont>
    <p:embeddedFont>
      <p:font typeface="Roboto"/>
      <p:regular r:id="rId56"/>
      <p:bold r:id="rId57"/>
      <p:italic r:id="rId58"/>
      <p:boldItalic r:id="rId59"/>
    </p:embeddedFont>
    <p:embeddedFont>
      <p:font typeface="Lato"/>
      <p:regular r:id="rId60"/>
      <p:bold r:id="rId61"/>
      <p:italic r:id="rId62"/>
      <p:boldItalic r:id="rId63"/>
    </p:embeddedFont>
    <p:embeddedFont>
      <p:font typeface="Arvo"/>
      <p:regular r:id="rId64"/>
      <p:bold r:id="rId65"/>
      <p:italic r:id="rId66"/>
      <p:boldItalic r:id="rId67"/>
    </p:embeddedFont>
    <p:embeddedFont>
      <p:font typeface="Sarabun Medium"/>
      <p:regular r:id="rId68"/>
      <p:bold r:id="rId69"/>
      <p:italic r:id="rId70"/>
      <p:boldItalic r:id="rId71"/>
    </p:embeddedFont>
    <p:embeddedFont>
      <p:font typeface="Oswald"/>
      <p:regular r:id="rId72"/>
      <p:bold r:id="rId73"/>
    </p:embeddedFont>
    <p:embeddedFont>
      <p:font typeface="Graduate"/>
      <p:regular r:id="rId74"/>
    </p:embeddedFont>
    <p:embeddedFont>
      <p:font typeface="Calistoga"/>
      <p:regular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42" Type="http://schemas.openxmlformats.org/officeDocument/2006/relationships/slide" Target="slides/slide34.xml"/><Relationship Id="rId41" Type="http://schemas.openxmlformats.org/officeDocument/2006/relationships/slide" Target="slides/slide33.xml"/><Relationship Id="rId44" Type="http://schemas.openxmlformats.org/officeDocument/2006/relationships/slide" Target="slides/slide36.xml"/><Relationship Id="rId43" Type="http://schemas.openxmlformats.org/officeDocument/2006/relationships/slide" Target="slides/slide35.xml"/><Relationship Id="rId46" Type="http://schemas.openxmlformats.org/officeDocument/2006/relationships/slide" Target="slides/slide38.xml"/><Relationship Id="rId45" Type="http://schemas.openxmlformats.org/officeDocument/2006/relationships/slide" Target="slides/slide37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font" Target="fonts/Raleway-regular.fntdata"/><Relationship Id="rId47" Type="http://schemas.openxmlformats.org/officeDocument/2006/relationships/slide" Target="slides/slide39.xml"/><Relationship Id="rId49" Type="http://schemas.openxmlformats.org/officeDocument/2006/relationships/font" Target="fonts/Raleway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73" Type="http://schemas.openxmlformats.org/officeDocument/2006/relationships/font" Target="fonts/Oswald-bold.fntdata"/><Relationship Id="rId72" Type="http://schemas.openxmlformats.org/officeDocument/2006/relationships/font" Target="fonts/Oswald-regular.fntdata"/><Relationship Id="rId31" Type="http://schemas.openxmlformats.org/officeDocument/2006/relationships/slide" Target="slides/slide23.xml"/><Relationship Id="rId75" Type="http://schemas.openxmlformats.org/officeDocument/2006/relationships/font" Target="fonts/Calistoga-regular.fntdata"/><Relationship Id="rId30" Type="http://schemas.openxmlformats.org/officeDocument/2006/relationships/slide" Target="slides/slide22.xml"/><Relationship Id="rId74" Type="http://schemas.openxmlformats.org/officeDocument/2006/relationships/font" Target="fonts/Graduate-regular.fntdata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71" Type="http://schemas.openxmlformats.org/officeDocument/2006/relationships/font" Target="fonts/SarabunMedium-boldItalic.fntdata"/><Relationship Id="rId70" Type="http://schemas.openxmlformats.org/officeDocument/2006/relationships/font" Target="fonts/SarabunMedium-italic.fntdata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62" Type="http://schemas.openxmlformats.org/officeDocument/2006/relationships/font" Target="fonts/Lato-italic.fntdata"/><Relationship Id="rId61" Type="http://schemas.openxmlformats.org/officeDocument/2006/relationships/font" Target="fonts/Lato-bold.fntdata"/><Relationship Id="rId20" Type="http://schemas.openxmlformats.org/officeDocument/2006/relationships/slide" Target="slides/slide12.xml"/><Relationship Id="rId64" Type="http://schemas.openxmlformats.org/officeDocument/2006/relationships/font" Target="fonts/Arvo-regular.fntdata"/><Relationship Id="rId63" Type="http://schemas.openxmlformats.org/officeDocument/2006/relationships/font" Target="fonts/Lato-boldItalic.fntdata"/><Relationship Id="rId22" Type="http://schemas.openxmlformats.org/officeDocument/2006/relationships/slide" Target="slides/slide14.xml"/><Relationship Id="rId66" Type="http://schemas.openxmlformats.org/officeDocument/2006/relationships/font" Target="fonts/Arvo-italic.fntdata"/><Relationship Id="rId21" Type="http://schemas.openxmlformats.org/officeDocument/2006/relationships/slide" Target="slides/slide13.xml"/><Relationship Id="rId65" Type="http://schemas.openxmlformats.org/officeDocument/2006/relationships/font" Target="fonts/Arvo-bold.fntdata"/><Relationship Id="rId24" Type="http://schemas.openxmlformats.org/officeDocument/2006/relationships/slide" Target="slides/slide16.xml"/><Relationship Id="rId68" Type="http://schemas.openxmlformats.org/officeDocument/2006/relationships/font" Target="fonts/SarabunMedium-regular.fntdata"/><Relationship Id="rId23" Type="http://schemas.openxmlformats.org/officeDocument/2006/relationships/slide" Target="slides/slide15.xml"/><Relationship Id="rId67" Type="http://schemas.openxmlformats.org/officeDocument/2006/relationships/font" Target="fonts/Arvo-boldItalic.fntdata"/><Relationship Id="rId60" Type="http://schemas.openxmlformats.org/officeDocument/2006/relationships/font" Target="fonts/Lato-regular.fntdata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69" Type="http://schemas.openxmlformats.org/officeDocument/2006/relationships/font" Target="fonts/SarabunMedium-bold.fntdata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Raleway-boldItalic.fntdata"/><Relationship Id="rId50" Type="http://schemas.openxmlformats.org/officeDocument/2006/relationships/font" Target="fonts/Raleway-italic.fntdata"/><Relationship Id="rId53" Type="http://schemas.openxmlformats.org/officeDocument/2006/relationships/font" Target="fonts/Sarabun-bold.fntdata"/><Relationship Id="rId52" Type="http://schemas.openxmlformats.org/officeDocument/2006/relationships/font" Target="fonts/Sarabun-regular.fntdata"/><Relationship Id="rId11" Type="http://schemas.openxmlformats.org/officeDocument/2006/relationships/slide" Target="slides/slide3.xml"/><Relationship Id="rId55" Type="http://schemas.openxmlformats.org/officeDocument/2006/relationships/font" Target="fonts/Sarabun-boldItalic.fntdata"/><Relationship Id="rId10" Type="http://schemas.openxmlformats.org/officeDocument/2006/relationships/slide" Target="slides/slide2.xml"/><Relationship Id="rId54" Type="http://schemas.openxmlformats.org/officeDocument/2006/relationships/font" Target="fonts/Sarabun-italic.fntdata"/><Relationship Id="rId13" Type="http://schemas.openxmlformats.org/officeDocument/2006/relationships/slide" Target="slides/slide5.xml"/><Relationship Id="rId57" Type="http://schemas.openxmlformats.org/officeDocument/2006/relationships/font" Target="fonts/Roboto-bold.fntdata"/><Relationship Id="rId12" Type="http://schemas.openxmlformats.org/officeDocument/2006/relationships/slide" Target="slides/slide4.xml"/><Relationship Id="rId56" Type="http://schemas.openxmlformats.org/officeDocument/2006/relationships/font" Target="fonts/Roboto-regular.fntdata"/><Relationship Id="rId15" Type="http://schemas.openxmlformats.org/officeDocument/2006/relationships/slide" Target="slides/slide7.xml"/><Relationship Id="rId59" Type="http://schemas.openxmlformats.org/officeDocument/2006/relationships/font" Target="fonts/Roboto-boldItalic.fntdata"/><Relationship Id="rId14" Type="http://schemas.openxmlformats.org/officeDocument/2006/relationships/slide" Target="slides/slide6.xml"/><Relationship Id="rId58" Type="http://schemas.openxmlformats.org/officeDocument/2006/relationships/font" Target="fonts/Roboto-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b78409c710_1_1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b78409c710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1" name="Google Shape;331;g3b78409c710_1_156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b78409c710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b78409c710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bbfa2a3be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bbfa2a3be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bbf551944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bbf551944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Family Education Nights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Student support: Finals Treats, Bullring Welcome and Awards Celebrations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Classroom needs through Education Boosters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3 Staff/Teacher Appreciation Luncheons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Parent &amp; Student Volunteer Opportunities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6 General Meetings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bbf551944e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bbf551944e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bbf551944e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bbf551944e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bbf551944e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bbf551944e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bbfa2a3be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bbfa2a3be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b78409c710_1_7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g3b78409c710_1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0" name="Google Shape;410;g3b78409c710_1_773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bbfa2a3be7_0_1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g3bbfa2a3be7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8" name="Google Shape;418;g3bbfa2a3be7_0_17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bbfa2a3be7_0_3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bbfa2a3be7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g3bbfa2a3be7_0_319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b78409c710_1_5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g3b78409c710_1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6" name="Google Shape;436;g3b78409c710_1_58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b78409c710_1_6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g3b78409c710_1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57" name="Google Shape;457;g3b78409c710_1_60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bbfa2a3be7_0_3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g3bbfa2a3be7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3" name="Google Shape;473;g3bbfa2a3be7_0_39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b78409c710_1_8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g3b78409c710_1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83" name="Google Shape;483;g3b78409c710_1_843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b78409c710_1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b78409c710_1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b78409c710_1_10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g3b78409c710_1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04" name="Google Shape;504;g3b78409c710_1_107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b78409c710_1_12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g3b78409c710_1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7" name="Google Shape;517;g3b78409c710_1_1240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b78409c710_1_13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g3b78409c710_1_1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29" name="Google Shape;529;g3b78409c710_1_1332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b78409c710_1_14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3b78409c710_1_1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1" name="Google Shape;541;g3b78409c710_1_148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b78409c710_1_16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1" name="Google Shape;551;g3b78409c710_1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52" name="Google Shape;552;g3b78409c710_1_1659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bbfa2a3be7_0_5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g3bbfa2a3be7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67" name="Google Shape;567;g3bbfa2a3be7_0_566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b78409c710_1_16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3b78409c710_1_1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74" name="Google Shape;574;g3b78409c710_1_163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b78409c710_1_13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g3b78409c710_1_1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97" name="Google Shape;597;g3b78409c710_1_1349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b78409c710_1_16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g3b78409c710_1_1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50" name="Google Shape;650;g3b78409c710_1_1673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b78409c710_1_16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4" name="Google Shape;664;g3b78409c710_1_1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65" name="Google Shape;665;g3b78409c710_1_169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b78e1268cf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9" name="Google Shape;679;g3b78e1268c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80" name="Google Shape;680;g3b78e1268cf_0_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b78409c710_1_17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g3b78409c710_1_1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88" name="Google Shape;688;g3b78409c710_1_1712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b78409c710_1_17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1" name="Google Shape;701;g3b78409c710_1_1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02" name="Google Shape;702;g3b78409c710_1_1728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b78409c710_1_17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g3b78409c710_1_1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16" name="Google Shape;716;g3b78409c710_1_1755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b78409c710_1_21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g3b78409c710_1_2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37" name="Google Shape;737;g3b78409c710_1_2178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b78409c710_1_21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4" name="Google Shape;744;g3b78409c710_1_2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45" name="Google Shape;745;g3b78409c710_1_219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b78409c710_1_22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2" name="Google Shape;752;g3b78409c710_1_2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53" name="Google Shape;753;g3b78409c710_1_2206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b78409c710_1_22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9" name="Google Shape;759;g3b78409c710_1_2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60" name="Google Shape;760;g3b78409c710_1_2214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b78409c710_1_22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6" name="Google Shape;766;g3b78409c710_1_2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67" name="Google Shape;767;g3b78409c710_1_222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b78409c710_1_22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3" name="Google Shape;773;g3b78409c710_1_2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74" name="Google Shape;774;g3b78409c710_1_2228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b78409c710_1_22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1" name="Google Shape;781;g3b78409c710_1_2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82" name="Google Shape;782;g3b78409c710_1_2237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bbfa2a3be7_0_6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4" name="Google Shape;794;g3bbfa2a3be7_0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95" name="Google Shape;795;g3bbfa2a3be7_0_682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bbfa2a3be7_0_7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bbfa2a3be7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g3bbfa2a3be7_0_755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9015000" y="29905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9700800" y="67833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2" name="Google Shape;12;p3"/>
          <p:cNvSpPr/>
          <p:nvPr/>
        </p:nvSpPr>
        <p:spPr>
          <a:xfrm>
            <a:off x="-181025" y="-203701"/>
            <a:ext cx="7672454" cy="11681915"/>
          </a:xfrm>
          <a:custGeom>
            <a:rect b="b" l="l" r="r" t="t"/>
            <a:pathLst>
              <a:path extrusionOk="0" h="5408294" w="3552062">
                <a:moveTo>
                  <a:pt x="0" y="0"/>
                </a:moveTo>
                <a:lnTo>
                  <a:pt x="2739966" y="0"/>
                </a:lnTo>
                <a:cubicBezTo>
                  <a:pt x="3187924" y="0"/>
                  <a:pt x="3552062" y="554429"/>
                  <a:pt x="3552062" y="1236480"/>
                </a:cubicBezTo>
                <a:lnTo>
                  <a:pt x="3552062" y="5408294"/>
                </a:lnTo>
                <a:lnTo>
                  <a:pt x="0" y="5408294"/>
                </a:lnTo>
                <a:lnTo>
                  <a:pt x="0" y="0"/>
                </a:lnTo>
                <a:close/>
              </a:path>
            </a:pathLst>
          </a:custGeom>
          <a:solidFill>
            <a:srgbClr val="F0C8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3"/>
          <p:cNvSpPr/>
          <p:nvPr>
            <p:ph idx="2" type="pic"/>
          </p:nvPr>
        </p:nvSpPr>
        <p:spPr>
          <a:xfrm>
            <a:off x="1031400" y="1524500"/>
            <a:ext cx="5486400" cy="81936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426253" y="8689135"/>
            <a:ext cx="2615000" cy="2299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 flipH="1" rot="10800000">
            <a:off x="8311644" y="-2001"/>
            <a:ext cx="9978297" cy="10289001"/>
          </a:xfrm>
          <a:custGeom>
            <a:rect b="b" l="l" r="r" t="t"/>
            <a:pathLst>
              <a:path extrusionOk="0" h="4946635" w="4797258">
                <a:moveTo>
                  <a:pt x="4797258" y="0"/>
                </a:moveTo>
                <a:lnTo>
                  <a:pt x="1096781" y="0"/>
                </a:lnTo>
                <a:cubicBezTo>
                  <a:pt x="491789" y="0"/>
                  <a:pt x="0" y="507102"/>
                  <a:pt x="0" y="1130933"/>
                </a:cubicBezTo>
                <a:lnTo>
                  <a:pt x="0" y="4946635"/>
                </a:lnTo>
                <a:lnTo>
                  <a:pt x="4797258" y="4946635"/>
                </a:lnTo>
                <a:lnTo>
                  <a:pt x="4797258" y="0"/>
                </a:lnTo>
                <a:close/>
              </a:path>
            </a:pathLst>
          </a:custGeom>
          <a:solidFill>
            <a:srgbClr val="F0C8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4"/>
          <p:cNvSpPr txBox="1"/>
          <p:nvPr>
            <p:ph type="ctrTitle"/>
          </p:nvPr>
        </p:nvSpPr>
        <p:spPr>
          <a:xfrm>
            <a:off x="252000" y="2990500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937800" y="67833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19" name="Google Shape;1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666900" y="6617400"/>
            <a:ext cx="4203526" cy="499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450" y="-687150"/>
            <a:ext cx="3172508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 flipH="1" rot="10800000">
            <a:off x="-38862" y="-2001"/>
            <a:ext cx="9536415" cy="10289001"/>
          </a:xfrm>
          <a:custGeom>
            <a:rect b="b" l="l" r="r" t="t"/>
            <a:pathLst>
              <a:path extrusionOk="0" h="4946635" w="4584815">
                <a:moveTo>
                  <a:pt x="4584815" y="0"/>
                </a:moveTo>
                <a:lnTo>
                  <a:pt x="1048211" y="0"/>
                </a:lnTo>
                <a:cubicBezTo>
                  <a:pt x="470010" y="0"/>
                  <a:pt x="0" y="507102"/>
                  <a:pt x="0" y="1130933"/>
                </a:cubicBezTo>
                <a:lnTo>
                  <a:pt x="0" y="4946635"/>
                </a:lnTo>
                <a:lnTo>
                  <a:pt x="4584815" y="4946635"/>
                </a:lnTo>
                <a:lnTo>
                  <a:pt x="4584815" y="0"/>
                </a:lnTo>
                <a:close/>
              </a:path>
            </a:pathLst>
          </a:custGeom>
          <a:solidFill>
            <a:srgbClr val="F0C8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 txBox="1"/>
          <p:nvPr>
            <p:ph type="title"/>
          </p:nvPr>
        </p:nvSpPr>
        <p:spPr>
          <a:xfrm>
            <a:off x="586550" y="966600"/>
            <a:ext cx="86028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Calibri"/>
              <a:buNone/>
              <a:defRPr b="1" sz="9900" cap="none">
                <a:solidFill>
                  <a:srgbClr val="0000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9649" y="6746250"/>
            <a:ext cx="3451975" cy="354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5731" y="-1452434"/>
            <a:ext cx="3614426" cy="282813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/>
          <p:nvPr>
            <p:ph idx="1" type="subTitle"/>
          </p:nvPr>
        </p:nvSpPr>
        <p:spPr>
          <a:xfrm>
            <a:off x="175800" y="60213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64025" y="1401825"/>
            <a:ext cx="1265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9" name="Google Shape;29;p6"/>
          <p:cNvGrpSpPr/>
          <p:nvPr/>
        </p:nvGrpSpPr>
        <p:grpSpPr>
          <a:xfrm>
            <a:off x="5540614" y="3612941"/>
            <a:ext cx="4931175" cy="7355210"/>
            <a:chOff x="0" y="-19050"/>
            <a:chExt cx="1298737" cy="1937162"/>
          </a:xfrm>
        </p:grpSpPr>
        <p:sp>
          <p:nvSpPr>
            <p:cNvPr id="30" name="Google Shape;30;p6"/>
            <p:cNvSpPr/>
            <p:nvPr/>
          </p:nvSpPr>
          <p:spPr>
            <a:xfrm>
              <a:off x="0" y="0"/>
              <a:ext cx="1298737" cy="1918112"/>
            </a:xfrm>
            <a:custGeom>
              <a:rect b="b" l="l" r="r" t="t"/>
              <a:pathLst>
                <a:path extrusionOk="0" h="1918112" w="1298737">
                  <a:moveTo>
                    <a:pt x="80070" y="0"/>
                  </a:moveTo>
                  <a:lnTo>
                    <a:pt x="1218667" y="0"/>
                  </a:lnTo>
                  <a:cubicBezTo>
                    <a:pt x="1239903" y="0"/>
                    <a:pt x="1260269" y="8436"/>
                    <a:pt x="1275285" y="23452"/>
                  </a:cubicBezTo>
                  <a:cubicBezTo>
                    <a:pt x="1290301" y="38468"/>
                    <a:pt x="1298737" y="58834"/>
                    <a:pt x="1298737" y="80070"/>
                  </a:cubicBezTo>
                  <a:lnTo>
                    <a:pt x="1298737" y="1838041"/>
                  </a:lnTo>
                  <a:cubicBezTo>
                    <a:pt x="1298737" y="1859277"/>
                    <a:pt x="1290301" y="1879644"/>
                    <a:pt x="1275285" y="1894660"/>
                  </a:cubicBezTo>
                  <a:cubicBezTo>
                    <a:pt x="1260269" y="1909676"/>
                    <a:pt x="1239903" y="1918112"/>
                    <a:pt x="1218667" y="1918112"/>
                  </a:cubicBezTo>
                  <a:lnTo>
                    <a:pt x="80070" y="1918112"/>
                  </a:lnTo>
                  <a:cubicBezTo>
                    <a:pt x="35849" y="1918112"/>
                    <a:pt x="0" y="1882263"/>
                    <a:pt x="0" y="1838041"/>
                  </a:cubicBezTo>
                  <a:lnTo>
                    <a:pt x="0" y="80070"/>
                  </a:lnTo>
                  <a:cubicBezTo>
                    <a:pt x="0" y="35849"/>
                    <a:pt x="35849" y="0"/>
                    <a:pt x="80070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6"/>
            <p:cNvSpPr txBox="1"/>
            <p:nvPr/>
          </p:nvSpPr>
          <p:spPr>
            <a:xfrm>
              <a:off x="0" y="-19050"/>
              <a:ext cx="12987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6"/>
          <p:cNvGrpSpPr/>
          <p:nvPr/>
        </p:nvGrpSpPr>
        <p:grpSpPr>
          <a:xfrm>
            <a:off x="10471755" y="3612941"/>
            <a:ext cx="8240158" cy="7355210"/>
            <a:chOff x="0" y="-19050"/>
            <a:chExt cx="2170233" cy="1937162"/>
          </a:xfrm>
        </p:grpSpPr>
        <p:sp>
          <p:nvSpPr>
            <p:cNvPr id="33" name="Google Shape;33;p6"/>
            <p:cNvSpPr/>
            <p:nvPr/>
          </p:nvSpPr>
          <p:spPr>
            <a:xfrm>
              <a:off x="0" y="0"/>
              <a:ext cx="2170233" cy="1918112"/>
            </a:xfrm>
            <a:custGeom>
              <a:rect b="b" l="l" r="r" t="t"/>
              <a:pathLst>
                <a:path extrusionOk="0" h="1918112" w="2170233">
                  <a:moveTo>
                    <a:pt x="47917" y="0"/>
                  </a:moveTo>
                  <a:lnTo>
                    <a:pt x="2122316" y="0"/>
                  </a:lnTo>
                  <a:cubicBezTo>
                    <a:pt x="2135024" y="0"/>
                    <a:pt x="2147212" y="5048"/>
                    <a:pt x="2156198" y="14034"/>
                  </a:cubicBezTo>
                  <a:cubicBezTo>
                    <a:pt x="2165184" y="23021"/>
                    <a:pt x="2170233" y="35208"/>
                    <a:pt x="2170233" y="47917"/>
                  </a:cubicBezTo>
                  <a:lnTo>
                    <a:pt x="2170233" y="1870195"/>
                  </a:lnTo>
                  <a:cubicBezTo>
                    <a:pt x="2170233" y="1882903"/>
                    <a:pt x="2165184" y="1895091"/>
                    <a:pt x="2156198" y="1904077"/>
                  </a:cubicBezTo>
                  <a:cubicBezTo>
                    <a:pt x="2147212" y="1913063"/>
                    <a:pt x="2135024" y="1918112"/>
                    <a:pt x="2122316" y="1918112"/>
                  </a:cubicBezTo>
                  <a:lnTo>
                    <a:pt x="47917" y="1918112"/>
                  </a:lnTo>
                  <a:cubicBezTo>
                    <a:pt x="35208" y="1918112"/>
                    <a:pt x="23021" y="1913063"/>
                    <a:pt x="14034" y="1904077"/>
                  </a:cubicBezTo>
                  <a:cubicBezTo>
                    <a:pt x="5048" y="1895091"/>
                    <a:pt x="0" y="1882903"/>
                    <a:pt x="0" y="1870195"/>
                  </a:cubicBezTo>
                  <a:lnTo>
                    <a:pt x="0" y="47917"/>
                  </a:lnTo>
                  <a:cubicBezTo>
                    <a:pt x="0" y="35208"/>
                    <a:pt x="5048" y="23021"/>
                    <a:pt x="14034" y="14034"/>
                  </a:cubicBezTo>
                  <a:cubicBezTo>
                    <a:pt x="23021" y="5048"/>
                    <a:pt x="35208" y="0"/>
                    <a:pt x="47917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6"/>
            <p:cNvSpPr txBox="1"/>
            <p:nvPr/>
          </p:nvSpPr>
          <p:spPr>
            <a:xfrm>
              <a:off x="0" y="-19050"/>
              <a:ext cx="21702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oogle Shape;35;p6"/>
          <p:cNvGrpSpPr/>
          <p:nvPr/>
        </p:nvGrpSpPr>
        <p:grpSpPr>
          <a:xfrm>
            <a:off x="0" y="3612941"/>
            <a:ext cx="5588277" cy="7355210"/>
            <a:chOff x="0" y="-19050"/>
            <a:chExt cx="1471800" cy="1937162"/>
          </a:xfrm>
        </p:grpSpPr>
        <p:sp>
          <p:nvSpPr>
            <p:cNvPr id="36" name="Google Shape;36;p6"/>
            <p:cNvSpPr/>
            <p:nvPr/>
          </p:nvSpPr>
          <p:spPr>
            <a:xfrm>
              <a:off x="0" y="0"/>
              <a:ext cx="1471800" cy="1918112"/>
            </a:xfrm>
            <a:custGeom>
              <a:rect b="b" l="l" r="r" t="t"/>
              <a:pathLst>
                <a:path extrusionOk="0" h="1918112" w="1471800">
                  <a:moveTo>
                    <a:pt x="70655" y="0"/>
                  </a:moveTo>
                  <a:lnTo>
                    <a:pt x="1401144" y="0"/>
                  </a:lnTo>
                  <a:cubicBezTo>
                    <a:pt x="1440166" y="0"/>
                    <a:pt x="1471800" y="31633"/>
                    <a:pt x="1471800" y="70655"/>
                  </a:cubicBezTo>
                  <a:lnTo>
                    <a:pt x="1471800" y="1847457"/>
                  </a:lnTo>
                  <a:cubicBezTo>
                    <a:pt x="1471800" y="1866196"/>
                    <a:pt x="1464355" y="1884167"/>
                    <a:pt x="1451105" y="1897417"/>
                  </a:cubicBezTo>
                  <a:cubicBezTo>
                    <a:pt x="1437855" y="1910668"/>
                    <a:pt x="1419883" y="1918112"/>
                    <a:pt x="1401144" y="1918112"/>
                  </a:cubicBezTo>
                  <a:lnTo>
                    <a:pt x="70655" y="1918112"/>
                  </a:lnTo>
                  <a:cubicBezTo>
                    <a:pt x="31633" y="1918112"/>
                    <a:pt x="0" y="1886478"/>
                    <a:pt x="0" y="1847457"/>
                  </a:cubicBezTo>
                  <a:lnTo>
                    <a:pt x="0" y="70655"/>
                  </a:lnTo>
                  <a:cubicBezTo>
                    <a:pt x="0" y="51916"/>
                    <a:pt x="7444" y="33945"/>
                    <a:pt x="20694" y="20694"/>
                  </a:cubicBezTo>
                  <a:cubicBezTo>
                    <a:pt x="33945" y="7444"/>
                    <a:pt x="51916" y="0"/>
                    <a:pt x="70655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6"/>
            <p:cNvSpPr txBox="1"/>
            <p:nvPr/>
          </p:nvSpPr>
          <p:spPr>
            <a:xfrm>
              <a:off x="0" y="-19050"/>
              <a:ext cx="14718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873838" y="439167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subTitle"/>
          </p:nvPr>
        </p:nvSpPr>
        <p:spPr>
          <a:xfrm>
            <a:off x="5915113" y="439167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subTitle"/>
          </p:nvPr>
        </p:nvSpPr>
        <p:spPr>
          <a:xfrm>
            <a:off x="12427588" y="439167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41" name="Google Shape;4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70021" y="-1080425"/>
            <a:ext cx="4600012" cy="40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962" y="8911638"/>
            <a:ext cx="2338225" cy="205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2364025" y="1859025"/>
            <a:ext cx="1265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3903125" y="4596675"/>
            <a:ext cx="62526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5925" lvl="0" marL="4572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1pPr>
            <a:lvl2pPr indent="-415925" lvl="1" marL="9144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950"/>
              <a:buChar char="–"/>
              <a:defRPr>
                <a:solidFill>
                  <a:srgbClr val="000000"/>
                </a:solidFill>
              </a:defRPr>
            </a:lvl2pPr>
            <a:lvl3pPr indent="-415925" lvl="2" marL="1371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3pPr>
            <a:lvl4pPr indent="-415925" lvl="3" marL="18288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–"/>
              <a:defRPr>
                <a:solidFill>
                  <a:srgbClr val="000000"/>
                </a:solidFill>
              </a:defRPr>
            </a:lvl4pPr>
            <a:lvl5pPr indent="-415925" lvl="4" marL="22860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»"/>
              <a:defRPr>
                <a:solidFill>
                  <a:srgbClr val="000000"/>
                </a:solidFill>
              </a:defRPr>
            </a:lvl5pPr>
            <a:lvl6pPr indent="-415925" lvl="5" marL="2743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6pPr>
            <a:lvl7pPr indent="-415925" lvl="6" marL="32004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7pPr>
            <a:lvl8pPr indent="-415925" lvl="7" marL="3657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8pPr>
            <a:lvl9pPr indent="-415925" lvl="8" marL="41148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2" type="body"/>
          </p:nvPr>
        </p:nvSpPr>
        <p:spPr>
          <a:xfrm>
            <a:off x="8786975" y="4596675"/>
            <a:ext cx="63876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5925" lvl="0" marL="4572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1pPr>
            <a:lvl2pPr indent="-415925" lvl="1" marL="9144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950"/>
              <a:buChar char="–"/>
              <a:defRPr>
                <a:solidFill>
                  <a:srgbClr val="000000"/>
                </a:solidFill>
              </a:defRPr>
            </a:lvl2pPr>
            <a:lvl3pPr indent="-415925" lvl="2" marL="1371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3pPr>
            <a:lvl4pPr indent="-415925" lvl="3" marL="18288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–"/>
              <a:defRPr>
                <a:solidFill>
                  <a:srgbClr val="000000"/>
                </a:solidFill>
              </a:defRPr>
            </a:lvl4pPr>
            <a:lvl5pPr indent="-415925" lvl="4" marL="22860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»"/>
              <a:defRPr>
                <a:solidFill>
                  <a:srgbClr val="000000"/>
                </a:solidFill>
              </a:defRPr>
            </a:lvl5pPr>
            <a:lvl6pPr indent="-415925" lvl="5" marL="2743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6pPr>
            <a:lvl7pPr indent="-415925" lvl="6" marL="32004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7pPr>
            <a:lvl8pPr indent="-415925" lvl="7" marL="3657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8pPr>
            <a:lvl9pPr indent="-415925" lvl="8" marL="41148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2950"/>
              <a:buChar char="•"/>
              <a:defRPr>
                <a:solidFill>
                  <a:srgbClr val="000000"/>
                </a:solidFill>
              </a:defRPr>
            </a:lvl9pPr>
          </a:lstStyle>
          <a:p/>
        </p:txBody>
      </p:sp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350" y="6570375"/>
            <a:ext cx="2895200" cy="324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499561">
            <a:off x="15035400" y="-789125"/>
            <a:ext cx="3172508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2364025" y="1859025"/>
            <a:ext cx="1265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1" name="Google Shape;51;p8"/>
          <p:cNvGrpSpPr/>
          <p:nvPr/>
        </p:nvGrpSpPr>
        <p:grpSpPr>
          <a:xfrm>
            <a:off x="5987703" y="4511260"/>
            <a:ext cx="5794449" cy="7355210"/>
            <a:chOff x="0" y="-19050"/>
            <a:chExt cx="1526100" cy="1937162"/>
          </a:xfrm>
        </p:grpSpPr>
        <p:sp>
          <p:nvSpPr>
            <p:cNvPr id="52" name="Google Shape;52;p8"/>
            <p:cNvSpPr/>
            <p:nvPr/>
          </p:nvSpPr>
          <p:spPr>
            <a:xfrm>
              <a:off x="0" y="0"/>
              <a:ext cx="1525951" cy="1918112"/>
            </a:xfrm>
            <a:custGeom>
              <a:rect b="b" l="l" r="r" t="t"/>
              <a:pathLst>
                <a:path extrusionOk="0" h="1918112" w="1525951">
                  <a:moveTo>
                    <a:pt x="68148" y="0"/>
                  </a:moveTo>
                  <a:lnTo>
                    <a:pt x="1457804" y="0"/>
                  </a:lnTo>
                  <a:cubicBezTo>
                    <a:pt x="1495441" y="0"/>
                    <a:pt x="1525951" y="30511"/>
                    <a:pt x="1525951" y="68148"/>
                  </a:cubicBezTo>
                  <a:lnTo>
                    <a:pt x="1525951" y="1849964"/>
                  </a:lnTo>
                  <a:cubicBezTo>
                    <a:pt x="1525951" y="1887601"/>
                    <a:pt x="1495441" y="1918112"/>
                    <a:pt x="1457804" y="1918112"/>
                  </a:cubicBezTo>
                  <a:lnTo>
                    <a:pt x="68148" y="1918112"/>
                  </a:lnTo>
                  <a:cubicBezTo>
                    <a:pt x="30511" y="1918112"/>
                    <a:pt x="0" y="1887601"/>
                    <a:pt x="0" y="1849964"/>
                  </a:cubicBezTo>
                  <a:lnTo>
                    <a:pt x="0" y="68148"/>
                  </a:lnTo>
                  <a:cubicBezTo>
                    <a:pt x="0" y="30511"/>
                    <a:pt x="30511" y="0"/>
                    <a:pt x="68148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 txBox="1"/>
            <p:nvPr/>
          </p:nvSpPr>
          <p:spPr>
            <a:xfrm>
              <a:off x="0" y="-19050"/>
              <a:ext cx="15261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oogle Shape;54;p8"/>
          <p:cNvGrpSpPr/>
          <p:nvPr/>
        </p:nvGrpSpPr>
        <p:grpSpPr>
          <a:xfrm>
            <a:off x="11962524" y="4511260"/>
            <a:ext cx="6930352" cy="7355210"/>
            <a:chOff x="0" y="-19050"/>
            <a:chExt cx="1825266" cy="1937162"/>
          </a:xfrm>
        </p:grpSpPr>
        <p:sp>
          <p:nvSpPr>
            <p:cNvPr id="55" name="Google Shape;55;p8"/>
            <p:cNvSpPr/>
            <p:nvPr/>
          </p:nvSpPr>
          <p:spPr>
            <a:xfrm>
              <a:off x="0" y="0"/>
              <a:ext cx="1825266" cy="1918112"/>
            </a:xfrm>
            <a:custGeom>
              <a:rect b="b" l="l" r="r" t="t"/>
              <a:pathLst>
                <a:path extrusionOk="0" h="1918112" w="1825266">
                  <a:moveTo>
                    <a:pt x="56973" y="0"/>
                  </a:moveTo>
                  <a:lnTo>
                    <a:pt x="1768294" y="0"/>
                  </a:lnTo>
                  <a:cubicBezTo>
                    <a:pt x="1783404" y="0"/>
                    <a:pt x="1797895" y="6002"/>
                    <a:pt x="1808579" y="16687"/>
                  </a:cubicBezTo>
                  <a:cubicBezTo>
                    <a:pt x="1819264" y="27371"/>
                    <a:pt x="1825266" y="41863"/>
                    <a:pt x="1825266" y="56973"/>
                  </a:cubicBezTo>
                  <a:lnTo>
                    <a:pt x="1825266" y="1861139"/>
                  </a:lnTo>
                  <a:cubicBezTo>
                    <a:pt x="1825266" y="1876249"/>
                    <a:pt x="1819264" y="1890740"/>
                    <a:pt x="1808579" y="1901425"/>
                  </a:cubicBezTo>
                  <a:cubicBezTo>
                    <a:pt x="1797895" y="1912109"/>
                    <a:pt x="1783404" y="1918112"/>
                    <a:pt x="1768294" y="1918112"/>
                  </a:cubicBezTo>
                  <a:lnTo>
                    <a:pt x="56973" y="1918112"/>
                  </a:lnTo>
                  <a:cubicBezTo>
                    <a:pt x="41863" y="1918112"/>
                    <a:pt x="27371" y="1912109"/>
                    <a:pt x="16687" y="1901425"/>
                  </a:cubicBezTo>
                  <a:cubicBezTo>
                    <a:pt x="6002" y="1890740"/>
                    <a:pt x="0" y="1876249"/>
                    <a:pt x="0" y="1861139"/>
                  </a:cubicBezTo>
                  <a:lnTo>
                    <a:pt x="0" y="56973"/>
                  </a:lnTo>
                  <a:cubicBezTo>
                    <a:pt x="0" y="41863"/>
                    <a:pt x="6002" y="27371"/>
                    <a:pt x="16687" y="16687"/>
                  </a:cubicBezTo>
                  <a:cubicBezTo>
                    <a:pt x="27371" y="6002"/>
                    <a:pt x="41863" y="0"/>
                    <a:pt x="56973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 txBox="1"/>
            <p:nvPr/>
          </p:nvSpPr>
          <p:spPr>
            <a:xfrm>
              <a:off x="0" y="-19050"/>
              <a:ext cx="18252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" name="Google Shape;57;p8"/>
          <p:cNvGrpSpPr/>
          <p:nvPr/>
        </p:nvGrpSpPr>
        <p:grpSpPr>
          <a:xfrm>
            <a:off x="-177182" y="4511260"/>
            <a:ext cx="5988091" cy="7355210"/>
            <a:chOff x="0" y="-19050"/>
            <a:chExt cx="1577100" cy="1937162"/>
          </a:xfrm>
        </p:grpSpPr>
        <p:sp>
          <p:nvSpPr>
            <p:cNvPr id="58" name="Google Shape;58;p8"/>
            <p:cNvSpPr/>
            <p:nvPr/>
          </p:nvSpPr>
          <p:spPr>
            <a:xfrm>
              <a:off x="0" y="0"/>
              <a:ext cx="1577008" cy="1918112"/>
            </a:xfrm>
            <a:custGeom>
              <a:rect b="b" l="l" r="r" t="t"/>
              <a:pathLst>
                <a:path extrusionOk="0" h="1918112" w="1577008">
                  <a:moveTo>
                    <a:pt x="65941" y="0"/>
                  </a:moveTo>
                  <a:lnTo>
                    <a:pt x="1511067" y="0"/>
                  </a:lnTo>
                  <a:cubicBezTo>
                    <a:pt x="1528555" y="0"/>
                    <a:pt x="1545328" y="6947"/>
                    <a:pt x="1557694" y="19314"/>
                  </a:cubicBezTo>
                  <a:cubicBezTo>
                    <a:pt x="1570061" y="31680"/>
                    <a:pt x="1577008" y="48453"/>
                    <a:pt x="1577008" y="65941"/>
                  </a:cubicBezTo>
                  <a:lnTo>
                    <a:pt x="1577008" y="1852170"/>
                  </a:lnTo>
                  <a:cubicBezTo>
                    <a:pt x="1577008" y="1869659"/>
                    <a:pt x="1570061" y="1886432"/>
                    <a:pt x="1557694" y="1898798"/>
                  </a:cubicBezTo>
                  <a:cubicBezTo>
                    <a:pt x="1545328" y="1911164"/>
                    <a:pt x="1528555" y="1918112"/>
                    <a:pt x="1511067" y="1918112"/>
                  </a:cubicBezTo>
                  <a:lnTo>
                    <a:pt x="65941" y="1918112"/>
                  </a:lnTo>
                  <a:cubicBezTo>
                    <a:pt x="48453" y="1918112"/>
                    <a:pt x="31680" y="1911164"/>
                    <a:pt x="19314" y="1898798"/>
                  </a:cubicBezTo>
                  <a:cubicBezTo>
                    <a:pt x="6947" y="1886432"/>
                    <a:pt x="0" y="1869659"/>
                    <a:pt x="0" y="1852170"/>
                  </a:cubicBezTo>
                  <a:lnTo>
                    <a:pt x="0" y="65941"/>
                  </a:lnTo>
                  <a:cubicBezTo>
                    <a:pt x="0" y="48453"/>
                    <a:pt x="6947" y="31680"/>
                    <a:pt x="19314" y="19314"/>
                  </a:cubicBezTo>
                  <a:cubicBezTo>
                    <a:pt x="31680" y="6947"/>
                    <a:pt x="48453" y="0"/>
                    <a:pt x="65941" y="0"/>
                  </a:cubicBezTo>
                  <a:close/>
                </a:path>
              </a:pathLst>
            </a:custGeom>
            <a:solidFill>
              <a:srgbClr val="F0C8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8"/>
            <p:cNvSpPr txBox="1"/>
            <p:nvPr/>
          </p:nvSpPr>
          <p:spPr>
            <a:xfrm>
              <a:off x="0" y="-19050"/>
              <a:ext cx="1577100" cy="19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896463" y="509332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2" type="subTitle"/>
          </p:nvPr>
        </p:nvSpPr>
        <p:spPr>
          <a:xfrm>
            <a:off x="6769813" y="509332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3" type="subTitle"/>
          </p:nvPr>
        </p:nvSpPr>
        <p:spPr>
          <a:xfrm>
            <a:off x="13032763" y="5093325"/>
            <a:ext cx="3840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  <a:defRPr>
                <a:solidFill>
                  <a:srgbClr val="000000"/>
                </a:solidFill>
              </a:defRPr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63" name="Google Shape;6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28437">
            <a:off x="14602153" y="-1144406"/>
            <a:ext cx="3004671" cy="324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67629" y="7632000"/>
            <a:ext cx="3153874" cy="37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 flipH="1">
            <a:off x="9784005" y="-11798"/>
            <a:ext cx="8503995" cy="10289001"/>
          </a:xfrm>
          <a:custGeom>
            <a:rect b="b" l="l" r="r" t="t"/>
            <a:pathLst>
              <a:path extrusionOk="0" h="4946635" w="4088459">
                <a:moveTo>
                  <a:pt x="4088459" y="0"/>
                </a:moveTo>
                <a:lnTo>
                  <a:pt x="934731" y="0"/>
                </a:lnTo>
                <a:cubicBezTo>
                  <a:pt x="419126" y="0"/>
                  <a:pt x="0" y="507102"/>
                  <a:pt x="0" y="1130933"/>
                </a:cubicBezTo>
                <a:lnTo>
                  <a:pt x="0" y="4946635"/>
                </a:lnTo>
                <a:lnTo>
                  <a:pt x="4088459" y="4946635"/>
                </a:lnTo>
                <a:lnTo>
                  <a:pt x="4088459" y="0"/>
                </a:lnTo>
                <a:close/>
              </a:path>
            </a:pathLst>
          </a:custGeom>
          <a:solidFill>
            <a:srgbClr val="F0C85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1095188" y="1503475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/>
          <p:nvPr>
            <p:ph idx="2" type="pic"/>
          </p:nvPr>
        </p:nvSpPr>
        <p:spPr>
          <a:xfrm>
            <a:off x="11080750" y="2308450"/>
            <a:ext cx="5486400" cy="68073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9"/>
          <p:cNvSpPr txBox="1"/>
          <p:nvPr>
            <p:ph idx="3" type="title"/>
          </p:nvPr>
        </p:nvSpPr>
        <p:spPr>
          <a:xfrm>
            <a:off x="815150" y="2308450"/>
            <a:ext cx="86028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900"/>
              <a:buFont typeface="Calibri"/>
              <a:buNone/>
              <a:defRPr b="1" sz="9900" cap="non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404400" y="736315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SzPts val="3200"/>
              <a:buNone/>
              <a:defRPr/>
            </a:lvl1pPr>
            <a:lvl2pPr lvl="1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163476">
            <a:off x="-1353329" y="-1590265"/>
            <a:ext cx="4361035" cy="3696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12388" y="7737300"/>
            <a:ext cx="3369225" cy="285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2850" y="-667900"/>
            <a:ext cx="3172508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">
  <p:cSld name="TITLE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76" name="Google Shape;76;p10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 sz="2800"/>
            </a:lvl1pPr>
            <a:lvl2pPr lvl="1">
              <a:buNone/>
              <a:defRPr sz="2800"/>
            </a:lvl2pPr>
            <a:lvl3pPr lvl="2">
              <a:buNone/>
              <a:defRPr sz="2800"/>
            </a:lvl3pPr>
            <a:lvl4pPr lvl="3">
              <a:buNone/>
              <a:defRPr sz="2800"/>
            </a:lvl4pPr>
            <a:lvl5pPr lvl="4">
              <a:buNone/>
              <a:defRPr sz="2800"/>
            </a:lvl5pPr>
            <a:lvl6pPr lvl="5">
              <a:buNone/>
              <a:defRPr sz="2800"/>
            </a:lvl6pPr>
            <a:lvl7pPr lvl="6">
              <a:buNone/>
              <a:defRPr sz="2800"/>
            </a:lvl7pPr>
            <a:lvl8pPr lvl="7">
              <a:buNone/>
              <a:defRPr sz="2800"/>
            </a:lvl8pPr>
            <a:lvl9pPr lvl="8">
              <a:buNone/>
              <a:defRPr sz="28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_3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idx="1" type="subTitle"/>
          </p:nvPr>
        </p:nvSpPr>
        <p:spPr>
          <a:xfrm>
            <a:off x="928050" y="5932116"/>
            <a:ext cx="41196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 sz="2800">
                <a:solidFill>
                  <a:schemeClr val="accent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type="title"/>
          </p:nvPr>
        </p:nvSpPr>
        <p:spPr>
          <a:xfrm>
            <a:off x="928050" y="5038850"/>
            <a:ext cx="4119600" cy="89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950"/>
              <a:buNone/>
              <a:defRPr sz="5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2" type="subTitle"/>
          </p:nvPr>
        </p:nvSpPr>
        <p:spPr>
          <a:xfrm>
            <a:off x="5032154" y="7913317"/>
            <a:ext cx="41196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 sz="2800">
                <a:solidFill>
                  <a:schemeClr val="accent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3" type="title"/>
          </p:nvPr>
        </p:nvSpPr>
        <p:spPr>
          <a:xfrm>
            <a:off x="5032154" y="7020050"/>
            <a:ext cx="4119600" cy="89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950"/>
              <a:buNone/>
              <a:defRPr sz="5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idx="4" type="title"/>
          </p:nvPr>
        </p:nvSpPr>
        <p:spPr>
          <a:xfrm>
            <a:off x="1423450" y="733493"/>
            <a:ext cx="154410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9950"/>
              <a:buNone/>
              <a:defRPr sz="7000">
                <a:solidFill>
                  <a:srgbClr val="F1C23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5" type="subTitle"/>
          </p:nvPr>
        </p:nvSpPr>
        <p:spPr>
          <a:xfrm>
            <a:off x="13240350" y="7913301"/>
            <a:ext cx="41196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 sz="2800">
                <a:solidFill>
                  <a:schemeClr val="accent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6" type="title"/>
          </p:nvPr>
        </p:nvSpPr>
        <p:spPr>
          <a:xfrm>
            <a:off x="13240350" y="7020035"/>
            <a:ext cx="4119600" cy="89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950"/>
              <a:buNone/>
              <a:defRPr sz="5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7" type="subTitle"/>
          </p:nvPr>
        </p:nvSpPr>
        <p:spPr>
          <a:xfrm>
            <a:off x="9136254" y="5932105"/>
            <a:ext cx="41196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 sz="2800">
                <a:solidFill>
                  <a:schemeClr val="accent6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95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8" type="title"/>
          </p:nvPr>
        </p:nvSpPr>
        <p:spPr>
          <a:xfrm>
            <a:off x="9136254" y="5038838"/>
            <a:ext cx="4119600" cy="892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950"/>
              <a:buNone/>
              <a:defRPr sz="5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88" name="Google Shape;88;p11"/>
          <p:cNvSpPr/>
          <p:nvPr/>
        </p:nvSpPr>
        <p:spPr>
          <a:xfrm>
            <a:off x="14480048" y="-533149"/>
            <a:ext cx="4556204" cy="2788449"/>
          </a:xfrm>
          <a:custGeom>
            <a:rect b="b" l="l" r="r" t="t"/>
            <a:pathLst>
              <a:path extrusionOk="0" h="18547" w="30306">
                <a:moveTo>
                  <a:pt x="14525" y="0"/>
                </a:moveTo>
                <a:cubicBezTo>
                  <a:pt x="8853" y="0"/>
                  <a:pt x="122" y="1039"/>
                  <a:pt x="122" y="1039"/>
                </a:cubicBezTo>
                <a:cubicBezTo>
                  <a:pt x="1" y="3015"/>
                  <a:pt x="122" y="5021"/>
                  <a:pt x="487" y="6996"/>
                </a:cubicBezTo>
                <a:cubicBezTo>
                  <a:pt x="1186" y="11221"/>
                  <a:pt x="3101" y="14808"/>
                  <a:pt x="6414" y="16814"/>
                </a:cubicBezTo>
                <a:cubicBezTo>
                  <a:pt x="9059" y="18425"/>
                  <a:pt x="12311" y="18547"/>
                  <a:pt x="15229" y="18547"/>
                </a:cubicBezTo>
                <a:cubicBezTo>
                  <a:pt x="19363" y="18516"/>
                  <a:pt x="23284" y="16784"/>
                  <a:pt x="26050" y="13714"/>
                </a:cubicBezTo>
                <a:cubicBezTo>
                  <a:pt x="27296" y="12346"/>
                  <a:pt x="28603" y="10553"/>
                  <a:pt x="29181" y="8668"/>
                </a:cubicBezTo>
                <a:cubicBezTo>
                  <a:pt x="29940" y="6267"/>
                  <a:pt x="30184" y="3592"/>
                  <a:pt x="30305" y="1069"/>
                </a:cubicBezTo>
                <a:cubicBezTo>
                  <a:pt x="25290" y="401"/>
                  <a:pt x="20244" y="36"/>
                  <a:pt x="15198" y="5"/>
                </a:cubicBezTo>
                <a:cubicBezTo>
                  <a:pt x="14979" y="2"/>
                  <a:pt x="14755" y="0"/>
                  <a:pt x="14525" y="0"/>
                </a:cubicBez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1C232"/>
              </a:solidFill>
            </a:endParaRPr>
          </a:p>
        </p:txBody>
      </p:sp>
      <p:grpSp>
        <p:nvGrpSpPr>
          <p:cNvPr id="89" name="Google Shape;89;p11"/>
          <p:cNvGrpSpPr/>
          <p:nvPr/>
        </p:nvGrpSpPr>
        <p:grpSpPr>
          <a:xfrm rot="6275691">
            <a:off x="15170909" y="603247"/>
            <a:ext cx="1651807" cy="2979288"/>
            <a:chOff x="1077025" y="2250325"/>
            <a:chExt cx="364025" cy="656575"/>
          </a:xfrm>
        </p:grpSpPr>
        <p:sp>
          <p:nvSpPr>
            <p:cNvPr id="90" name="Google Shape;90;p11"/>
            <p:cNvSpPr/>
            <p:nvPr/>
          </p:nvSpPr>
          <p:spPr>
            <a:xfrm>
              <a:off x="1284475" y="2435725"/>
              <a:ext cx="22825" cy="11425"/>
            </a:xfrm>
            <a:custGeom>
              <a:rect b="b" l="l" r="r" t="t"/>
              <a:pathLst>
                <a:path extrusionOk="0" h="457" w="913">
                  <a:moveTo>
                    <a:pt x="214" y="1"/>
                  </a:moveTo>
                  <a:cubicBezTo>
                    <a:pt x="153" y="1"/>
                    <a:pt x="122" y="31"/>
                    <a:pt x="62" y="62"/>
                  </a:cubicBezTo>
                  <a:cubicBezTo>
                    <a:pt x="31" y="123"/>
                    <a:pt x="1" y="153"/>
                    <a:pt x="1" y="214"/>
                  </a:cubicBezTo>
                  <a:cubicBezTo>
                    <a:pt x="1" y="275"/>
                    <a:pt x="31" y="335"/>
                    <a:pt x="62" y="366"/>
                  </a:cubicBezTo>
                  <a:cubicBezTo>
                    <a:pt x="122" y="396"/>
                    <a:pt x="153" y="426"/>
                    <a:pt x="214" y="426"/>
                  </a:cubicBezTo>
                  <a:lnTo>
                    <a:pt x="214" y="457"/>
                  </a:lnTo>
                  <a:lnTo>
                    <a:pt x="670" y="457"/>
                  </a:lnTo>
                  <a:cubicBezTo>
                    <a:pt x="791" y="457"/>
                    <a:pt x="913" y="366"/>
                    <a:pt x="913" y="244"/>
                  </a:cubicBezTo>
                  <a:cubicBezTo>
                    <a:pt x="913" y="153"/>
                    <a:pt x="882" y="92"/>
                    <a:pt x="852" y="62"/>
                  </a:cubicBezTo>
                  <a:cubicBezTo>
                    <a:pt x="791" y="1"/>
                    <a:pt x="730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1" name="Google Shape;91;p11"/>
            <p:cNvSpPr/>
            <p:nvPr/>
          </p:nvSpPr>
          <p:spPr>
            <a:xfrm>
              <a:off x="1331600" y="2491200"/>
              <a:ext cx="18250" cy="13700"/>
            </a:xfrm>
            <a:custGeom>
              <a:rect b="b" l="l" r="r" t="t"/>
              <a:pathLst>
                <a:path extrusionOk="0" h="548" w="730">
                  <a:moveTo>
                    <a:pt x="365" y="1"/>
                  </a:moveTo>
                  <a:cubicBezTo>
                    <a:pt x="0" y="1"/>
                    <a:pt x="0" y="548"/>
                    <a:pt x="365" y="548"/>
                  </a:cubicBezTo>
                  <a:cubicBezTo>
                    <a:pt x="730" y="548"/>
                    <a:pt x="730" y="1"/>
                    <a:pt x="3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2" name="Google Shape;92;p11"/>
            <p:cNvSpPr/>
            <p:nvPr/>
          </p:nvSpPr>
          <p:spPr>
            <a:xfrm>
              <a:off x="1244200" y="2518575"/>
              <a:ext cx="19025" cy="14025"/>
            </a:xfrm>
            <a:custGeom>
              <a:rect b="b" l="l" r="r" t="t"/>
              <a:pathLst>
                <a:path extrusionOk="0" h="561" w="761">
                  <a:moveTo>
                    <a:pt x="183" y="0"/>
                  </a:moveTo>
                  <a:lnTo>
                    <a:pt x="122" y="30"/>
                  </a:lnTo>
                  <a:cubicBezTo>
                    <a:pt x="92" y="30"/>
                    <a:pt x="92" y="61"/>
                    <a:pt x="62" y="91"/>
                  </a:cubicBezTo>
                  <a:cubicBezTo>
                    <a:pt x="31" y="122"/>
                    <a:pt x="31" y="122"/>
                    <a:pt x="31" y="152"/>
                  </a:cubicBezTo>
                  <a:cubicBezTo>
                    <a:pt x="1" y="182"/>
                    <a:pt x="1" y="213"/>
                    <a:pt x="1" y="243"/>
                  </a:cubicBezTo>
                  <a:lnTo>
                    <a:pt x="1" y="334"/>
                  </a:lnTo>
                  <a:lnTo>
                    <a:pt x="31" y="395"/>
                  </a:lnTo>
                  <a:cubicBezTo>
                    <a:pt x="31" y="426"/>
                    <a:pt x="62" y="456"/>
                    <a:pt x="92" y="456"/>
                  </a:cubicBezTo>
                  <a:cubicBezTo>
                    <a:pt x="122" y="486"/>
                    <a:pt x="153" y="517"/>
                    <a:pt x="183" y="517"/>
                  </a:cubicBezTo>
                  <a:lnTo>
                    <a:pt x="183" y="547"/>
                  </a:lnTo>
                  <a:lnTo>
                    <a:pt x="487" y="547"/>
                  </a:lnTo>
                  <a:cubicBezTo>
                    <a:pt x="497" y="557"/>
                    <a:pt x="508" y="561"/>
                    <a:pt x="518" y="561"/>
                  </a:cubicBezTo>
                  <a:cubicBezTo>
                    <a:pt x="538" y="561"/>
                    <a:pt x="558" y="547"/>
                    <a:pt x="578" y="547"/>
                  </a:cubicBezTo>
                  <a:cubicBezTo>
                    <a:pt x="670" y="517"/>
                    <a:pt x="700" y="456"/>
                    <a:pt x="730" y="395"/>
                  </a:cubicBezTo>
                  <a:cubicBezTo>
                    <a:pt x="761" y="365"/>
                    <a:pt x="761" y="304"/>
                    <a:pt x="761" y="274"/>
                  </a:cubicBezTo>
                  <a:lnTo>
                    <a:pt x="761" y="213"/>
                  </a:lnTo>
                  <a:cubicBezTo>
                    <a:pt x="761" y="152"/>
                    <a:pt x="730" y="122"/>
                    <a:pt x="700" y="91"/>
                  </a:cubicBezTo>
                  <a:lnTo>
                    <a:pt x="639" y="30"/>
                  </a:lnTo>
                  <a:cubicBezTo>
                    <a:pt x="578" y="0"/>
                    <a:pt x="548" y="0"/>
                    <a:pt x="4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1339950" y="2542125"/>
              <a:ext cx="14475" cy="19025"/>
            </a:xfrm>
            <a:custGeom>
              <a:rect b="b" l="l" r="r" t="t"/>
              <a:pathLst>
                <a:path extrusionOk="0" h="761" w="579">
                  <a:moveTo>
                    <a:pt x="214" y="0"/>
                  </a:moveTo>
                  <a:cubicBezTo>
                    <a:pt x="183" y="0"/>
                    <a:pt x="122" y="31"/>
                    <a:pt x="92" y="61"/>
                  </a:cubicBezTo>
                  <a:lnTo>
                    <a:pt x="62" y="122"/>
                  </a:lnTo>
                  <a:cubicBezTo>
                    <a:pt x="31" y="152"/>
                    <a:pt x="31" y="213"/>
                    <a:pt x="31" y="244"/>
                  </a:cubicBezTo>
                  <a:lnTo>
                    <a:pt x="1" y="244"/>
                  </a:lnTo>
                  <a:lnTo>
                    <a:pt x="1" y="487"/>
                  </a:lnTo>
                  <a:cubicBezTo>
                    <a:pt x="1" y="517"/>
                    <a:pt x="1" y="547"/>
                    <a:pt x="31" y="578"/>
                  </a:cubicBezTo>
                  <a:cubicBezTo>
                    <a:pt x="62" y="669"/>
                    <a:pt x="92" y="699"/>
                    <a:pt x="183" y="730"/>
                  </a:cubicBezTo>
                  <a:cubicBezTo>
                    <a:pt x="214" y="760"/>
                    <a:pt x="244" y="760"/>
                    <a:pt x="274" y="760"/>
                  </a:cubicBezTo>
                  <a:lnTo>
                    <a:pt x="366" y="760"/>
                  </a:lnTo>
                  <a:cubicBezTo>
                    <a:pt x="396" y="760"/>
                    <a:pt x="457" y="730"/>
                    <a:pt x="487" y="699"/>
                  </a:cubicBezTo>
                  <a:lnTo>
                    <a:pt x="517" y="639"/>
                  </a:lnTo>
                  <a:cubicBezTo>
                    <a:pt x="548" y="578"/>
                    <a:pt x="578" y="547"/>
                    <a:pt x="578" y="487"/>
                  </a:cubicBezTo>
                  <a:lnTo>
                    <a:pt x="578" y="274"/>
                  </a:lnTo>
                  <a:cubicBezTo>
                    <a:pt x="578" y="244"/>
                    <a:pt x="548" y="183"/>
                    <a:pt x="548" y="152"/>
                  </a:cubicBezTo>
                  <a:cubicBezTo>
                    <a:pt x="517" y="92"/>
                    <a:pt x="457" y="31"/>
                    <a:pt x="396" y="31"/>
                  </a:cubicBezTo>
                  <a:cubicBezTo>
                    <a:pt x="366" y="0"/>
                    <a:pt x="335" y="0"/>
                    <a:pt x="3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1258650" y="2578600"/>
              <a:ext cx="23575" cy="18825"/>
            </a:xfrm>
            <a:custGeom>
              <a:rect b="b" l="l" r="r" t="t"/>
              <a:pathLst>
                <a:path extrusionOk="0" h="753" w="943">
                  <a:moveTo>
                    <a:pt x="274" y="0"/>
                  </a:moveTo>
                  <a:cubicBezTo>
                    <a:pt x="213" y="31"/>
                    <a:pt x="152" y="61"/>
                    <a:pt x="92" y="122"/>
                  </a:cubicBezTo>
                  <a:lnTo>
                    <a:pt x="31" y="183"/>
                  </a:lnTo>
                  <a:cubicBezTo>
                    <a:pt x="0" y="243"/>
                    <a:pt x="0" y="304"/>
                    <a:pt x="0" y="365"/>
                  </a:cubicBezTo>
                  <a:cubicBezTo>
                    <a:pt x="0" y="426"/>
                    <a:pt x="0" y="487"/>
                    <a:pt x="31" y="517"/>
                  </a:cubicBezTo>
                  <a:cubicBezTo>
                    <a:pt x="31" y="578"/>
                    <a:pt x="61" y="608"/>
                    <a:pt x="92" y="639"/>
                  </a:cubicBezTo>
                  <a:cubicBezTo>
                    <a:pt x="152" y="699"/>
                    <a:pt x="213" y="730"/>
                    <a:pt x="274" y="730"/>
                  </a:cubicBezTo>
                  <a:cubicBezTo>
                    <a:pt x="304" y="745"/>
                    <a:pt x="335" y="753"/>
                    <a:pt x="365" y="753"/>
                  </a:cubicBezTo>
                  <a:cubicBezTo>
                    <a:pt x="396" y="753"/>
                    <a:pt x="426" y="745"/>
                    <a:pt x="456" y="730"/>
                  </a:cubicBezTo>
                  <a:lnTo>
                    <a:pt x="608" y="730"/>
                  </a:lnTo>
                  <a:cubicBezTo>
                    <a:pt x="639" y="730"/>
                    <a:pt x="700" y="699"/>
                    <a:pt x="730" y="699"/>
                  </a:cubicBezTo>
                  <a:cubicBezTo>
                    <a:pt x="760" y="669"/>
                    <a:pt x="821" y="639"/>
                    <a:pt x="852" y="608"/>
                  </a:cubicBezTo>
                  <a:cubicBezTo>
                    <a:pt x="882" y="578"/>
                    <a:pt x="912" y="547"/>
                    <a:pt x="912" y="517"/>
                  </a:cubicBezTo>
                  <a:cubicBezTo>
                    <a:pt x="943" y="456"/>
                    <a:pt x="943" y="426"/>
                    <a:pt x="943" y="365"/>
                  </a:cubicBezTo>
                  <a:lnTo>
                    <a:pt x="943" y="274"/>
                  </a:lnTo>
                  <a:cubicBezTo>
                    <a:pt x="943" y="213"/>
                    <a:pt x="912" y="152"/>
                    <a:pt x="852" y="122"/>
                  </a:cubicBezTo>
                  <a:lnTo>
                    <a:pt x="791" y="61"/>
                  </a:lnTo>
                  <a:cubicBezTo>
                    <a:pt x="730" y="31"/>
                    <a:pt x="669" y="31"/>
                    <a:pt x="608" y="31"/>
                  </a:cubicBezTo>
                  <a:lnTo>
                    <a:pt x="578" y="31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1333875" y="2598350"/>
              <a:ext cx="18275" cy="13700"/>
            </a:xfrm>
            <a:custGeom>
              <a:rect b="b" l="l" r="r" t="t"/>
              <a:pathLst>
                <a:path extrusionOk="0" h="548" w="731">
                  <a:moveTo>
                    <a:pt x="213" y="1"/>
                  </a:moveTo>
                  <a:lnTo>
                    <a:pt x="122" y="31"/>
                  </a:lnTo>
                  <a:cubicBezTo>
                    <a:pt x="92" y="61"/>
                    <a:pt x="61" y="61"/>
                    <a:pt x="61" y="92"/>
                  </a:cubicBezTo>
                  <a:cubicBezTo>
                    <a:pt x="31" y="122"/>
                    <a:pt x="31" y="153"/>
                    <a:pt x="31" y="183"/>
                  </a:cubicBezTo>
                  <a:cubicBezTo>
                    <a:pt x="1" y="213"/>
                    <a:pt x="1" y="244"/>
                    <a:pt x="1" y="274"/>
                  </a:cubicBezTo>
                  <a:lnTo>
                    <a:pt x="1" y="365"/>
                  </a:lnTo>
                  <a:lnTo>
                    <a:pt x="31" y="426"/>
                  </a:lnTo>
                  <a:cubicBezTo>
                    <a:pt x="31" y="457"/>
                    <a:pt x="61" y="487"/>
                    <a:pt x="92" y="517"/>
                  </a:cubicBezTo>
                  <a:cubicBezTo>
                    <a:pt x="122" y="517"/>
                    <a:pt x="122" y="548"/>
                    <a:pt x="153" y="548"/>
                  </a:cubicBezTo>
                  <a:lnTo>
                    <a:pt x="335" y="548"/>
                  </a:lnTo>
                  <a:lnTo>
                    <a:pt x="426" y="517"/>
                  </a:lnTo>
                  <a:lnTo>
                    <a:pt x="487" y="517"/>
                  </a:lnTo>
                  <a:cubicBezTo>
                    <a:pt x="517" y="517"/>
                    <a:pt x="548" y="517"/>
                    <a:pt x="578" y="487"/>
                  </a:cubicBezTo>
                  <a:cubicBezTo>
                    <a:pt x="609" y="487"/>
                    <a:pt x="639" y="457"/>
                    <a:pt x="669" y="457"/>
                  </a:cubicBezTo>
                  <a:cubicBezTo>
                    <a:pt x="669" y="426"/>
                    <a:pt x="700" y="396"/>
                    <a:pt x="700" y="365"/>
                  </a:cubicBezTo>
                  <a:cubicBezTo>
                    <a:pt x="730" y="335"/>
                    <a:pt x="730" y="305"/>
                    <a:pt x="730" y="274"/>
                  </a:cubicBezTo>
                  <a:lnTo>
                    <a:pt x="730" y="213"/>
                  </a:lnTo>
                  <a:cubicBezTo>
                    <a:pt x="700" y="183"/>
                    <a:pt x="700" y="153"/>
                    <a:pt x="669" y="122"/>
                  </a:cubicBezTo>
                  <a:lnTo>
                    <a:pt x="609" y="92"/>
                  </a:lnTo>
                  <a:cubicBezTo>
                    <a:pt x="578" y="61"/>
                    <a:pt x="548" y="61"/>
                    <a:pt x="487" y="61"/>
                  </a:cubicBezTo>
                  <a:lnTo>
                    <a:pt x="487" y="31"/>
                  </a:lnTo>
                  <a:lnTo>
                    <a:pt x="425" y="31"/>
                  </a:lnTo>
                  <a:cubicBezTo>
                    <a:pt x="405" y="14"/>
                    <a:pt x="385" y="1"/>
                    <a:pt x="3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6" name="Google Shape;96;p11"/>
            <p:cNvSpPr/>
            <p:nvPr/>
          </p:nvSpPr>
          <p:spPr>
            <a:xfrm>
              <a:off x="1329325" y="2663700"/>
              <a:ext cx="22825" cy="17500"/>
            </a:xfrm>
            <a:custGeom>
              <a:rect b="b" l="l" r="r" t="t"/>
              <a:pathLst>
                <a:path extrusionOk="0" h="700" w="913">
                  <a:moveTo>
                    <a:pt x="456" y="1"/>
                  </a:moveTo>
                  <a:cubicBezTo>
                    <a:pt x="0" y="1"/>
                    <a:pt x="0" y="700"/>
                    <a:pt x="456" y="700"/>
                  </a:cubicBezTo>
                  <a:cubicBezTo>
                    <a:pt x="912" y="700"/>
                    <a:pt x="912" y="1"/>
                    <a:pt x="4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7" name="Google Shape;97;p11"/>
            <p:cNvSpPr/>
            <p:nvPr/>
          </p:nvSpPr>
          <p:spPr>
            <a:xfrm>
              <a:off x="1308800" y="2716125"/>
              <a:ext cx="18275" cy="13725"/>
            </a:xfrm>
            <a:custGeom>
              <a:rect b="b" l="l" r="r" t="t"/>
              <a:pathLst>
                <a:path extrusionOk="0" h="549" w="731">
                  <a:moveTo>
                    <a:pt x="365" y="1"/>
                  </a:moveTo>
                  <a:cubicBezTo>
                    <a:pt x="1" y="1"/>
                    <a:pt x="1" y="548"/>
                    <a:pt x="365" y="548"/>
                  </a:cubicBezTo>
                  <a:cubicBezTo>
                    <a:pt x="730" y="548"/>
                    <a:pt x="730" y="1"/>
                    <a:pt x="3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8" name="Google Shape;98;p11"/>
            <p:cNvSpPr/>
            <p:nvPr/>
          </p:nvSpPr>
          <p:spPr>
            <a:xfrm>
              <a:off x="1388600" y="2755650"/>
              <a:ext cx="16725" cy="13700"/>
            </a:xfrm>
            <a:custGeom>
              <a:rect b="b" l="l" r="r" t="t"/>
              <a:pathLst>
                <a:path extrusionOk="0" h="548" w="669">
                  <a:moveTo>
                    <a:pt x="334" y="0"/>
                  </a:moveTo>
                  <a:cubicBezTo>
                    <a:pt x="0" y="31"/>
                    <a:pt x="0" y="517"/>
                    <a:pt x="334" y="548"/>
                  </a:cubicBezTo>
                  <a:cubicBezTo>
                    <a:pt x="669" y="517"/>
                    <a:pt x="669" y="31"/>
                    <a:pt x="3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99" name="Google Shape;99;p11"/>
            <p:cNvSpPr/>
            <p:nvPr/>
          </p:nvSpPr>
          <p:spPr>
            <a:xfrm>
              <a:off x="1393900" y="2805800"/>
              <a:ext cx="16750" cy="14475"/>
            </a:xfrm>
            <a:custGeom>
              <a:rect b="b" l="l" r="r" t="t"/>
              <a:pathLst>
                <a:path extrusionOk="0" h="579" w="670">
                  <a:moveTo>
                    <a:pt x="335" y="1"/>
                  </a:moveTo>
                  <a:cubicBezTo>
                    <a:pt x="1" y="31"/>
                    <a:pt x="1" y="517"/>
                    <a:pt x="335" y="578"/>
                  </a:cubicBezTo>
                  <a:cubicBezTo>
                    <a:pt x="670" y="517"/>
                    <a:pt x="670" y="31"/>
                    <a:pt x="3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0" name="Google Shape;100;p11"/>
            <p:cNvSpPr/>
            <p:nvPr/>
          </p:nvSpPr>
          <p:spPr>
            <a:xfrm>
              <a:off x="1431150" y="2899275"/>
              <a:ext cx="9900" cy="7625"/>
            </a:xfrm>
            <a:custGeom>
              <a:rect b="b" l="l" r="r" t="t"/>
              <a:pathLst>
                <a:path extrusionOk="0" h="305" w="396">
                  <a:moveTo>
                    <a:pt x="213" y="0"/>
                  </a:moveTo>
                  <a:cubicBezTo>
                    <a:pt x="0" y="0"/>
                    <a:pt x="0" y="304"/>
                    <a:pt x="213" y="304"/>
                  </a:cubicBezTo>
                  <a:cubicBezTo>
                    <a:pt x="395" y="304"/>
                    <a:pt x="395" y="0"/>
                    <a:pt x="2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1" name="Google Shape;101;p11"/>
            <p:cNvSpPr/>
            <p:nvPr/>
          </p:nvSpPr>
          <p:spPr>
            <a:xfrm>
              <a:off x="1239650" y="2658375"/>
              <a:ext cx="22075" cy="16750"/>
            </a:xfrm>
            <a:custGeom>
              <a:rect b="b" l="l" r="r" t="t"/>
              <a:pathLst>
                <a:path extrusionOk="0" h="670" w="883">
                  <a:moveTo>
                    <a:pt x="426" y="1"/>
                  </a:moveTo>
                  <a:cubicBezTo>
                    <a:pt x="1" y="1"/>
                    <a:pt x="1" y="670"/>
                    <a:pt x="426" y="670"/>
                  </a:cubicBezTo>
                  <a:cubicBezTo>
                    <a:pt x="882" y="670"/>
                    <a:pt x="882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2" name="Google Shape;102;p11"/>
            <p:cNvSpPr/>
            <p:nvPr/>
          </p:nvSpPr>
          <p:spPr>
            <a:xfrm>
              <a:off x="1162900" y="2637100"/>
              <a:ext cx="18275" cy="13700"/>
            </a:xfrm>
            <a:custGeom>
              <a:rect b="b" l="l" r="r" t="t"/>
              <a:pathLst>
                <a:path extrusionOk="0" h="548" w="731">
                  <a:moveTo>
                    <a:pt x="365" y="1"/>
                  </a:moveTo>
                  <a:cubicBezTo>
                    <a:pt x="1" y="1"/>
                    <a:pt x="1" y="548"/>
                    <a:pt x="365" y="548"/>
                  </a:cubicBezTo>
                  <a:cubicBezTo>
                    <a:pt x="730" y="548"/>
                    <a:pt x="730" y="1"/>
                    <a:pt x="3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3" name="Google Shape;103;p11"/>
            <p:cNvSpPr/>
            <p:nvPr/>
          </p:nvSpPr>
          <p:spPr>
            <a:xfrm>
              <a:off x="1197850" y="2581625"/>
              <a:ext cx="15225" cy="12950"/>
            </a:xfrm>
            <a:custGeom>
              <a:rect b="b" l="l" r="r" t="t"/>
              <a:pathLst>
                <a:path extrusionOk="0" h="518" w="609">
                  <a:moveTo>
                    <a:pt x="305" y="1"/>
                  </a:moveTo>
                  <a:cubicBezTo>
                    <a:pt x="1" y="31"/>
                    <a:pt x="1" y="457"/>
                    <a:pt x="305" y="518"/>
                  </a:cubicBezTo>
                  <a:cubicBezTo>
                    <a:pt x="609" y="457"/>
                    <a:pt x="609" y="31"/>
                    <a:pt x="3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4" name="Google Shape;104;p11"/>
            <p:cNvSpPr/>
            <p:nvPr/>
          </p:nvSpPr>
          <p:spPr>
            <a:xfrm>
              <a:off x="1113500" y="2542125"/>
              <a:ext cx="16000" cy="12950"/>
            </a:xfrm>
            <a:custGeom>
              <a:rect b="b" l="l" r="r" t="t"/>
              <a:pathLst>
                <a:path extrusionOk="0" h="518" w="640">
                  <a:moveTo>
                    <a:pt x="335" y="0"/>
                  </a:moveTo>
                  <a:cubicBezTo>
                    <a:pt x="1" y="0"/>
                    <a:pt x="1" y="517"/>
                    <a:pt x="335" y="517"/>
                  </a:cubicBezTo>
                  <a:cubicBezTo>
                    <a:pt x="639" y="517"/>
                    <a:pt x="639" y="0"/>
                    <a:pt x="3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5" name="Google Shape;105;p11"/>
            <p:cNvSpPr/>
            <p:nvPr/>
          </p:nvSpPr>
          <p:spPr>
            <a:xfrm>
              <a:off x="1164425" y="2474500"/>
              <a:ext cx="15225" cy="12925"/>
            </a:xfrm>
            <a:custGeom>
              <a:rect b="b" l="l" r="r" t="t"/>
              <a:pathLst>
                <a:path extrusionOk="0" h="517" w="609">
                  <a:moveTo>
                    <a:pt x="304" y="0"/>
                  </a:moveTo>
                  <a:cubicBezTo>
                    <a:pt x="0" y="31"/>
                    <a:pt x="0" y="486"/>
                    <a:pt x="304" y="517"/>
                  </a:cubicBezTo>
                  <a:cubicBezTo>
                    <a:pt x="608" y="486"/>
                    <a:pt x="608" y="31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1227500" y="2457775"/>
              <a:ext cx="16725" cy="12950"/>
            </a:xfrm>
            <a:custGeom>
              <a:rect b="b" l="l" r="r" t="t"/>
              <a:pathLst>
                <a:path extrusionOk="0" h="518" w="669">
                  <a:moveTo>
                    <a:pt x="183" y="0"/>
                  </a:moveTo>
                  <a:cubicBezTo>
                    <a:pt x="152" y="31"/>
                    <a:pt x="91" y="61"/>
                    <a:pt x="61" y="92"/>
                  </a:cubicBezTo>
                  <a:lnTo>
                    <a:pt x="31" y="122"/>
                  </a:lnTo>
                  <a:cubicBezTo>
                    <a:pt x="0" y="183"/>
                    <a:pt x="0" y="213"/>
                    <a:pt x="0" y="274"/>
                  </a:cubicBezTo>
                  <a:cubicBezTo>
                    <a:pt x="0" y="304"/>
                    <a:pt x="0" y="335"/>
                    <a:pt x="0" y="365"/>
                  </a:cubicBezTo>
                  <a:cubicBezTo>
                    <a:pt x="0" y="396"/>
                    <a:pt x="31" y="426"/>
                    <a:pt x="61" y="426"/>
                  </a:cubicBezTo>
                  <a:cubicBezTo>
                    <a:pt x="91" y="456"/>
                    <a:pt x="122" y="487"/>
                    <a:pt x="152" y="517"/>
                  </a:cubicBezTo>
                  <a:lnTo>
                    <a:pt x="304" y="517"/>
                  </a:lnTo>
                  <a:lnTo>
                    <a:pt x="365" y="487"/>
                  </a:lnTo>
                  <a:lnTo>
                    <a:pt x="456" y="487"/>
                  </a:lnTo>
                  <a:cubicBezTo>
                    <a:pt x="487" y="487"/>
                    <a:pt x="517" y="487"/>
                    <a:pt x="547" y="456"/>
                  </a:cubicBezTo>
                  <a:cubicBezTo>
                    <a:pt x="578" y="426"/>
                    <a:pt x="639" y="396"/>
                    <a:pt x="669" y="335"/>
                  </a:cubicBezTo>
                  <a:cubicBezTo>
                    <a:pt x="669" y="304"/>
                    <a:pt x="669" y="304"/>
                    <a:pt x="669" y="274"/>
                  </a:cubicBezTo>
                  <a:lnTo>
                    <a:pt x="669" y="213"/>
                  </a:lnTo>
                  <a:cubicBezTo>
                    <a:pt x="639" y="183"/>
                    <a:pt x="608" y="122"/>
                    <a:pt x="608" y="122"/>
                  </a:cubicBezTo>
                  <a:lnTo>
                    <a:pt x="547" y="61"/>
                  </a:lnTo>
                  <a:cubicBezTo>
                    <a:pt x="527" y="61"/>
                    <a:pt x="507" y="48"/>
                    <a:pt x="487" y="48"/>
                  </a:cubicBezTo>
                  <a:cubicBezTo>
                    <a:pt x="476" y="48"/>
                    <a:pt x="466" y="51"/>
                    <a:pt x="456" y="61"/>
                  </a:cubicBezTo>
                  <a:lnTo>
                    <a:pt x="487" y="31"/>
                  </a:lnTo>
                  <a:lnTo>
                    <a:pt x="395" y="31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1086150" y="2457025"/>
              <a:ext cx="14475" cy="19775"/>
            </a:xfrm>
            <a:custGeom>
              <a:rect b="b" l="l" r="r" t="t"/>
              <a:pathLst>
                <a:path extrusionOk="0" h="791" w="579">
                  <a:moveTo>
                    <a:pt x="213" y="0"/>
                  </a:moveTo>
                  <a:cubicBezTo>
                    <a:pt x="153" y="30"/>
                    <a:pt x="122" y="30"/>
                    <a:pt x="92" y="91"/>
                  </a:cubicBezTo>
                  <a:lnTo>
                    <a:pt x="31" y="122"/>
                  </a:lnTo>
                  <a:cubicBezTo>
                    <a:pt x="1" y="182"/>
                    <a:pt x="1" y="213"/>
                    <a:pt x="1" y="274"/>
                  </a:cubicBezTo>
                  <a:lnTo>
                    <a:pt x="1" y="486"/>
                  </a:lnTo>
                  <a:cubicBezTo>
                    <a:pt x="1" y="547"/>
                    <a:pt x="1" y="578"/>
                    <a:pt x="31" y="608"/>
                  </a:cubicBezTo>
                  <a:cubicBezTo>
                    <a:pt x="61" y="669"/>
                    <a:pt x="92" y="730"/>
                    <a:pt x="183" y="760"/>
                  </a:cubicBezTo>
                  <a:cubicBezTo>
                    <a:pt x="213" y="760"/>
                    <a:pt x="244" y="790"/>
                    <a:pt x="274" y="790"/>
                  </a:cubicBezTo>
                  <a:lnTo>
                    <a:pt x="365" y="790"/>
                  </a:lnTo>
                  <a:cubicBezTo>
                    <a:pt x="396" y="760"/>
                    <a:pt x="457" y="760"/>
                    <a:pt x="487" y="699"/>
                  </a:cubicBezTo>
                  <a:lnTo>
                    <a:pt x="548" y="669"/>
                  </a:lnTo>
                  <a:cubicBezTo>
                    <a:pt x="548" y="608"/>
                    <a:pt x="578" y="547"/>
                    <a:pt x="578" y="517"/>
                  </a:cubicBezTo>
                  <a:lnTo>
                    <a:pt x="578" y="274"/>
                  </a:lnTo>
                  <a:cubicBezTo>
                    <a:pt x="578" y="243"/>
                    <a:pt x="548" y="213"/>
                    <a:pt x="548" y="182"/>
                  </a:cubicBezTo>
                  <a:cubicBezTo>
                    <a:pt x="517" y="122"/>
                    <a:pt x="457" y="61"/>
                    <a:pt x="396" y="30"/>
                  </a:cubicBezTo>
                  <a:cubicBezTo>
                    <a:pt x="365" y="0"/>
                    <a:pt x="305" y="0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1206225" y="2377975"/>
              <a:ext cx="20525" cy="15225"/>
            </a:xfrm>
            <a:custGeom>
              <a:rect b="b" l="l" r="r" t="t"/>
              <a:pathLst>
                <a:path extrusionOk="0" h="609" w="821">
                  <a:moveTo>
                    <a:pt x="426" y="1"/>
                  </a:moveTo>
                  <a:cubicBezTo>
                    <a:pt x="0" y="1"/>
                    <a:pt x="0" y="609"/>
                    <a:pt x="426" y="609"/>
                  </a:cubicBezTo>
                  <a:cubicBezTo>
                    <a:pt x="821" y="609"/>
                    <a:pt x="821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1077025" y="2389375"/>
              <a:ext cx="20550" cy="15225"/>
            </a:xfrm>
            <a:custGeom>
              <a:rect b="b" l="l" r="r" t="t"/>
              <a:pathLst>
                <a:path extrusionOk="0" h="609" w="822">
                  <a:moveTo>
                    <a:pt x="426" y="1"/>
                  </a:moveTo>
                  <a:cubicBezTo>
                    <a:pt x="1" y="1"/>
                    <a:pt x="1" y="609"/>
                    <a:pt x="426" y="609"/>
                  </a:cubicBezTo>
                  <a:cubicBezTo>
                    <a:pt x="822" y="609"/>
                    <a:pt x="822" y="1"/>
                    <a:pt x="4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1108200" y="2289075"/>
              <a:ext cx="15200" cy="12950"/>
            </a:xfrm>
            <a:custGeom>
              <a:rect b="b" l="l" r="r" t="t"/>
              <a:pathLst>
                <a:path extrusionOk="0" h="518" w="608">
                  <a:moveTo>
                    <a:pt x="304" y="1"/>
                  </a:moveTo>
                  <a:cubicBezTo>
                    <a:pt x="0" y="31"/>
                    <a:pt x="0" y="457"/>
                    <a:pt x="304" y="517"/>
                  </a:cubicBezTo>
                  <a:cubicBezTo>
                    <a:pt x="608" y="457"/>
                    <a:pt x="608" y="31"/>
                    <a:pt x="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1222175" y="2299725"/>
              <a:ext cx="24350" cy="18250"/>
            </a:xfrm>
            <a:custGeom>
              <a:rect b="b" l="l" r="r" t="t"/>
              <a:pathLst>
                <a:path extrusionOk="0" h="730" w="974">
                  <a:moveTo>
                    <a:pt x="183" y="0"/>
                  </a:moveTo>
                  <a:cubicBezTo>
                    <a:pt x="122" y="31"/>
                    <a:pt x="61" y="61"/>
                    <a:pt x="31" y="122"/>
                  </a:cubicBezTo>
                  <a:cubicBezTo>
                    <a:pt x="0" y="183"/>
                    <a:pt x="0" y="243"/>
                    <a:pt x="31" y="304"/>
                  </a:cubicBezTo>
                  <a:cubicBezTo>
                    <a:pt x="31" y="365"/>
                    <a:pt x="61" y="426"/>
                    <a:pt x="122" y="456"/>
                  </a:cubicBezTo>
                  <a:cubicBezTo>
                    <a:pt x="183" y="517"/>
                    <a:pt x="274" y="547"/>
                    <a:pt x="335" y="578"/>
                  </a:cubicBezTo>
                  <a:lnTo>
                    <a:pt x="578" y="699"/>
                  </a:lnTo>
                  <a:cubicBezTo>
                    <a:pt x="639" y="730"/>
                    <a:pt x="700" y="730"/>
                    <a:pt x="760" y="730"/>
                  </a:cubicBezTo>
                  <a:cubicBezTo>
                    <a:pt x="821" y="699"/>
                    <a:pt x="882" y="669"/>
                    <a:pt x="912" y="608"/>
                  </a:cubicBezTo>
                  <a:cubicBezTo>
                    <a:pt x="943" y="547"/>
                    <a:pt x="973" y="486"/>
                    <a:pt x="943" y="426"/>
                  </a:cubicBezTo>
                  <a:cubicBezTo>
                    <a:pt x="912" y="365"/>
                    <a:pt x="882" y="304"/>
                    <a:pt x="821" y="274"/>
                  </a:cubicBezTo>
                  <a:lnTo>
                    <a:pt x="608" y="152"/>
                  </a:lnTo>
                  <a:cubicBezTo>
                    <a:pt x="517" y="122"/>
                    <a:pt x="456" y="91"/>
                    <a:pt x="365" y="31"/>
                  </a:cubicBezTo>
                  <a:cubicBezTo>
                    <a:pt x="335" y="31"/>
                    <a:pt x="304" y="0"/>
                    <a:pt x="2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1298925" y="2283750"/>
              <a:ext cx="15975" cy="12200"/>
            </a:xfrm>
            <a:custGeom>
              <a:rect b="b" l="l" r="r" t="t"/>
              <a:pathLst>
                <a:path extrusionOk="0" h="488" w="639">
                  <a:moveTo>
                    <a:pt x="304" y="1"/>
                  </a:moveTo>
                  <a:cubicBezTo>
                    <a:pt x="0" y="1"/>
                    <a:pt x="0" y="487"/>
                    <a:pt x="304" y="487"/>
                  </a:cubicBezTo>
                  <a:cubicBezTo>
                    <a:pt x="639" y="487"/>
                    <a:pt x="639" y="1"/>
                    <a:pt x="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1298925" y="2250325"/>
              <a:ext cx="15225" cy="11425"/>
            </a:xfrm>
            <a:custGeom>
              <a:rect b="b" l="l" r="r" t="t"/>
              <a:pathLst>
                <a:path extrusionOk="0" h="457" w="609">
                  <a:moveTo>
                    <a:pt x="304" y="0"/>
                  </a:moveTo>
                  <a:cubicBezTo>
                    <a:pt x="0" y="0"/>
                    <a:pt x="0" y="456"/>
                    <a:pt x="304" y="456"/>
                  </a:cubicBezTo>
                  <a:cubicBezTo>
                    <a:pt x="608" y="456"/>
                    <a:pt x="608" y="0"/>
                    <a:pt x="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1302725" y="2359000"/>
              <a:ext cx="19025" cy="19000"/>
            </a:xfrm>
            <a:custGeom>
              <a:rect b="b" l="l" r="r" t="t"/>
              <a:pathLst>
                <a:path extrusionOk="0" h="760" w="761">
                  <a:moveTo>
                    <a:pt x="396" y="0"/>
                  </a:moveTo>
                  <a:cubicBezTo>
                    <a:pt x="0" y="122"/>
                    <a:pt x="0" y="638"/>
                    <a:pt x="396" y="760"/>
                  </a:cubicBezTo>
                  <a:cubicBezTo>
                    <a:pt x="760" y="638"/>
                    <a:pt x="760" y="122"/>
                    <a:pt x="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1364275" y="2298200"/>
              <a:ext cx="19775" cy="16750"/>
            </a:xfrm>
            <a:custGeom>
              <a:rect b="b" l="l" r="r" t="t"/>
              <a:pathLst>
                <a:path extrusionOk="0" h="670" w="791">
                  <a:moveTo>
                    <a:pt x="396" y="0"/>
                  </a:moveTo>
                  <a:cubicBezTo>
                    <a:pt x="0" y="61"/>
                    <a:pt x="0" y="608"/>
                    <a:pt x="396" y="669"/>
                  </a:cubicBezTo>
                  <a:cubicBezTo>
                    <a:pt x="791" y="608"/>
                    <a:pt x="791" y="61"/>
                    <a:pt x="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1370350" y="2388625"/>
              <a:ext cx="19025" cy="15975"/>
            </a:xfrm>
            <a:custGeom>
              <a:rect b="b" l="l" r="r" t="t"/>
              <a:pathLst>
                <a:path extrusionOk="0" h="639" w="761">
                  <a:moveTo>
                    <a:pt x="396" y="0"/>
                  </a:moveTo>
                  <a:cubicBezTo>
                    <a:pt x="1" y="31"/>
                    <a:pt x="1" y="608"/>
                    <a:pt x="396" y="639"/>
                  </a:cubicBezTo>
                  <a:cubicBezTo>
                    <a:pt x="760" y="608"/>
                    <a:pt x="760" y="31"/>
                    <a:pt x="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1155CC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"/>
          <p:cNvSpPr txBox="1"/>
          <p:nvPr>
            <p:ph idx="1" type="body"/>
          </p:nvPr>
        </p:nvSpPr>
        <p:spPr>
          <a:xfrm>
            <a:off x="1423450" y="2192000"/>
            <a:ext cx="15441000" cy="6946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naheim"/>
              <a:buAutoNum type="arabicPeriod"/>
              <a:defRPr sz="2400"/>
            </a:lvl1pPr>
            <a:lvl2pPr indent="-381000" lvl="1" marL="914400">
              <a:spcBef>
                <a:spcPts val="56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alphaLcPeriod"/>
              <a:defRPr/>
            </a:lvl2pPr>
            <a:lvl3pPr indent="-381000" lvl="2" marL="1371600">
              <a:spcBef>
                <a:spcPts val="48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romanLcPeriod"/>
              <a:defRPr/>
            </a:lvl3pPr>
            <a:lvl4pPr indent="-381000" lvl="3" marL="18288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arabicPeriod"/>
              <a:defRPr/>
            </a:lvl4pPr>
            <a:lvl5pPr indent="-381000" lvl="4" marL="22860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alphaLcPeriod"/>
              <a:defRPr/>
            </a:lvl5pPr>
            <a:lvl6pPr indent="-381000" lvl="5" marL="27432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romanLcPeriod"/>
              <a:defRPr/>
            </a:lvl6pPr>
            <a:lvl7pPr indent="-381000" lvl="6" marL="32004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arabicPeriod"/>
              <a:defRPr/>
            </a:lvl7pPr>
            <a:lvl8pPr indent="-381000" lvl="7" marL="36576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alphaLcPeriod"/>
              <a:defRPr/>
            </a:lvl8pPr>
            <a:lvl9pPr indent="-381000" lvl="8" marL="4114800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 Condensed Light"/>
              <a:buAutoNum type="romanLcPeriod"/>
              <a:defRPr/>
            </a:lvl9pPr>
          </a:lstStyle>
          <a:p/>
        </p:txBody>
      </p:sp>
      <p:sp>
        <p:nvSpPr>
          <p:cNvPr id="119" name="Google Shape;119;p12"/>
          <p:cNvSpPr txBox="1"/>
          <p:nvPr>
            <p:ph type="title"/>
          </p:nvPr>
        </p:nvSpPr>
        <p:spPr>
          <a:xfrm>
            <a:off x="1423450" y="733493"/>
            <a:ext cx="15441000" cy="116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950"/>
              <a:buNone/>
              <a:defRPr sz="7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20" name="Google Shape;120;p12"/>
          <p:cNvGrpSpPr/>
          <p:nvPr/>
        </p:nvGrpSpPr>
        <p:grpSpPr>
          <a:xfrm rot="2306049">
            <a:off x="15067068" y="7777058"/>
            <a:ext cx="1687651" cy="2534876"/>
            <a:chOff x="5900825" y="3389400"/>
            <a:chExt cx="558550" cy="838950"/>
          </a:xfrm>
        </p:grpSpPr>
        <p:sp>
          <p:nvSpPr>
            <p:cNvPr id="121" name="Google Shape;121;p12"/>
            <p:cNvSpPr/>
            <p:nvPr/>
          </p:nvSpPr>
          <p:spPr>
            <a:xfrm>
              <a:off x="6191875" y="3672825"/>
              <a:ext cx="22050" cy="17525"/>
            </a:xfrm>
            <a:custGeom>
              <a:rect b="b" l="l" r="r" t="t"/>
              <a:pathLst>
                <a:path extrusionOk="0" h="701" w="882">
                  <a:moveTo>
                    <a:pt x="335" y="1"/>
                  </a:moveTo>
                  <a:cubicBezTo>
                    <a:pt x="304" y="1"/>
                    <a:pt x="244" y="1"/>
                    <a:pt x="213" y="31"/>
                  </a:cubicBezTo>
                  <a:cubicBezTo>
                    <a:pt x="183" y="62"/>
                    <a:pt x="122" y="62"/>
                    <a:pt x="92" y="123"/>
                  </a:cubicBezTo>
                  <a:cubicBezTo>
                    <a:pt x="61" y="123"/>
                    <a:pt x="61" y="183"/>
                    <a:pt x="31" y="214"/>
                  </a:cubicBezTo>
                  <a:cubicBezTo>
                    <a:pt x="0" y="244"/>
                    <a:pt x="0" y="305"/>
                    <a:pt x="0" y="335"/>
                  </a:cubicBezTo>
                  <a:lnTo>
                    <a:pt x="0" y="426"/>
                  </a:lnTo>
                  <a:cubicBezTo>
                    <a:pt x="31" y="487"/>
                    <a:pt x="61" y="548"/>
                    <a:pt x="92" y="578"/>
                  </a:cubicBezTo>
                  <a:lnTo>
                    <a:pt x="152" y="639"/>
                  </a:lnTo>
                  <a:cubicBezTo>
                    <a:pt x="213" y="670"/>
                    <a:pt x="274" y="700"/>
                    <a:pt x="335" y="700"/>
                  </a:cubicBezTo>
                  <a:lnTo>
                    <a:pt x="335" y="670"/>
                  </a:lnTo>
                  <a:lnTo>
                    <a:pt x="547" y="670"/>
                  </a:lnTo>
                  <a:cubicBezTo>
                    <a:pt x="608" y="670"/>
                    <a:pt x="639" y="670"/>
                    <a:pt x="699" y="639"/>
                  </a:cubicBezTo>
                  <a:cubicBezTo>
                    <a:pt x="730" y="639"/>
                    <a:pt x="760" y="609"/>
                    <a:pt x="791" y="578"/>
                  </a:cubicBezTo>
                  <a:cubicBezTo>
                    <a:pt x="821" y="548"/>
                    <a:pt x="851" y="518"/>
                    <a:pt x="851" y="457"/>
                  </a:cubicBezTo>
                  <a:cubicBezTo>
                    <a:pt x="882" y="426"/>
                    <a:pt x="882" y="396"/>
                    <a:pt x="882" y="335"/>
                  </a:cubicBezTo>
                  <a:lnTo>
                    <a:pt x="882" y="244"/>
                  </a:lnTo>
                  <a:cubicBezTo>
                    <a:pt x="882" y="183"/>
                    <a:pt x="851" y="153"/>
                    <a:pt x="791" y="123"/>
                  </a:cubicBezTo>
                  <a:lnTo>
                    <a:pt x="730" y="62"/>
                  </a:lnTo>
                  <a:cubicBezTo>
                    <a:pt x="699" y="31"/>
                    <a:pt x="639" y="1"/>
                    <a:pt x="578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6173625" y="3727550"/>
              <a:ext cx="24350" cy="19775"/>
            </a:xfrm>
            <a:custGeom>
              <a:rect b="b" l="l" r="r" t="t"/>
              <a:pathLst>
                <a:path extrusionOk="0" h="791" w="974">
                  <a:moveTo>
                    <a:pt x="396" y="0"/>
                  </a:moveTo>
                  <a:cubicBezTo>
                    <a:pt x="335" y="0"/>
                    <a:pt x="305" y="0"/>
                    <a:pt x="244" y="31"/>
                  </a:cubicBezTo>
                  <a:cubicBezTo>
                    <a:pt x="183" y="61"/>
                    <a:pt x="153" y="92"/>
                    <a:pt x="122" y="122"/>
                  </a:cubicBezTo>
                  <a:lnTo>
                    <a:pt x="62" y="183"/>
                  </a:lnTo>
                  <a:cubicBezTo>
                    <a:pt x="31" y="244"/>
                    <a:pt x="1" y="304"/>
                    <a:pt x="1" y="335"/>
                  </a:cubicBezTo>
                  <a:cubicBezTo>
                    <a:pt x="1" y="365"/>
                    <a:pt x="1" y="426"/>
                    <a:pt x="1" y="456"/>
                  </a:cubicBezTo>
                  <a:cubicBezTo>
                    <a:pt x="31" y="487"/>
                    <a:pt x="31" y="548"/>
                    <a:pt x="62" y="578"/>
                  </a:cubicBezTo>
                  <a:lnTo>
                    <a:pt x="122" y="669"/>
                  </a:lnTo>
                  <a:cubicBezTo>
                    <a:pt x="153" y="700"/>
                    <a:pt x="214" y="760"/>
                    <a:pt x="305" y="760"/>
                  </a:cubicBezTo>
                  <a:lnTo>
                    <a:pt x="335" y="760"/>
                  </a:lnTo>
                  <a:cubicBezTo>
                    <a:pt x="396" y="791"/>
                    <a:pt x="426" y="791"/>
                    <a:pt x="457" y="791"/>
                  </a:cubicBezTo>
                  <a:lnTo>
                    <a:pt x="609" y="791"/>
                  </a:lnTo>
                  <a:lnTo>
                    <a:pt x="700" y="760"/>
                  </a:lnTo>
                  <a:lnTo>
                    <a:pt x="791" y="730"/>
                  </a:lnTo>
                  <a:cubicBezTo>
                    <a:pt x="822" y="700"/>
                    <a:pt x="882" y="669"/>
                    <a:pt x="882" y="639"/>
                  </a:cubicBezTo>
                  <a:cubicBezTo>
                    <a:pt x="913" y="608"/>
                    <a:pt x="943" y="578"/>
                    <a:pt x="943" y="548"/>
                  </a:cubicBezTo>
                  <a:cubicBezTo>
                    <a:pt x="974" y="517"/>
                    <a:pt x="974" y="487"/>
                    <a:pt x="974" y="426"/>
                  </a:cubicBezTo>
                  <a:lnTo>
                    <a:pt x="974" y="335"/>
                  </a:lnTo>
                  <a:lnTo>
                    <a:pt x="943" y="244"/>
                  </a:lnTo>
                  <a:cubicBezTo>
                    <a:pt x="913" y="213"/>
                    <a:pt x="882" y="183"/>
                    <a:pt x="852" y="152"/>
                  </a:cubicBezTo>
                  <a:cubicBezTo>
                    <a:pt x="822" y="122"/>
                    <a:pt x="761" y="92"/>
                    <a:pt x="730" y="92"/>
                  </a:cubicBezTo>
                  <a:lnTo>
                    <a:pt x="700" y="6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6224550" y="3733625"/>
              <a:ext cx="19025" cy="18275"/>
            </a:xfrm>
            <a:custGeom>
              <a:rect b="b" l="l" r="r" t="t"/>
              <a:pathLst>
                <a:path extrusionOk="0" h="731" w="761">
                  <a:moveTo>
                    <a:pt x="365" y="1"/>
                  </a:moveTo>
                  <a:cubicBezTo>
                    <a:pt x="0" y="122"/>
                    <a:pt x="0" y="639"/>
                    <a:pt x="365" y="730"/>
                  </a:cubicBezTo>
                  <a:cubicBezTo>
                    <a:pt x="760" y="639"/>
                    <a:pt x="760" y="122"/>
                    <a:pt x="365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6178200" y="3799750"/>
              <a:ext cx="26625" cy="22050"/>
            </a:xfrm>
            <a:custGeom>
              <a:rect b="b" l="l" r="r" t="t"/>
              <a:pathLst>
                <a:path extrusionOk="0" h="882" w="1065">
                  <a:moveTo>
                    <a:pt x="487" y="0"/>
                  </a:moveTo>
                  <a:cubicBezTo>
                    <a:pt x="426" y="0"/>
                    <a:pt x="365" y="0"/>
                    <a:pt x="304" y="30"/>
                  </a:cubicBezTo>
                  <a:lnTo>
                    <a:pt x="213" y="61"/>
                  </a:lnTo>
                  <a:cubicBezTo>
                    <a:pt x="152" y="91"/>
                    <a:pt x="122" y="122"/>
                    <a:pt x="91" y="182"/>
                  </a:cubicBezTo>
                  <a:cubicBezTo>
                    <a:pt x="61" y="213"/>
                    <a:pt x="31" y="243"/>
                    <a:pt x="31" y="274"/>
                  </a:cubicBezTo>
                  <a:cubicBezTo>
                    <a:pt x="0" y="334"/>
                    <a:pt x="0" y="395"/>
                    <a:pt x="0" y="456"/>
                  </a:cubicBezTo>
                  <a:lnTo>
                    <a:pt x="0" y="547"/>
                  </a:lnTo>
                  <a:lnTo>
                    <a:pt x="31" y="669"/>
                  </a:lnTo>
                  <a:cubicBezTo>
                    <a:pt x="61" y="699"/>
                    <a:pt x="91" y="760"/>
                    <a:pt x="152" y="790"/>
                  </a:cubicBezTo>
                  <a:cubicBezTo>
                    <a:pt x="183" y="821"/>
                    <a:pt x="243" y="851"/>
                    <a:pt x="304" y="851"/>
                  </a:cubicBezTo>
                  <a:cubicBezTo>
                    <a:pt x="365" y="881"/>
                    <a:pt x="426" y="881"/>
                    <a:pt x="456" y="881"/>
                  </a:cubicBezTo>
                  <a:lnTo>
                    <a:pt x="639" y="881"/>
                  </a:lnTo>
                  <a:cubicBezTo>
                    <a:pt x="821" y="881"/>
                    <a:pt x="942" y="760"/>
                    <a:pt x="1034" y="608"/>
                  </a:cubicBezTo>
                  <a:cubicBezTo>
                    <a:pt x="1034" y="578"/>
                    <a:pt x="1064" y="517"/>
                    <a:pt x="1064" y="456"/>
                  </a:cubicBezTo>
                  <a:lnTo>
                    <a:pt x="1064" y="334"/>
                  </a:lnTo>
                  <a:cubicBezTo>
                    <a:pt x="1034" y="274"/>
                    <a:pt x="1003" y="182"/>
                    <a:pt x="942" y="152"/>
                  </a:cubicBezTo>
                  <a:lnTo>
                    <a:pt x="851" y="91"/>
                  </a:lnTo>
                  <a:cubicBezTo>
                    <a:pt x="807" y="47"/>
                    <a:pt x="746" y="18"/>
                    <a:pt x="693" y="18"/>
                  </a:cubicBezTo>
                  <a:cubicBezTo>
                    <a:pt x="673" y="18"/>
                    <a:pt x="655" y="22"/>
                    <a:pt x="639" y="30"/>
                  </a:cubicBezTo>
                  <a:lnTo>
                    <a:pt x="669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6133350" y="3824050"/>
              <a:ext cx="21300" cy="17500"/>
            </a:xfrm>
            <a:custGeom>
              <a:rect b="b" l="l" r="r" t="t"/>
              <a:pathLst>
                <a:path extrusionOk="0" h="700" w="852">
                  <a:moveTo>
                    <a:pt x="426" y="1"/>
                  </a:moveTo>
                  <a:cubicBezTo>
                    <a:pt x="1" y="61"/>
                    <a:pt x="1" y="669"/>
                    <a:pt x="426" y="700"/>
                  </a:cubicBezTo>
                  <a:cubicBezTo>
                    <a:pt x="852" y="669"/>
                    <a:pt x="852" y="61"/>
                    <a:pt x="42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6100675" y="3870400"/>
              <a:ext cx="19025" cy="15225"/>
            </a:xfrm>
            <a:custGeom>
              <a:rect b="b" l="l" r="r" t="t"/>
              <a:pathLst>
                <a:path extrusionOk="0" h="609" w="761">
                  <a:moveTo>
                    <a:pt x="396" y="1"/>
                  </a:moveTo>
                  <a:cubicBezTo>
                    <a:pt x="1" y="1"/>
                    <a:pt x="1" y="609"/>
                    <a:pt x="396" y="609"/>
                  </a:cubicBezTo>
                  <a:cubicBezTo>
                    <a:pt x="761" y="609"/>
                    <a:pt x="761" y="1"/>
                    <a:pt x="39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6084725" y="3916725"/>
              <a:ext cx="17500" cy="12975"/>
            </a:xfrm>
            <a:custGeom>
              <a:rect b="b" l="l" r="r" t="t"/>
              <a:pathLst>
                <a:path extrusionOk="0" h="519" w="700">
                  <a:moveTo>
                    <a:pt x="364" y="1"/>
                  </a:moveTo>
                  <a:cubicBezTo>
                    <a:pt x="354" y="1"/>
                    <a:pt x="345" y="1"/>
                    <a:pt x="335" y="2"/>
                  </a:cubicBezTo>
                  <a:cubicBezTo>
                    <a:pt x="1" y="2"/>
                    <a:pt x="1" y="519"/>
                    <a:pt x="335" y="519"/>
                  </a:cubicBezTo>
                  <a:cubicBezTo>
                    <a:pt x="690" y="519"/>
                    <a:pt x="699" y="1"/>
                    <a:pt x="36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6055100" y="3926650"/>
              <a:ext cx="19775" cy="15200"/>
            </a:xfrm>
            <a:custGeom>
              <a:rect b="b" l="l" r="r" t="t"/>
              <a:pathLst>
                <a:path extrusionOk="0" h="608" w="791">
                  <a:moveTo>
                    <a:pt x="395" y="0"/>
                  </a:moveTo>
                  <a:cubicBezTo>
                    <a:pt x="0" y="0"/>
                    <a:pt x="0" y="608"/>
                    <a:pt x="395" y="608"/>
                  </a:cubicBezTo>
                  <a:cubicBezTo>
                    <a:pt x="790" y="608"/>
                    <a:pt x="790" y="0"/>
                    <a:pt x="395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5992775" y="3985900"/>
              <a:ext cx="15225" cy="15225"/>
            </a:xfrm>
            <a:custGeom>
              <a:rect b="b" l="l" r="r" t="t"/>
              <a:pathLst>
                <a:path extrusionOk="0" h="609" w="609">
                  <a:moveTo>
                    <a:pt x="426" y="1"/>
                  </a:moveTo>
                  <a:cubicBezTo>
                    <a:pt x="365" y="1"/>
                    <a:pt x="335" y="31"/>
                    <a:pt x="305" y="62"/>
                  </a:cubicBezTo>
                  <a:lnTo>
                    <a:pt x="61" y="274"/>
                  </a:lnTo>
                  <a:cubicBezTo>
                    <a:pt x="31" y="305"/>
                    <a:pt x="1" y="366"/>
                    <a:pt x="1" y="426"/>
                  </a:cubicBezTo>
                  <a:cubicBezTo>
                    <a:pt x="1" y="426"/>
                    <a:pt x="1" y="457"/>
                    <a:pt x="1" y="487"/>
                  </a:cubicBezTo>
                  <a:cubicBezTo>
                    <a:pt x="31" y="518"/>
                    <a:pt x="31" y="518"/>
                    <a:pt x="61" y="548"/>
                  </a:cubicBezTo>
                  <a:cubicBezTo>
                    <a:pt x="92" y="578"/>
                    <a:pt x="122" y="609"/>
                    <a:pt x="183" y="609"/>
                  </a:cubicBezTo>
                  <a:cubicBezTo>
                    <a:pt x="244" y="609"/>
                    <a:pt x="274" y="578"/>
                    <a:pt x="305" y="548"/>
                  </a:cubicBezTo>
                  <a:lnTo>
                    <a:pt x="548" y="305"/>
                  </a:lnTo>
                  <a:cubicBezTo>
                    <a:pt x="578" y="274"/>
                    <a:pt x="578" y="244"/>
                    <a:pt x="609" y="183"/>
                  </a:cubicBezTo>
                  <a:cubicBezTo>
                    <a:pt x="609" y="153"/>
                    <a:pt x="609" y="123"/>
                    <a:pt x="609" y="123"/>
                  </a:cubicBezTo>
                  <a:cubicBezTo>
                    <a:pt x="578" y="92"/>
                    <a:pt x="578" y="62"/>
                    <a:pt x="548" y="62"/>
                  </a:cubicBezTo>
                  <a:cubicBezTo>
                    <a:pt x="517" y="31"/>
                    <a:pt x="457" y="1"/>
                    <a:pt x="42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5963150" y="4023900"/>
              <a:ext cx="12925" cy="11425"/>
            </a:xfrm>
            <a:custGeom>
              <a:rect b="b" l="l" r="r" t="t"/>
              <a:pathLst>
                <a:path extrusionOk="0" h="457" w="517">
                  <a:moveTo>
                    <a:pt x="274" y="1"/>
                  </a:moveTo>
                  <a:cubicBezTo>
                    <a:pt x="0" y="31"/>
                    <a:pt x="0" y="426"/>
                    <a:pt x="274" y="457"/>
                  </a:cubicBezTo>
                  <a:cubicBezTo>
                    <a:pt x="517" y="426"/>
                    <a:pt x="517" y="31"/>
                    <a:pt x="27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5931225" y="4077850"/>
              <a:ext cx="20550" cy="16000"/>
            </a:xfrm>
            <a:custGeom>
              <a:rect b="b" l="l" r="r" t="t"/>
              <a:pathLst>
                <a:path extrusionOk="0" h="640" w="822">
                  <a:moveTo>
                    <a:pt x="426" y="1"/>
                  </a:moveTo>
                  <a:cubicBezTo>
                    <a:pt x="1" y="1"/>
                    <a:pt x="1" y="639"/>
                    <a:pt x="426" y="639"/>
                  </a:cubicBezTo>
                  <a:cubicBezTo>
                    <a:pt x="821" y="639"/>
                    <a:pt x="821" y="1"/>
                    <a:pt x="42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5915275" y="4157650"/>
              <a:ext cx="19025" cy="14450"/>
            </a:xfrm>
            <a:custGeom>
              <a:rect b="b" l="l" r="r" t="t"/>
              <a:pathLst>
                <a:path extrusionOk="0" h="578" w="761">
                  <a:moveTo>
                    <a:pt x="365" y="0"/>
                  </a:moveTo>
                  <a:cubicBezTo>
                    <a:pt x="0" y="0"/>
                    <a:pt x="0" y="578"/>
                    <a:pt x="365" y="578"/>
                  </a:cubicBezTo>
                  <a:cubicBezTo>
                    <a:pt x="760" y="578"/>
                    <a:pt x="760" y="0"/>
                    <a:pt x="365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5900825" y="4202725"/>
              <a:ext cx="29675" cy="25625"/>
            </a:xfrm>
            <a:custGeom>
              <a:rect b="b" l="l" r="r" t="t"/>
              <a:pathLst>
                <a:path extrusionOk="0" h="1025" w="1187">
                  <a:moveTo>
                    <a:pt x="510" y="1"/>
                  </a:moveTo>
                  <a:cubicBezTo>
                    <a:pt x="253" y="1"/>
                    <a:pt x="1" y="198"/>
                    <a:pt x="1" y="507"/>
                  </a:cubicBezTo>
                  <a:cubicBezTo>
                    <a:pt x="1" y="781"/>
                    <a:pt x="214" y="1024"/>
                    <a:pt x="487" y="1024"/>
                  </a:cubicBezTo>
                  <a:cubicBezTo>
                    <a:pt x="943" y="1024"/>
                    <a:pt x="1186" y="477"/>
                    <a:pt x="852" y="143"/>
                  </a:cubicBezTo>
                  <a:cubicBezTo>
                    <a:pt x="754" y="45"/>
                    <a:pt x="631" y="1"/>
                    <a:pt x="510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5998850" y="4128775"/>
              <a:ext cx="35000" cy="32700"/>
            </a:xfrm>
            <a:custGeom>
              <a:rect b="b" l="l" r="r" t="t"/>
              <a:pathLst>
                <a:path extrusionOk="0" h="1308" w="1400">
                  <a:moveTo>
                    <a:pt x="852" y="0"/>
                  </a:moveTo>
                  <a:lnTo>
                    <a:pt x="700" y="31"/>
                  </a:lnTo>
                  <a:cubicBezTo>
                    <a:pt x="609" y="31"/>
                    <a:pt x="518" y="91"/>
                    <a:pt x="457" y="152"/>
                  </a:cubicBezTo>
                  <a:lnTo>
                    <a:pt x="214" y="365"/>
                  </a:lnTo>
                  <a:cubicBezTo>
                    <a:pt x="62" y="517"/>
                    <a:pt x="1" y="760"/>
                    <a:pt x="92" y="973"/>
                  </a:cubicBezTo>
                  <a:cubicBezTo>
                    <a:pt x="122" y="1034"/>
                    <a:pt x="153" y="1095"/>
                    <a:pt x="214" y="1155"/>
                  </a:cubicBezTo>
                  <a:lnTo>
                    <a:pt x="335" y="1247"/>
                  </a:lnTo>
                  <a:cubicBezTo>
                    <a:pt x="426" y="1277"/>
                    <a:pt x="518" y="1307"/>
                    <a:pt x="609" y="1307"/>
                  </a:cubicBezTo>
                  <a:lnTo>
                    <a:pt x="761" y="1307"/>
                  </a:lnTo>
                  <a:cubicBezTo>
                    <a:pt x="852" y="1277"/>
                    <a:pt x="943" y="1216"/>
                    <a:pt x="1004" y="1155"/>
                  </a:cubicBezTo>
                  <a:cubicBezTo>
                    <a:pt x="1095" y="1064"/>
                    <a:pt x="1156" y="1003"/>
                    <a:pt x="1247" y="912"/>
                  </a:cubicBezTo>
                  <a:cubicBezTo>
                    <a:pt x="1277" y="882"/>
                    <a:pt x="1308" y="821"/>
                    <a:pt x="1338" y="760"/>
                  </a:cubicBezTo>
                  <a:cubicBezTo>
                    <a:pt x="1369" y="669"/>
                    <a:pt x="1399" y="608"/>
                    <a:pt x="1399" y="547"/>
                  </a:cubicBezTo>
                  <a:cubicBezTo>
                    <a:pt x="1399" y="456"/>
                    <a:pt x="1369" y="395"/>
                    <a:pt x="1338" y="335"/>
                  </a:cubicBezTo>
                  <a:cubicBezTo>
                    <a:pt x="1308" y="274"/>
                    <a:pt x="1277" y="213"/>
                    <a:pt x="1217" y="152"/>
                  </a:cubicBezTo>
                  <a:lnTo>
                    <a:pt x="1125" y="91"/>
                  </a:lnTo>
                  <a:cubicBezTo>
                    <a:pt x="1034" y="31"/>
                    <a:pt x="943" y="0"/>
                    <a:pt x="852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2"/>
            <p:cNvSpPr/>
            <p:nvPr/>
          </p:nvSpPr>
          <p:spPr>
            <a:xfrm>
              <a:off x="6011775" y="4033025"/>
              <a:ext cx="34225" cy="32700"/>
            </a:xfrm>
            <a:custGeom>
              <a:rect b="b" l="l" r="r" t="t"/>
              <a:pathLst>
                <a:path extrusionOk="0" h="1308" w="1369">
                  <a:moveTo>
                    <a:pt x="639" y="0"/>
                  </a:moveTo>
                  <a:cubicBezTo>
                    <a:pt x="548" y="31"/>
                    <a:pt x="456" y="61"/>
                    <a:pt x="396" y="152"/>
                  </a:cubicBezTo>
                  <a:lnTo>
                    <a:pt x="335" y="183"/>
                  </a:lnTo>
                  <a:lnTo>
                    <a:pt x="274" y="244"/>
                  </a:lnTo>
                  <a:cubicBezTo>
                    <a:pt x="274" y="274"/>
                    <a:pt x="244" y="274"/>
                    <a:pt x="244" y="304"/>
                  </a:cubicBezTo>
                  <a:lnTo>
                    <a:pt x="183" y="365"/>
                  </a:lnTo>
                  <a:cubicBezTo>
                    <a:pt x="122" y="426"/>
                    <a:pt x="92" y="487"/>
                    <a:pt x="61" y="548"/>
                  </a:cubicBezTo>
                  <a:cubicBezTo>
                    <a:pt x="31" y="608"/>
                    <a:pt x="1" y="669"/>
                    <a:pt x="31" y="760"/>
                  </a:cubicBezTo>
                  <a:cubicBezTo>
                    <a:pt x="1" y="821"/>
                    <a:pt x="31" y="912"/>
                    <a:pt x="61" y="973"/>
                  </a:cubicBezTo>
                  <a:cubicBezTo>
                    <a:pt x="92" y="1034"/>
                    <a:pt x="122" y="1095"/>
                    <a:pt x="183" y="1155"/>
                  </a:cubicBezTo>
                  <a:lnTo>
                    <a:pt x="305" y="1216"/>
                  </a:lnTo>
                  <a:cubicBezTo>
                    <a:pt x="365" y="1277"/>
                    <a:pt x="456" y="1307"/>
                    <a:pt x="578" y="1307"/>
                  </a:cubicBezTo>
                  <a:lnTo>
                    <a:pt x="700" y="1277"/>
                  </a:lnTo>
                  <a:cubicBezTo>
                    <a:pt x="791" y="1247"/>
                    <a:pt x="882" y="1216"/>
                    <a:pt x="943" y="1155"/>
                  </a:cubicBezTo>
                  <a:lnTo>
                    <a:pt x="1004" y="1095"/>
                  </a:lnTo>
                  <a:lnTo>
                    <a:pt x="1064" y="1064"/>
                  </a:lnTo>
                  <a:lnTo>
                    <a:pt x="1125" y="1004"/>
                  </a:lnTo>
                  <a:lnTo>
                    <a:pt x="1186" y="943"/>
                  </a:lnTo>
                  <a:cubicBezTo>
                    <a:pt x="1216" y="882"/>
                    <a:pt x="1277" y="821"/>
                    <a:pt x="1277" y="760"/>
                  </a:cubicBezTo>
                  <a:cubicBezTo>
                    <a:pt x="1368" y="639"/>
                    <a:pt x="1368" y="456"/>
                    <a:pt x="1277" y="335"/>
                  </a:cubicBezTo>
                  <a:cubicBezTo>
                    <a:pt x="1277" y="274"/>
                    <a:pt x="1216" y="213"/>
                    <a:pt x="1186" y="152"/>
                  </a:cubicBezTo>
                  <a:lnTo>
                    <a:pt x="1064" y="61"/>
                  </a:lnTo>
                  <a:cubicBezTo>
                    <a:pt x="973" y="31"/>
                    <a:pt x="882" y="0"/>
                    <a:pt x="791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2"/>
            <p:cNvSpPr/>
            <p:nvPr/>
          </p:nvSpPr>
          <p:spPr>
            <a:xfrm>
              <a:off x="6066500" y="4036325"/>
              <a:ext cx="23575" cy="21050"/>
            </a:xfrm>
            <a:custGeom>
              <a:rect b="b" l="l" r="r" t="t"/>
              <a:pathLst>
                <a:path extrusionOk="0" h="842" w="943">
                  <a:moveTo>
                    <a:pt x="415" y="1"/>
                  </a:moveTo>
                  <a:cubicBezTo>
                    <a:pt x="200" y="1"/>
                    <a:pt x="0" y="165"/>
                    <a:pt x="0" y="416"/>
                  </a:cubicBezTo>
                  <a:cubicBezTo>
                    <a:pt x="0" y="659"/>
                    <a:pt x="182" y="841"/>
                    <a:pt x="395" y="841"/>
                  </a:cubicBezTo>
                  <a:cubicBezTo>
                    <a:pt x="760" y="811"/>
                    <a:pt x="942" y="385"/>
                    <a:pt x="699" y="112"/>
                  </a:cubicBezTo>
                  <a:cubicBezTo>
                    <a:pt x="613" y="35"/>
                    <a:pt x="512" y="1"/>
                    <a:pt x="415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6058125" y="4014775"/>
              <a:ext cx="25100" cy="19025"/>
            </a:xfrm>
            <a:custGeom>
              <a:rect b="b" l="l" r="r" t="t"/>
              <a:pathLst>
                <a:path extrusionOk="0" h="761" w="1004">
                  <a:moveTo>
                    <a:pt x="517" y="1"/>
                  </a:moveTo>
                  <a:cubicBezTo>
                    <a:pt x="1" y="1"/>
                    <a:pt x="1" y="761"/>
                    <a:pt x="517" y="761"/>
                  </a:cubicBezTo>
                  <a:cubicBezTo>
                    <a:pt x="1004" y="761"/>
                    <a:pt x="1004" y="1"/>
                    <a:pt x="517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6025450" y="3947925"/>
              <a:ext cx="22825" cy="17500"/>
            </a:xfrm>
            <a:custGeom>
              <a:rect b="b" l="l" r="r" t="t"/>
              <a:pathLst>
                <a:path extrusionOk="0" h="700" w="913">
                  <a:moveTo>
                    <a:pt x="457" y="0"/>
                  </a:moveTo>
                  <a:cubicBezTo>
                    <a:pt x="1" y="0"/>
                    <a:pt x="1" y="699"/>
                    <a:pt x="457" y="699"/>
                  </a:cubicBezTo>
                  <a:cubicBezTo>
                    <a:pt x="913" y="699"/>
                    <a:pt x="913" y="0"/>
                    <a:pt x="45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2"/>
            <p:cNvSpPr/>
            <p:nvPr/>
          </p:nvSpPr>
          <p:spPr>
            <a:xfrm>
              <a:off x="6010250" y="3879050"/>
              <a:ext cx="23600" cy="21025"/>
            </a:xfrm>
            <a:custGeom>
              <a:rect b="b" l="l" r="r" t="t"/>
              <a:pathLst>
                <a:path extrusionOk="0" h="841" w="944">
                  <a:moveTo>
                    <a:pt x="415" y="0"/>
                  </a:moveTo>
                  <a:cubicBezTo>
                    <a:pt x="201" y="0"/>
                    <a:pt x="1" y="164"/>
                    <a:pt x="1" y="415"/>
                  </a:cubicBezTo>
                  <a:cubicBezTo>
                    <a:pt x="1" y="627"/>
                    <a:pt x="183" y="810"/>
                    <a:pt x="396" y="840"/>
                  </a:cubicBezTo>
                  <a:cubicBezTo>
                    <a:pt x="761" y="810"/>
                    <a:pt x="943" y="384"/>
                    <a:pt x="700" y="111"/>
                  </a:cubicBezTo>
                  <a:cubicBezTo>
                    <a:pt x="614" y="34"/>
                    <a:pt x="513" y="0"/>
                    <a:pt x="415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2"/>
            <p:cNvSpPr/>
            <p:nvPr/>
          </p:nvSpPr>
          <p:spPr>
            <a:xfrm>
              <a:off x="6053575" y="3833650"/>
              <a:ext cx="26625" cy="25200"/>
            </a:xfrm>
            <a:custGeom>
              <a:rect b="b" l="l" r="r" t="t"/>
              <a:pathLst>
                <a:path extrusionOk="0" h="1008" w="1065">
                  <a:moveTo>
                    <a:pt x="464" y="0"/>
                  </a:moveTo>
                  <a:cubicBezTo>
                    <a:pt x="352" y="0"/>
                    <a:pt x="243" y="35"/>
                    <a:pt x="152" y="103"/>
                  </a:cubicBezTo>
                  <a:cubicBezTo>
                    <a:pt x="61" y="225"/>
                    <a:pt x="0" y="377"/>
                    <a:pt x="61" y="529"/>
                  </a:cubicBezTo>
                  <a:cubicBezTo>
                    <a:pt x="92" y="681"/>
                    <a:pt x="213" y="802"/>
                    <a:pt x="365" y="833"/>
                  </a:cubicBezTo>
                  <a:lnTo>
                    <a:pt x="426" y="863"/>
                  </a:lnTo>
                  <a:lnTo>
                    <a:pt x="426" y="863"/>
                  </a:lnTo>
                  <a:lnTo>
                    <a:pt x="335" y="833"/>
                  </a:lnTo>
                  <a:lnTo>
                    <a:pt x="335" y="833"/>
                  </a:lnTo>
                  <a:lnTo>
                    <a:pt x="365" y="863"/>
                  </a:lnTo>
                  <a:lnTo>
                    <a:pt x="426" y="893"/>
                  </a:lnTo>
                  <a:lnTo>
                    <a:pt x="517" y="954"/>
                  </a:lnTo>
                  <a:lnTo>
                    <a:pt x="608" y="984"/>
                  </a:lnTo>
                  <a:cubicBezTo>
                    <a:pt x="623" y="1000"/>
                    <a:pt x="646" y="1007"/>
                    <a:pt x="669" y="1007"/>
                  </a:cubicBezTo>
                  <a:cubicBezTo>
                    <a:pt x="692" y="1007"/>
                    <a:pt x="715" y="1000"/>
                    <a:pt x="730" y="984"/>
                  </a:cubicBezTo>
                  <a:lnTo>
                    <a:pt x="821" y="984"/>
                  </a:lnTo>
                  <a:cubicBezTo>
                    <a:pt x="882" y="954"/>
                    <a:pt x="912" y="924"/>
                    <a:pt x="943" y="893"/>
                  </a:cubicBezTo>
                  <a:lnTo>
                    <a:pt x="1003" y="833"/>
                  </a:lnTo>
                  <a:lnTo>
                    <a:pt x="1064" y="741"/>
                  </a:lnTo>
                  <a:cubicBezTo>
                    <a:pt x="1064" y="681"/>
                    <a:pt x="1064" y="650"/>
                    <a:pt x="1064" y="589"/>
                  </a:cubicBezTo>
                  <a:cubicBezTo>
                    <a:pt x="1034" y="559"/>
                    <a:pt x="1034" y="498"/>
                    <a:pt x="1003" y="468"/>
                  </a:cubicBezTo>
                  <a:lnTo>
                    <a:pt x="912" y="377"/>
                  </a:lnTo>
                  <a:lnTo>
                    <a:pt x="882" y="316"/>
                  </a:lnTo>
                  <a:cubicBezTo>
                    <a:pt x="851" y="164"/>
                    <a:pt x="730" y="42"/>
                    <a:pt x="578" y="12"/>
                  </a:cubicBezTo>
                  <a:cubicBezTo>
                    <a:pt x="540" y="4"/>
                    <a:pt x="502" y="0"/>
                    <a:pt x="46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6242025" y="3672075"/>
              <a:ext cx="34975" cy="29650"/>
            </a:xfrm>
            <a:custGeom>
              <a:rect b="b" l="l" r="r" t="t"/>
              <a:pathLst>
                <a:path extrusionOk="0" h="1186" w="1399">
                  <a:moveTo>
                    <a:pt x="791" y="1"/>
                  </a:moveTo>
                  <a:lnTo>
                    <a:pt x="578" y="31"/>
                  </a:lnTo>
                  <a:cubicBezTo>
                    <a:pt x="517" y="31"/>
                    <a:pt x="426" y="31"/>
                    <a:pt x="365" y="61"/>
                  </a:cubicBezTo>
                  <a:cubicBezTo>
                    <a:pt x="304" y="92"/>
                    <a:pt x="213" y="122"/>
                    <a:pt x="183" y="183"/>
                  </a:cubicBezTo>
                  <a:cubicBezTo>
                    <a:pt x="122" y="244"/>
                    <a:pt x="92" y="305"/>
                    <a:pt x="61" y="365"/>
                  </a:cubicBezTo>
                  <a:cubicBezTo>
                    <a:pt x="31" y="426"/>
                    <a:pt x="0" y="517"/>
                    <a:pt x="0" y="578"/>
                  </a:cubicBezTo>
                  <a:lnTo>
                    <a:pt x="31" y="730"/>
                  </a:lnTo>
                  <a:cubicBezTo>
                    <a:pt x="61" y="821"/>
                    <a:pt x="122" y="912"/>
                    <a:pt x="183" y="973"/>
                  </a:cubicBezTo>
                  <a:lnTo>
                    <a:pt x="304" y="1064"/>
                  </a:lnTo>
                  <a:cubicBezTo>
                    <a:pt x="365" y="1125"/>
                    <a:pt x="487" y="1156"/>
                    <a:pt x="578" y="1156"/>
                  </a:cubicBezTo>
                  <a:lnTo>
                    <a:pt x="791" y="1186"/>
                  </a:lnTo>
                  <a:cubicBezTo>
                    <a:pt x="882" y="1186"/>
                    <a:pt x="943" y="1156"/>
                    <a:pt x="1034" y="1125"/>
                  </a:cubicBezTo>
                  <a:cubicBezTo>
                    <a:pt x="1095" y="1095"/>
                    <a:pt x="1155" y="1064"/>
                    <a:pt x="1216" y="1004"/>
                  </a:cubicBezTo>
                  <a:cubicBezTo>
                    <a:pt x="1277" y="943"/>
                    <a:pt x="1307" y="882"/>
                    <a:pt x="1338" y="821"/>
                  </a:cubicBezTo>
                  <a:cubicBezTo>
                    <a:pt x="1368" y="730"/>
                    <a:pt x="1399" y="669"/>
                    <a:pt x="1399" y="578"/>
                  </a:cubicBezTo>
                  <a:lnTo>
                    <a:pt x="1368" y="426"/>
                  </a:lnTo>
                  <a:cubicBezTo>
                    <a:pt x="1338" y="335"/>
                    <a:pt x="1277" y="244"/>
                    <a:pt x="1216" y="183"/>
                  </a:cubicBezTo>
                  <a:lnTo>
                    <a:pt x="1095" y="92"/>
                  </a:lnTo>
                  <a:cubicBezTo>
                    <a:pt x="1004" y="31"/>
                    <a:pt x="912" y="1"/>
                    <a:pt x="791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6290650" y="3749575"/>
              <a:ext cx="9900" cy="9150"/>
            </a:xfrm>
            <a:custGeom>
              <a:rect b="b" l="l" r="r" t="t"/>
              <a:pathLst>
                <a:path extrusionOk="0" h="366" w="396">
                  <a:moveTo>
                    <a:pt x="214" y="1"/>
                  </a:moveTo>
                  <a:cubicBezTo>
                    <a:pt x="1" y="31"/>
                    <a:pt x="1" y="335"/>
                    <a:pt x="214" y="366"/>
                  </a:cubicBezTo>
                  <a:cubicBezTo>
                    <a:pt x="396" y="335"/>
                    <a:pt x="396" y="31"/>
                    <a:pt x="21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6286850" y="3741225"/>
              <a:ext cx="17500" cy="14475"/>
            </a:xfrm>
            <a:custGeom>
              <a:rect b="b" l="l" r="r" t="t"/>
              <a:pathLst>
                <a:path extrusionOk="0" h="579" w="700">
                  <a:moveTo>
                    <a:pt x="366" y="1"/>
                  </a:moveTo>
                  <a:cubicBezTo>
                    <a:pt x="1" y="31"/>
                    <a:pt x="1" y="548"/>
                    <a:pt x="366" y="578"/>
                  </a:cubicBezTo>
                  <a:cubicBezTo>
                    <a:pt x="700" y="548"/>
                    <a:pt x="700" y="31"/>
                    <a:pt x="36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6227575" y="3832075"/>
              <a:ext cx="24350" cy="29950"/>
            </a:xfrm>
            <a:custGeom>
              <a:rect b="b" l="l" r="r" t="t"/>
              <a:pathLst>
                <a:path extrusionOk="0" h="1198" w="974">
                  <a:moveTo>
                    <a:pt x="703" y="1"/>
                  </a:moveTo>
                  <a:cubicBezTo>
                    <a:pt x="609" y="1"/>
                    <a:pt x="528" y="55"/>
                    <a:pt x="487" y="136"/>
                  </a:cubicBezTo>
                  <a:cubicBezTo>
                    <a:pt x="335" y="348"/>
                    <a:pt x="183" y="592"/>
                    <a:pt x="31" y="804"/>
                  </a:cubicBezTo>
                  <a:cubicBezTo>
                    <a:pt x="1" y="865"/>
                    <a:pt x="1" y="926"/>
                    <a:pt x="1" y="1017"/>
                  </a:cubicBezTo>
                  <a:cubicBezTo>
                    <a:pt x="35" y="1136"/>
                    <a:pt x="144" y="1198"/>
                    <a:pt x="256" y="1198"/>
                  </a:cubicBezTo>
                  <a:cubicBezTo>
                    <a:pt x="344" y="1198"/>
                    <a:pt x="433" y="1159"/>
                    <a:pt x="487" y="1078"/>
                  </a:cubicBezTo>
                  <a:lnTo>
                    <a:pt x="943" y="409"/>
                  </a:lnTo>
                  <a:cubicBezTo>
                    <a:pt x="974" y="348"/>
                    <a:pt x="974" y="257"/>
                    <a:pt x="943" y="196"/>
                  </a:cubicBezTo>
                  <a:cubicBezTo>
                    <a:pt x="943" y="136"/>
                    <a:pt x="882" y="75"/>
                    <a:pt x="852" y="44"/>
                  </a:cubicBezTo>
                  <a:cubicBezTo>
                    <a:pt x="801" y="14"/>
                    <a:pt x="751" y="1"/>
                    <a:pt x="703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6252650" y="3843050"/>
              <a:ext cx="18275" cy="13700"/>
            </a:xfrm>
            <a:custGeom>
              <a:rect b="b" l="l" r="r" t="t"/>
              <a:pathLst>
                <a:path extrusionOk="0" h="548" w="731">
                  <a:moveTo>
                    <a:pt x="366" y="1"/>
                  </a:moveTo>
                  <a:cubicBezTo>
                    <a:pt x="1" y="1"/>
                    <a:pt x="1" y="548"/>
                    <a:pt x="366" y="548"/>
                  </a:cubicBezTo>
                  <a:cubicBezTo>
                    <a:pt x="730" y="548"/>
                    <a:pt x="730" y="1"/>
                    <a:pt x="36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2"/>
            <p:cNvSpPr/>
            <p:nvPr/>
          </p:nvSpPr>
          <p:spPr>
            <a:xfrm>
              <a:off x="6306625" y="3692575"/>
              <a:ext cx="28900" cy="56025"/>
            </a:xfrm>
            <a:custGeom>
              <a:rect b="b" l="l" r="r" t="t"/>
              <a:pathLst>
                <a:path extrusionOk="0" h="2241" w="1156">
                  <a:moveTo>
                    <a:pt x="467" y="0"/>
                  </a:moveTo>
                  <a:cubicBezTo>
                    <a:pt x="317" y="0"/>
                    <a:pt x="171" y="74"/>
                    <a:pt x="91" y="214"/>
                  </a:cubicBezTo>
                  <a:cubicBezTo>
                    <a:pt x="30" y="336"/>
                    <a:pt x="0" y="457"/>
                    <a:pt x="30" y="579"/>
                  </a:cubicBezTo>
                  <a:lnTo>
                    <a:pt x="274" y="1916"/>
                  </a:lnTo>
                  <a:cubicBezTo>
                    <a:pt x="304" y="2038"/>
                    <a:pt x="365" y="2129"/>
                    <a:pt x="456" y="2190"/>
                  </a:cubicBezTo>
                  <a:cubicBezTo>
                    <a:pt x="527" y="2225"/>
                    <a:pt x="598" y="2240"/>
                    <a:pt x="670" y="2240"/>
                  </a:cubicBezTo>
                  <a:cubicBezTo>
                    <a:pt x="720" y="2240"/>
                    <a:pt x="770" y="2233"/>
                    <a:pt x="821" y="2220"/>
                  </a:cubicBezTo>
                  <a:cubicBezTo>
                    <a:pt x="912" y="2190"/>
                    <a:pt x="1034" y="2129"/>
                    <a:pt x="1094" y="2007"/>
                  </a:cubicBezTo>
                  <a:cubicBezTo>
                    <a:pt x="1125" y="1916"/>
                    <a:pt x="1155" y="1795"/>
                    <a:pt x="1125" y="1673"/>
                  </a:cubicBezTo>
                  <a:lnTo>
                    <a:pt x="912" y="336"/>
                  </a:lnTo>
                  <a:cubicBezTo>
                    <a:pt x="882" y="214"/>
                    <a:pt x="790" y="123"/>
                    <a:pt x="699" y="62"/>
                  </a:cubicBezTo>
                  <a:cubicBezTo>
                    <a:pt x="626" y="20"/>
                    <a:pt x="546" y="0"/>
                    <a:pt x="46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6299025" y="3631800"/>
              <a:ext cx="27375" cy="19775"/>
            </a:xfrm>
            <a:custGeom>
              <a:rect b="b" l="l" r="r" t="t"/>
              <a:pathLst>
                <a:path extrusionOk="0" h="791" w="1095">
                  <a:moveTo>
                    <a:pt x="547" y="1"/>
                  </a:moveTo>
                  <a:cubicBezTo>
                    <a:pt x="0" y="1"/>
                    <a:pt x="0" y="791"/>
                    <a:pt x="547" y="791"/>
                  </a:cubicBezTo>
                  <a:cubicBezTo>
                    <a:pt x="1094" y="791"/>
                    <a:pt x="1094" y="1"/>
                    <a:pt x="547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6336250" y="3561125"/>
              <a:ext cx="19775" cy="15225"/>
            </a:xfrm>
            <a:custGeom>
              <a:rect b="b" l="l" r="r" t="t"/>
              <a:pathLst>
                <a:path extrusionOk="0" h="609" w="791">
                  <a:moveTo>
                    <a:pt x="396" y="1"/>
                  </a:moveTo>
                  <a:cubicBezTo>
                    <a:pt x="1" y="1"/>
                    <a:pt x="1" y="609"/>
                    <a:pt x="396" y="609"/>
                  </a:cubicBezTo>
                  <a:cubicBezTo>
                    <a:pt x="791" y="609"/>
                    <a:pt x="791" y="1"/>
                    <a:pt x="396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2"/>
            <p:cNvSpPr/>
            <p:nvPr/>
          </p:nvSpPr>
          <p:spPr>
            <a:xfrm>
              <a:off x="6407675" y="3444875"/>
              <a:ext cx="12950" cy="11425"/>
            </a:xfrm>
            <a:custGeom>
              <a:rect b="b" l="l" r="r" t="t"/>
              <a:pathLst>
                <a:path extrusionOk="0" h="457" w="518">
                  <a:moveTo>
                    <a:pt x="244" y="0"/>
                  </a:moveTo>
                  <a:cubicBezTo>
                    <a:pt x="1" y="31"/>
                    <a:pt x="1" y="426"/>
                    <a:pt x="244" y="456"/>
                  </a:cubicBezTo>
                  <a:cubicBezTo>
                    <a:pt x="517" y="426"/>
                    <a:pt x="517" y="31"/>
                    <a:pt x="2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2"/>
            <p:cNvSpPr/>
            <p:nvPr/>
          </p:nvSpPr>
          <p:spPr>
            <a:xfrm>
              <a:off x="6447200" y="3389400"/>
              <a:ext cx="12175" cy="9900"/>
            </a:xfrm>
            <a:custGeom>
              <a:rect b="b" l="l" r="r" t="t"/>
              <a:pathLst>
                <a:path extrusionOk="0" h="396" w="487">
                  <a:moveTo>
                    <a:pt x="243" y="0"/>
                  </a:moveTo>
                  <a:cubicBezTo>
                    <a:pt x="0" y="0"/>
                    <a:pt x="0" y="396"/>
                    <a:pt x="243" y="396"/>
                  </a:cubicBezTo>
                  <a:cubicBezTo>
                    <a:pt x="487" y="396"/>
                    <a:pt x="487" y="0"/>
                    <a:pt x="243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ctr" bIns="182850" lIns="182850" spcFirstLastPara="1" rIns="182850" wrap="square" tIns="1828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" name="Google Shape;151;p12"/>
          <p:cNvSpPr/>
          <p:nvPr/>
        </p:nvSpPr>
        <p:spPr>
          <a:xfrm flipH="1" rot="-8951899">
            <a:off x="16094268" y="3934672"/>
            <a:ext cx="5019831" cy="3460815"/>
          </a:xfrm>
          <a:custGeom>
            <a:rect b="b" l="l" r="r" t="t"/>
            <a:pathLst>
              <a:path extrusionOk="0" h="57084" w="82799">
                <a:moveTo>
                  <a:pt x="82676" y="0"/>
                </a:moveTo>
                <a:cubicBezTo>
                  <a:pt x="80376" y="15591"/>
                  <a:pt x="66960" y="26274"/>
                  <a:pt x="52252" y="26274"/>
                </a:cubicBezTo>
                <a:cubicBezTo>
                  <a:pt x="48694" y="26274"/>
                  <a:pt x="45061" y="25649"/>
                  <a:pt x="41490" y="24317"/>
                </a:cubicBezTo>
                <a:cubicBezTo>
                  <a:pt x="36749" y="22524"/>
                  <a:pt x="32402" y="19545"/>
                  <a:pt x="28207" y="16657"/>
                </a:cubicBezTo>
                <a:cubicBezTo>
                  <a:pt x="22250" y="12554"/>
                  <a:pt x="16079" y="8298"/>
                  <a:pt x="8845" y="7630"/>
                </a:cubicBezTo>
                <a:cubicBezTo>
                  <a:pt x="8538" y="7602"/>
                  <a:pt x="8217" y="7587"/>
                  <a:pt x="7888" y="7587"/>
                </a:cubicBezTo>
                <a:cubicBezTo>
                  <a:pt x="4635" y="7587"/>
                  <a:pt x="541" y="8985"/>
                  <a:pt x="183" y="12463"/>
                </a:cubicBezTo>
                <a:cubicBezTo>
                  <a:pt x="0" y="14043"/>
                  <a:pt x="730" y="15533"/>
                  <a:pt x="2158" y="16748"/>
                </a:cubicBezTo>
                <a:cubicBezTo>
                  <a:pt x="3526" y="17843"/>
                  <a:pt x="5198" y="18542"/>
                  <a:pt x="6961" y="18754"/>
                </a:cubicBezTo>
                <a:cubicBezTo>
                  <a:pt x="7789" y="18828"/>
                  <a:pt x="8628" y="18868"/>
                  <a:pt x="9472" y="18868"/>
                </a:cubicBezTo>
                <a:cubicBezTo>
                  <a:pt x="10022" y="18868"/>
                  <a:pt x="10573" y="18851"/>
                  <a:pt x="11125" y="18815"/>
                </a:cubicBezTo>
                <a:cubicBezTo>
                  <a:pt x="11696" y="18798"/>
                  <a:pt x="12273" y="18783"/>
                  <a:pt x="12850" y="18783"/>
                </a:cubicBezTo>
                <a:cubicBezTo>
                  <a:pt x="14268" y="18783"/>
                  <a:pt x="15691" y="18874"/>
                  <a:pt x="17052" y="19241"/>
                </a:cubicBezTo>
                <a:cubicBezTo>
                  <a:pt x="19089" y="19849"/>
                  <a:pt x="20760" y="21338"/>
                  <a:pt x="21612" y="23283"/>
                </a:cubicBezTo>
                <a:cubicBezTo>
                  <a:pt x="22098" y="24408"/>
                  <a:pt x="22007" y="25715"/>
                  <a:pt x="21368" y="26749"/>
                </a:cubicBezTo>
                <a:cubicBezTo>
                  <a:pt x="20683" y="27788"/>
                  <a:pt x="19240" y="28619"/>
                  <a:pt x="17509" y="28619"/>
                </a:cubicBezTo>
                <a:cubicBezTo>
                  <a:pt x="16862" y="28619"/>
                  <a:pt x="16175" y="28503"/>
                  <a:pt x="15472" y="28238"/>
                </a:cubicBezTo>
                <a:cubicBezTo>
                  <a:pt x="13435" y="27448"/>
                  <a:pt x="11854" y="25745"/>
                  <a:pt x="10456" y="24043"/>
                </a:cubicBezTo>
                <a:cubicBezTo>
                  <a:pt x="10092" y="23496"/>
                  <a:pt x="9575" y="23071"/>
                  <a:pt x="8967" y="22797"/>
                </a:cubicBezTo>
                <a:cubicBezTo>
                  <a:pt x="8785" y="22736"/>
                  <a:pt x="8592" y="22706"/>
                  <a:pt x="8400" y="22706"/>
                </a:cubicBezTo>
                <a:cubicBezTo>
                  <a:pt x="8014" y="22706"/>
                  <a:pt x="7629" y="22827"/>
                  <a:pt x="7326" y="23071"/>
                </a:cubicBezTo>
                <a:cubicBezTo>
                  <a:pt x="6657" y="23557"/>
                  <a:pt x="6262" y="24286"/>
                  <a:pt x="6201" y="25107"/>
                </a:cubicBezTo>
                <a:cubicBezTo>
                  <a:pt x="6170" y="26597"/>
                  <a:pt x="7234" y="27843"/>
                  <a:pt x="8146" y="28603"/>
                </a:cubicBezTo>
                <a:cubicBezTo>
                  <a:pt x="11372" y="31375"/>
                  <a:pt x="15885" y="31880"/>
                  <a:pt x="19427" y="31880"/>
                </a:cubicBezTo>
                <a:cubicBezTo>
                  <a:pt x="19923" y="31880"/>
                  <a:pt x="20400" y="31870"/>
                  <a:pt x="20852" y="31855"/>
                </a:cubicBezTo>
                <a:cubicBezTo>
                  <a:pt x="21794" y="31825"/>
                  <a:pt x="22736" y="31764"/>
                  <a:pt x="23648" y="31733"/>
                </a:cubicBezTo>
                <a:cubicBezTo>
                  <a:pt x="25095" y="31645"/>
                  <a:pt x="26564" y="31562"/>
                  <a:pt x="28031" y="31562"/>
                </a:cubicBezTo>
                <a:cubicBezTo>
                  <a:pt x="30108" y="31562"/>
                  <a:pt x="32183" y="31728"/>
                  <a:pt x="34195" y="32281"/>
                </a:cubicBezTo>
                <a:cubicBezTo>
                  <a:pt x="36445" y="32919"/>
                  <a:pt x="38512" y="34469"/>
                  <a:pt x="39454" y="36202"/>
                </a:cubicBezTo>
                <a:cubicBezTo>
                  <a:pt x="40001" y="37205"/>
                  <a:pt x="40122" y="38390"/>
                  <a:pt x="39788" y="39484"/>
                </a:cubicBezTo>
                <a:cubicBezTo>
                  <a:pt x="38944" y="41993"/>
                  <a:pt x="36049" y="42858"/>
                  <a:pt x="33094" y="42858"/>
                </a:cubicBezTo>
                <a:cubicBezTo>
                  <a:pt x="32434" y="42858"/>
                  <a:pt x="31770" y="42814"/>
                  <a:pt x="31125" y="42737"/>
                </a:cubicBezTo>
                <a:cubicBezTo>
                  <a:pt x="28511" y="42402"/>
                  <a:pt x="25897" y="41855"/>
                  <a:pt x="23344" y="41095"/>
                </a:cubicBezTo>
                <a:lnTo>
                  <a:pt x="22432" y="40852"/>
                </a:lnTo>
                <a:cubicBezTo>
                  <a:pt x="20760" y="40335"/>
                  <a:pt x="19028" y="39819"/>
                  <a:pt x="17265" y="39819"/>
                </a:cubicBezTo>
                <a:cubicBezTo>
                  <a:pt x="17234" y="39818"/>
                  <a:pt x="17204" y="39818"/>
                  <a:pt x="17174" y="39818"/>
                </a:cubicBezTo>
                <a:cubicBezTo>
                  <a:pt x="14370" y="39818"/>
                  <a:pt x="12637" y="41200"/>
                  <a:pt x="11915" y="42493"/>
                </a:cubicBezTo>
                <a:cubicBezTo>
                  <a:pt x="11338" y="43588"/>
                  <a:pt x="11247" y="44864"/>
                  <a:pt x="11642" y="46019"/>
                </a:cubicBezTo>
                <a:cubicBezTo>
                  <a:pt x="12250" y="48056"/>
                  <a:pt x="14165" y="50183"/>
                  <a:pt x="16505" y="51399"/>
                </a:cubicBezTo>
                <a:cubicBezTo>
                  <a:pt x="17356" y="51825"/>
                  <a:pt x="18268" y="52250"/>
                  <a:pt x="19180" y="52615"/>
                </a:cubicBezTo>
                <a:cubicBezTo>
                  <a:pt x="21672" y="53709"/>
                  <a:pt x="24256" y="54864"/>
                  <a:pt x="25776" y="57083"/>
                </a:cubicBezTo>
                <a:lnTo>
                  <a:pt x="25867" y="57053"/>
                </a:lnTo>
                <a:cubicBezTo>
                  <a:pt x="24317" y="54773"/>
                  <a:pt x="21733" y="53649"/>
                  <a:pt x="19210" y="52524"/>
                </a:cubicBezTo>
                <a:cubicBezTo>
                  <a:pt x="18329" y="52159"/>
                  <a:pt x="17387" y="51734"/>
                  <a:pt x="16535" y="51308"/>
                </a:cubicBezTo>
                <a:cubicBezTo>
                  <a:pt x="14225" y="50092"/>
                  <a:pt x="12341" y="48025"/>
                  <a:pt x="11733" y="46019"/>
                </a:cubicBezTo>
                <a:cubicBezTo>
                  <a:pt x="11338" y="44864"/>
                  <a:pt x="11459" y="43648"/>
                  <a:pt x="12006" y="42585"/>
                </a:cubicBezTo>
                <a:cubicBezTo>
                  <a:pt x="12706" y="41308"/>
                  <a:pt x="14438" y="39971"/>
                  <a:pt x="17204" y="39971"/>
                </a:cubicBezTo>
                <a:lnTo>
                  <a:pt x="17265" y="39971"/>
                </a:lnTo>
                <a:cubicBezTo>
                  <a:pt x="18997" y="39971"/>
                  <a:pt x="20730" y="40487"/>
                  <a:pt x="22402" y="40974"/>
                </a:cubicBezTo>
                <a:lnTo>
                  <a:pt x="23314" y="41247"/>
                </a:lnTo>
                <a:cubicBezTo>
                  <a:pt x="25867" y="41977"/>
                  <a:pt x="28481" y="42524"/>
                  <a:pt x="31125" y="42858"/>
                </a:cubicBezTo>
                <a:cubicBezTo>
                  <a:pt x="31787" y="42943"/>
                  <a:pt x="32471" y="42990"/>
                  <a:pt x="33151" y="42990"/>
                </a:cubicBezTo>
                <a:cubicBezTo>
                  <a:pt x="36124" y="42990"/>
                  <a:pt x="39038" y="42093"/>
                  <a:pt x="39879" y="39545"/>
                </a:cubicBezTo>
                <a:cubicBezTo>
                  <a:pt x="40244" y="38420"/>
                  <a:pt x="40122" y="37174"/>
                  <a:pt x="39545" y="36171"/>
                </a:cubicBezTo>
                <a:cubicBezTo>
                  <a:pt x="38603" y="34408"/>
                  <a:pt x="36505" y="32828"/>
                  <a:pt x="34226" y="32189"/>
                </a:cubicBezTo>
                <a:cubicBezTo>
                  <a:pt x="32174" y="31626"/>
                  <a:pt x="30047" y="31465"/>
                  <a:pt x="27915" y="31465"/>
                </a:cubicBezTo>
                <a:cubicBezTo>
                  <a:pt x="26477" y="31465"/>
                  <a:pt x="25037" y="31538"/>
                  <a:pt x="23618" y="31612"/>
                </a:cubicBezTo>
                <a:cubicBezTo>
                  <a:pt x="22706" y="31673"/>
                  <a:pt x="21794" y="31733"/>
                  <a:pt x="20852" y="31764"/>
                </a:cubicBezTo>
                <a:cubicBezTo>
                  <a:pt x="20453" y="31774"/>
                  <a:pt x="20035" y="31780"/>
                  <a:pt x="19602" y="31780"/>
                </a:cubicBezTo>
                <a:cubicBezTo>
                  <a:pt x="16045" y="31780"/>
                  <a:pt x="11486" y="31330"/>
                  <a:pt x="8207" y="28511"/>
                </a:cubicBezTo>
                <a:cubicBezTo>
                  <a:pt x="7326" y="27752"/>
                  <a:pt x="6292" y="26566"/>
                  <a:pt x="6322" y="25107"/>
                </a:cubicBezTo>
                <a:cubicBezTo>
                  <a:pt x="6353" y="24347"/>
                  <a:pt x="6748" y="23618"/>
                  <a:pt x="7386" y="23192"/>
                </a:cubicBezTo>
                <a:cubicBezTo>
                  <a:pt x="7678" y="22963"/>
                  <a:pt x="8041" y="22834"/>
                  <a:pt x="8407" y="22834"/>
                </a:cubicBezTo>
                <a:cubicBezTo>
                  <a:pt x="8575" y="22834"/>
                  <a:pt x="8743" y="22861"/>
                  <a:pt x="8906" y="22919"/>
                </a:cubicBezTo>
                <a:cubicBezTo>
                  <a:pt x="9484" y="23192"/>
                  <a:pt x="10000" y="23587"/>
                  <a:pt x="10335" y="24134"/>
                </a:cubicBezTo>
                <a:cubicBezTo>
                  <a:pt x="11763" y="25837"/>
                  <a:pt x="13374" y="27539"/>
                  <a:pt x="15441" y="28299"/>
                </a:cubicBezTo>
                <a:cubicBezTo>
                  <a:pt x="16084" y="28550"/>
                  <a:pt x="16821" y="28688"/>
                  <a:pt x="17564" y="28688"/>
                </a:cubicBezTo>
                <a:cubicBezTo>
                  <a:pt x="19070" y="28688"/>
                  <a:pt x="20605" y="28122"/>
                  <a:pt x="21460" y="26779"/>
                </a:cubicBezTo>
                <a:cubicBezTo>
                  <a:pt x="22128" y="25715"/>
                  <a:pt x="22219" y="24378"/>
                  <a:pt x="21703" y="23223"/>
                </a:cubicBezTo>
                <a:cubicBezTo>
                  <a:pt x="20852" y="21247"/>
                  <a:pt x="19149" y="19727"/>
                  <a:pt x="17083" y="19119"/>
                </a:cubicBezTo>
                <a:cubicBezTo>
                  <a:pt x="15752" y="18745"/>
                  <a:pt x="14380" y="18655"/>
                  <a:pt x="13013" y="18655"/>
                </a:cubicBezTo>
                <a:cubicBezTo>
                  <a:pt x="12381" y="18655"/>
                  <a:pt x="11750" y="18674"/>
                  <a:pt x="11125" y="18694"/>
                </a:cubicBezTo>
                <a:cubicBezTo>
                  <a:pt x="10659" y="18714"/>
                  <a:pt x="10193" y="18724"/>
                  <a:pt x="9728" y="18724"/>
                </a:cubicBezTo>
                <a:cubicBezTo>
                  <a:pt x="8798" y="18724"/>
                  <a:pt x="7873" y="18684"/>
                  <a:pt x="6961" y="18602"/>
                </a:cubicBezTo>
                <a:cubicBezTo>
                  <a:pt x="5228" y="18420"/>
                  <a:pt x="3587" y="17721"/>
                  <a:pt x="2219" y="16657"/>
                </a:cubicBezTo>
                <a:cubicBezTo>
                  <a:pt x="821" y="15472"/>
                  <a:pt x="122" y="13982"/>
                  <a:pt x="274" y="12463"/>
                </a:cubicBezTo>
                <a:cubicBezTo>
                  <a:pt x="631" y="9052"/>
                  <a:pt x="4622" y="7707"/>
                  <a:pt x="7833" y="7707"/>
                </a:cubicBezTo>
                <a:cubicBezTo>
                  <a:pt x="8170" y="7707"/>
                  <a:pt x="8500" y="7722"/>
                  <a:pt x="8815" y="7751"/>
                </a:cubicBezTo>
                <a:cubicBezTo>
                  <a:pt x="16019" y="8390"/>
                  <a:pt x="22189" y="12645"/>
                  <a:pt x="28147" y="16718"/>
                </a:cubicBezTo>
                <a:cubicBezTo>
                  <a:pt x="32341" y="19636"/>
                  <a:pt x="36688" y="22615"/>
                  <a:pt x="41430" y="24408"/>
                </a:cubicBezTo>
                <a:cubicBezTo>
                  <a:pt x="45021" y="25748"/>
                  <a:pt x="48675" y="26376"/>
                  <a:pt x="52252" y="26376"/>
                </a:cubicBezTo>
                <a:cubicBezTo>
                  <a:pt x="67020" y="26376"/>
                  <a:pt x="80474" y="15660"/>
                  <a:pt x="82798" y="0"/>
                </a:cubicBezTo>
                <a:close/>
              </a:path>
            </a:pathLst>
          </a:custGeom>
          <a:solidFill>
            <a:srgbClr val="F1C232"/>
          </a:solidFill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_1_1">
    <p:bg>
      <p:bgPr>
        <a:solidFill>
          <a:srgbClr val="1155CC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"/>
          <p:cNvSpPr/>
          <p:nvPr/>
        </p:nvSpPr>
        <p:spPr>
          <a:xfrm>
            <a:off x="12130449" y="3533629"/>
            <a:ext cx="6157657" cy="6753463"/>
          </a:xfrm>
          <a:custGeom>
            <a:rect b="b" l="l" r="r" t="t"/>
            <a:pathLst>
              <a:path extrusionOk="0" h="67874" w="61886">
                <a:moveTo>
                  <a:pt x="61430" y="0"/>
                </a:moveTo>
                <a:cubicBezTo>
                  <a:pt x="58329" y="91"/>
                  <a:pt x="55259" y="1246"/>
                  <a:pt x="52189" y="2158"/>
                </a:cubicBezTo>
                <a:cubicBezTo>
                  <a:pt x="48420" y="3283"/>
                  <a:pt x="44651" y="4468"/>
                  <a:pt x="40882" y="5684"/>
                </a:cubicBezTo>
                <a:cubicBezTo>
                  <a:pt x="33314" y="8146"/>
                  <a:pt x="25776" y="10760"/>
                  <a:pt x="18237" y="13587"/>
                </a:cubicBezTo>
                <a:cubicBezTo>
                  <a:pt x="17356" y="13921"/>
                  <a:pt x="16475" y="14256"/>
                  <a:pt x="15563" y="14590"/>
                </a:cubicBezTo>
                <a:cubicBezTo>
                  <a:pt x="11429" y="16171"/>
                  <a:pt x="6718" y="18572"/>
                  <a:pt x="4894" y="25654"/>
                </a:cubicBezTo>
                <a:cubicBezTo>
                  <a:pt x="3526" y="30943"/>
                  <a:pt x="4225" y="37174"/>
                  <a:pt x="4134" y="43071"/>
                </a:cubicBezTo>
                <a:cubicBezTo>
                  <a:pt x="3952" y="51673"/>
                  <a:pt x="1976" y="59819"/>
                  <a:pt x="0" y="67873"/>
                </a:cubicBezTo>
                <a:lnTo>
                  <a:pt x="61886" y="67873"/>
                </a:lnTo>
                <a:lnTo>
                  <a:pt x="61886" y="0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"/>
          <p:cNvSpPr txBox="1"/>
          <p:nvPr>
            <p:ph type="title"/>
          </p:nvPr>
        </p:nvSpPr>
        <p:spPr>
          <a:xfrm>
            <a:off x="2049600" y="730250"/>
            <a:ext cx="8041200" cy="2180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C232"/>
              </a:buClr>
              <a:buSzPts val="2800"/>
              <a:buNone/>
              <a:defRPr sz="10200">
                <a:solidFill>
                  <a:srgbClr val="F1C23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"/>
          <p:cNvSpPr txBox="1"/>
          <p:nvPr>
            <p:ph idx="1" type="subTitle"/>
          </p:nvPr>
        </p:nvSpPr>
        <p:spPr>
          <a:xfrm>
            <a:off x="623400" y="477770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400"/>
              <a:buFont typeface="Roboto"/>
              <a:buNone/>
              <a:defRPr sz="5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60" name="Google Shape;160;p15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61" name="Google Shape;1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7460" y="8692002"/>
            <a:ext cx="1594849" cy="151619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5"/>
          <p:cNvSpPr/>
          <p:nvPr/>
        </p:nvSpPr>
        <p:spPr>
          <a:xfrm>
            <a:off x="0" y="9521200"/>
            <a:ext cx="164472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rmal" type="tx">
  <p:cSld name="TITLE_AND_BOD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/>
          <p:nvPr/>
        </p:nvSpPr>
        <p:spPr>
          <a:xfrm>
            <a:off x="12106100" y="9608300"/>
            <a:ext cx="38958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6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7" name="Google Shape;167;p16"/>
          <p:cNvSpPr txBox="1"/>
          <p:nvPr>
            <p:ph idx="1" type="body"/>
          </p:nvPr>
        </p:nvSpPr>
        <p:spPr>
          <a:xfrm>
            <a:off x="391650" y="1966200"/>
            <a:ext cx="17041200" cy="7411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4064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4064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4064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4064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4064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4064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68" name="Google Shape;168;p16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69" name="Google Shape;16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7460" y="8692002"/>
            <a:ext cx="1594849" cy="1516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4" name="Google Shape;174;p17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75" name="Google Shape;175;p17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17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17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78" name="Google Shape;17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 txBox="1"/>
          <p:nvPr>
            <p:ph idx="2" type="body"/>
          </p:nvPr>
        </p:nvSpPr>
        <p:spPr>
          <a:xfrm>
            <a:off x="8309200" y="2265950"/>
            <a:ext cx="8584800" cy="6679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8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18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6" name="Google Shape;186;p18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87" name="Google Shape;187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p19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93" name="Google Shape;193;p19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19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" name="Google Shape;195;p19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96" name="Google Shape;19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0"/>
          <p:cNvSpPr txBox="1"/>
          <p:nvPr>
            <p:ph idx="1" type="subTitle"/>
          </p:nvPr>
        </p:nvSpPr>
        <p:spPr>
          <a:xfrm>
            <a:off x="531000" y="36450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Oswald"/>
              <a:buNone/>
              <a:defRPr sz="7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2" name="Google Shape;202;p20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203" name="Google Shape;203;p20"/>
          <p:cNvSpPr txBox="1"/>
          <p:nvPr/>
        </p:nvSpPr>
        <p:spPr>
          <a:xfrm>
            <a:off x="0" y="9577400"/>
            <a:ext cx="9144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0"/>
          <p:cNvSpPr txBox="1"/>
          <p:nvPr>
            <p:ph idx="12" type="sldNum"/>
          </p:nvPr>
        </p:nvSpPr>
        <p:spPr>
          <a:xfrm>
            <a:off x="17375600" y="9584600"/>
            <a:ext cx="788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Colors 1">
  <p:cSld name="ONE_COLUMN_TEXT_1_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Colors 1 1">
  <p:cSld name="ONE_COLUMN_TEXT_1_1_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2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3" name="Google Shape;21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 Bar Only">
  <p:cSld name="BLANK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24"/>
          <p:cNvSpPr/>
          <p:nvPr/>
        </p:nvSpPr>
        <p:spPr>
          <a:xfrm>
            <a:off x="0" y="10091400"/>
            <a:ext cx="18288000" cy="19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-116900" y="9910350"/>
            <a:ext cx="21432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©2021 Hatching Results, LLC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idx="1" type="subTitle"/>
          </p:nvPr>
        </p:nvSpPr>
        <p:spPr>
          <a:xfrm>
            <a:off x="623400" y="477770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400"/>
              <a:buFont typeface="Roboto"/>
              <a:buNone/>
              <a:defRPr sz="5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24" name="Google Shape;224;p26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5" name="Google Shape;225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7460" y="8692002"/>
            <a:ext cx="1594849" cy="151619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6"/>
          <p:cNvSpPr/>
          <p:nvPr/>
        </p:nvSpPr>
        <p:spPr>
          <a:xfrm>
            <a:off x="0" y="9521200"/>
            <a:ext cx="164472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rmal" type="tx">
  <p:cSld name="TITLE_AND_BODY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/>
          <p:nvPr/>
        </p:nvSpPr>
        <p:spPr>
          <a:xfrm>
            <a:off x="12106100" y="9608300"/>
            <a:ext cx="38958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1" name="Google Shape;231;p27"/>
          <p:cNvSpPr txBox="1"/>
          <p:nvPr>
            <p:ph idx="1" type="body"/>
          </p:nvPr>
        </p:nvSpPr>
        <p:spPr>
          <a:xfrm>
            <a:off x="391650" y="1966200"/>
            <a:ext cx="17041200" cy="7411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4064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4064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4064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4064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4064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4064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8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32" name="Google Shape;232;p27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33" name="Google Shape;233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7460" y="8692002"/>
            <a:ext cx="1594849" cy="1516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8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8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8" name="Google Shape;238;p28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9" name="Google Shape;239;p28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28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1" name="Google Shape;241;p28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42" name="Google Shape;242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8"/>
          <p:cNvSpPr txBox="1"/>
          <p:nvPr>
            <p:ph idx="2" type="body"/>
          </p:nvPr>
        </p:nvSpPr>
        <p:spPr>
          <a:xfrm>
            <a:off x="8309200" y="2265950"/>
            <a:ext cx="8584800" cy="6679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06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9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9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29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29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0" name="Google Shape;250;p29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51" name="Google Shape;251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0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0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6" name="Google Shape;256;p30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57" name="Google Shape;257;p30"/>
          <p:cNvSpPr txBox="1"/>
          <p:nvPr/>
        </p:nvSpPr>
        <p:spPr>
          <a:xfrm>
            <a:off x="0" y="9577400"/>
            <a:ext cx="13578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0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30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Oswald"/>
              <a:buNone/>
              <a:defRPr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260" name="Google Shape;26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1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4" name="Google Shape;264;p3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 txBox="1"/>
          <p:nvPr>
            <p:ph idx="1" type="subTitle"/>
          </p:nvPr>
        </p:nvSpPr>
        <p:spPr>
          <a:xfrm>
            <a:off x="531000" y="36450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Oswald"/>
              <a:buNone/>
              <a:defRPr sz="7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66" name="Google Shape;266;p3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267" name="Google Shape;267;p31"/>
          <p:cNvSpPr txBox="1"/>
          <p:nvPr/>
        </p:nvSpPr>
        <p:spPr>
          <a:xfrm>
            <a:off x="0" y="9577400"/>
            <a:ext cx="91440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School Name – School Counseling Department</a:t>
            </a:r>
            <a:endParaRPr sz="2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31"/>
          <p:cNvSpPr txBox="1"/>
          <p:nvPr>
            <p:ph idx="12" type="sldNum"/>
          </p:nvPr>
        </p:nvSpPr>
        <p:spPr>
          <a:xfrm>
            <a:off x="17375600" y="9584600"/>
            <a:ext cx="788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Colors 1">
  <p:cSld name="ONE_COLUMN_TEXT_1_1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00797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2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17375E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 txBox="1"/>
          <p:nvPr/>
        </p:nvSpPr>
        <p:spPr>
          <a:xfrm>
            <a:off x="0" y="0"/>
            <a:ext cx="18288000" cy="1619400"/>
          </a:xfrm>
          <a:prstGeom prst="rect">
            <a:avLst/>
          </a:prstGeom>
          <a:solidFill>
            <a:srgbClr val="007979"/>
          </a:solidFill>
          <a:ln cap="flat" cmpd="sng" w="9525">
            <a:solidFill>
              <a:srgbClr val="0079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00" lIns="182850" spcFirstLastPara="1" rIns="182850" wrap="square" tIns="9140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1737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Colors 1 1">
  <p:cSld name="ONE_COLUMN_TEXT_1_1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/>
          <p:nvPr/>
        </p:nvSpPr>
        <p:spPr>
          <a:xfrm>
            <a:off x="14843950" y="9608300"/>
            <a:ext cx="3444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3"/>
          <p:cNvSpPr/>
          <p:nvPr/>
        </p:nvSpPr>
        <p:spPr>
          <a:xfrm>
            <a:off x="-19650" y="9605800"/>
            <a:ext cx="14703000" cy="602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3"/>
          <p:cNvSpPr txBox="1"/>
          <p:nvPr>
            <p:ph idx="12" type="sldNum"/>
          </p:nvPr>
        </p:nvSpPr>
        <p:spPr>
          <a:xfrm>
            <a:off x="15497500" y="9591695"/>
            <a:ext cx="1097400" cy="5880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2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7" name="Google Shape;277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08150" y="9230950"/>
            <a:ext cx="1179848" cy="10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 Bar Only">
  <p:cSld name="BLANK_1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1" name="Google Shape;281;p35"/>
          <p:cNvSpPr/>
          <p:nvPr/>
        </p:nvSpPr>
        <p:spPr>
          <a:xfrm>
            <a:off x="0" y="10091400"/>
            <a:ext cx="18288000" cy="19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-116900" y="9910350"/>
            <a:ext cx="21432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©2021 Hatching Results, LLC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289" name="Google Shape;289;p37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290" name="Google Shape;290;p3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8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293" name="Google Shape;293;p3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96" name="Google Shape;296;p39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297" name="Google Shape;297;p3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0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00" name="Google Shape;300;p40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01" name="Google Shape;301;p40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02" name="Google Shape;302;p4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305" name="Google Shape;305;p4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8" name="Google Shape;308;p42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09" name="Google Shape;309;p4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3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12" name="Google Shape;312;p4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4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16" name="Google Shape;316;p44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7" name="Google Shape;317;p44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318" name="Google Shape;318;p4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5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321" name="Google Shape;321;p4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6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324" name="Google Shape;324;p46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325" name="Google Shape;325;p4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22E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64025" y="1859025"/>
            <a:ext cx="1265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50"/>
              <a:buFont typeface="Calistoga"/>
              <a:buNone/>
              <a:defRPr i="0" sz="9950" u="none" cap="none" strike="noStrike">
                <a:solidFill>
                  <a:schemeClr val="dk1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092975" y="46783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5925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1pPr>
            <a:lvl2pPr indent="-415925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–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2pPr>
            <a:lvl3pPr indent="-415925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3pPr>
            <a:lvl4pPr indent="-415925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–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4pPr>
            <a:lvl5pPr indent="-415925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»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5pPr>
            <a:lvl6pPr indent="-415925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6pPr>
            <a:lvl7pPr indent="-415925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7pPr>
            <a:lvl8pPr indent="-415925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8pPr>
            <a:lvl9pPr indent="-415925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950"/>
              <a:buFont typeface="Sarabun Medium"/>
              <a:buChar char="•"/>
              <a:defRPr i="0" sz="2950" u="none" cap="none" strike="noStrike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Char char="●"/>
              <a:defRPr sz="3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●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●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57" name="Google Shape;157;p1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oboto"/>
              <a:buChar char="●"/>
              <a:defRPr sz="3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406400" lvl="1" marL="914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406400" lvl="2" marL="1371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406400" lvl="3" marL="18288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●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406400" lvl="4" marL="22860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406400" lvl="5" marL="27432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406400" lvl="6" marL="3200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●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406400" lvl="7" marL="36576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boto"/>
              <a:buChar char="○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406400" lvl="8" marL="41148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Font typeface="Roboto"/>
              <a:buChar char="■"/>
              <a:defRPr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21" name="Google Shape;221;p2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5" name="Google Shape;285;p3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6" name="Google Shape;286;p3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1.png"/><Relationship Id="rId4" Type="http://schemas.openxmlformats.org/officeDocument/2006/relationships/image" Target="../media/image22.jpg"/><Relationship Id="rId5" Type="http://schemas.openxmlformats.org/officeDocument/2006/relationships/image" Target="../media/image2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1.png"/><Relationship Id="rId4" Type="http://schemas.openxmlformats.org/officeDocument/2006/relationships/image" Target="../media/image19.jp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svusd.org/schools/high-schools/el-toro/guidance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jpg"/><Relationship Id="rId4" Type="http://schemas.openxmlformats.org/officeDocument/2006/relationships/image" Target="../media/image48.jpg"/><Relationship Id="rId5" Type="http://schemas.openxmlformats.org/officeDocument/2006/relationships/image" Target="../media/image26.jpg"/><Relationship Id="rId6" Type="http://schemas.openxmlformats.org/officeDocument/2006/relationships/image" Target="../media/image39.jpg"/><Relationship Id="rId7" Type="http://schemas.openxmlformats.org/officeDocument/2006/relationships/image" Target="../media/image2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0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0.png"/><Relationship Id="rId4" Type="http://schemas.openxmlformats.org/officeDocument/2006/relationships/hyperlink" Target="mailto:karen.kazemi@svusd.org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svusd.org/" TargetMode="External"/><Relationship Id="rId4" Type="http://schemas.openxmlformats.org/officeDocument/2006/relationships/image" Target="../media/image32.png"/><Relationship Id="rId5" Type="http://schemas.openxmlformats.org/officeDocument/2006/relationships/image" Target="../media/image3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Relationship Id="rId4" Type="http://schemas.openxmlformats.org/officeDocument/2006/relationships/image" Target="../media/image41.png"/><Relationship Id="rId5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png"/><Relationship Id="rId4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4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png"/><Relationship Id="rId4" Type="http://schemas.openxmlformats.org/officeDocument/2006/relationships/image" Target="../media/image47.png"/><Relationship Id="rId5" Type="http://schemas.openxmlformats.org/officeDocument/2006/relationships/image" Target="../media/image42.png"/><Relationship Id="rId6" Type="http://schemas.openxmlformats.org/officeDocument/2006/relationships/image" Target="../media/image45.png"/><Relationship Id="rId7" Type="http://schemas.openxmlformats.org/officeDocument/2006/relationships/image" Target="../media/image56.png"/><Relationship Id="rId8" Type="http://schemas.openxmlformats.org/officeDocument/2006/relationships/image" Target="../media/image6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5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roadtripnation.com/" TargetMode="External"/><Relationship Id="rId4" Type="http://schemas.openxmlformats.org/officeDocument/2006/relationships/hyperlink" Target="https://roadtripnation.com/roadtrip/california-community-college-documentary" TargetMode="External"/><Relationship Id="rId5" Type="http://schemas.openxmlformats.org/officeDocument/2006/relationships/hyperlink" Target="https://www.thecollegetour.com/watch-now/" TargetMode="External"/><Relationship Id="rId6" Type="http://schemas.openxmlformats.org/officeDocument/2006/relationships/image" Target="../media/image5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1.png"/><Relationship Id="rId4" Type="http://schemas.openxmlformats.org/officeDocument/2006/relationships/image" Target="../media/image67.png"/><Relationship Id="rId5" Type="http://schemas.openxmlformats.org/officeDocument/2006/relationships/image" Target="../media/image64.png"/></Relationships>
</file>

<file path=ppt/slides/_rels/slide38.xml.rels><?xml version="1.0" encoding="UTF-8" standalone="yes"?><Relationships xmlns="http://schemas.openxmlformats.org/package/2006/relationships"><Relationship Id="rId10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www.svusd.org/departments/student-support-services/student-services/mental-health-resources" TargetMode="External"/><Relationship Id="rId4" Type="http://schemas.openxmlformats.org/officeDocument/2006/relationships/hyperlink" Target="https://getstarted.hazel.co/district/svusd" TargetMode="External"/><Relationship Id="rId9" Type="http://schemas.openxmlformats.org/officeDocument/2006/relationships/image" Target="../media/image59.png"/><Relationship Id="rId5" Type="http://schemas.openxmlformats.org/officeDocument/2006/relationships/hyperlink" Target="https://dworakpeck.usc.edu/clinical-programs/telebehavioral-health" TargetMode="External"/><Relationship Id="rId6" Type="http://schemas.openxmlformats.org/officeDocument/2006/relationships/hyperlink" Target="https://dworakpeck.usc.edu/clinical-programs/telebehavioral-health" TargetMode="External"/><Relationship Id="rId7" Type="http://schemas.openxmlformats.org/officeDocument/2006/relationships/hyperlink" Target="https://dworakpeck.usc.edu/clinical-programs/telebehavioral-health" TargetMode="External"/><Relationship Id="rId8" Type="http://schemas.openxmlformats.org/officeDocument/2006/relationships/hyperlink" Target="https://www.westernyouthservices.org/one-door-any-door/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drive.google.com/drive/folders/19jBRBB3Y8AXXctbfyUmFYRZ0vYjE6YfY" TargetMode="Externa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8"/>
          <p:cNvSpPr txBox="1"/>
          <p:nvPr/>
        </p:nvSpPr>
        <p:spPr>
          <a:xfrm>
            <a:off x="0" y="152400"/>
            <a:ext cx="182880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rPr lang="en-US" sz="57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Bienvenidos a la Noche Familiar de los estudiantes de grado 10.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48"/>
          <p:cNvSpPr txBox="1"/>
          <p:nvPr/>
        </p:nvSpPr>
        <p:spPr>
          <a:xfrm>
            <a:off x="759150" y="1646850"/>
            <a:ext cx="8892900" cy="79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¡Nos alegra mucho que haya podido unirse a nosotros! </a:t>
            </a:r>
            <a:endParaRPr sz="4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Escanee el QR a continuación para registrarse. </a:t>
            </a:r>
            <a:endParaRPr sz="4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 prefiere registrarse en papel, acérquese al frente del salón.</a:t>
            </a:r>
            <a:endParaRPr sz="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5" name="Google Shape;335;p48" title="frame (15).png"/>
          <p:cNvPicPr preferRelativeResize="0"/>
          <p:nvPr/>
        </p:nvPicPr>
        <p:blipFill rotWithShape="1">
          <a:blip r:embed="rId3">
            <a:alphaModFix/>
          </a:blip>
          <a:srcRect b="5901" l="0" r="0" t="5493"/>
          <a:stretch/>
        </p:blipFill>
        <p:spPr>
          <a:xfrm>
            <a:off x="11117871" y="3392525"/>
            <a:ext cx="3952179" cy="350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8"/>
          <p:cNvSpPr txBox="1"/>
          <p:nvPr/>
        </p:nvSpPr>
        <p:spPr>
          <a:xfrm>
            <a:off x="7869300" y="9484500"/>
            <a:ext cx="12916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Habrá interpretación en español disponible.</a:t>
            </a:r>
            <a:endParaRPr sz="3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"/>
          <p:cNvSpPr txBox="1"/>
          <p:nvPr/>
        </p:nvSpPr>
        <p:spPr>
          <a:xfrm>
            <a:off x="2362200" y="5748348"/>
            <a:ext cx="134142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Clase del 2028</a:t>
            </a:r>
            <a:endParaRPr sz="75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42" name="Google Shape;342;p49"/>
          <p:cNvSpPr txBox="1"/>
          <p:nvPr/>
        </p:nvSpPr>
        <p:spPr>
          <a:xfrm>
            <a:off x="3340800" y="2286756"/>
            <a:ext cx="12111300" cy="33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¡Bienvenidos a la Noche Familiar de Grado 10!</a:t>
            </a:r>
            <a:endParaRPr i="1" sz="82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43" name="Google Shape;343;p49"/>
          <p:cNvSpPr txBox="1"/>
          <p:nvPr/>
        </p:nvSpPr>
        <p:spPr>
          <a:xfrm>
            <a:off x="4322064" y="7461500"/>
            <a:ext cx="107472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2222E0"/>
                </a:solidFill>
                <a:latin typeface="Roboto"/>
                <a:ea typeface="Roboto"/>
                <a:cs typeface="Roboto"/>
                <a:sym typeface="Roboto"/>
              </a:rPr>
              <a:t>Presentado por: Consejeras ETHS</a:t>
            </a:r>
            <a:endParaRPr b="1" sz="5000">
              <a:solidFill>
                <a:srgbClr val="2222E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0"/>
          <p:cNvSpPr txBox="1"/>
          <p:nvPr>
            <p:ph idx="1" type="subTitle"/>
          </p:nvPr>
        </p:nvSpPr>
        <p:spPr>
          <a:xfrm>
            <a:off x="2400425" y="3098550"/>
            <a:ext cx="105537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El PSTO es el único grupo dirigido por padres en el campus que apoya a TODOS los estudiante en </a:t>
            </a:r>
            <a:endParaRPr b="1" sz="6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El Toro High School</a:t>
            </a:r>
            <a:endParaRPr b="1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49" name="Google Shape;349;p50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50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51" name="Google Shape;351;p50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0450" y="5416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0"/>
          <p:cNvSpPr txBox="1"/>
          <p:nvPr/>
        </p:nvSpPr>
        <p:spPr>
          <a:xfrm>
            <a:off x="4453400" y="769300"/>
            <a:ext cx="9579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A488C"/>
                </a:solidFill>
                <a:latin typeface="Lato"/>
                <a:ea typeface="Lato"/>
                <a:cs typeface="Lato"/>
                <a:sym typeface="Lato"/>
              </a:rPr>
              <a:t>Organización de Padres, Maestros, y Estudiantes</a:t>
            </a:r>
            <a:endParaRPr b="1" sz="3200">
              <a:solidFill>
                <a:srgbClr val="1A488C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1"/>
          <p:cNvSpPr txBox="1"/>
          <p:nvPr>
            <p:ph idx="1" type="subTitle"/>
          </p:nvPr>
        </p:nvSpPr>
        <p:spPr>
          <a:xfrm>
            <a:off x="1943150" y="2634225"/>
            <a:ext cx="15569400" cy="6264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➔"/>
            </a:pPr>
            <a:r>
              <a:rPr b="1" lang="en-US" sz="3700">
                <a:solidFill>
                  <a:srgbClr val="0B5394"/>
                </a:solidFill>
              </a:rPr>
              <a:t>Noches de educación familiar</a:t>
            </a:r>
            <a:endParaRPr b="1" sz="3700">
              <a:solidFill>
                <a:srgbClr val="0B5394"/>
              </a:solidFill>
            </a:endParaRPr>
          </a:p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➔"/>
            </a:pPr>
            <a:r>
              <a:rPr b="1" lang="en-US" sz="3700">
                <a:solidFill>
                  <a:srgbClr val="0B5394"/>
                </a:solidFill>
              </a:rPr>
              <a:t>Apoyo estudiantil</a:t>
            </a:r>
            <a:endParaRPr b="1" sz="3700">
              <a:solidFill>
                <a:srgbClr val="0B5394"/>
              </a:solidFill>
            </a:endParaRPr>
          </a:p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➔"/>
            </a:pPr>
            <a:r>
              <a:rPr b="1" lang="en-US" sz="3700">
                <a:solidFill>
                  <a:srgbClr val="0B5394"/>
                </a:solidFill>
              </a:rPr>
              <a:t>Refuerzo educativo:</a:t>
            </a:r>
            <a:r>
              <a:rPr lang="en-US" sz="3700">
                <a:solidFill>
                  <a:srgbClr val="0B5394"/>
                </a:solidFill>
              </a:rPr>
              <a:t> necesidades en los salones de clase</a:t>
            </a:r>
            <a:endParaRPr sz="3700">
              <a:solidFill>
                <a:srgbClr val="0B5394"/>
              </a:solidFill>
            </a:endParaRPr>
          </a:p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➔"/>
            </a:pPr>
            <a:r>
              <a:rPr b="1" lang="en-US" sz="3700">
                <a:solidFill>
                  <a:srgbClr val="0B5394"/>
                </a:solidFill>
              </a:rPr>
              <a:t>Almuerzos de agradecimiento para el personal y los profesores</a:t>
            </a:r>
            <a:endParaRPr b="1" sz="3700">
              <a:solidFill>
                <a:srgbClr val="0B5394"/>
              </a:solidFill>
            </a:endParaRPr>
          </a:p>
          <a:p>
            <a:pPr indent="-692150" lvl="1" marL="18288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◆"/>
            </a:pPr>
            <a:r>
              <a:rPr lang="en-US" sz="3700">
                <a:solidFill>
                  <a:srgbClr val="0B5394"/>
                </a:solidFill>
              </a:rPr>
              <a:t>3 almuerzos de agradecimiento para personal y profesores</a:t>
            </a:r>
            <a:endParaRPr sz="3700">
              <a:solidFill>
                <a:srgbClr val="0B5394"/>
              </a:solidFill>
            </a:endParaRPr>
          </a:p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➔"/>
            </a:pPr>
            <a:r>
              <a:rPr b="1" lang="en-US" sz="3700">
                <a:solidFill>
                  <a:srgbClr val="0B5394"/>
                </a:solidFill>
              </a:rPr>
              <a:t>Oportunidades de voluntariado para padres y estudiantes</a:t>
            </a:r>
            <a:endParaRPr b="1" sz="3700">
              <a:solidFill>
                <a:srgbClr val="0B5394"/>
              </a:solidFill>
            </a:endParaRPr>
          </a:p>
          <a:p>
            <a:pPr indent="-692150" lvl="1" marL="18288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◆"/>
            </a:pPr>
            <a:r>
              <a:rPr lang="en-US" sz="3700">
                <a:solidFill>
                  <a:srgbClr val="0B5394"/>
                </a:solidFill>
              </a:rPr>
              <a:t>Agradecimiento a los profesores en mayo: oportunidad de voluntariado</a:t>
            </a:r>
            <a:endParaRPr sz="3700">
              <a:solidFill>
                <a:srgbClr val="0B5394"/>
              </a:solidFill>
            </a:endParaRPr>
          </a:p>
          <a:p>
            <a:pPr indent="-692150" lvl="1" marL="18288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700"/>
              <a:buChar char="◆"/>
            </a:pPr>
            <a:r>
              <a:rPr lang="en-US" sz="3700">
                <a:solidFill>
                  <a:srgbClr val="0B5394"/>
                </a:solidFill>
              </a:rPr>
              <a:t>Carrera El Toro 5K/1K el 4 de julio: oportunidad de voluntariado</a:t>
            </a:r>
            <a:endParaRPr b="1" sz="35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59" name="Google Shape;359;p51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51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1" name="Google Shape;361;p51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51"/>
          <p:cNvSpPr txBox="1"/>
          <p:nvPr/>
        </p:nvSpPr>
        <p:spPr>
          <a:xfrm>
            <a:off x="10088725" y="8688659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Únase al</a:t>
            </a: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PSTO de El Toro Hoy!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363" name="Google Shape;363;p51"/>
          <p:cNvSpPr txBox="1"/>
          <p:nvPr/>
        </p:nvSpPr>
        <p:spPr>
          <a:xfrm>
            <a:off x="4453416" y="21"/>
            <a:ext cx="126630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What does PSTO do?</a:t>
            </a:r>
            <a:endParaRPr b="1" i="1" sz="2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2"/>
          <p:cNvSpPr txBox="1"/>
          <p:nvPr>
            <p:ph idx="1" type="subTitle"/>
          </p:nvPr>
        </p:nvSpPr>
        <p:spPr>
          <a:xfrm>
            <a:off x="873800" y="2803299"/>
            <a:ext cx="15268200" cy="629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698500" lvl="0" marL="914400" rtl="0" algn="l">
              <a:spcBef>
                <a:spcPts val="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Feria Universitaria y de Oficios de SVUSD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@ ETHS en otoño de 2025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698500" lvl="0" marL="914400" rtl="0" algn="l"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Feria de Empleo - 11 de febrero de 2026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698500" lvl="0" marL="914400" rtl="0" algn="l"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Meriendas durante los exámenes finales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698500" lvl="0" marL="914400" rtl="0" algn="l"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Celebraciones de premios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698500" lvl="0" marL="914400" rtl="0" algn="l"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Becas para colegio y universidad 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698500" lvl="0" marL="914400" rtl="0" algn="l"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3800"/>
              <a:buFont typeface="Lato"/>
              <a:buChar char="➔"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Noche de graduación, desayuno de graduados y premios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69" name="Google Shape;369;p52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52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71" name="Google Shape;371;p52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2"/>
          <p:cNvPicPr preferRelativeResize="0"/>
          <p:nvPr/>
        </p:nvPicPr>
        <p:blipFill rotWithShape="1">
          <a:blip r:embed="rId4">
            <a:alphaModFix/>
          </a:blip>
          <a:srcRect b="-4585" l="4141" r="0" t="-4585"/>
          <a:stretch/>
        </p:blipFill>
        <p:spPr>
          <a:xfrm>
            <a:off x="14491150" y="5235975"/>
            <a:ext cx="3044450" cy="3466974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2"/>
          <p:cNvSpPr txBox="1"/>
          <p:nvPr/>
        </p:nvSpPr>
        <p:spPr>
          <a:xfrm>
            <a:off x="11489400" y="8702950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¡Únase al </a:t>
            </a: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PSTO de El Toro Hoy!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374" name="Google Shape;374;p52"/>
          <p:cNvSpPr txBox="1"/>
          <p:nvPr/>
        </p:nvSpPr>
        <p:spPr>
          <a:xfrm>
            <a:off x="4453400" y="758500"/>
            <a:ext cx="135072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Programas de apoyo estudiantil</a:t>
            </a:r>
            <a:endParaRPr b="1" i="1" sz="17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5" name="Google Shape;375;p52" title="8A2D4F39-2EE8-4BEE-B2ED-08FAA0A842DF.heic"/>
          <p:cNvPicPr preferRelativeResize="0"/>
          <p:nvPr/>
        </p:nvPicPr>
        <p:blipFill rotWithShape="1">
          <a:blip r:embed="rId5">
            <a:alphaModFix/>
          </a:blip>
          <a:srcRect b="15403" l="0" r="0" t="27548"/>
          <a:stretch/>
        </p:blipFill>
        <p:spPr>
          <a:xfrm>
            <a:off x="11940635" y="2250100"/>
            <a:ext cx="5896131" cy="252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0" name="Google Shape;380;p53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53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82" name="Google Shape;382;p53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3"/>
          <p:cNvSpPr txBox="1"/>
          <p:nvPr/>
        </p:nvSpPr>
        <p:spPr>
          <a:xfrm>
            <a:off x="3851650" y="517550"/>
            <a:ext cx="14107800" cy="14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Recaudación de fondos de la Academia de Conducción OCT</a:t>
            </a:r>
            <a:endParaRPr b="1" sz="4100">
              <a:solidFill>
                <a:srgbClr val="FFB7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84" name="Google Shape;38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800" y="4117825"/>
            <a:ext cx="4533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2200" y="2156700"/>
            <a:ext cx="7124700" cy="71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53"/>
          <p:cNvSpPr txBox="1"/>
          <p:nvPr/>
        </p:nvSpPr>
        <p:spPr>
          <a:xfrm rot="-456500">
            <a:off x="1183598" y="3646138"/>
            <a:ext cx="3568718" cy="4337514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¡</a:t>
            </a: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Utilice</a:t>
            </a: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 el código "ETHS" y el PSTO recibirá 50 dólares cuando se registre!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1" name="Google Shape;391;p54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54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3" name="Google Shape;393;p54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4"/>
          <p:cNvSpPr txBox="1"/>
          <p:nvPr/>
        </p:nvSpPr>
        <p:spPr>
          <a:xfrm>
            <a:off x="4027900" y="863450"/>
            <a:ext cx="14260200" cy="13410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Noche de educación familiar de PSTO</a:t>
            </a:r>
            <a:endParaRPr b="1" i="1" sz="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54"/>
          <p:cNvSpPr txBox="1"/>
          <p:nvPr/>
        </p:nvSpPr>
        <p:spPr>
          <a:xfrm>
            <a:off x="997800" y="3003350"/>
            <a:ext cx="16292400" cy="48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40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Jueves 26 de marzo a las 6:30 en el Centro de Innovación Bailey </a:t>
            </a:r>
            <a:r>
              <a:rPr lang="en-US" sz="440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Reunión general de PSTO y elecciones, seguida de una presentación a cargo del </a:t>
            </a:r>
            <a:r>
              <a:rPr b="1" lang="en-US" sz="440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Dr. Ramírez,</a:t>
            </a:r>
            <a:endParaRPr b="1" sz="44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Coordinador del Distrito,  Preparación para la Universidad y la Vida Laboral</a:t>
            </a:r>
            <a:endParaRPr sz="36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40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(Oportunidades de Educación Técnica/ Profesional y Programas de Orientación Profesional)</a:t>
            </a:r>
            <a:endParaRPr b="1" sz="44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2000"/>
              </a:spcAft>
              <a:buNone/>
            </a:pPr>
            <a:r>
              <a:t/>
            </a:r>
            <a:endParaRPr sz="22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5"/>
          <p:cNvSpPr txBox="1"/>
          <p:nvPr>
            <p:ph idx="1" type="subTitle"/>
          </p:nvPr>
        </p:nvSpPr>
        <p:spPr>
          <a:xfrm>
            <a:off x="1141100" y="2935200"/>
            <a:ext cx="16381200" cy="6855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6477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●"/>
            </a:pP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Únase al grupo de recordatorio familiar de PSTO: </a:t>
            </a:r>
            <a:endParaRPr b="1" sz="3000">
              <a:solidFill>
                <a:srgbClr val="1A488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647700" lvl="1" marL="18288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○"/>
            </a:pP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Envíe un mensaje de texto </a:t>
            </a: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"@pstofamily" </a:t>
            </a:r>
            <a:r>
              <a:rPr b="1" lang="en-US" sz="3000">
                <a:solidFill>
                  <a:srgbClr val="174D8A"/>
                </a:solidFill>
                <a:latin typeface="Raleway"/>
                <a:ea typeface="Raleway"/>
                <a:cs typeface="Raleway"/>
                <a:sym typeface="Raleway"/>
              </a:rPr>
              <a:t>al</a:t>
            </a: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 81010</a:t>
            </a:r>
            <a:endParaRPr b="1" sz="3000">
              <a:solidFill>
                <a:srgbClr val="FEB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6477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●"/>
            </a:pP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Síganos en Instagram y Facebook</a:t>
            </a:r>
            <a:endParaRPr b="1" sz="3000">
              <a:solidFill>
                <a:srgbClr val="1A488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647700" lvl="1" marL="18288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○"/>
            </a:pP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@ETHSPSTO</a:t>
            </a: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 y </a:t>
            </a: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@ElToroChargers5K</a:t>
            </a: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3000">
              <a:solidFill>
                <a:srgbClr val="1A488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6477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●"/>
            </a:pP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Visitenos en  </a:t>
            </a: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www.ethsPSTO.org</a:t>
            </a:r>
            <a:endParaRPr b="1" sz="3000">
              <a:solidFill>
                <a:srgbClr val="FEB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6477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A488C"/>
              </a:buClr>
              <a:buSzPts val="3000"/>
              <a:buFont typeface="Raleway"/>
              <a:buChar char="●"/>
            </a:pPr>
            <a:r>
              <a:rPr b="1" lang="en-US" sz="3000">
                <a:solidFill>
                  <a:srgbClr val="1A488C"/>
                </a:solidFill>
                <a:latin typeface="Raleway"/>
                <a:ea typeface="Raleway"/>
                <a:cs typeface="Raleway"/>
                <a:sym typeface="Raleway"/>
              </a:rPr>
              <a:t>Presidenta, Faith Lattomus -  </a:t>
            </a:r>
            <a:r>
              <a:rPr b="1" lang="en-US" sz="3000">
                <a:solidFill>
                  <a:srgbClr val="FEB626"/>
                </a:solidFill>
                <a:latin typeface="Raleway"/>
                <a:ea typeface="Raleway"/>
                <a:cs typeface="Raleway"/>
                <a:sym typeface="Raleway"/>
              </a:rPr>
              <a:t>president@ETHSPSTO.org</a:t>
            </a:r>
            <a:endParaRPr b="1" sz="3000">
              <a:solidFill>
                <a:srgbClr val="FEB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01" name="Google Shape;401;p55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55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762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3" name="Google Shape;403;p55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55"/>
          <p:cNvSpPr txBox="1"/>
          <p:nvPr/>
        </p:nvSpPr>
        <p:spPr>
          <a:xfrm>
            <a:off x="4075936" y="75425"/>
            <a:ext cx="144690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Conéctese con ETHS PSTO</a:t>
            </a:r>
            <a:endParaRPr b="1" sz="6200">
              <a:solidFill>
                <a:srgbClr val="FFB7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05" name="Google Shape;405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2350" y="39743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55"/>
          <p:cNvSpPr txBox="1"/>
          <p:nvPr/>
        </p:nvSpPr>
        <p:spPr>
          <a:xfrm>
            <a:off x="11034100" y="8460159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Únase al PSTO de El Toro Hoy!</a:t>
            </a:r>
            <a:endParaRPr sz="36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6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Agenda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13" name="Google Shape;413;p56"/>
          <p:cNvSpPr txBox="1"/>
          <p:nvPr>
            <p:ph idx="1" type="body"/>
          </p:nvPr>
        </p:nvSpPr>
        <p:spPr>
          <a:xfrm>
            <a:off x="383050" y="2590475"/>
            <a:ext cx="13675500" cy="55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7429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AutoNum type="arabicPeriod"/>
            </a:pPr>
            <a:r>
              <a:rPr lang="en-US" sz="4500">
                <a:solidFill>
                  <a:schemeClr val="dk1"/>
                </a:solidFill>
              </a:rPr>
              <a:t>Personal de asesoramiento y recursos de ETHS</a:t>
            </a:r>
            <a:endParaRPr sz="4500">
              <a:solidFill>
                <a:schemeClr val="dk1"/>
              </a:solidFill>
            </a:endParaRPr>
          </a:p>
          <a:p>
            <a:pPr indent="-7429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AutoNum type="arabicPeriod"/>
            </a:pPr>
            <a:r>
              <a:rPr lang="en-US" sz="4500">
                <a:solidFill>
                  <a:schemeClr val="dk1"/>
                </a:solidFill>
              </a:rPr>
              <a:t>Requisitos de graduación vs requisitos A-G</a:t>
            </a:r>
            <a:endParaRPr sz="4500">
              <a:solidFill>
                <a:schemeClr val="dk1"/>
              </a:solidFill>
            </a:endParaRPr>
          </a:p>
          <a:p>
            <a:pPr indent="-7429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AutoNum type="arabicPeriod"/>
            </a:pPr>
            <a:r>
              <a:rPr lang="en-US" sz="4500">
                <a:solidFill>
                  <a:schemeClr val="dk1"/>
                </a:solidFill>
              </a:rPr>
              <a:t>Graduación y opciones para después de la escuela secundaria</a:t>
            </a:r>
            <a:endParaRPr sz="4500">
              <a:solidFill>
                <a:schemeClr val="dk1"/>
              </a:solidFill>
            </a:endParaRPr>
          </a:p>
          <a:p>
            <a:pPr indent="-7429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AutoNum type="arabicPeriod"/>
            </a:pPr>
            <a:r>
              <a:rPr lang="en-US" sz="4500">
                <a:solidFill>
                  <a:schemeClr val="dk1"/>
                </a:solidFill>
              </a:rPr>
              <a:t>Presentación para estudiantes de grado 10</a:t>
            </a:r>
            <a:endParaRPr sz="4500">
              <a:solidFill>
                <a:schemeClr val="dk1"/>
              </a:solidFill>
            </a:endParaRPr>
          </a:p>
          <a:p>
            <a:pPr indent="-7429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AutoNum type="arabicPeriod"/>
            </a:pPr>
            <a:r>
              <a:rPr lang="en-US" sz="4500">
                <a:solidFill>
                  <a:schemeClr val="dk1"/>
                </a:solidFill>
              </a:rPr>
              <a:t>Comunicación y recursos</a:t>
            </a:r>
            <a:endParaRPr sz="4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chemeClr val="dk1"/>
              </a:solidFill>
            </a:endParaRPr>
          </a:p>
        </p:txBody>
      </p:sp>
      <p:pic>
        <p:nvPicPr>
          <p:cNvPr id="414" name="Google Shape;41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1150" y="2590475"/>
            <a:ext cx="2922850" cy="35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7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6600">
                <a:solidFill>
                  <a:schemeClr val="lt1"/>
                </a:solidFill>
              </a:rPr>
              <a:t>MTSS - Apoyo al comportamiento positivo en ETHS</a:t>
            </a:r>
            <a:endParaRPr sz="66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21" name="Google Shape;421;p57"/>
          <p:cNvSpPr txBox="1"/>
          <p:nvPr>
            <p:ph idx="1" type="body"/>
          </p:nvPr>
        </p:nvSpPr>
        <p:spPr>
          <a:xfrm>
            <a:off x="5710050" y="1887000"/>
            <a:ext cx="11898000" cy="7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</a:rPr>
              <a:t>En agosto de 2025, ETHS implementó nuestro Apoyo al Comportamiento Positivo. Todos los estudiantes conocen las expectativas de comportamiento en el aula y en toda la escuela. Cuando demuestren acciones que se alinean con el </a:t>
            </a:r>
            <a:r>
              <a:rPr b="1" lang="en-US" sz="4400">
                <a:solidFill>
                  <a:schemeClr val="dk1"/>
                </a:solidFill>
              </a:rPr>
              <a:t>Respeto, Responsabilidad y Amabilidad,</a:t>
            </a:r>
            <a:r>
              <a:rPr lang="en-US" sz="4400">
                <a:solidFill>
                  <a:schemeClr val="dk1"/>
                </a:solidFill>
              </a:rPr>
              <a:t> recibirán puntos que pueden redimir para un premio. Si demuestran acciones que no se alinean con nuestras expectativas, se aplicarán consecuencias y se notificará a los padres/tutores.</a:t>
            </a:r>
            <a:endParaRPr sz="4400">
              <a:solidFill>
                <a:schemeClr val="dk1"/>
              </a:solidFill>
            </a:endParaRPr>
          </a:p>
        </p:txBody>
      </p:sp>
      <p:pic>
        <p:nvPicPr>
          <p:cNvPr id="422" name="Google Shape;422;p57" title="tshirt.v5a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98" y="3242175"/>
            <a:ext cx="4908554" cy="4903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8"/>
          <p:cNvSpPr txBox="1"/>
          <p:nvPr>
            <p:ph idx="1" type="body"/>
          </p:nvPr>
        </p:nvSpPr>
        <p:spPr>
          <a:xfrm>
            <a:off x="391650" y="2118600"/>
            <a:ext cx="16514400" cy="7334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B404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¡</a:t>
            </a:r>
            <a:r>
              <a:rPr lang="en-US">
                <a:solidFill>
                  <a:schemeClr val="dk1"/>
                </a:solidFill>
              </a:rPr>
              <a:t>Anime a su estudiantes a visitarnos en el pasillo de consejería antes o después de la escuela, durante receso o período de almuerzo!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Visite la Página Web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del departamento de consejería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</a:t>
            </a:r>
            <a:r>
              <a:rPr i="1" lang="en-US">
                <a:solidFill>
                  <a:schemeClr val="dk1"/>
                </a:solidFill>
              </a:rPr>
              <a:t>“Guidance.”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Siga la cuenta Instagram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@eths_counselors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Folder Google de Recursos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(a final de la presentación)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429" name="Google Shape;429;p5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1651" y="3827875"/>
            <a:ext cx="8939400" cy="4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8"/>
          <p:cNvSpPr/>
          <p:nvPr/>
        </p:nvSpPr>
        <p:spPr>
          <a:xfrm rot="3230">
            <a:off x="7081448" y="4283348"/>
            <a:ext cx="8939404" cy="1085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190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8"/>
          <p:cNvSpPr/>
          <p:nvPr/>
        </p:nvSpPr>
        <p:spPr>
          <a:xfrm>
            <a:off x="16204550" y="4522550"/>
            <a:ext cx="1149000" cy="481200"/>
          </a:xfrm>
          <a:prstGeom prst="ellipse">
            <a:avLst/>
          </a:prstGeom>
          <a:noFill/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58"/>
          <p:cNvSpPr txBox="1"/>
          <p:nvPr/>
        </p:nvSpPr>
        <p:spPr>
          <a:xfrm>
            <a:off x="391650" y="144225"/>
            <a:ext cx="171831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Información sobre asesoramiento</a:t>
            </a:r>
            <a:endParaRPr sz="7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9"/>
          <p:cNvSpPr txBox="1"/>
          <p:nvPr/>
        </p:nvSpPr>
        <p:spPr>
          <a:xfrm>
            <a:off x="0" y="152400"/>
            <a:ext cx="175836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rPr lang="en-US" sz="7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Consejeras Escolares ETHS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59"/>
          <p:cNvSpPr txBox="1"/>
          <p:nvPr/>
        </p:nvSpPr>
        <p:spPr>
          <a:xfrm>
            <a:off x="704050" y="7710423"/>
            <a:ext cx="315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A-Cro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59"/>
          <p:cNvSpPr txBox="1"/>
          <p:nvPr/>
        </p:nvSpPr>
        <p:spPr>
          <a:xfrm>
            <a:off x="704050" y="6908723"/>
            <a:ext cx="315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Audrie 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Felix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59"/>
          <p:cNvSpPr txBox="1"/>
          <p:nvPr/>
        </p:nvSpPr>
        <p:spPr>
          <a:xfrm>
            <a:off x="4211684" y="7710423"/>
            <a:ext cx="315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Cru-Hern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2" name="Google Shape;442;p59"/>
          <p:cNvSpPr txBox="1"/>
          <p:nvPr/>
        </p:nvSpPr>
        <p:spPr>
          <a:xfrm>
            <a:off x="4571400" y="6908700"/>
            <a:ext cx="24396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Kami Kurisu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3" name="Google Shape;443;p59"/>
          <p:cNvSpPr txBox="1"/>
          <p:nvPr/>
        </p:nvSpPr>
        <p:spPr>
          <a:xfrm>
            <a:off x="7564517" y="7710423"/>
            <a:ext cx="315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Herr-Mom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59"/>
          <p:cNvSpPr txBox="1"/>
          <p:nvPr/>
        </p:nvSpPr>
        <p:spPr>
          <a:xfrm>
            <a:off x="7562117" y="6908723"/>
            <a:ext cx="315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Carlyn 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Baker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59"/>
          <p:cNvSpPr txBox="1"/>
          <p:nvPr/>
        </p:nvSpPr>
        <p:spPr>
          <a:xfrm>
            <a:off x="10917284" y="7710423"/>
            <a:ext cx="315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Mon-R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6" name="Google Shape;446;p59"/>
          <p:cNvSpPr txBox="1"/>
          <p:nvPr/>
        </p:nvSpPr>
        <p:spPr>
          <a:xfrm>
            <a:off x="10917284" y="6908723"/>
            <a:ext cx="315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Dionne Coleman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59"/>
          <p:cNvSpPr txBox="1"/>
          <p:nvPr/>
        </p:nvSpPr>
        <p:spPr>
          <a:xfrm>
            <a:off x="14424917" y="7710423"/>
            <a:ext cx="3159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S-Z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8" name="Google Shape;448;p59"/>
          <p:cNvSpPr txBox="1"/>
          <p:nvPr/>
        </p:nvSpPr>
        <p:spPr>
          <a:xfrm>
            <a:off x="14039500" y="6908700"/>
            <a:ext cx="40602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Dasha </a:t>
            </a:r>
            <a:r>
              <a:rPr b="1" lang="en-US" sz="4000">
                <a:latin typeface="Roboto"/>
                <a:ea typeface="Roboto"/>
                <a:cs typeface="Roboto"/>
                <a:sym typeface="Roboto"/>
              </a:rPr>
              <a:t>Myers</a:t>
            </a:r>
            <a:endParaRPr b="1" sz="4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(antes Ms. O’Neil)</a:t>
            </a:r>
            <a:endParaRPr sz="3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9" name="Google Shape;449;p59" title="Kurisu_Kami.jpg"/>
          <p:cNvPicPr preferRelativeResize="0"/>
          <p:nvPr/>
        </p:nvPicPr>
        <p:blipFill rotWithShape="1">
          <a:blip r:embed="rId3">
            <a:alphaModFix/>
          </a:blip>
          <a:srcRect b="2839" l="0" r="0" t="2839"/>
          <a:stretch/>
        </p:blipFill>
        <p:spPr>
          <a:xfrm>
            <a:off x="4298101" y="2705823"/>
            <a:ext cx="2988000" cy="3523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0" name="Google Shape;450;p59" title="Coleman_Dionne.jpg"/>
          <p:cNvPicPr preferRelativeResize="0"/>
          <p:nvPr/>
        </p:nvPicPr>
        <p:blipFill rotWithShape="1">
          <a:blip r:embed="rId4">
            <a:alphaModFix/>
          </a:blip>
          <a:srcRect b="199" l="0" r="0" t="199"/>
          <a:stretch/>
        </p:blipFill>
        <p:spPr>
          <a:xfrm>
            <a:off x="11140900" y="2686650"/>
            <a:ext cx="2898600" cy="3609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1" name="Google Shape;451;p59" title="Felix-ETHS photo.jpg"/>
          <p:cNvPicPr preferRelativeResize="0"/>
          <p:nvPr/>
        </p:nvPicPr>
        <p:blipFill rotWithShape="1">
          <a:blip r:embed="rId5">
            <a:alphaModFix/>
          </a:blip>
          <a:srcRect b="0" l="29" r="19" t="0"/>
          <a:stretch/>
        </p:blipFill>
        <p:spPr>
          <a:xfrm>
            <a:off x="1013850" y="2698277"/>
            <a:ext cx="2829600" cy="3538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2" name="Google Shape;452;p59" title="Morones (1).jpg"/>
          <p:cNvPicPr preferRelativeResize="0"/>
          <p:nvPr/>
        </p:nvPicPr>
        <p:blipFill rotWithShape="1">
          <a:blip r:embed="rId6">
            <a:alphaModFix/>
          </a:blip>
          <a:srcRect b="8600" l="4120" r="4120" t="0"/>
          <a:stretch/>
        </p:blipFill>
        <p:spPr>
          <a:xfrm>
            <a:off x="7740750" y="2705800"/>
            <a:ext cx="2898600" cy="360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3" name="Google Shape;453;p59" title="Dasha ONeil.jpg"/>
          <p:cNvPicPr preferRelativeResize="0"/>
          <p:nvPr/>
        </p:nvPicPr>
        <p:blipFill rotWithShape="1">
          <a:blip r:embed="rId7">
            <a:alphaModFix/>
          </a:blip>
          <a:srcRect b="2534" l="2660" r="2651" t="2534"/>
          <a:stretch/>
        </p:blipFill>
        <p:spPr>
          <a:xfrm>
            <a:off x="14589600" y="2668566"/>
            <a:ext cx="2898600" cy="3633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0"/>
          <p:cNvSpPr txBox="1"/>
          <p:nvPr/>
        </p:nvSpPr>
        <p:spPr>
          <a:xfrm>
            <a:off x="0" y="152400"/>
            <a:ext cx="181125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rPr lang="en-US" sz="7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Técnicas de servicios estudiantiles de ETHS (SSTs)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60"/>
          <p:cNvSpPr txBox="1"/>
          <p:nvPr/>
        </p:nvSpPr>
        <p:spPr>
          <a:xfrm>
            <a:off x="1505875" y="707251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A-Ga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1" name="Google Shape;461;p60"/>
          <p:cNvSpPr txBox="1"/>
          <p:nvPr/>
        </p:nvSpPr>
        <p:spPr>
          <a:xfrm>
            <a:off x="1188425" y="6788862"/>
            <a:ext cx="5523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Roboto"/>
                <a:ea typeface="Roboto"/>
                <a:cs typeface="Roboto"/>
                <a:sym typeface="Roboto"/>
              </a:rPr>
              <a:t>Aly Graham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p60"/>
          <p:cNvSpPr txBox="1"/>
          <p:nvPr/>
        </p:nvSpPr>
        <p:spPr>
          <a:xfrm>
            <a:off x="6710500" y="707251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Ge-N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p60"/>
          <p:cNvSpPr txBox="1"/>
          <p:nvPr/>
        </p:nvSpPr>
        <p:spPr>
          <a:xfrm>
            <a:off x="6703238" y="6788850"/>
            <a:ext cx="4958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Roboto"/>
                <a:ea typeface="Roboto"/>
                <a:cs typeface="Roboto"/>
                <a:sym typeface="Roboto"/>
              </a:rPr>
              <a:t>Aimee Rego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4" name="Google Shape;464;p60"/>
          <p:cNvSpPr txBox="1"/>
          <p:nvPr/>
        </p:nvSpPr>
        <p:spPr>
          <a:xfrm>
            <a:off x="12304975" y="707251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O-Z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60"/>
          <p:cNvSpPr txBox="1"/>
          <p:nvPr/>
        </p:nvSpPr>
        <p:spPr>
          <a:xfrm>
            <a:off x="12064418" y="6788850"/>
            <a:ext cx="4958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Julie Dickelman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6" name="Google Shape;466;p60"/>
          <p:cNvPicPr preferRelativeResize="0"/>
          <p:nvPr/>
        </p:nvPicPr>
        <p:blipFill rotWithShape="1">
          <a:blip r:embed="rId3">
            <a:alphaModFix/>
          </a:blip>
          <a:srcRect b="0" l="1932" r="1932" t="0"/>
          <a:stretch/>
        </p:blipFill>
        <p:spPr>
          <a:xfrm>
            <a:off x="13019625" y="2585251"/>
            <a:ext cx="3048000" cy="3964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7" name="Google Shape;467;p60" title="Graham_Aly.jpg"/>
          <p:cNvPicPr preferRelativeResize="0"/>
          <p:nvPr/>
        </p:nvPicPr>
        <p:blipFill rotWithShape="1">
          <a:blip r:embed="rId4">
            <a:alphaModFix/>
          </a:blip>
          <a:srcRect b="0" l="1941" r="1950" t="0"/>
          <a:stretch/>
        </p:blipFill>
        <p:spPr>
          <a:xfrm>
            <a:off x="2379175" y="2607851"/>
            <a:ext cx="3048000" cy="3964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8" name="Google Shape;468;p60" title="Rego,_Aimee.jpg"/>
          <p:cNvPicPr preferRelativeResize="0"/>
          <p:nvPr/>
        </p:nvPicPr>
        <p:blipFill rotWithShape="1">
          <a:blip r:embed="rId5">
            <a:alphaModFix/>
          </a:blip>
          <a:srcRect b="0" l="1941" r="1950" t="0"/>
          <a:stretch/>
        </p:blipFill>
        <p:spPr>
          <a:xfrm>
            <a:off x="7583800" y="2607851"/>
            <a:ext cx="3048000" cy="3964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9" name="Google Shape;469;p60"/>
          <p:cNvSpPr txBox="1"/>
          <p:nvPr/>
        </p:nvSpPr>
        <p:spPr>
          <a:xfrm>
            <a:off x="1141675" y="8386998"/>
            <a:ext cx="5523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 u="sng">
                <a:latin typeface="Roboto"/>
                <a:ea typeface="Roboto"/>
                <a:cs typeface="Roboto"/>
                <a:sym typeface="Roboto"/>
              </a:rPr>
              <a:t>Sustituta al momento:</a:t>
            </a:r>
            <a:endParaRPr b="1" sz="3600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latin typeface="Roboto"/>
                <a:ea typeface="Roboto"/>
                <a:cs typeface="Roboto"/>
                <a:sym typeface="Roboto"/>
              </a:rPr>
              <a:t>Mrs. Brady</a:t>
            </a:r>
            <a:endParaRPr b="1" sz="3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1"/>
          <p:cNvSpPr txBox="1"/>
          <p:nvPr/>
        </p:nvSpPr>
        <p:spPr>
          <a:xfrm>
            <a:off x="284700" y="237000"/>
            <a:ext cx="177576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¿Cómo podemos ayudarle?</a:t>
            </a:r>
            <a:endParaRPr sz="72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76" name="Google Shape;476;p61"/>
          <p:cNvSpPr/>
          <p:nvPr/>
        </p:nvSpPr>
        <p:spPr>
          <a:xfrm>
            <a:off x="9266450" y="1814353"/>
            <a:ext cx="8556600" cy="8052000"/>
          </a:xfrm>
          <a:prstGeom prst="ellipse">
            <a:avLst/>
          </a:prstGeom>
          <a:noFill/>
          <a:ln cap="flat" cmpd="sng" w="152400">
            <a:solidFill>
              <a:srgbClr val="FEB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61"/>
          <p:cNvSpPr/>
          <p:nvPr/>
        </p:nvSpPr>
        <p:spPr>
          <a:xfrm>
            <a:off x="535650" y="1942253"/>
            <a:ext cx="8944800" cy="7924200"/>
          </a:xfrm>
          <a:prstGeom prst="ellipse">
            <a:avLst/>
          </a:prstGeom>
          <a:noFill/>
          <a:ln cap="flat" cmpd="sng" w="152400">
            <a:solidFill>
              <a:srgbClr val="FEB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61"/>
          <p:cNvSpPr/>
          <p:nvPr/>
        </p:nvSpPr>
        <p:spPr>
          <a:xfrm>
            <a:off x="1442500" y="2152153"/>
            <a:ext cx="7414200" cy="6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TÉCNICOS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Ayuda con….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Registro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Preguntas de orientación generales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Programación de clases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Estado y Requisitos de Graduación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Formulario de Servicio Comunitario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Prueba de residencia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vo"/>
              <a:buChar char="•"/>
            </a:pPr>
            <a:r>
              <a:t/>
            </a:r>
            <a:endParaRPr sz="36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600" u="none" cap="none" strike="noStrike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79" name="Google Shape;479;p61"/>
          <p:cNvSpPr/>
          <p:nvPr/>
        </p:nvSpPr>
        <p:spPr>
          <a:xfrm>
            <a:off x="9585050" y="2152153"/>
            <a:ext cx="7919400" cy="8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50" spcFirstLastPara="1" rIns="18285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CONSEJEROS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Ayuda con...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Orientación universitaria y profesional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Apoyo socioemocional/de salud mental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Intervención Académica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546100" lvl="0" marL="5715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•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Referencias para apoyo adicional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i="0" lang="en-US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2"/>
          <p:cNvSpPr txBox="1"/>
          <p:nvPr/>
        </p:nvSpPr>
        <p:spPr>
          <a:xfrm>
            <a:off x="0" y="152400"/>
            <a:ext cx="175836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rPr lang="en-US" sz="7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Personal de Orientación ETHS</a:t>
            </a:r>
            <a:endParaRPr sz="7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t/>
            </a:r>
            <a:endParaRPr sz="7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86" name="Google Shape;486;p62"/>
          <p:cNvSpPr txBox="1"/>
          <p:nvPr/>
        </p:nvSpPr>
        <p:spPr>
          <a:xfrm>
            <a:off x="4022572" y="707251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Subdirector</a:t>
            </a: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 de Orientación y Currículo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7" name="Google Shape;487;p62"/>
          <p:cNvSpPr txBox="1"/>
          <p:nvPr/>
        </p:nvSpPr>
        <p:spPr>
          <a:xfrm>
            <a:off x="3705122" y="6788862"/>
            <a:ext cx="5523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Roboto"/>
                <a:ea typeface="Roboto"/>
                <a:cs typeface="Roboto"/>
                <a:sym typeface="Roboto"/>
              </a:rPr>
              <a:t>Rod Hosseinzadeh</a:t>
            </a:r>
            <a:endParaRPr b="1" sz="4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62"/>
          <p:cNvSpPr txBox="1"/>
          <p:nvPr/>
        </p:nvSpPr>
        <p:spPr>
          <a:xfrm>
            <a:off x="9227197" y="707251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Secretaria de Orientación </a:t>
            </a:r>
            <a:endParaRPr sz="3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62"/>
          <p:cNvSpPr txBox="1"/>
          <p:nvPr/>
        </p:nvSpPr>
        <p:spPr>
          <a:xfrm>
            <a:off x="9219936" y="6788850"/>
            <a:ext cx="4958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Roboto"/>
                <a:ea typeface="Roboto"/>
                <a:cs typeface="Roboto"/>
                <a:sym typeface="Roboto"/>
              </a:rPr>
              <a:t>Brenda Tettemer</a:t>
            </a:r>
            <a:endParaRPr b="1" sz="4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0" name="Google Shape;490;p62" title="Hosseinzadeh.jpg"/>
          <p:cNvPicPr preferRelativeResize="0"/>
          <p:nvPr/>
        </p:nvPicPr>
        <p:blipFill rotWithShape="1">
          <a:blip r:embed="rId3">
            <a:alphaModFix/>
          </a:blip>
          <a:srcRect b="0" l="1941" r="1950" t="0"/>
          <a:stretch/>
        </p:blipFill>
        <p:spPr>
          <a:xfrm>
            <a:off x="4895872" y="2607851"/>
            <a:ext cx="3048000" cy="3964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1" name="Google Shape;491;p62" title="Tettemer.jpg"/>
          <p:cNvPicPr preferRelativeResize="0"/>
          <p:nvPr/>
        </p:nvPicPr>
        <p:blipFill rotWithShape="1">
          <a:blip r:embed="rId4">
            <a:alphaModFix/>
          </a:blip>
          <a:srcRect b="0" l="1941" r="1950" t="0"/>
          <a:stretch/>
        </p:blipFill>
        <p:spPr>
          <a:xfrm>
            <a:off x="10100497" y="2607851"/>
            <a:ext cx="3048000" cy="3964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3"/>
          <p:cNvSpPr txBox="1"/>
          <p:nvPr/>
        </p:nvSpPr>
        <p:spPr>
          <a:xfrm>
            <a:off x="0" y="152400"/>
            <a:ext cx="17583600" cy="17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ibre Franklin"/>
              <a:buNone/>
            </a:pPr>
            <a:r>
              <a:rPr lang="en-US" sz="7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Enlace con la Comunidad ETHA</a:t>
            </a:r>
            <a:endParaRPr sz="2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7" name="Google Shape;49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2650" y="2473700"/>
            <a:ext cx="3305849" cy="333975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63"/>
          <p:cNvSpPr txBox="1"/>
          <p:nvPr/>
        </p:nvSpPr>
        <p:spPr>
          <a:xfrm>
            <a:off x="514075" y="6080712"/>
            <a:ext cx="5523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Karen Kazemi</a:t>
            </a:r>
            <a:endParaRPr b="1" sz="4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9" name="Google Shape;499;p63"/>
          <p:cNvSpPr txBox="1"/>
          <p:nvPr/>
        </p:nvSpPr>
        <p:spPr>
          <a:xfrm>
            <a:off x="878275" y="6787060"/>
            <a:ext cx="4794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karen.kazemi@svusd.org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Extensión 236168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0" name="Google Shape;500;p63"/>
          <p:cNvSpPr txBox="1"/>
          <p:nvPr/>
        </p:nvSpPr>
        <p:spPr>
          <a:xfrm>
            <a:off x="7216550" y="3601600"/>
            <a:ext cx="9757200" cy="40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6921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"/>
              <a:buChar char="●"/>
            </a:pPr>
            <a:r>
              <a:rPr lang="en-US" sz="3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Ayuda a Multilingües sobre cualquier tema relacionado con la escuela</a:t>
            </a:r>
            <a:endParaRPr sz="3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92150" lvl="0" marL="914400" rtl="0" algn="l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"/>
              <a:buChar char="●"/>
            </a:pPr>
            <a:r>
              <a:rPr lang="en-US" sz="3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Información sobre recursos </a:t>
            </a:r>
            <a:r>
              <a:rPr lang="en-US" sz="3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comunitarios</a:t>
            </a:r>
            <a:r>
              <a:rPr lang="en-US" sz="3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- vivienda, alimentos, servicios médicos, salúd mental, etc.</a:t>
            </a:r>
            <a:endParaRPr sz="3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4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Portal familiar de Aeries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07" name="Google Shape;507;p64"/>
          <p:cNvSpPr txBox="1"/>
          <p:nvPr>
            <p:ph idx="1" type="body"/>
          </p:nvPr>
        </p:nvSpPr>
        <p:spPr>
          <a:xfrm>
            <a:off x="623400" y="1907050"/>
            <a:ext cx="17245200" cy="7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Asegúrese de iniciar una sesión en el Portal Familiar para acceder a información importante la asistencia, trascripción de 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créditos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, calificaciones, etc. de su estudiante. Si no recuerdas sus datos de inicio de sesión, sigua las instrucciones del portal para restablecer su contraseña o llame a </a:t>
            </a:r>
            <a:r>
              <a:rPr b="1" lang="en-US" sz="30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Servicios Tecnológicos de SVUSD al (949) 855-4357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.</a:t>
            </a:r>
            <a:endParaRPr sz="3000">
              <a:solidFill>
                <a:schemeClr val="dk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rabun"/>
              <a:buChar char="-"/>
            </a:pPr>
            <a:r>
              <a:rPr b="1" lang="en-US" sz="30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Paso 1</a:t>
            </a:r>
            <a:r>
              <a:rPr b="1" lang="en-US" sz="30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: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Vaya a la </a:t>
            </a:r>
            <a:r>
              <a:rPr lang="en-US" sz="3000" u="sng">
                <a:solidFill>
                  <a:schemeClr val="hlink"/>
                </a:solidFill>
                <a:latin typeface="Sarabun Medium"/>
                <a:ea typeface="Sarabun Medium"/>
                <a:cs typeface="Sarabun Medium"/>
                <a:sym typeface="Sarabun Medium"/>
                <a:hlinkClick r:id="rId3"/>
              </a:rPr>
              <a:t>Pagina Web SVUSD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and haga clic en “Portal Familiar” </a:t>
            </a:r>
            <a:endParaRPr sz="3000">
              <a:solidFill>
                <a:schemeClr val="dk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rabun"/>
              <a:buChar char="-"/>
            </a:pPr>
            <a:r>
              <a:rPr b="1" lang="en-US" sz="30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Paso 2:</a:t>
            </a:r>
            <a:r>
              <a:rPr lang="en-US" sz="30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Inicie sesión con su correo electrónico y contraseña.</a:t>
            </a:r>
            <a:endParaRPr sz="30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00">
              <a:solidFill>
                <a:schemeClr val="dk1"/>
              </a:solidFill>
            </a:endParaRPr>
          </a:p>
        </p:txBody>
      </p:sp>
      <p:pic>
        <p:nvPicPr>
          <p:cNvPr id="508" name="Google Shape;508;p64" title="svusd aeries screensho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72400" y="4292600"/>
            <a:ext cx="3835025" cy="38436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509" name="Google Shape;509;p64"/>
          <p:cNvGrpSpPr/>
          <p:nvPr/>
        </p:nvGrpSpPr>
        <p:grpSpPr>
          <a:xfrm>
            <a:off x="284700" y="5372445"/>
            <a:ext cx="12433799" cy="1469125"/>
            <a:chOff x="560475" y="5572475"/>
            <a:chExt cx="12433799" cy="1469125"/>
          </a:xfrm>
        </p:grpSpPr>
        <p:pic>
          <p:nvPicPr>
            <p:cNvPr id="510" name="Google Shape;510;p64" title="SVUSD website bar.jpg"/>
            <p:cNvPicPr preferRelativeResize="0"/>
            <p:nvPr/>
          </p:nvPicPr>
          <p:blipFill rotWithShape="1">
            <a:blip r:embed="rId5">
              <a:alphaModFix/>
            </a:blip>
            <a:srcRect b="0" l="1967" r="70049" t="0"/>
            <a:stretch/>
          </p:blipFill>
          <p:spPr>
            <a:xfrm>
              <a:off x="560475" y="5572475"/>
              <a:ext cx="4174052" cy="142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1" name="Google Shape;511;p64" title="SVUSD website bar.jpg"/>
            <p:cNvPicPr preferRelativeResize="0"/>
            <p:nvPr/>
          </p:nvPicPr>
          <p:blipFill rotWithShape="1">
            <a:blip r:embed="rId5">
              <a:alphaModFix/>
            </a:blip>
            <a:srcRect b="0" l="45045" r="0" t="0"/>
            <a:stretch/>
          </p:blipFill>
          <p:spPr>
            <a:xfrm>
              <a:off x="4797450" y="5612850"/>
              <a:ext cx="8196824" cy="142875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12" name="Google Shape;512;p64"/>
          <p:cNvCxnSpPr/>
          <p:nvPr/>
        </p:nvCxnSpPr>
        <p:spPr>
          <a:xfrm>
            <a:off x="7581544" y="7660200"/>
            <a:ext cx="5300700" cy="0"/>
          </a:xfrm>
          <a:prstGeom prst="straightConnector1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13" name="Google Shape;513;p64"/>
          <p:cNvCxnSpPr/>
          <p:nvPr/>
        </p:nvCxnSpPr>
        <p:spPr>
          <a:xfrm>
            <a:off x="7613016" y="6040075"/>
            <a:ext cx="0" cy="1604400"/>
          </a:xfrm>
          <a:prstGeom prst="straightConnector1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5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Portal familiar de Aeries - Calificaciones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20" name="Google Shape;52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5700" y="2184492"/>
            <a:ext cx="3696700" cy="375772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65"/>
          <p:cNvSpPr/>
          <p:nvPr/>
        </p:nvSpPr>
        <p:spPr>
          <a:xfrm>
            <a:off x="1082400" y="3116775"/>
            <a:ext cx="2259000" cy="567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0372" y="2115300"/>
            <a:ext cx="8216726" cy="53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3300" y="6571399"/>
            <a:ext cx="4649951" cy="21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65"/>
          <p:cNvSpPr txBox="1"/>
          <p:nvPr/>
        </p:nvSpPr>
        <p:spPr>
          <a:xfrm>
            <a:off x="6970375" y="7556175"/>
            <a:ext cx="9603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212121"/>
                </a:solidFill>
                <a:latin typeface="Sarabun"/>
                <a:ea typeface="Sarabun"/>
                <a:cs typeface="Sarabun"/>
                <a:sym typeface="Sarabun"/>
              </a:rPr>
              <a:t>Si tiene alguna pregunta sobre las tareas o las calificaciones, contacte el maestro  directamente.</a:t>
            </a:r>
            <a:endParaRPr b="1" sz="3000">
              <a:solidFill>
                <a:srgbClr val="21212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525" name="Google Shape;525;p65"/>
          <p:cNvSpPr/>
          <p:nvPr/>
        </p:nvSpPr>
        <p:spPr>
          <a:xfrm>
            <a:off x="1179700" y="2184500"/>
            <a:ext cx="1181700" cy="567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6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6000">
                <a:solidFill>
                  <a:schemeClr val="lt1"/>
                </a:solidFill>
              </a:rPr>
              <a:t>Portal familiar de Aeries: Correo semanal del progreso</a:t>
            </a:r>
            <a:endParaRPr sz="6000">
              <a:solidFill>
                <a:schemeClr val="lt1"/>
              </a:solidFill>
            </a:endParaRPr>
          </a:p>
        </p:txBody>
      </p:sp>
      <p:pic>
        <p:nvPicPr>
          <p:cNvPr id="532" name="Google Shape;532;p66"/>
          <p:cNvPicPr preferRelativeResize="0"/>
          <p:nvPr/>
        </p:nvPicPr>
        <p:blipFill rotWithShape="1">
          <a:blip r:embed="rId3">
            <a:alphaModFix/>
          </a:blip>
          <a:srcRect b="0" l="3128" r="0" t="0"/>
          <a:stretch/>
        </p:blipFill>
        <p:spPr>
          <a:xfrm>
            <a:off x="2447275" y="2590125"/>
            <a:ext cx="4597825" cy="419792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3" name="Google Shape;533;p66"/>
          <p:cNvSpPr/>
          <p:nvPr/>
        </p:nvSpPr>
        <p:spPr>
          <a:xfrm>
            <a:off x="2943550" y="2692010"/>
            <a:ext cx="1966800" cy="691200"/>
          </a:xfrm>
          <a:prstGeom prst="rect">
            <a:avLst/>
          </a:prstGeom>
          <a:solidFill>
            <a:srgbClr val="FFCC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latin typeface="Roboto"/>
                <a:ea typeface="Roboto"/>
                <a:cs typeface="Roboto"/>
                <a:sym typeface="Roboto"/>
              </a:rPr>
              <a:t>ejemplo</a:t>
            </a:r>
            <a:endParaRPr i="0" sz="2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4" name="Google Shape;534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82350" y="2590109"/>
            <a:ext cx="7245601" cy="40724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535" name="Google Shape;535;p66"/>
          <p:cNvCxnSpPr/>
          <p:nvPr/>
        </p:nvCxnSpPr>
        <p:spPr>
          <a:xfrm flipH="1" rot="10800000">
            <a:off x="7161326" y="3760410"/>
            <a:ext cx="1550400" cy="9000"/>
          </a:xfrm>
          <a:prstGeom prst="straightConnector1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36" name="Google Shape;536;p66"/>
          <p:cNvSpPr/>
          <p:nvPr/>
        </p:nvSpPr>
        <p:spPr>
          <a:xfrm>
            <a:off x="2106973" y="3554010"/>
            <a:ext cx="3804000" cy="505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66"/>
          <p:cNvSpPr txBox="1"/>
          <p:nvPr/>
        </p:nvSpPr>
        <p:spPr>
          <a:xfrm>
            <a:off x="3204600" y="7298474"/>
            <a:ext cx="119178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¡Establezca notificaciones semanales para obtener las calificaciones y estar al </a:t>
            </a:r>
            <a:r>
              <a:rPr lang="en-US" sz="35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tanto</a:t>
            </a:r>
            <a:r>
              <a:rPr lang="en-US" sz="3500">
                <a:solidFill>
                  <a:schemeClr val="dk1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del progreso académico de su estudiante!</a:t>
            </a:r>
            <a:endParaRPr sz="3500">
              <a:solidFill>
                <a:schemeClr val="dk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7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Requisitos de graduación vs Requisitos A-G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44" name="Google Shape;544;p67"/>
          <p:cNvPicPr preferRelativeResize="0"/>
          <p:nvPr/>
        </p:nvPicPr>
        <p:blipFill rotWithShape="1">
          <a:blip r:embed="rId3">
            <a:alphaModFix/>
          </a:blip>
          <a:srcRect b="3091" l="0" r="0" t="0"/>
          <a:stretch/>
        </p:blipFill>
        <p:spPr>
          <a:xfrm>
            <a:off x="711700" y="1867755"/>
            <a:ext cx="7047500" cy="420269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5" name="Google Shape;545;p67"/>
          <p:cNvSpPr txBox="1"/>
          <p:nvPr/>
        </p:nvSpPr>
        <p:spPr>
          <a:xfrm>
            <a:off x="167711" y="6168300"/>
            <a:ext cx="97890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-6223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●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Se requieren 220 créditos para graduarse.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●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¿Qué clases cuentan para el crédito de Educación Física?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○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Educación Física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○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Atletismo, Grupo de animación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○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Banda de música, Guardia de honor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○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Caminata rápida, Entrenamiento con pesas (solo para estudiantes de grados 10 a 12)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6223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arabun"/>
              <a:buChar char="●"/>
            </a:pPr>
            <a:r>
              <a:rPr lang="en-US" sz="2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Servicio comunitario: 8 horas en total (a lo largo de 4 años)</a:t>
            </a:r>
            <a:endParaRPr sz="26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pic>
        <p:nvPicPr>
          <p:cNvPr id="546" name="Google Shape;546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0470" y="1850953"/>
            <a:ext cx="6001250" cy="7225402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67"/>
          <p:cNvSpPr/>
          <p:nvPr/>
        </p:nvSpPr>
        <p:spPr>
          <a:xfrm>
            <a:off x="9258295" y="6358744"/>
            <a:ext cx="6358800" cy="1578000"/>
          </a:xfrm>
          <a:prstGeom prst="ellipse">
            <a:avLst/>
          </a:prstGeom>
          <a:noFill/>
          <a:ln cap="flat" cmpd="sng" w="57150">
            <a:solidFill>
              <a:srgbClr val="D9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67"/>
          <p:cNvSpPr/>
          <p:nvPr/>
        </p:nvSpPr>
        <p:spPr>
          <a:xfrm>
            <a:off x="9756550" y="8619752"/>
            <a:ext cx="6449100" cy="629100"/>
          </a:xfrm>
          <a:prstGeom prst="rect">
            <a:avLst/>
          </a:prstGeom>
          <a:noFill/>
          <a:ln cap="flat" cmpd="sng" w="57150">
            <a:solidFill>
              <a:srgbClr val="D9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8"/>
          <p:cNvSpPr txBox="1"/>
          <p:nvPr>
            <p:ph idx="1" type="body"/>
          </p:nvPr>
        </p:nvSpPr>
        <p:spPr>
          <a:xfrm>
            <a:off x="511250" y="1690925"/>
            <a:ext cx="175311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¿Cómo puedo hacer realidad mi objetivo de asistir a una universidad de cuatro años?</a:t>
            </a:r>
            <a:endParaRPr b="1" sz="35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*¡Debo obtener calificaciones de </a:t>
            </a:r>
            <a:r>
              <a:rPr b="1" lang="en-US" sz="3500">
                <a:solidFill>
                  <a:srgbClr val="2222E0"/>
                </a:solidFill>
                <a:latin typeface="Sarabun"/>
                <a:ea typeface="Sarabun"/>
                <a:cs typeface="Sarabun"/>
                <a:sym typeface="Sarabun"/>
              </a:rPr>
              <a:t>C o SUPERIOR </a:t>
            </a:r>
            <a:r>
              <a:rPr b="1" lang="en-US" sz="35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en todas las asignaturas!*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555" name="Google Shape;555;p68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Requisitos A-G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56" name="Google Shape;556;p68"/>
          <p:cNvSpPr txBox="1"/>
          <p:nvPr/>
        </p:nvSpPr>
        <p:spPr>
          <a:xfrm>
            <a:off x="829075" y="3325500"/>
            <a:ext cx="4044000" cy="51747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A: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Historia (2 años)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B: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Inglés (4 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años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C: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Matematica (3 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años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D: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Ciencia (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2 años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G: 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Preparación universitaria 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(1 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año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Arvo"/>
                <a:ea typeface="Arvo"/>
                <a:cs typeface="Arvo"/>
                <a:sym typeface="Arvo"/>
              </a:rPr>
              <a:t>              </a:t>
            </a:r>
            <a:endParaRPr sz="28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557" name="Google Shape;557;p68"/>
          <p:cNvSpPr txBox="1"/>
          <p:nvPr/>
        </p:nvSpPr>
        <p:spPr>
          <a:xfrm>
            <a:off x="1193875" y="3302499"/>
            <a:ext cx="3314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Requisitos de la clase</a:t>
            </a:r>
            <a:endParaRPr b="1" sz="28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558" name="Google Shape;558;p68"/>
          <p:cNvSpPr txBox="1"/>
          <p:nvPr/>
        </p:nvSpPr>
        <p:spPr>
          <a:xfrm>
            <a:off x="5751000" y="3325500"/>
            <a:ext cx="3314400" cy="51747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accent4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E: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2 años del MISMO idioma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559" name="Google Shape;559;p68"/>
          <p:cNvSpPr txBox="1"/>
          <p:nvPr/>
        </p:nvSpPr>
        <p:spPr>
          <a:xfrm>
            <a:off x="5750975" y="3321158"/>
            <a:ext cx="3314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 de idioma mundial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560" name="Google Shape;560;p68"/>
          <p:cNvSpPr txBox="1"/>
          <p:nvPr/>
        </p:nvSpPr>
        <p:spPr>
          <a:xfrm>
            <a:off x="9858025" y="3364150"/>
            <a:ext cx="3314400" cy="51747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accent6"/>
              </a:solidFill>
              <a:latin typeface="Arvo"/>
              <a:ea typeface="Arvo"/>
              <a:cs typeface="Arvo"/>
              <a:sym typeface="Arv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F: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1 año de un curso de Artes Visuales/Artes Escénicas</a:t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561" name="Google Shape;561;p68"/>
          <p:cNvSpPr txBox="1"/>
          <p:nvPr/>
        </p:nvSpPr>
        <p:spPr>
          <a:xfrm>
            <a:off x="9810007" y="3364143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 VAPA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562" name="Google Shape;562;p68"/>
          <p:cNvSpPr txBox="1"/>
          <p:nvPr/>
        </p:nvSpPr>
        <p:spPr>
          <a:xfrm>
            <a:off x="13870675" y="3325525"/>
            <a:ext cx="3756000" cy="51747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CSU: 2.5+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UC: 3.0+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Privadas/Fuera del Estado: Varía por escuela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563" name="Google Shape;563;p68"/>
          <p:cNvSpPr txBox="1"/>
          <p:nvPr/>
        </p:nvSpPr>
        <p:spPr>
          <a:xfrm>
            <a:off x="14130040" y="3351100"/>
            <a:ext cx="3314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GPA- Promedio General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9"/>
          <p:cNvSpPr txBox="1"/>
          <p:nvPr/>
        </p:nvSpPr>
        <p:spPr>
          <a:xfrm>
            <a:off x="158900" y="205550"/>
            <a:ext cx="17631000" cy="15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Recuperación de Crédito</a:t>
            </a:r>
            <a:endParaRPr sz="72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70" name="Google Shape;570;p69"/>
          <p:cNvSpPr txBox="1"/>
          <p:nvPr/>
        </p:nvSpPr>
        <p:spPr>
          <a:xfrm>
            <a:off x="414300" y="2092050"/>
            <a:ext cx="17459400" cy="6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pasa si mi estudiante obtuvo una D o F?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0" marL="18288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●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Requisitos de graduación versus requisitos “A-G”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0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●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Opciones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1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○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Escuela de verano: información disponible en marzo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1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○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Escuela Nocturna - Recuperación de Créditos (semanal)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1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○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Durante la escuela: Periodo 1 or tomar la misma clase de </a:t>
            </a: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nuevo</a:t>
            </a: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(diariamente)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685800" lvl="1" marL="3657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Char char="○"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Escuela Secundaria Silverado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7432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 * Para recuperación de crédito, comuníquese con la SST de su estudiante * *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0"/>
          <p:cNvSpPr txBox="1"/>
          <p:nvPr>
            <p:ph idx="1" type="body"/>
          </p:nvPr>
        </p:nvSpPr>
        <p:spPr>
          <a:xfrm>
            <a:off x="340272" y="1875598"/>
            <a:ext cx="16521600" cy="7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¡Revise el expediente académico de su estudiante para asegurarse de que va por buen camino a graduarse y/o cumplir con los requisitos A-G!</a:t>
            </a:r>
            <a:endParaRPr sz="3700">
              <a:solidFill>
                <a:schemeClr val="dk1"/>
              </a:solidFill>
            </a:endParaRPr>
          </a:p>
        </p:txBody>
      </p:sp>
      <p:sp>
        <p:nvSpPr>
          <p:cNvPr id="577" name="Google Shape;577;p70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Verificación de transcripción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78" name="Google Shape;578;p70"/>
          <p:cNvPicPr preferRelativeResize="0"/>
          <p:nvPr/>
        </p:nvPicPr>
        <p:blipFill rotWithShape="1">
          <a:blip r:embed="rId3">
            <a:alphaModFix/>
          </a:blip>
          <a:srcRect b="0" l="0" r="5231" t="0"/>
          <a:stretch/>
        </p:blipFill>
        <p:spPr>
          <a:xfrm>
            <a:off x="629016" y="4128867"/>
            <a:ext cx="4577400" cy="422772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70"/>
          <p:cNvSpPr/>
          <p:nvPr/>
        </p:nvSpPr>
        <p:spPr>
          <a:xfrm>
            <a:off x="507691" y="4128867"/>
            <a:ext cx="1474200" cy="637200"/>
          </a:xfrm>
          <a:prstGeom prst="rect">
            <a:avLst/>
          </a:prstGeom>
          <a:noFill/>
          <a:ln cap="flat" cmpd="sng" w="57150">
            <a:solidFill>
              <a:srgbClr val="D9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0" name="Google Shape;580;p70"/>
          <p:cNvSpPr/>
          <p:nvPr/>
        </p:nvSpPr>
        <p:spPr>
          <a:xfrm>
            <a:off x="507691" y="7206917"/>
            <a:ext cx="1977600" cy="637200"/>
          </a:xfrm>
          <a:prstGeom prst="rect">
            <a:avLst/>
          </a:prstGeom>
          <a:noFill/>
          <a:ln cap="flat" cmpd="sng" w="57150">
            <a:solidFill>
              <a:srgbClr val="D9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1" name="Google Shape;581;p70"/>
          <p:cNvPicPr preferRelativeResize="0"/>
          <p:nvPr/>
        </p:nvPicPr>
        <p:blipFill rotWithShape="1">
          <a:blip r:embed="rId4">
            <a:alphaModFix/>
          </a:blip>
          <a:srcRect b="0" l="33771" r="22152" t="0"/>
          <a:stretch/>
        </p:blipFill>
        <p:spPr>
          <a:xfrm>
            <a:off x="5847884" y="5081631"/>
            <a:ext cx="5701432" cy="399422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0"/>
          <p:cNvSpPr/>
          <p:nvPr/>
        </p:nvSpPr>
        <p:spPr>
          <a:xfrm>
            <a:off x="8753860" y="6140113"/>
            <a:ext cx="2927100" cy="623100"/>
          </a:xfrm>
          <a:prstGeom prst="flowChartConnector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583" name="Google Shape;583;p70"/>
          <p:cNvSpPr/>
          <p:nvPr/>
        </p:nvSpPr>
        <p:spPr>
          <a:xfrm>
            <a:off x="8753860" y="8448817"/>
            <a:ext cx="2927100" cy="623100"/>
          </a:xfrm>
          <a:prstGeom prst="flowChartConnector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4" name="Google Shape;584;p70"/>
          <p:cNvCxnSpPr/>
          <p:nvPr/>
        </p:nvCxnSpPr>
        <p:spPr>
          <a:xfrm flipH="1" rot="10800000">
            <a:off x="11881937" y="6520630"/>
            <a:ext cx="1032900" cy="3000"/>
          </a:xfrm>
          <a:prstGeom prst="straightConnector1">
            <a:avLst/>
          </a:prstGeom>
          <a:noFill/>
          <a:ln cap="flat" cmpd="sng" w="28575">
            <a:solidFill>
              <a:srgbClr val="2222E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5" name="Google Shape;585;p70"/>
          <p:cNvSpPr txBox="1"/>
          <p:nvPr/>
        </p:nvSpPr>
        <p:spPr>
          <a:xfrm>
            <a:off x="13068383" y="6132455"/>
            <a:ext cx="2643300" cy="80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Debe retomar para graduarse </a:t>
            </a:r>
            <a:endParaRPr sz="2000"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586" name="Google Shape;586;p70"/>
          <p:cNvSpPr txBox="1"/>
          <p:nvPr/>
        </p:nvSpPr>
        <p:spPr>
          <a:xfrm>
            <a:off x="13068383" y="8026810"/>
            <a:ext cx="2443800" cy="1108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Debe retomar </a:t>
            </a: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para</a:t>
            </a: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 cumplir requisitos A-G </a:t>
            </a:r>
            <a:endParaRPr sz="2000"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pic>
        <p:nvPicPr>
          <p:cNvPr id="587" name="Google Shape;587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1756" y="3373824"/>
            <a:ext cx="12177415" cy="748161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70"/>
          <p:cNvSpPr/>
          <p:nvPr/>
        </p:nvSpPr>
        <p:spPr>
          <a:xfrm>
            <a:off x="5465183" y="3213478"/>
            <a:ext cx="2710500" cy="1022100"/>
          </a:xfrm>
          <a:prstGeom prst="flowChartConnector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70"/>
          <p:cNvSpPr/>
          <p:nvPr/>
        </p:nvSpPr>
        <p:spPr>
          <a:xfrm flipH="1" rot="10800000">
            <a:off x="9772390" y="3290625"/>
            <a:ext cx="2775300" cy="891600"/>
          </a:xfrm>
          <a:prstGeom prst="flowChartConnector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70"/>
          <p:cNvSpPr/>
          <p:nvPr/>
        </p:nvSpPr>
        <p:spPr>
          <a:xfrm>
            <a:off x="15259987" y="3137278"/>
            <a:ext cx="2443800" cy="1146000"/>
          </a:xfrm>
          <a:prstGeom prst="flowChartConnector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70"/>
          <p:cNvSpPr txBox="1"/>
          <p:nvPr/>
        </p:nvSpPr>
        <p:spPr>
          <a:xfrm>
            <a:off x="5843628" y="4302199"/>
            <a:ext cx="1953600" cy="80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Promedio General </a:t>
            </a: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“A-G” </a:t>
            </a:r>
            <a:endParaRPr sz="2000"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592" name="Google Shape;592;p70"/>
          <p:cNvSpPr txBox="1"/>
          <p:nvPr/>
        </p:nvSpPr>
        <p:spPr>
          <a:xfrm>
            <a:off x="10175803" y="4225987"/>
            <a:ext cx="2098200" cy="800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Sarabun Medium"/>
                <a:ea typeface="Sarabun Medium"/>
                <a:cs typeface="Sarabun Medium"/>
                <a:sym typeface="Sarabun Medium"/>
              </a:rPr>
              <a:t>Promedio General (GPA)</a:t>
            </a:r>
            <a:endParaRPr sz="2000"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cxnSp>
        <p:nvCxnSpPr>
          <p:cNvPr id="593" name="Google Shape;593;p70"/>
          <p:cNvCxnSpPr/>
          <p:nvPr/>
        </p:nvCxnSpPr>
        <p:spPr>
          <a:xfrm flipH="1" rot="10800000">
            <a:off x="11881937" y="8806630"/>
            <a:ext cx="1032900" cy="3000"/>
          </a:xfrm>
          <a:prstGeom prst="straightConnector1">
            <a:avLst/>
          </a:prstGeom>
          <a:noFill/>
          <a:ln cap="flat" cmpd="sng" w="28575">
            <a:solidFill>
              <a:srgbClr val="2222E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71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Opciones después de la escuela secundaria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600" name="Google Shape;600;p71"/>
          <p:cNvGrpSpPr/>
          <p:nvPr/>
        </p:nvGrpSpPr>
        <p:grpSpPr>
          <a:xfrm>
            <a:off x="220277" y="5478449"/>
            <a:ext cx="4365538" cy="4808543"/>
            <a:chOff x="696796" y="2241311"/>
            <a:chExt cx="2752893" cy="3032251"/>
          </a:xfrm>
        </p:grpSpPr>
        <p:grpSp>
          <p:nvGrpSpPr>
            <p:cNvPr id="601" name="Google Shape;601;p71"/>
            <p:cNvGrpSpPr/>
            <p:nvPr/>
          </p:nvGrpSpPr>
          <p:grpSpPr>
            <a:xfrm>
              <a:off x="696796" y="2241311"/>
              <a:ext cx="2752893" cy="3032251"/>
              <a:chOff x="1619475" y="3100800"/>
              <a:chExt cx="1753100" cy="1788200"/>
            </a:xfrm>
          </p:grpSpPr>
          <p:sp>
            <p:nvSpPr>
              <p:cNvPr id="602" name="Google Shape;602;p71"/>
              <p:cNvSpPr/>
              <p:nvPr/>
            </p:nvSpPr>
            <p:spPr>
              <a:xfrm>
                <a:off x="3217525" y="3276025"/>
                <a:ext cx="37275" cy="31650"/>
              </a:xfrm>
              <a:custGeom>
                <a:rect b="b" l="l" r="r" t="t"/>
                <a:pathLst>
                  <a:path extrusionOk="0" h="1266" w="1491">
                    <a:moveTo>
                      <a:pt x="847" y="1"/>
                    </a:moveTo>
                    <a:cubicBezTo>
                      <a:pt x="687" y="1"/>
                      <a:pt x="525" y="62"/>
                      <a:pt x="396" y="201"/>
                    </a:cubicBezTo>
                    <a:cubicBezTo>
                      <a:pt x="1" y="597"/>
                      <a:pt x="274" y="1265"/>
                      <a:pt x="852" y="1265"/>
                    </a:cubicBezTo>
                    <a:cubicBezTo>
                      <a:pt x="1217" y="1265"/>
                      <a:pt x="1490" y="992"/>
                      <a:pt x="1490" y="627"/>
                    </a:cubicBezTo>
                    <a:cubicBezTo>
                      <a:pt x="1490" y="259"/>
                      <a:pt x="1174" y="1"/>
                      <a:pt x="847" y="1"/>
                    </a:cubicBezTo>
                    <a:close/>
                  </a:path>
                </a:pathLst>
              </a:custGeom>
              <a:solidFill>
                <a:srgbClr val="ED5DA0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71"/>
              <p:cNvSpPr/>
              <p:nvPr/>
            </p:nvSpPr>
            <p:spPr>
              <a:xfrm>
                <a:off x="1699275" y="3332725"/>
                <a:ext cx="1637575" cy="1555525"/>
              </a:xfrm>
              <a:custGeom>
                <a:rect b="b" l="l" r="r" t="t"/>
                <a:pathLst>
                  <a:path extrusionOk="0" h="62221" w="65503">
                    <a:moveTo>
                      <a:pt x="58846" y="0"/>
                    </a:moveTo>
                    <a:cubicBezTo>
                      <a:pt x="57418" y="5836"/>
                      <a:pt x="49576" y="21186"/>
                      <a:pt x="34043" y="23861"/>
                    </a:cubicBezTo>
                    <a:cubicBezTo>
                      <a:pt x="30546" y="24462"/>
                      <a:pt x="27289" y="24610"/>
                      <a:pt x="24279" y="24610"/>
                    </a:cubicBezTo>
                    <a:cubicBezTo>
                      <a:pt x="21351" y="24610"/>
                      <a:pt x="18656" y="24470"/>
                      <a:pt x="16201" y="24470"/>
                    </a:cubicBezTo>
                    <a:cubicBezTo>
                      <a:pt x="9951" y="24470"/>
                      <a:pt x="5251" y="25379"/>
                      <a:pt x="2189" y="31824"/>
                    </a:cubicBezTo>
                    <a:cubicBezTo>
                      <a:pt x="1307" y="33679"/>
                      <a:pt x="578" y="35563"/>
                      <a:pt x="0" y="37508"/>
                    </a:cubicBezTo>
                    <a:lnTo>
                      <a:pt x="9271" y="62220"/>
                    </a:lnTo>
                    <a:lnTo>
                      <a:pt x="37782" y="62220"/>
                    </a:lnTo>
                    <a:lnTo>
                      <a:pt x="36171" y="35685"/>
                    </a:lnTo>
                    <a:cubicBezTo>
                      <a:pt x="36171" y="35685"/>
                      <a:pt x="61916" y="30001"/>
                      <a:pt x="65503" y="730"/>
                    </a:cubicBezTo>
                    <a:lnTo>
                      <a:pt x="588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71"/>
              <p:cNvSpPr/>
              <p:nvPr/>
            </p:nvSpPr>
            <p:spPr>
              <a:xfrm>
                <a:off x="3124825" y="3100800"/>
                <a:ext cx="247750" cy="268600"/>
              </a:xfrm>
              <a:custGeom>
                <a:rect b="b" l="l" r="r" t="t"/>
                <a:pathLst>
                  <a:path extrusionOk="0" h="10744" w="9910">
                    <a:moveTo>
                      <a:pt x="5642" y="0"/>
                    </a:moveTo>
                    <a:cubicBezTo>
                      <a:pt x="4941" y="0"/>
                      <a:pt x="4590" y="5052"/>
                      <a:pt x="4590" y="5052"/>
                    </a:cubicBezTo>
                    <a:cubicBezTo>
                      <a:pt x="4590" y="5052"/>
                      <a:pt x="4408" y="67"/>
                      <a:pt x="3739" y="7"/>
                    </a:cubicBezTo>
                    <a:cubicBezTo>
                      <a:pt x="3737" y="7"/>
                      <a:pt x="3735" y="7"/>
                      <a:pt x="3733" y="7"/>
                    </a:cubicBezTo>
                    <a:cubicBezTo>
                      <a:pt x="3069" y="7"/>
                      <a:pt x="2797" y="4900"/>
                      <a:pt x="2797" y="4900"/>
                    </a:cubicBezTo>
                    <a:cubicBezTo>
                      <a:pt x="2797" y="4900"/>
                      <a:pt x="2003" y="3675"/>
                      <a:pt x="1238" y="3675"/>
                    </a:cubicBezTo>
                    <a:cubicBezTo>
                      <a:pt x="1117" y="3675"/>
                      <a:pt x="998" y="3705"/>
                      <a:pt x="882" y="3776"/>
                    </a:cubicBezTo>
                    <a:cubicBezTo>
                      <a:pt x="0" y="4292"/>
                      <a:pt x="2098" y="6724"/>
                      <a:pt x="2098" y="6724"/>
                    </a:cubicBezTo>
                    <a:cubicBezTo>
                      <a:pt x="2098" y="6724"/>
                      <a:pt x="2007" y="7727"/>
                      <a:pt x="1824" y="9277"/>
                    </a:cubicBezTo>
                    <a:cubicBezTo>
                      <a:pt x="1824" y="9277"/>
                      <a:pt x="4864" y="10676"/>
                      <a:pt x="5016" y="10736"/>
                    </a:cubicBezTo>
                    <a:cubicBezTo>
                      <a:pt x="5024" y="10741"/>
                      <a:pt x="5041" y="10743"/>
                      <a:pt x="5065" y="10743"/>
                    </a:cubicBezTo>
                    <a:cubicBezTo>
                      <a:pt x="5507" y="10743"/>
                      <a:pt x="8481" y="10007"/>
                      <a:pt x="8481" y="10007"/>
                    </a:cubicBezTo>
                    <a:cubicBezTo>
                      <a:pt x="8785" y="8791"/>
                      <a:pt x="8998" y="7545"/>
                      <a:pt x="9089" y="6299"/>
                    </a:cubicBezTo>
                    <a:cubicBezTo>
                      <a:pt x="9089" y="6299"/>
                      <a:pt x="9909" y="2894"/>
                      <a:pt x="9423" y="2651"/>
                    </a:cubicBezTo>
                    <a:cubicBezTo>
                      <a:pt x="9406" y="2643"/>
                      <a:pt x="9388" y="2638"/>
                      <a:pt x="9369" y="2638"/>
                    </a:cubicBezTo>
                    <a:cubicBezTo>
                      <a:pt x="8855" y="2638"/>
                      <a:pt x="7751" y="5751"/>
                      <a:pt x="7751" y="5751"/>
                    </a:cubicBezTo>
                    <a:cubicBezTo>
                      <a:pt x="7751" y="5751"/>
                      <a:pt x="8511" y="919"/>
                      <a:pt x="7721" y="736"/>
                    </a:cubicBezTo>
                    <a:cubicBezTo>
                      <a:pt x="7708" y="734"/>
                      <a:pt x="7696" y="733"/>
                      <a:pt x="7683" y="733"/>
                    </a:cubicBezTo>
                    <a:cubicBezTo>
                      <a:pt x="6907" y="733"/>
                      <a:pt x="6171" y="5265"/>
                      <a:pt x="6171" y="5265"/>
                    </a:cubicBezTo>
                    <a:cubicBezTo>
                      <a:pt x="6171" y="5265"/>
                      <a:pt x="6414" y="189"/>
                      <a:pt x="5684" y="7"/>
                    </a:cubicBezTo>
                    <a:cubicBezTo>
                      <a:pt x="5670" y="2"/>
                      <a:pt x="5656" y="0"/>
                      <a:pt x="5642" y="0"/>
                    </a:cubicBezTo>
                    <a:close/>
                  </a:path>
                </a:pathLst>
              </a:custGeom>
              <a:solidFill>
                <a:srgbClr val="FD8463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71"/>
              <p:cNvSpPr/>
              <p:nvPr/>
            </p:nvSpPr>
            <p:spPr>
              <a:xfrm>
                <a:off x="3162050" y="3332725"/>
                <a:ext cx="174800" cy="49425"/>
              </a:xfrm>
              <a:custGeom>
                <a:rect b="b" l="l" r="r" t="t"/>
                <a:pathLst>
                  <a:path extrusionOk="0" h="1977" w="6992">
                    <a:moveTo>
                      <a:pt x="335" y="0"/>
                    </a:moveTo>
                    <a:cubicBezTo>
                      <a:pt x="244" y="365"/>
                      <a:pt x="153" y="730"/>
                      <a:pt x="1" y="1155"/>
                    </a:cubicBezTo>
                    <a:cubicBezTo>
                      <a:pt x="2250" y="1672"/>
                      <a:pt x="4530" y="1946"/>
                      <a:pt x="6840" y="1976"/>
                    </a:cubicBezTo>
                    <a:cubicBezTo>
                      <a:pt x="6901" y="1581"/>
                      <a:pt x="6962" y="1155"/>
                      <a:pt x="6992" y="760"/>
                    </a:cubicBezTo>
                    <a:lnTo>
                      <a:pt x="33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71"/>
              <p:cNvSpPr/>
              <p:nvPr/>
            </p:nvSpPr>
            <p:spPr>
              <a:xfrm>
                <a:off x="3211450" y="3219500"/>
                <a:ext cx="118575" cy="29650"/>
              </a:xfrm>
              <a:custGeom>
                <a:rect b="b" l="l" r="r" t="t"/>
                <a:pathLst>
                  <a:path extrusionOk="0" fill="none" h="1186" w="4743">
                    <a:moveTo>
                      <a:pt x="4742" y="1186"/>
                    </a:moveTo>
                    <a:cubicBezTo>
                      <a:pt x="4742" y="1186"/>
                      <a:pt x="2311" y="0"/>
                      <a:pt x="1" y="365"/>
                    </a:cubicBezTo>
                  </a:path>
                </a:pathLst>
              </a:custGeom>
              <a:noFill/>
              <a:ln cap="rnd" cmpd="sng" w="15100">
                <a:solidFill>
                  <a:srgbClr val="381F1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71"/>
              <p:cNvSpPr/>
              <p:nvPr/>
            </p:nvSpPr>
            <p:spPr>
              <a:xfrm>
                <a:off x="3194725" y="3223300"/>
                <a:ext cx="53975" cy="57025"/>
              </a:xfrm>
              <a:custGeom>
                <a:rect b="b" l="l" r="r" t="t"/>
                <a:pathLst>
                  <a:path extrusionOk="0" fill="none" h="2281" w="2159">
                    <a:moveTo>
                      <a:pt x="2159" y="2280"/>
                    </a:moveTo>
                    <a:cubicBezTo>
                      <a:pt x="1946" y="1155"/>
                      <a:pt x="1095" y="244"/>
                      <a:pt x="1" y="0"/>
                    </a:cubicBezTo>
                  </a:path>
                </a:pathLst>
              </a:custGeom>
              <a:noFill/>
              <a:ln cap="rnd" cmpd="sng" w="15100">
                <a:solidFill>
                  <a:srgbClr val="381F1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71"/>
              <p:cNvSpPr/>
              <p:nvPr/>
            </p:nvSpPr>
            <p:spPr>
              <a:xfrm>
                <a:off x="2012350" y="3940625"/>
                <a:ext cx="476475" cy="237125"/>
              </a:xfrm>
              <a:custGeom>
                <a:rect b="b" l="l" r="r" t="t"/>
                <a:pathLst>
                  <a:path extrusionOk="0" h="9485" w="19059">
                    <a:moveTo>
                      <a:pt x="18268" y="1"/>
                    </a:moveTo>
                    <a:cubicBezTo>
                      <a:pt x="15935" y="240"/>
                      <a:pt x="13720" y="309"/>
                      <a:pt x="11625" y="309"/>
                    </a:cubicBezTo>
                    <a:cubicBezTo>
                      <a:pt x="8750" y="309"/>
                      <a:pt x="6102" y="179"/>
                      <a:pt x="3691" y="179"/>
                    </a:cubicBezTo>
                    <a:cubicBezTo>
                      <a:pt x="2505" y="179"/>
                      <a:pt x="1375" y="210"/>
                      <a:pt x="304" y="305"/>
                    </a:cubicBezTo>
                    <a:lnTo>
                      <a:pt x="0" y="1764"/>
                    </a:lnTo>
                    <a:lnTo>
                      <a:pt x="3465" y="6809"/>
                    </a:lnTo>
                    <a:lnTo>
                      <a:pt x="7721" y="9484"/>
                    </a:lnTo>
                    <a:lnTo>
                      <a:pt x="13557" y="9484"/>
                    </a:lnTo>
                    <a:lnTo>
                      <a:pt x="17539" y="6293"/>
                    </a:lnTo>
                    <a:lnTo>
                      <a:pt x="19058" y="1460"/>
                    </a:lnTo>
                    <a:lnTo>
                      <a:pt x="18268" y="1"/>
                    </a:lnTo>
                    <a:close/>
                  </a:path>
                </a:pathLst>
              </a:custGeom>
              <a:solidFill>
                <a:srgbClr val="FD8463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71"/>
              <p:cNvSpPr/>
              <p:nvPr/>
            </p:nvSpPr>
            <p:spPr>
              <a:xfrm>
                <a:off x="1978900" y="3936075"/>
                <a:ext cx="530425" cy="271300"/>
              </a:xfrm>
              <a:custGeom>
                <a:rect b="b" l="l" r="r" t="t"/>
                <a:pathLst>
                  <a:path extrusionOk="0" h="10852" w="21217">
                    <a:moveTo>
                      <a:pt x="21217" y="0"/>
                    </a:moveTo>
                    <a:lnTo>
                      <a:pt x="21217" y="0"/>
                    </a:lnTo>
                    <a:cubicBezTo>
                      <a:pt x="20670" y="92"/>
                      <a:pt x="20123" y="152"/>
                      <a:pt x="19606" y="213"/>
                    </a:cubicBezTo>
                    <a:cubicBezTo>
                      <a:pt x="19393" y="2554"/>
                      <a:pt x="18755" y="5380"/>
                      <a:pt x="17114" y="7235"/>
                    </a:cubicBezTo>
                    <a:cubicBezTo>
                      <a:pt x="15928" y="8572"/>
                      <a:pt x="14378" y="9210"/>
                      <a:pt x="12372" y="9241"/>
                    </a:cubicBezTo>
                    <a:lnTo>
                      <a:pt x="12311" y="9241"/>
                    </a:lnTo>
                    <a:cubicBezTo>
                      <a:pt x="8664" y="9241"/>
                      <a:pt x="5685" y="7569"/>
                      <a:pt x="3496" y="4256"/>
                    </a:cubicBezTo>
                    <a:cubicBezTo>
                      <a:pt x="2706" y="3070"/>
                      <a:pt x="2098" y="1824"/>
                      <a:pt x="1612" y="517"/>
                    </a:cubicBezTo>
                    <a:cubicBezTo>
                      <a:pt x="1065" y="548"/>
                      <a:pt x="518" y="639"/>
                      <a:pt x="1" y="730"/>
                    </a:cubicBezTo>
                    <a:cubicBezTo>
                      <a:pt x="518" y="2250"/>
                      <a:pt x="1217" y="3739"/>
                      <a:pt x="2128" y="5107"/>
                    </a:cubicBezTo>
                    <a:cubicBezTo>
                      <a:pt x="4621" y="8846"/>
                      <a:pt x="8116" y="10852"/>
                      <a:pt x="12311" y="10852"/>
                    </a:cubicBezTo>
                    <a:lnTo>
                      <a:pt x="12372" y="10852"/>
                    </a:lnTo>
                    <a:cubicBezTo>
                      <a:pt x="14834" y="10852"/>
                      <a:pt x="16810" y="9970"/>
                      <a:pt x="18299" y="8298"/>
                    </a:cubicBezTo>
                    <a:cubicBezTo>
                      <a:pt x="20336" y="6019"/>
                      <a:pt x="21035" y="2675"/>
                      <a:pt x="212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71"/>
              <p:cNvSpPr/>
              <p:nvPr/>
            </p:nvSpPr>
            <p:spPr>
              <a:xfrm>
                <a:off x="2364925" y="4721050"/>
                <a:ext cx="248525" cy="167950"/>
              </a:xfrm>
              <a:custGeom>
                <a:rect b="b" l="l" r="r" t="t"/>
                <a:pathLst>
                  <a:path extrusionOk="0" h="6718" w="9941">
                    <a:moveTo>
                      <a:pt x="1916" y="0"/>
                    </a:moveTo>
                    <a:lnTo>
                      <a:pt x="1" y="3921"/>
                    </a:lnTo>
                    <a:lnTo>
                      <a:pt x="1034" y="6717"/>
                    </a:lnTo>
                    <a:lnTo>
                      <a:pt x="9910" y="6717"/>
                    </a:lnTo>
                    <a:cubicBezTo>
                      <a:pt x="9940" y="2614"/>
                      <a:pt x="5229" y="517"/>
                      <a:pt x="1916" y="0"/>
                    </a:cubicBezTo>
                    <a:close/>
                  </a:path>
                </a:pathLst>
              </a:custGeom>
              <a:solidFill>
                <a:srgbClr val="FD8463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71"/>
              <p:cNvSpPr/>
              <p:nvPr/>
            </p:nvSpPr>
            <p:spPr>
              <a:xfrm>
                <a:off x="2288175" y="4716475"/>
                <a:ext cx="124650" cy="172525"/>
              </a:xfrm>
              <a:custGeom>
                <a:rect b="b" l="l" r="r" t="t"/>
                <a:pathLst>
                  <a:path extrusionOk="0" h="6901" w="4986">
                    <a:moveTo>
                      <a:pt x="3648" y="1"/>
                    </a:moveTo>
                    <a:lnTo>
                      <a:pt x="1" y="1916"/>
                    </a:lnTo>
                    <a:lnTo>
                      <a:pt x="2676" y="6900"/>
                    </a:lnTo>
                    <a:lnTo>
                      <a:pt x="4104" y="6900"/>
                    </a:lnTo>
                    <a:lnTo>
                      <a:pt x="4986" y="183"/>
                    </a:lnTo>
                    <a:lnTo>
                      <a:pt x="3648" y="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71"/>
              <p:cNvSpPr/>
              <p:nvPr/>
            </p:nvSpPr>
            <p:spPr>
              <a:xfrm>
                <a:off x="1619475" y="4270425"/>
                <a:ext cx="759925" cy="617825"/>
              </a:xfrm>
              <a:custGeom>
                <a:rect b="b" l="l" r="r" t="t"/>
                <a:pathLst>
                  <a:path extrusionOk="0" h="24713" w="30397">
                    <a:moveTo>
                      <a:pt x="3223" y="0"/>
                    </a:moveTo>
                    <a:cubicBezTo>
                      <a:pt x="1" y="10791"/>
                      <a:pt x="1064" y="23162"/>
                      <a:pt x="9545" y="24712"/>
                    </a:cubicBezTo>
                    <a:lnTo>
                      <a:pt x="29424" y="24712"/>
                    </a:lnTo>
                    <a:lnTo>
                      <a:pt x="30396" y="17843"/>
                    </a:lnTo>
                    <a:lnTo>
                      <a:pt x="12980" y="15289"/>
                    </a:lnTo>
                    <a:lnTo>
                      <a:pt x="12432" y="1247"/>
                    </a:lnTo>
                    <a:lnTo>
                      <a:pt x="32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71"/>
              <p:cNvSpPr/>
              <p:nvPr/>
            </p:nvSpPr>
            <p:spPr>
              <a:xfrm>
                <a:off x="1930275" y="4301575"/>
                <a:ext cx="449125" cy="414925"/>
              </a:xfrm>
              <a:custGeom>
                <a:rect b="b" l="l" r="r" t="t"/>
                <a:pathLst>
                  <a:path extrusionOk="0" fill="none" h="16597" w="17965">
                    <a:moveTo>
                      <a:pt x="17964" y="16597"/>
                    </a:moveTo>
                    <a:lnTo>
                      <a:pt x="548" y="14043"/>
                    </a:lnTo>
                    <a:lnTo>
                      <a:pt x="0" y="1"/>
                    </a:lnTo>
                  </a:path>
                </a:pathLst>
              </a:custGeom>
              <a:noFill/>
              <a:ln cap="rnd" cmpd="sng" w="15100">
                <a:solidFill>
                  <a:srgbClr val="381F1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71"/>
              <p:cNvSpPr/>
              <p:nvPr/>
            </p:nvSpPr>
            <p:spPr>
              <a:xfrm>
                <a:off x="1877075" y="3303850"/>
                <a:ext cx="681650" cy="253075"/>
              </a:xfrm>
              <a:custGeom>
                <a:rect b="b" l="l" r="r" t="t"/>
                <a:pathLst>
                  <a:path extrusionOk="0" h="10123" w="27266">
                    <a:moveTo>
                      <a:pt x="12645" y="0"/>
                    </a:moveTo>
                    <a:cubicBezTo>
                      <a:pt x="12554" y="0"/>
                      <a:pt x="12493" y="0"/>
                      <a:pt x="12433" y="61"/>
                    </a:cubicBezTo>
                    <a:lnTo>
                      <a:pt x="153" y="9575"/>
                    </a:lnTo>
                    <a:cubicBezTo>
                      <a:pt x="62" y="9636"/>
                      <a:pt x="1" y="9788"/>
                      <a:pt x="62" y="9909"/>
                    </a:cubicBezTo>
                    <a:cubicBezTo>
                      <a:pt x="92" y="10031"/>
                      <a:pt x="214" y="10122"/>
                      <a:pt x="365" y="10122"/>
                    </a:cubicBezTo>
                    <a:cubicBezTo>
                      <a:pt x="13983" y="9636"/>
                      <a:pt x="14074" y="9605"/>
                      <a:pt x="14135" y="9575"/>
                    </a:cubicBezTo>
                    <a:lnTo>
                      <a:pt x="14165" y="9575"/>
                    </a:lnTo>
                    <a:lnTo>
                      <a:pt x="27083" y="2006"/>
                    </a:lnTo>
                    <a:cubicBezTo>
                      <a:pt x="27114" y="2006"/>
                      <a:pt x="27114" y="2006"/>
                      <a:pt x="27144" y="1976"/>
                    </a:cubicBezTo>
                    <a:cubicBezTo>
                      <a:pt x="27235" y="1915"/>
                      <a:pt x="27266" y="1794"/>
                      <a:pt x="27235" y="1672"/>
                    </a:cubicBezTo>
                    <a:cubicBezTo>
                      <a:pt x="27205" y="1520"/>
                      <a:pt x="27114" y="1429"/>
                      <a:pt x="26962" y="1429"/>
                    </a:cubicBezTo>
                    <a:lnTo>
                      <a:pt x="126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71"/>
              <p:cNvSpPr/>
              <p:nvPr/>
            </p:nvSpPr>
            <p:spPr>
              <a:xfrm>
                <a:off x="2082250" y="3388875"/>
                <a:ext cx="310075" cy="168800"/>
              </a:xfrm>
              <a:custGeom>
                <a:rect b="b" l="l" r="r" t="t"/>
                <a:pathLst>
                  <a:path extrusionOk="0" h="6752" w="12403">
                    <a:moveTo>
                      <a:pt x="9137" y="1"/>
                    </a:moveTo>
                    <a:cubicBezTo>
                      <a:pt x="3267" y="1"/>
                      <a:pt x="1" y="3651"/>
                      <a:pt x="1" y="3651"/>
                    </a:cubicBezTo>
                    <a:lnTo>
                      <a:pt x="487" y="6174"/>
                    </a:lnTo>
                    <a:lnTo>
                      <a:pt x="7113" y="6751"/>
                    </a:lnTo>
                    <a:lnTo>
                      <a:pt x="12402" y="2952"/>
                    </a:lnTo>
                    <a:lnTo>
                      <a:pt x="11460" y="186"/>
                    </a:lnTo>
                    <a:cubicBezTo>
                      <a:pt x="10646" y="58"/>
                      <a:pt x="9871" y="1"/>
                      <a:pt x="91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71"/>
              <p:cNvSpPr/>
              <p:nvPr/>
            </p:nvSpPr>
            <p:spPr>
              <a:xfrm>
                <a:off x="1958400" y="3473500"/>
                <a:ext cx="11425" cy="192075"/>
              </a:xfrm>
              <a:custGeom>
                <a:rect b="b" l="l" r="r" t="t"/>
                <a:pathLst>
                  <a:path extrusionOk="0" h="7683" w="457">
                    <a:moveTo>
                      <a:pt x="228" y="0"/>
                    </a:moveTo>
                    <a:cubicBezTo>
                      <a:pt x="114" y="0"/>
                      <a:pt x="0" y="68"/>
                      <a:pt x="0" y="205"/>
                    </a:cubicBezTo>
                    <a:lnTo>
                      <a:pt x="0" y="7470"/>
                    </a:lnTo>
                    <a:cubicBezTo>
                      <a:pt x="0" y="7591"/>
                      <a:pt x="91" y="7683"/>
                      <a:pt x="213" y="7683"/>
                    </a:cubicBezTo>
                    <a:cubicBezTo>
                      <a:pt x="334" y="7683"/>
                      <a:pt x="426" y="7591"/>
                      <a:pt x="456" y="7470"/>
                    </a:cubicBezTo>
                    <a:lnTo>
                      <a:pt x="456" y="205"/>
                    </a:lnTo>
                    <a:cubicBezTo>
                      <a:pt x="456" y="68"/>
                      <a:pt x="342" y="0"/>
                      <a:pt x="228" y="0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71"/>
              <p:cNvSpPr/>
              <p:nvPr/>
            </p:nvSpPr>
            <p:spPr>
              <a:xfrm>
                <a:off x="1951550" y="3652625"/>
                <a:ext cx="25100" cy="80575"/>
              </a:xfrm>
              <a:custGeom>
                <a:rect b="b" l="l" r="r" t="t"/>
                <a:pathLst>
                  <a:path extrusionOk="0" h="3223" w="1004">
                    <a:moveTo>
                      <a:pt x="487" y="1"/>
                    </a:moveTo>
                    <a:cubicBezTo>
                      <a:pt x="213" y="1"/>
                      <a:pt x="1" y="244"/>
                      <a:pt x="1" y="518"/>
                    </a:cubicBezTo>
                    <a:lnTo>
                      <a:pt x="1" y="3223"/>
                    </a:lnTo>
                    <a:lnTo>
                      <a:pt x="1004" y="3223"/>
                    </a:lnTo>
                    <a:lnTo>
                      <a:pt x="1004" y="518"/>
                    </a:lnTo>
                    <a:cubicBezTo>
                      <a:pt x="1004" y="244"/>
                      <a:pt x="760" y="1"/>
                      <a:pt x="487" y="1"/>
                    </a:cubicBez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71"/>
              <p:cNvSpPr/>
              <p:nvPr/>
            </p:nvSpPr>
            <p:spPr>
              <a:xfrm>
                <a:off x="1951550" y="3726350"/>
                <a:ext cx="6100" cy="69925"/>
              </a:xfrm>
              <a:custGeom>
                <a:rect b="b" l="l" r="r" t="t"/>
                <a:pathLst>
                  <a:path extrusionOk="0" h="2797" w="244">
                    <a:moveTo>
                      <a:pt x="1" y="0"/>
                    </a:moveTo>
                    <a:lnTo>
                      <a:pt x="1" y="2675"/>
                    </a:lnTo>
                    <a:cubicBezTo>
                      <a:pt x="1" y="2736"/>
                      <a:pt x="61" y="2797"/>
                      <a:pt x="122" y="2797"/>
                    </a:cubicBezTo>
                    <a:cubicBezTo>
                      <a:pt x="183" y="2797"/>
                      <a:pt x="244" y="2736"/>
                      <a:pt x="244" y="2675"/>
                    </a:cubicBez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71"/>
              <p:cNvSpPr/>
              <p:nvPr/>
            </p:nvSpPr>
            <p:spPr>
              <a:xfrm>
                <a:off x="1970550" y="3726350"/>
                <a:ext cx="6100" cy="69925"/>
              </a:xfrm>
              <a:custGeom>
                <a:rect b="b" l="l" r="r" t="t"/>
                <a:pathLst>
                  <a:path extrusionOk="0" h="2797" w="244">
                    <a:moveTo>
                      <a:pt x="0" y="0"/>
                    </a:moveTo>
                    <a:lnTo>
                      <a:pt x="0" y="2675"/>
                    </a:lnTo>
                    <a:cubicBezTo>
                      <a:pt x="0" y="2736"/>
                      <a:pt x="61" y="2797"/>
                      <a:pt x="122" y="2797"/>
                    </a:cubicBezTo>
                    <a:cubicBezTo>
                      <a:pt x="183" y="2797"/>
                      <a:pt x="244" y="2736"/>
                      <a:pt x="244" y="2675"/>
                    </a:cubicBez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71"/>
              <p:cNvSpPr/>
              <p:nvPr/>
            </p:nvSpPr>
            <p:spPr>
              <a:xfrm>
                <a:off x="1960675" y="3730900"/>
                <a:ext cx="6100" cy="70700"/>
              </a:xfrm>
              <a:custGeom>
                <a:rect b="b" l="l" r="r" t="t"/>
                <a:pathLst>
                  <a:path extrusionOk="0" h="2828" w="244">
                    <a:moveTo>
                      <a:pt x="0" y="1"/>
                    </a:moveTo>
                    <a:lnTo>
                      <a:pt x="0" y="2706"/>
                    </a:lnTo>
                    <a:cubicBezTo>
                      <a:pt x="0" y="2767"/>
                      <a:pt x="61" y="2827"/>
                      <a:pt x="122" y="2827"/>
                    </a:cubicBezTo>
                    <a:cubicBezTo>
                      <a:pt x="213" y="2827"/>
                      <a:pt x="243" y="2767"/>
                      <a:pt x="243" y="2706"/>
                    </a:cubicBezTo>
                    <a:lnTo>
                      <a:pt x="243" y="1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71"/>
              <p:cNvSpPr/>
              <p:nvPr/>
            </p:nvSpPr>
            <p:spPr>
              <a:xfrm>
                <a:off x="1969800" y="3462650"/>
                <a:ext cx="559300" cy="454925"/>
              </a:xfrm>
              <a:custGeom>
                <a:rect b="b" l="l" r="r" t="t"/>
                <a:pathLst>
                  <a:path extrusionOk="0" h="18197" w="22372">
                    <a:moveTo>
                      <a:pt x="16900" y="1"/>
                    </a:moveTo>
                    <a:cubicBezTo>
                      <a:pt x="13344" y="2615"/>
                      <a:pt x="4985" y="3223"/>
                      <a:pt x="4985" y="3223"/>
                    </a:cubicBezTo>
                    <a:cubicBezTo>
                      <a:pt x="4985" y="4651"/>
                      <a:pt x="4924" y="6080"/>
                      <a:pt x="4742" y="7509"/>
                    </a:cubicBezTo>
                    <a:cubicBezTo>
                      <a:pt x="4407" y="9971"/>
                      <a:pt x="0" y="12342"/>
                      <a:pt x="1641" y="15533"/>
                    </a:cubicBezTo>
                    <a:cubicBezTo>
                      <a:pt x="2763" y="17669"/>
                      <a:pt x="5189" y="18197"/>
                      <a:pt x="7315" y="18197"/>
                    </a:cubicBezTo>
                    <a:cubicBezTo>
                      <a:pt x="9394" y="18197"/>
                      <a:pt x="11186" y="17691"/>
                      <a:pt x="11186" y="17691"/>
                    </a:cubicBezTo>
                    <a:cubicBezTo>
                      <a:pt x="11738" y="17746"/>
                      <a:pt x="12275" y="17772"/>
                      <a:pt x="12793" y="17772"/>
                    </a:cubicBezTo>
                    <a:cubicBezTo>
                      <a:pt x="18003" y="17772"/>
                      <a:pt x="21412" y="15131"/>
                      <a:pt x="21855" y="12615"/>
                    </a:cubicBezTo>
                    <a:cubicBezTo>
                      <a:pt x="22371" y="9819"/>
                      <a:pt x="19757" y="9028"/>
                      <a:pt x="18906" y="7326"/>
                    </a:cubicBezTo>
                    <a:cubicBezTo>
                      <a:pt x="18025" y="5624"/>
                      <a:pt x="18420" y="3162"/>
                      <a:pt x="18420" y="3162"/>
                    </a:cubicBezTo>
                    <a:cubicBezTo>
                      <a:pt x="17690" y="1521"/>
                      <a:pt x="16900" y="1"/>
                      <a:pt x="16900" y="1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71"/>
              <p:cNvSpPr/>
              <p:nvPr/>
            </p:nvSpPr>
            <p:spPr>
              <a:xfrm>
                <a:off x="2060225" y="3514325"/>
                <a:ext cx="430875" cy="484425"/>
              </a:xfrm>
              <a:custGeom>
                <a:rect b="b" l="l" r="r" t="t"/>
                <a:pathLst>
                  <a:path extrusionOk="0" h="19377" w="17235">
                    <a:moveTo>
                      <a:pt x="11459" y="1"/>
                    </a:moveTo>
                    <a:cubicBezTo>
                      <a:pt x="10196" y="3398"/>
                      <a:pt x="6236" y="3528"/>
                      <a:pt x="5638" y="3528"/>
                    </a:cubicBezTo>
                    <a:cubicBezTo>
                      <a:pt x="5589" y="3528"/>
                      <a:pt x="5563" y="3527"/>
                      <a:pt x="5563" y="3527"/>
                    </a:cubicBezTo>
                    <a:lnTo>
                      <a:pt x="5563" y="3527"/>
                    </a:lnTo>
                    <a:cubicBezTo>
                      <a:pt x="5608" y="5336"/>
                      <a:pt x="5451" y="6472"/>
                      <a:pt x="4967" y="6472"/>
                    </a:cubicBezTo>
                    <a:cubicBezTo>
                      <a:pt x="4801" y="6472"/>
                      <a:pt x="4596" y="6338"/>
                      <a:pt x="4347" y="6050"/>
                    </a:cubicBezTo>
                    <a:cubicBezTo>
                      <a:pt x="3708" y="5292"/>
                      <a:pt x="2884" y="4332"/>
                      <a:pt x="1977" y="4332"/>
                    </a:cubicBezTo>
                    <a:cubicBezTo>
                      <a:pt x="1719" y="4332"/>
                      <a:pt x="1454" y="4409"/>
                      <a:pt x="1186" y="4591"/>
                    </a:cubicBezTo>
                    <a:cubicBezTo>
                      <a:pt x="0" y="5442"/>
                      <a:pt x="456" y="7721"/>
                      <a:pt x="1945" y="8299"/>
                    </a:cubicBezTo>
                    <a:cubicBezTo>
                      <a:pt x="2359" y="8490"/>
                      <a:pt x="2805" y="8581"/>
                      <a:pt x="3250" y="8581"/>
                    </a:cubicBezTo>
                    <a:cubicBezTo>
                      <a:pt x="3656" y="8581"/>
                      <a:pt x="4061" y="8505"/>
                      <a:pt x="4438" y="8360"/>
                    </a:cubicBezTo>
                    <a:lnTo>
                      <a:pt x="4438" y="8360"/>
                    </a:lnTo>
                    <a:lnTo>
                      <a:pt x="4195" y="18177"/>
                    </a:lnTo>
                    <a:cubicBezTo>
                      <a:pt x="5273" y="19080"/>
                      <a:pt x="6398" y="19377"/>
                      <a:pt x="7411" y="19377"/>
                    </a:cubicBezTo>
                    <a:cubicBezTo>
                      <a:pt x="9369" y="19377"/>
                      <a:pt x="10912" y="18269"/>
                      <a:pt x="10912" y="18269"/>
                    </a:cubicBezTo>
                    <a:lnTo>
                      <a:pt x="10304" y="11946"/>
                    </a:lnTo>
                    <a:cubicBezTo>
                      <a:pt x="10304" y="11946"/>
                      <a:pt x="14985" y="11186"/>
                      <a:pt x="16110" y="8390"/>
                    </a:cubicBezTo>
                    <a:cubicBezTo>
                      <a:pt x="17234" y="5594"/>
                      <a:pt x="14803" y="1095"/>
                      <a:pt x="14803" y="1095"/>
                    </a:cubicBezTo>
                    <a:cubicBezTo>
                      <a:pt x="14716" y="1101"/>
                      <a:pt x="14630" y="1104"/>
                      <a:pt x="14544" y="1104"/>
                    </a:cubicBezTo>
                    <a:cubicBezTo>
                      <a:pt x="12838" y="1104"/>
                      <a:pt x="11459" y="1"/>
                      <a:pt x="11459" y="1"/>
                    </a:cubicBezTo>
                    <a:close/>
                  </a:path>
                </a:pathLst>
              </a:custGeom>
              <a:solidFill>
                <a:srgbClr val="FD8463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71"/>
              <p:cNvSpPr/>
              <p:nvPr/>
            </p:nvSpPr>
            <p:spPr>
              <a:xfrm>
                <a:off x="2241075" y="3806900"/>
                <a:ext cx="80575" cy="44125"/>
              </a:xfrm>
              <a:custGeom>
                <a:rect b="b" l="l" r="r" t="t"/>
                <a:pathLst>
                  <a:path extrusionOk="0" h="1765" w="3223">
                    <a:moveTo>
                      <a:pt x="0" y="0"/>
                    </a:moveTo>
                    <a:cubicBezTo>
                      <a:pt x="0" y="0"/>
                      <a:pt x="1177" y="1765"/>
                      <a:pt x="3124" y="1765"/>
                    </a:cubicBezTo>
                    <a:cubicBezTo>
                      <a:pt x="3157" y="1765"/>
                      <a:pt x="3189" y="1764"/>
                      <a:pt x="3222" y="1763"/>
                    </a:cubicBezTo>
                    <a:lnTo>
                      <a:pt x="3070" y="243"/>
                    </a:lnTo>
                    <a:cubicBezTo>
                      <a:pt x="2859" y="256"/>
                      <a:pt x="2648" y="262"/>
                      <a:pt x="2438" y="262"/>
                    </a:cubicBezTo>
                    <a:cubicBezTo>
                      <a:pt x="1616" y="262"/>
                      <a:pt x="799" y="169"/>
                      <a:pt x="0" y="0"/>
                    </a:cubicBezTo>
                    <a:close/>
                  </a:path>
                </a:pathLst>
              </a:custGeom>
              <a:solidFill>
                <a:srgbClr val="D94343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71"/>
              <p:cNvSpPr/>
              <p:nvPr/>
            </p:nvSpPr>
            <p:spPr>
              <a:xfrm>
                <a:off x="2096700" y="3648075"/>
                <a:ext cx="34200" cy="32700"/>
              </a:xfrm>
              <a:custGeom>
                <a:rect b="b" l="l" r="r" t="t"/>
                <a:pathLst>
                  <a:path extrusionOk="0" fill="none" h="1308" w="1368">
                    <a:moveTo>
                      <a:pt x="31" y="1308"/>
                    </a:moveTo>
                    <a:cubicBezTo>
                      <a:pt x="0" y="578"/>
                      <a:pt x="669" y="0"/>
                      <a:pt x="1368" y="122"/>
                    </a:cubicBezTo>
                  </a:path>
                </a:pathLst>
              </a:custGeom>
              <a:noFill/>
              <a:ln cap="rnd" cmpd="sng" w="10850">
                <a:solidFill>
                  <a:srgbClr val="381F1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71"/>
              <p:cNvSpPr/>
              <p:nvPr/>
            </p:nvSpPr>
            <p:spPr>
              <a:xfrm>
                <a:off x="2108100" y="3656425"/>
                <a:ext cx="20525" cy="24350"/>
              </a:xfrm>
              <a:custGeom>
                <a:rect b="b" l="l" r="r" t="t"/>
                <a:pathLst>
                  <a:path extrusionOk="0" fill="none" h="974" w="821">
                    <a:moveTo>
                      <a:pt x="821" y="974"/>
                    </a:moveTo>
                    <a:cubicBezTo>
                      <a:pt x="395" y="822"/>
                      <a:pt x="91" y="457"/>
                      <a:pt x="0" y="1"/>
                    </a:cubicBezTo>
                  </a:path>
                </a:pathLst>
              </a:custGeom>
              <a:noFill/>
              <a:ln cap="rnd" cmpd="sng" w="10850">
                <a:solidFill>
                  <a:srgbClr val="381F1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6" name="Google Shape;626;p71"/>
            <p:cNvGrpSpPr/>
            <p:nvPr/>
          </p:nvGrpSpPr>
          <p:grpSpPr>
            <a:xfrm>
              <a:off x="1665285" y="3001713"/>
              <a:ext cx="298732" cy="224340"/>
              <a:chOff x="2581483" y="1029988"/>
              <a:chExt cx="126807" cy="95217"/>
            </a:xfrm>
          </p:grpSpPr>
          <p:sp>
            <p:nvSpPr>
              <p:cNvPr id="627" name="Google Shape;627;p71"/>
              <p:cNvSpPr/>
              <p:nvPr/>
            </p:nvSpPr>
            <p:spPr>
              <a:xfrm>
                <a:off x="2649547" y="1057890"/>
                <a:ext cx="36766" cy="67314"/>
              </a:xfrm>
              <a:custGeom>
                <a:rect b="b" l="l" r="r" t="t"/>
                <a:pathLst>
                  <a:path extrusionOk="0" h="2620" w="1431">
                    <a:moveTo>
                      <a:pt x="132" y="0"/>
                    </a:moveTo>
                    <a:cubicBezTo>
                      <a:pt x="74" y="0"/>
                      <a:pt x="1" y="44"/>
                      <a:pt x="1" y="125"/>
                    </a:cubicBezTo>
                    <a:cubicBezTo>
                      <a:pt x="67" y="459"/>
                      <a:pt x="201" y="792"/>
                      <a:pt x="468" y="1059"/>
                    </a:cubicBezTo>
                    <a:cubicBezTo>
                      <a:pt x="568" y="1193"/>
                      <a:pt x="701" y="1293"/>
                      <a:pt x="835" y="1393"/>
                    </a:cubicBezTo>
                    <a:cubicBezTo>
                      <a:pt x="1001" y="1493"/>
                      <a:pt x="1202" y="1693"/>
                      <a:pt x="1202" y="1926"/>
                    </a:cubicBezTo>
                    <a:cubicBezTo>
                      <a:pt x="1172" y="2221"/>
                      <a:pt x="934" y="2438"/>
                      <a:pt x="671" y="2438"/>
                    </a:cubicBezTo>
                    <a:cubicBezTo>
                      <a:pt x="637" y="2438"/>
                      <a:pt x="602" y="2434"/>
                      <a:pt x="568" y="2427"/>
                    </a:cubicBezTo>
                    <a:cubicBezTo>
                      <a:pt x="557" y="2424"/>
                      <a:pt x="548" y="2423"/>
                      <a:pt x="539" y="2423"/>
                    </a:cubicBezTo>
                    <a:cubicBezTo>
                      <a:pt x="430" y="2423"/>
                      <a:pt x="409" y="2594"/>
                      <a:pt x="501" y="2594"/>
                    </a:cubicBezTo>
                    <a:cubicBezTo>
                      <a:pt x="567" y="2611"/>
                      <a:pt x="632" y="2619"/>
                      <a:pt x="695" y="2619"/>
                    </a:cubicBezTo>
                    <a:cubicBezTo>
                      <a:pt x="1108" y="2619"/>
                      <a:pt x="1431" y="2261"/>
                      <a:pt x="1402" y="1826"/>
                    </a:cubicBezTo>
                    <a:cubicBezTo>
                      <a:pt x="1335" y="1626"/>
                      <a:pt x="1202" y="1426"/>
                      <a:pt x="1035" y="1293"/>
                    </a:cubicBezTo>
                    <a:cubicBezTo>
                      <a:pt x="601" y="1026"/>
                      <a:pt x="301" y="592"/>
                      <a:pt x="201" y="58"/>
                    </a:cubicBezTo>
                    <a:cubicBezTo>
                      <a:pt x="201" y="19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71"/>
              <p:cNvSpPr/>
              <p:nvPr/>
            </p:nvSpPr>
            <p:spPr>
              <a:xfrm>
                <a:off x="2610982" y="1069658"/>
                <a:ext cx="16109" cy="14105"/>
              </a:xfrm>
              <a:custGeom>
                <a:rect b="b" l="l" r="r" t="t"/>
                <a:pathLst>
                  <a:path extrusionOk="0" h="549" w="627">
                    <a:moveTo>
                      <a:pt x="301" y="1"/>
                    </a:moveTo>
                    <a:cubicBezTo>
                      <a:pt x="67" y="34"/>
                      <a:pt x="1" y="334"/>
                      <a:pt x="167" y="501"/>
                    </a:cubicBezTo>
                    <a:cubicBezTo>
                      <a:pt x="217" y="534"/>
                      <a:pt x="270" y="548"/>
                      <a:pt x="322" y="548"/>
                    </a:cubicBezTo>
                    <a:cubicBezTo>
                      <a:pt x="481" y="548"/>
                      <a:pt x="626" y="410"/>
                      <a:pt x="601" y="234"/>
                    </a:cubicBezTo>
                    <a:cubicBezTo>
                      <a:pt x="601" y="101"/>
                      <a:pt x="468" y="1"/>
                      <a:pt x="301" y="1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71"/>
              <p:cNvSpPr/>
              <p:nvPr/>
            </p:nvSpPr>
            <p:spPr>
              <a:xfrm>
                <a:off x="2677834" y="1065367"/>
                <a:ext cx="16957" cy="14105"/>
              </a:xfrm>
              <a:custGeom>
                <a:rect b="b" l="l" r="r" t="t"/>
                <a:pathLst>
                  <a:path extrusionOk="0" h="549" w="660">
                    <a:moveTo>
                      <a:pt x="334" y="1"/>
                    </a:moveTo>
                    <a:cubicBezTo>
                      <a:pt x="101" y="34"/>
                      <a:pt x="0" y="334"/>
                      <a:pt x="201" y="501"/>
                    </a:cubicBezTo>
                    <a:cubicBezTo>
                      <a:pt x="250" y="534"/>
                      <a:pt x="303" y="549"/>
                      <a:pt x="355" y="549"/>
                    </a:cubicBezTo>
                    <a:cubicBezTo>
                      <a:pt x="514" y="549"/>
                      <a:pt x="659" y="411"/>
                      <a:pt x="634" y="234"/>
                    </a:cubicBezTo>
                    <a:cubicBezTo>
                      <a:pt x="601" y="101"/>
                      <a:pt x="467" y="1"/>
                      <a:pt x="334" y="1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71"/>
              <p:cNvSpPr/>
              <p:nvPr/>
            </p:nvSpPr>
            <p:spPr>
              <a:xfrm>
                <a:off x="2581483" y="1037989"/>
                <a:ext cx="50481" cy="28863"/>
              </a:xfrm>
              <a:custGeom>
                <a:rect b="b" l="l" r="r" t="t"/>
                <a:pathLst>
                  <a:path extrusionOk="0" h="1259" w="2202">
                    <a:moveTo>
                      <a:pt x="1414" y="1"/>
                    </a:moveTo>
                    <a:cubicBezTo>
                      <a:pt x="967" y="1"/>
                      <a:pt x="481" y="389"/>
                      <a:pt x="167" y="703"/>
                    </a:cubicBezTo>
                    <a:cubicBezTo>
                      <a:pt x="0" y="870"/>
                      <a:pt x="67" y="1170"/>
                      <a:pt x="300" y="1237"/>
                    </a:cubicBezTo>
                    <a:cubicBezTo>
                      <a:pt x="342" y="1250"/>
                      <a:pt x="383" y="1259"/>
                      <a:pt x="425" y="1259"/>
                    </a:cubicBezTo>
                    <a:cubicBezTo>
                      <a:pt x="483" y="1259"/>
                      <a:pt x="542" y="1242"/>
                      <a:pt x="600" y="1203"/>
                    </a:cubicBezTo>
                    <a:cubicBezTo>
                      <a:pt x="934" y="970"/>
                      <a:pt x="1334" y="836"/>
                      <a:pt x="1735" y="836"/>
                    </a:cubicBezTo>
                    <a:cubicBezTo>
                      <a:pt x="2102" y="836"/>
                      <a:pt x="2202" y="369"/>
                      <a:pt x="1935" y="169"/>
                    </a:cubicBezTo>
                    <a:cubicBezTo>
                      <a:pt x="1835" y="136"/>
                      <a:pt x="1735" y="69"/>
                      <a:pt x="1635" y="36"/>
                    </a:cubicBezTo>
                    <a:cubicBezTo>
                      <a:pt x="1563" y="12"/>
                      <a:pt x="1489" y="1"/>
                      <a:pt x="1414" y="1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71"/>
              <p:cNvSpPr/>
              <p:nvPr/>
            </p:nvSpPr>
            <p:spPr>
              <a:xfrm>
                <a:off x="2662459" y="1029988"/>
                <a:ext cx="45831" cy="19699"/>
              </a:xfrm>
              <a:custGeom>
                <a:rect b="b" l="l" r="r" t="t"/>
                <a:pathLst>
                  <a:path extrusionOk="0" h="982" w="2285">
                    <a:moveTo>
                      <a:pt x="919" y="0"/>
                    </a:moveTo>
                    <a:cubicBezTo>
                      <a:pt x="760" y="0"/>
                      <a:pt x="610" y="33"/>
                      <a:pt x="483" y="111"/>
                    </a:cubicBezTo>
                    <a:cubicBezTo>
                      <a:pt x="383" y="178"/>
                      <a:pt x="283" y="244"/>
                      <a:pt x="216" y="311"/>
                    </a:cubicBezTo>
                    <a:cubicBezTo>
                      <a:pt x="0" y="558"/>
                      <a:pt x="184" y="919"/>
                      <a:pt x="503" y="919"/>
                    </a:cubicBezTo>
                    <a:cubicBezTo>
                      <a:pt x="529" y="919"/>
                      <a:pt x="555" y="916"/>
                      <a:pt x="583" y="911"/>
                    </a:cubicBezTo>
                    <a:cubicBezTo>
                      <a:pt x="753" y="865"/>
                      <a:pt x="938" y="840"/>
                      <a:pt x="1124" y="840"/>
                    </a:cubicBezTo>
                    <a:cubicBezTo>
                      <a:pt x="1338" y="840"/>
                      <a:pt x="1554" y="873"/>
                      <a:pt x="1751" y="945"/>
                    </a:cubicBezTo>
                    <a:cubicBezTo>
                      <a:pt x="1789" y="970"/>
                      <a:pt x="1832" y="981"/>
                      <a:pt x="1876" y="981"/>
                    </a:cubicBezTo>
                    <a:cubicBezTo>
                      <a:pt x="1948" y="981"/>
                      <a:pt x="2022" y="953"/>
                      <a:pt x="2084" y="911"/>
                    </a:cubicBezTo>
                    <a:lnTo>
                      <a:pt x="2051" y="911"/>
                    </a:lnTo>
                    <a:cubicBezTo>
                      <a:pt x="2284" y="811"/>
                      <a:pt x="2284" y="511"/>
                      <a:pt x="2051" y="378"/>
                    </a:cubicBezTo>
                    <a:cubicBezTo>
                      <a:pt x="1744" y="189"/>
                      <a:pt x="1304" y="0"/>
                      <a:pt x="919" y="0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2" name="Google Shape;632;p71"/>
            <p:cNvGrpSpPr/>
            <p:nvPr/>
          </p:nvGrpSpPr>
          <p:grpSpPr>
            <a:xfrm>
              <a:off x="1763362" y="3260720"/>
              <a:ext cx="147373" cy="116876"/>
              <a:chOff x="2641438" y="1133451"/>
              <a:chExt cx="69447" cy="56566"/>
            </a:xfrm>
          </p:grpSpPr>
          <p:sp>
            <p:nvSpPr>
              <p:cNvPr id="633" name="Google Shape;633;p71"/>
              <p:cNvSpPr/>
              <p:nvPr/>
            </p:nvSpPr>
            <p:spPr>
              <a:xfrm>
                <a:off x="2641438" y="1133451"/>
                <a:ext cx="69447" cy="35173"/>
              </a:xfrm>
              <a:custGeom>
                <a:rect b="b" l="l" r="r" t="t"/>
                <a:pathLst>
                  <a:path extrusionOk="0" h="1369" w="2703">
                    <a:moveTo>
                      <a:pt x="0" y="0"/>
                    </a:moveTo>
                    <a:cubicBezTo>
                      <a:pt x="0" y="1"/>
                      <a:pt x="294" y="1369"/>
                      <a:pt x="1331" y="1369"/>
                    </a:cubicBezTo>
                    <a:cubicBezTo>
                      <a:pt x="1343" y="1369"/>
                      <a:pt x="1355" y="1369"/>
                      <a:pt x="1368" y="1368"/>
                    </a:cubicBezTo>
                    <a:cubicBezTo>
                      <a:pt x="2469" y="1368"/>
                      <a:pt x="2702" y="234"/>
                      <a:pt x="2702" y="234"/>
                    </a:cubicBezTo>
                    <a:cubicBezTo>
                      <a:pt x="1568" y="134"/>
                      <a:pt x="1335" y="101"/>
                      <a:pt x="0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71"/>
              <p:cNvSpPr/>
              <p:nvPr/>
            </p:nvSpPr>
            <p:spPr>
              <a:xfrm>
                <a:off x="2652203" y="1178353"/>
                <a:ext cx="40980" cy="11664"/>
              </a:xfrm>
              <a:custGeom>
                <a:rect b="b" l="l" r="r" t="t"/>
                <a:pathLst>
                  <a:path extrusionOk="0" h="454" w="1595">
                    <a:moveTo>
                      <a:pt x="127" y="1"/>
                    </a:moveTo>
                    <a:cubicBezTo>
                      <a:pt x="51" y="1"/>
                      <a:pt x="0" y="104"/>
                      <a:pt x="82" y="186"/>
                    </a:cubicBezTo>
                    <a:cubicBezTo>
                      <a:pt x="292" y="361"/>
                      <a:pt x="557" y="453"/>
                      <a:pt x="824" y="453"/>
                    </a:cubicBezTo>
                    <a:cubicBezTo>
                      <a:pt x="1066" y="453"/>
                      <a:pt x="1310" y="378"/>
                      <a:pt x="1516" y="219"/>
                    </a:cubicBezTo>
                    <a:cubicBezTo>
                      <a:pt x="1594" y="167"/>
                      <a:pt x="1530" y="54"/>
                      <a:pt x="1451" y="54"/>
                    </a:cubicBezTo>
                    <a:cubicBezTo>
                      <a:pt x="1429" y="54"/>
                      <a:pt x="1405" y="63"/>
                      <a:pt x="1383" y="86"/>
                    </a:cubicBezTo>
                    <a:cubicBezTo>
                      <a:pt x="1215" y="207"/>
                      <a:pt x="1020" y="267"/>
                      <a:pt x="826" y="267"/>
                    </a:cubicBezTo>
                    <a:cubicBezTo>
                      <a:pt x="594" y="267"/>
                      <a:pt x="363" y="182"/>
                      <a:pt x="182" y="19"/>
                    </a:cubicBezTo>
                    <a:cubicBezTo>
                      <a:pt x="163" y="6"/>
                      <a:pt x="144" y="1"/>
                      <a:pt x="127" y="1"/>
                    </a:cubicBezTo>
                    <a:close/>
                  </a:path>
                </a:pathLst>
              </a:custGeom>
              <a:solidFill>
                <a:srgbClr val="381F1C"/>
              </a:solidFill>
              <a:ln>
                <a:noFill/>
              </a:ln>
            </p:spPr>
            <p:txBody>
              <a:bodyPr anchorCtr="0" anchor="ctr" bIns="144975" lIns="144975" spcFirstLastPara="1" rIns="144975" wrap="square" tIns="1449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35" name="Google Shape;635;p71"/>
          <p:cNvSpPr/>
          <p:nvPr/>
        </p:nvSpPr>
        <p:spPr>
          <a:xfrm>
            <a:off x="965942" y="2682042"/>
            <a:ext cx="7101600" cy="24111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1155CC"/>
          </a:solidFill>
          <a:ln cap="flat" cmpd="sng" w="45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4975" lIns="144975" spcFirstLastPara="1" rIns="144975" wrap="square" tIns="144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71"/>
          <p:cNvSpPr txBox="1"/>
          <p:nvPr/>
        </p:nvSpPr>
        <p:spPr>
          <a:xfrm>
            <a:off x="1037102" y="3037758"/>
            <a:ext cx="6949200" cy="1721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44975" lIns="144975" spcFirstLastPara="1" rIns="144975" wrap="square" tIns="144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08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¿Qué opciones tienen mis alumnos después de la escuela secundaria?</a:t>
            </a:r>
            <a:endParaRPr b="1" sz="4608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37" name="Google Shape;637;p71"/>
          <p:cNvSpPr txBox="1"/>
          <p:nvPr/>
        </p:nvSpPr>
        <p:spPr>
          <a:xfrm>
            <a:off x="11506013" y="5837194"/>
            <a:ext cx="43656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975" lIns="144975" spcFirstLastPara="1" rIns="144975" wrap="square" tIns="144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7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Colegio Comunit</a:t>
            </a:r>
            <a:r>
              <a:rPr b="1" lang="en-US" sz="3171">
                <a:latin typeface="Sarabun"/>
                <a:ea typeface="Sarabun"/>
                <a:cs typeface="Sarabun"/>
                <a:sym typeface="Sarabun"/>
              </a:rPr>
              <a:t>ario</a:t>
            </a:r>
            <a:endParaRPr sz="2220">
              <a:solidFill>
                <a:srgbClr val="000000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4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8" name="Google Shape;638;p71"/>
          <p:cNvSpPr txBox="1"/>
          <p:nvPr/>
        </p:nvSpPr>
        <p:spPr>
          <a:xfrm>
            <a:off x="9507900" y="2000600"/>
            <a:ext cx="3493200" cy="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975" lIns="144975" spcFirstLastPara="1" rIns="144975" wrap="square" tIns="144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71">
                <a:latin typeface="Sarabun"/>
                <a:ea typeface="Sarabun"/>
                <a:cs typeface="Sarabun"/>
                <a:sym typeface="Sarabun"/>
              </a:rPr>
              <a:t>Fuerzas Armadas</a:t>
            </a:r>
            <a:endParaRPr sz="2220">
              <a:solidFill>
                <a:srgbClr val="000000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2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4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54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9" name="Google Shape;639;p71"/>
          <p:cNvSpPr txBox="1"/>
          <p:nvPr/>
        </p:nvSpPr>
        <p:spPr>
          <a:xfrm>
            <a:off x="6751716" y="5837206"/>
            <a:ext cx="3972600" cy="14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975" lIns="144975" spcFirstLastPara="1" rIns="144975" wrap="square" tIns="144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7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Universi</a:t>
            </a:r>
            <a:r>
              <a:rPr b="1" lang="en-US" sz="3171">
                <a:latin typeface="Sarabun"/>
                <a:ea typeface="Sarabun"/>
                <a:cs typeface="Sarabun"/>
                <a:sym typeface="Sarabun"/>
              </a:rPr>
              <a:t>dad 4 años</a:t>
            </a:r>
            <a:endParaRPr sz="2854">
              <a:solidFill>
                <a:srgbClr val="000000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40" name="Google Shape;640;p71"/>
          <p:cNvSpPr txBox="1"/>
          <p:nvPr/>
        </p:nvSpPr>
        <p:spPr>
          <a:xfrm>
            <a:off x="13169950" y="1702850"/>
            <a:ext cx="4365600" cy="14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975" lIns="144975" spcFirstLastPara="1" rIns="144975" wrap="square" tIns="144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71">
                <a:latin typeface="Sarabun"/>
                <a:ea typeface="Sarabun"/>
                <a:cs typeface="Sarabun"/>
                <a:sym typeface="Sarabun"/>
              </a:rPr>
              <a:t>Escuela Vocacional/ Fuerza Laboral </a:t>
            </a:r>
            <a:endParaRPr sz="2854">
              <a:solidFill>
                <a:srgbClr val="000000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pic>
        <p:nvPicPr>
          <p:cNvPr id="641" name="Google Shape;64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7963" y="6809083"/>
            <a:ext cx="2198853" cy="1154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7964" y="8211822"/>
            <a:ext cx="2320102" cy="53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9424" y="6786070"/>
            <a:ext cx="2441353" cy="197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71"/>
          <p:cNvPicPr preferRelativeResize="0"/>
          <p:nvPr/>
        </p:nvPicPr>
        <p:blipFill rotWithShape="1">
          <a:blip r:embed="rId6">
            <a:alphaModFix/>
          </a:blip>
          <a:srcRect b="8985" l="6815" r="6806" t="7430"/>
          <a:stretch/>
        </p:blipFill>
        <p:spPr>
          <a:xfrm>
            <a:off x="12458350" y="6623649"/>
            <a:ext cx="2600700" cy="251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72400" y="2823625"/>
            <a:ext cx="3021826" cy="261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965788" y="2807900"/>
            <a:ext cx="3021834" cy="251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72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UC (Universidad de California)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53" name="Google Shape;653;p72"/>
          <p:cNvPicPr preferRelativeResize="0"/>
          <p:nvPr/>
        </p:nvPicPr>
        <p:blipFill rotWithShape="1">
          <a:blip r:embed="rId3">
            <a:alphaModFix/>
          </a:blip>
          <a:srcRect b="3900" l="3540" r="3540" t="3900"/>
          <a:stretch/>
        </p:blipFill>
        <p:spPr>
          <a:xfrm>
            <a:off x="6754700" y="1861555"/>
            <a:ext cx="4381701" cy="2048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72"/>
          <p:cNvSpPr txBox="1"/>
          <p:nvPr/>
        </p:nvSpPr>
        <p:spPr>
          <a:xfrm>
            <a:off x="5302502" y="4247485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3.0 - Promedio General mínimo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Requisitos A-G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(C o mejor)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55" name="Google Shape;655;p72"/>
          <p:cNvSpPr txBox="1"/>
          <p:nvPr/>
        </p:nvSpPr>
        <p:spPr>
          <a:xfrm>
            <a:off x="5302488" y="42390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Requisitos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56" name="Google Shape;656;p72"/>
          <p:cNvSpPr txBox="1"/>
          <p:nvPr/>
        </p:nvSpPr>
        <p:spPr>
          <a:xfrm>
            <a:off x="9336090" y="4199634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 tomar exámenes (ACT/SAT)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 carta de recomendación (excepto en casos de saturación).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57" name="Google Shape;657;p72"/>
          <p:cNvSpPr txBox="1"/>
          <p:nvPr/>
        </p:nvSpPr>
        <p:spPr>
          <a:xfrm>
            <a:off x="9359334" y="42390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suplementario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58" name="Google Shape;658;p72"/>
          <p:cNvSpPr txBox="1"/>
          <p:nvPr/>
        </p:nvSpPr>
        <p:spPr>
          <a:xfrm>
            <a:off x="13306070" y="4199493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Responder 4 preguntas de reflexión personal (PIQ).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Utilice la sección de "comentarios adicionales".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59" name="Google Shape;659;p72"/>
          <p:cNvSpPr txBox="1"/>
          <p:nvPr/>
        </p:nvSpPr>
        <p:spPr>
          <a:xfrm>
            <a:off x="13306050" y="41996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Extra</a:t>
            </a:r>
            <a:endParaRPr b="1" sz="2200" u="sng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60" name="Google Shape;660;p72"/>
          <p:cNvSpPr txBox="1"/>
          <p:nvPr/>
        </p:nvSpPr>
        <p:spPr>
          <a:xfrm>
            <a:off x="284700" y="8776975"/>
            <a:ext cx="16335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*Promedio de calificaciones para UC/CSU: ¡solo se tienen en cuenta las calificaciones de grados  10 y 11!</a:t>
            </a:r>
            <a:endParaRPr b="1" sz="265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61" name="Google Shape;661;p72"/>
          <p:cNvSpPr txBox="1"/>
          <p:nvPr/>
        </p:nvSpPr>
        <p:spPr>
          <a:xfrm>
            <a:off x="1270627" y="4247485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Información General</a:t>
            </a:r>
            <a:endParaRPr b="1" sz="28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9</a:t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Planteles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en todo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California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3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CSU (Universidad del Estado de California 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8" name="Google Shape;668;p73"/>
          <p:cNvSpPr txBox="1"/>
          <p:nvPr/>
        </p:nvSpPr>
        <p:spPr>
          <a:xfrm>
            <a:off x="5302502" y="4247485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2.5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Promedio  Mínimo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Requisitos A-G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(C or mejor)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69" name="Google Shape;669;p73"/>
          <p:cNvSpPr txBox="1"/>
          <p:nvPr/>
        </p:nvSpPr>
        <p:spPr>
          <a:xfrm>
            <a:off x="5302488" y="42390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Requisitos</a:t>
            </a:r>
            <a:endParaRPr b="1" sz="2200" u="sng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70" name="Google Shape;670;p73"/>
          <p:cNvSpPr txBox="1"/>
          <p:nvPr/>
        </p:nvSpPr>
        <p:spPr>
          <a:xfrm>
            <a:off x="9336090" y="4199634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 tomar exámenes (ACT/SAT)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carta de recomendación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ensayo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71" name="Google Shape;671;p73"/>
          <p:cNvSpPr txBox="1"/>
          <p:nvPr/>
        </p:nvSpPr>
        <p:spPr>
          <a:xfrm>
            <a:off x="9359334" y="42390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Suplementario</a:t>
            </a:r>
            <a:endParaRPr b="1" sz="2200" u="sng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72" name="Google Shape;672;p73"/>
          <p:cNvSpPr txBox="1"/>
          <p:nvPr/>
        </p:nvSpPr>
        <p:spPr>
          <a:xfrm>
            <a:off x="13306070" y="4199493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Solicitud simple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Escuelas de la zona: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- CSU San Marcos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- CSU Fullerton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73" name="Google Shape;673;p73"/>
          <p:cNvSpPr txBox="1"/>
          <p:nvPr/>
        </p:nvSpPr>
        <p:spPr>
          <a:xfrm>
            <a:off x="13306050" y="4199630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Extra</a:t>
            </a:r>
            <a:endParaRPr b="1" sz="2200" u="sng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74" name="Google Shape;674;p73"/>
          <p:cNvSpPr txBox="1"/>
          <p:nvPr/>
        </p:nvSpPr>
        <p:spPr>
          <a:xfrm>
            <a:off x="182300" y="8728900"/>
            <a:ext cx="16923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5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*Promedio de calificaciones para UC/CSU: ¡solo se tienen en cuenta las calificaciones de grado  10 y 11!</a:t>
            </a:r>
            <a:endParaRPr b="1" sz="265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675" name="Google Shape;675;p73"/>
          <p:cNvSpPr txBox="1"/>
          <p:nvPr/>
        </p:nvSpPr>
        <p:spPr>
          <a:xfrm>
            <a:off x="1270627" y="4247485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Informacion General</a:t>
            </a:r>
            <a:endParaRPr b="1" sz="2800">
              <a:solidFill>
                <a:schemeClr val="lt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23</a:t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Planteles en todo California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pic>
        <p:nvPicPr>
          <p:cNvPr id="676" name="Google Shape;67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5425" y="2043005"/>
            <a:ext cx="6577152" cy="159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74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Reloj de promedio de calificaciones para UC/CSU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3" name="Google Shape;683;p74"/>
          <p:cNvSpPr txBox="1"/>
          <p:nvPr/>
        </p:nvSpPr>
        <p:spPr>
          <a:xfrm>
            <a:off x="7421950" y="2776625"/>
            <a:ext cx="9296400" cy="53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El cálculo del promedio de calificaciones (GPA) para solicitar el ingreso a las universidades UC/CSU </a:t>
            </a:r>
            <a:r>
              <a:rPr b="1" lang="en-US" sz="3400">
                <a:solidFill>
                  <a:schemeClr val="dk1"/>
                </a:solidFill>
                <a:highlight>
                  <a:srgbClr val="FFB700"/>
                </a:highlight>
                <a:latin typeface="Sarabun"/>
                <a:ea typeface="Sarabun"/>
                <a:cs typeface="Sarabun"/>
                <a:sym typeface="Sarabun"/>
              </a:rPr>
              <a:t>comienza en grado 10 y finaliza después del verano del grado 11.</a:t>
            </a:r>
            <a:r>
              <a:rPr b="1" lang="en-US" sz="34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endParaRPr b="1" sz="34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De modo que…</a:t>
            </a:r>
            <a:endParaRPr b="1" sz="34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highlight>
                  <a:srgbClr val="F4CCCC"/>
                </a:highlight>
                <a:latin typeface="Sarabun"/>
                <a:ea typeface="Sarabun"/>
                <a:cs typeface="Sarabun"/>
                <a:sym typeface="Sarabun"/>
              </a:rPr>
              <a:t>¡Su estudiante DEBE recuperar cualquier asignatura reprobada</a:t>
            </a:r>
            <a:endParaRPr b="1" sz="3400">
              <a:solidFill>
                <a:schemeClr val="dk1"/>
              </a:solidFill>
              <a:highlight>
                <a:srgbClr val="F4CCCC"/>
              </a:highlight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highlight>
                  <a:srgbClr val="F4CCCC"/>
                </a:highlight>
                <a:latin typeface="Sarabun"/>
                <a:ea typeface="Sarabun"/>
                <a:cs typeface="Sarabun"/>
                <a:sym typeface="Sarabun"/>
              </a:rPr>
              <a:t>¡</a:t>
            </a:r>
            <a:r>
              <a:rPr b="1" lang="en-US" sz="3400">
                <a:solidFill>
                  <a:schemeClr val="dk1"/>
                </a:solidFill>
                <a:highlight>
                  <a:srgbClr val="F4CCCC"/>
                </a:highlight>
                <a:latin typeface="Sarabun"/>
                <a:ea typeface="Sarabun"/>
                <a:cs typeface="Sarabun"/>
                <a:sym typeface="Sarabun"/>
              </a:rPr>
              <a:t>antes de que comience el grado 12!</a:t>
            </a:r>
            <a:endParaRPr b="1" sz="3400">
              <a:solidFill>
                <a:schemeClr val="dk1"/>
              </a:solidFill>
              <a:highlight>
                <a:srgbClr val="F4CCCC"/>
              </a:highlight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highlight>
                <a:srgbClr val="F4CCCC"/>
              </a:highlight>
              <a:latin typeface="Sarabun"/>
              <a:ea typeface="Sarabun"/>
              <a:cs typeface="Sarabun"/>
              <a:sym typeface="Sarabun"/>
            </a:endParaRPr>
          </a:p>
        </p:txBody>
      </p:sp>
      <p:pic>
        <p:nvPicPr>
          <p:cNvPr descr="a blue alarm clock with a yellow bell shows that it is almost 5:00 (Provided by Tenor)" id="684" name="Google Shape;68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075" y="2776624"/>
            <a:ext cx="5415625" cy="54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75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Privado/Fuera del estado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1" name="Google Shape;691;p75"/>
          <p:cNvSpPr txBox="1"/>
          <p:nvPr/>
        </p:nvSpPr>
        <p:spPr>
          <a:xfrm>
            <a:off x="4641869" y="5144058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Promedio de calificaciones varía </a:t>
            </a:r>
            <a:r>
              <a:rPr lang="en-US" sz="2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(se recomienda un mínimo de 3.0).</a:t>
            </a:r>
            <a:endParaRPr sz="2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Requisitos de admisión varían </a:t>
            </a:r>
            <a:r>
              <a:rPr lang="en-US" sz="22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(se recomienda completar cursos A-G).</a:t>
            </a:r>
            <a:endParaRPr sz="22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92" name="Google Shape;692;p75"/>
          <p:cNvSpPr txBox="1"/>
          <p:nvPr/>
        </p:nvSpPr>
        <p:spPr>
          <a:xfrm>
            <a:off x="4641855" y="5135604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Requisitos</a:t>
            </a:r>
            <a:endParaRPr b="1" sz="22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3" name="Google Shape;693;p75"/>
          <p:cNvSpPr txBox="1"/>
          <p:nvPr/>
        </p:nvSpPr>
        <p:spPr>
          <a:xfrm>
            <a:off x="8675457" y="5096208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Mayoría requiere cartas de recomendación.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Muchas requieren ensayos.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Algunas requieren el examen SAT/ACT.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94" name="Google Shape;694;p75"/>
          <p:cNvSpPr txBox="1"/>
          <p:nvPr/>
        </p:nvSpPr>
        <p:spPr>
          <a:xfrm>
            <a:off x="8698701" y="5135604"/>
            <a:ext cx="3314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Suplementario</a:t>
            </a:r>
            <a:endParaRPr b="1" sz="2200" u="sng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5" name="Google Shape;695;p75"/>
          <p:cNvSpPr txBox="1"/>
          <p:nvPr/>
        </p:nvSpPr>
        <p:spPr>
          <a:xfrm>
            <a:off x="12709037" y="5096191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fontScale="70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¿Quieres estudiar </a:t>
            </a: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fuera del estado</a:t>
            </a: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sin pagar la matrícula para estudiantes de fuera del estado?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Programa de Intercambio Universitario del Oeste (Western Undergraduate Exchange - WUE)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696" name="Google Shape;696;p75"/>
          <p:cNvSpPr txBox="1"/>
          <p:nvPr/>
        </p:nvSpPr>
        <p:spPr>
          <a:xfrm>
            <a:off x="12645417" y="5096204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Extra</a:t>
            </a:r>
            <a:endParaRPr b="1" sz="22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7" name="Google Shape;697;p75"/>
          <p:cNvSpPr txBox="1"/>
          <p:nvPr/>
        </p:nvSpPr>
        <p:spPr>
          <a:xfrm>
            <a:off x="609994" y="5144058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Información General</a:t>
            </a:r>
            <a:endParaRPr b="1" sz="28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Muchos utilizan la Solicitud Común (consulte la página web de la universidad).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pic>
        <p:nvPicPr>
          <p:cNvPr id="698" name="Google Shape;69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1000" y="1735375"/>
            <a:ext cx="3822744" cy="3090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6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Community College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05" name="Google Shape;705;p76"/>
          <p:cNvPicPr preferRelativeResize="0"/>
          <p:nvPr/>
        </p:nvPicPr>
        <p:blipFill rotWithShape="1">
          <a:blip r:embed="rId3">
            <a:alphaModFix/>
          </a:blip>
          <a:srcRect b="8985" l="6815" r="6806" t="7430"/>
          <a:stretch/>
        </p:blipFill>
        <p:spPr>
          <a:xfrm>
            <a:off x="7519375" y="1762474"/>
            <a:ext cx="3249250" cy="3144275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76"/>
          <p:cNvSpPr txBox="1"/>
          <p:nvPr/>
        </p:nvSpPr>
        <p:spPr>
          <a:xfrm>
            <a:off x="4641869" y="5144058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Diploma de escuela secundaria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- O -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Tener al menos 18 años de edad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707" name="Google Shape;707;p76"/>
          <p:cNvSpPr txBox="1"/>
          <p:nvPr/>
        </p:nvSpPr>
        <p:spPr>
          <a:xfrm>
            <a:off x="4641850" y="5135601"/>
            <a:ext cx="33144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 u="sng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Requisitos</a:t>
            </a:r>
            <a:endParaRPr b="1" sz="2200" u="sng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 u="sng">
              <a:solidFill>
                <a:srgbClr val="121212"/>
              </a:solidFill>
              <a:latin typeface="Calistoga"/>
              <a:ea typeface="Calistoga"/>
              <a:cs typeface="Calistoga"/>
              <a:sym typeface="Calistoga"/>
            </a:endParaRPr>
          </a:p>
        </p:txBody>
      </p:sp>
      <p:sp>
        <p:nvSpPr>
          <p:cNvPr id="708" name="Google Shape;708;p76"/>
          <p:cNvSpPr txBox="1"/>
          <p:nvPr/>
        </p:nvSpPr>
        <p:spPr>
          <a:xfrm>
            <a:off x="8675457" y="5096208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FFFF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requieren cartas de recomendación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requieren ensayos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No se requieren exámenes SAT/ACT</a:t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709" name="Google Shape;709;p76"/>
          <p:cNvSpPr txBox="1"/>
          <p:nvPr/>
        </p:nvSpPr>
        <p:spPr>
          <a:xfrm>
            <a:off x="8698701" y="5135604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 u="sng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Suplementario</a:t>
            </a:r>
            <a:endParaRPr sz="2200" u="sng">
              <a:solidFill>
                <a:srgbClr val="121212"/>
              </a:solidFill>
              <a:latin typeface="Calistoga"/>
              <a:ea typeface="Calistoga"/>
              <a:cs typeface="Calistoga"/>
              <a:sym typeface="Calistoga"/>
            </a:endParaRPr>
          </a:p>
        </p:txBody>
      </p:sp>
      <p:sp>
        <p:nvSpPr>
          <p:cNvPr id="710" name="Google Shape;710;p76"/>
          <p:cNvSpPr txBox="1"/>
          <p:nvPr/>
        </p:nvSpPr>
        <p:spPr>
          <a:xfrm>
            <a:off x="12645437" y="5096066"/>
            <a:ext cx="3314400" cy="4155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rmAutofit fontScale="70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970"/>
              <a:buFont typeface="Arial"/>
              <a:buNone/>
            </a:pPr>
            <a:r>
              <a:rPr lang="en-US" sz="3058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¡Programas de certificación disponibles!</a:t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970"/>
              <a:buFont typeface="Arial"/>
              <a:buNone/>
            </a:pPr>
            <a:r>
              <a:t/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970"/>
              <a:buFont typeface="Arial"/>
              <a:buNone/>
            </a:pPr>
            <a:r>
              <a:rPr lang="en-US" sz="3058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¿Quieres asistir a CC gratis?</a:t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970"/>
              <a:buFont typeface="Arial"/>
              <a:buNone/>
            </a:pPr>
            <a:r>
              <a:t/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970"/>
              <a:buFont typeface="Arial"/>
              <a:buNone/>
            </a:pPr>
            <a:r>
              <a:rPr lang="en-US" sz="3058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Programa de Promesa;</a:t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8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Ventaja para estudiantes de primer año</a:t>
            </a:r>
            <a:endParaRPr sz="3058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sp>
        <p:nvSpPr>
          <p:cNvPr id="711" name="Google Shape;711;p76"/>
          <p:cNvSpPr txBox="1"/>
          <p:nvPr/>
        </p:nvSpPr>
        <p:spPr>
          <a:xfrm>
            <a:off x="12645417" y="5096204"/>
            <a:ext cx="33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121212"/>
                </a:solidFill>
                <a:latin typeface="Calistoga"/>
                <a:ea typeface="Calistoga"/>
                <a:cs typeface="Calistoga"/>
                <a:sym typeface="Calistoga"/>
              </a:rPr>
              <a:t>Extra</a:t>
            </a:r>
            <a:endParaRPr sz="2200" u="sng">
              <a:solidFill>
                <a:srgbClr val="121212"/>
              </a:solidFill>
              <a:latin typeface="Calistoga"/>
              <a:ea typeface="Calistoga"/>
              <a:cs typeface="Calistoga"/>
              <a:sym typeface="Calistoga"/>
            </a:endParaRPr>
          </a:p>
        </p:txBody>
      </p:sp>
      <p:sp>
        <p:nvSpPr>
          <p:cNvPr id="712" name="Google Shape;712;p76"/>
          <p:cNvSpPr txBox="1"/>
          <p:nvPr/>
        </p:nvSpPr>
        <p:spPr>
          <a:xfrm>
            <a:off x="608244" y="5144058"/>
            <a:ext cx="3314400" cy="41079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121212"/>
                </a:solidFill>
                <a:latin typeface="Calistoga"/>
                <a:ea typeface="Calistoga"/>
                <a:cs typeface="Calistoga"/>
                <a:sym typeface="Calistoga"/>
              </a:rPr>
              <a:t>Información general</a:t>
            </a:r>
            <a:endParaRPr sz="2800"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116 planteres en California</a:t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rgbClr val="121212"/>
                </a:solidFill>
                <a:latin typeface="Sarabun"/>
                <a:ea typeface="Sarabun"/>
                <a:cs typeface="Sarabun"/>
                <a:sym typeface="Sarabun"/>
              </a:rPr>
              <a:t>Posible transferencia a universidad de 4 años</a:t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7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¡Involucre a su estudiante!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19" name="Google Shape;719;p77"/>
          <p:cNvSpPr/>
          <p:nvPr/>
        </p:nvSpPr>
        <p:spPr>
          <a:xfrm>
            <a:off x="8911875" y="5694024"/>
            <a:ext cx="6310033" cy="4652077"/>
          </a:xfrm>
          <a:custGeom>
            <a:rect b="b" l="l" r="r" t="t"/>
            <a:pathLst>
              <a:path extrusionOk="0" h="6917587" w="8527071">
                <a:moveTo>
                  <a:pt x="0" y="0"/>
                </a:moveTo>
                <a:lnTo>
                  <a:pt x="8527071" y="0"/>
                </a:lnTo>
                <a:lnTo>
                  <a:pt x="8527071" y="6917587"/>
                </a:lnTo>
                <a:lnTo>
                  <a:pt x="0" y="6917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20" name="Google Shape;720;p77"/>
          <p:cNvGrpSpPr/>
          <p:nvPr/>
        </p:nvGrpSpPr>
        <p:grpSpPr>
          <a:xfrm>
            <a:off x="12659874" y="2815571"/>
            <a:ext cx="2286000" cy="2342100"/>
            <a:chOff x="13153325" y="2186399"/>
            <a:chExt cx="2286000" cy="2342100"/>
          </a:xfrm>
        </p:grpSpPr>
        <p:sp>
          <p:nvSpPr>
            <p:cNvPr id="721" name="Google Shape;721;p77"/>
            <p:cNvSpPr/>
            <p:nvPr/>
          </p:nvSpPr>
          <p:spPr>
            <a:xfrm>
              <a:off x="13153325" y="2186399"/>
              <a:ext cx="2286000" cy="2342100"/>
            </a:xfrm>
            <a:prstGeom prst="ellipse">
              <a:avLst/>
            </a:prstGeom>
            <a:solidFill>
              <a:srgbClr val="2222E0"/>
            </a:solidFill>
            <a:ln cap="flat" cmpd="sng" w="77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4725" lIns="74725" spcFirstLastPara="1" rIns="74725" wrap="square" tIns="74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44"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  <p:sp>
          <p:nvSpPr>
            <p:cNvPr id="722" name="Google Shape;722;p77"/>
            <p:cNvSpPr txBox="1"/>
            <p:nvPr/>
          </p:nvSpPr>
          <p:spPr>
            <a:xfrm>
              <a:off x="13276627" y="3051153"/>
              <a:ext cx="2039400" cy="61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4725" lIns="74725" spcFirstLastPara="1" rIns="74725" wrap="square" tIns="74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chemeClr val="lt1"/>
                  </a:solidFill>
                  <a:latin typeface="Sarabun Medium"/>
                  <a:ea typeface="Sarabun Medium"/>
                  <a:cs typeface="Sarabun Medium"/>
                  <a:sym typeface="Sarabun Medium"/>
                </a:rPr>
                <a:t>Clubs</a:t>
              </a:r>
              <a:endParaRPr sz="3000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</p:grpSp>
      <p:grpSp>
        <p:nvGrpSpPr>
          <p:cNvPr id="723" name="Google Shape;723;p77"/>
          <p:cNvGrpSpPr/>
          <p:nvPr/>
        </p:nvGrpSpPr>
        <p:grpSpPr>
          <a:xfrm>
            <a:off x="9673566" y="2037723"/>
            <a:ext cx="2286000" cy="2342100"/>
            <a:chOff x="4780400" y="4271299"/>
            <a:chExt cx="2286000" cy="2342100"/>
          </a:xfrm>
        </p:grpSpPr>
        <p:sp>
          <p:nvSpPr>
            <p:cNvPr id="724" name="Google Shape;724;p77"/>
            <p:cNvSpPr/>
            <p:nvPr/>
          </p:nvSpPr>
          <p:spPr>
            <a:xfrm>
              <a:off x="4780400" y="4271299"/>
              <a:ext cx="2286000" cy="2342100"/>
            </a:xfrm>
            <a:prstGeom prst="ellipse">
              <a:avLst/>
            </a:prstGeom>
            <a:solidFill>
              <a:srgbClr val="2222E0"/>
            </a:solidFill>
            <a:ln cap="flat" cmpd="sng" w="77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4725" lIns="74725" spcFirstLastPara="1" rIns="74725" wrap="square" tIns="74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44"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  <p:sp>
          <p:nvSpPr>
            <p:cNvPr id="725" name="Google Shape;725;p77"/>
            <p:cNvSpPr txBox="1"/>
            <p:nvPr/>
          </p:nvSpPr>
          <p:spPr>
            <a:xfrm>
              <a:off x="4953214" y="4905040"/>
              <a:ext cx="1940400" cy="107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4725" lIns="74725" spcFirstLastPara="1" rIns="74725" wrap="square" tIns="74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chemeClr val="lt1"/>
                  </a:solidFill>
                  <a:latin typeface="Sarabun Medium"/>
                  <a:ea typeface="Sarabun Medium"/>
                  <a:cs typeface="Sarabun Medium"/>
                  <a:sym typeface="Sarabun Medium"/>
                </a:rPr>
                <a:t>Trabajo Voluntario</a:t>
              </a:r>
              <a:endParaRPr sz="2452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</p:grpSp>
      <p:grpSp>
        <p:nvGrpSpPr>
          <p:cNvPr id="726" name="Google Shape;726;p77"/>
          <p:cNvGrpSpPr/>
          <p:nvPr/>
        </p:nvGrpSpPr>
        <p:grpSpPr>
          <a:xfrm>
            <a:off x="15536075" y="1849999"/>
            <a:ext cx="2286000" cy="2342100"/>
            <a:chOff x="8001000" y="2866499"/>
            <a:chExt cx="2286000" cy="2342100"/>
          </a:xfrm>
        </p:grpSpPr>
        <p:sp>
          <p:nvSpPr>
            <p:cNvPr id="727" name="Google Shape;727;p77"/>
            <p:cNvSpPr/>
            <p:nvPr/>
          </p:nvSpPr>
          <p:spPr>
            <a:xfrm>
              <a:off x="8001000" y="2866499"/>
              <a:ext cx="2286000" cy="2342100"/>
            </a:xfrm>
            <a:prstGeom prst="ellipse">
              <a:avLst/>
            </a:prstGeom>
            <a:solidFill>
              <a:srgbClr val="2222E0"/>
            </a:solidFill>
            <a:ln cap="flat" cmpd="sng" w="77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4725" lIns="74725" spcFirstLastPara="1" rIns="74725" wrap="square" tIns="74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44"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  <p:sp>
          <p:nvSpPr>
            <p:cNvPr id="728" name="Google Shape;728;p77"/>
            <p:cNvSpPr txBox="1"/>
            <p:nvPr/>
          </p:nvSpPr>
          <p:spPr>
            <a:xfrm>
              <a:off x="8173789" y="3538490"/>
              <a:ext cx="1940400" cy="99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4725" lIns="74725" spcFirstLastPara="1" rIns="74725" wrap="square" tIns="74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52">
                  <a:solidFill>
                    <a:schemeClr val="lt1"/>
                  </a:solidFill>
                  <a:latin typeface="Sarabun Medium"/>
                  <a:ea typeface="Sarabun Medium"/>
                  <a:cs typeface="Sarabun Medium"/>
                  <a:sym typeface="Sarabun Medium"/>
                </a:rPr>
                <a:t>Experiencia Laboral</a:t>
              </a:r>
              <a:endParaRPr sz="2752">
                <a:solidFill>
                  <a:schemeClr val="lt1"/>
                </a:solidFill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</p:grpSp>
      <p:sp>
        <p:nvSpPr>
          <p:cNvPr id="729" name="Google Shape;729;p77"/>
          <p:cNvSpPr txBox="1"/>
          <p:nvPr/>
        </p:nvSpPr>
        <p:spPr>
          <a:xfrm>
            <a:off x="829950" y="2702740"/>
            <a:ext cx="7484100" cy="12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2222E0"/>
                </a:solidFill>
                <a:latin typeface="Roboto"/>
                <a:ea typeface="Roboto"/>
                <a:cs typeface="Roboto"/>
                <a:sym typeface="Roboto"/>
              </a:rPr>
              <a:t>¡Haga la etapa de su estudiante en ETHS una experiencia inolvidable!</a:t>
            </a:r>
            <a:endParaRPr b="1" sz="700">
              <a:solidFill>
                <a:srgbClr val="2222E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0" name="Google Shape;730;p77"/>
          <p:cNvSpPr txBox="1"/>
          <p:nvPr/>
        </p:nvSpPr>
        <p:spPr>
          <a:xfrm>
            <a:off x="829950" y="4595200"/>
            <a:ext cx="7781400" cy="1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Recuerda que la mayoría de las universidades valoran al estudiante en su totalidad y </a:t>
            </a:r>
            <a:r>
              <a:rPr lang="en-US" sz="2999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evalúan</a:t>
            </a:r>
            <a:r>
              <a:rPr lang="en-US" sz="2999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 si sería una buena </a:t>
            </a:r>
            <a:r>
              <a:rPr lang="en-US" sz="2999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adición</a:t>
            </a:r>
            <a:r>
              <a:rPr lang="en-US" sz="2999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 al campus.</a:t>
            </a:r>
            <a:endParaRPr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grpSp>
        <p:nvGrpSpPr>
          <p:cNvPr id="731" name="Google Shape;731;p77"/>
          <p:cNvGrpSpPr/>
          <p:nvPr/>
        </p:nvGrpSpPr>
        <p:grpSpPr>
          <a:xfrm>
            <a:off x="15395749" y="4893846"/>
            <a:ext cx="2286000" cy="2342100"/>
            <a:chOff x="13153325" y="2186399"/>
            <a:chExt cx="2286000" cy="2342100"/>
          </a:xfrm>
        </p:grpSpPr>
        <p:sp>
          <p:nvSpPr>
            <p:cNvPr id="732" name="Google Shape;732;p77"/>
            <p:cNvSpPr/>
            <p:nvPr/>
          </p:nvSpPr>
          <p:spPr>
            <a:xfrm>
              <a:off x="13153325" y="2186399"/>
              <a:ext cx="2286000" cy="2342100"/>
            </a:xfrm>
            <a:prstGeom prst="ellipse">
              <a:avLst/>
            </a:prstGeom>
            <a:solidFill>
              <a:srgbClr val="2222E0"/>
            </a:solidFill>
            <a:ln cap="flat" cmpd="sng" w="77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4725" lIns="74725" spcFirstLastPara="1" rIns="74725" wrap="square" tIns="74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44">
                <a:latin typeface="Sarabun Medium"/>
                <a:ea typeface="Sarabun Medium"/>
                <a:cs typeface="Sarabun Medium"/>
                <a:sym typeface="Sarabun Medium"/>
              </a:endParaRPr>
            </a:p>
          </p:txBody>
        </p:sp>
        <p:sp>
          <p:nvSpPr>
            <p:cNvPr id="733" name="Google Shape;733;p77"/>
            <p:cNvSpPr txBox="1"/>
            <p:nvPr/>
          </p:nvSpPr>
          <p:spPr>
            <a:xfrm>
              <a:off x="13326114" y="3124065"/>
              <a:ext cx="19404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4725" lIns="74725" spcFirstLastPara="1" rIns="74725" wrap="square" tIns="74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1952">
                  <a:solidFill>
                    <a:schemeClr val="lt1"/>
                  </a:solidFill>
                  <a:latin typeface="Sarabun"/>
                  <a:ea typeface="Sarabun"/>
                  <a:cs typeface="Sarabun"/>
                  <a:sym typeface="Sarabun"/>
                </a:rPr>
                <a:t>Extracurricules</a:t>
              </a:r>
              <a:endParaRPr b="1" sz="2352">
                <a:solidFill>
                  <a:schemeClr val="lt1"/>
                </a:solidFill>
                <a:latin typeface="Sarabun"/>
                <a:ea typeface="Sarabun"/>
                <a:cs typeface="Sarabun"/>
                <a:sym typeface="Sarabun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78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Sophomore Classroom Lesson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40" name="Google Shape;740;p7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1469" r="31469" t="0"/>
          <a:stretch/>
        </p:blipFill>
        <p:spPr>
          <a:xfrm>
            <a:off x="3375100" y="1793150"/>
            <a:ext cx="5074799" cy="757890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78"/>
          <p:cNvSpPr txBox="1"/>
          <p:nvPr>
            <p:ph idx="4294967295" type="subTitle"/>
          </p:nvPr>
        </p:nvSpPr>
        <p:spPr>
          <a:xfrm>
            <a:off x="9861000" y="2183625"/>
            <a:ext cx="6400800" cy="6958200"/>
          </a:xfrm>
          <a:prstGeom prst="rect">
            <a:avLst/>
          </a:prstGeom>
          <a:solidFill>
            <a:srgbClr val="F1C232"/>
          </a:solidFill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>
                <a:solidFill>
                  <a:srgbClr val="121212"/>
                </a:solidFill>
              </a:rPr>
              <a:t>Objetivos de la lección:</a:t>
            </a:r>
            <a:endParaRPr b="1" u="sng">
              <a:solidFill>
                <a:srgbClr val="121212"/>
              </a:solidFill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121212"/>
              </a:buClr>
              <a:buSzPts val="3200"/>
              <a:buChar char="●"/>
            </a:pPr>
            <a:r>
              <a:rPr lang="en-US">
                <a:solidFill>
                  <a:srgbClr val="121212"/>
                </a:solidFill>
              </a:rPr>
              <a:t>Tome evaluación de perfil de intereses </a:t>
            </a:r>
            <a:r>
              <a:rPr lang="en-US">
                <a:solidFill>
                  <a:srgbClr val="121212"/>
                </a:solidFill>
              </a:rPr>
              <a:t>(“Interset Profiler”) </a:t>
            </a:r>
            <a:r>
              <a:rPr lang="en-US">
                <a:solidFill>
                  <a:srgbClr val="121212"/>
                </a:solidFill>
              </a:rPr>
              <a:t>de las universidades de California.</a:t>
            </a:r>
            <a:endParaRPr>
              <a:solidFill>
                <a:srgbClr val="121212"/>
              </a:solidFill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200"/>
              <a:buChar char="●"/>
            </a:pPr>
            <a:r>
              <a:rPr lang="en-US">
                <a:solidFill>
                  <a:srgbClr val="121212"/>
                </a:solidFill>
              </a:rPr>
              <a:t>Explore opciones profesionales.</a:t>
            </a:r>
            <a:endParaRPr>
              <a:solidFill>
                <a:srgbClr val="121212"/>
              </a:solidFill>
            </a:endParaRPr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200"/>
              <a:buChar char="●"/>
            </a:pPr>
            <a:r>
              <a:rPr lang="en-US">
                <a:solidFill>
                  <a:srgbClr val="121212"/>
                </a:solidFill>
              </a:rPr>
              <a:t>Descubra herramientas para prepararse para el futuro.</a:t>
            </a:r>
            <a:endParaRPr b="1" u="sng">
              <a:solidFill>
                <a:srgbClr val="12121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9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5800">
                <a:solidFill>
                  <a:schemeClr val="lt1"/>
                </a:solidFill>
              </a:rPr>
              <a:t>Universidades de California: ¡Explore universidades y carreras!</a:t>
            </a:r>
            <a:endParaRPr sz="5800">
              <a:solidFill>
                <a:schemeClr val="lt1"/>
              </a:solidFill>
            </a:endParaRPr>
          </a:p>
        </p:txBody>
      </p:sp>
      <p:sp>
        <p:nvSpPr>
          <p:cNvPr id="748" name="Google Shape;748;p79"/>
          <p:cNvSpPr txBox="1"/>
          <p:nvPr/>
        </p:nvSpPr>
        <p:spPr>
          <a:xfrm>
            <a:off x="370753" y="1898095"/>
            <a:ext cx="16966500" cy="70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●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Explore las posibles universidades que le interesan a su estudiante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○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Ubicación, costo, programas que ofrecen, etc.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○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Empieze a crear la lista de universidades de su estudiante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●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Explore carreras que se alineen con las fortalezas e intereses de su estudiante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○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Evaluaciones de "Inteligencia" o "Perfil de Intereses"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○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Explore las opciones profesionales para su estudiante según sus resultados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●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Infórmese sobre cómo completar la FAFSA/CADAA y/o sobre becas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○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Pestaña de Ayuda Financiera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highlight>
                <a:srgbClr val="FFD966"/>
              </a:highlight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121212"/>
              </a:solidFill>
              <a:highlight>
                <a:srgbClr val="FFD966"/>
              </a:highlight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highlight>
                <a:srgbClr val="FFD966"/>
              </a:highlight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highlight>
                <a:srgbClr val="FFD966"/>
              </a:highlight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38150" lvl="0" marL="457200" rtl="0" algn="ctr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300"/>
              <a:buFont typeface="Sarabun Medium"/>
              <a:buChar char="★"/>
            </a:pPr>
            <a:r>
              <a:rPr lang="en-US" sz="3300">
                <a:solidFill>
                  <a:srgbClr val="121212"/>
                </a:solidFill>
                <a:highlight>
                  <a:srgbClr val="FFD966"/>
                </a:highlight>
                <a:latin typeface="Sarabun Medium"/>
                <a:ea typeface="Sarabun Medium"/>
                <a:cs typeface="Sarabun Medium"/>
                <a:sym typeface="Sarabun Medium"/>
              </a:rPr>
              <a:t>¡Pida a su hijo/a que inicie sesión en CaliforniaColleges.edu con su correo electrónico y contraseña de estudiante de SVUSD!</a:t>
            </a:r>
            <a:endParaRPr sz="2700">
              <a:solidFill>
                <a:srgbClr val="121212"/>
              </a:solidFill>
              <a:highlight>
                <a:srgbClr val="FFD966"/>
              </a:highlight>
              <a:latin typeface="Sarabun Medium"/>
              <a:ea typeface="Sarabun Medium"/>
              <a:cs typeface="Sarabun Medium"/>
              <a:sym typeface="Sarabun Medium"/>
            </a:endParaRPr>
          </a:p>
        </p:txBody>
      </p:sp>
      <p:pic>
        <p:nvPicPr>
          <p:cNvPr id="749" name="Google Shape;74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6700" y="5469325"/>
            <a:ext cx="5831250" cy="18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80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5800">
                <a:solidFill>
                  <a:schemeClr val="lt1"/>
                </a:solidFill>
              </a:rPr>
              <a:t>Universidades de California - Pestaña (</a:t>
            </a:r>
            <a:r>
              <a:rPr i="1" lang="en-US" sz="5800">
                <a:solidFill>
                  <a:schemeClr val="lt1"/>
                </a:solidFill>
              </a:rPr>
              <a:t>tab</a:t>
            </a:r>
            <a:r>
              <a:rPr lang="en-US" sz="5800">
                <a:solidFill>
                  <a:schemeClr val="lt1"/>
                </a:solidFill>
              </a:rPr>
              <a:t>) de Universidades</a:t>
            </a:r>
            <a:endParaRPr sz="5800">
              <a:solidFill>
                <a:schemeClr val="lt1"/>
              </a:solidFill>
            </a:endParaRPr>
          </a:p>
        </p:txBody>
      </p:sp>
      <p:pic>
        <p:nvPicPr>
          <p:cNvPr id="756" name="Google Shape;75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099" y="1782000"/>
            <a:ext cx="15147250" cy="7559450"/>
          </a:xfrm>
          <a:prstGeom prst="rect">
            <a:avLst/>
          </a:prstGeom>
          <a:noFill/>
          <a:ln cap="flat" cmpd="sng" w="9525">
            <a:solidFill>
              <a:srgbClr val="5D373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1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5700">
                <a:solidFill>
                  <a:schemeClr val="lt1"/>
                </a:solidFill>
              </a:rPr>
              <a:t>Universidades de California - Pestaña de carreras profesionales</a:t>
            </a:r>
            <a:endParaRPr sz="5700">
              <a:solidFill>
                <a:schemeClr val="lt1"/>
              </a:solidFill>
            </a:endParaRPr>
          </a:p>
        </p:txBody>
      </p:sp>
      <p:pic>
        <p:nvPicPr>
          <p:cNvPr id="763" name="Google Shape;763;p81"/>
          <p:cNvPicPr preferRelativeResize="0"/>
          <p:nvPr/>
        </p:nvPicPr>
        <p:blipFill rotWithShape="1">
          <a:blip r:embed="rId3">
            <a:alphaModFix/>
          </a:blip>
          <a:srcRect b="0" l="0" r="970" t="0"/>
          <a:stretch/>
        </p:blipFill>
        <p:spPr>
          <a:xfrm>
            <a:off x="284700" y="2063450"/>
            <a:ext cx="15949026" cy="6903375"/>
          </a:xfrm>
          <a:prstGeom prst="rect">
            <a:avLst/>
          </a:prstGeom>
          <a:noFill/>
          <a:ln cap="flat" cmpd="sng" w="9525">
            <a:solidFill>
              <a:srgbClr val="7B848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82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6100">
                <a:solidFill>
                  <a:schemeClr val="lt1"/>
                </a:solidFill>
              </a:rPr>
              <a:t>Universidades de California - Pestaña de ayuda financiera</a:t>
            </a:r>
            <a:endParaRPr sz="4800">
              <a:solidFill>
                <a:schemeClr val="lt1"/>
              </a:solidFill>
            </a:endParaRPr>
          </a:p>
        </p:txBody>
      </p:sp>
      <p:pic>
        <p:nvPicPr>
          <p:cNvPr id="770" name="Google Shape;77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900" y="1757775"/>
            <a:ext cx="14836050" cy="7647224"/>
          </a:xfrm>
          <a:prstGeom prst="rect">
            <a:avLst/>
          </a:prstGeom>
          <a:noFill/>
          <a:ln cap="flat" cmpd="sng" w="9525">
            <a:solidFill>
              <a:srgbClr val="5D373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3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 sz="6700">
                <a:solidFill>
                  <a:schemeClr val="lt1"/>
                </a:solidFill>
              </a:rPr>
              <a:t>Recursos para la universidad y la carrera profesional</a:t>
            </a:r>
            <a:endParaRPr sz="6700">
              <a:solidFill>
                <a:schemeClr val="lt1"/>
              </a:solidFill>
            </a:endParaRPr>
          </a:p>
        </p:txBody>
      </p:sp>
      <p:sp>
        <p:nvSpPr>
          <p:cNvPr id="777" name="Google Shape;777;p83"/>
          <p:cNvSpPr txBox="1"/>
          <p:nvPr/>
        </p:nvSpPr>
        <p:spPr>
          <a:xfrm>
            <a:off x="591200" y="1617075"/>
            <a:ext cx="17278200" cy="84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AutoNum type="arabicPeriod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“</a:t>
            </a:r>
            <a:r>
              <a:rPr i="1"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Roadtrip Nation</a:t>
            </a: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” - Nación de viajes por carretera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2222E0"/>
              </a:buClr>
              <a:buSzPts val="3000"/>
              <a:buFont typeface="Sarabun Medium"/>
              <a:buAutoNum type="alphaLcPeriod"/>
            </a:pPr>
            <a:r>
              <a:rPr lang="en-US" sz="3000" u="sng">
                <a:solidFill>
                  <a:srgbClr val="2222E0"/>
                </a:solidFill>
                <a:latin typeface="Sarabun Medium"/>
                <a:ea typeface="Sarabun Medium"/>
                <a:cs typeface="Sarabun Medium"/>
                <a:sym typeface="Sarabun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https://roadtripnation.com/</a:t>
            </a:r>
            <a:endParaRPr sz="3000">
              <a:solidFill>
                <a:srgbClr val="2222E0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AutoNum type="alphaLcPeriod"/>
            </a:pPr>
            <a:r>
              <a:rPr lang="en-US" sz="3000" u="sng">
                <a:solidFill>
                  <a:srgbClr val="2222E0"/>
                </a:solidFill>
                <a:latin typeface="Sarabun Medium"/>
                <a:ea typeface="Sarabun Medium"/>
                <a:cs typeface="Sarabun Medium"/>
                <a:sym typeface="Sarabun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https://roadtripnation.com/roadtrip/california-community-college-documentary</a:t>
            </a: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 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-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Viaje por carretera a los colegios comunitarios de California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AutoNum type="arabicPeriod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“</a:t>
            </a: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The College Tour” - El recorrido universitario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2222E0"/>
              </a:buClr>
              <a:buSzPts val="3000"/>
              <a:buFont typeface="Sarabun Medium"/>
              <a:buAutoNum type="alphaLcPeriod"/>
            </a:pPr>
            <a:r>
              <a:rPr lang="en-US" sz="3000" u="sng">
                <a:solidFill>
                  <a:srgbClr val="2222E0"/>
                </a:solidFill>
                <a:latin typeface="Sarabun Medium"/>
                <a:ea typeface="Sarabun Medium"/>
                <a:cs typeface="Sarabun Medium"/>
                <a:sym typeface="Sarabun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https://www.thecollegetour.com/watch-now/</a:t>
            </a:r>
            <a:endParaRPr sz="3000">
              <a:solidFill>
                <a:srgbClr val="2222E0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3000"/>
              <a:buFont typeface="Sarabun Medium"/>
              <a:buChar char="-"/>
            </a:pPr>
            <a:r>
              <a:rPr lang="en-US" sz="3000">
                <a:solidFill>
                  <a:srgbClr val="121212"/>
                </a:solidFill>
                <a:latin typeface="Sarabun Medium"/>
                <a:ea typeface="Sarabun Medium"/>
                <a:cs typeface="Sarabun Medium"/>
                <a:sym typeface="Sarabun Medium"/>
              </a:rPr>
              <a:t>¡Ahora disponible en Amazon Prime!</a:t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latin typeface="Sarabun Medium"/>
              <a:ea typeface="Sarabun Medium"/>
              <a:cs typeface="Sarabun Medium"/>
              <a:sym typeface="Sarabun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21212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778" name="Google Shape;778;p83"/>
          <p:cNvSpPr/>
          <p:nvPr/>
        </p:nvSpPr>
        <p:spPr>
          <a:xfrm>
            <a:off x="10902076" y="4168950"/>
            <a:ext cx="5029386" cy="6030483"/>
          </a:xfrm>
          <a:custGeom>
            <a:rect b="b" l="l" r="r" t="t"/>
            <a:pathLst>
              <a:path extrusionOk="0" h="2308319" w="1993810">
                <a:moveTo>
                  <a:pt x="0" y="0"/>
                </a:moveTo>
                <a:lnTo>
                  <a:pt x="1993810" y="0"/>
                </a:lnTo>
                <a:lnTo>
                  <a:pt x="1993810" y="2308318"/>
                </a:lnTo>
                <a:lnTo>
                  <a:pt x="0" y="2308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4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914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Apoyo estudiantil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5" name="Google Shape;785;p84"/>
          <p:cNvSpPr txBox="1"/>
          <p:nvPr/>
        </p:nvSpPr>
        <p:spPr>
          <a:xfrm>
            <a:off x="669846" y="3094817"/>
            <a:ext cx="5928000" cy="52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121212"/>
              </a:solidFill>
              <a:latin typeface="Arvo"/>
              <a:ea typeface="Arvo"/>
              <a:cs typeface="Arvo"/>
              <a:sym typeface="Arv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¡Preparados para el futuro en California!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En octubre de su grado 12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Jueves de preparación para el futuro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Charlas con representantes universitarios y profesionales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Apoyo para FAFSA/CADAA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Inscripción de cursos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Reuniones individuales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Charlas en clase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6" name="Google Shape;786;p84"/>
          <p:cNvSpPr txBox="1"/>
          <p:nvPr/>
        </p:nvSpPr>
        <p:spPr>
          <a:xfrm>
            <a:off x="-384625" y="2143925"/>
            <a:ext cx="71655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Académico/Universidad/ </a:t>
            </a:r>
            <a:endParaRPr b="1" sz="28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Carrera profesional</a:t>
            </a:r>
            <a:endParaRPr b="1" sz="25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121212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87" name="Google Shape;787;p84"/>
          <p:cNvSpPr txBox="1"/>
          <p:nvPr/>
        </p:nvSpPr>
        <p:spPr>
          <a:xfrm>
            <a:off x="11555752" y="3134850"/>
            <a:ext cx="59280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Asesoramiento individual/grupal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Miércoles de bienestar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Talleres y actividades que promueven bienestar 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Feria de salud mental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1 de abril durante tutorial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rETreat (Espacio de bienestar)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○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Abierto durante el almuerzo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Referencias y recursos externos</a:t>
            </a:r>
            <a:endParaRPr sz="29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2900"/>
              <a:buFont typeface="Roboto"/>
              <a:buChar char="●"/>
            </a:pPr>
            <a:r>
              <a:rPr lang="en-US" sz="2900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Charlas en clase</a:t>
            </a:r>
            <a:endParaRPr sz="3000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8" name="Google Shape;788;p84"/>
          <p:cNvSpPr txBox="1"/>
          <p:nvPr/>
        </p:nvSpPr>
        <p:spPr>
          <a:xfrm>
            <a:off x="10786850" y="2143937"/>
            <a:ext cx="74658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rgbClr val="121212"/>
                </a:solidFill>
                <a:latin typeface="Roboto"/>
                <a:ea typeface="Roboto"/>
                <a:cs typeface="Roboto"/>
                <a:sym typeface="Roboto"/>
              </a:rPr>
              <a:t>Socio/Emotional</a:t>
            </a:r>
            <a:endParaRPr b="1" sz="3000" u="sng">
              <a:solidFill>
                <a:srgbClr val="12121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89" name="Google Shape;78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1569" y="4966500"/>
            <a:ext cx="4191483" cy="14316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0" name="Google Shape;790;p84"/>
          <p:cNvPicPr preferRelativeResize="0"/>
          <p:nvPr/>
        </p:nvPicPr>
        <p:blipFill rotWithShape="1">
          <a:blip r:embed="rId4">
            <a:alphaModFix/>
          </a:blip>
          <a:srcRect b="0" l="3099" r="11049" t="0"/>
          <a:stretch/>
        </p:blipFill>
        <p:spPr>
          <a:xfrm>
            <a:off x="6780875" y="2904400"/>
            <a:ext cx="3906375" cy="1706725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84"/>
          <p:cNvSpPr/>
          <p:nvPr/>
        </p:nvSpPr>
        <p:spPr>
          <a:xfrm>
            <a:off x="6495138" y="6822301"/>
            <a:ext cx="4424341" cy="3049443"/>
          </a:xfrm>
          <a:custGeom>
            <a:rect b="b" l="l" r="r" t="t"/>
            <a:pathLst>
              <a:path extrusionOk="0" h="1765235" w="2572291">
                <a:moveTo>
                  <a:pt x="0" y="0"/>
                </a:moveTo>
                <a:lnTo>
                  <a:pt x="2572291" y="0"/>
                </a:lnTo>
                <a:lnTo>
                  <a:pt x="2572291" y="1765235"/>
                </a:lnTo>
                <a:lnTo>
                  <a:pt x="0" y="1765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85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Franklin"/>
              <a:buNone/>
            </a:pPr>
            <a:r>
              <a:rPr lang="en-US">
                <a:solidFill>
                  <a:schemeClr val="lt1"/>
                </a:solidFill>
              </a:rPr>
              <a:t>Recursos de Salud Mental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98" name="Google Shape;798;p85"/>
          <p:cNvSpPr txBox="1"/>
          <p:nvPr>
            <p:ph idx="1" type="body"/>
          </p:nvPr>
        </p:nvSpPr>
        <p:spPr>
          <a:xfrm>
            <a:off x="4917450" y="1930550"/>
            <a:ext cx="12747000" cy="72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>
                <a:solidFill>
                  <a:schemeClr val="dk1"/>
                </a:solidFill>
              </a:rPr>
              <a:t>Soluna</a:t>
            </a:r>
            <a:r>
              <a:rPr lang="en-US" sz="2800">
                <a:solidFill>
                  <a:schemeClr val="dk1"/>
                </a:solidFill>
              </a:rPr>
              <a:t> - Aplicación gratis de salud mental para todos los estudiantes de California (de 13 a 25 años). </a:t>
            </a:r>
            <a:endParaRPr sz="2800">
              <a:solidFill>
                <a:schemeClr val="dk1"/>
              </a:solidFill>
            </a:endParaRPr>
          </a:p>
          <a:p>
            <a:pPr indent="-5969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○"/>
            </a:pPr>
            <a:r>
              <a:rPr lang="en-US" sz="2800">
                <a:solidFill>
                  <a:schemeClr val="dk1"/>
                </a:solidFill>
              </a:rPr>
              <a:t>Herramientas interactivas, </a:t>
            </a:r>
            <a:r>
              <a:rPr lang="en-US">
                <a:solidFill>
                  <a:schemeClr val="dk1"/>
                </a:solidFill>
              </a:rPr>
              <a:t>conexión</a:t>
            </a:r>
            <a:r>
              <a:rPr lang="en-US">
                <a:solidFill>
                  <a:schemeClr val="dk1"/>
                </a:solidFill>
              </a:rPr>
              <a:t> con compañeros</a:t>
            </a:r>
            <a:r>
              <a:rPr lang="en-US" sz="2800">
                <a:solidFill>
                  <a:schemeClr val="dk1"/>
                </a:solidFill>
              </a:rPr>
              <a:t>, ayuda navegando recu</a:t>
            </a:r>
            <a:r>
              <a:rPr lang="en-US">
                <a:solidFill>
                  <a:schemeClr val="dk1"/>
                </a:solidFill>
              </a:rPr>
              <a:t>r</a:t>
            </a:r>
            <a:r>
              <a:rPr lang="en-US" sz="2800">
                <a:solidFill>
                  <a:schemeClr val="dk1"/>
                </a:solidFill>
              </a:rPr>
              <a:t>sos</a:t>
            </a:r>
            <a:r>
              <a:rPr lang="en-US">
                <a:solidFill>
                  <a:schemeClr val="dk1"/>
                </a:solidFill>
              </a:rPr>
              <a:t>, atención personalizada</a:t>
            </a:r>
            <a:endParaRPr sz="2800"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SVUSD - Recursos Salud Mental</a:t>
            </a:r>
            <a:endParaRPr b="1" sz="2800">
              <a:solidFill>
                <a:schemeClr val="dk1"/>
              </a:solidFill>
            </a:endParaRPr>
          </a:p>
          <a:p>
            <a:pPr indent="-6350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○"/>
            </a:pPr>
            <a:r>
              <a:rPr lang="en-US">
                <a:solidFill>
                  <a:schemeClr val="dk1"/>
                </a:solidFill>
              </a:rPr>
              <a:t>Diversos recursos (LGBTQ, asesoramiento en duelo, centros de asesoramiento, etc.)</a:t>
            </a:r>
            <a:endParaRPr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>
                <a:solidFill>
                  <a:schemeClr val="dk1"/>
                </a:solidFill>
              </a:rPr>
              <a:t>988 Línea de Auxilio para Suicidio</a:t>
            </a:r>
            <a:endParaRPr b="1" sz="2800">
              <a:solidFill>
                <a:schemeClr val="dk1"/>
              </a:solidFill>
            </a:endParaRPr>
          </a:p>
          <a:p>
            <a:pPr indent="-6350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○"/>
            </a:pPr>
            <a:r>
              <a:rPr lang="en-US">
                <a:solidFill>
                  <a:schemeClr val="dk1"/>
                </a:solidFill>
              </a:rPr>
              <a:t>Marque 988 or Llame 800-273-TALK</a:t>
            </a:r>
            <a:endParaRPr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>
                <a:solidFill>
                  <a:schemeClr val="dk1"/>
                </a:solidFill>
              </a:rPr>
              <a:t>Línea de texto cuando en Crisis</a:t>
            </a:r>
            <a:endParaRPr b="1" sz="2800">
              <a:solidFill>
                <a:schemeClr val="dk1"/>
              </a:solidFill>
            </a:endParaRPr>
          </a:p>
          <a:p>
            <a:pPr indent="-6350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○"/>
            </a:pPr>
            <a:r>
              <a:rPr lang="en-US">
                <a:solidFill>
                  <a:schemeClr val="dk1"/>
                </a:solidFill>
              </a:rPr>
              <a:t>Envie texto “Hello” a 741-741</a:t>
            </a:r>
            <a:endParaRPr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>
                <a:solidFill>
                  <a:schemeClr val="dk1"/>
                </a:solidFill>
              </a:rPr>
              <a:t>Asesoramiento de bienestar mental</a:t>
            </a:r>
            <a:endParaRPr b="1" sz="2800">
              <a:solidFill>
                <a:schemeClr val="dk1"/>
              </a:solidFill>
            </a:endParaRPr>
          </a:p>
          <a:p>
            <a:pPr indent="-6350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○"/>
            </a:pPr>
            <a:r>
              <a:rPr lang="en-US">
                <a:solidFill>
                  <a:schemeClr val="dk1"/>
                </a:solidFill>
              </a:rPr>
              <a:t>Solicite a consejera estudiantil de un referido al Distrito</a:t>
            </a:r>
            <a:endParaRPr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HAZEL - Plan de Salud Mental</a:t>
            </a:r>
            <a:endParaRPr b="1" sz="2800">
              <a:solidFill>
                <a:schemeClr val="dk1"/>
              </a:solidFill>
            </a:endParaRPr>
          </a:p>
          <a:p>
            <a:pPr indent="-635000" lvl="1" marL="1828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○"/>
            </a:pPr>
            <a:r>
              <a:rPr lang="en-US">
                <a:solidFill>
                  <a:schemeClr val="dk1"/>
                </a:solidFill>
              </a:rPr>
              <a:t>Referido por padres o consejera escolar </a:t>
            </a:r>
            <a:endParaRPr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 u="sng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USC </a:t>
            </a:r>
            <a:r>
              <a:rPr b="1" lang="en-US" sz="28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Telesalud</a:t>
            </a:r>
            <a:r>
              <a:rPr b="1" lang="en-US" sz="2800" u="sng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Universidad del Sur de California</a:t>
            </a:r>
            <a:endParaRPr b="1" sz="2800">
              <a:solidFill>
                <a:schemeClr val="dk1"/>
              </a:solidFill>
            </a:endParaRPr>
          </a:p>
          <a:p>
            <a:pPr indent="-6350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Char char="●"/>
            </a:pPr>
            <a:r>
              <a:rPr b="1" lang="en-US" sz="2800" u="sng">
                <a:solidFill>
                  <a:schemeClr val="dk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Programa "Una Puerta" Western Youth Services</a:t>
            </a:r>
            <a:endParaRPr sz="4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799" name="Google Shape;799;p8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95000" y="5539650"/>
            <a:ext cx="2997600" cy="2997600"/>
          </a:xfrm>
          <a:prstGeom prst="rect">
            <a:avLst/>
          </a:prstGeom>
          <a:noFill/>
          <a:ln cap="flat" cmpd="sng" w="5715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00" name="Google Shape;800;p8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51925" y="2064350"/>
            <a:ext cx="2683750" cy="259005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85"/>
          <p:cNvSpPr/>
          <p:nvPr/>
        </p:nvSpPr>
        <p:spPr>
          <a:xfrm rot="10026221">
            <a:off x="4047984" y="2430418"/>
            <a:ext cx="1258136" cy="25296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21212"/>
          </a:solidFill>
          <a:ln cap="flat" cmpd="sng" w="19050">
            <a:solidFill>
              <a:srgbClr val="1212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86"/>
          <p:cNvSpPr txBox="1"/>
          <p:nvPr/>
        </p:nvSpPr>
        <p:spPr>
          <a:xfrm>
            <a:off x="0" y="2247200"/>
            <a:ext cx="7738800" cy="29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Escanee el código QR para accesar los </a:t>
            </a:r>
            <a:r>
              <a:rPr b="1" lang="en-US" sz="4400" u="sng">
                <a:solidFill>
                  <a:srgbClr val="1A57C9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recursos digitales</a:t>
            </a:r>
            <a:r>
              <a:rPr b="1" lang="en-US" sz="4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1" sz="4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8" name="Google Shape;808;p86"/>
          <p:cNvSpPr txBox="1"/>
          <p:nvPr>
            <p:ph type="title"/>
          </p:nvPr>
        </p:nvSpPr>
        <p:spPr>
          <a:xfrm>
            <a:off x="284700" y="237000"/>
            <a:ext cx="17757600" cy="11454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Gracias!</a:t>
            </a:r>
            <a:endParaRPr/>
          </a:p>
        </p:txBody>
      </p:sp>
      <p:sp>
        <p:nvSpPr>
          <p:cNvPr id="809" name="Google Shape;809;p86"/>
          <p:cNvSpPr txBox="1"/>
          <p:nvPr/>
        </p:nvSpPr>
        <p:spPr>
          <a:xfrm>
            <a:off x="7531779" y="2301400"/>
            <a:ext cx="9561600" cy="25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¿Preguntas? Favor enviar correo electrónico a la consejera de su estudiante. </a:t>
            </a:r>
            <a:endParaRPr b="1" sz="5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0" name="Google Shape;810;p86"/>
          <p:cNvSpPr txBox="1"/>
          <p:nvPr/>
        </p:nvSpPr>
        <p:spPr>
          <a:xfrm>
            <a:off x="6731350" y="5033127"/>
            <a:ext cx="11002200" cy="46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Miss Felix (A-Cro)</a:t>
            </a:r>
            <a:r>
              <a:rPr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audrie.felix@svusd.org</a:t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Miss Kurisu (Cru-Hern)</a:t>
            </a:r>
            <a:r>
              <a:rPr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kami.kurisu@svusd.org</a:t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Mrs. Baker (Herr-Mom)</a:t>
            </a:r>
            <a:r>
              <a:rPr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carlyn.baker@svusd.org</a:t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Mrs. Coleman (Mon-R)</a:t>
            </a:r>
            <a:r>
              <a:rPr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dionne.coleman@svusd.org</a:t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Mrs. Myers (S-Z)</a:t>
            </a:r>
            <a:r>
              <a:rPr lang="en-US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dasha.oneil@svusd.org </a:t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*antes Ms. O’Neil</a:t>
            </a:r>
            <a:endParaRPr sz="2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11" name="Google Shape;811;p86" title="Soph Fam Night Handouts-QR.png"/>
          <p:cNvPicPr preferRelativeResize="0"/>
          <p:nvPr/>
        </p:nvPicPr>
        <p:blipFill rotWithShape="1">
          <a:blip r:embed="rId4">
            <a:alphaModFix/>
          </a:blip>
          <a:srcRect b="32426" l="26178" r="24936" t="31432"/>
          <a:stretch/>
        </p:blipFill>
        <p:spPr>
          <a:xfrm>
            <a:off x="1554825" y="5126799"/>
            <a:ext cx="4086601" cy="3776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Flashlight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ashlight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Factors, Multiple and Shape Pattern Lesson for High School">
  <a:themeElements>
    <a:clrScheme name="Office">
      <a:dk1>
        <a:srgbClr val="007620"/>
      </a:dk1>
      <a:lt1>
        <a:srgbClr val="FFFFFF"/>
      </a:lt1>
      <a:dk2>
        <a:srgbClr val="F67A3F"/>
      </a:dk2>
      <a:lt2>
        <a:srgbClr val="F0C85B"/>
      </a:lt2>
      <a:accent1>
        <a:srgbClr val="888888"/>
      </a:accent1>
      <a:accent2>
        <a:srgbClr val="007620"/>
      </a:accent2>
      <a:accent3>
        <a:srgbClr val="F0C85B"/>
      </a:accent3>
      <a:accent4>
        <a:srgbClr val="F67A3F"/>
      </a:accent4>
      <a:accent5>
        <a:srgbClr val="888888"/>
      </a:accent5>
      <a:accent6>
        <a:srgbClr val="007620"/>
      </a:accent6>
      <a:hlink>
        <a:srgbClr val="F67A3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