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1" r:id="rId4"/>
    <p:sldMasterId id="2147483692" r:id="rId5"/>
    <p:sldMasterId id="2147483693" r:id="rId6"/>
    <p:sldMasterId id="214748369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Lst>
  <p:sldSz cy="10287000" cx="18288000"/>
  <p:notesSz cx="6858000" cy="9144000"/>
  <p:embeddedFontLst>
    <p:embeddedFont>
      <p:font typeface="Sarabun"/>
      <p:regular r:id="rId49"/>
      <p:bold r:id="rId50"/>
      <p:italic r:id="rId51"/>
      <p:boldItalic r:id="rId52"/>
    </p:embeddedFont>
    <p:embeddedFont>
      <p:font typeface="Roboto"/>
      <p:regular r:id="rId53"/>
      <p:bold r:id="rId54"/>
      <p:italic r:id="rId55"/>
      <p:boldItalic r:id="rId56"/>
    </p:embeddedFont>
    <p:embeddedFont>
      <p:font typeface="Lato"/>
      <p:regular r:id="rId57"/>
      <p:bold r:id="rId58"/>
      <p:italic r:id="rId59"/>
      <p:boldItalic r:id="rId60"/>
    </p:embeddedFont>
    <p:embeddedFont>
      <p:font typeface="Arvo"/>
      <p:regular r:id="rId61"/>
      <p:bold r:id="rId62"/>
      <p:italic r:id="rId63"/>
      <p:boldItalic r:id="rId64"/>
    </p:embeddedFont>
    <p:embeddedFont>
      <p:font typeface="Sarabun Medium"/>
      <p:regular r:id="rId65"/>
      <p:bold r:id="rId66"/>
      <p:italic r:id="rId67"/>
      <p:boldItalic r:id="rId68"/>
    </p:embeddedFont>
    <p:embeddedFont>
      <p:font typeface="Oswald"/>
      <p:regular r:id="rId69"/>
      <p:bold r:id="rId70"/>
    </p:embeddedFont>
    <p:embeddedFont>
      <p:font typeface="Graduate"/>
      <p:regular r:id="rId71"/>
    </p:embeddedFont>
    <p:embeddedFont>
      <p:font typeface="Calistoga"/>
      <p:regular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font" Target="fonts/Sarabun-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72" Type="http://schemas.openxmlformats.org/officeDocument/2006/relationships/font" Target="fonts/Calistoga-regular.fntdata"/><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1" Type="http://schemas.openxmlformats.org/officeDocument/2006/relationships/font" Target="fonts/Graduate-regular.fntdata"/><Relationship Id="rId70" Type="http://schemas.openxmlformats.org/officeDocument/2006/relationships/font" Target="fonts/Oswald-bold.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Arvo-bold.fntdata"/><Relationship Id="rId61" Type="http://schemas.openxmlformats.org/officeDocument/2006/relationships/font" Target="fonts/Arvo-regular.fntdata"/><Relationship Id="rId20" Type="http://schemas.openxmlformats.org/officeDocument/2006/relationships/slide" Target="slides/slide12.xml"/><Relationship Id="rId64" Type="http://schemas.openxmlformats.org/officeDocument/2006/relationships/font" Target="fonts/Arvo-boldItalic.fntdata"/><Relationship Id="rId63" Type="http://schemas.openxmlformats.org/officeDocument/2006/relationships/font" Target="fonts/Arvo-italic.fntdata"/><Relationship Id="rId22" Type="http://schemas.openxmlformats.org/officeDocument/2006/relationships/slide" Target="slides/slide14.xml"/><Relationship Id="rId66" Type="http://schemas.openxmlformats.org/officeDocument/2006/relationships/font" Target="fonts/SarabunMedium-bold.fntdata"/><Relationship Id="rId21" Type="http://schemas.openxmlformats.org/officeDocument/2006/relationships/slide" Target="slides/slide13.xml"/><Relationship Id="rId65" Type="http://schemas.openxmlformats.org/officeDocument/2006/relationships/font" Target="fonts/SarabunMedium-regular.fntdata"/><Relationship Id="rId24" Type="http://schemas.openxmlformats.org/officeDocument/2006/relationships/slide" Target="slides/slide16.xml"/><Relationship Id="rId68" Type="http://schemas.openxmlformats.org/officeDocument/2006/relationships/font" Target="fonts/SarabunMedium-boldItalic.fntdata"/><Relationship Id="rId23" Type="http://schemas.openxmlformats.org/officeDocument/2006/relationships/slide" Target="slides/slide15.xml"/><Relationship Id="rId67" Type="http://schemas.openxmlformats.org/officeDocument/2006/relationships/font" Target="fonts/SarabunMedium-italic.fntdata"/><Relationship Id="rId60" Type="http://schemas.openxmlformats.org/officeDocument/2006/relationships/font" Target="fonts/Lato-boldItalic.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Oswald-regular.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Sarabun-italic.fntdata"/><Relationship Id="rId50" Type="http://schemas.openxmlformats.org/officeDocument/2006/relationships/font" Target="fonts/Sarabun-bold.fntdata"/><Relationship Id="rId53" Type="http://schemas.openxmlformats.org/officeDocument/2006/relationships/font" Target="fonts/Roboto-regular.fntdata"/><Relationship Id="rId52" Type="http://schemas.openxmlformats.org/officeDocument/2006/relationships/font" Target="fonts/Sarabun-boldItalic.fntdata"/><Relationship Id="rId11" Type="http://schemas.openxmlformats.org/officeDocument/2006/relationships/slide" Target="slides/slide3.xml"/><Relationship Id="rId55" Type="http://schemas.openxmlformats.org/officeDocument/2006/relationships/font" Target="fonts/Roboto-italic.fntdata"/><Relationship Id="rId10" Type="http://schemas.openxmlformats.org/officeDocument/2006/relationships/slide" Target="slides/slide2.xml"/><Relationship Id="rId54" Type="http://schemas.openxmlformats.org/officeDocument/2006/relationships/font" Target="fonts/Roboto-bold.fntdata"/><Relationship Id="rId13" Type="http://schemas.openxmlformats.org/officeDocument/2006/relationships/slide" Target="slides/slide5.xml"/><Relationship Id="rId57" Type="http://schemas.openxmlformats.org/officeDocument/2006/relationships/font" Target="fonts/Lato-regular.fntdata"/><Relationship Id="rId12" Type="http://schemas.openxmlformats.org/officeDocument/2006/relationships/slide" Target="slides/slide4.xml"/><Relationship Id="rId56" Type="http://schemas.openxmlformats.org/officeDocument/2006/relationships/font" Target="fonts/Roboto-boldItalic.fntdata"/><Relationship Id="rId15" Type="http://schemas.openxmlformats.org/officeDocument/2006/relationships/slide" Target="slides/slide7.xml"/><Relationship Id="rId59" Type="http://schemas.openxmlformats.org/officeDocument/2006/relationships/font" Target="fonts/Lato-italic.fntdata"/><Relationship Id="rId14" Type="http://schemas.openxmlformats.org/officeDocument/2006/relationships/slide" Target="slides/slide6.xml"/><Relationship Id="rId58" Type="http://schemas.openxmlformats.org/officeDocument/2006/relationships/font" Target="fonts/Lato-bold.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b78409c710_1_1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g3b78409c710_1_1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00"/>
              <a:buFont typeface="Calibri"/>
              <a:buNone/>
            </a:pPr>
            <a:r>
              <a:t/>
            </a:r>
            <a:endParaRPr/>
          </a:p>
        </p:txBody>
      </p:sp>
      <p:sp>
        <p:nvSpPr>
          <p:cNvPr id="331" name="Google Shape;331;g3b78409c710_1_15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b78409c710_1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b78409c710_1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bbf551944e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bbf551944e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bbf551944e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bbf551944e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Family Education Nights</a:t>
            </a:r>
            <a:endParaRPr/>
          </a:p>
          <a:p>
            <a:pPr indent="0" lvl="0" marL="0" rtl="0" algn="l">
              <a:spcBef>
                <a:spcPts val="0"/>
              </a:spcBef>
              <a:spcAft>
                <a:spcPts val="0"/>
              </a:spcAft>
              <a:buClr>
                <a:schemeClr val="dk1"/>
              </a:buClr>
              <a:buSzPts val="1100"/>
              <a:buFont typeface="Arial"/>
              <a:buNone/>
            </a:pPr>
            <a:r>
              <a:rPr lang="en-US"/>
              <a:t>Student support: Finals Treats, Bullring Welcome and Awards Celebrations</a:t>
            </a:r>
            <a:endParaRPr/>
          </a:p>
          <a:p>
            <a:pPr indent="0" lvl="0" marL="0" rtl="0" algn="l">
              <a:spcBef>
                <a:spcPts val="0"/>
              </a:spcBef>
              <a:spcAft>
                <a:spcPts val="0"/>
              </a:spcAft>
              <a:buClr>
                <a:schemeClr val="dk1"/>
              </a:buClr>
              <a:buSzPts val="1100"/>
              <a:buFont typeface="Arial"/>
              <a:buNone/>
            </a:pPr>
            <a:r>
              <a:rPr lang="en-US"/>
              <a:t>Classroom needs through Education Boosters</a:t>
            </a:r>
            <a:endParaRPr/>
          </a:p>
          <a:p>
            <a:pPr indent="0" lvl="0" marL="0" rtl="0" algn="l">
              <a:spcBef>
                <a:spcPts val="0"/>
              </a:spcBef>
              <a:spcAft>
                <a:spcPts val="0"/>
              </a:spcAft>
              <a:buClr>
                <a:schemeClr val="dk1"/>
              </a:buClr>
              <a:buSzPts val="1100"/>
              <a:buFont typeface="Arial"/>
              <a:buNone/>
            </a:pPr>
            <a:r>
              <a:rPr lang="en-US"/>
              <a:t>3 Staff/Teacher Appreciation Luncheons </a:t>
            </a:r>
            <a:endParaRPr/>
          </a:p>
          <a:p>
            <a:pPr indent="0" lvl="0" marL="0" rtl="0" algn="l">
              <a:spcBef>
                <a:spcPts val="0"/>
              </a:spcBef>
              <a:spcAft>
                <a:spcPts val="0"/>
              </a:spcAft>
              <a:buClr>
                <a:schemeClr val="dk1"/>
              </a:buClr>
              <a:buSzPts val="1100"/>
              <a:buFont typeface="Arial"/>
              <a:buNone/>
            </a:pPr>
            <a:r>
              <a:rPr lang="en-US"/>
              <a:t>Parent &amp; Student Volunteer Opportunities</a:t>
            </a:r>
            <a:endParaRPr/>
          </a:p>
          <a:p>
            <a:pPr indent="0" lvl="0" marL="0" rtl="0" algn="l">
              <a:spcBef>
                <a:spcPts val="0"/>
              </a:spcBef>
              <a:spcAft>
                <a:spcPts val="0"/>
              </a:spcAft>
              <a:buClr>
                <a:schemeClr val="dk1"/>
              </a:buClr>
              <a:buSzPts val="1100"/>
              <a:buFont typeface="Arial"/>
              <a:buNone/>
            </a:pPr>
            <a:r>
              <a:rPr lang="en-US"/>
              <a:t>6 General Meetings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bbf551944e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bbf551944e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bbf551944e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bbf551944e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bbf551944e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bbf551944e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bbf551944e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bbf551944e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b78409c710_1_7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g3b78409c710_1_7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411" name="Google Shape;411;g3b78409c710_1_77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b78409c710_1_6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8" name="Google Shape;418;g3b78409c710_1_6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rPr lang="en-US"/>
              <a:t>Prizes include priority seating at Pep Rallies, special shout outs, skip the lines for snack, lunch, dances and sporting event tickets. PBIS creates a safe, effective, and positive learning environment</a:t>
            </a:r>
            <a:endParaRPr/>
          </a:p>
        </p:txBody>
      </p:sp>
      <p:sp>
        <p:nvSpPr>
          <p:cNvPr id="419" name="Google Shape;419;g3b78409c710_1_63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b78409c710_1_6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b78409c710_1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g3b78409c710_1_624: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b78409c710_1_5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g3b78409c710_1_5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00"/>
              <a:buFont typeface="Calibri"/>
              <a:buNone/>
            </a:pPr>
            <a:r>
              <a:t/>
            </a:r>
            <a:endParaRPr/>
          </a:p>
        </p:txBody>
      </p:sp>
      <p:sp>
        <p:nvSpPr>
          <p:cNvPr id="437" name="Google Shape;437;g3b78409c710_1_58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b78409c710_1_6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7" name="Google Shape;457;g3b78409c710_1_6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00"/>
              <a:buFont typeface="Calibri"/>
              <a:buNone/>
            </a:pPr>
            <a:r>
              <a:t/>
            </a:r>
            <a:endParaRPr/>
          </a:p>
        </p:txBody>
      </p:sp>
      <p:sp>
        <p:nvSpPr>
          <p:cNvPr id="458" name="Google Shape;458;g3b78409c710_1_60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b78409c710_1_8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b78409c710_1_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b78409c710_1_8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g3b78409c710_1_8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300"/>
              <a:buFont typeface="Calibri"/>
              <a:buNone/>
            </a:pPr>
            <a:r>
              <a:t/>
            </a:r>
            <a:endParaRPr/>
          </a:p>
        </p:txBody>
      </p:sp>
      <p:sp>
        <p:nvSpPr>
          <p:cNvPr id="483" name="Google Shape;483;g3b78409c710_1_84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b78409c710_1_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b78409c710_1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b78409c710_1_10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g3b78409c710_1_10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505" name="Google Shape;505;g3b78409c710_1_107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b78409c710_1_12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g3b78409c710_1_1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518" name="Google Shape;518;g3b78409c710_1_124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b78409c710_1_1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9" name="Google Shape;529;g3b78409c710_1_1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530" name="Google Shape;530;g3b78409c710_1_133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b78409c710_1_14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g3b78409c710_1_14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542" name="Google Shape;542;g3b78409c710_1_148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b78409c710_1_16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g3b78409c710_1_16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553" name="Google Shape;553;g3b78409c710_1_165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b78409c710_1_15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g3b78409c710_1_15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568" name="Google Shape;568;g3b78409c710_1_156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b78409c710_1_16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4" name="Google Shape;574;g3b78409c710_1_16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575" name="Google Shape;575;g3b78409c710_1_163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b78409c710_1_13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7" name="Google Shape;597;g3b78409c710_1_13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598" name="Google Shape;598;g3b78409c710_1_134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b78409c710_1_16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g3b78409c710_1_16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651" name="Google Shape;651;g3b78409c710_1_167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b78409c710_1_16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 name="Google Shape;665;g3b78409c710_1_16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666" name="Google Shape;666;g3b78409c710_1_169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3b78e1268cf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g3b78e1268cf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681" name="Google Shape;681;g3b78e1268cf_0_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b78409c710_1_17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8" name="Google Shape;688;g3b78409c710_1_17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689" name="Google Shape;689;g3b78409c710_1_171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3b78409c710_1_17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2" name="Google Shape;702;g3b78409c710_1_17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03" name="Google Shape;703;g3b78409c710_1_172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3b78409c710_1_17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6" name="Google Shape;716;g3b78409c710_1_17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17" name="Google Shape;717;g3b78409c710_1_175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3b78409c710_1_21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7" name="Google Shape;737;g3b78409c710_1_21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38" name="Google Shape;738;g3b78409c710_1_217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3b78409c710_1_2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5" name="Google Shape;745;g3b78409c710_1_2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46" name="Google Shape;746;g3b78409c710_1_219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3b78409c710_1_2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g3b78409c710_1_22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54" name="Google Shape;754;g3b78409c710_1_220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3b78409c710_1_2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0" name="Google Shape;760;g3b78409c710_1_2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61" name="Google Shape;761;g3b78409c710_1_221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b78409c710_1_22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g3b78409c710_1_2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68" name="Google Shape;768;g3b78409c710_1_222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3b78409c710_1_22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g3b78409c710_1_2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75" name="Google Shape;775;g3b78409c710_1_222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3b78409c710_1_22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g3b78409c710_1_22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83" name="Google Shape;783;g3b78409c710_1_223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g3b78409c710_1_20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5" name="Google Shape;795;g3b78409c710_1_20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200"/>
              <a:buFont typeface="Calibri"/>
              <a:buNone/>
            </a:pPr>
            <a:r>
              <a:t/>
            </a:r>
            <a:endParaRPr/>
          </a:p>
        </p:txBody>
      </p:sp>
      <p:sp>
        <p:nvSpPr>
          <p:cNvPr id="796" name="Google Shape;796;g3b78409c710_1_203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300"/>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3bc257cdcf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3bc257cdcf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b78409c710_1_20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2" name="Google Shape;812;g3b78409c710_1_20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g3b78409c710_1_2039: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9015000" y="2990500"/>
            <a:ext cx="7772400" cy="147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 name="Google Shape;11;p3"/>
          <p:cNvSpPr txBox="1"/>
          <p:nvPr>
            <p:ph idx="1" type="subTitle"/>
          </p:nvPr>
        </p:nvSpPr>
        <p:spPr>
          <a:xfrm>
            <a:off x="9700800" y="67833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SzPts val="3200"/>
              <a:buNone/>
              <a:defRPr/>
            </a:lvl1pPr>
            <a:lvl2pPr lvl="1" algn="ctr">
              <a:spcBef>
                <a:spcPts val="560"/>
              </a:spcBef>
              <a:spcAft>
                <a:spcPts val="0"/>
              </a:spcAft>
              <a:buSzPts val="2800"/>
              <a:buNone/>
              <a:defRPr/>
            </a:lvl2pPr>
            <a:lvl3pPr lvl="2" algn="ctr">
              <a:spcBef>
                <a:spcPts val="480"/>
              </a:spcBef>
              <a:spcAft>
                <a:spcPts val="0"/>
              </a:spcAft>
              <a:buSzPts val="2400"/>
              <a:buNone/>
              <a:defRPr/>
            </a:lvl3pPr>
            <a:lvl4pPr lvl="3" algn="ctr">
              <a:spcBef>
                <a:spcPts val="400"/>
              </a:spcBef>
              <a:spcAft>
                <a:spcPts val="0"/>
              </a:spcAft>
              <a:buSzPts val="2000"/>
              <a:buNone/>
              <a:defRPr/>
            </a:lvl4pPr>
            <a:lvl5pPr lvl="4" algn="ctr">
              <a:spcBef>
                <a:spcPts val="400"/>
              </a:spcBef>
              <a:spcAft>
                <a:spcPts val="0"/>
              </a:spcAft>
              <a:buSzPts val="2000"/>
              <a:buNone/>
              <a:defRPr/>
            </a:lvl5pPr>
            <a:lvl6pPr lvl="5" algn="ctr">
              <a:spcBef>
                <a:spcPts val="400"/>
              </a:spcBef>
              <a:spcAft>
                <a:spcPts val="0"/>
              </a:spcAft>
              <a:buSzPts val="2000"/>
              <a:buNone/>
              <a:defRPr/>
            </a:lvl6pPr>
            <a:lvl7pPr lvl="6" algn="ctr">
              <a:spcBef>
                <a:spcPts val="400"/>
              </a:spcBef>
              <a:spcAft>
                <a:spcPts val="0"/>
              </a:spcAft>
              <a:buSzPts val="2000"/>
              <a:buNone/>
              <a:defRPr/>
            </a:lvl7pPr>
            <a:lvl8pPr lvl="7" algn="ctr">
              <a:spcBef>
                <a:spcPts val="400"/>
              </a:spcBef>
              <a:spcAft>
                <a:spcPts val="0"/>
              </a:spcAft>
              <a:buSzPts val="2000"/>
              <a:buNone/>
              <a:defRPr/>
            </a:lvl8pPr>
            <a:lvl9pPr lvl="8" algn="ctr">
              <a:spcBef>
                <a:spcPts val="400"/>
              </a:spcBef>
              <a:spcAft>
                <a:spcPts val="0"/>
              </a:spcAft>
              <a:buSzPts val="2000"/>
              <a:buNone/>
              <a:defRPr/>
            </a:lvl9pPr>
          </a:lstStyle>
          <a:p/>
        </p:txBody>
      </p:sp>
      <p:sp>
        <p:nvSpPr>
          <p:cNvPr id="12" name="Google Shape;12;p3"/>
          <p:cNvSpPr/>
          <p:nvPr/>
        </p:nvSpPr>
        <p:spPr>
          <a:xfrm>
            <a:off x="-181025" y="-203701"/>
            <a:ext cx="7672454" cy="11681915"/>
          </a:xfrm>
          <a:custGeom>
            <a:rect b="b" l="l" r="r" t="t"/>
            <a:pathLst>
              <a:path extrusionOk="0" h="5408294" w="3552062">
                <a:moveTo>
                  <a:pt x="0" y="0"/>
                </a:moveTo>
                <a:lnTo>
                  <a:pt x="2739966" y="0"/>
                </a:lnTo>
                <a:cubicBezTo>
                  <a:pt x="3187924" y="0"/>
                  <a:pt x="3552062" y="554429"/>
                  <a:pt x="3552062" y="1236480"/>
                </a:cubicBezTo>
                <a:lnTo>
                  <a:pt x="3552062" y="5408294"/>
                </a:lnTo>
                <a:lnTo>
                  <a:pt x="0" y="5408294"/>
                </a:lnTo>
                <a:lnTo>
                  <a:pt x="0" y="0"/>
                </a:ln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
          <p:cNvSpPr/>
          <p:nvPr>
            <p:ph idx="2" type="pic"/>
          </p:nvPr>
        </p:nvSpPr>
        <p:spPr>
          <a:xfrm>
            <a:off x="1031400" y="1524500"/>
            <a:ext cx="5486400" cy="8193600"/>
          </a:xfrm>
          <a:prstGeom prst="rect">
            <a:avLst/>
          </a:prstGeom>
          <a:noFill/>
          <a:ln>
            <a:noFill/>
          </a:ln>
        </p:spPr>
      </p:sp>
      <p:pic>
        <p:nvPicPr>
          <p:cNvPr id="14" name="Google Shape;14;p3"/>
          <p:cNvPicPr preferRelativeResize="0"/>
          <p:nvPr/>
        </p:nvPicPr>
        <p:blipFill>
          <a:blip r:embed="rId2">
            <a:alphaModFix/>
          </a:blip>
          <a:stretch>
            <a:fillRect/>
          </a:stretch>
        </p:blipFill>
        <p:spPr>
          <a:xfrm>
            <a:off x="15426253" y="8689135"/>
            <a:ext cx="2615000" cy="229994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4"/>
          <p:cNvSpPr/>
          <p:nvPr/>
        </p:nvSpPr>
        <p:spPr>
          <a:xfrm flipH="1" rot="10800000">
            <a:off x="8311644" y="-2001"/>
            <a:ext cx="9978297" cy="10289001"/>
          </a:xfrm>
          <a:custGeom>
            <a:rect b="b" l="l" r="r" t="t"/>
            <a:pathLst>
              <a:path extrusionOk="0" h="4946635" w="4797258">
                <a:moveTo>
                  <a:pt x="4797258" y="0"/>
                </a:moveTo>
                <a:lnTo>
                  <a:pt x="1096781" y="0"/>
                </a:lnTo>
                <a:cubicBezTo>
                  <a:pt x="491789" y="0"/>
                  <a:pt x="0" y="507102"/>
                  <a:pt x="0" y="1130933"/>
                </a:cubicBezTo>
                <a:lnTo>
                  <a:pt x="0" y="4946635"/>
                </a:lnTo>
                <a:lnTo>
                  <a:pt x="4797258" y="4946635"/>
                </a:lnTo>
                <a:lnTo>
                  <a:pt x="4797258" y="0"/>
                </a:ln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4"/>
          <p:cNvSpPr txBox="1"/>
          <p:nvPr>
            <p:ph type="ctrTitle"/>
          </p:nvPr>
        </p:nvSpPr>
        <p:spPr>
          <a:xfrm>
            <a:off x="252000" y="2990500"/>
            <a:ext cx="7772400" cy="14700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Clr>
                <a:schemeClr val="lt1"/>
              </a:buClr>
              <a:buSzPts val="1800"/>
              <a:buNone/>
              <a:defRPr>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 name="Google Shape;18;p4"/>
          <p:cNvSpPr txBox="1"/>
          <p:nvPr>
            <p:ph idx="1" type="subTitle"/>
          </p:nvPr>
        </p:nvSpPr>
        <p:spPr>
          <a:xfrm>
            <a:off x="937800" y="6783300"/>
            <a:ext cx="64008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SzPts val="3200"/>
              <a:buNone/>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pic>
        <p:nvPicPr>
          <p:cNvPr id="19" name="Google Shape;19;p4"/>
          <p:cNvPicPr preferRelativeResize="0"/>
          <p:nvPr/>
        </p:nvPicPr>
        <p:blipFill>
          <a:blip r:embed="rId2">
            <a:alphaModFix/>
          </a:blip>
          <a:stretch>
            <a:fillRect/>
          </a:stretch>
        </p:blipFill>
        <p:spPr>
          <a:xfrm>
            <a:off x="-1666900" y="6617400"/>
            <a:ext cx="4203526" cy="4994501"/>
          </a:xfrm>
          <a:prstGeom prst="rect">
            <a:avLst/>
          </a:prstGeom>
          <a:noFill/>
          <a:ln>
            <a:noFill/>
          </a:ln>
        </p:spPr>
      </p:pic>
      <p:pic>
        <p:nvPicPr>
          <p:cNvPr id="20" name="Google Shape;20;p4"/>
          <p:cNvPicPr preferRelativeResize="0"/>
          <p:nvPr/>
        </p:nvPicPr>
        <p:blipFill>
          <a:blip r:embed="rId3">
            <a:alphaModFix/>
          </a:blip>
          <a:stretch>
            <a:fillRect/>
          </a:stretch>
        </p:blipFill>
        <p:spPr>
          <a:xfrm>
            <a:off x="15465450" y="-687150"/>
            <a:ext cx="3172508" cy="3429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5"/>
          <p:cNvSpPr/>
          <p:nvPr/>
        </p:nvSpPr>
        <p:spPr>
          <a:xfrm flipH="1" rot="10800000">
            <a:off x="-38862" y="-2001"/>
            <a:ext cx="9536415" cy="10289001"/>
          </a:xfrm>
          <a:custGeom>
            <a:rect b="b" l="l" r="r" t="t"/>
            <a:pathLst>
              <a:path extrusionOk="0" h="4946635" w="4584815">
                <a:moveTo>
                  <a:pt x="4584815" y="0"/>
                </a:moveTo>
                <a:lnTo>
                  <a:pt x="1048211" y="0"/>
                </a:lnTo>
                <a:cubicBezTo>
                  <a:pt x="470010" y="0"/>
                  <a:pt x="0" y="507102"/>
                  <a:pt x="0" y="1130933"/>
                </a:cubicBezTo>
                <a:lnTo>
                  <a:pt x="0" y="4946635"/>
                </a:lnTo>
                <a:lnTo>
                  <a:pt x="4584815" y="4946635"/>
                </a:lnTo>
                <a:lnTo>
                  <a:pt x="4584815" y="0"/>
                </a:ln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5"/>
          <p:cNvSpPr txBox="1"/>
          <p:nvPr>
            <p:ph type="title"/>
          </p:nvPr>
        </p:nvSpPr>
        <p:spPr>
          <a:xfrm>
            <a:off x="586550" y="966600"/>
            <a:ext cx="8602800" cy="13620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000000"/>
              </a:buClr>
              <a:buSzPts val="9900"/>
              <a:buFont typeface="Calibri"/>
              <a:buNone/>
              <a:defRPr b="1" sz="9900" cap="none">
                <a:solidFill>
                  <a:srgbClr val="0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24" name="Google Shape;24;p5"/>
          <p:cNvPicPr preferRelativeResize="0"/>
          <p:nvPr/>
        </p:nvPicPr>
        <p:blipFill>
          <a:blip r:embed="rId2">
            <a:alphaModFix/>
          </a:blip>
          <a:stretch>
            <a:fillRect/>
          </a:stretch>
        </p:blipFill>
        <p:spPr>
          <a:xfrm>
            <a:off x="269649" y="6746250"/>
            <a:ext cx="3451975" cy="3540751"/>
          </a:xfrm>
          <a:prstGeom prst="rect">
            <a:avLst/>
          </a:prstGeom>
          <a:noFill/>
          <a:ln>
            <a:noFill/>
          </a:ln>
        </p:spPr>
      </p:pic>
      <p:pic>
        <p:nvPicPr>
          <p:cNvPr id="25" name="Google Shape;25;p5"/>
          <p:cNvPicPr preferRelativeResize="0"/>
          <p:nvPr/>
        </p:nvPicPr>
        <p:blipFill>
          <a:blip r:embed="rId3">
            <a:alphaModFix/>
          </a:blip>
          <a:stretch>
            <a:fillRect/>
          </a:stretch>
        </p:blipFill>
        <p:spPr>
          <a:xfrm>
            <a:off x="12955731" y="-1452434"/>
            <a:ext cx="3614426" cy="2828134"/>
          </a:xfrm>
          <a:prstGeom prst="rect">
            <a:avLst/>
          </a:prstGeom>
          <a:noFill/>
          <a:ln>
            <a:noFill/>
          </a:ln>
        </p:spPr>
      </p:pic>
      <p:sp>
        <p:nvSpPr>
          <p:cNvPr id="26" name="Google Shape;26;p5"/>
          <p:cNvSpPr txBox="1"/>
          <p:nvPr>
            <p:ph idx="1" type="subTitle"/>
          </p:nvPr>
        </p:nvSpPr>
        <p:spPr>
          <a:xfrm>
            <a:off x="175800" y="6021300"/>
            <a:ext cx="64008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000000"/>
              </a:buClr>
              <a:buSzPts val="3200"/>
              <a:buNone/>
              <a:defRPr>
                <a:solidFill>
                  <a:srgbClr val="000000"/>
                </a:solidFill>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6"/>
          <p:cNvSpPr txBox="1"/>
          <p:nvPr>
            <p:ph type="title"/>
          </p:nvPr>
        </p:nvSpPr>
        <p:spPr>
          <a:xfrm>
            <a:off x="2364025" y="1401825"/>
            <a:ext cx="126522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29" name="Google Shape;29;p6"/>
          <p:cNvGrpSpPr/>
          <p:nvPr/>
        </p:nvGrpSpPr>
        <p:grpSpPr>
          <a:xfrm>
            <a:off x="5540614" y="3612941"/>
            <a:ext cx="4931175" cy="7355210"/>
            <a:chOff x="0" y="-19050"/>
            <a:chExt cx="1298737" cy="1937162"/>
          </a:xfrm>
        </p:grpSpPr>
        <p:sp>
          <p:nvSpPr>
            <p:cNvPr id="30" name="Google Shape;30;p6"/>
            <p:cNvSpPr/>
            <p:nvPr/>
          </p:nvSpPr>
          <p:spPr>
            <a:xfrm>
              <a:off x="0" y="0"/>
              <a:ext cx="1298737" cy="1918112"/>
            </a:xfrm>
            <a:custGeom>
              <a:rect b="b" l="l" r="r" t="t"/>
              <a:pathLst>
                <a:path extrusionOk="0" h="1918112" w="1298737">
                  <a:moveTo>
                    <a:pt x="80070" y="0"/>
                  </a:moveTo>
                  <a:lnTo>
                    <a:pt x="1218667" y="0"/>
                  </a:lnTo>
                  <a:cubicBezTo>
                    <a:pt x="1239903" y="0"/>
                    <a:pt x="1260269" y="8436"/>
                    <a:pt x="1275285" y="23452"/>
                  </a:cubicBezTo>
                  <a:cubicBezTo>
                    <a:pt x="1290301" y="38468"/>
                    <a:pt x="1298737" y="58834"/>
                    <a:pt x="1298737" y="80070"/>
                  </a:cubicBezTo>
                  <a:lnTo>
                    <a:pt x="1298737" y="1838041"/>
                  </a:lnTo>
                  <a:cubicBezTo>
                    <a:pt x="1298737" y="1859277"/>
                    <a:pt x="1290301" y="1879644"/>
                    <a:pt x="1275285" y="1894660"/>
                  </a:cubicBezTo>
                  <a:cubicBezTo>
                    <a:pt x="1260269" y="1909676"/>
                    <a:pt x="1239903" y="1918112"/>
                    <a:pt x="1218667" y="1918112"/>
                  </a:cubicBezTo>
                  <a:lnTo>
                    <a:pt x="80070" y="1918112"/>
                  </a:lnTo>
                  <a:cubicBezTo>
                    <a:pt x="35849" y="1918112"/>
                    <a:pt x="0" y="1882263"/>
                    <a:pt x="0" y="1838041"/>
                  </a:cubicBezTo>
                  <a:lnTo>
                    <a:pt x="0" y="80070"/>
                  </a:lnTo>
                  <a:cubicBezTo>
                    <a:pt x="0" y="35849"/>
                    <a:pt x="35849" y="0"/>
                    <a:pt x="80070" y="0"/>
                  </a:cubicBez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6"/>
            <p:cNvSpPr txBox="1"/>
            <p:nvPr/>
          </p:nvSpPr>
          <p:spPr>
            <a:xfrm>
              <a:off x="0" y="-19050"/>
              <a:ext cx="1298700" cy="1937100"/>
            </a:xfrm>
            <a:prstGeom prst="rect">
              <a:avLst/>
            </a:prstGeom>
            <a:noFill/>
            <a:ln>
              <a:noFill/>
            </a:ln>
          </p:spPr>
          <p:txBody>
            <a:bodyPr anchorCtr="0" anchor="ctr" bIns="50800" lIns="50800" spcFirstLastPara="1" rIns="50800" wrap="square" tIns="50800">
              <a:noAutofit/>
            </a:bodyPr>
            <a:lstStyle/>
            <a:p>
              <a:pPr indent="0" lvl="0" marL="0" marR="0" rtl="0" algn="ctr">
                <a:lnSpc>
                  <a:spcPct val="114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2" name="Google Shape;32;p6"/>
          <p:cNvGrpSpPr/>
          <p:nvPr/>
        </p:nvGrpSpPr>
        <p:grpSpPr>
          <a:xfrm>
            <a:off x="10471755" y="3612941"/>
            <a:ext cx="8240158" cy="7355210"/>
            <a:chOff x="0" y="-19050"/>
            <a:chExt cx="2170233" cy="1937162"/>
          </a:xfrm>
        </p:grpSpPr>
        <p:sp>
          <p:nvSpPr>
            <p:cNvPr id="33" name="Google Shape;33;p6"/>
            <p:cNvSpPr/>
            <p:nvPr/>
          </p:nvSpPr>
          <p:spPr>
            <a:xfrm>
              <a:off x="0" y="0"/>
              <a:ext cx="2170233" cy="1918112"/>
            </a:xfrm>
            <a:custGeom>
              <a:rect b="b" l="l" r="r" t="t"/>
              <a:pathLst>
                <a:path extrusionOk="0" h="1918112" w="2170233">
                  <a:moveTo>
                    <a:pt x="47917" y="0"/>
                  </a:moveTo>
                  <a:lnTo>
                    <a:pt x="2122316" y="0"/>
                  </a:lnTo>
                  <a:cubicBezTo>
                    <a:pt x="2135024" y="0"/>
                    <a:pt x="2147212" y="5048"/>
                    <a:pt x="2156198" y="14034"/>
                  </a:cubicBezTo>
                  <a:cubicBezTo>
                    <a:pt x="2165184" y="23021"/>
                    <a:pt x="2170233" y="35208"/>
                    <a:pt x="2170233" y="47917"/>
                  </a:cubicBezTo>
                  <a:lnTo>
                    <a:pt x="2170233" y="1870195"/>
                  </a:lnTo>
                  <a:cubicBezTo>
                    <a:pt x="2170233" y="1882903"/>
                    <a:pt x="2165184" y="1895091"/>
                    <a:pt x="2156198" y="1904077"/>
                  </a:cubicBezTo>
                  <a:cubicBezTo>
                    <a:pt x="2147212" y="1913063"/>
                    <a:pt x="2135024" y="1918112"/>
                    <a:pt x="2122316" y="1918112"/>
                  </a:cubicBezTo>
                  <a:lnTo>
                    <a:pt x="47917" y="1918112"/>
                  </a:lnTo>
                  <a:cubicBezTo>
                    <a:pt x="35208" y="1918112"/>
                    <a:pt x="23021" y="1913063"/>
                    <a:pt x="14034" y="1904077"/>
                  </a:cubicBezTo>
                  <a:cubicBezTo>
                    <a:pt x="5048" y="1895091"/>
                    <a:pt x="0" y="1882903"/>
                    <a:pt x="0" y="1870195"/>
                  </a:cubicBezTo>
                  <a:lnTo>
                    <a:pt x="0" y="47917"/>
                  </a:lnTo>
                  <a:cubicBezTo>
                    <a:pt x="0" y="35208"/>
                    <a:pt x="5048" y="23021"/>
                    <a:pt x="14034" y="14034"/>
                  </a:cubicBezTo>
                  <a:cubicBezTo>
                    <a:pt x="23021" y="5048"/>
                    <a:pt x="35208" y="0"/>
                    <a:pt x="47917" y="0"/>
                  </a:cubicBez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nvSpPr>
          <p:spPr>
            <a:xfrm>
              <a:off x="0" y="-19050"/>
              <a:ext cx="2170200" cy="1937100"/>
            </a:xfrm>
            <a:prstGeom prst="rect">
              <a:avLst/>
            </a:prstGeom>
            <a:noFill/>
            <a:ln>
              <a:noFill/>
            </a:ln>
          </p:spPr>
          <p:txBody>
            <a:bodyPr anchorCtr="0" anchor="ctr" bIns="50800" lIns="50800" spcFirstLastPara="1" rIns="50800" wrap="square" tIns="50800">
              <a:noAutofit/>
            </a:bodyPr>
            <a:lstStyle/>
            <a:p>
              <a:pPr indent="0" lvl="0" marL="0" marR="0" rtl="0" algn="ctr">
                <a:lnSpc>
                  <a:spcPct val="114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5" name="Google Shape;35;p6"/>
          <p:cNvGrpSpPr/>
          <p:nvPr/>
        </p:nvGrpSpPr>
        <p:grpSpPr>
          <a:xfrm>
            <a:off x="0" y="3612941"/>
            <a:ext cx="5588277" cy="7355210"/>
            <a:chOff x="0" y="-19050"/>
            <a:chExt cx="1471800" cy="1937162"/>
          </a:xfrm>
        </p:grpSpPr>
        <p:sp>
          <p:nvSpPr>
            <p:cNvPr id="36" name="Google Shape;36;p6"/>
            <p:cNvSpPr/>
            <p:nvPr/>
          </p:nvSpPr>
          <p:spPr>
            <a:xfrm>
              <a:off x="0" y="0"/>
              <a:ext cx="1471800" cy="1918112"/>
            </a:xfrm>
            <a:custGeom>
              <a:rect b="b" l="l" r="r" t="t"/>
              <a:pathLst>
                <a:path extrusionOk="0" h="1918112" w="1471800">
                  <a:moveTo>
                    <a:pt x="70655" y="0"/>
                  </a:moveTo>
                  <a:lnTo>
                    <a:pt x="1401144" y="0"/>
                  </a:lnTo>
                  <a:cubicBezTo>
                    <a:pt x="1440166" y="0"/>
                    <a:pt x="1471800" y="31633"/>
                    <a:pt x="1471800" y="70655"/>
                  </a:cubicBezTo>
                  <a:lnTo>
                    <a:pt x="1471800" y="1847457"/>
                  </a:lnTo>
                  <a:cubicBezTo>
                    <a:pt x="1471800" y="1866196"/>
                    <a:pt x="1464355" y="1884167"/>
                    <a:pt x="1451105" y="1897417"/>
                  </a:cubicBezTo>
                  <a:cubicBezTo>
                    <a:pt x="1437855" y="1910668"/>
                    <a:pt x="1419883" y="1918112"/>
                    <a:pt x="1401144" y="1918112"/>
                  </a:cubicBezTo>
                  <a:lnTo>
                    <a:pt x="70655" y="1918112"/>
                  </a:lnTo>
                  <a:cubicBezTo>
                    <a:pt x="31633" y="1918112"/>
                    <a:pt x="0" y="1886478"/>
                    <a:pt x="0" y="1847457"/>
                  </a:cubicBezTo>
                  <a:lnTo>
                    <a:pt x="0" y="70655"/>
                  </a:lnTo>
                  <a:cubicBezTo>
                    <a:pt x="0" y="51916"/>
                    <a:pt x="7444" y="33945"/>
                    <a:pt x="20694" y="20694"/>
                  </a:cubicBezTo>
                  <a:cubicBezTo>
                    <a:pt x="33945" y="7444"/>
                    <a:pt x="51916" y="0"/>
                    <a:pt x="70655" y="0"/>
                  </a:cubicBez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6"/>
            <p:cNvSpPr txBox="1"/>
            <p:nvPr/>
          </p:nvSpPr>
          <p:spPr>
            <a:xfrm>
              <a:off x="0" y="-19050"/>
              <a:ext cx="1471800" cy="1937100"/>
            </a:xfrm>
            <a:prstGeom prst="rect">
              <a:avLst/>
            </a:prstGeom>
            <a:noFill/>
            <a:ln>
              <a:noFill/>
            </a:ln>
          </p:spPr>
          <p:txBody>
            <a:bodyPr anchorCtr="0" anchor="ctr" bIns="50800" lIns="50800" spcFirstLastPara="1" rIns="50800" wrap="square" tIns="50800">
              <a:noAutofit/>
            </a:bodyPr>
            <a:lstStyle/>
            <a:p>
              <a:pPr indent="0" lvl="0" marL="0" marR="0" rtl="0" algn="ctr">
                <a:lnSpc>
                  <a:spcPct val="114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8" name="Google Shape;38;p6"/>
          <p:cNvSpPr txBox="1"/>
          <p:nvPr>
            <p:ph idx="1" type="subTitle"/>
          </p:nvPr>
        </p:nvSpPr>
        <p:spPr>
          <a:xfrm>
            <a:off x="873838" y="4391675"/>
            <a:ext cx="38406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000000"/>
              </a:buClr>
              <a:buSzPts val="3200"/>
              <a:buNone/>
              <a:defRPr>
                <a:solidFill>
                  <a:srgbClr val="000000"/>
                </a:solidFill>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sp>
        <p:nvSpPr>
          <p:cNvPr id="39" name="Google Shape;39;p6"/>
          <p:cNvSpPr txBox="1"/>
          <p:nvPr>
            <p:ph idx="2" type="subTitle"/>
          </p:nvPr>
        </p:nvSpPr>
        <p:spPr>
          <a:xfrm>
            <a:off x="5915113" y="4391675"/>
            <a:ext cx="38406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000000"/>
              </a:buClr>
              <a:buSzPts val="3200"/>
              <a:buNone/>
              <a:defRPr>
                <a:solidFill>
                  <a:srgbClr val="000000"/>
                </a:solidFill>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sp>
        <p:nvSpPr>
          <p:cNvPr id="40" name="Google Shape;40;p6"/>
          <p:cNvSpPr txBox="1"/>
          <p:nvPr>
            <p:ph idx="3" type="subTitle"/>
          </p:nvPr>
        </p:nvSpPr>
        <p:spPr>
          <a:xfrm>
            <a:off x="12427588" y="4391675"/>
            <a:ext cx="38406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000000"/>
              </a:buClr>
              <a:buSzPts val="3200"/>
              <a:buNone/>
              <a:defRPr>
                <a:solidFill>
                  <a:srgbClr val="000000"/>
                </a:solidFill>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pic>
        <p:nvPicPr>
          <p:cNvPr id="41" name="Google Shape;41;p6"/>
          <p:cNvPicPr preferRelativeResize="0"/>
          <p:nvPr/>
        </p:nvPicPr>
        <p:blipFill>
          <a:blip r:embed="rId2">
            <a:alphaModFix/>
          </a:blip>
          <a:stretch>
            <a:fillRect/>
          </a:stretch>
        </p:blipFill>
        <p:spPr>
          <a:xfrm>
            <a:off x="14970021" y="-1080425"/>
            <a:ext cx="4600012" cy="4036725"/>
          </a:xfrm>
          <a:prstGeom prst="rect">
            <a:avLst/>
          </a:prstGeom>
          <a:noFill/>
          <a:ln>
            <a:noFill/>
          </a:ln>
        </p:spPr>
      </p:pic>
      <p:pic>
        <p:nvPicPr>
          <p:cNvPr id="42" name="Google Shape;42;p6"/>
          <p:cNvPicPr preferRelativeResize="0"/>
          <p:nvPr/>
        </p:nvPicPr>
        <p:blipFill>
          <a:blip r:embed="rId3">
            <a:alphaModFix/>
          </a:blip>
          <a:stretch>
            <a:fillRect/>
          </a:stretch>
        </p:blipFill>
        <p:spPr>
          <a:xfrm>
            <a:off x="1223962" y="8911638"/>
            <a:ext cx="2338225" cy="205651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 name="Shape 43"/>
        <p:cNvGrpSpPr/>
        <p:nvPr/>
      </p:nvGrpSpPr>
      <p:grpSpPr>
        <a:xfrm>
          <a:off x="0" y="0"/>
          <a:ext cx="0" cy="0"/>
          <a:chOff x="0" y="0"/>
          <a:chExt cx="0" cy="0"/>
        </a:xfrm>
      </p:grpSpPr>
      <p:sp>
        <p:nvSpPr>
          <p:cNvPr id="44" name="Google Shape;44;p7"/>
          <p:cNvSpPr txBox="1"/>
          <p:nvPr>
            <p:ph type="title"/>
          </p:nvPr>
        </p:nvSpPr>
        <p:spPr>
          <a:xfrm>
            <a:off x="2364025" y="1859025"/>
            <a:ext cx="126522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7"/>
          <p:cNvSpPr txBox="1"/>
          <p:nvPr>
            <p:ph idx="1" type="body"/>
          </p:nvPr>
        </p:nvSpPr>
        <p:spPr>
          <a:xfrm>
            <a:off x="3903125" y="4596675"/>
            <a:ext cx="6252600" cy="3951300"/>
          </a:xfrm>
          <a:prstGeom prst="rect">
            <a:avLst/>
          </a:prstGeom>
          <a:noFill/>
          <a:ln>
            <a:noFill/>
          </a:ln>
        </p:spPr>
        <p:txBody>
          <a:bodyPr anchorCtr="0" anchor="t" bIns="45700" lIns="91425" spcFirstLastPara="1" rIns="91425" wrap="square" tIns="45700">
            <a:normAutofit/>
          </a:bodyPr>
          <a:lstStyle>
            <a:lvl1pPr indent="-415925" lvl="0" marL="457200" algn="l">
              <a:spcBef>
                <a:spcPts val="480"/>
              </a:spcBef>
              <a:spcAft>
                <a:spcPts val="0"/>
              </a:spcAft>
              <a:buClr>
                <a:srgbClr val="000000"/>
              </a:buClr>
              <a:buSzPts val="2950"/>
              <a:buChar char="•"/>
              <a:defRPr>
                <a:solidFill>
                  <a:srgbClr val="000000"/>
                </a:solidFill>
              </a:defRPr>
            </a:lvl1pPr>
            <a:lvl2pPr indent="-415925" lvl="1" marL="914400" algn="l">
              <a:spcBef>
                <a:spcPts val="400"/>
              </a:spcBef>
              <a:spcAft>
                <a:spcPts val="0"/>
              </a:spcAft>
              <a:buClr>
                <a:srgbClr val="000000"/>
              </a:buClr>
              <a:buSzPts val="2950"/>
              <a:buChar char="–"/>
              <a:defRPr>
                <a:solidFill>
                  <a:srgbClr val="000000"/>
                </a:solidFill>
              </a:defRPr>
            </a:lvl2pPr>
            <a:lvl3pPr indent="-415925" lvl="2" marL="1371600" algn="l">
              <a:spcBef>
                <a:spcPts val="360"/>
              </a:spcBef>
              <a:spcAft>
                <a:spcPts val="0"/>
              </a:spcAft>
              <a:buClr>
                <a:srgbClr val="000000"/>
              </a:buClr>
              <a:buSzPts val="2950"/>
              <a:buChar char="•"/>
              <a:defRPr>
                <a:solidFill>
                  <a:srgbClr val="000000"/>
                </a:solidFill>
              </a:defRPr>
            </a:lvl3pPr>
            <a:lvl4pPr indent="-415925" lvl="3" marL="1828800" algn="l">
              <a:spcBef>
                <a:spcPts val="320"/>
              </a:spcBef>
              <a:spcAft>
                <a:spcPts val="0"/>
              </a:spcAft>
              <a:buClr>
                <a:srgbClr val="000000"/>
              </a:buClr>
              <a:buSzPts val="2950"/>
              <a:buChar char="–"/>
              <a:defRPr>
                <a:solidFill>
                  <a:srgbClr val="000000"/>
                </a:solidFill>
              </a:defRPr>
            </a:lvl4pPr>
            <a:lvl5pPr indent="-415925" lvl="4" marL="2286000" algn="l">
              <a:spcBef>
                <a:spcPts val="320"/>
              </a:spcBef>
              <a:spcAft>
                <a:spcPts val="0"/>
              </a:spcAft>
              <a:buClr>
                <a:srgbClr val="000000"/>
              </a:buClr>
              <a:buSzPts val="2950"/>
              <a:buChar char="»"/>
              <a:defRPr>
                <a:solidFill>
                  <a:srgbClr val="000000"/>
                </a:solidFill>
              </a:defRPr>
            </a:lvl5pPr>
            <a:lvl6pPr indent="-415925" lvl="5" marL="2743200" algn="l">
              <a:spcBef>
                <a:spcPts val="320"/>
              </a:spcBef>
              <a:spcAft>
                <a:spcPts val="0"/>
              </a:spcAft>
              <a:buClr>
                <a:srgbClr val="000000"/>
              </a:buClr>
              <a:buSzPts val="2950"/>
              <a:buChar char="•"/>
              <a:defRPr>
                <a:solidFill>
                  <a:srgbClr val="000000"/>
                </a:solidFill>
              </a:defRPr>
            </a:lvl6pPr>
            <a:lvl7pPr indent="-415925" lvl="6" marL="3200400" algn="l">
              <a:spcBef>
                <a:spcPts val="320"/>
              </a:spcBef>
              <a:spcAft>
                <a:spcPts val="0"/>
              </a:spcAft>
              <a:buClr>
                <a:srgbClr val="000000"/>
              </a:buClr>
              <a:buSzPts val="2950"/>
              <a:buChar char="•"/>
              <a:defRPr>
                <a:solidFill>
                  <a:srgbClr val="000000"/>
                </a:solidFill>
              </a:defRPr>
            </a:lvl7pPr>
            <a:lvl8pPr indent="-415925" lvl="7" marL="3657600" algn="l">
              <a:spcBef>
                <a:spcPts val="320"/>
              </a:spcBef>
              <a:spcAft>
                <a:spcPts val="0"/>
              </a:spcAft>
              <a:buClr>
                <a:srgbClr val="000000"/>
              </a:buClr>
              <a:buSzPts val="2950"/>
              <a:buChar char="•"/>
              <a:defRPr>
                <a:solidFill>
                  <a:srgbClr val="000000"/>
                </a:solidFill>
              </a:defRPr>
            </a:lvl8pPr>
            <a:lvl9pPr indent="-415925" lvl="8" marL="4114800" algn="l">
              <a:spcBef>
                <a:spcPts val="320"/>
              </a:spcBef>
              <a:spcAft>
                <a:spcPts val="0"/>
              </a:spcAft>
              <a:buClr>
                <a:srgbClr val="000000"/>
              </a:buClr>
              <a:buSzPts val="2950"/>
              <a:buChar char="•"/>
              <a:defRPr>
                <a:solidFill>
                  <a:srgbClr val="000000"/>
                </a:solidFill>
              </a:defRPr>
            </a:lvl9pPr>
          </a:lstStyle>
          <a:p/>
        </p:txBody>
      </p:sp>
      <p:sp>
        <p:nvSpPr>
          <p:cNvPr id="46" name="Google Shape;46;p7"/>
          <p:cNvSpPr txBox="1"/>
          <p:nvPr>
            <p:ph idx="2" type="body"/>
          </p:nvPr>
        </p:nvSpPr>
        <p:spPr>
          <a:xfrm>
            <a:off x="8786975" y="4596675"/>
            <a:ext cx="6387600" cy="3951300"/>
          </a:xfrm>
          <a:prstGeom prst="rect">
            <a:avLst/>
          </a:prstGeom>
          <a:noFill/>
          <a:ln>
            <a:noFill/>
          </a:ln>
        </p:spPr>
        <p:txBody>
          <a:bodyPr anchorCtr="0" anchor="t" bIns="45700" lIns="91425" spcFirstLastPara="1" rIns="91425" wrap="square" tIns="45700">
            <a:normAutofit/>
          </a:bodyPr>
          <a:lstStyle>
            <a:lvl1pPr indent="-415925" lvl="0" marL="457200" algn="l">
              <a:spcBef>
                <a:spcPts val="480"/>
              </a:spcBef>
              <a:spcAft>
                <a:spcPts val="0"/>
              </a:spcAft>
              <a:buClr>
                <a:srgbClr val="000000"/>
              </a:buClr>
              <a:buSzPts val="2950"/>
              <a:buChar char="•"/>
              <a:defRPr>
                <a:solidFill>
                  <a:srgbClr val="000000"/>
                </a:solidFill>
              </a:defRPr>
            </a:lvl1pPr>
            <a:lvl2pPr indent="-415925" lvl="1" marL="914400" algn="l">
              <a:spcBef>
                <a:spcPts val="400"/>
              </a:spcBef>
              <a:spcAft>
                <a:spcPts val="0"/>
              </a:spcAft>
              <a:buClr>
                <a:srgbClr val="000000"/>
              </a:buClr>
              <a:buSzPts val="2950"/>
              <a:buChar char="–"/>
              <a:defRPr>
                <a:solidFill>
                  <a:srgbClr val="000000"/>
                </a:solidFill>
              </a:defRPr>
            </a:lvl2pPr>
            <a:lvl3pPr indent="-415925" lvl="2" marL="1371600" algn="l">
              <a:spcBef>
                <a:spcPts val="360"/>
              </a:spcBef>
              <a:spcAft>
                <a:spcPts val="0"/>
              </a:spcAft>
              <a:buClr>
                <a:srgbClr val="000000"/>
              </a:buClr>
              <a:buSzPts val="2950"/>
              <a:buChar char="•"/>
              <a:defRPr>
                <a:solidFill>
                  <a:srgbClr val="000000"/>
                </a:solidFill>
              </a:defRPr>
            </a:lvl3pPr>
            <a:lvl4pPr indent="-415925" lvl="3" marL="1828800" algn="l">
              <a:spcBef>
                <a:spcPts val="320"/>
              </a:spcBef>
              <a:spcAft>
                <a:spcPts val="0"/>
              </a:spcAft>
              <a:buClr>
                <a:srgbClr val="000000"/>
              </a:buClr>
              <a:buSzPts val="2950"/>
              <a:buChar char="–"/>
              <a:defRPr>
                <a:solidFill>
                  <a:srgbClr val="000000"/>
                </a:solidFill>
              </a:defRPr>
            </a:lvl4pPr>
            <a:lvl5pPr indent="-415925" lvl="4" marL="2286000" algn="l">
              <a:spcBef>
                <a:spcPts val="320"/>
              </a:spcBef>
              <a:spcAft>
                <a:spcPts val="0"/>
              </a:spcAft>
              <a:buClr>
                <a:srgbClr val="000000"/>
              </a:buClr>
              <a:buSzPts val="2950"/>
              <a:buChar char="»"/>
              <a:defRPr>
                <a:solidFill>
                  <a:srgbClr val="000000"/>
                </a:solidFill>
              </a:defRPr>
            </a:lvl5pPr>
            <a:lvl6pPr indent="-415925" lvl="5" marL="2743200" algn="l">
              <a:spcBef>
                <a:spcPts val="320"/>
              </a:spcBef>
              <a:spcAft>
                <a:spcPts val="0"/>
              </a:spcAft>
              <a:buClr>
                <a:srgbClr val="000000"/>
              </a:buClr>
              <a:buSzPts val="2950"/>
              <a:buChar char="•"/>
              <a:defRPr>
                <a:solidFill>
                  <a:srgbClr val="000000"/>
                </a:solidFill>
              </a:defRPr>
            </a:lvl6pPr>
            <a:lvl7pPr indent="-415925" lvl="6" marL="3200400" algn="l">
              <a:spcBef>
                <a:spcPts val="320"/>
              </a:spcBef>
              <a:spcAft>
                <a:spcPts val="0"/>
              </a:spcAft>
              <a:buClr>
                <a:srgbClr val="000000"/>
              </a:buClr>
              <a:buSzPts val="2950"/>
              <a:buChar char="•"/>
              <a:defRPr>
                <a:solidFill>
                  <a:srgbClr val="000000"/>
                </a:solidFill>
              </a:defRPr>
            </a:lvl7pPr>
            <a:lvl8pPr indent="-415925" lvl="7" marL="3657600" algn="l">
              <a:spcBef>
                <a:spcPts val="320"/>
              </a:spcBef>
              <a:spcAft>
                <a:spcPts val="0"/>
              </a:spcAft>
              <a:buClr>
                <a:srgbClr val="000000"/>
              </a:buClr>
              <a:buSzPts val="2950"/>
              <a:buChar char="•"/>
              <a:defRPr>
                <a:solidFill>
                  <a:srgbClr val="000000"/>
                </a:solidFill>
              </a:defRPr>
            </a:lvl8pPr>
            <a:lvl9pPr indent="-415925" lvl="8" marL="4114800" algn="l">
              <a:spcBef>
                <a:spcPts val="320"/>
              </a:spcBef>
              <a:spcAft>
                <a:spcPts val="0"/>
              </a:spcAft>
              <a:buClr>
                <a:srgbClr val="000000"/>
              </a:buClr>
              <a:buSzPts val="2950"/>
              <a:buChar char="•"/>
              <a:defRPr>
                <a:solidFill>
                  <a:srgbClr val="000000"/>
                </a:solidFill>
              </a:defRPr>
            </a:lvl9pPr>
          </a:lstStyle>
          <a:p/>
        </p:txBody>
      </p:sp>
      <p:pic>
        <p:nvPicPr>
          <p:cNvPr id="47" name="Google Shape;47;p7"/>
          <p:cNvPicPr preferRelativeResize="0"/>
          <p:nvPr/>
        </p:nvPicPr>
        <p:blipFill>
          <a:blip r:embed="rId2">
            <a:alphaModFix/>
          </a:blip>
          <a:stretch>
            <a:fillRect/>
          </a:stretch>
        </p:blipFill>
        <p:spPr>
          <a:xfrm>
            <a:off x="656350" y="6570375"/>
            <a:ext cx="2895200" cy="3247175"/>
          </a:xfrm>
          <a:prstGeom prst="rect">
            <a:avLst/>
          </a:prstGeom>
          <a:noFill/>
          <a:ln>
            <a:noFill/>
          </a:ln>
        </p:spPr>
      </p:pic>
      <p:pic>
        <p:nvPicPr>
          <p:cNvPr id="48" name="Google Shape;48;p7"/>
          <p:cNvPicPr preferRelativeResize="0"/>
          <p:nvPr/>
        </p:nvPicPr>
        <p:blipFill>
          <a:blip r:embed="rId3">
            <a:alphaModFix/>
          </a:blip>
          <a:stretch>
            <a:fillRect/>
          </a:stretch>
        </p:blipFill>
        <p:spPr>
          <a:xfrm rot="-1499561">
            <a:off x="15035400" y="-789125"/>
            <a:ext cx="3172508" cy="34290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2364025" y="1859025"/>
            <a:ext cx="126522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lt1"/>
              </a:buClr>
              <a:buSzPts val="18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51" name="Google Shape;51;p8"/>
          <p:cNvGrpSpPr/>
          <p:nvPr/>
        </p:nvGrpSpPr>
        <p:grpSpPr>
          <a:xfrm>
            <a:off x="5987703" y="4511260"/>
            <a:ext cx="5794449" cy="7355210"/>
            <a:chOff x="0" y="-19050"/>
            <a:chExt cx="1526100" cy="1937162"/>
          </a:xfrm>
        </p:grpSpPr>
        <p:sp>
          <p:nvSpPr>
            <p:cNvPr id="52" name="Google Shape;52;p8"/>
            <p:cNvSpPr/>
            <p:nvPr/>
          </p:nvSpPr>
          <p:spPr>
            <a:xfrm>
              <a:off x="0" y="0"/>
              <a:ext cx="1525951" cy="1918112"/>
            </a:xfrm>
            <a:custGeom>
              <a:rect b="b" l="l" r="r" t="t"/>
              <a:pathLst>
                <a:path extrusionOk="0" h="1918112" w="1525951">
                  <a:moveTo>
                    <a:pt x="68148" y="0"/>
                  </a:moveTo>
                  <a:lnTo>
                    <a:pt x="1457804" y="0"/>
                  </a:lnTo>
                  <a:cubicBezTo>
                    <a:pt x="1495441" y="0"/>
                    <a:pt x="1525951" y="30511"/>
                    <a:pt x="1525951" y="68148"/>
                  </a:cubicBezTo>
                  <a:lnTo>
                    <a:pt x="1525951" y="1849964"/>
                  </a:lnTo>
                  <a:cubicBezTo>
                    <a:pt x="1525951" y="1887601"/>
                    <a:pt x="1495441" y="1918112"/>
                    <a:pt x="1457804" y="1918112"/>
                  </a:cubicBezTo>
                  <a:lnTo>
                    <a:pt x="68148" y="1918112"/>
                  </a:lnTo>
                  <a:cubicBezTo>
                    <a:pt x="30511" y="1918112"/>
                    <a:pt x="0" y="1887601"/>
                    <a:pt x="0" y="1849964"/>
                  </a:cubicBezTo>
                  <a:lnTo>
                    <a:pt x="0" y="68148"/>
                  </a:lnTo>
                  <a:cubicBezTo>
                    <a:pt x="0" y="30511"/>
                    <a:pt x="30511" y="0"/>
                    <a:pt x="68148" y="0"/>
                  </a:cubicBez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txBox="1"/>
            <p:nvPr/>
          </p:nvSpPr>
          <p:spPr>
            <a:xfrm>
              <a:off x="0" y="-19050"/>
              <a:ext cx="1526100" cy="1937100"/>
            </a:xfrm>
            <a:prstGeom prst="rect">
              <a:avLst/>
            </a:prstGeom>
            <a:noFill/>
            <a:ln>
              <a:noFill/>
            </a:ln>
          </p:spPr>
          <p:txBody>
            <a:bodyPr anchorCtr="0" anchor="ctr" bIns="50800" lIns="50800" spcFirstLastPara="1" rIns="50800" wrap="square" tIns="50800">
              <a:noAutofit/>
            </a:bodyPr>
            <a:lstStyle/>
            <a:p>
              <a:pPr indent="0" lvl="0" marL="0" marR="0" rtl="0" algn="ctr">
                <a:lnSpc>
                  <a:spcPct val="114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4" name="Google Shape;54;p8"/>
          <p:cNvGrpSpPr/>
          <p:nvPr/>
        </p:nvGrpSpPr>
        <p:grpSpPr>
          <a:xfrm>
            <a:off x="11962524" y="4511260"/>
            <a:ext cx="6930352" cy="7355210"/>
            <a:chOff x="0" y="-19050"/>
            <a:chExt cx="1825266" cy="1937162"/>
          </a:xfrm>
        </p:grpSpPr>
        <p:sp>
          <p:nvSpPr>
            <p:cNvPr id="55" name="Google Shape;55;p8"/>
            <p:cNvSpPr/>
            <p:nvPr/>
          </p:nvSpPr>
          <p:spPr>
            <a:xfrm>
              <a:off x="0" y="0"/>
              <a:ext cx="1825266" cy="1918112"/>
            </a:xfrm>
            <a:custGeom>
              <a:rect b="b" l="l" r="r" t="t"/>
              <a:pathLst>
                <a:path extrusionOk="0" h="1918112" w="1825266">
                  <a:moveTo>
                    <a:pt x="56973" y="0"/>
                  </a:moveTo>
                  <a:lnTo>
                    <a:pt x="1768294" y="0"/>
                  </a:lnTo>
                  <a:cubicBezTo>
                    <a:pt x="1783404" y="0"/>
                    <a:pt x="1797895" y="6002"/>
                    <a:pt x="1808579" y="16687"/>
                  </a:cubicBezTo>
                  <a:cubicBezTo>
                    <a:pt x="1819264" y="27371"/>
                    <a:pt x="1825266" y="41863"/>
                    <a:pt x="1825266" y="56973"/>
                  </a:cubicBezTo>
                  <a:lnTo>
                    <a:pt x="1825266" y="1861139"/>
                  </a:lnTo>
                  <a:cubicBezTo>
                    <a:pt x="1825266" y="1876249"/>
                    <a:pt x="1819264" y="1890740"/>
                    <a:pt x="1808579" y="1901425"/>
                  </a:cubicBezTo>
                  <a:cubicBezTo>
                    <a:pt x="1797895" y="1912109"/>
                    <a:pt x="1783404" y="1918112"/>
                    <a:pt x="1768294" y="1918112"/>
                  </a:cubicBezTo>
                  <a:lnTo>
                    <a:pt x="56973" y="1918112"/>
                  </a:lnTo>
                  <a:cubicBezTo>
                    <a:pt x="41863" y="1918112"/>
                    <a:pt x="27371" y="1912109"/>
                    <a:pt x="16687" y="1901425"/>
                  </a:cubicBezTo>
                  <a:cubicBezTo>
                    <a:pt x="6002" y="1890740"/>
                    <a:pt x="0" y="1876249"/>
                    <a:pt x="0" y="1861139"/>
                  </a:cubicBezTo>
                  <a:lnTo>
                    <a:pt x="0" y="56973"/>
                  </a:lnTo>
                  <a:cubicBezTo>
                    <a:pt x="0" y="41863"/>
                    <a:pt x="6002" y="27371"/>
                    <a:pt x="16687" y="16687"/>
                  </a:cubicBezTo>
                  <a:cubicBezTo>
                    <a:pt x="27371" y="6002"/>
                    <a:pt x="41863" y="0"/>
                    <a:pt x="56973" y="0"/>
                  </a:cubicBez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txBox="1"/>
            <p:nvPr/>
          </p:nvSpPr>
          <p:spPr>
            <a:xfrm>
              <a:off x="0" y="-19050"/>
              <a:ext cx="1825200" cy="1937100"/>
            </a:xfrm>
            <a:prstGeom prst="rect">
              <a:avLst/>
            </a:prstGeom>
            <a:noFill/>
            <a:ln>
              <a:noFill/>
            </a:ln>
          </p:spPr>
          <p:txBody>
            <a:bodyPr anchorCtr="0" anchor="ctr" bIns="50800" lIns="50800" spcFirstLastPara="1" rIns="50800" wrap="square" tIns="50800">
              <a:noAutofit/>
            </a:bodyPr>
            <a:lstStyle/>
            <a:p>
              <a:pPr indent="0" lvl="0" marL="0" marR="0" rtl="0" algn="ctr">
                <a:lnSpc>
                  <a:spcPct val="114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7" name="Google Shape;57;p8"/>
          <p:cNvGrpSpPr/>
          <p:nvPr/>
        </p:nvGrpSpPr>
        <p:grpSpPr>
          <a:xfrm>
            <a:off x="-177182" y="4511260"/>
            <a:ext cx="5988091" cy="7355210"/>
            <a:chOff x="0" y="-19050"/>
            <a:chExt cx="1577100" cy="1937162"/>
          </a:xfrm>
        </p:grpSpPr>
        <p:sp>
          <p:nvSpPr>
            <p:cNvPr id="58" name="Google Shape;58;p8"/>
            <p:cNvSpPr/>
            <p:nvPr/>
          </p:nvSpPr>
          <p:spPr>
            <a:xfrm>
              <a:off x="0" y="0"/>
              <a:ext cx="1577008" cy="1918112"/>
            </a:xfrm>
            <a:custGeom>
              <a:rect b="b" l="l" r="r" t="t"/>
              <a:pathLst>
                <a:path extrusionOk="0" h="1918112" w="1577008">
                  <a:moveTo>
                    <a:pt x="65941" y="0"/>
                  </a:moveTo>
                  <a:lnTo>
                    <a:pt x="1511067" y="0"/>
                  </a:lnTo>
                  <a:cubicBezTo>
                    <a:pt x="1528555" y="0"/>
                    <a:pt x="1545328" y="6947"/>
                    <a:pt x="1557694" y="19314"/>
                  </a:cubicBezTo>
                  <a:cubicBezTo>
                    <a:pt x="1570061" y="31680"/>
                    <a:pt x="1577008" y="48453"/>
                    <a:pt x="1577008" y="65941"/>
                  </a:cubicBezTo>
                  <a:lnTo>
                    <a:pt x="1577008" y="1852170"/>
                  </a:lnTo>
                  <a:cubicBezTo>
                    <a:pt x="1577008" y="1869659"/>
                    <a:pt x="1570061" y="1886432"/>
                    <a:pt x="1557694" y="1898798"/>
                  </a:cubicBezTo>
                  <a:cubicBezTo>
                    <a:pt x="1545328" y="1911164"/>
                    <a:pt x="1528555" y="1918112"/>
                    <a:pt x="1511067" y="1918112"/>
                  </a:cubicBezTo>
                  <a:lnTo>
                    <a:pt x="65941" y="1918112"/>
                  </a:lnTo>
                  <a:cubicBezTo>
                    <a:pt x="48453" y="1918112"/>
                    <a:pt x="31680" y="1911164"/>
                    <a:pt x="19314" y="1898798"/>
                  </a:cubicBezTo>
                  <a:cubicBezTo>
                    <a:pt x="6947" y="1886432"/>
                    <a:pt x="0" y="1869659"/>
                    <a:pt x="0" y="1852170"/>
                  </a:cubicBezTo>
                  <a:lnTo>
                    <a:pt x="0" y="65941"/>
                  </a:lnTo>
                  <a:cubicBezTo>
                    <a:pt x="0" y="48453"/>
                    <a:pt x="6947" y="31680"/>
                    <a:pt x="19314" y="19314"/>
                  </a:cubicBezTo>
                  <a:cubicBezTo>
                    <a:pt x="31680" y="6947"/>
                    <a:pt x="48453" y="0"/>
                    <a:pt x="65941" y="0"/>
                  </a:cubicBez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8"/>
            <p:cNvSpPr txBox="1"/>
            <p:nvPr/>
          </p:nvSpPr>
          <p:spPr>
            <a:xfrm>
              <a:off x="0" y="-19050"/>
              <a:ext cx="1577100" cy="1937100"/>
            </a:xfrm>
            <a:prstGeom prst="rect">
              <a:avLst/>
            </a:prstGeom>
            <a:noFill/>
            <a:ln>
              <a:noFill/>
            </a:ln>
          </p:spPr>
          <p:txBody>
            <a:bodyPr anchorCtr="0" anchor="ctr" bIns="50800" lIns="50800" spcFirstLastPara="1" rIns="50800" wrap="square" tIns="50800">
              <a:noAutofit/>
            </a:bodyPr>
            <a:lstStyle/>
            <a:p>
              <a:pPr indent="0" lvl="0" marL="0" marR="0" rtl="0" algn="ctr">
                <a:lnSpc>
                  <a:spcPct val="1144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0" name="Google Shape;60;p8"/>
          <p:cNvSpPr txBox="1"/>
          <p:nvPr>
            <p:ph idx="1" type="subTitle"/>
          </p:nvPr>
        </p:nvSpPr>
        <p:spPr>
          <a:xfrm>
            <a:off x="896463" y="5093325"/>
            <a:ext cx="38406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000000"/>
              </a:buClr>
              <a:buSzPts val="3200"/>
              <a:buNone/>
              <a:defRPr>
                <a:solidFill>
                  <a:srgbClr val="000000"/>
                </a:solidFill>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sp>
        <p:nvSpPr>
          <p:cNvPr id="61" name="Google Shape;61;p8"/>
          <p:cNvSpPr txBox="1"/>
          <p:nvPr>
            <p:ph idx="2" type="subTitle"/>
          </p:nvPr>
        </p:nvSpPr>
        <p:spPr>
          <a:xfrm>
            <a:off x="6769813" y="5093325"/>
            <a:ext cx="38406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000000"/>
              </a:buClr>
              <a:buSzPts val="3200"/>
              <a:buNone/>
              <a:defRPr>
                <a:solidFill>
                  <a:srgbClr val="000000"/>
                </a:solidFill>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sp>
        <p:nvSpPr>
          <p:cNvPr id="62" name="Google Shape;62;p8"/>
          <p:cNvSpPr txBox="1"/>
          <p:nvPr>
            <p:ph idx="3" type="subTitle"/>
          </p:nvPr>
        </p:nvSpPr>
        <p:spPr>
          <a:xfrm>
            <a:off x="13032763" y="5093325"/>
            <a:ext cx="38406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Clr>
                <a:srgbClr val="000000"/>
              </a:buClr>
              <a:buSzPts val="3200"/>
              <a:buNone/>
              <a:defRPr>
                <a:solidFill>
                  <a:srgbClr val="000000"/>
                </a:solidFill>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pic>
        <p:nvPicPr>
          <p:cNvPr id="63" name="Google Shape;63;p8"/>
          <p:cNvPicPr preferRelativeResize="0"/>
          <p:nvPr/>
        </p:nvPicPr>
        <p:blipFill>
          <a:blip r:embed="rId2">
            <a:alphaModFix/>
          </a:blip>
          <a:stretch>
            <a:fillRect/>
          </a:stretch>
        </p:blipFill>
        <p:spPr>
          <a:xfrm rot="728437">
            <a:off x="14602153" y="-1144406"/>
            <a:ext cx="3004671" cy="3247616"/>
          </a:xfrm>
          <a:prstGeom prst="rect">
            <a:avLst/>
          </a:prstGeom>
          <a:noFill/>
          <a:ln>
            <a:noFill/>
          </a:ln>
        </p:spPr>
      </p:pic>
      <p:pic>
        <p:nvPicPr>
          <p:cNvPr id="64" name="Google Shape;64;p8"/>
          <p:cNvPicPr preferRelativeResize="0"/>
          <p:nvPr/>
        </p:nvPicPr>
        <p:blipFill>
          <a:blip r:embed="rId3">
            <a:alphaModFix/>
          </a:blip>
          <a:stretch>
            <a:fillRect/>
          </a:stretch>
        </p:blipFill>
        <p:spPr>
          <a:xfrm>
            <a:off x="-1067629" y="7632000"/>
            <a:ext cx="3153874" cy="37273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9"/>
          <p:cNvSpPr/>
          <p:nvPr/>
        </p:nvSpPr>
        <p:spPr>
          <a:xfrm flipH="1">
            <a:off x="9784005" y="-11798"/>
            <a:ext cx="8503995" cy="10289001"/>
          </a:xfrm>
          <a:custGeom>
            <a:rect b="b" l="l" r="r" t="t"/>
            <a:pathLst>
              <a:path extrusionOk="0" h="4946635" w="4088459">
                <a:moveTo>
                  <a:pt x="4088459" y="0"/>
                </a:moveTo>
                <a:lnTo>
                  <a:pt x="934731" y="0"/>
                </a:lnTo>
                <a:cubicBezTo>
                  <a:pt x="419126" y="0"/>
                  <a:pt x="0" y="507102"/>
                  <a:pt x="0" y="1130933"/>
                </a:cubicBezTo>
                <a:lnTo>
                  <a:pt x="0" y="4946635"/>
                </a:lnTo>
                <a:lnTo>
                  <a:pt x="4088459" y="4946635"/>
                </a:lnTo>
                <a:lnTo>
                  <a:pt x="4088459" y="0"/>
                </a:lnTo>
                <a:close/>
              </a:path>
            </a:pathLst>
          </a:custGeom>
          <a:solidFill>
            <a:srgbClr val="F0C8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9"/>
          <p:cNvSpPr txBox="1"/>
          <p:nvPr>
            <p:ph type="title"/>
          </p:nvPr>
        </p:nvSpPr>
        <p:spPr>
          <a:xfrm>
            <a:off x="1095188" y="1503475"/>
            <a:ext cx="54864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9"/>
          <p:cNvSpPr/>
          <p:nvPr>
            <p:ph idx="2" type="pic"/>
          </p:nvPr>
        </p:nvSpPr>
        <p:spPr>
          <a:xfrm>
            <a:off x="11080750" y="2308450"/>
            <a:ext cx="5486400" cy="6807300"/>
          </a:xfrm>
          <a:prstGeom prst="rect">
            <a:avLst/>
          </a:prstGeom>
          <a:noFill/>
          <a:ln>
            <a:noFill/>
          </a:ln>
        </p:spPr>
      </p:sp>
      <p:sp>
        <p:nvSpPr>
          <p:cNvPr id="69" name="Google Shape;69;p9"/>
          <p:cNvSpPr txBox="1"/>
          <p:nvPr>
            <p:ph idx="3" type="title"/>
          </p:nvPr>
        </p:nvSpPr>
        <p:spPr>
          <a:xfrm>
            <a:off x="815150" y="2308450"/>
            <a:ext cx="8602800" cy="1362000"/>
          </a:xfrm>
          <a:prstGeom prst="rect">
            <a:avLst/>
          </a:prstGeom>
          <a:noFill/>
          <a:ln>
            <a:noFill/>
          </a:ln>
        </p:spPr>
        <p:txBody>
          <a:bodyPr anchorCtr="0" anchor="t" bIns="45700" lIns="91425" spcFirstLastPara="1" rIns="91425" wrap="square" tIns="45700">
            <a:normAutofit/>
          </a:bodyPr>
          <a:lstStyle>
            <a:lvl1pPr lvl="0" rtl="0" algn="l">
              <a:spcBef>
                <a:spcPts val="0"/>
              </a:spcBef>
              <a:spcAft>
                <a:spcPts val="0"/>
              </a:spcAft>
              <a:buClr>
                <a:schemeClr val="lt1"/>
              </a:buClr>
              <a:buSzPts val="9900"/>
              <a:buFont typeface="Calibri"/>
              <a:buNone/>
              <a:defRPr b="1" sz="9900" cap="none">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 name="Google Shape;70;p9"/>
          <p:cNvSpPr txBox="1"/>
          <p:nvPr>
            <p:ph idx="1" type="subTitle"/>
          </p:nvPr>
        </p:nvSpPr>
        <p:spPr>
          <a:xfrm>
            <a:off x="404400" y="7363150"/>
            <a:ext cx="6400800" cy="1752600"/>
          </a:xfrm>
          <a:prstGeom prst="rect">
            <a:avLst/>
          </a:prstGeom>
          <a:noFill/>
          <a:ln>
            <a:noFill/>
          </a:ln>
        </p:spPr>
        <p:txBody>
          <a:bodyPr anchorCtr="0" anchor="t" bIns="45700" lIns="91425" spcFirstLastPara="1" rIns="91425" wrap="square" tIns="45700">
            <a:normAutofit/>
          </a:bodyPr>
          <a:lstStyle>
            <a:lvl1pPr lvl="0" rtl="0" algn="ctr">
              <a:spcBef>
                <a:spcPts val="640"/>
              </a:spcBef>
              <a:spcAft>
                <a:spcPts val="0"/>
              </a:spcAft>
              <a:buSzPts val="3200"/>
              <a:buNone/>
              <a:defRPr/>
            </a:lvl1pPr>
            <a:lvl2pPr lvl="1" rtl="0" algn="ctr">
              <a:spcBef>
                <a:spcPts val="560"/>
              </a:spcBef>
              <a:spcAft>
                <a:spcPts val="0"/>
              </a:spcAft>
              <a:buSzPts val="2800"/>
              <a:buNone/>
              <a:defRPr/>
            </a:lvl2pPr>
            <a:lvl3pPr lvl="2" rtl="0" algn="ctr">
              <a:spcBef>
                <a:spcPts val="480"/>
              </a:spcBef>
              <a:spcAft>
                <a:spcPts val="0"/>
              </a:spcAft>
              <a:buSzPts val="2400"/>
              <a:buNone/>
              <a:defRPr/>
            </a:lvl3pPr>
            <a:lvl4pPr lvl="3" rtl="0" algn="ctr">
              <a:spcBef>
                <a:spcPts val="400"/>
              </a:spcBef>
              <a:spcAft>
                <a:spcPts val="0"/>
              </a:spcAft>
              <a:buSzPts val="2000"/>
              <a:buNone/>
              <a:defRPr/>
            </a:lvl4pPr>
            <a:lvl5pPr lvl="4" rtl="0" algn="ctr">
              <a:spcBef>
                <a:spcPts val="400"/>
              </a:spcBef>
              <a:spcAft>
                <a:spcPts val="0"/>
              </a:spcAft>
              <a:buSzPts val="2000"/>
              <a:buNone/>
              <a:defRPr/>
            </a:lvl5pPr>
            <a:lvl6pPr lvl="5" rtl="0" algn="ctr">
              <a:spcBef>
                <a:spcPts val="400"/>
              </a:spcBef>
              <a:spcAft>
                <a:spcPts val="0"/>
              </a:spcAft>
              <a:buSzPts val="2000"/>
              <a:buNone/>
              <a:defRPr/>
            </a:lvl6pPr>
            <a:lvl7pPr lvl="6" rtl="0" algn="ctr">
              <a:spcBef>
                <a:spcPts val="400"/>
              </a:spcBef>
              <a:spcAft>
                <a:spcPts val="0"/>
              </a:spcAft>
              <a:buSzPts val="2000"/>
              <a:buNone/>
              <a:defRPr/>
            </a:lvl7pPr>
            <a:lvl8pPr lvl="7" rtl="0" algn="ctr">
              <a:spcBef>
                <a:spcPts val="400"/>
              </a:spcBef>
              <a:spcAft>
                <a:spcPts val="0"/>
              </a:spcAft>
              <a:buSzPts val="2000"/>
              <a:buNone/>
              <a:defRPr/>
            </a:lvl8pPr>
            <a:lvl9pPr lvl="8" rtl="0" algn="ctr">
              <a:spcBef>
                <a:spcPts val="400"/>
              </a:spcBef>
              <a:spcAft>
                <a:spcPts val="0"/>
              </a:spcAft>
              <a:buSzPts val="2000"/>
              <a:buNone/>
              <a:defRPr/>
            </a:lvl9pPr>
          </a:lstStyle>
          <a:p/>
        </p:txBody>
      </p:sp>
      <p:pic>
        <p:nvPicPr>
          <p:cNvPr id="71" name="Google Shape;71;p9"/>
          <p:cNvPicPr preferRelativeResize="0"/>
          <p:nvPr/>
        </p:nvPicPr>
        <p:blipFill>
          <a:blip r:embed="rId2">
            <a:alphaModFix/>
          </a:blip>
          <a:stretch>
            <a:fillRect/>
          </a:stretch>
        </p:blipFill>
        <p:spPr>
          <a:xfrm rot="3163476">
            <a:off x="-1353329" y="-1590265"/>
            <a:ext cx="4361035" cy="3696055"/>
          </a:xfrm>
          <a:prstGeom prst="rect">
            <a:avLst/>
          </a:prstGeom>
          <a:noFill/>
          <a:ln>
            <a:noFill/>
          </a:ln>
        </p:spPr>
      </p:pic>
      <p:pic>
        <p:nvPicPr>
          <p:cNvPr id="72" name="Google Shape;72;p9"/>
          <p:cNvPicPr preferRelativeResize="0"/>
          <p:nvPr/>
        </p:nvPicPr>
        <p:blipFill>
          <a:blip r:embed="rId2">
            <a:alphaModFix/>
          </a:blip>
          <a:stretch>
            <a:fillRect/>
          </a:stretch>
        </p:blipFill>
        <p:spPr>
          <a:xfrm>
            <a:off x="3212388" y="7737300"/>
            <a:ext cx="3369225" cy="2855475"/>
          </a:xfrm>
          <a:prstGeom prst="rect">
            <a:avLst/>
          </a:prstGeom>
          <a:noFill/>
          <a:ln>
            <a:noFill/>
          </a:ln>
        </p:spPr>
      </p:pic>
      <p:pic>
        <p:nvPicPr>
          <p:cNvPr id="73" name="Google Shape;73;p9"/>
          <p:cNvPicPr preferRelativeResize="0"/>
          <p:nvPr/>
        </p:nvPicPr>
        <p:blipFill>
          <a:blip r:embed="rId3">
            <a:alphaModFix/>
          </a:blip>
          <a:stretch>
            <a:fillRect/>
          </a:stretch>
        </p:blipFill>
        <p:spPr>
          <a:xfrm>
            <a:off x="15872850" y="-667900"/>
            <a:ext cx="3172508" cy="3429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1">
  <p:cSld name="TITLE_1">
    <p:spTree>
      <p:nvGrpSpPr>
        <p:cNvPr id="74" name="Shape 74"/>
        <p:cNvGrpSpPr/>
        <p:nvPr/>
      </p:nvGrpSpPr>
      <p:grpSpPr>
        <a:xfrm>
          <a:off x="0" y="0"/>
          <a:ext cx="0" cy="0"/>
          <a:chOff x="0" y="0"/>
          <a:chExt cx="0" cy="0"/>
        </a:xfrm>
      </p:grpSpPr>
      <p:sp>
        <p:nvSpPr>
          <p:cNvPr id="75" name="Google Shape;75;p10"/>
          <p:cNvSpPr txBox="1"/>
          <p:nvPr>
            <p:ph type="ctrTitle"/>
          </p:nvPr>
        </p:nvSpPr>
        <p:spPr>
          <a:xfrm>
            <a:off x="623417" y="1489150"/>
            <a:ext cx="17041200" cy="4105200"/>
          </a:xfrm>
          <a:prstGeom prst="rect">
            <a:avLst/>
          </a:prstGeom>
        </p:spPr>
        <p:txBody>
          <a:bodyPr anchorCtr="0" anchor="b" bIns="45700" lIns="91425" spcFirstLastPara="1" rIns="91425" wrap="square" tIns="45700">
            <a:normAutofit/>
          </a:bodyPr>
          <a:lstStyle>
            <a:lvl1pPr lvl="0" algn="ctr">
              <a:spcBef>
                <a:spcPts val="0"/>
              </a:spcBef>
              <a:spcAft>
                <a:spcPts val="0"/>
              </a:spcAft>
              <a:buSzPts val="10400"/>
              <a:buNone/>
              <a:defRPr sz="10400"/>
            </a:lvl1pPr>
            <a:lvl2pPr lvl="1" algn="ctr">
              <a:spcBef>
                <a:spcPts val="0"/>
              </a:spcBef>
              <a:spcAft>
                <a:spcPts val="0"/>
              </a:spcAft>
              <a:buSzPts val="10400"/>
              <a:buNone/>
              <a:defRPr sz="10400"/>
            </a:lvl2pPr>
            <a:lvl3pPr lvl="2" algn="ctr">
              <a:spcBef>
                <a:spcPts val="0"/>
              </a:spcBef>
              <a:spcAft>
                <a:spcPts val="0"/>
              </a:spcAft>
              <a:buSzPts val="10400"/>
              <a:buNone/>
              <a:defRPr sz="10400"/>
            </a:lvl3pPr>
            <a:lvl4pPr lvl="3" algn="ctr">
              <a:spcBef>
                <a:spcPts val="0"/>
              </a:spcBef>
              <a:spcAft>
                <a:spcPts val="0"/>
              </a:spcAft>
              <a:buSzPts val="10400"/>
              <a:buNone/>
              <a:defRPr sz="10400"/>
            </a:lvl4pPr>
            <a:lvl5pPr lvl="4" algn="ctr">
              <a:spcBef>
                <a:spcPts val="0"/>
              </a:spcBef>
              <a:spcAft>
                <a:spcPts val="0"/>
              </a:spcAft>
              <a:buSzPts val="10400"/>
              <a:buNone/>
              <a:defRPr sz="10400"/>
            </a:lvl5pPr>
            <a:lvl6pPr lvl="5" algn="ctr">
              <a:spcBef>
                <a:spcPts val="0"/>
              </a:spcBef>
              <a:spcAft>
                <a:spcPts val="0"/>
              </a:spcAft>
              <a:buSzPts val="10400"/>
              <a:buNone/>
              <a:defRPr sz="10400"/>
            </a:lvl6pPr>
            <a:lvl7pPr lvl="6" algn="ctr">
              <a:spcBef>
                <a:spcPts val="0"/>
              </a:spcBef>
              <a:spcAft>
                <a:spcPts val="0"/>
              </a:spcAft>
              <a:buSzPts val="10400"/>
              <a:buNone/>
              <a:defRPr sz="10400"/>
            </a:lvl7pPr>
            <a:lvl8pPr lvl="7" algn="ctr">
              <a:spcBef>
                <a:spcPts val="0"/>
              </a:spcBef>
              <a:spcAft>
                <a:spcPts val="0"/>
              </a:spcAft>
              <a:buSzPts val="10400"/>
              <a:buNone/>
              <a:defRPr sz="10400"/>
            </a:lvl8pPr>
            <a:lvl9pPr lvl="8" algn="ctr">
              <a:spcBef>
                <a:spcPts val="0"/>
              </a:spcBef>
              <a:spcAft>
                <a:spcPts val="0"/>
              </a:spcAft>
              <a:buSzPts val="10400"/>
              <a:buNone/>
              <a:defRPr sz="10400"/>
            </a:lvl9pPr>
          </a:lstStyle>
          <a:p/>
        </p:txBody>
      </p:sp>
      <p:sp>
        <p:nvSpPr>
          <p:cNvPr id="76" name="Google Shape;76;p10"/>
          <p:cNvSpPr txBox="1"/>
          <p:nvPr>
            <p:ph idx="1" type="subTitle"/>
          </p:nvPr>
        </p:nvSpPr>
        <p:spPr>
          <a:xfrm>
            <a:off x="623400" y="5668250"/>
            <a:ext cx="17041200" cy="1585200"/>
          </a:xfrm>
          <a:prstGeom prst="rect">
            <a:avLst/>
          </a:prstGeom>
        </p:spPr>
        <p:txBody>
          <a:bodyPr anchorCtr="0" anchor="t" bIns="45700" lIns="91425" spcFirstLastPara="1" rIns="91425" wrap="square" tIns="45700">
            <a:normAutofit/>
          </a:bodyPr>
          <a:lstStyle>
            <a:lvl1pPr lvl="0" algn="ctr">
              <a:lnSpc>
                <a:spcPct val="100000"/>
              </a:lnSpc>
              <a:spcBef>
                <a:spcPts val="640"/>
              </a:spcBef>
              <a:spcAft>
                <a:spcPts val="0"/>
              </a:spcAft>
              <a:buSzPts val="5600"/>
              <a:buNone/>
              <a:defRPr sz="5600"/>
            </a:lvl1pPr>
            <a:lvl2pPr lvl="1" algn="ctr">
              <a:lnSpc>
                <a:spcPct val="100000"/>
              </a:lnSpc>
              <a:spcBef>
                <a:spcPts val="560"/>
              </a:spcBef>
              <a:spcAft>
                <a:spcPts val="0"/>
              </a:spcAft>
              <a:buSzPts val="5600"/>
              <a:buNone/>
              <a:defRPr sz="5600"/>
            </a:lvl2pPr>
            <a:lvl3pPr lvl="2" algn="ctr">
              <a:lnSpc>
                <a:spcPct val="100000"/>
              </a:lnSpc>
              <a:spcBef>
                <a:spcPts val="480"/>
              </a:spcBef>
              <a:spcAft>
                <a:spcPts val="0"/>
              </a:spcAft>
              <a:buSzPts val="5600"/>
              <a:buNone/>
              <a:defRPr sz="5600"/>
            </a:lvl3pPr>
            <a:lvl4pPr lvl="3" algn="ctr">
              <a:lnSpc>
                <a:spcPct val="100000"/>
              </a:lnSpc>
              <a:spcBef>
                <a:spcPts val="400"/>
              </a:spcBef>
              <a:spcAft>
                <a:spcPts val="0"/>
              </a:spcAft>
              <a:buSzPts val="5600"/>
              <a:buNone/>
              <a:defRPr sz="5600"/>
            </a:lvl4pPr>
            <a:lvl5pPr lvl="4" algn="ctr">
              <a:lnSpc>
                <a:spcPct val="100000"/>
              </a:lnSpc>
              <a:spcBef>
                <a:spcPts val="400"/>
              </a:spcBef>
              <a:spcAft>
                <a:spcPts val="0"/>
              </a:spcAft>
              <a:buSzPts val="5600"/>
              <a:buNone/>
              <a:defRPr sz="5600"/>
            </a:lvl5pPr>
            <a:lvl6pPr lvl="5" algn="ctr">
              <a:lnSpc>
                <a:spcPct val="100000"/>
              </a:lnSpc>
              <a:spcBef>
                <a:spcPts val="400"/>
              </a:spcBef>
              <a:spcAft>
                <a:spcPts val="0"/>
              </a:spcAft>
              <a:buSzPts val="5600"/>
              <a:buNone/>
              <a:defRPr sz="5600"/>
            </a:lvl6pPr>
            <a:lvl7pPr lvl="6" algn="ctr">
              <a:lnSpc>
                <a:spcPct val="100000"/>
              </a:lnSpc>
              <a:spcBef>
                <a:spcPts val="400"/>
              </a:spcBef>
              <a:spcAft>
                <a:spcPts val="0"/>
              </a:spcAft>
              <a:buSzPts val="5600"/>
              <a:buNone/>
              <a:defRPr sz="5600"/>
            </a:lvl7pPr>
            <a:lvl8pPr lvl="7" algn="ctr">
              <a:lnSpc>
                <a:spcPct val="100000"/>
              </a:lnSpc>
              <a:spcBef>
                <a:spcPts val="400"/>
              </a:spcBef>
              <a:spcAft>
                <a:spcPts val="0"/>
              </a:spcAft>
              <a:buSzPts val="5600"/>
              <a:buNone/>
              <a:defRPr sz="5600"/>
            </a:lvl8pPr>
            <a:lvl9pPr lvl="8" algn="ctr">
              <a:lnSpc>
                <a:spcPct val="100000"/>
              </a:lnSpc>
              <a:spcBef>
                <a:spcPts val="400"/>
              </a:spcBef>
              <a:spcAft>
                <a:spcPts val="0"/>
              </a:spcAft>
              <a:buSzPts val="5600"/>
              <a:buNone/>
              <a:defRPr sz="5600"/>
            </a:lvl9pPr>
          </a:lstStyle>
          <a:p/>
        </p:txBody>
      </p:sp>
      <p:sp>
        <p:nvSpPr>
          <p:cNvPr id="77" name="Google Shape;77;p10"/>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lvl="0">
              <a:buNone/>
              <a:defRPr sz="2800"/>
            </a:lvl1pPr>
            <a:lvl2pPr lvl="1">
              <a:buNone/>
              <a:defRPr sz="2800"/>
            </a:lvl2pPr>
            <a:lvl3pPr lvl="2">
              <a:buNone/>
              <a:defRPr sz="2800"/>
            </a:lvl3pPr>
            <a:lvl4pPr lvl="3">
              <a:buNone/>
              <a:defRPr sz="2800"/>
            </a:lvl4pPr>
            <a:lvl5pPr lvl="4">
              <a:buNone/>
              <a:defRPr sz="2800"/>
            </a:lvl5pPr>
            <a:lvl6pPr lvl="5">
              <a:buNone/>
              <a:defRPr sz="2800"/>
            </a:lvl6pPr>
            <a:lvl7pPr lvl="6">
              <a:buNone/>
              <a:defRPr sz="2800"/>
            </a:lvl7pPr>
            <a:lvl8pPr lvl="7">
              <a:buNone/>
              <a:defRPr sz="2800"/>
            </a:lvl8pPr>
            <a:lvl9pPr lvl="8">
              <a:buNone/>
              <a:defRPr sz="28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_3_1">
    <p:spTree>
      <p:nvGrpSpPr>
        <p:cNvPr id="78" name="Shape 78"/>
        <p:cNvGrpSpPr/>
        <p:nvPr/>
      </p:nvGrpSpPr>
      <p:grpSpPr>
        <a:xfrm>
          <a:off x="0" y="0"/>
          <a:ext cx="0" cy="0"/>
          <a:chOff x="0" y="0"/>
          <a:chExt cx="0" cy="0"/>
        </a:xfrm>
      </p:grpSpPr>
      <p:sp>
        <p:nvSpPr>
          <p:cNvPr id="79" name="Google Shape;79;p11"/>
          <p:cNvSpPr txBox="1"/>
          <p:nvPr>
            <p:ph idx="1" type="subTitle"/>
          </p:nvPr>
        </p:nvSpPr>
        <p:spPr>
          <a:xfrm>
            <a:off x="928050" y="5932116"/>
            <a:ext cx="4119600" cy="1161600"/>
          </a:xfrm>
          <a:prstGeom prst="rect">
            <a:avLst/>
          </a:prstGeom>
        </p:spPr>
        <p:txBody>
          <a:bodyPr anchorCtr="0" anchor="ctr" bIns="45700" lIns="91425" spcFirstLastPara="1" rIns="91425" wrap="square" tIns="45700">
            <a:normAutofit/>
          </a:bodyPr>
          <a:lstStyle>
            <a:lvl1pPr lvl="0" algn="ctr">
              <a:lnSpc>
                <a:spcPct val="100000"/>
              </a:lnSpc>
              <a:spcBef>
                <a:spcPts val="640"/>
              </a:spcBef>
              <a:spcAft>
                <a:spcPts val="0"/>
              </a:spcAft>
              <a:buClr>
                <a:schemeClr val="accent6"/>
              </a:buClr>
              <a:buSzPts val="2950"/>
              <a:buNone/>
              <a:defRPr sz="2800">
                <a:solidFill>
                  <a:schemeClr val="accent6"/>
                </a:solidFill>
              </a:defRPr>
            </a:lvl1pPr>
            <a:lvl2pPr lvl="1">
              <a:spcBef>
                <a:spcPts val="560"/>
              </a:spcBef>
              <a:spcAft>
                <a:spcPts val="0"/>
              </a:spcAft>
              <a:buClr>
                <a:schemeClr val="accent6"/>
              </a:buClr>
              <a:buSzPts val="2950"/>
              <a:buNone/>
              <a:defRPr>
                <a:solidFill>
                  <a:schemeClr val="accent6"/>
                </a:solidFill>
              </a:defRPr>
            </a:lvl2pPr>
            <a:lvl3pPr lvl="2">
              <a:spcBef>
                <a:spcPts val="480"/>
              </a:spcBef>
              <a:spcAft>
                <a:spcPts val="0"/>
              </a:spcAft>
              <a:buClr>
                <a:schemeClr val="accent6"/>
              </a:buClr>
              <a:buSzPts val="2950"/>
              <a:buNone/>
              <a:defRPr>
                <a:solidFill>
                  <a:schemeClr val="accent6"/>
                </a:solidFill>
              </a:defRPr>
            </a:lvl3pPr>
            <a:lvl4pPr lvl="3">
              <a:spcBef>
                <a:spcPts val="400"/>
              </a:spcBef>
              <a:spcAft>
                <a:spcPts val="0"/>
              </a:spcAft>
              <a:buClr>
                <a:schemeClr val="accent6"/>
              </a:buClr>
              <a:buSzPts val="2950"/>
              <a:buNone/>
              <a:defRPr>
                <a:solidFill>
                  <a:schemeClr val="accent6"/>
                </a:solidFill>
              </a:defRPr>
            </a:lvl4pPr>
            <a:lvl5pPr lvl="4">
              <a:spcBef>
                <a:spcPts val="400"/>
              </a:spcBef>
              <a:spcAft>
                <a:spcPts val="0"/>
              </a:spcAft>
              <a:buClr>
                <a:schemeClr val="accent6"/>
              </a:buClr>
              <a:buSzPts val="2950"/>
              <a:buNone/>
              <a:defRPr>
                <a:solidFill>
                  <a:schemeClr val="accent6"/>
                </a:solidFill>
              </a:defRPr>
            </a:lvl5pPr>
            <a:lvl6pPr lvl="5">
              <a:spcBef>
                <a:spcPts val="400"/>
              </a:spcBef>
              <a:spcAft>
                <a:spcPts val="0"/>
              </a:spcAft>
              <a:buClr>
                <a:schemeClr val="accent6"/>
              </a:buClr>
              <a:buSzPts val="2950"/>
              <a:buNone/>
              <a:defRPr>
                <a:solidFill>
                  <a:schemeClr val="accent6"/>
                </a:solidFill>
              </a:defRPr>
            </a:lvl6pPr>
            <a:lvl7pPr lvl="6">
              <a:spcBef>
                <a:spcPts val="400"/>
              </a:spcBef>
              <a:spcAft>
                <a:spcPts val="0"/>
              </a:spcAft>
              <a:buClr>
                <a:schemeClr val="accent6"/>
              </a:buClr>
              <a:buSzPts val="2950"/>
              <a:buNone/>
              <a:defRPr>
                <a:solidFill>
                  <a:schemeClr val="accent6"/>
                </a:solidFill>
              </a:defRPr>
            </a:lvl7pPr>
            <a:lvl8pPr lvl="7">
              <a:spcBef>
                <a:spcPts val="400"/>
              </a:spcBef>
              <a:spcAft>
                <a:spcPts val="0"/>
              </a:spcAft>
              <a:buClr>
                <a:schemeClr val="accent6"/>
              </a:buClr>
              <a:buSzPts val="2950"/>
              <a:buNone/>
              <a:defRPr>
                <a:solidFill>
                  <a:schemeClr val="accent6"/>
                </a:solidFill>
              </a:defRPr>
            </a:lvl8pPr>
            <a:lvl9pPr lvl="8">
              <a:spcBef>
                <a:spcPts val="400"/>
              </a:spcBef>
              <a:spcAft>
                <a:spcPts val="0"/>
              </a:spcAft>
              <a:buClr>
                <a:schemeClr val="accent6"/>
              </a:buClr>
              <a:buSzPts val="2950"/>
              <a:buNone/>
              <a:defRPr>
                <a:solidFill>
                  <a:schemeClr val="accent6"/>
                </a:solidFill>
              </a:defRPr>
            </a:lvl9pPr>
          </a:lstStyle>
          <a:p/>
        </p:txBody>
      </p:sp>
      <p:sp>
        <p:nvSpPr>
          <p:cNvPr id="80" name="Google Shape;80;p11"/>
          <p:cNvSpPr txBox="1"/>
          <p:nvPr>
            <p:ph type="title"/>
          </p:nvPr>
        </p:nvSpPr>
        <p:spPr>
          <a:xfrm>
            <a:off x="928050" y="5038850"/>
            <a:ext cx="4119600" cy="892800"/>
          </a:xfrm>
          <a:prstGeom prst="rect">
            <a:avLst/>
          </a:prstGeom>
        </p:spPr>
        <p:txBody>
          <a:bodyPr anchorCtr="0" anchor="ctr" bIns="45700" lIns="91425" spcFirstLastPara="1" rIns="91425" wrap="square" tIns="45700">
            <a:normAutofit/>
          </a:bodyPr>
          <a:lstStyle>
            <a:lvl1pPr lvl="0" algn="ctr">
              <a:spcBef>
                <a:spcPts val="0"/>
              </a:spcBef>
              <a:spcAft>
                <a:spcPts val="0"/>
              </a:spcAft>
              <a:buClr>
                <a:schemeClr val="accent6"/>
              </a:buClr>
              <a:buSzPts val="9950"/>
              <a:buNone/>
              <a:defRPr sz="5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p:txBody>
      </p:sp>
      <p:sp>
        <p:nvSpPr>
          <p:cNvPr id="81" name="Google Shape;81;p11"/>
          <p:cNvSpPr txBox="1"/>
          <p:nvPr>
            <p:ph idx="2" type="subTitle"/>
          </p:nvPr>
        </p:nvSpPr>
        <p:spPr>
          <a:xfrm>
            <a:off x="5032154" y="7913317"/>
            <a:ext cx="4119600" cy="1161600"/>
          </a:xfrm>
          <a:prstGeom prst="rect">
            <a:avLst/>
          </a:prstGeom>
        </p:spPr>
        <p:txBody>
          <a:bodyPr anchorCtr="0" anchor="ctr" bIns="45700" lIns="91425" spcFirstLastPara="1" rIns="91425" wrap="square" tIns="45700">
            <a:normAutofit/>
          </a:bodyPr>
          <a:lstStyle>
            <a:lvl1pPr lvl="0" algn="ctr">
              <a:lnSpc>
                <a:spcPct val="100000"/>
              </a:lnSpc>
              <a:spcBef>
                <a:spcPts val="640"/>
              </a:spcBef>
              <a:spcAft>
                <a:spcPts val="0"/>
              </a:spcAft>
              <a:buClr>
                <a:schemeClr val="accent6"/>
              </a:buClr>
              <a:buSzPts val="2950"/>
              <a:buNone/>
              <a:defRPr sz="2800">
                <a:solidFill>
                  <a:schemeClr val="accent6"/>
                </a:solidFill>
              </a:defRPr>
            </a:lvl1pPr>
            <a:lvl2pPr lvl="1">
              <a:spcBef>
                <a:spcPts val="560"/>
              </a:spcBef>
              <a:spcAft>
                <a:spcPts val="0"/>
              </a:spcAft>
              <a:buClr>
                <a:schemeClr val="accent6"/>
              </a:buClr>
              <a:buSzPts val="2950"/>
              <a:buNone/>
              <a:defRPr>
                <a:solidFill>
                  <a:schemeClr val="accent6"/>
                </a:solidFill>
              </a:defRPr>
            </a:lvl2pPr>
            <a:lvl3pPr lvl="2">
              <a:spcBef>
                <a:spcPts val="480"/>
              </a:spcBef>
              <a:spcAft>
                <a:spcPts val="0"/>
              </a:spcAft>
              <a:buClr>
                <a:schemeClr val="accent6"/>
              </a:buClr>
              <a:buSzPts val="2950"/>
              <a:buNone/>
              <a:defRPr>
                <a:solidFill>
                  <a:schemeClr val="accent6"/>
                </a:solidFill>
              </a:defRPr>
            </a:lvl3pPr>
            <a:lvl4pPr lvl="3">
              <a:spcBef>
                <a:spcPts val="400"/>
              </a:spcBef>
              <a:spcAft>
                <a:spcPts val="0"/>
              </a:spcAft>
              <a:buClr>
                <a:schemeClr val="accent6"/>
              </a:buClr>
              <a:buSzPts val="2950"/>
              <a:buNone/>
              <a:defRPr>
                <a:solidFill>
                  <a:schemeClr val="accent6"/>
                </a:solidFill>
              </a:defRPr>
            </a:lvl4pPr>
            <a:lvl5pPr lvl="4">
              <a:spcBef>
                <a:spcPts val="400"/>
              </a:spcBef>
              <a:spcAft>
                <a:spcPts val="0"/>
              </a:spcAft>
              <a:buClr>
                <a:schemeClr val="accent6"/>
              </a:buClr>
              <a:buSzPts val="2950"/>
              <a:buNone/>
              <a:defRPr>
                <a:solidFill>
                  <a:schemeClr val="accent6"/>
                </a:solidFill>
              </a:defRPr>
            </a:lvl5pPr>
            <a:lvl6pPr lvl="5">
              <a:spcBef>
                <a:spcPts val="400"/>
              </a:spcBef>
              <a:spcAft>
                <a:spcPts val="0"/>
              </a:spcAft>
              <a:buClr>
                <a:schemeClr val="accent6"/>
              </a:buClr>
              <a:buSzPts val="2950"/>
              <a:buNone/>
              <a:defRPr>
                <a:solidFill>
                  <a:schemeClr val="accent6"/>
                </a:solidFill>
              </a:defRPr>
            </a:lvl6pPr>
            <a:lvl7pPr lvl="6">
              <a:spcBef>
                <a:spcPts val="400"/>
              </a:spcBef>
              <a:spcAft>
                <a:spcPts val="0"/>
              </a:spcAft>
              <a:buClr>
                <a:schemeClr val="accent6"/>
              </a:buClr>
              <a:buSzPts val="2950"/>
              <a:buNone/>
              <a:defRPr>
                <a:solidFill>
                  <a:schemeClr val="accent6"/>
                </a:solidFill>
              </a:defRPr>
            </a:lvl7pPr>
            <a:lvl8pPr lvl="7">
              <a:spcBef>
                <a:spcPts val="400"/>
              </a:spcBef>
              <a:spcAft>
                <a:spcPts val="0"/>
              </a:spcAft>
              <a:buClr>
                <a:schemeClr val="accent6"/>
              </a:buClr>
              <a:buSzPts val="2950"/>
              <a:buNone/>
              <a:defRPr>
                <a:solidFill>
                  <a:schemeClr val="accent6"/>
                </a:solidFill>
              </a:defRPr>
            </a:lvl8pPr>
            <a:lvl9pPr lvl="8">
              <a:spcBef>
                <a:spcPts val="400"/>
              </a:spcBef>
              <a:spcAft>
                <a:spcPts val="0"/>
              </a:spcAft>
              <a:buClr>
                <a:schemeClr val="accent6"/>
              </a:buClr>
              <a:buSzPts val="2950"/>
              <a:buNone/>
              <a:defRPr>
                <a:solidFill>
                  <a:schemeClr val="accent6"/>
                </a:solidFill>
              </a:defRPr>
            </a:lvl9pPr>
          </a:lstStyle>
          <a:p/>
        </p:txBody>
      </p:sp>
      <p:sp>
        <p:nvSpPr>
          <p:cNvPr id="82" name="Google Shape;82;p11"/>
          <p:cNvSpPr txBox="1"/>
          <p:nvPr>
            <p:ph idx="3" type="title"/>
          </p:nvPr>
        </p:nvSpPr>
        <p:spPr>
          <a:xfrm>
            <a:off x="5032154" y="7020050"/>
            <a:ext cx="4119600" cy="892800"/>
          </a:xfrm>
          <a:prstGeom prst="rect">
            <a:avLst/>
          </a:prstGeom>
        </p:spPr>
        <p:txBody>
          <a:bodyPr anchorCtr="0" anchor="ctr" bIns="45700" lIns="91425" spcFirstLastPara="1" rIns="91425" wrap="square" tIns="45700">
            <a:normAutofit/>
          </a:bodyPr>
          <a:lstStyle>
            <a:lvl1pPr lvl="0" algn="ctr">
              <a:spcBef>
                <a:spcPts val="0"/>
              </a:spcBef>
              <a:spcAft>
                <a:spcPts val="0"/>
              </a:spcAft>
              <a:buClr>
                <a:schemeClr val="accent6"/>
              </a:buClr>
              <a:buSzPts val="9950"/>
              <a:buNone/>
              <a:defRPr sz="5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p:txBody>
      </p:sp>
      <p:sp>
        <p:nvSpPr>
          <p:cNvPr id="83" name="Google Shape;83;p11"/>
          <p:cNvSpPr txBox="1"/>
          <p:nvPr>
            <p:ph idx="4" type="title"/>
          </p:nvPr>
        </p:nvSpPr>
        <p:spPr>
          <a:xfrm>
            <a:off x="1423450" y="733493"/>
            <a:ext cx="15441000" cy="1161600"/>
          </a:xfrm>
          <a:prstGeom prst="rect">
            <a:avLst/>
          </a:prstGeom>
        </p:spPr>
        <p:txBody>
          <a:bodyPr anchorCtr="0" anchor="ctr" bIns="45700" lIns="91425" spcFirstLastPara="1" rIns="91425" wrap="square" tIns="45700">
            <a:normAutofit/>
          </a:bodyPr>
          <a:lstStyle>
            <a:lvl1pPr lvl="0">
              <a:spcBef>
                <a:spcPts val="0"/>
              </a:spcBef>
              <a:spcAft>
                <a:spcPts val="0"/>
              </a:spcAft>
              <a:buClr>
                <a:srgbClr val="F1C232"/>
              </a:buClr>
              <a:buSzPts val="9950"/>
              <a:buNone/>
              <a:defRPr sz="7000">
                <a:solidFill>
                  <a:srgbClr val="F1C23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84" name="Google Shape;84;p11"/>
          <p:cNvSpPr txBox="1"/>
          <p:nvPr>
            <p:ph idx="5" type="subTitle"/>
          </p:nvPr>
        </p:nvSpPr>
        <p:spPr>
          <a:xfrm>
            <a:off x="13240350" y="7913301"/>
            <a:ext cx="4119600" cy="1161600"/>
          </a:xfrm>
          <a:prstGeom prst="rect">
            <a:avLst/>
          </a:prstGeom>
        </p:spPr>
        <p:txBody>
          <a:bodyPr anchorCtr="0" anchor="ctr" bIns="45700" lIns="91425" spcFirstLastPara="1" rIns="91425" wrap="square" tIns="45700">
            <a:normAutofit/>
          </a:bodyPr>
          <a:lstStyle>
            <a:lvl1pPr lvl="0" algn="ctr">
              <a:lnSpc>
                <a:spcPct val="100000"/>
              </a:lnSpc>
              <a:spcBef>
                <a:spcPts val="640"/>
              </a:spcBef>
              <a:spcAft>
                <a:spcPts val="0"/>
              </a:spcAft>
              <a:buClr>
                <a:schemeClr val="accent6"/>
              </a:buClr>
              <a:buSzPts val="2950"/>
              <a:buNone/>
              <a:defRPr sz="2800">
                <a:solidFill>
                  <a:schemeClr val="accent6"/>
                </a:solidFill>
              </a:defRPr>
            </a:lvl1pPr>
            <a:lvl2pPr lvl="1">
              <a:spcBef>
                <a:spcPts val="560"/>
              </a:spcBef>
              <a:spcAft>
                <a:spcPts val="0"/>
              </a:spcAft>
              <a:buClr>
                <a:schemeClr val="accent6"/>
              </a:buClr>
              <a:buSzPts val="2950"/>
              <a:buNone/>
              <a:defRPr>
                <a:solidFill>
                  <a:schemeClr val="accent6"/>
                </a:solidFill>
              </a:defRPr>
            </a:lvl2pPr>
            <a:lvl3pPr lvl="2">
              <a:spcBef>
                <a:spcPts val="480"/>
              </a:spcBef>
              <a:spcAft>
                <a:spcPts val="0"/>
              </a:spcAft>
              <a:buClr>
                <a:schemeClr val="accent6"/>
              </a:buClr>
              <a:buSzPts val="2950"/>
              <a:buNone/>
              <a:defRPr>
                <a:solidFill>
                  <a:schemeClr val="accent6"/>
                </a:solidFill>
              </a:defRPr>
            </a:lvl3pPr>
            <a:lvl4pPr lvl="3">
              <a:spcBef>
                <a:spcPts val="400"/>
              </a:spcBef>
              <a:spcAft>
                <a:spcPts val="0"/>
              </a:spcAft>
              <a:buClr>
                <a:schemeClr val="accent6"/>
              </a:buClr>
              <a:buSzPts val="2950"/>
              <a:buNone/>
              <a:defRPr>
                <a:solidFill>
                  <a:schemeClr val="accent6"/>
                </a:solidFill>
              </a:defRPr>
            </a:lvl4pPr>
            <a:lvl5pPr lvl="4">
              <a:spcBef>
                <a:spcPts val="400"/>
              </a:spcBef>
              <a:spcAft>
                <a:spcPts val="0"/>
              </a:spcAft>
              <a:buClr>
                <a:schemeClr val="accent6"/>
              </a:buClr>
              <a:buSzPts val="2950"/>
              <a:buNone/>
              <a:defRPr>
                <a:solidFill>
                  <a:schemeClr val="accent6"/>
                </a:solidFill>
              </a:defRPr>
            </a:lvl5pPr>
            <a:lvl6pPr lvl="5">
              <a:spcBef>
                <a:spcPts val="400"/>
              </a:spcBef>
              <a:spcAft>
                <a:spcPts val="0"/>
              </a:spcAft>
              <a:buClr>
                <a:schemeClr val="accent6"/>
              </a:buClr>
              <a:buSzPts val="2950"/>
              <a:buNone/>
              <a:defRPr>
                <a:solidFill>
                  <a:schemeClr val="accent6"/>
                </a:solidFill>
              </a:defRPr>
            </a:lvl6pPr>
            <a:lvl7pPr lvl="6">
              <a:spcBef>
                <a:spcPts val="400"/>
              </a:spcBef>
              <a:spcAft>
                <a:spcPts val="0"/>
              </a:spcAft>
              <a:buClr>
                <a:schemeClr val="accent6"/>
              </a:buClr>
              <a:buSzPts val="2950"/>
              <a:buNone/>
              <a:defRPr>
                <a:solidFill>
                  <a:schemeClr val="accent6"/>
                </a:solidFill>
              </a:defRPr>
            </a:lvl7pPr>
            <a:lvl8pPr lvl="7">
              <a:spcBef>
                <a:spcPts val="400"/>
              </a:spcBef>
              <a:spcAft>
                <a:spcPts val="0"/>
              </a:spcAft>
              <a:buClr>
                <a:schemeClr val="accent6"/>
              </a:buClr>
              <a:buSzPts val="2950"/>
              <a:buNone/>
              <a:defRPr>
                <a:solidFill>
                  <a:schemeClr val="accent6"/>
                </a:solidFill>
              </a:defRPr>
            </a:lvl8pPr>
            <a:lvl9pPr lvl="8">
              <a:spcBef>
                <a:spcPts val="400"/>
              </a:spcBef>
              <a:spcAft>
                <a:spcPts val="0"/>
              </a:spcAft>
              <a:buClr>
                <a:schemeClr val="accent6"/>
              </a:buClr>
              <a:buSzPts val="2950"/>
              <a:buNone/>
              <a:defRPr>
                <a:solidFill>
                  <a:schemeClr val="accent6"/>
                </a:solidFill>
              </a:defRPr>
            </a:lvl9pPr>
          </a:lstStyle>
          <a:p/>
        </p:txBody>
      </p:sp>
      <p:sp>
        <p:nvSpPr>
          <p:cNvPr id="85" name="Google Shape;85;p11"/>
          <p:cNvSpPr txBox="1"/>
          <p:nvPr>
            <p:ph idx="6" type="title"/>
          </p:nvPr>
        </p:nvSpPr>
        <p:spPr>
          <a:xfrm>
            <a:off x="13240350" y="7020035"/>
            <a:ext cx="4119600" cy="892800"/>
          </a:xfrm>
          <a:prstGeom prst="rect">
            <a:avLst/>
          </a:prstGeom>
        </p:spPr>
        <p:txBody>
          <a:bodyPr anchorCtr="0" anchor="ctr" bIns="45700" lIns="91425" spcFirstLastPara="1" rIns="91425" wrap="square" tIns="45700">
            <a:normAutofit/>
          </a:bodyPr>
          <a:lstStyle>
            <a:lvl1pPr lvl="0" algn="ctr">
              <a:spcBef>
                <a:spcPts val="0"/>
              </a:spcBef>
              <a:spcAft>
                <a:spcPts val="0"/>
              </a:spcAft>
              <a:buClr>
                <a:schemeClr val="accent6"/>
              </a:buClr>
              <a:buSzPts val="9950"/>
              <a:buNone/>
              <a:defRPr sz="5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p:txBody>
      </p:sp>
      <p:sp>
        <p:nvSpPr>
          <p:cNvPr id="86" name="Google Shape;86;p11"/>
          <p:cNvSpPr txBox="1"/>
          <p:nvPr>
            <p:ph idx="7" type="subTitle"/>
          </p:nvPr>
        </p:nvSpPr>
        <p:spPr>
          <a:xfrm>
            <a:off x="9136254" y="5932105"/>
            <a:ext cx="4119600" cy="1161600"/>
          </a:xfrm>
          <a:prstGeom prst="rect">
            <a:avLst/>
          </a:prstGeom>
        </p:spPr>
        <p:txBody>
          <a:bodyPr anchorCtr="0" anchor="ctr" bIns="45700" lIns="91425" spcFirstLastPara="1" rIns="91425" wrap="square" tIns="45700">
            <a:normAutofit/>
          </a:bodyPr>
          <a:lstStyle>
            <a:lvl1pPr lvl="0" algn="ctr">
              <a:lnSpc>
                <a:spcPct val="100000"/>
              </a:lnSpc>
              <a:spcBef>
                <a:spcPts val="640"/>
              </a:spcBef>
              <a:spcAft>
                <a:spcPts val="0"/>
              </a:spcAft>
              <a:buClr>
                <a:schemeClr val="accent6"/>
              </a:buClr>
              <a:buSzPts val="2950"/>
              <a:buNone/>
              <a:defRPr sz="2800">
                <a:solidFill>
                  <a:schemeClr val="accent6"/>
                </a:solidFill>
              </a:defRPr>
            </a:lvl1pPr>
            <a:lvl2pPr lvl="1">
              <a:spcBef>
                <a:spcPts val="560"/>
              </a:spcBef>
              <a:spcAft>
                <a:spcPts val="0"/>
              </a:spcAft>
              <a:buClr>
                <a:schemeClr val="accent6"/>
              </a:buClr>
              <a:buSzPts val="2950"/>
              <a:buNone/>
              <a:defRPr>
                <a:solidFill>
                  <a:schemeClr val="accent6"/>
                </a:solidFill>
              </a:defRPr>
            </a:lvl2pPr>
            <a:lvl3pPr lvl="2">
              <a:spcBef>
                <a:spcPts val="480"/>
              </a:spcBef>
              <a:spcAft>
                <a:spcPts val="0"/>
              </a:spcAft>
              <a:buClr>
                <a:schemeClr val="accent6"/>
              </a:buClr>
              <a:buSzPts val="2950"/>
              <a:buNone/>
              <a:defRPr>
                <a:solidFill>
                  <a:schemeClr val="accent6"/>
                </a:solidFill>
              </a:defRPr>
            </a:lvl3pPr>
            <a:lvl4pPr lvl="3">
              <a:spcBef>
                <a:spcPts val="400"/>
              </a:spcBef>
              <a:spcAft>
                <a:spcPts val="0"/>
              </a:spcAft>
              <a:buClr>
                <a:schemeClr val="accent6"/>
              </a:buClr>
              <a:buSzPts val="2950"/>
              <a:buNone/>
              <a:defRPr>
                <a:solidFill>
                  <a:schemeClr val="accent6"/>
                </a:solidFill>
              </a:defRPr>
            </a:lvl4pPr>
            <a:lvl5pPr lvl="4">
              <a:spcBef>
                <a:spcPts val="400"/>
              </a:spcBef>
              <a:spcAft>
                <a:spcPts val="0"/>
              </a:spcAft>
              <a:buClr>
                <a:schemeClr val="accent6"/>
              </a:buClr>
              <a:buSzPts val="2950"/>
              <a:buNone/>
              <a:defRPr>
                <a:solidFill>
                  <a:schemeClr val="accent6"/>
                </a:solidFill>
              </a:defRPr>
            </a:lvl5pPr>
            <a:lvl6pPr lvl="5">
              <a:spcBef>
                <a:spcPts val="400"/>
              </a:spcBef>
              <a:spcAft>
                <a:spcPts val="0"/>
              </a:spcAft>
              <a:buClr>
                <a:schemeClr val="accent6"/>
              </a:buClr>
              <a:buSzPts val="2950"/>
              <a:buNone/>
              <a:defRPr>
                <a:solidFill>
                  <a:schemeClr val="accent6"/>
                </a:solidFill>
              </a:defRPr>
            </a:lvl6pPr>
            <a:lvl7pPr lvl="6">
              <a:spcBef>
                <a:spcPts val="400"/>
              </a:spcBef>
              <a:spcAft>
                <a:spcPts val="0"/>
              </a:spcAft>
              <a:buClr>
                <a:schemeClr val="accent6"/>
              </a:buClr>
              <a:buSzPts val="2950"/>
              <a:buNone/>
              <a:defRPr>
                <a:solidFill>
                  <a:schemeClr val="accent6"/>
                </a:solidFill>
              </a:defRPr>
            </a:lvl7pPr>
            <a:lvl8pPr lvl="7">
              <a:spcBef>
                <a:spcPts val="400"/>
              </a:spcBef>
              <a:spcAft>
                <a:spcPts val="0"/>
              </a:spcAft>
              <a:buClr>
                <a:schemeClr val="accent6"/>
              </a:buClr>
              <a:buSzPts val="2950"/>
              <a:buNone/>
              <a:defRPr>
                <a:solidFill>
                  <a:schemeClr val="accent6"/>
                </a:solidFill>
              </a:defRPr>
            </a:lvl8pPr>
            <a:lvl9pPr lvl="8">
              <a:spcBef>
                <a:spcPts val="400"/>
              </a:spcBef>
              <a:spcAft>
                <a:spcPts val="0"/>
              </a:spcAft>
              <a:buClr>
                <a:schemeClr val="accent6"/>
              </a:buClr>
              <a:buSzPts val="2950"/>
              <a:buNone/>
              <a:defRPr>
                <a:solidFill>
                  <a:schemeClr val="accent6"/>
                </a:solidFill>
              </a:defRPr>
            </a:lvl9pPr>
          </a:lstStyle>
          <a:p/>
        </p:txBody>
      </p:sp>
      <p:sp>
        <p:nvSpPr>
          <p:cNvPr id="87" name="Google Shape;87;p11"/>
          <p:cNvSpPr txBox="1"/>
          <p:nvPr>
            <p:ph idx="8" type="title"/>
          </p:nvPr>
        </p:nvSpPr>
        <p:spPr>
          <a:xfrm>
            <a:off x="9136254" y="5038838"/>
            <a:ext cx="4119600" cy="892800"/>
          </a:xfrm>
          <a:prstGeom prst="rect">
            <a:avLst/>
          </a:prstGeom>
        </p:spPr>
        <p:txBody>
          <a:bodyPr anchorCtr="0" anchor="ctr" bIns="45700" lIns="91425" spcFirstLastPara="1" rIns="91425" wrap="square" tIns="45700">
            <a:normAutofit/>
          </a:bodyPr>
          <a:lstStyle>
            <a:lvl1pPr lvl="0" algn="ctr">
              <a:spcBef>
                <a:spcPts val="0"/>
              </a:spcBef>
              <a:spcAft>
                <a:spcPts val="0"/>
              </a:spcAft>
              <a:buClr>
                <a:schemeClr val="accent6"/>
              </a:buClr>
              <a:buSzPts val="9950"/>
              <a:buNone/>
              <a:defRPr sz="5000">
                <a:solidFill>
                  <a:schemeClr val="accent6"/>
                </a:solidFill>
              </a:defRPr>
            </a:lvl1pPr>
            <a:lvl2pPr lvl="1">
              <a:spcBef>
                <a:spcPts val="0"/>
              </a:spcBef>
              <a:spcAft>
                <a:spcPts val="0"/>
              </a:spcAft>
              <a:buClr>
                <a:schemeClr val="accent6"/>
              </a:buClr>
              <a:buSzPts val="1400"/>
              <a:buNone/>
              <a:defRPr>
                <a:solidFill>
                  <a:schemeClr val="accent6"/>
                </a:solidFill>
              </a:defRPr>
            </a:lvl2pPr>
            <a:lvl3pPr lvl="2">
              <a:spcBef>
                <a:spcPts val="0"/>
              </a:spcBef>
              <a:spcAft>
                <a:spcPts val="0"/>
              </a:spcAft>
              <a:buClr>
                <a:schemeClr val="accent6"/>
              </a:buClr>
              <a:buSzPts val="1400"/>
              <a:buNone/>
              <a:defRPr>
                <a:solidFill>
                  <a:schemeClr val="accent6"/>
                </a:solidFill>
              </a:defRPr>
            </a:lvl3pPr>
            <a:lvl4pPr lvl="3">
              <a:spcBef>
                <a:spcPts val="0"/>
              </a:spcBef>
              <a:spcAft>
                <a:spcPts val="0"/>
              </a:spcAft>
              <a:buClr>
                <a:schemeClr val="accent6"/>
              </a:buClr>
              <a:buSzPts val="1400"/>
              <a:buNone/>
              <a:defRPr>
                <a:solidFill>
                  <a:schemeClr val="accent6"/>
                </a:solidFill>
              </a:defRPr>
            </a:lvl4pPr>
            <a:lvl5pPr lvl="4">
              <a:spcBef>
                <a:spcPts val="0"/>
              </a:spcBef>
              <a:spcAft>
                <a:spcPts val="0"/>
              </a:spcAft>
              <a:buClr>
                <a:schemeClr val="accent6"/>
              </a:buClr>
              <a:buSzPts val="1400"/>
              <a:buNone/>
              <a:defRPr>
                <a:solidFill>
                  <a:schemeClr val="accent6"/>
                </a:solidFill>
              </a:defRPr>
            </a:lvl5pPr>
            <a:lvl6pPr lvl="5">
              <a:spcBef>
                <a:spcPts val="0"/>
              </a:spcBef>
              <a:spcAft>
                <a:spcPts val="0"/>
              </a:spcAft>
              <a:buClr>
                <a:schemeClr val="accent6"/>
              </a:buClr>
              <a:buSzPts val="1400"/>
              <a:buNone/>
              <a:defRPr>
                <a:solidFill>
                  <a:schemeClr val="accent6"/>
                </a:solidFill>
              </a:defRPr>
            </a:lvl6pPr>
            <a:lvl7pPr lvl="6">
              <a:spcBef>
                <a:spcPts val="0"/>
              </a:spcBef>
              <a:spcAft>
                <a:spcPts val="0"/>
              </a:spcAft>
              <a:buClr>
                <a:schemeClr val="accent6"/>
              </a:buClr>
              <a:buSzPts val="1400"/>
              <a:buNone/>
              <a:defRPr>
                <a:solidFill>
                  <a:schemeClr val="accent6"/>
                </a:solidFill>
              </a:defRPr>
            </a:lvl7pPr>
            <a:lvl8pPr lvl="7">
              <a:spcBef>
                <a:spcPts val="0"/>
              </a:spcBef>
              <a:spcAft>
                <a:spcPts val="0"/>
              </a:spcAft>
              <a:buClr>
                <a:schemeClr val="accent6"/>
              </a:buClr>
              <a:buSzPts val="1400"/>
              <a:buNone/>
              <a:defRPr>
                <a:solidFill>
                  <a:schemeClr val="accent6"/>
                </a:solidFill>
              </a:defRPr>
            </a:lvl8pPr>
            <a:lvl9pPr lvl="8">
              <a:spcBef>
                <a:spcPts val="0"/>
              </a:spcBef>
              <a:spcAft>
                <a:spcPts val="0"/>
              </a:spcAft>
              <a:buClr>
                <a:schemeClr val="accent6"/>
              </a:buClr>
              <a:buSzPts val="1400"/>
              <a:buNone/>
              <a:defRPr>
                <a:solidFill>
                  <a:schemeClr val="accent6"/>
                </a:solidFill>
              </a:defRPr>
            </a:lvl9pPr>
          </a:lstStyle>
          <a:p/>
        </p:txBody>
      </p:sp>
      <p:sp>
        <p:nvSpPr>
          <p:cNvPr id="88" name="Google Shape;88;p11"/>
          <p:cNvSpPr/>
          <p:nvPr/>
        </p:nvSpPr>
        <p:spPr>
          <a:xfrm>
            <a:off x="14480048" y="-533149"/>
            <a:ext cx="4556204" cy="2788449"/>
          </a:xfrm>
          <a:custGeom>
            <a:rect b="b" l="l" r="r" t="t"/>
            <a:pathLst>
              <a:path extrusionOk="0" h="18547" w="30306">
                <a:moveTo>
                  <a:pt x="14525" y="0"/>
                </a:moveTo>
                <a:cubicBezTo>
                  <a:pt x="8853" y="0"/>
                  <a:pt x="122" y="1039"/>
                  <a:pt x="122" y="1039"/>
                </a:cubicBezTo>
                <a:cubicBezTo>
                  <a:pt x="1" y="3015"/>
                  <a:pt x="122" y="5021"/>
                  <a:pt x="487" y="6996"/>
                </a:cubicBezTo>
                <a:cubicBezTo>
                  <a:pt x="1186" y="11221"/>
                  <a:pt x="3101" y="14808"/>
                  <a:pt x="6414" y="16814"/>
                </a:cubicBezTo>
                <a:cubicBezTo>
                  <a:pt x="9059" y="18425"/>
                  <a:pt x="12311" y="18547"/>
                  <a:pt x="15229" y="18547"/>
                </a:cubicBezTo>
                <a:cubicBezTo>
                  <a:pt x="19363" y="18516"/>
                  <a:pt x="23284" y="16784"/>
                  <a:pt x="26050" y="13714"/>
                </a:cubicBezTo>
                <a:cubicBezTo>
                  <a:pt x="27296" y="12346"/>
                  <a:pt x="28603" y="10553"/>
                  <a:pt x="29181" y="8668"/>
                </a:cubicBezTo>
                <a:cubicBezTo>
                  <a:pt x="29940" y="6267"/>
                  <a:pt x="30184" y="3592"/>
                  <a:pt x="30305" y="1069"/>
                </a:cubicBezTo>
                <a:cubicBezTo>
                  <a:pt x="25290" y="401"/>
                  <a:pt x="20244" y="36"/>
                  <a:pt x="15198" y="5"/>
                </a:cubicBezTo>
                <a:cubicBezTo>
                  <a:pt x="14979" y="2"/>
                  <a:pt x="14755" y="0"/>
                  <a:pt x="14525"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rgbClr val="F1C232"/>
              </a:solidFill>
            </a:endParaRPr>
          </a:p>
        </p:txBody>
      </p:sp>
      <p:grpSp>
        <p:nvGrpSpPr>
          <p:cNvPr id="89" name="Google Shape;89;p11"/>
          <p:cNvGrpSpPr/>
          <p:nvPr/>
        </p:nvGrpSpPr>
        <p:grpSpPr>
          <a:xfrm rot="6275691">
            <a:off x="15170909" y="603247"/>
            <a:ext cx="1651807" cy="2979288"/>
            <a:chOff x="1077025" y="2250325"/>
            <a:chExt cx="364025" cy="656575"/>
          </a:xfrm>
        </p:grpSpPr>
        <p:sp>
          <p:nvSpPr>
            <p:cNvPr id="90" name="Google Shape;90;p11"/>
            <p:cNvSpPr/>
            <p:nvPr/>
          </p:nvSpPr>
          <p:spPr>
            <a:xfrm>
              <a:off x="1284475" y="2435725"/>
              <a:ext cx="22825" cy="11425"/>
            </a:xfrm>
            <a:custGeom>
              <a:rect b="b" l="l" r="r" t="t"/>
              <a:pathLst>
                <a:path extrusionOk="0" h="457" w="913">
                  <a:moveTo>
                    <a:pt x="214" y="1"/>
                  </a:moveTo>
                  <a:cubicBezTo>
                    <a:pt x="153" y="1"/>
                    <a:pt x="122" y="31"/>
                    <a:pt x="62" y="62"/>
                  </a:cubicBezTo>
                  <a:cubicBezTo>
                    <a:pt x="31" y="123"/>
                    <a:pt x="1" y="153"/>
                    <a:pt x="1" y="214"/>
                  </a:cubicBezTo>
                  <a:cubicBezTo>
                    <a:pt x="1" y="275"/>
                    <a:pt x="31" y="335"/>
                    <a:pt x="62" y="366"/>
                  </a:cubicBezTo>
                  <a:cubicBezTo>
                    <a:pt x="122" y="396"/>
                    <a:pt x="153" y="426"/>
                    <a:pt x="214" y="426"/>
                  </a:cubicBezTo>
                  <a:lnTo>
                    <a:pt x="214" y="457"/>
                  </a:lnTo>
                  <a:lnTo>
                    <a:pt x="670" y="457"/>
                  </a:lnTo>
                  <a:cubicBezTo>
                    <a:pt x="791" y="457"/>
                    <a:pt x="913" y="366"/>
                    <a:pt x="913" y="244"/>
                  </a:cubicBezTo>
                  <a:cubicBezTo>
                    <a:pt x="913" y="153"/>
                    <a:pt x="882" y="92"/>
                    <a:pt x="852" y="62"/>
                  </a:cubicBezTo>
                  <a:cubicBezTo>
                    <a:pt x="791" y="1"/>
                    <a:pt x="730" y="1"/>
                    <a:pt x="670"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1" name="Google Shape;91;p11"/>
            <p:cNvSpPr/>
            <p:nvPr/>
          </p:nvSpPr>
          <p:spPr>
            <a:xfrm>
              <a:off x="1331600" y="2491200"/>
              <a:ext cx="18250" cy="13700"/>
            </a:xfrm>
            <a:custGeom>
              <a:rect b="b" l="l" r="r" t="t"/>
              <a:pathLst>
                <a:path extrusionOk="0" h="548" w="730">
                  <a:moveTo>
                    <a:pt x="365" y="1"/>
                  </a:moveTo>
                  <a:cubicBezTo>
                    <a:pt x="0" y="1"/>
                    <a:pt x="0" y="548"/>
                    <a:pt x="365" y="548"/>
                  </a:cubicBezTo>
                  <a:cubicBezTo>
                    <a:pt x="730" y="548"/>
                    <a:pt x="730" y="1"/>
                    <a:pt x="365"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2" name="Google Shape;92;p11"/>
            <p:cNvSpPr/>
            <p:nvPr/>
          </p:nvSpPr>
          <p:spPr>
            <a:xfrm>
              <a:off x="1244200" y="2518575"/>
              <a:ext cx="19025" cy="14025"/>
            </a:xfrm>
            <a:custGeom>
              <a:rect b="b" l="l" r="r" t="t"/>
              <a:pathLst>
                <a:path extrusionOk="0" h="561" w="761">
                  <a:moveTo>
                    <a:pt x="183" y="0"/>
                  </a:moveTo>
                  <a:lnTo>
                    <a:pt x="122" y="30"/>
                  </a:lnTo>
                  <a:cubicBezTo>
                    <a:pt x="92" y="30"/>
                    <a:pt x="92" y="61"/>
                    <a:pt x="62" y="91"/>
                  </a:cubicBezTo>
                  <a:cubicBezTo>
                    <a:pt x="31" y="122"/>
                    <a:pt x="31" y="122"/>
                    <a:pt x="31" y="152"/>
                  </a:cubicBezTo>
                  <a:cubicBezTo>
                    <a:pt x="1" y="182"/>
                    <a:pt x="1" y="213"/>
                    <a:pt x="1" y="243"/>
                  </a:cubicBezTo>
                  <a:lnTo>
                    <a:pt x="1" y="334"/>
                  </a:lnTo>
                  <a:lnTo>
                    <a:pt x="31" y="395"/>
                  </a:lnTo>
                  <a:cubicBezTo>
                    <a:pt x="31" y="426"/>
                    <a:pt x="62" y="456"/>
                    <a:pt x="92" y="456"/>
                  </a:cubicBezTo>
                  <a:cubicBezTo>
                    <a:pt x="122" y="486"/>
                    <a:pt x="153" y="517"/>
                    <a:pt x="183" y="517"/>
                  </a:cubicBezTo>
                  <a:lnTo>
                    <a:pt x="183" y="547"/>
                  </a:lnTo>
                  <a:lnTo>
                    <a:pt x="487" y="547"/>
                  </a:lnTo>
                  <a:cubicBezTo>
                    <a:pt x="497" y="557"/>
                    <a:pt x="508" y="561"/>
                    <a:pt x="518" y="561"/>
                  </a:cubicBezTo>
                  <a:cubicBezTo>
                    <a:pt x="538" y="561"/>
                    <a:pt x="558" y="547"/>
                    <a:pt x="578" y="547"/>
                  </a:cubicBezTo>
                  <a:cubicBezTo>
                    <a:pt x="670" y="517"/>
                    <a:pt x="700" y="456"/>
                    <a:pt x="730" y="395"/>
                  </a:cubicBezTo>
                  <a:cubicBezTo>
                    <a:pt x="761" y="365"/>
                    <a:pt x="761" y="304"/>
                    <a:pt x="761" y="274"/>
                  </a:cubicBezTo>
                  <a:lnTo>
                    <a:pt x="761" y="213"/>
                  </a:lnTo>
                  <a:cubicBezTo>
                    <a:pt x="761" y="152"/>
                    <a:pt x="730" y="122"/>
                    <a:pt x="700" y="91"/>
                  </a:cubicBezTo>
                  <a:lnTo>
                    <a:pt x="639" y="30"/>
                  </a:lnTo>
                  <a:cubicBezTo>
                    <a:pt x="578" y="0"/>
                    <a:pt x="548" y="0"/>
                    <a:pt x="487"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3" name="Google Shape;93;p11"/>
            <p:cNvSpPr/>
            <p:nvPr/>
          </p:nvSpPr>
          <p:spPr>
            <a:xfrm>
              <a:off x="1339950" y="2542125"/>
              <a:ext cx="14475" cy="19025"/>
            </a:xfrm>
            <a:custGeom>
              <a:rect b="b" l="l" r="r" t="t"/>
              <a:pathLst>
                <a:path extrusionOk="0" h="761" w="579">
                  <a:moveTo>
                    <a:pt x="214" y="0"/>
                  </a:moveTo>
                  <a:cubicBezTo>
                    <a:pt x="183" y="0"/>
                    <a:pt x="122" y="31"/>
                    <a:pt x="92" y="61"/>
                  </a:cubicBezTo>
                  <a:lnTo>
                    <a:pt x="62" y="122"/>
                  </a:lnTo>
                  <a:cubicBezTo>
                    <a:pt x="31" y="152"/>
                    <a:pt x="31" y="213"/>
                    <a:pt x="31" y="244"/>
                  </a:cubicBezTo>
                  <a:lnTo>
                    <a:pt x="1" y="244"/>
                  </a:lnTo>
                  <a:lnTo>
                    <a:pt x="1" y="487"/>
                  </a:lnTo>
                  <a:cubicBezTo>
                    <a:pt x="1" y="517"/>
                    <a:pt x="1" y="547"/>
                    <a:pt x="31" y="578"/>
                  </a:cubicBezTo>
                  <a:cubicBezTo>
                    <a:pt x="62" y="669"/>
                    <a:pt x="92" y="699"/>
                    <a:pt x="183" y="730"/>
                  </a:cubicBezTo>
                  <a:cubicBezTo>
                    <a:pt x="214" y="760"/>
                    <a:pt x="244" y="760"/>
                    <a:pt x="274" y="760"/>
                  </a:cubicBezTo>
                  <a:lnTo>
                    <a:pt x="366" y="760"/>
                  </a:lnTo>
                  <a:cubicBezTo>
                    <a:pt x="396" y="760"/>
                    <a:pt x="457" y="730"/>
                    <a:pt x="487" y="699"/>
                  </a:cubicBezTo>
                  <a:lnTo>
                    <a:pt x="517" y="639"/>
                  </a:lnTo>
                  <a:cubicBezTo>
                    <a:pt x="548" y="578"/>
                    <a:pt x="578" y="547"/>
                    <a:pt x="578" y="487"/>
                  </a:cubicBezTo>
                  <a:lnTo>
                    <a:pt x="578" y="274"/>
                  </a:lnTo>
                  <a:cubicBezTo>
                    <a:pt x="578" y="244"/>
                    <a:pt x="548" y="183"/>
                    <a:pt x="548" y="152"/>
                  </a:cubicBezTo>
                  <a:cubicBezTo>
                    <a:pt x="517" y="92"/>
                    <a:pt x="457" y="31"/>
                    <a:pt x="396" y="31"/>
                  </a:cubicBezTo>
                  <a:cubicBezTo>
                    <a:pt x="366" y="0"/>
                    <a:pt x="335" y="0"/>
                    <a:pt x="305"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4" name="Google Shape;94;p11"/>
            <p:cNvSpPr/>
            <p:nvPr/>
          </p:nvSpPr>
          <p:spPr>
            <a:xfrm>
              <a:off x="1258650" y="2578600"/>
              <a:ext cx="23575" cy="18825"/>
            </a:xfrm>
            <a:custGeom>
              <a:rect b="b" l="l" r="r" t="t"/>
              <a:pathLst>
                <a:path extrusionOk="0" h="753" w="943">
                  <a:moveTo>
                    <a:pt x="274" y="0"/>
                  </a:moveTo>
                  <a:cubicBezTo>
                    <a:pt x="213" y="31"/>
                    <a:pt x="152" y="61"/>
                    <a:pt x="92" y="122"/>
                  </a:cubicBezTo>
                  <a:lnTo>
                    <a:pt x="31" y="183"/>
                  </a:lnTo>
                  <a:cubicBezTo>
                    <a:pt x="0" y="243"/>
                    <a:pt x="0" y="304"/>
                    <a:pt x="0" y="365"/>
                  </a:cubicBezTo>
                  <a:cubicBezTo>
                    <a:pt x="0" y="426"/>
                    <a:pt x="0" y="487"/>
                    <a:pt x="31" y="517"/>
                  </a:cubicBezTo>
                  <a:cubicBezTo>
                    <a:pt x="31" y="578"/>
                    <a:pt x="61" y="608"/>
                    <a:pt x="92" y="639"/>
                  </a:cubicBezTo>
                  <a:cubicBezTo>
                    <a:pt x="152" y="699"/>
                    <a:pt x="213" y="730"/>
                    <a:pt x="274" y="730"/>
                  </a:cubicBezTo>
                  <a:cubicBezTo>
                    <a:pt x="304" y="745"/>
                    <a:pt x="335" y="753"/>
                    <a:pt x="365" y="753"/>
                  </a:cubicBezTo>
                  <a:cubicBezTo>
                    <a:pt x="396" y="753"/>
                    <a:pt x="426" y="745"/>
                    <a:pt x="456" y="730"/>
                  </a:cubicBezTo>
                  <a:lnTo>
                    <a:pt x="608" y="730"/>
                  </a:lnTo>
                  <a:cubicBezTo>
                    <a:pt x="639" y="730"/>
                    <a:pt x="700" y="699"/>
                    <a:pt x="730" y="699"/>
                  </a:cubicBezTo>
                  <a:cubicBezTo>
                    <a:pt x="760" y="669"/>
                    <a:pt x="821" y="639"/>
                    <a:pt x="852" y="608"/>
                  </a:cubicBezTo>
                  <a:cubicBezTo>
                    <a:pt x="882" y="578"/>
                    <a:pt x="912" y="547"/>
                    <a:pt x="912" y="517"/>
                  </a:cubicBezTo>
                  <a:cubicBezTo>
                    <a:pt x="943" y="456"/>
                    <a:pt x="943" y="426"/>
                    <a:pt x="943" y="365"/>
                  </a:cubicBezTo>
                  <a:lnTo>
                    <a:pt x="943" y="274"/>
                  </a:lnTo>
                  <a:cubicBezTo>
                    <a:pt x="943" y="213"/>
                    <a:pt x="912" y="152"/>
                    <a:pt x="852" y="122"/>
                  </a:cubicBezTo>
                  <a:lnTo>
                    <a:pt x="791" y="61"/>
                  </a:lnTo>
                  <a:cubicBezTo>
                    <a:pt x="730" y="31"/>
                    <a:pt x="669" y="31"/>
                    <a:pt x="608" y="31"/>
                  </a:cubicBezTo>
                  <a:lnTo>
                    <a:pt x="578" y="31"/>
                  </a:lnTo>
                  <a:lnTo>
                    <a:pt x="456" y="0"/>
                  </a:ln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5" name="Google Shape;95;p11"/>
            <p:cNvSpPr/>
            <p:nvPr/>
          </p:nvSpPr>
          <p:spPr>
            <a:xfrm>
              <a:off x="1333875" y="2598350"/>
              <a:ext cx="18275" cy="13700"/>
            </a:xfrm>
            <a:custGeom>
              <a:rect b="b" l="l" r="r" t="t"/>
              <a:pathLst>
                <a:path extrusionOk="0" h="548" w="731">
                  <a:moveTo>
                    <a:pt x="213" y="1"/>
                  </a:moveTo>
                  <a:lnTo>
                    <a:pt x="122" y="31"/>
                  </a:lnTo>
                  <a:cubicBezTo>
                    <a:pt x="92" y="61"/>
                    <a:pt x="61" y="61"/>
                    <a:pt x="61" y="92"/>
                  </a:cubicBezTo>
                  <a:cubicBezTo>
                    <a:pt x="31" y="122"/>
                    <a:pt x="31" y="153"/>
                    <a:pt x="31" y="183"/>
                  </a:cubicBezTo>
                  <a:cubicBezTo>
                    <a:pt x="1" y="213"/>
                    <a:pt x="1" y="244"/>
                    <a:pt x="1" y="274"/>
                  </a:cubicBezTo>
                  <a:lnTo>
                    <a:pt x="1" y="365"/>
                  </a:lnTo>
                  <a:lnTo>
                    <a:pt x="31" y="426"/>
                  </a:lnTo>
                  <a:cubicBezTo>
                    <a:pt x="31" y="457"/>
                    <a:pt x="61" y="487"/>
                    <a:pt x="92" y="517"/>
                  </a:cubicBezTo>
                  <a:cubicBezTo>
                    <a:pt x="122" y="517"/>
                    <a:pt x="122" y="548"/>
                    <a:pt x="153" y="548"/>
                  </a:cubicBezTo>
                  <a:lnTo>
                    <a:pt x="335" y="548"/>
                  </a:lnTo>
                  <a:lnTo>
                    <a:pt x="426" y="517"/>
                  </a:lnTo>
                  <a:lnTo>
                    <a:pt x="487" y="517"/>
                  </a:lnTo>
                  <a:cubicBezTo>
                    <a:pt x="517" y="517"/>
                    <a:pt x="548" y="517"/>
                    <a:pt x="578" y="487"/>
                  </a:cubicBezTo>
                  <a:cubicBezTo>
                    <a:pt x="609" y="487"/>
                    <a:pt x="639" y="457"/>
                    <a:pt x="669" y="457"/>
                  </a:cubicBezTo>
                  <a:cubicBezTo>
                    <a:pt x="669" y="426"/>
                    <a:pt x="700" y="396"/>
                    <a:pt x="700" y="365"/>
                  </a:cubicBezTo>
                  <a:cubicBezTo>
                    <a:pt x="730" y="335"/>
                    <a:pt x="730" y="305"/>
                    <a:pt x="730" y="274"/>
                  </a:cubicBezTo>
                  <a:lnTo>
                    <a:pt x="730" y="213"/>
                  </a:lnTo>
                  <a:cubicBezTo>
                    <a:pt x="700" y="183"/>
                    <a:pt x="700" y="153"/>
                    <a:pt x="669" y="122"/>
                  </a:cubicBezTo>
                  <a:lnTo>
                    <a:pt x="609" y="92"/>
                  </a:lnTo>
                  <a:cubicBezTo>
                    <a:pt x="578" y="61"/>
                    <a:pt x="548" y="61"/>
                    <a:pt x="487" y="61"/>
                  </a:cubicBezTo>
                  <a:lnTo>
                    <a:pt x="487" y="31"/>
                  </a:lnTo>
                  <a:lnTo>
                    <a:pt x="425" y="31"/>
                  </a:lnTo>
                  <a:cubicBezTo>
                    <a:pt x="405" y="14"/>
                    <a:pt x="385" y="1"/>
                    <a:pt x="365"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6" name="Google Shape;96;p11"/>
            <p:cNvSpPr/>
            <p:nvPr/>
          </p:nvSpPr>
          <p:spPr>
            <a:xfrm>
              <a:off x="1329325" y="2663700"/>
              <a:ext cx="22825" cy="17500"/>
            </a:xfrm>
            <a:custGeom>
              <a:rect b="b" l="l" r="r" t="t"/>
              <a:pathLst>
                <a:path extrusionOk="0" h="700" w="913">
                  <a:moveTo>
                    <a:pt x="456" y="1"/>
                  </a:moveTo>
                  <a:cubicBezTo>
                    <a:pt x="0" y="1"/>
                    <a:pt x="0" y="700"/>
                    <a:pt x="456" y="700"/>
                  </a:cubicBezTo>
                  <a:cubicBezTo>
                    <a:pt x="912" y="700"/>
                    <a:pt x="912" y="1"/>
                    <a:pt x="456"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7" name="Google Shape;97;p11"/>
            <p:cNvSpPr/>
            <p:nvPr/>
          </p:nvSpPr>
          <p:spPr>
            <a:xfrm>
              <a:off x="1308800" y="2716125"/>
              <a:ext cx="18275" cy="13725"/>
            </a:xfrm>
            <a:custGeom>
              <a:rect b="b" l="l" r="r" t="t"/>
              <a:pathLst>
                <a:path extrusionOk="0" h="549" w="731">
                  <a:moveTo>
                    <a:pt x="365" y="1"/>
                  </a:moveTo>
                  <a:cubicBezTo>
                    <a:pt x="1" y="1"/>
                    <a:pt x="1" y="548"/>
                    <a:pt x="365" y="548"/>
                  </a:cubicBezTo>
                  <a:cubicBezTo>
                    <a:pt x="730" y="548"/>
                    <a:pt x="730" y="1"/>
                    <a:pt x="365"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8" name="Google Shape;98;p11"/>
            <p:cNvSpPr/>
            <p:nvPr/>
          </p:nvSpPr>
          <p:spPr>
            <a:xfrm>
              <a:off x="1388600" y="2755650"/>
              <a:ext cx="16725" cy="13700"/>
            </a:xfrm>
            <a:custGeom>
              <a:rect b="b" l="l" r="r" t="t"/>
              <a:pathLst>
                <a:path extrusionOk="0" h="548" w="669">
                  <a:moveTo>
                    <a:pt x="334" y="0"/>
                  </a:moveTo>
                  <a:cubicBezTo>
                    <a:pt x="0" y="31"/>
                    <a:pt x="0" y="517"/>
                    <a:pt x="334" y="548"/>
                  </a:cubicBezTo>
                  <a:cubicBezTo>
                    <a:pt x="669" y="517"/>
                    <a:pt x="669" y="31"/>
                    <a:pt x="334"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99" name="Google Shape;99;p11"/>
            <p:cNvSpPr/>
            <p:nvPr/>
          </p:nvSpPr>
          <p:spPr>
            <a:xfrm>
              <a:off x="1393900" y="2805800"/>
              <a:ext cx="16750" cy="14475"/>
            </a:xfrm>
            <a:custGeom>
              <a:rect b="b" l="l" r="r" t="t"/>
              <a:pathLst>
                <a:path extrusionOk="0" h="579" w="670">
                  <a:moveTo>
                    <a:pt x="335" y="1"/>
                  </a:moveTo>
                  <a:cubicBezTo>
                    <a:pt x="1" y="31"/>
                    <a:pt x="1" y="517"/>
                    <a:pt x="335" y="578"/>
                  </a:cubicBezTo>
                  <a:cubicBezTo>
                    <a:pt x="670" y="517"/>
                    <a:pt x="670" y="31"/>
                    <a:pt x="335"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0" name="Google Shape;100;p11"/>
            <p:cNvSpPr/>
            <p:nvPr/>
          </p:nvSpPr>
          <p:spPr>
            <a:xfrm>
              <a:off x="1431150" y="2899275"/>
              <a:ext cx="9900" cy="7625"/>
            </a:xfrm>
            <a:custGeom>
              <a:rect b="b" l="l" r="r" t="t"/>
              <a:pathLst>
                <a:path extrusionOk="0" h="305" w="396">
                  <a:moveTo>
                    <a:pt x="213" y="0"/>
                  </a:moveTo>
                  <a:cubicBezTo>
                    <a:pt x="0" y="0"/>
                    <a:pt x="0" y="304"/>
                    <a:pt x="213" y="304"/>
                  </a:cubicBezTo>
                  <a:cubicBezTo>
                    <a:pt x="395" y="304"/>
                    <a:pt x="395" y="0"/>
                    <a:pt x="213"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1" name="Google Shape;101;p11"/>
            <p:cNvSpPr/>
            <p:nvPr/>
          </p:nvSpPr>
          <p:spPr>
            <a:xfrm>
              <a:off x="1239650" y="2658375"/>
              <a:ext cx="22075" cy="16750"/>
            </a:xfrm>
            <a:custGeom>
              <a:rect b="b" l="l" r="r" t="t"/>
              <a:pathLst>
                <a:path extrusionOk="0" h="670" w="883">
                  <a:moveTo>
                    <a:pt x="426" y="1"/>
                  </a:moveTo>
                  <a:cubicBezTo>
                    <a:pt x="1" y="1"/>
                    <a:pt x="1" y="670"/>
                    <a:pt x="426" y="670"/>
                  </a:cubicBezTo>
                  <a:cubicBezTo>
                    <a:pt x="882" y="670"/>
                    <a:pt x="882" y="1"/>
                    <a:pt x="426"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2" name="Google Shape;102;p11"/>
            <p:cNvSpPr/>
            <p:nvPr/>
          </p:nvSpPr>
          <p:spPr>
            <a:xfrm>
              <a:off x="1162900" y="2637100"/>
              <a:ext cx="18275" cy="13700"/>
            </a:xfrm>
            <a:custGeom>
              <a:rect b="b" l="l" r="r" t="t"/>
              <a:pathLst>
                <a:path extrusionOk="0" h="548" w="731">
                  <a:moveTo>
                    <a:pt x="365" y="1"/>
                  </a:moveTo>
                  <a:cubicBezTo>
                    <a:pt x="1" y="1"/>
                    <a:pt x="1" y="548"/>
                    <a:pt x="365" y="548"/>
                  </a:cubicBezTo>
                  <a:cubicBezTo>
                    <a:pt x="730" y="548"/>
                    <a:pt x="730" y="1"/>
                    <a:pt x="365"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3" name="Google Shape;103;p11"/>
            <p:cNvSpPr/>
            <p:nvPr/>
          </p:nvSpPr>
          <p:spPr>
            <a:xfrm>
              <a:off x="1197850" y="2581625"/>
              <a:ext cx="15225" cy="12950"/>
            </a:xfrm>
            <a:custGeom>
              <a:rect b="b" l="l" r="r" t="t"/>
              <a:pathLst>
                <a:path extrusionOk="0" h="518" w="609">
                  <a:moveTo>
                    <a:pt x="305" y="1"/>
                  </a:moveTo>
                  <a:cubicBezTo>
                    <a:pt x="1" y="31"/>
                    <a:pt x="1" y="457"/>
                    <a:pt x="305" y="518"/>
                  </a:cubicBezTo>
                  <a:cubicBezTo>
                    <a:pt x="609" y="457"/>
                    <a:pt x="609" y="31"/>
                    <a:pt x="305"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4" name="Google Shape;104;p11"/>
            <p:cNvSpPr/>
            <p:nvPr/>
          </p:nvSpPr>
          <p:spPr>
            <a:xfrm>
              <a:off x="1113500" y="2542125"/>
              <a:ext cx="16000" cy="12950"/>
            </a:xfrm>
            <a:custGeom>
              <a:rect b="b" l="l" r="r" t="t"/>
              <a:pathLst>
                <a:path extrusionOk="0" h="518" w="640">
                  <a:moveTo>
                    <a:pt x="335" y="0"/>
                  </a:moveTo>
                  <a:cubicBezTo>
                    <a:pt x="1" y="0"/>
                    <a:pt x="1" y="517"/>
                    <a:pt x="335" y="517"/>
                  </a:cubicBezTo>
                  <a:cubicBezTo>
                    <a:pt x="639" y="517"/>
                    <a:pt x="639" y="0"/>
                    <a:pt x="335"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5" name="Google Shape;105;p11"/>
            <p:cNvSpPr/>
            <p:nvPr/>
          </p:nvSpPr>
          <p:spPr>
            <a:xfrm>
              <a:off x="1164425" y="2474500"/>
              <a:ext cx="15225" cy="12925"/>
            </a:xfrm>
            <a:custGeom>
              <a:rect b="b" l="l" r="r" t="t"/>
              <a:pathLst>
                <a:path extrusionOk="0" h="517" w="609">
                  <a:moveTo>
                    <a:pt x="304" y="0"/>
                  </a:moveTo>
                  <a:cubicBezTo>
                    <a:pt x="0" y="31"/>
                    <a:pt x="0" y="486"/>
                    <a:pt x="304" y="517"/>
                  </a:cubicBezTo>
                  <a:cubicBezTo>
                    <a:pt x="608" y="486"/>
                    <a:pt x="608" y="31"/>
                    <a:pt x="304"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6" name="Google Shape;106;p11"/>
            <p:cNvSpPr/>
            <p:nvPr/>
          </p:nvSpPr>
          <p:spPr>
            <a:xfrm>
              <a:off x="1227500" y="2457775"/>
              <a:ext cx="16725" cy="12950"/>
            </a:xfrm>
            <a:custGeom>
              <a:rect b="b" l="l" r="r" t="t"/>
              <a:pathLst>
                <a:path extrusionOk="0" h="518" w="669">
                  <a:moveTo>
                    <a:pt x="183" y="0"/>
                  </a:moveTo>
                  <a:cubicBezTo>
                    <a:pt x="152" y="31"/>
                    <a:pt x="91" y="61"/>
                    <a:pt x="61" y="92"/>
                  </a:cubicBezTo>
                  <a:lnTo>
                    <a:pt x="31" y="122"/>
                  </a:lnTo>
                  <a:cubicBezTo>
                    <a:pt x="0" y="183"/>
                    <a:pt x="0" y="213"/>
                    <a:pt x="0" y="274"/>
                  </a:cubicBezTo>
                  <a:cubicBezTo>
                    <a:pt x="0" y="304"/>
                    <a:pt x="0" y="335"/>
                    <a:pt x="0" y="365"/>
                  </a:cubicBezTo>
                  <a:cubicBezTo>
                    <a:pt x="0" y="396"/>
                    <a:pt x="31" y="426"/>
                    <a:pt x="61" y="426"/>
                  </a:cubicBezTo>
                  <a:cubicBezTo>
                    <a:pt x="91" y="456"/>
                    <a:pt x="122" y="487"/>
                    <a:pt x="152" y="517"/>
                  </a:cubicBezTo>
                  <a:lnTo>
                    <a:pt x="304" y="517"/>
                  </a:lnTo>
                  <a:lnTo>
                    <a:pt x="365" y="487"/>
                  </a:lnTo>
                  <a:lnTo>
                    <a:pt x="456" y="487"/>
                  </a:lnTo>
                  <a:cubicBezTo>
                    <a:pt x="487" y="487"/>
                    <a:pt x="517" y="487"/>
                    <a:pt x="547" y="456"/>
                  </a:cubicBezTo>
                  <a:cubicBezTo>
                    <a:pt x="578" y="426"/>
                    <a:pt x="639" y="396"/>
                    <a:pt x="669" y="335"/>
                  </a:cubicBezTo>
                  <a:cubicBezTo>
                    <a:pt x="669" y="304"/>
                    <a:pt x="669" y="304"/>
                    <a:pt x="669" y="274"/>
                  </a:cubicBezTo>
                  <a:lnTo>
                    <a:pt x="669" y="213"/>
                  </a:lnTo>
                  <a:cubicBezTo>
                    <a:pt x="639" y="183"/>
                    <a:pt x="608" y="122"/>
                    <a:pt x="608" y="122"/>
                  </a:cubicBezTo>
                  <a:lnTo>
                    <a:pt x="547" y="61"/>
                  </a:lnTo>
                  <a:cubicBezTo>
                    <a:pt x="527" y="61"/>
                    <a:pt x="507" y="48"/>
                    <a:pt x="487" y="48"/>
                  </a:cubicBezTo>
                  <a:cubicBezTo>
                    <a:pt x="476" y="48"/>
                    <a:pt x="466" y="51"/>
                    <a:pt x="456" y="61"/>
                  </a:cubicBezTo>
                  <a:lnTo>
                    <a:pt x="487" y="31"/>
                  </a:lnTo>
                  <a:lnTo>
                    <a:pt x="395" y="31"/>
                  </a:lnTo>
                  <a:lnTo>
                    <a:pt x="304" y="0"/>
                  </a:ln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7" name="Google Shape;107;p11"/>
            <p:cNvSpPr/>
            <p:nvPr/>
          </p:nvSpPr>
          <p:spPr>
            <a:xfrm>
              <a:off x="1086150" y="2457025"/>
              <a:ext cx="14475" cy="19775"/>
            </a:xfrm>
            <a:custGeom>
              <a:rect b="b" l="l" r="r" t="t"/>
              <a:pathLst>
                <a:path extrusionOk="0" h="791" w="579">
                  <a:moveTo>
                    <a:pt x="213" y="0"/>
                  </a:moveTo>
                  <a:cubicBezTo>
                    <a:pt x="153" y="30"/>
                    <a:pt x="122" y="30"/>
                    <a:pt x="92" y="91"/>
                  </a:cubicBezTo>
                  <a:lnTo>
                    <a:pt x="31" y="122"/>
                  </a:lnTo>
                  <a:cubicBezTo>
                    <a:pt x="1" y="182"/>
                    <a:pt x="1" y="213"/>
                    <a:pt x="1" y="274"/>
                  </a:cubicBezTo>
                  <a:lnTo>
                    <a:pt x="1" y="486"/>
                  </a:lnTo>
                  <a:cubicBezTo>
                    <a:pt x="1" y="547"/>
                    <a:pt x="1" y="578"/>
                    <a:pt x="31" y="608"/>
                  </a:cubicBezTo>
                  <a:cubicBezTo>
                    <a:pt x="61" y="669"/>
                    <a:pt x="92" y="730"/>
                    <a:pt x="183" y="760"/>
                  </a:cubicBezTo>
                  <a:cubicBezTo>
                    <a:pt x="213" y="760"/>
                    <a:pt x="244" y="790"/>
                    <a:pt x="274" y="790"/>
                  </a:cubicBezTo>
                  <a:lnTo>
                    <a:pt x="365" y="790"/>
                  </a:lnTo>
                  <a:cubicBezTo>
                    <a:pt x="396" y="760"/>
                    <a:pt x="457" y="760"/>
                    <a:pt x="487" y="699"/>
                  </a:cubicBezTo>
                  <a:lnTo>
                    <a:pt x="548" y="669"/>
                  </a:lnTo>
                  <a:cubicBezTo>
                    <a:pt x="548" y="608"/>
                    <a:pt x="578" y="547"/>
                    <a:pt x="578" y="517"/>
                  </a:cubicBezTo>
                  <a:lnTo>
                    <a:pt x="578" y="274"/>
                  </a:lnTo>
                  <a:cubicBezTo>
                    <a:pt x="578" y="243"/>
                    <a:pt x="548" y="213"/>
                    <a:pt x="548" y="182"/>
                  </a:cubicBezTo>
                  <a:cubicBezTo>
                    <a:pt x="517" y="122"/>
                    <a:pt x="457" y="61"/>
                    <a:pt x="396" y="30"/>
                  </a:cubicBezTo>
                  <a:cubicBezTo>
                    <a:pt x="365" y="0"/>
                    <a:pt x="305" y="0"/>
                    <a:pt x="274"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8" name="Google Shape;108;p11"/>
            <p:cNvSpPr/>
            <p:nvPr/>
          </p:nvSpPr>
          <p:spPr>
            <a:xfrm>
              <a:off x="1206225" y="2377975"/>
              <a:ext cx="20525" cy="15225"/>
            </a:xfrm>
            <a:custGeom>
              <a:rect b="b" l="l" r="r" t="t"/>
              <a:pathLst>
                <a:path extrusionOk="0" h="609" w="821">
                  <a:moveTo>
                    <a:pt x="426" y="1"/>
                  </a:moveTo>
                  <a:cubicBezTo>
                    <a:pt x="0" y="1"/>
                    <a:pt x="0" y="609"/>
                    <a:pt x="426" y="609"/>
                  </a:cubicBezTo>
                  <a:cubicBezTo>
                    <a:pt x="821" y="609"/>
                    <a:pt x="821" y="1"/>
                    <a:pt x="426"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09" name="Google Shape;109;p11"/>
            <p:cNvSpPr/>
            <p:nvPr/>
          </p:nvSpPr>
          <p:spPr>
            <a:xfrm>
              <a:off x="1077025" y="2389375"/>
              <a:ext cx="20550" cy="15225"/>
            </a:xfrm>
            <a:custGeom>
              <a:rect b="b" l="l" r="r" t="t"/>
              <a:pathLst>
                <a:path extrusionOk="0" h="609" w="822">
                  <a:moveTo>
                    <a:pt x="426" y="1"/>
                  </a:moveTo>
                  <a:cubicBezTo>
                    <a:pt x="1" y="1"/>
                    <a:pt x="1" y="609"/>
                    <a:pt x="426" y="609"/>
                  </a:cubicBezTo>
                  <a:cubicBezTo>
                    <a:pt x="822" y="609"/>
                    <a:pt x="822" y="1"/>
                    <a:pt x="426"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10" name="Google Shape;110;p11"/>
            <p:cNvSpPr/>
            <p:nvPr/>
          </p:nvSpPr>
          <p:spPr>
            <a:xfrm>
              <a:off x="1108200" y="2289075"/>
              <a:ext cx="15200" cy="12950"/>
            </a:xfrm>
            <a:custGeom>
              <a:rect b="b" l="l" r="r" t="t"/>
              <a:pathLst>
                <a:path extrusionOk="0" h="518" w="608">
                  <a:moveTo>
                    <a:pt x="304" y="1"/>
                  </a:moveTo>
                  <a:cubicBezTo>
                    <a:pt x="0" y="31"/>
                    <a:pt x="0" y="457"/>
                    <a:pt x="304" y="517"/>
                  </a:cubicBezTo>
                  <a:cubicBezTo>
                    <a:pt x="608" y="457"/>
                    <a:pt x="608" y="31"/>
                    <a:pt x="304"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11" name="Google Shape;111;p11"/>
            <p:cNvSpPr/>
            <p:nvPr/>
          </p:nvSpPr>
          <p:spPr>
            <a:xfrm>
              <a:off x="1222175" y="2299725"/>
              <a:ext cx="24350" cy="18250"/>
            </a:xfrm>
            <a:custGeom>
              <a:rect b="b" l="l" r="r" t="t"/>
              <a:pathLst>
                <a:path extrusionOk="0" h="730" w="974">
                  <a:moveTo>
                    <a:pt x="183" y="0"/>
                  </a:moveTo>
                  <a:cubicBezTo>
                    <a:pt x="122" y="31"/>
                    <a:pt x="61" y="61"/>
                    <a:pt x="31" y="122"/>
                  </a:cubicBezTo>
                  <a:cubicBezTo>
                    <a:pt x="0" y="183"/>
                    <a:pt x="0" y="243"/>
                    <a:pt x="31" y="304"/>
                  </a:cubicBezTo>
                  <a:cubicBezTo>
                    <a:pt x="31" y="365"/>
                    <a:pt x="61" y="426"/>
                    <a:pt x="122" y="456"/>
                  </a:cubicBezTo>
                  <a:cubicBezTo>
                    <a:pt x="183" y="517"/>
                    <a:pt x="274" y="547"/>
                    <a:pt x="335" y="578"/>
                  </a:cubicBezTo>
                  <a:lnTo>
                    <a:pt x="578" y="699"/>
                  </a:lnTo>
                  <a:cubicBezTo>
                    <a:pt x="639" y="730"/>
                    <a:pt x="700" y="730"/>
                    <a:pt x="760" y="730"/>
                  </a:cubicBezTo>
                  <a:cubicBezTo>
                    <a:pt x="821" y="699"/>
                    <a:pt x="882" y="669"/>
                    <a:pt x="912" y="608"/>
                  </a:cubicBezTo>
                  <a:cubicBezTo>
                    <a:pt x="943" y="547"/>
                    <a:pt x="973" y="486"/>
                    <a:pt x="943" y="426"/>
                  </a:cubicBezTo>
                  <a:cubicBezTo>
                    <a:pt x="912" y="365"/>
                    <a:pt x="882" y="304"/>
                    <a:pt x="821" y="274"/>
                  </a:cubicBezTo>
                  <a:lnTo>
                    <a:pt x="608" y="152"/>
                  </a:lnTo>
                  <a:cubicBezTo>
                    <a:pt x="517" y="122"/>
                    <a:pt x="456" y="91"/>
                    <a:pt x="365" y="31"/>
                  </a:cubicBezTo>
                  <a:cubicBezTo>
                    <a:pt x="335" y="31"/>
                    <a:pt x="304" y="0"/>
                    <a:pt x="274"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12" name="Google Shape;112;p11"/>
            <p:cNvSpPr/>
            <p:nvPr/>
          </p:nvSpPr>
          <p:spPr>
            <a:xfrm>
              <a:off x="1298925" y="2283750"/>
              <a:ext cx="15975" cy="12200"/>
            </a:xfrm>
            <a:custGeom>
              <a:rect b="b" l="l" r="r" t="t"/>
              <a:pathLst>
                <a:path extrusionOk="0" h="488" w="639">
                  <a:moveTo>
                    <a:pt x="304" y="1"/>
                  </a:moveTo>
                  <a:cubicBezTo>
                    <a:pt x="0" y="1"/>
                    <a:pt x="0" y="487"/>
                    <a:pt x="304" y="487"/>
                  </a:cubicBezTo>
                  <a:cubicBezTo>
                    <a:pt x="639" y="487"/>
                    <a:pt x="639" y="1"/>
                    <a:pt x="304" y="1"/>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13" name="Google Shape;113;p11"/>
            <p:cNvSpPr/>
            <p:nvPr/>
          </p:nvSpPr>
          <p:spPr>
            <a:xfrm>
              <a:off x="1298925" y="2250325"/>
              <a:ext cx="15225" cy="11425"/>
            </a:xfrm>
            <a:custGeom>
              <a:rect b="b" l="l" r="r" t="t"/>
              <a:pathLst>
                <a:path extrusionOk="0" h="457" w="609">
                  <a:moveTo>
                    <a:pt x="304" y="0"/>
                  </a:moveTo>
                  <a:cubicBezTo>
                    <a:pt x="0" y="0"/>
                    <a:pt x="0" y="456"/>
                    <a:pt x="304" y="456"/>
                  </a:cubicBezTo>
                  <a:cubicBezTo>
                    <a:pt x="608" y="456"/>
                    <a:pt x="608" y="0"/>
                    <a:pt x="304"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14" name="Google Shape;114;p11"/>
            <p:cNvSpPr/>
            <p:nvPr/>
          </p:nvSpPr>
          <p:spPr>
            <a:xfrm>
              <a:off x="1302725" y="2359000"/>
              <a:ext cx="19025" cy="19000"/>
            </a:xfrm>
            <a:custGeom>
              <a:rect b="b" l="l" r="r" t="t"/>
              <a:pathLst>
                <a:path extrusionOk="0" h="760" w="761">
                  <a:moveTo>
                    <a:pt x="396" y="0"/>
                  </a:moveTo>
                  <a:cubicBezTo>
                    <a:pt x="0" y="122"/>
                    <a:pt x="0" y="638"/>
                    <a:pt x="396" y="760"/>
                  </a:cubicBezTo>
                  <a:cubicBezTo>
                    <a:pt x="760" y="638"/>
                    <a:pt x="760" y="122"/>
                    <a:pt x="396"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15" name="Google Shape;115;p11"/>
            <p:cNvSpPr/>
            <p:nvPr/>
          </p:nvSpPr>
          <p:spPr>
            <a:xfrm>
              <a:off x="1364275" y="2298200"/>
              <a:ext cx="19775" cy="16750"/>
            </a:xfrm>
            <a:custGeom>
              <a:rect b="b" l="l" r="r" t="t"/>
              <a:pathLst>
                <a:path extrusionOk="0" h="670" w="791">
                  <a:moveTo>
                    <a:pt x="396" y="0"/>
                  </a:moveTo>
                  <a:cubicBezTo>
                    <a:pt x="0" y="61"/>
                    <a:pt x="0" y="608"/>
                    <a:pt x="396" y="669"/>
                  </a:cubicBezTo>
                  <a:cubicBezTo>
                    <a:pt x="791" y="608"/>
                    <a:pt x="791" y="61"/>
                    <a:pt x="396"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sp>
          <p:nvSpPr>
            <p:cNvPr id="116" name="Google Shape;116;p11"/>
            <p:cNvSpPr/>
            <p:nvPr/>
          </p:nvSpPr>
          <p:spPr>
            <a:xfrm>
              <a:off x="1370350" y="2388625"/>
              <a:ext cx="19025" cy="15975"/>
            </a:xfrm>
            <a:custGeom>
              <a:rect b="b" l="l" r="r" t="t"/>
              <a:pathLst>
                <a:path extrusionOk="0" h="639" w="761">
                  <a:moveTo>
                    <a:pt x="396" y="0"/>
                  </a:moveTo>
                  <a:cubicBezTo>
                    <a:pt x="1" y="31"/>
                    <a:pt x="1" y="608"/>
                    <a:pt x="396" y="639"/>
                  </a:cubicBezTo>
                  <a:cubicBezTo>
                    <a:pt x="760" y="608"/>
                    <a:pt x="760" y="31"/>
                    <a:pt x="396" y="0"/>
                  </a:cubicBezTo>
                  <a:close/>
                </a:path>
              </a:pathLst>
            </a:custGeom>
            <a:solidFill>
              <a:schemeClr val="accent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sz="2800">
                <a:solidFill>
                  <a:schemeClr val="accent6"/>
                </a:solidFil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1155CC"/>
        </a:solidFill>
      </p:bgPr>
    </p:bg>
    <p:spTree>
      <p:nvGrpSpPr>
        <p:cNvPr id="117" name="Shape 117"/>
        <p:cNvGrpSpPr/>
        <p:nvPr/>
      </p:nvGrpSpPr>
      <p:grpSpPr>
        <a:xfrm>
          <a:off x="0" y="0"/>
          <a:ext cx="0" cy="0"/>
          <a:chOff x="0" y="0"/>
          <a:chExt cx="0" cy="0"/>
        </a:xfrm>
      </p:grpSpPr>
      <p:sp>
        <p:nvSpPr>
          <p:cNvPr id="118" name="Google Shape;118;p12"/>
          <p:cNvSpPr txBox="1"/>
          <p:nvPr>
            <p:ph idx="1" type="body"/>
          </p:nvPr>
        </p:nvSpPr>
        <p:spPr>
          <a:xfrm>
            <a:off x="1423450" y="2192000"/>
            <a:ext cx="15441000" cy="6946200"/>
          </a:xfrm>
          <a:prstGeom prst="rect">
            <a:avLst/>
          </a:prstGeom>
        </p:spPr>
        <p:txBody>
          <a:bodyPr anchorCtr="0" anchor="t" bIns="45700" lIns="91425" spcFirstLastPara="1" rIns="91425" wrap="square" tIns="45700">
            <a:normAutofit/>
          </a:bodyPr>
          <a:lstStyle>
            <a:lvl1pPr indent="-381000" lvl="0" marL="457200">
              <a:lnSpc>
                <a:spcPct val="100000"/>
              </a:lnSpc>
              <a:spcBef>
                <a:spcPts val="640"/>
              </a:spcBef>
              <a:spcAft>
                <a:spcPts val="0"/>
              </a:spcAft>
              <a:buClr>
                <a:srgbClr val="434343"/>
              </a:buClr>
              <a:buSzPts val="2400"/>
              <a:buFont typeface="Anaheim"/>
              <a:buAutoNum type="arabicPeriod"/>
              <a:defRPr sz="2400"/>
            </a:lvl1pPr>
            <a:lvl2pPr indent="-381000" lvl="1" marL="914400">
              <a:spcBef>
                <a:spcPts val="560"/>
              </a:spcBef>
              <a:spcAft>
                <a:spcPts val="0"/>
              </a:spcAft>
              <a:buClr>
                <a:srgbClr val="434343"/>
              </a:buClr>
              <a:buSzPts val="2400"/>
              <a:buFont typeface="Roboto Condensed Light"/>
              <a:buAutoNum type="alphaLcPeriod"/>
              <a:defRPr/>
            </a:lvl2pPr>
            <a:lvl3pPr indent="-381000" lvl="2" marL="1371600">
              <a:spcBef>
                <a:spcPts val="480"/>
              </a:spcBef>
              <a:spcAft>
                <a:spcPts val="0"/>
              </a:spcAft>
              <a:buClr>
                <a:srgbClr val="434343"/>
              </a:buClr>
              <a:buSzPts val="2400"/>
              <a:buFont typeface="Roboto Condensed Light"/>
              <a:buAutoNum type="romanLcPeriod"/>
              <a:defRPr/>
            </a:lvl3pPr>
            <a:lvl4pPr indent="-381000" lvl="3" marL="1828800">
              <a:spcBef>
                <a:spcPts val="400"/>
              </a:spcBef>
              <a:spcAft>
                <a:spcPts val="0"/>
              </a:spcAft>
              <a:buClr>
                <a:srgbClr val="434343"/>
              </a:buClr>
              <a:buSzPts val="2400"/>
              <a:buFont typeface="Roboto Condensed Light"/>
              <a:buAutoNum type="arabicPeriod"/>
              <a:defRPr/>
            </a:lvl4pPr>
            <a:lvl5pPr indent="-381000" lvl="4" marL="2286000">
              <a:spcBef>
                <a:spcPts val="400"/>
              </a:spcBef>
              <a:spcAft>
                <a:spcPts val="0"/>
              </a:spcAft>
              <a:buClr>
                <a:srgbClr val="434343"/>
              </a:buClr>
              <a:buSzPts val="2400"/>
              <a:buFont typeface="Roboto Condensed Light"/>
              <a:buAutoNum type="alphaLcPeriod"/>
              <a:defRPr/>
            </a:lvl5pPr>
            <a:lvl6pPr indent="-381000" lvl="5" marL="2743200">
              <a:spcBef>
                <a:spcPts val="400"/>
              </a:spcBef>
              <a:spcAft>
                <a:spcPts val="0"/>
              </a:spcAft>
              <a:buClr>
                <a:srgbClr val="434343"/>
              </a:buClr>
              <a:buSzPts val="2400"/>
              <a:buFont typeface="Roboto Condensed Light"/>
              <a:buAutoNum type="romanLcPeriod"/>
              <a:defRPr/>
            </a:lvl6pPr>
            <a:lvl7pPr indent="-381000" lvl="6" marL="3200400">
              <a:spcBef>
                <a:spcPts val="400"/>
              </a:spcBef>
              <a:spcAft>
                <a:spcPts val="0"/>
              </a:spcAft>
              <a:buClr>
                <a:srgbClr val="434343"/>
              </a:buClr>
              <a:buSzPts val="2400"/>
              <a:buFont typeface="Roboto Condensed Light"/>
              <a:buAutoNum type="arabicPeriod"/>
              <a:defRPr/>
            </a:lvl7pPr>
            <a:lvl8pPr indent="-381000" lvl="7" marL="3657600">
              <a:spcBef>
                <a:spcPts val="400"/>
              </a:spcBef>
              <a:spcAft>
                <a:spcPts val="0"/>
              </a:spcAft>
              <a:buClr>
                <a:srgbClr val="434343"/>
              </a:buClr>
              <a:buSzPts val="2400"/>
              <a:buFont typeface="Roboto Condensed Light"/>
              <a:buAutoNum type="alphaLcPeriod"/>
              <a:defRPr/>
            </a:lvl8pPr>
            <a:lvl9pPr indent="-381000" lvl="8" marL="4114800">
              <a:spcBef>
                <a:spcPts val="400"/>
              </a:spcBef>
              <a:spcAft>
                <a:spcPts val="0"/>
              </a:spcAft>
              <a:buClr>
                <a:srgbClr val="434343"/>
              </a:buClr>
              <a:buSzPts val="2400"/>
              <a:buFont typeface="Roboto Condensed Light"/>
              <a:buAutoNum type="romanLcPeriod"/>
              <a:defRPr/>
            </a:lvl9pPr>
          </a:lstStyle>
          <a:p/>
        </p:txBody>
      </p:sp>
      <p:sp>
        <p:nvSpPr>
          <p:cNvPr id="119" name="Google Shape;119;p12"/>
          <p:cNvSpPr txBox="1"/>
          <p:nvPr>
            <p:ph type="title"/>
          </p:nvPr>
        </p:nvSpPr>
        <p:spPr>
          <a:xfrm>
            <a:off x="1423450" y="733493"/>
            <a:ext cx="15441000" cy="1161600"/>
          </a:xfrm>
          <a:prstGeom prst="rect">
            <a:avLst/>
          </a:prstGeom>
        </p:spPr>
        <p:txBody>
          <a:bodyPr anchorCtr="0" anchor="ctr" bIns="45700" lIns="91425" spcFirstLastPara="1" rIns="91425" wrap="square" tIns="45700">
            <a:normAutofit/>
          </a:bodyPr>
          <a:lstStyle>
            <a:lvl1pPr lvl="0">
              <a:spcBef>
                <a:spcPts val="0"/>
              </a:spcBef>
              <a:spcAft>
                <a:spcPts val="0"/>
              </a:spcAft>
              <a:buClr>
                <a:schemeClr val="accent6"/>
              </a:buClr>
              <a:buSzPts val="9950"/>
              <a:buNone/>
              <a:defRPr sz="7000">
                <a:solidFill>
                  <a:schemeClr val="accent6"/>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grpSp>
        <p:nvGrpSpPr>
          <p:cNvPr id="120" name="Google Shape;120;p12"/>
          <p:cNvGrpSpPr/>
          <p:nvPr/>
        </p:nvGrpSpPr>
        <p:grpSpPr>
          <a:xfrm rot="2306049">
            <a:off x="15067068" y="7777058"/>
            <a:ext cx="1687651" cy="2534876"/>
            <a:chOff x="5900825" y="3389400"/>
            <a:chExt cx="558550" cy="838950"/>
          </a:xfrm>
        </p:grpSpPr>
        <p:sp>
          <p:nvSpPr>
            <p:cNvPr id="121" name="Google Shape;121;p12"/>
            <p:cNvSpPr/>
            <p:nvPr/>
          </p:nvSpPr>
          <p:spPr>
            <a:xfrm>
              <a:off x="6191875" y="3672825"/>
              <a:ext cx="22050" cy="17525"/>
            </a:xfrm>
            <a:custGeom>
              <a:rect b="b" l="l" r="r" t="t"/>
              <a:pathLst>
                <a:path extrusionOk="0" h="701" w="882">
                  <a:moveTo>
                    <a:pt x="335" y="1"/>
                  </a:moveTo>
                  <a:cubicBezTo>
                    <a:pt x="304" y="1"/>
                    <a:pt x="244" y="1"/>
                    <a:pt x="213" y="31"/>
                  </a:cubicBezTo>
                  <a:cubicBezTo>
                    <a:pt x="183" y="62"/>
                    <a:pt x="122" y="62"/>
                    <a:pt x="92" y="123"/>
                  </a:cubicBezTo>
                  <a:cubicBezTo>
                    <a:pt x="61" y="123"/>
                    <a:pt x="61" y="183"/>
                    <a:pt x="31" y="214"/>
                  </a:cubicBezTo>
                  <a:cubicBezTo>
                    <a:pt x="0" y="244"/>
                    <a:pt x="0" y="305"/>
                    <a:pt x="0" y="335"/>
                  </a:cubicBezTo>
                  <a:lnTo>
                    <a:pt x="0" y="426"/>
                  </a:lnTo>
                  <a:cubicBezTo>
                    <a:pt x="31" y="487"/>
                    <a:pt x="61" y="548"/>
                    <a:pt x="92" y="578"/>
                  </a:cubicBezTo>
                  <a:lnTo>
                    <a:pt x="152" y="639"/>
                  </a:lnTo>
                  <a:cubicBezTo>
                    <a:pt x="213" y="670"/>
                    <a:pt x="274" y="700"/>
                    <a:pt x="335" y="700"/>
                  </a:cubicBezTo>
                  <a:lnTo>
                    <a:pt x="335" y="670"/>
                  </a:lnTo>
                  <a:lnTo>
                    <a:pt x="547" y="670"/>
                  </a:lnTo>
                  <a:cubicBezTo>
                    <a:pt x="608" y="670"/>
                    <a:pt x="639" y="670"/>
                    <a:pt x="699" y="639"/>
                  </a:cubicBezTo>
                  <a:cubicBezTo>
                    <a:pt x="730" y="639"/>
                    <a:pt x="760" y="609"/>
                    <a:pt x="791" y="578"/>
                  </a:cubicBezTo>
                  <a:cubicBezTo>
                    <a:pt x="821" y="548"/>
                    <a:pt x="851" y="518"/>
                    <a:pt x="851" y="457"/>
                  </a:cubicBezTo>
                  <a:cubicBezTo>
                    <a:pt x="882" y="426"/>
                    <a:pt x="882" y="396"/>
                    <a:pt x="882" y="335"/>
                  </a:cubicBezTo>
                  <a:lnTo>
                    <a:pt x="882" y="244"/>
                  </a:lnTo>
                  <a:cubicBezTo>
                    <a:pt x="882" y="183"/>
                    <a:pt x="851" y="153"/>
                    <a:pt x="791" y="123"/>
                  </a:cubicBezTo>
                  <a:lnTo>
                    <a:pt x="730" y="62"/>
                  </a:lnTo>
                  <a:cubicBezTo>
                    <a:pt x="699" y="31"/>
                    <a:pt x="639" y="1"/>
                    <a:pt x="578"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2" name="Google Shape;122;p12"/>
            <p:cNvSpPr/>
            <p:nvPr/>
          </p:nvSpPr>
          <p:spPr>
            <a:xfrm>
              <a:off x="6173625" y="3727550"/>
              <a:ext cx="24350" cy="19775"/>
            </a:xfrm>
            <a:custGeom>
              <a:rect b="b" l="l" r="r" t="t"/>
              <a:pathLst>
                <a:path extrusionOk="0" h="791" w="974">
                  <a:moveTo>
                    <a:pt x="396" y="0"/>
                  </a:moveTo>
                  <a:cubicBezTo>
                    <a:pt x="335" y="0"/>
                    <a:pt x="305" y="0"/>
                    <a:pt x="244" y="31"/>
                  </a:cubicBezTo>
                  <a:cubicBezTo>
                    <a:pt x="183" y="61"/>
                    <a:pt x="153" y="92"/>
                    <a:pt x="122" y="122"/>
                  </a:cubicBezTo>
                  <a:lnTo>
                    <a:pt x="62" y="183"/>
                  </a:lnTo>
                  <a:cubicBezTo>
                    <a:pt x="31" y="244"/>
                    <a:pt x="1" y="304"/>
                    <a:pt x="1" y="335"/>
                  </a:cubicBezTo>
                  <a:cubicBezTo>
                    <a:pt x="1" y="365"/>
                    <a:pt x="1" y="426"/>
                    <a:pt x="1" y="456"/>
                  </a:cubicBezTo>
                  <a:cubicBezTo>
                    <a:pt x="31" y="487"/>
                    <a:pt x="31" y="548"/>
                    <a:pt x="62" y="578"/>
                  </a:cubicBezTo>
                  <a:lnTo>
                    <a:pt x="122" y="669"/>
                  </a:lnTo>
                  <a:cubicBezTo>
                    <a:pt x="153" y="700"/>
                    <a:pt x="214" y="760"/>
                    <a:pt x="305" y="760"/>
                  </a:cubicBezTo>
                  <a:lnTo>
                    <a:pt x="335" y="760"/>
                  </a:lnTo>
                  <a:cubicBezTo>
                    <a:pt x="396" y="791"/>
                    <a:pt x="426" y="791"/>
                    <a:pt x="457" y="791"/>
                  </a:cubicBezTo>
                  <a:lnTo>
                    <a:pt x="609" y="791"/>
                  </a:lnTo>
                  <a:lnTo>
                    <a:pt x="700" y="760"/>
                  </a:lnTo>
                  <a:lnTo>
                    <a:pt x="791" y="730"/>
                  </a:lnTo>
                  <a:cubicBezTo>
                    <a:pt x="822" y="700"/>
                    <a:pt x="882" y="669"/>
                    <a:pt x="882" y="639"/>
                  </a:cubicBezTo>
                  <a:cubicBezTo>
                    <a:pt x="913" y="608"/>
                    <a:pt x="943" y="578"/>
                    <a:pt x="943" y="548"/>
                  </a:cubicBezTo>
                  <a:cubicBezTo>
                    <a:pt x="974" y="517"/>
                    <a:pt x="974" y="487"/>
                    <a:pt x="974" y="426"/>
                  </a:cubicBezTo>
                  <a:lnTo>
                    <a:pt x="974" y="335"/>
                  </a:lnTo>
                  <a:lnTo>
                    <a:pt x="943" y="244"/>
                  </a:lnTo>
                  <a:cubicBezTo>
                    <a:pt x="913" y="213"/>
                    <a:pt x="882" y="183"/>
                    <a:pt x="852" y="152"/>
                  </a:cubicBezTo>
                  <a:cubicBezTo>
                    <a:pt x="822" y="122"/>
                    <a:pt x="761" y="92"/>
                    <a:pt x="730" y="92"/>
                  </a:cubicBezTo>
                  <a:lnTo>
                    <a:pt x="700" y="61"/>
                  </a:lnTo>
                  <a:lnTo>
                    <a:pt x="609" y="0"/>
                  </a:ln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3" name="Google Shape;123;p12"/>
            <p:cNvSpPr/>
            <p:nvPr/>
          </p:nvSpPr>
          <p:spPr>
            <a:xfrm>
              <a:off x="6224550" y="3733625"/>
              <a:ext cx="19025" cy="18275"/>
            </a:xfrm>
            <a:custGeom>
              <a:rect b="b" l="l" r="r" t="t"/>
              <a:pathLst>
                <a:path extrusionOk="0" h="731" w="761">
                  <a:moveTo>
                    <a:pt x="365" y="1"/>
                  </a:moveTo>
                  <a:cubicBezTo>
                    <a:pt x="0" y="122"/>
                    <a:pt x="0" y="639"/>
                    <a:pt x="365" y="730"/>
                  </a:cubicBezTo>
                  <a:cubicBezTo>
                    <a:pt x="760" y="639"/>
                    <a:pt x="760" y="122"/>
                    <a:pt x="365"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4" name="Google Shape;124;p12"/>
            <p:cNvSpPr/>
            <p:nvPr/>
          </p:nvSpPr>
          <p:spPr>
            <a:xfrm>
              <a:off x="6178200" y="3799750"/>
              <a:ext cx="26625" cy="22050"/>
            </a:xfrm>
            <a:custGeom>
              <a:rect b="b" l="l" r="r" t="t"/>
              <a:pathLst>
                <a:path extrusionOk="0" h="882" w="1065">
                  <a:moveTo>
                    <a:pt x="487" y="0"/>
                  </a:moveTo>
                  <a:cubicBezTo>
                    <a:pt x="426" y="0"/>
                    <a:pt x="365" y="0"/>
                    <a:pt x="304" y="30"/>
                  </a:cubicBezTo>
                  <a:lnTo>
                    <a:pt x="213" y="61"/>
                  </a:lnTo>
                  <a:cubicBezTo>
                    <a:pt x="152" y="91"/>
                    <a:pt x="122" y="122"/>
                    <a:pt x="91" y="182"/>
                  </a:cubicBezTo>
                  <a:cubicBezTo>
                    <a:pt x="61" y="213"/>
                    <a:pt x="31" y="243"/>
                    <a:pt x="31" y="274"/>
                  </a:cubicBezTo>
                  <a:cubicBezTo>
                    <a:pt x="0" y="334"/>
                    <a:pt x="0" y="395"/>
                    <a:pt x="0" y="456"/>
                  </a:cubicBezTo>
                  <a:lnTo>
                    <a:pt x="0" y="547"/>
                  </a:lnTo>
                  <a:lnTo>
                    <a:pt x="31" y="669"/>
                  </a:lnTo>
                  <a:cubicBezTo>
                    <a:pt x="61" y="699"/>
                    <a:pt x="91" y="760"/>
                    <a:pt x="152" y="790"/>
                  </a:cubicBezTo>
                  <a:cubicBezTo>
                    <a:pt x="183" y="821"/>
                    <a:pt x="243" y="851"/>
                    <a:pt x="304" y="851"/>
                  </a:cubicBezTo>
                  <a:cubicBezTo>
                    <a:pt x="365" y="881"/>
                    <a:pt x="426" y="881"/>
                    <a:pt x="456" y="881"/>
                  </a:cubicBezTo>
                  <a:lnTo>
                    <a:pt x="639" y="881"/>
                  </a:lnTo>
                  <a:cubicBezTo>
                    <a:pt x="821" y="881"/>
                    <a:pt x="942" y="760"/>
                    <a:pt x="1034" y="608"/>
                  </a:cubicBezTo>
                  <a:cubicBezTo>
                    <a:pt x="1034" y="578"/>
                    <a:pt x="1064" y="517"/>
                    <a:pt x="1064" y="456"/>
                  </a:cubicBezTo>
                  <a:lnTo>
                    <a:pt x="1064" y="334"/>
                  </a:lnTo>
                  <a:cubicBezTo>
                    <a:pt x="1034" y="274"/>
                    <a:pt x="1003" y="182"/>
                    <a:pt x="942" y="152"/>
                  </a:cubicBezTo>
                  <a:lnTo>
                    <a:pt x="851" y="91"/>
                  </a:lnTo>
                  <a:cubicBezTo>
                    <a:pt x="807" y="47"/>
                    <a:pt x="746" y="18"/>
                    <a:pt x="693" y="18"/>
                  </a:cubicBezTo>
                  <a:cubicBezTo>
                    <a:pt x="673" y="18"/>
                    <a:pt x="655" y="22"/>
                    <a:pt x="639" y="30"/>
                  </a:cubicBezTo>
                  <a:lnTo>
                    <a:pt x="669" y="0"/>
                  </a:ln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5" name="Google Shape;125;p12"/>
            <p:cNvSpPr/>
            <p:nvPr/>
          </p:nvSpPr>
          <p:spPr>
            <a:xfrm>
              <a:off x="6133350" y="3824050"/>
              <a:ext cx="21300" cy="17500"/>
            </a:xfrm>
            <a:custGeom>
              <a:rect b="b" l="l" r="r" t="t"/>
              <a:pathLst>
                <a:path extrusionOk="0" h="700" w="852">
                  <a:moveTo>
                    <a:pt x="426" y="1"/>
                  </a:moveTo>
                  <a:cubicBezTo>
                    <a:pt x="1" y="61"/>
                    <a:pt x="1" y="669"/>
                    <a:pt x="426" y="700"/>
                  </a:cubicBezTo>
                  <a:cubicBezTo>
                    <a:pt x="852" y="669"/>
                    <a:pt x="852" y="61"/>
                    <a:pt x="426"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6" name="Google Shape;126;p12"/>
            <p:cNvSpPr/>
            <p:nvPr/>
          </p:nvSpPr>
          <p:spPr>
            <a:xfrm>
              <a:off x="6100675" y="3870400"/>
              <a:ext cx="19025" cy="15225"/>
            </a:xfrm>
            <a:custGeom>
              <a:rect b="b" l="l" r="r" t="t"/>
              <a:pathLst>
                <a:path extrusionOk="0" h="609" w="761">
                  <a:moveTo>
                    <a:pt x="396" y="1"/>
                  </a:moveTo>
                  <a:cubicBezTo>
                    <a:pt x="1" y="1"/>
                    <a:pt x="1" y="609"/>
                    <a:pt x="396" y="609"/>
                  </a:cubicBezTo>
                  <a:cubicBezTo>
                    <a:pt x="761" y="609"/>
                    <a:pt x="761" y="1"/>
                    <a:pt x="396"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7" name="Google Shape;127;p12"/>
            <p:cNvSpPr/>
            <p:nvPr/>
          </p:nvSpPr>
          <p:spPr>
            <a:xfrm>
              <a:off x="6084725" y="3916725"/>
              <a:ext cx="17500" cy="12975"/>
            </a:xfrm>
            <a:custGeom>
              <a:rect b="b" l="l" r="r" t="t"/>
              <a:pathLst>
                <a:path extrusionOk="0" h="519" w="700">
                  <a:moveTo>
                    <a:pt x="364" y="1"/>
                  </a:moveTo>
                  <a:cubicBezTo>
                    <a:pt x="354" y="1"/>
                    <a:pt x="345" y="1"/>
                    <a:pt x="335" y="2"/>
                  </a:cubicBezTo>
                  <a:cubicBezTo>
                    <a:pt x="1" y="2"/>
                    <a:pt x="1" y="519"/>
                    <a:pt x="335" y="519"/>
                  </a:cubicBezTo>
                  <a:cubicBezTo>
                    <a:pt x="690" y="519"/>
                    <a:pt x="699" y="1"/>
                    <a:pt x="364"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8" name="Google Shape;128;p12"/>
            <p:cNvSpPr/>
            <p:nvPr/>
          </p:nvSpPr>
          <p:spPr>
            <a:xfrm>
              <a:off x="6055100" y="3926650"/>
              <a:ext cx="19775" cy="15200"/>
            </a:xfrm>
            <a:custGeom>
              <a:rect b="b" l="l" r="r" t="t"/>
              <a:pathLst>
                <a:path extrusionOk="0" h="608" w="791">
                  <a:moveTo>
                    <a:pt x="395" y="0"/>
                  </a:moveTo>
                  <a:cubicBezTo>
                    <a:pt x="0" y="0"/>
                    <a:pt x="0" y="608"/>
                    <a:pt x="395" y="608"/>
                  </a:cubicBezTo>
                  <a:cubicBezTo>
                    <a:pt x="790" y="608"/>
                    <a:pt x="790" y="0"/>
                    <a:pt x="395"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29" name="Google Shape;129;p12"/>
            <p:cNvSpPr/>
            <p:nvPr/>
          </p:nvSpPr>
          <p:spPr>
            <a:xfrm>
              <a:off x="5992775" y="3985900"/>
              <a:ext cx="15225" cy="15225"/>
            </a:xfrm>
            <a:custGeom>
              <a:rect b="b" l="l" r="r" t="t"/>
              <a:pathLst>
                <a:path extrusionOk="0" h="609" w="609">
                  <a:moveTo>
                    <a:pt x="426" y="1"/>
                  </a:moveTo>
                  <a:cubicBezTo>
                    <a:pt x="365" y="1"/>
                    <a:pt x="335" y="31"/>
                    <a:pt x="305" y="62"/>
                  </a:cubicBezTo>
                  <a:lnTo>
                    <a:pt x="61" y="274"/>
                  </a:lnTo>
                  <a:cubicBezTo>
                    <a:pt x="31" y="305"/>
                    <a:pt x="1" y="366"/>
                    <a:pt x="1" y="426"/>
                  </a:cubicBezTo>
                  <a:cubicBezTo>
                    <a:pt x="1" y="426"/>
                    <a:pt x="1" y="457"/>
                    <a:pt x="1" y="487"/>
                  </a:cubicBezTo>
                  <a:cubicBezTo>
                    <a:pt x="31" y="518"/>
                    <a:pt x="31" y="518"/>
                    <a:pt x="61" y="548"/>
                  </a:cubicBezTo>
                  <a:cubicBezTo>
                    <a:pt x="92" y="578"/>
                    <a:pt x="122" y="609"/>
                    <a:pt x="183" y="609"/>
                  </a:cubicBezTo>
                  <a:cubicBezTo>
                    <a:pt x="244" y="609"/>
                    <a:pt x="274" y="578"/>
                    <a:pt x="305" y="548"/>
                  </a:cubicBezTo>
                  <a:lnTo>
                    <a:pt x="548" y="305"/>
                  </a:lnTo>
                  <a:cubicBezTo>
                    <a:pt x="578" y="274"/>
                    <a:pt x="578" y="244"/>
                    <a:pt x="609" y="183"/>
                  </a:cubicBezTo>
                  <a:cubicBezTo>
                    <a:pt x="609" y="153"/>
                    <a:pt x="609" y="123"/>
                    <a:pt x="609" y="123"/>
                  </a:cubicBezTo>
                  <a:cubicBezTo>
                    <a:pt x="578" y="92"/>
                    <a:pt x="578" y="62"/>
                    <a:pt x="548" y="62"/>
                  </a:cubicBezTo>
                  <a:cubicBezTo>
                    <a:pt x="517" y="31"/>
                    <a:pt x="457" y="1"/>
                    <a:pt x="426"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0" name="Google Shape;130;p12"/>
            <p:cNvSpPr/>
            <p:nvPr/>
          </p:nvSpPr>
          <p:spPr>
            <a:xfrm>
              <a:off x="5963150" y="4023900"/>
              <a:ext cx="12925" cy="11425"/>
            </a:xfrm>
            <a:custGeom>
              <a:rect b="b" l="l" r="r" t="t"/>
              <a:pathLst>
                <a:path extrusionOk="0" h="457" w="517">
                  <a:moveTo>
                    <a:pt x="274" y="1"/>
                  </a:moveTo>
                  <a:cubicBezTo>
                    <a:pt x="0" y="31"/>
                    <a:pt x="0" y="426"/>
                    <a:pt x="274" y="457"/>
                  </a:cubicBezTo>
                  <a:cubicBezTo>
                    <a:pt x="517" y="426"/>
                    <a:pt x="517" y="31"/>
                    <a:pt x="274"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1" name="Google Shape;131;p12"/>
            <p:cNvSpPr/>
            <p:nvPr/>
          </p:nvSpPr>
          <p:spPr>
            <a:xfrm>
              <a:off x="5931225" y="4077850"/>
              <a:ext cx="20550" cy="16000"/>
            </a:xfrm>
            <a:custGeom>
              <a:rect b="b" l="l" r="r" t="t"/>
              <a:pathLst>
                <a:path extrusionOk="0" h="640" w="822">
                  <a:moveTo>
                    <a:pt x="426" y="1"/>
                  </a:moveTo>
                  <a:cubicBezTo>
                    <a:pt x="1" y="1"/>
                    <a:pt x="1" y="639"/>
                    <a:pt x="426" y="639"/>
                  </a:cubicBezTo>
                  <a:cubicBezTo>
                    <a:pt x="821" y="639"/>
                    <a:pt x="821" y="1"/>
                    <a:pt x="426"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2" name="Google Shape;132;p12"/>
            <p:cNvSpPr/>
            <p:nvPr/>
          </p:nvSpPr>
          <p:spPr>
            <a:xfrm>
              <a:off x="5915275" y="4157650"/>
              <a:ext cx="19025" cy="14450"/>
            </a:xfrm>
            <a:custGeom>
              <a:rect b="b" l="l" r="r" t="t"/>
              <a:pathLst>
                <a:path extrusionOk="0" h="578" w="761">
                  <a:moveTo>
                    <a:pt x="365" y="0"/>
                  </a:moveTo>
                  <a:cubicBezTo>
                    <a:pt x="0" y="0"/>
                    <a:pt x="0" y="578"/>
                    <a:pt x="365" y="578"/>
                  </a:cubicBezTo>
                  <a:cubicBezTo>
                    <a:pt x="760" y="578"/>
                    <a:pt x="760" y="0"/>
                    <a:pt x="365"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3" name="Google Shape;133;p12"/>
            <p:cNvSpPr/>
            <p:nvPr/>
          </p:nvSpPr>
          <p:spPr>
            <a:xfrm>
              <a:off x="5900825" y="4202725"/>
              <a:ext cx="29675" cy="25625"/>
            </a:xfrm>
            <a:custGeom>
              <a:rect b="b" l="l" r="r" t="t"/>
              <a:pathLst>
                <a:path extrusionOk="0" h="1025" w="1187">
                  <a:moveTo>
                    <a:pt x="510" y="1"/>
                  </a:moveTo>
                  <a:cubicBezTo>
                    <a:pt x="253" y="1"/>
                    <a:pt x="1" y="198"/>
                    <a:pt x="1" y="507"/>
                  </a:cubicBezTo>
                  <a:cubicBezTo>
                    <a:pt x="1" y="781"/>
                    <a:pt x="214" y="1024"/>
                    <a:pt x="487" y="1024"/>
                  </a:cubicBezTo>
                  <a:cubicBezTo>
                    <a:pt x="943" y="1024"/>
                    <a:pt x="1186" y="477"/>
                    <a:pt x="852" y="143"/>
                  </a:cubicBezTo>
                  <a:cubicBezTo>
                    <a:pt x="754" y="45"/>
                    <a:pt x="631" y="1"/>
                    <a:pt x="510"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4" name="Google Shape;134;p12"/>
            <p:cNvSpPr/>
            <p:nvPr/>
          </p:nvSpPr>
          <p:spPr>
            <a:xfrm>
              <a:off x="5998850" y="4128775"/>
              <a:ext cx="35000" cy="32700"/>
            </a:xfrm>
            <a:custGeom>
              <a:rect b="b" l="l" r="r" t="t"/>
              <a:pathLst>
                <a:path extrusionOk="0" h="1308" w="1400">
                  <a:moveTo>
                    <a:pt x="852" y="0"/>
                  </a:moveTo>
                  <a:lnTo>
                    <a:pt x="700" y="31"/>
                  </a:lnTo>
                  <a:cubicBezTo>
                    <a:pt x="609" y="31"/>
                    <a:pt x="518" y="91"/>
                    <a:pt x="457" y="152"/>
                  </a:cubicBezTo>
                  <a:lnTo>
                    <a:pt x="214" y="365"/>
                  </a:lnTo>
                  <a:cubicBezTo>
                    <a:pt x="62" y="517"/>
                    <a:pt x="1" y="760"/>
                    <a:pt x="92" y="973"/>
                  </a:cubicBezTo>
                  <a:cubicBezTo>
                    <a:pt x="122" y="1034"/>
                    <a:pt x="153" y="1095"/>
                    <a:pt x="214" y="1155"/>
                  </a:cubicBezTo>
                  <a:lnTo>
                    <a:pt x="335" y="1247"/>
                  </a:lnTo>
                  <a:cubicBezTo>
                    <a:pt x="426" y="1277"/>
                    <a:pt x="518" y="1307"/>
                    <a:pt x="609" y="1307"/>
                  </a:cubicBezTo>
                  <a:lnTo>
                    <a:pt x="761" y="1307"/>
                  </a:lnTo>
                  <a:cubicBezTo>
                    <a:pt x="852" y="1277"/>
                    <a:pt x="943" y="1216"/>
                    <a:pt x="1004" y="1155"/>
                  </a:cubicBezTo>
                  <a:cubicBezTo>
                    <a:pt x="1095" y="1064"/>
                    <a:pt x="1156" y="1003"/>
                    <a:pt x="1247" y="912"/>
                  </a:cubicBezTo>
                  <a:cubicBezTo>
                    <a:pt x="1277" y="882"/>
                    <a:pt x="1308" y="821"/>
                    <a:pt x="1338" y="760"/>
                  </a:cubicBezTo>
                  <a:cubicBezTo>
                    <a:pt x="1369" y="669"/>
                    <a:pt x="1399" y="608"/>
                    <a:pt x="1399" y="547"/>
                  </a:cubicBezTo>
                  <a:cubicBezTo>
                    <a:pt x="1399" y="456"/>
                    <a:pt x="1369" y="395"/>
                    <a:pt x="1338" y="335"/>
                  </a:cubicBezTo>
                  <a:cubicBezTo>
                    <a:pt x="1308" y="274"/>
                    <a:pt x="1277" y="213"/>
                    <a:pt x="1217" y="152"/>
                  </a:cubicBezTo>
                  <a:lnTo>
                    <a:pt x="1125" y="91"/>
                  </a:lnTo>
                  <a:cubicBezTo>
                    <a:pt x="1034" y="31"/>
                    <a:pt x="943" y="0"/>
                    <a:pt x="852"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5" name="Google Shape;135;p12"/>
            <p:cNvSpPr/>
            <p:nvPr/>
          </p:nvSpPr>
          <p:spPr>
            <a:xfrm>
              <a:off x="6011775" y="4033025"/>
              <a:ext cx="34225" cy="32700"/>
            </a:xfrm>
            <a:custGeom>
              <a:rect b="b" l="l" r="r" t="t"/>
              <a:pathLst>
                <a:path extrusionOk="0" h="1308" w="1369">
                  <a:moveTo>
                    <a:pt x="639" y="0"/>
                  </a:moveTo>
                  <a:cubicBezTo>
                    <a:pt x="548" y="31"/>
                    <a:pt x="456" y="61"/>
                    <a:pt x="396" y="152"/>
                  </a:cubicBezTo>
                  <a:lnTo>
                    <a:pt x="335" y="183"/>
                  </a:lnTo>
                  <a:lnTo>
                    <a:pt x="274" y="244"/>
                  </a:lnTo>
                  <a:cubicBezTo>
                    <a:pt x="274" y="274"/>
                    <a:pt x="244" y="274"/>
                    <a:pt x="244" y="304"/>
                  </a:cubicBezTo>
                  <a:lnTo>
                    <a:pt x="183" y="365"/>
                  </a:lnTo>
                  <a:cubicBezTo>
                    <a:pt x="122" y="426"/>
                    <a:pt x="92" y="487"/>
                    <a:pt x="61" y="548"/>
                  </a:cubicBezTo>
                  <a:cubicBezTo>
                    <a:pt x="31" y="608"/>
                    <a:pt x="1" y="669"/>
                    <a:pt x="31" y="760"/>
                  </a:cubicBezTo>
                  <a:cubicBezTo>
                    <a:pt x="1" y="821"/>
                    <a:pt x="31" y="912"/>
                    <a:pt x="61" y="973"/>
                  </a:cubicBezTo>
                  <a:cubicBezTo>
                    <a:pt x="92" y="1034"/>
                    <a:pt x="122" y="1095"/>
                    <a:pt x="183" y="1155"/>
                  </a:cubicBezTo>
                  <a:lnTo>
                    <a:pt x="305" y="1216"/>
                  </a:lnTo>
                  <a:cubicBezTo>
                    <a:pt x="365" y="1277"/>
                    <a:pt x="456" y="1307"/>
                    <a:pt x="578" y="1307"/>
                  </a:cubicBezTo>
                  <a:lnTo>
                    <a:pt x="700" y="1277"/>
                  </a:lnTo>
                  <a:cubicBezTo>
                    <a:pt x="791" y="1247"/>
                    <a:pt x="882" y="1216"/>
                    <a:pt x="943" y="1155"/>
                  </a:cubicBezTo>
                  <a:lnTo>
                    <a:pt x="1004" y="1095"/>
                  </a:lnTo>
                  <a:lnTo>
                    <a:pt x="1064" y="1064"/>
                  </a:lnTo>
                  <a:lnTo>
                    <a:pt x="1125" y="1004"/>
                  </a:lnTo>
                  <a:lnTo>
                    <a:pt x="1186" y="943"/>
                  </a:lnTo>
                  <a:cubicBezTo>
                    <a:pt x="1216" y="882"/>
                    <a:pt x="1277" y="821"/>
                    <a:pt x="1277" y="760"/>
                  </a:cubicBezTo>
                  <a:cubicBezTo>
                    <a:pt x="1368" y="639"/>
                    <a:pt x="1368" y="456"/>
                    <a:pt x="1277" y="335"/>
                  </a:cubicBezTo>
                  <a:cubicBezTo>
                    <a:pt x="1277" y="274"/>
                    <a:pt x="1216" y="213"/>
                    <a:pt x="1186" y="152"/>
                  </a:cubicBezTo>
                  <a:lnTo>
                    <a:pt x="1064" y="61"/>
                  </a:lnTo>
                  <a:cubicBezTo>
                    <a:pt x="973" y="31"/>
                    <a:pt x="882" y="0"/>
                    <a:pt x="791"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6" name="Google Shape;136;p12"/>
            <p:cNvSpPr/>
            <p:nvPr/>
          </p:nvSpPr>
          <p:spPr>
            <a:xfrm>
              <a:off x="6066500" y="4036325"/>
              <a:ext cx="23575" cy="21050"/>
            </a:xfrm>
            <a:custGeom>
              <a:rect b="b" l="l" r="r" t="t"/>
              <a:pathLst>
                <a:path extrusionOk="0" h="842" w="943">
                  <a:moveTo>
                    <a:pt x="415" y="1"/>
                  </a:moveTo>
                  <a:cubicBezTo>
                    <a:pt x="200" y="1"/>
                    <a:pt x="0" y="165"/>
                    <a:pt x="0" y="416"/>
                  </a:cubicBezTo>
                  <a:cubicBezTo>
                    <a:pt x="0" y="659"/>
                    <a:pt x="182" y="841"/>
                    <a:pt x="395" y="841"/>
                  </a:cubicBezTo>
                  <a:cubicBezTo>
                    <a:pt x="760" y="811"/>
                    <a:pt x="942" y="385"/>
                    <a:pt x="699" y="112"/>
                  </a:cubicBezTo>
                  <a:cubicBezTo>
                    <a:pt x="613" y="35"/>
                    <a:pt x="512" y="1"/>
                    <a:pt x="415"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7" name="Google Shape;137;p12"/>
            <p:cNvSpPr/>
            <p:nvPr/>
          </p:nvSpPr>
          <p:spPr>
            <a:xfrm>
              <a:off x="6058125" y="4014775"/>
              <a:ext cx="25100" cy="19025"/>
            </a:xfrm>
            <a:custGeom>
              <a:rect b="b" l="l" r="r" t="t"/>
              <a:pathLst>
                <a:path extrusionOk="0" h="761" w="1004">
                  <a:moveTo>
                    <a:pt x="517" y="1"/>
                  </a:moveTo>
                  <a:cubicBezTo>
                    <a:pt x="1" y="1"/>
                    <a:pt x="1" y="761"/>
                    <a:pt x="517" y="761"/>
                  </a:cubicBezTo>
                  <a:cubicBezTo>
                    <a:pt x="1004" y="761"/>
                    <a:pt x="1004" y="1"/>
                    <a:pt x="517"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8" name="Google Shape;138;p12"/>
            <p:cNvSpPr/>
            <p:nvPr/>
          </p:nvSpPr>
          <p:spPr>
            <a:xfrm>
              <a:off x="6025450" y="3947925"/>
              <a:ext cx="22825" cy="17500"/>
            </a:xfrm>
            <a:custGeom>
              <a:rect b="b" l="l" r="r" t="t"/>
              <a:pathLst>
                <a:path extrusionOk="0" h="700" w="913">
                  <a:moveTo>
                    <a:pt x="457" y="0"/>
                  </a:moveTo>
                  <a:cubicBezTo>
                    <a:pt x="1" y="0"/>
                    <a:pt x="1" y="699"/>
                    <a:pt x="457" y="699"/>
                  </a:cubicBezTo>
                  <a:cubicBezTo>
                    <a:pt x="913" y="699"/>
                    <a:pt x="913" y="0"/>
                    <a:pt x="457"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9" name="Google Shape;139;p12"/>
            <p:cNvSpPr/>
            <p:nvPr/>
          </p:nvSpPr>
          <p:spPr>
            <a:xfrm>
              <a:off x="6010250" y="3879050"/>
              <a:ext cx="23600" cy="21025"/>
            </a:xfrm>
            <a:custGeom>
              <a:rect b="b" l="l" r="r" t="t"/>
              <a:pathLst>
                <a:path extrusionOk="0" h="841" w="944">
                  <a:moveTo>
                    <a:pt x="415" y="0"/>
                  </a:moveTo>
                  <a:cubicBezTo>
                    <a:pt x="201" y="0"/>
                    <a:pt x="1" y="164"/>
                    <a:pt x="1" y="415"/>
                  </a:cubicBezTo>
                  <a:cubicBezTo>
                    <a:pt x="1" y="627"/>
                    <a:pt x="183" y="810"/>
                    <a:pt x="396" y="840"/>
                  </a:cubicBezTo>
                  <a:cubicBezTo>
                    <a:pt x="761" y="810"/>
                    <a:pt x="943" y="384"/>
                    <a:pt x="700" y="111"/>
                  </a:cubicBezTo>
                  <a:cubicBezTo>
                    <a:pt x="614" y="34"/>
                    <a:pt x="513" y="0"/>
                    <a:pt x="415"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0" name="Google Shape;140;p12"/>
            <p:cNvSpPr/>
            <p:nvPr/>
          </p:nvSpPr>
          <p:spPr>
            <a:xfrm>
              <a:off x="6053575" y="3833650"/>
              <a:ext cx="26625" cy="25200"/>
            </a:xfrm>
            <a:custGeom>
              <a:rect b="b" l="l" r="r" t="t"/>
              <a:pathLst>
                <a:path extrusionOk="0" h="1008" w="1065">
                  <a:moveTo>
                    <a:pt x="464" y="0"/>
                  </a:moveTo>
                  <a:cubicBezTo>
                    <a:pt x="352" y="0"/>
                    <a:pt x="243" y="35"/>
                    <a:pt x="152" y="103"/>
                  </a:cubicBezTo>
                  <a:cubicBezTo>
                    <a:pt x="61" y="225"/>
                    <a:pt x="0" y="377"/>
                    <a:pt x="61" y="529"/>
                  </a:cubicBezTo>
                  <a:cubicBezTo>
                    <a:pt x="92" y="681"/>
                    <a:pt x="213" y="802"/>
                    <a:pt x="365" y="833"/>
                  </a:cubicBezTo>
                  <a:lnTo>
                    <a:pt x="426" y="863"/>
                  </a:lnTo>
                  <a:lnTo>
                    <a:pt x="426" y="863"/>
                  </a:lnTo>
                  <a:lnTo>
                    <a:pt x="335" y="833"/>
                  </a:lnTo>
                  <a:lnTo>
                    <a:pt x="335" y="833"/>
                  </a:lnTo>
                  <a:lnTo>
                    <a:pt x="365" y="863"/>
                  </a:lnTo>
                  <a:lnTo>
                    <a:pt x="426" y="893"/>
                  </a:lnTo>
                  <a:lnTo>
                    <a:pt x="517" y="954"/>
                  </a:lnTo>
                  <a:lnTo>
                    <a:pt x="608" y="984"/>
                  </a:lnTo>
                  <a:cubicBezTo>
                    <a:pt x="623" y="1000"/>
                    <a:pt x="646" y="1007"/>
                    <a:pt x="669" y="1007"/>
                  </a:cubicBezTo>
                  <a:cubicBezTo>
                    <a:pt x="692" y="1007"/>
                    <a:pt x="715" y="1000"/>
                    <a:pt x="730" y="984"/>
                  </a:cubicBezTo>
                  <a:lnTo>
                    <a:pt x="821" y="984"/>
                  </a:lnTo>
                  <a:cubicBezTo>
                    <a:pt x="882" y="954"/>
                    <a:pt x="912" y="924"/>
                    <a:pt x="943" y="893"/>
                  </a:cubicBezTo>
                  <a:lnTo>
                    <a:pt x="1003" y="833"/>
                  </a:lnTo>
                  <a:lnTo>
                    <a:pt x="1064" y="741"/>
                  </a:lnTo>
                  <a:cubicBezTo>
                    <a:pt x="1064" y="681"/>
                    <a:pt x="1064" y="650"/>
                    <a:pt x="1064" y="589"/>
                  </a:cubicBezTo>
                  <a:cubicBezTo>
                    <a:pt x="1034" y="559"/>
                    <a:pt x="1034" y="498"/>
                    <a:pt x="1003" y="468"/>
                  </a:cubicBezTo>
                  <a:lnTo>
                    <a:pt x="912" y="377"/>
                  </a:lnTo>
                  <a:lnTo>
                    <a:pt x="882" y="316"/>
                  </a:lnTo>
                  <a:cubicBezTo>
                    <a:pt x="851" y="164"/>
                    <a:pt x="730" y="42"/>
                    <a:pt x="578" y="12"/>
                  </a:cubicBezTo>
                  <a:cubicBezTo>
                    <a:pt x="540" y="4"/>
                    <a:pt x="502" y="0"/>
                    <a:pt x="464"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1" name="Google Shape;141;p12"/>
            <p:cNvSpPr/>
            <p:nvPr/>
          </p:nvSpPr>
          <p:spPr>
            <a:xfrm>
              <a:off x="6242025" y="3672075"/>
              <a:ext cx="34975" cy="29650"/>
            </a:xfrm>
            <a:custGeom>
              <a:rect b="b" l="l" r="r" t="t"/>
              <a:pathLst>
                <a:path extrusionOk="0" h="1186" w="1399">
                  <a:moveTo>
                    <a:pt x="791" y="1"/>
                  </a:moveTo>
                  <a:lnTo>
                    <a:pt x="578" y="31"/>
                  </a:lnTo>
                  <a:cubicBezTo>
                    <a:pt x="517" y="31"/>
                    <a:pt x="426" y="31"/>
                    <a:pt x="365" y="61"/>
                  </a:cubicBezTo>
                  <a:cubicBezTo>
                    <a:pt x="304" y="92"/>
                    <a:pt x="213" y="122"/>
                    <a:pt x="183" y="183"/>
                  </a:cubicBezTo>
                  <a:cubicBezTo>
                    <a:pt x="122" y="244"/>
                    <a:pt x="92" y="305"/>
                    <a:pt x="61" y="365"/>
                  </a:cubicBezTo>
                  <a:cubicBezTo>
                    <a:pt x="31" y="426"/>
                    <a:pt x="0" y="517"/>
                    <a:pt x="0" y="578"/>
                  </a:cubicBezTo>
                  <a:lnTo>
                    <a:pt x="31" y="730"/>
                  </a:lnTo>
                  <a:cubicBezTo>
                    <a:pt x="61" y="821"/>
                    <a:pt x="122" y="912"/>
                    <a:pt x="183" y="973"/>
                  </a:cubicBezTo>
                  <a:lnTo>
                    <a:pt x="304" y="1064"/>
                  </a:lnTo>
                  <a:cubicBezTo>
                    <a:pt x="365" y="1125"/>
                    <a:pt x="487" y="1156"/>
                    <a:pt x="578" y="1156"/>
                  </a:cubicBezTo>
                  <a:lnTo>
                    <a:pt x="791" y="1186"/>
                  </a:lnTo>
                  <a:cubicBezTo>
                    <a:pt x="882" y="1186"/>
                    <a:pt x="943" y="1156"/>
                    <a:pt x="1034" y="1125"/>
                  </a:cubicBezTo>
                  <a:cubicBezTo>
                    <a:pt x="1095" y="1095"/>
                    <a:pt x="1155" y="1064"/>
                    <a:pt x="1216" y="1004"/>
                  </a:cubicBezTo>
                  <a:cubicBezTo>
                    <a:pt x="1277" y="943"/>
                    <a:pt x="1307" y="882"/>
                    <a:pt x="1338" y="821"/>
                  </a:cubicBezTo>
                  <a:cubicBezTo>
                    <a:pt x="1368" y="730"/>
                    <a:pt x="1399" y="669"/>
                    <a:pt x="1399" y="578"/>
                  </a:cubicBezTo>
                  <a:lnTo>
                    <a:pt x="1368" y="426"/>
                  </a:lnTo>
                  <a:cubicBezTo>
                    <a:pt x="1338" y="335"/>
                    <a:pt x="1277" y="244"/>
                    <a:pt x="1216" y="183"/>
                  </a:cubicBezTo>
                  <a:lnTo>
                    <a:pt x="1095" y="92"/>
                  </a:lnTo>
                  <a:cubicBezTo>
                    <a:pt x="1004" y="31"/>
                    <a:pt x="912" y="1"/>
                    <a:pt x="791"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2" name="Google Shape;142;p12"/>
            <p:cNvSpPr/>
            <p:nvPr/>
          </p:nvSpPr>
          <p:spPr>
            <a:xfrm>
              <a:off x="6290650" y="3749575"/>
              <a:ext cx="9900" cy="9150"/>
            </a:xfrm>
            <a:custGeom>
              <a:rect b="b" l="l" r="r" t="t"/>
              <a:pathLst>
                <a:path extrusionOk="0" h="366" w="396">
                  <a:moveTo>
                    <a:pt x="214" y="1"/>
                  </a:moveTo>
                  <a:cubicBezTo>
                    <a:pt x="1" y="31"/>
                    <a:pt x="1" y="335"/>
                    <a:pt x="214" y="366"/>
                  </a:cubicBezTo>
                  <a:cubicBezTo>
                    <a:pt x="396" y="335"/>
                    <a:pt x="396" y="31"/>
                    <a:pt x="214"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3" name="Google Shape;143;p12"/>
            <p:cNvSpPr/>
            <p:nvPr/>
          </p:nvSpPr>
          <p:spPr>
            <a:xfrm>
              <a:off x="6286850" y="3741225"/>
              <a:ext cx="17500" cy="14475"/>
            </a:xfrm>
            <a:custGeom>
              <a:rect b="b" l="l" r="r" t="t"/>
              <a:pathLst>
                <a:path extrusionOk="0" h="579" w="700">
                  <a:moveTo>
                    <a:pt x="366" y="1"/>
                  </a:moveTo>
                  <a:cubicBezTo>
                    <a:pt x="1" y="31"/>
                    <a:pt x="1" y="548"/>
                    <a:pt x="366" y="578"/>
                  </a:cubicBezTo>
                  <a:cubicBezTo>
                    <a:pt x="700" y="548"/>
                    <a:pt x="700" y="31"/>
                    <a:pt x="366"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4" name="Google Shape;144;p12"/>
            <p:cNvSpPr/>
            <p:nvPr/>
          </p:nvSpPr>
          <p:spPr>
            <a:xfrm>
              <a:off x="6227575" y="3832075"/>
              <a:ext cx="24350" cy="29950"/>
            </a:xfrm>
            <a:custGeom>
              <a:rect b="b" l="l" r="r" t="t"/>
              <a:pathLst>
                <a:path extrusionOk="0" h="1198" w="974">
                  <a:moveTo>
                    <a:pt x="703" y="1"/>
                  </a:moveTo>
                  <a:cubicBezTo>
                    <a:pt x="609" y="1"/>
                    <a:pt x="528" y="55"/>
                    <a:pt x="487" y="136"/>
                  </a:cubicBezTo>
                  <a:cubicBezTo>
                    <a:pt x="335" y="348"/>
                    <a:pt x="183" y="592"/>
                    <a:pt x="31" y="804"/>
                  </a:cubicBezTo>
                  <a:cubicBezTo>
                    <a:pt x="1" y="865"/>
                    <a:pt x="1" y="926"/>
                    <a:pt x="1" y="1017"/>
                  </a:cubicBezTo>
                  <a:cubicBezTo>
                    <a:pt x="35" y="1136"/>
                    <a:pt x="144" y="1198"/>
                    <a:pt x="256" y="1198"/>
                  </a:cubicBezTo>
                  <a:cubicBezTo>
                    <a:pt x="344" y="1198"/>
                    <a:pt x="433" y="1159"/>
                    <a:pt x="487" y="1078"/>
                  </a:cubicBezTo>
                  <a:lnTo>
                    <a:pt x="943" y="409"/>
                  </a:lnTo>
                  <a:cubicBezTo>
                    <a:pt x="974" y="348"/>
                    <a:pt x="974" y="257"/>
                    <a:pt x="943" y="196"/>
                  </a:cubicBezTo>
                  <a:cubicBezTo>
                    <a:pt x="943" y="136"/>
                    <a:pt x="882" y="75"/>
                    <a:pt x="852" y="44"/>
                  </a:cubicBezTo>
                  <a:cubicBezTo>
                    <a:pt x="801" y="14"/>
                    <a:pt x="751" y="1"/>
                    <a:pt x="703"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5" name="Google Shape;145;p12"/>
            <p:cNvSpPr/>
            <p:nvPr/>
          </p:nvSpPr>
          <p:spPr>
            <a:xfrm>
              <a:off x="6252650" y="3843050"/>
              <a:ext cx="18275" cy="13700"/>
            </a:xfrm>
            <a:custGeom>
              <a:rect b="b" l="l" r="r" t="t"/>
              <a:pathLst>
                <a:path extrusionOk="0" h="548" w="731">
                  <a:moveTo>
                    <a:pt x="366" y="1"/>
                  </a:moveTo>
                  <a:cubicBezTo>
                    <a:pt x="1" y="1"/>
                    <a:pt x="1" y="548"/>
                    <a:pt x="366" y="548"/>
                  </a:cubicBezTo>
                  <a:cubicBezTo>
                    <a:pt x="730" y="548"/>
                    <a:pt x="730" y="1"/>
                    <a:pt x="366"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6" name="Google Shape;146;p12"/>
            <p:cNvSpPr/>
            <p:nvPr/>
          </p:nvSpPr>
          <p:spPr>
            <a:xfrm>
              <a:off x="6306625" y="3692575"/>
              <a:ext cx="28900" cy="56025"/>
            </a:xfrm>
            <a:custGeom>
              <a:rect b="b" l="l" r="r" t="t"/>
              <a:pathLst>
                <a:path extrusionOk="0" h="2241" w="1156">
                  <a:moveTo>
                    <a:pt x="467" y="0"/>
                  </a:moveTo>
                  <a:cubicBezTo>
                    <a:pt x="317" y="0"/>
                    <a:pt x="171" y="74"/>
                    <a:pt x="91" y="214"/>
                  </a:cubicBezTo>
                  <a:cubicBezTo>
                    <a:pt x="30" y="336"/>
                    <a:pt x="0" y="457"/>
                    <a:pt x="30" y="579"/>
                  </a:cubicBezTo>
                  <a:lnTo>
                    <a:pt x="274" y="1916"/>
                  </a:lnTo>
                  <a:cubicBezTo>
                    <a:pt x="304" y="2038"/>
                    <a:pt x="365" y="2129"/>
                    <a:pt x="456" y="2190"/>
                  </a:cubicBezTo>
                  <a:cubicBezTo>
                    <a:pt x="527" y="2225"/>
                    <a:pt x="598" y="2240"/>
                    <a:pt x="670" y="2240"/>
                  </a:cubicBezTo>
                  <a:cubicBezTo>
                    <a:pt x="720" y="2240"/>
                    <a:pt x="770" y="2233"/>
                    <a:pt x="821" y="2220"/>
                  </a:cubicBezTo>
                  <a:cubicBezTo>
                    <a:pt x="912" y="2190"/>
                    <a:pt x="1034" y="2129"/>
                    <a:pt x="1094" y="2007"/>
                  </a:cubicBezTo>
                  <a:cubicBezTo>
                    <a:pt x="1125" y="1916"/>
                    <a:pt x="1155" y="1795"/>
                    <a:pt x="1125" y="1673"/>
                  </a:cubicBezTo>
                  <a:lnTo>
                    <a:pt x="912" y="336"/>
                  </a:lnTo>
                  <a:cubicBezTo>
                    <a:pt x="882" y="214"/>
                    <a:pt x="790" y="123"/>
                    <a:pt x="699" y="62"/>
                  </a:cubicBezTo>
                  <a:cubicBezTo>
                    <a:pt x="626" y="20"/>
                    <a:pt x="546" y="0"/>
                    <a:pt x="467"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7" name="Google Shape;147;p12"/>
            <p:cNvSpPr/>
            <p:nvPr/>
          </p:nvSpPr>
          <p:spPr>
            <a:xfrm>
              <a:off x="6299025" y="3631800"/>
              <a:ext cx="27375" cy="19775"/>
            </a:xfrm>
            <a:custGeom>
              <a:rect b="b" l="l" r="r" t="t"/>
              <a:pathLst>
                <a:path extrusionOk="0" h="791" w="1095">
                  <a:moveTo>
                    <a:pt x="547" y="1"/>
                  </a:moveTo>
                  <a:cubicBezTo>
                    <a:pt x="0" y="1"/>
                    <a:pt x="0" y="791"/>
                    <a:pt x="547" y="791"/>
                  </a:cubicBezTo>
                  <a:cubicBezTo>
                    <a:pt x="1094" y="791"/>
                    <a:pt x="1094" y="1"/>
                    <a:pt x="547"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8" name="Google Shape;148;p12"/>
            <p:cNvSpPr/>
            <p:nvPr/>
          </p:nvSpPr>
          <p:spPr>
            <a:xfrm>
              <a:off x="6336250" y="3561125"/>
              <a:ext cx="19775" cy="15225"/>
            </a:xfrm>
            <a:custGeom>
              <a:rect b="b" l="l" r="r" t="t"/>
              <a:pathLst>
                <a:path extrusionOk="0" h="609" w="791">
                  <a:moveTo>
                    <a:pt x="396" y="1"/>
                  </a:moveTo>
                  <a:cubicBezTo>
                    <a:pt x="1" y="1"/>
                    <a:pt x="1" y="609"/>
                    <a:pt x="396" y="609"/>
                  </a:cubicBezTo>
                  <a:cubicBezTo>
                    <a:pt x="791" y="609"/>
                    <a:pt x="791" y="1"/>
                    <a:pt x="396" y="1"/>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9" name="Google Shape;149;p12"/>
            <p:cNvSpPr/>
            <p:nvPr/>
          </p:nvSpPr>
          <p:spPr>
            <a:xfrm>
              <a:off x="6407675" y="3444875"/>
              <a:ext cx="12950" cy="11425"/>
            </a:xfrm>
            <a:custGeom>
              <a:rect b="b" l="l" r="r" t="t"/>
              <a:pathLst>
                <a:path extrusionOk="0" h="457" w="518">
                  <a:moveTo>
                    <a:pt x="244" y="0"/>
                  </a:moveTo>
                  <a:cubicBezTo>
                    <a:pt x="1" y="31"/>
                    <a:pt x="1" y="426"/>
                    <a:pt x="244" y="456"/>
                  </a:cubicBezTo>
                  <a:cubicBezTo>
                    <a:pt x="517" y="426"/>
                    <a:pt x="517" y="31"/>
                    <a:pt x="244"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0" name="Google Shape;150;p12"/>
            <p:cNvSpPr/>
            <p:nvPr/>
          </p:nvSpPr>
          <p:spPr>
            <a:xfrm>
              <a:off x="6447200" y="3389400"/>
              <a:ext cx="12175" cy="9900"/>
            </a:xfrm>
            <a:custGeom>
              <a:rect b="b" l="l" r="r" t="t"/>
              <a:pathLst>
                <a:path extrusionOk="0" h="396" w="487">
                  <a:moveTo>
                    <a:pt x="243" y="0"/>
                  </a:moveTo>
                  <a:cubicBezTo>
                    <a:pt x="0" y="0"/>
                    <a:pt x="0" y="396"/>
                    <a:pt x="243" y="396"/>
                  </a:cubicBezTo>
                  <a:cubicBezTo>
                    <a:pt x="487" y="396"/>
                    <a:pt x="487" y="0"/>
                    <a:pt x="243" y="0"/>
                  </a:cubicBez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151" name="Google Shape;151;p12"/>
          <p:cNvSpPr/>
          <p:nvPr/>
        </p:nvSpPr>
        <p:spPr>
          <a:xfrm flipH="1" rot="-8951899">
            <a:off x="16094268" y="3934672"/>
            <a:ext cx="5019831" cy="3460815"/>
          </a:xfrm>
          <a:custGeom>
            <a:rect b="b" l="l" r="r" t="t"/>
            <a:pathLst>
              <a:path extrusionOk="0" h="57084" w="82799">
                <a:moveTo>
                  <a:pt x="82676" y="0"/>
                </a:moveTo>
                <a:cubicBezTo>
                  <a:pt x="80376" y="15591"/>
                  <a:pt x="66960" y="26274"/>
                  <a:pt x="52252" y="26274"/>
                </a:cubicBezTo>
                <a:cubicBezTo>
                  <a:pt x="48694" y="26274"/>
                  <a:pt x="45061" y="25649"/>
                  <a:pt x="41490" y="24317"/>
                </a:cubicBezTo>
                <a:cubicBezTo>
                  <a:pt x="36749" y="22524"/>
                  <a:pt x="32402" y="19545"/>
                  <a:pt x="28207" y="16657"/>
                </a:cubicBezTo>
                <a:cubicBezTo>
                  <a:pt x="22250" y="12554"/>
                  <a:pt x="16079" y="8298"/>
                  <a:pt x="8845" y="7630"/>
                </a:cubicBezTo>
                <a:cubicBezTo>
                  <a:pt x="8538" y="7602"/>
                  <a:pt x="8217" y="7587"/>
                  <a:pt x="7888" y="7587"/>
                </a:cubicBezTo>
                <a:cubicBezTo>
                  <a:pt x="4635" y="7587"/>
                  <a:pt x="541" y="8985"/>
                  <a:pt x="183" y="12463"/>
                </a:cubicBezTo>
                <a:cubicBezTo>
                  <a:pt x="0" y="14043"/>
                  <a:pt x="730" y="15533"/>
                  <a:pt x="2158" y="16748"/>
                </a:cubicBezTo>
                <a:cubicBezTo>
                  <a:pt x="3526" y="17843"/>
                  <a:pt x="5198" y="18542"/>
                  <a:pt x="6961" y="18754"/>
                </a:cubicBezTo>
                <a:cubicBezTo>
                  <a:pt x="7789" y="18828"/>
                  <a:pt x="8628" y="18868"/>
                  <a:pt x="9472" y="18868"/>
                </a:cubicBezTo>
                <a:cubicBezTo>
                  <a:pt x="10022" y="18868"/>
                  <a:pt x="10573" y="18851"/>
                  <a:pt x="11125" y="18815"/>
                </a:cubicBezTo>
                <a:cubicBezTo>
                  <a:pt x="11696" y="18798"/>
                  <a:pt x="12273" y="18783"/>
                  <a:pt x="12850" y="18783"/>
                </a:cubicBezTo>
                <a:cubicBezTo>
                  <a:pt x="14268" y="18783"/>
                  <a:pt x="15691" y="18874"/>
                  <a:pt x="17052" y="19241"/>
                </a:cubicBezTo>
                <a:cubicBezTo>
                  <a:pt x="19089" y="19849"/>
                  <a:pt x="20760" y="21338"/>
                  <a:pt x="21612" y="23283"/>
                </a:cubicBezTo>
                <a:cubicBezTo>
                  <a:pt x="22098" y="24408"/>
                  <a:pt x="22007" y="25715"/>
                  <a:pt x="21368" y="26749"/>
                </a:cubicBezTo>
                <a:cubicBezTo>
                  <a:pt x="20683" y="27788"/>
                  <a:pt x="19240" y="28619"/>
                  <a:pt x="17509" y="28619"/>
                </a:cubicBezTo>
                <a:cubicBezTo>
                  <a:pt x="16862" y="28619"/>
                  <a:pt x="16175" y="28503"/>
                  <a:pt x="15472" y="28238"/>
                </a:cubicBezTo>
                <a:cubicBezTo>
                  <a:pt x="13435" y="27448"/>
                  <a:pt x="11854" y="25745"/>
                  <a:pt x="10456" y="24043"/>
                </a:cubicBezTo>
                <a:cubicBezTo>
                  <a:pt x="10092" y="23496"/>
                  <a:pt x="9575" y="23071"/>
                  <a:pt x="8967" y="22797"/>
                </a:cubicBezTo>
                <a:cubicBezTo>
                  <a:pt x="8785" y="22736"/>
                  <a:pt x="8592" y="22706"/>
                  <a:pt x="8400" y="22706"/>
                </a:cubicBezTo>
                <a:cubicBezTo>
                  <a:pt x="8014" y="22706"/>
                  <a:pt x="7629" y="22827"/>
                  <a:pt x="7326" y="23071"/>
                </a:cubicBezTo>
                <a:cubicBezTo>
                  <a:pt x="6657" y="23557"/>
                  <a:pt x="6262" y="24286"/>
                  <a:pt x="6201" y="25107"/>
                </a:cubicBezTo>
                <a:cubicBezTo>
                  <a:pt x="6170" y="26597"/>
                  <a:pt x="7234" y="27843"/>
                  <a:pt x="8146" y="28603"/>
                </a:cubicBezTo>
                <a:cubicBezTo>
                  <a:pt x="11372" y="31375"/>
                  <a:pt x="15885" y="31880"/>
                  <a:pt x="19427" y="31880"/>
                </a:cubicBezTo>
                <a:cubicBezTo>
                  <a:pt x="19923" y="31880"/>
                  <a:pt x="20400" y="31870"/>
                  <a:pt x="20852" y="31855"/>
                </a:cubicBezTo>
                <a:cubicBezTo>
                  <a:pt x="21794" y="31825"/>
                  <a:pt x="22736" y="31764"/>
                  <a:pt x="23648" y="31733"/>
                </a:cubicBezTo>
                <a:cubicBezTo>
                  <a:pt x="25095" y="31645"/>
                  <a:pt x="26564" y="31562"/>
                  <a:pt x="28031" y="31562"/>
                </a:cubicBezTo>
                <a:cubicBezTo>
                  <a:pt x="30108" y="31562"/>
                  <a:pt x="32183" y="31728"/>
                  <a:pt x="34195" y="32281"/>
                </a:cubicBezTo>
                <a:cubicBezTo>
                  <a:pt x="36445" y="32919"/>
                  <a:pt x="38512" y="34469"/>
                  <a:pt x="39454" y="36202"/>
                </a:cubicBezTo>
                <a:cubicBezTo>
                  <a:pt x="40001" y="37205"/>
                  <a:pt x="40122" y="38390"/>
                  <a:pt x="39788" y="39484"/>
                </a:cubicBezTo>
                <a:cubicBezTo>
                  <a:pt x="38944" y="41993"/>
                  <a:pt x="36049" y="42858"/>
                  <a:pt x="33094" y="42858"/>
                </a:cubicBezTo>
                <a:cubicBezTo>
                  <a:pt x="32434" y="42858"/>
                  <a:pt x="31770" y="42814"/>
                  <a:pt x="31125" y="42737"/>
                </a:cubicBezTo>
                <a:cubicBezTo>
                  <a:pt x="28511" y="42402"/>
                  <a:pt x="25897" y="41855"/>
                  <a:pt x="23344" y="41095"/>
                </a:cubicBezTo>
                <a:lnTo>
                  <a:pt x="22432" y="40852"/>
                </a:lnTo>
                <a:cubicBezTo>
                  <a:pt x="20760" y="40335"/>
                  <a:pt x="19028" y="39819"/>
                  <a:pt x="17265" y="39819"/>
                </a:cubicBezTo>
                <a:cubicBezTo>
                  <a:pt x="17234" y="39818"/>
                  <a:pt x="17204" y="39818"/>
                  <a:pt x="17174" y="39818"/>
                </a:cubicBezTo>
                <a:cubicBezTo>
                  <a:pt x="14370" y="39818"/>
                  <a:pt x="12637" y="41200"/>
                  <a:pt x="11915" y="42493"/>
                </a:cubicBezTo>
                <a:cubicBezTo>
                  <a:pt x="11338" y="43588"/>
                  <a:pt x="11247" y="44864"/>
                  <a:pt x="11642" y="46019"/>
                </a:cubicBezTo>
                <a:cubicBezTo>
                  <a:pt x="12250" y="48056"/>
                  <a:pt x="14165" y="50183"/>
                  <a:pt x="16505" y="51399"/>
                </a:cubicBezTo>
                <a:cubicBezTo>
                  <a:pt x="17356" y="51825"/>
                  <a:pt x="18268" y="52250"/>
                  <a:pt x="19180" y="52615"/>
                </a:cubicBezTo>
                <a:cubicBezTo>
                  <a:pt x="21672" y="53709"/>
                  <a:pt x="24256" y="54864"/>
                  <a:pt x="25776" y="57083"/>
                </a:cubicBezTo>
                <a:lnTo>
                  <a:pt x="25867" y="57053"/>
                </a:lnTo>
                <a:cubicBezTo>
                  <a:pt x="24317" y="54773"/>
                  <a:pt x="21733" y="53649"/>
                  <a:pt x="19210" y="52524"/>
                </a:cubicBezTo>
                <a:cubicBezTo>
                  <a:pt x="18329" y="52159"/>
                  <a:pt x="17387" y="51734"/>
                  <a:pt x="16535" y="51308"/>
                </a:cubicBezTo>
                <a:cubicBezTo>
                  <a:pt x="14225" y="50092"/>
                  <a:pt x="12341" y="48025"/>
                  <a:pt x="11733" y="46019"/>
                </a:cubicBezTo>
                <a:cubicBezTo>
                  <a:pt x="11338" y="44864"/>
                  <a:pt x="11459" y="43648"/>
                  <a:pt x="12006" y="42585"/>
                </a:cubicBezTo>
                <a:cubicBezTo>
                  <a:pt x="12706" y="41308"/>
                  <a:pt x="14438" y="39971"/>
                  <a:pt x="17204" y="39971"/>
                </a:cubicBezTo>
                <a:lnTo>
                  <a:pt x="17265" y="39971"/>
                </a:lnTo>
                <a:cubicBezTo>
                  <a:pt x="18997" y="39971"/>
                  <a:pt x="20730" y="40487"/>
                  <a:pt x="22402" y="40974"/>
                </a:cubicBezTo>
                <a:lnTo>
                  <a:pt x="23314" y="41247"/>
                </a:lnTo>
                <a:cubicBezTo>
                  <a:pt x="25867" y="41977"/>
                  <a:pt x="28481" y="42524"/>
                  <a:pt x="31125" y="42858"/>
                </a:cubicBezTo>
                <a:cubicBezTo>
                  <a:pt x="31787" y="42943"/>
                  <a:pt x="32471" y="42990"/>
                  <a:pt x="33151" y="42990"/>
                </a:cubicBezTo>
                <a:cubicBezTo>
                  <a:pt x="36124" y="42990"/>
                  <a:pt x="39038" y="42093"/>
                  <a:pt x="39879" y="39545"/>
                </a:cubicBezTo>
                <a:cubicBezTo>
                  <a:pt x="40244" y="38420"/>
                  <a:pt x="40122" y="37174"/>
                  <a:pt x="39545" y="36171"/>
                </a:cubicBezTo>
                <a:cubicBezTo>
                  <a:pt x="38603" y="34408"/>
                  <a:pt x="36505" y="32828"/>
                  <a:pt x="34226" y="32189"/>
                </a:cubicBezTo>
                <a:cubicBezTo>
                  <a:pt x="32174" y="31626"/>
                  <a:pt x="30047" y="31465"/>
                  <a:pt x="27915" y="31465"/>
                </a:cubicBezTo>
                <a:cubicBezTo>
                  <a:pt x="26477" y="31465"/>
                  <a:pt x="25037" y="31538"/>
                  <a:pt x="23618" y="31612"/>
                </a:cubicBezTo>
                <a:cubicBezTo>
                  <a:pt x="22706" y="31673"/>
                  <a:pt x="21794" y="31733"/>
                  <a:pt x="20852" y="31764"/>
                </a:cubicBezTo>
                <a:cubicBezTo>
                  <a:pt x="20453" y="31774"/>
                  <a:pt x="20035" y="31780"/>
                  <a:pt x="19602" y="31780"/>
                </a:cubicBezTo>
                <a:cubicBezTo>
                  <a:pt x="16045" y="31780"/>
                  <a:pt x="11486" y="31330"/>
                  <a:pt x="8207" y="28511"/>
                </a:cubicBezTo>
                <a:cubicBezTo>
                  <a:pt x="7326" y="27752"/>
                  <a:pt x="6292" y="26566"/>
                  <a:pt x="6322" y="25107"/>
                </a:cubicBezTo>
                <a:cubicBezTo>
                  <a:pt x="6353" y="24347"/>
                  <a:pt x="6748" y="23618"/>
                  <a:pt x="7386" y="23192"/>
                </a:cubicBezTo>
                <a:cubicBezTo>
                  <a:pt x="7678" y="22963"/>
                  <a:pt x="8041" y="22834"/>
                  <a:pt x="8407" y="22834"/>
                </a:cubicBezTo>
                <a:cubicBezTo>
                  <a:pt x="8575" y="22834"/>
                  <a:pt x="8743" y="22861"/>
                  <a:pt x="8906" y="22919"/>
                </a:cubicBezTo>
                <a:cubicBezTo>
                  <a:pt x="9484" y="23192"/>
                  <a:pt x="10000" y="23587"/>
                  <a:pt x="10335" y="24134"/>
                </a:cubicBezTo>
                <a:cubicBezTo>
                  <a:pt x="11763" y="25837"/>
                  <a:pt x="13374" y="27539"/>
                  <a:pt x="15441" y="28299"/>
                </a:cubicBezTo>
                <a:cubicBezTo>
                  <a:pt x="16084" y="28550"/>
                  <a:pt x="16821" y="28688"/>
                  <a:pt x="17564" y="28688"/>
                </a:cubicBezTo>
                <a:cubicBezTo>
                  <a:pt x="19070" y="28688"/>
                  <a:pt x="20605" y="28122"/>
                  <a:pt x="21460" y="26779"/>
                </a:cubicBezTo>
                <a:cubicBezTo>
                  <a:pt x="22128" y="25715"/>
                  <a:pt x="22219" y="24378"/>
                  <a:pt x="21703" y="23223"/>
                </a:cubicBezTo>
                <a:cubicBezTo>
                  <a:pt x="20852" y="21247"/>
                  <a:pt x="19149" y="19727"/>
                  <a:pt x="17083" y="19119"/>
                </a:cubicBezTo>
                <a:cubicBezTo>
                  <a:pt x="15752" y="18745"/>
                  <a:pt x="14380" y="18655"/>
                  <a:pt x="13013" y="18655"/>
                </a:cubicBezTo>
                <a:cubicBezTo>
                  <a:pt x="12381" y="18655"/>
                  <a:pt x="11750" y="18674"/>
                  <a:pt x="11125" y="18694"/>
                </a:cubicBezTo>
                <a:cubicBezTo>
                  <a:pt x="10659" y="18714"/>
                  <a:pt x="10193" y="18724"/>
                  <a:pt x="9728" y="18724"/>
                </a:cubicBezTo>
                <a:cubicBezTo>
                  <a:pt x="8798" y="18724"/>
                  <a:pt x="7873" y="18684"/>
                  <a:pt x="6961" y="18602"/>
                </a:cubicBezTo>
                <a:cubicBezTo>
                  <a:pt x="5228" y="18420"/>
                  <a:pt x="3587" y="17721"/>
                  <a:pt x="2219" y="16657"/>
                </a:cubicBezTo>
                <a:cubicBezTo>
                  <a:pt x="821" y="15472"/>
                  <a:pt x="122" y="13982"/>
                  <a:pt x="274" y="12463"/>
                </a:cubicBezTo>
                <a:cubicBezTo>
                  <a:pt x="631" y="9052"/>
                  <a:pt x="4622" y="7707"/>
                  <a:pt x="7833" y="7707"/>
                </a:cubicBezTo>
                <a:cubicBezTo>
                  <a:pt x="8170" y="7707"/>
                  <a:pt x="8500" y="7722"/>
                  <a:pt x="8815" y="7751"/>
                </a:cubicBezTo>
                <a:cubicBezTo>
                  <a:pt x="16019" y="8390"/>
                  <a:pt x="22189" y="12645"/>
                  <a:pt x="28147" y="16718"/>
                </a:cubicBezTo>
                <a:cubicBezTo>
                  <a:pt x="32341" y="19636"/>
                  <a:pt x="36688" y="22615"/>
                  <a:pt x="41430" y="24408"/>
                </a:cubicBezTo>
                <a:cubicBezTo>
                  <a:pt x="45021" y="25748"/>
                  <a:pt x="48675" y="26376"/>
                  <a:pt x="52252" y="26376"/>
                </a:cubicBezTo>
                <a:cubicBezTo>
                  <a:pt x="67020" y="26376"/>
                  <a:pt x="80474" y="15660"/>
                  <a:pt x="82798" y="0"/>
                </a:cubicBezTo>
                <a:close/>
              </a:path>
            </a:pathLst>
          </a:custGeom>
          <a:solidFill>
            <a:srgbClr val="F1C232"/>
          </a:solidFill>
          <a:ln cap="flat" cmpd="sng" w="9525">
            <a:solidFill>
              <a:srgbClr val="F1C23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_1_1">
    <p:bg>
      <p:bgPr>
        <a:solidFill>
          <a:srgbClr val="1155CC"/>
        </a:solidFill>
      </p:bgPr>
    </p:bg>
    <p:spTree>
      <p:nvGrpSpPr>
        <p:cNvPr id="152" name="Shape 152"/>
        <p:cNvGrpSpPr/>
        <p:nvPr/>
      </p:nvGrpSpPr>
      <p:grpSpPr>
        <a:xfrm>
          <a:off x="0" y="0"/>
          <a:ext cx="0" cy="0"/>
          <a:chOff x="0" y="0"/>
          <a:chExt cx="0" cy="0"/>
        </a:xfrm>
      </p:grpSpPr>
      <p:sp>
        <p:nvSpPr>
          <p:cNvPr id="153" name="Google Shape;153;p13"/>
          <p:cNvSpPr/>
          <p:nvPr/>
        </p:nvSpPr>
        <p:spPr>
          <a:xfrm>
            <a:off x="12130449" y="3533629"/>
            <a:ext cx="6157657" cy="6753463"/>
          </a:xfrm>
          <a:custGeom>
            <a:rect b="b" l="l" r="r" t="t"/>
            <a:pathLst>
              <a:path extrusionOk="0" h="67874" w="61886">
                <a:moveTo>
                  <a:pt x="61430" y="0"/>
                </a:moveTo>
                <a:cubicBezTo>
                  <a:pt x="58329" y="91"/>
                  <a:pt x="55259" y="1246"/>
                  <a:pt x="52189" y="2158"/>
                </a:cubicBezTo>
                <a:cubicBezTo>
                  <a:pt x="48420" y="3283"/>
                  <a:pt x="44651" y="4468"/>
                  <a:pt x="40882" y="5684"/>
                </a:cubicBezTo>
                <a:cubicBezTo>
                  <a:pt x="33314" y="8146"/>
                  <a:pt x="25776" y="10760"/>
                  <a:pt x="18237" y="13587"/>
                </a:cubicBezTo>
                <a:cubicBezTo>
                  <a:pt x="17356" y="13921"/>
                  <a:pt x="16475" y="14256"/>
                  <a:pt x="15563" y="14590"/>
                </a:cubicBezTo>
                <a:cubicBezTo>
                  <a:pt x="11429" y="16171"/>
                  <a:pt x="6718" y="18572"/>
                  <a:pt x="4894" y="25654"/>
                </a:cubicBezTo>
                <a:cubicBezTo>
                  <a:pt x="3526" y="30943"/>
                  <a:pt x="4225" y="37174"/>
                  <a:pt x="4134" y="43071"/>
                </a:cubicBezTo>
                <a:cubicBezTo>
                  <a:pt x="3952" y="51673"/>
                  <a:pt x="1976" y="59819"/>
                  <a:pt x="0" y="67873"/>
                </a:cubicBezTo>
                <a:lnTo>
                  <a:pt x="61886" y="67873"/>
                </a:lnTo>
                <a:lnTo>
                  <a:pt x="61886" y="0"/>
                </a:lnTo>
                <a:close/>
              </a:path>
            </a:pathLst>
          </a:custGeom>
          <a:solidFill>
            <a:srgbClr val="F1C23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54" name="Google Shape;154;p13"/>
          <p:cNvSpPr txBox="1"/>
          <p:nvPr>
            <p:ph type="title"/>
          </p:nvPr>
        </p:nvSpPr>
        <p:spPr>
          <a:xfrm>
            <a:off x="2049600" y="730250"/>
            <a:ext cx="8041200" cy="2180400"/>
          </a:xfrm>
          <a:prstGeom prst="rect">
            <a:avLst/>
          </a:prstGeom>
        </p:spPr>
        <p:txBody>
          <a:bodyPr anchorCtr="0" anchor="t" bIns="45700" lIns="91425" spcFirstLastPara="1" rIns="91425" wrap="square" tIns="45700">
            <a:normAutofit/>
          </a:bodyPr>
          <a:lstStyle>
            <a:lvl1pPr lvl="0">
              <a:spcBef>
                <a:spcPts val="0"/>
              </a:spcBef>
              <a:spcAft>
                <a:spcPts val="0"/>
              </a:spcAft>
              <a:buClr>
                <a:srgbClr val="F1C232"/>
              </a:buClr>
              <a:buSzPts val="2800"/>
              <a:buNone/>
              <a:defRPr sz="10200">
                <a:solidFill>
                  <a:srgbClr val="F1C23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8" name="Shape 158"/>
        <p:cNvGrpSpPr/>
        <p:nvPr/>
      </p:nvGrpSpPr>
      <p:grpSpPr>
        <a:xfrm>
          <a:off x="0" y="0"/>
          <a:ext cx="0" cy="0"/>
          <a:chOff x="0" y="0"/>
          <a:chExt cx="0" cy="0"/>
        </a:xfrm>
      </p:grpSpPr>
      <p:sp>
        <p:nvSpPr>
          <p:cNvPr id="159" name="Google Shape;159;p15"/>
          <p:cNvSpPr txBox="1"/>
          <p:nvPr>
            <p:ph idx="1" type="subTitle"/>
          </p:nvPr>
        </p:nvSpPr>
        <p:spPr>
          <a:xfrm>
            <a:off x="623400" y="4777700"/>
            <a:ext cx="17041200" cy="1585200"/>
          </a:xfrm>
          <a:prstGeom prst="rect">
            <a:avLst/>
          </a:prstGeom>
        </p:spPr>
        <p:txBody>
          <a:bodyPr anchorCtr="0" anchor="t" bIns="182850" lIns="182850" spcFirstLastPara="1" rIns="182850" wrap="square" tIns="182850">
            <a:noAutofit/>
          </a:bodyPr>
          <a:lstStyle>
            <a:lvl1pPr lvl="0" algn="ctr">
              <a:lnSpc>
                <a:spcPct val="100000"/>
              </a:lnSpc>
              <a:spcBef>
                <a:spcPts val="0"/>
              </a:spcBef>
              <a:spcAft>
                <a:spcPts val="0"/>
              </a:spcAft>
              <a:buClr>
                <a:srgbClr val="434343"/>
              </a:buClr>
              <a:buSzPts val="5400"/>
              <a:buFont typeface="Roboto"/>
              <a:buNone/>
              <a:defRPr sz="5400">
                <a:solidFill>
                  <a:srgbClr val="434343"/>
                </a:solidFill>
                <a:latin typeface="Roboto"/>
                <a:ea typeface="Roboto"/>
                <a:cs typeface="Roboto"/>
                <a:sym typeface="Roboto"/>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160" name="Google Shape;160;p15"/>
          <p:cNvSpPr txBox="1"/>
          <p:nvPr/>
        </p:nvSpPr>
        <p:spPr>
          <a:xfrm>
            <a:off x="0" y="0"/>
            <a:ext cx="18288000" cy="1619400"/>
          </a:xfrm>
          <a:prstGeom prst="rect">
            <a:avLst/>
          </a:prstGeom>
          <a:solidFill>
            <a:srgbClr val="1155CC"/>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pic>
        <p:nvPicPr>
          <p:cNvPr id="161" name="Google Shape;161;p15"/>
          <p:cNvPicPr preferRelativeResize="0"/>
          <p:nvPr/>
        </p:nvPicPr>
        <p:blipFill>
          <a:blip r:embed="rId2">
            <a:alphaModFix/>
          </a:blip>
          <a:stretch>
            <a:fillRect/>
          </a:stretch>
        </p:blipFill>
        <p:spPr>
          <a:xfrm>
            <a:off x="16447460" y="8692002"/>
            <a:ext cx="1594849" cy="1516197"/>
          </a:xfrm>
          <a:prstGeom prst="rect">
            <a:avLst/>
          </a:prstGeom>
          <a:noFill/>
          <a:ln>
            <a:noFill/>
          </a:ln>
        </p:spPr>
      </p:pic>
      <p:sp>
        <p:nvSpPr>
          <p:cNvPr id="162" name="Google Shape;162;p15"/>
          <p:cNvSpPr/>
          <p:nvPr/>
        </p:nvSpPr>
        <p:spPr>
          <a:xfrm>
            <a:off x="0" y="9521200"/>
            <a:ext cx="164472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rmal" type="tx">
  <p:cSld name="TITLE_AND_BODY">
    <p:spTree>
      <p:nvGrpSpPr>
        <p:cNvPr id="163" name="Shape 163"/>
        <p:cNvGrpSpPr/>
        <p:nvPr/>
      </p:nvGrpSpPr>
      <p:grpSpPr>
        <a:xfrm>
          <a:off x="0" y="0"/>
          <a:ext cx="0" cy="0"/>
          <a:chOff x="0" y="0"/>
          <a:chExt cx="0" cy="0"/>
        </a:xfrm>
      </p:grpSpPr>
      <p:sp>
        <p:nvSpPr>
          <p:cNvPr id="164" name="Google Shape;164;p16"/>
          <p:cNvSpPr/>
          <p:nvPr/>
        </p:nvSpPr>
        <p:spPr>
          <a:xfrm>
            <a:off x="12106100" y="9608300"/>
            <a:ext cx="38958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5" name="Google Shape;165;p16"/>
          <p:cNvSpPr/>
          <p:nvPr/>
        </p:nvSpPr>
        <p:spPr>
          <a:xfrm>
            <a:off x="-19650" y="9605800"/>
            <a:ext cx="147030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66" name="Google Shape;166;p16"/>
          <p:cNvSpPr txBox="1"/>
          <p:nvPr/>
        </p:nvSpPr>
        <p:spPr>
          <a:xfrm>
            <a:off x="0" y="0"/>
            <a:ext cx="18288000" cy="1619400"/>
          </a:xfrm>
          <a:prstGeom prst="rect">
            <a:avLst/>
          </a:prstGeom>
          <a:solidFill>
            <a:srgbClr val="1155CC"/>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167" name="Google Shape;167;p16"/>
          <p:cNvSpPr txBox="1"/>
          <p:nvPr>
            <p:ph idx="1" type="body"/>
          </p:nvPr>
        </p:nvSpPr>
        <p:spPr>
          <a:xfrm>
            <a:off x="391650" y="1966200"/>
            <a:ext cx="17041200" cy="7411800"/>
          </a:xfrm>
          <a:prstGeom prst="rect">
            <a:avLst/>
          </a:prstGeom>
        </p:spPr>
        <p:txBody>
          <a:bodyPr anchorCtr="0" anchor="t" bIns="182850" lIns="182850" spcFirstLastPara="1" rIns="182850" wrap="square" tIns="182850">
            <a:noAutofit/>
          </a:bodyPr>
          <a:lstStyle>
            <a:lvl1pPr indent="-457200" lvl="0" marL="457200">
              <a:lnSpc>
                <a:spcPct val="100000"/>
              </a:lnSpc>
              <a:spcBef>
                <a:spcPts val="0"/>
              </a:spcBef>
              <a:spcAft>
                <a:spcPts val="0"/>
              </a:spcAft>
              <a:buSzPts val="3600"/>
              <a:buFont typeface="Roboto"/>
              <a:buChar char="●"/>
              <a:defRPr>
                <a:latin typeface="Roboto"/>
                <a:ea typeface="Roboto"/>
                <a:cs typeface="Roboto"/>
                <a:sym typeface="Roboto"/>
              </a:defRPr>
            </a:lvl1pPr>
            <a:lvl2pPr indent="-406400" lvl="1" marL="914400">
              <a:lnSpc>
                <a:spcPct val="100000"/>
              </a:lnSpc>
              <a:spcBef>
                <a:spcPts val="1600"/>
              </a:spcBef>
              <a:spcAft>
                <a:spcPts val="0"/>
              </a:spcAft>
              <a:buSzPts val="2800"/>
              <a:buFont typeface="Roboto"/>
              <a:buChar char="○"/>
              <a:defRPr>
                <a:latin typeface="Roboto"/>
                <a:ea typeface="Roboto"/>
                <a:cs typeface="Roboto"/>
                <a:sym typeface="Roboto"/>
              </a:defRPr>
            </a:lvl2pPr>
            <a:lvl3pPr indent="-406400" lvl="2" marL="1371600">
              <a:lnSpc>
                <a:spcPct val="100000"/>
              </a:lnSpc>
              <a:spcBef>
                <a:spcPts val="1600"/>
              </a:spcBef>
              <a:spcAft>
                <a:spcPts val="0"/>
              </a:spcAft>
              <a:buSzPts val="2800"/>
              <a:buFont typeface="Roboto"/>
              <a:buChar char="■"/>
              <a:defRPr>
                <a:latin typeface="Roboto"/>
                <a:ea typeface="Roboto"/>
                <a:cs typeface="Roboto"/>
                <a:sym typeface="Roboto"/>
              </a:defRPr>
            </a:lvl3pPr>
            <a:lvl4pPr indent="-406400" lvl="3" marL="1828800">
              <a:lnSpc>
                <a:spcPct val="100000"/>
              </a:lnSpc>
              <a:spcBef>
                <a:spcPts val="1600"/>
              </a:spcBef>
              <a:spcAft>
                <a:spcPts val="0"/>
              </a:spcAft>
              <a:buSzPts val="2800"/>
              <a:buFont typeface="Roboto"/>
              <a:buChar char="●"/>
              <a:defRPr>
                <a:latin typeface="Roboto"/>
                <a:ea typeface="Roboto"/>
                <a:cs typeface="Roboto"/>
                <a:sym typeface="Roboto"/>
              </a:defRPr>
            </a:lvl4pPr>
            <a:lvl5pPr indent="-406400" lvl="4" marL="2286000">
              <a:lnSpc>
                <a:spcPct val="100000"/>
              </a:lnSpc>
              <a:spcBef>
                <a:spcPts val="1600"/>
              </a:spcBef>
              <a:spcAft>
                <a:spcPts val="0"/>
              </a:spcAft>
              <a:buSzPts val="2800"/>
              <a:buFont typeface="Roboto"/>
              <a:buChar char="○"/>
              <a:defRPr>
                <a:latin typeface="Roboto"/>
                <a:ea typeface="Roboto"/>
                <a:cs typeface="Roboto"/>
                <a:sym typeface="Roboto"/>
              </a:defRPr>
            </a:lvl5pPr>
            <a:lvl6pPr indent="-406400" lvl="5" marL="2743200">
              <a:lnSpc>
                <a:spcPct val="100000"/>
              </a:lnSpc>
              <a:spcBef>
                <a:spcPts val="1600"/>
              </a:spcBef>
              <a:spcAft>
                <a:spcPts val="0"/>
              </a:spcAft>
              <a:buSzPts val="2800"/>
              <a:buFont typeface="Roboto"/>
              <a:buChar char="■"/>
              <a:defRPr>
                <a:latin typeface="Roboto"/>
                <a:ea typeface="Roboto"/>
                <a:cs typeface="Roboto"/>
                <a:sym typeface="Roboto"/>
              </a:defRPr>
            </a:lvl6pPr>
            <a:lvl7pPr indent="-406400" lvl="6" marL="3200400">
              <a:lnSpc>
                <a:spcPct val="100000"/>
              </a:lnSpc>
              <a:spcBef>
                <a:spcPts val="1600"/>
              </a:spcBef>
              <a:spcAft>
                <a:spcPts val="0"/>
              </a:spcAft>
              <a:buSzPts val="2800"/>
              <a:buFont typeface="Roboto"/>
              <a:buChar char="●"/>
              <a:defRPr>
                <a:latin typeface="Roboto"/>
                <a:ea typeface="Roboto"/>
                <a:cs typeface="Roboto"/>
                <a:sym typeface="Roboto"/>
              </a:defRPr>
            </a:lvl7pPr>
            <a:lvl8pPr indent="-406400" lvl="7" marL="3657600">
              <a:lnSpc>
                <a:spcPct val="100000"/>
              </a:lnSpc>
              <a:spcBef>
                <a:spcPts val="1600"/>
              </a:spcBef>
              <a:spcAft>
                <a:spcPts val="0"/>
              </a:spcAft>
              <a:buSzPts val="2800"/>
              <a:buFont typeface="Roboto"/>
              <a:buChar char="○"/>
              <a:defRPr>
                <a:latin typeface="Roboto"/>
                <a:ea typeface="Roboto"/>
                <a:cs typeface="Roboto"/>
                <a:sym typeface="Roboto"/>
              </a:defRPr>
            </a:lvl8pPr>
            <a:lvl9pPr indent="-406400" lvl="8" marL="4114800">
              <a:lnSpc>
                <a:spcPct val="100000"/>
              </a:lnSpc>
              <a:spcBef>
                <a:spcPts val="1600"/>
              </a:spcBef>
              <a:spcAft>
                <a:spcPts val="1600"/>
              </a:spcAft>
              <a:buSzPts val="2800"/>
              <a:buFont typeface="Roboto"/>
              <a:buChar char="■"/>
              <a:defRPr>
                <a:latin typeface="Roboto"/>
                <a:ea typeface="Roboto"/>
                <a:cs typeface="Roboto"/>
                <a:sym typeface="Roboto"/>
              </a:defRPr>
            </a:lvl9pPr>
          </a:lstStyle>
          <a:p/>
        </p:txBody>
      </p:sp>
      <p:sp>
        <p:nvSpPr>
          <p:cNvPr id="168" name="Google Shape;168;p16"/>
          <p:cNvSpPr txBox="1"/>
          <p:nvPr>
            <p:ph type="title"/>
          </p:nvPr>
        </p:nvSpPr>
        <p:spPr>
          <a:xfrm>
            <a:off x="284700" y="237000"/>
            <a:ext cx="17757600" cy="1145400"/>
          </a:xfrm>
          <a:prstGeom prst="rect">
            <a:avLst/>
          </a:prstGeom>
          <a:noFill/>
          <a:ln>
            <a:noFill/>
          </a:ln>
        </p:spPr>
        <p:txBody>
          <a:bodyPr anchorCtr="0" anchor="ctr" bIns="182850" lIns="182850" spcFirstLastPara="1" rIns="182850" wrap="square" tIns="182850">
            <a:noAutofit/>
          </a:bodyPr>
          <a:lstStyle>
            <a:lvl1pPr lvl="0">
              <a:spcBef>
                <a:spcPts val="0"/>
              </a:spcBef>
              <a:spcAft>
                <a:spcPts val="0"/>
              </a:spcAft>
              <a:buClr>
                <a:srgbClr val="FFFFFF"/>
              </a:buClr>
              <a:buSzPts val="7200"/>
              <a:buFont typeface="Oswald"/>
              <a:buNone/>
              <a:defRPr sz="7200">
                <a:solidFill>
                  <a:srgbClr val="FFFFFF"/>
                </a:solidFill>
                <a:latin typeface="Oswald"/>
                <a:ea typeface="Oswald"/>
                <a:cs typeface="Oswald"/>
                <a:sym typeface="Oswald"/>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pic>
        <p:nvPicPr>
          <p:cNvPr id="169" name="Google Shape;169;p16"/>
          <p:cNvPicPr preferRelativeResize="0"/>
          <p:nvPr/>
        </p:nvPicPr>
        <p:blipFill>
          <a:blip r:embed="rId2">
            <a:alphaModFix/>
          </a:blip>
          <a:stretch>
            <a:fillRect/>
          </a:stretch>
        </p:blipFill>
        <p:spPr>
          <a:xfrm>
            <a:off x="16447460" y="8692002"/>
            <a:ext cx="1594849" cy="151619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0" name="Shape 170"/>
        <p:cNvGrpSpPr/>
        <p:nvPr/>
      </p:nvGrpSpPr>
      <p:grpSpPr>
        <a:xfrm>
          <a:off x="0" y="0"/>
          <a:ext cx="0" cy="0"/>
          <a:chOff x="0" y="0"/>
          <a:chExt cx="0" cy="0"/>
        </a:xfrm>
      </p:grpSpPr>
      <p:sp>
        <p:nvSpPr>
          <p:cNvPr id="171" name="Google Shape;171;p17"/>
          <p:cNvSpPr/>
          <p:nvPr/>
        </p:nvSpPr>
        <p:spPr>
          <a:xfrm>
            <a:off x="14843950" y="9608300"/>
            <a:ext cx="3444000" cy="602400"/>
          </a:xfrm>
          <a:prstGeom prst="rect">
            <a:avLst/>
          </a:prstGeom>
          <a:solidFill>
            <a:srgbClr val="00797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72" name="Google Shape;172;p17"/>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73" name="Google Shape;173;p17"/>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174" name="Google Shape;174;p17"/>
          <p:cNvSpPr txBox="1"/>
          <p:nvPr>
            <p:ph idx="1" type="body"/>
          </p:nvPr>
        </p:nvSpPr>
        <p:spPr>
          <a:xfrm>
            <a:off x="623400" y="2304950"/>
            <a:ext cx="7999800" cy="6832800"/>
          </a:xfrm>
          <a:prstGeom prst="rect">
            <a:avLst/>
          </a:prstGeom>
        </p:spPr>
        <p:txBody>
          <a:bodyPr anchorCtr="0" anchor="t" bIns="182850" lIns="182850" spcFirstLastPara="1" rIns="182850" wrap="square" tIns="182850">
            <a:noAutofit/>
          </a:bodyPr>
          <a:lstStyle>
            <a:lvl1pPr indent="-406400" lvl="0" marL="457200">
              <a:lnSpc>
                <a:spcPct val="100000"/>
              </a:lnSpc>
              <a:spcBef>
                <a:spcPts val="0"/>
              </a:spcBef>
              <a:spcAft>
                <a:spcPts val="0"/>
              </a:spcAft>
              <a:buSzPts val="2800"/>
              <a:buChar char="●"/>
              <a:defRPr sz="2800"/>
            </a:lvl1pPr>
            <a:lvl2pPr indent="-381000" lvl="1" marL="914400">
              <a:lnSpc>
                <a:spcPct val="100000"/>
              </a:lnSpc>
              <a:spcBef>
                <a:spcPts val="1600"/>
              </a:spcBef>
              <a:spcAft>
                <a:spcPts val="0"/>
              </a:spcAft>
              <a:buSzPts val="2400"/>
              <a:buChar char="○"/>
              <a:defRPr sz="2400"/>
            </a:lvl2pPr>
            <a:lvl3pPr indent="-381000" lvl="2" marL="1371600">
              <a:lnSpc>
                <a:spcPct val="100000"/>
              </a:lnSpc>
              <a:spcBef>
                <a:spcPts val="1600"/>
              </a:spcBef>
              <a:spcAft>
                <a:spcPts val="0"/>
              </a:spcAft>
              <a:buSzPts val="2400"/>
              <a:buChar char="■"/>
              <a:defRPr sz="2400"/>
            </a:lvl3pPr>
            <a:lvl4pPr indent="-381000" lvl="3" marL="1828800">
              <a:lnSpc>
                <a:spcPct val="100000"/>
              </a:lnSpc>
              <a:spcBef>
                <a:spcPts val="1600"/>
              </a:spcBef>
              <a:spcAft>
                <a:spcPts val="0"/>
              </a:spcAft>
              <a:buSzPts val="2400"/>
              <a:buChar char="●"/>
              <a:defRPr sz="2400"/>
            </a:lvl4pPr>
            <a:lvl5pPr indent="-381000" lvl="4" marL="2286000">
              <a:lnSpc>
                <a:spcPct val="100000"/>
              </a:lnSpc>
              <a:spcBef>
                <a:spcPts val="1600"/>
              </a:spcBef>
              <a:spcAft>
                <a:spcPts val="0"/>
              </a:spcAft>
              <a:buSzPts val="2400"/>
              <a:buChar char="○"/>
              <a:defRPr sz="2400"/>
            </a:lvl5pPr>
            <a:lvl6pPr indent="-381000" lvl="5" marL="2743200">
              <a:lnSpc>
                <a:spcPct val="100000"/>
              </a:lnSpc>
              <a:spcBef>
                <a:spcPts val="1600"/>
              </a:spcBef>
              <a:spcAft>
                <a:spcPts val="0"/>
              </a:spcAft>
              <a:buSzPts val="2400"/>
              <a:buChar char="■"/>
              <a:defRPr sz="2400"/>
            </a:lvl6pPr>
            <a:lvl7pPr indent="-381000" lvl="6" marL="3200400">
              <a:lnSpc>
                <a:spcPct val="100000"/>
              </a:lnSpc>
              <a:spcBef>
                <a:spcPts val="1600"/>
              </a:spcBef>
              <a:spcAft>
                <a:spcPts val="0"/>
              </a:spcAft>
              <a:buSzPts val="2400"/>
              <a:buChar char="●"/>
              <a:defRPr sz="2400"/>
            </a:lvl7pPr>
            <a:lvl8pPr indent="-381000" lvl="7" marL="3657600">
              <a:lnSpc>
                <a:spcPct val="100000"/>
              </a:lnSpc>
              <a:spcBef>
                <a:spcPts val="1600"/>
              </a:spcBef>
              <a:spcAft>
                <a:spcPts val="0"/>
              </a:spcAft>
              <a:buSzPts val="2400"/>
              <a:buChar char="○"/>
              <a:defRPr sz="2400"/>
            </a:lvl8pPr>
            <a:lvl9pPr indent="-381000" lvl="8" marL="4114800">
              <a:lnSpc>
                <a:spcPct val="100000"/>
              </a:lnSpc>
              <a:spcBef>
                <a:spcPts val="1600"/>
              </a:spcBef>
              <a:spcAft>
                <a:spcPts val="1600"/>
              </a:spcAft>
              <a:buSzPts val="2400"/>
              <a:buChar char="■"/>
              <a:defRPr sz="2400"/>
            </a:lvl9pPr>
          </a:lstStyle>
          <a:p/>
        </p:txBody>
      </p:sp>
      <p:sp>
        <p:nvSpPr>
          <p:cNvPr id="175" name="Google Shape;175;p17"/>
          <p:cNvSpPr txBox="1"/>
          <p:nvPr/>
        </p:nvSpPr>
        <p:spPr>
          <a:xfrm>
            <a:off x="0" y="9577400"/>
            <a:ext cx="13578000" cy="602400"/>
          </a:xfrm>
          <a:prstGeom prst="rect">
            <a:avLst/>
          </a:prstGeom>
          <a:noFill/>
          <a:ln>
            <a:noFill/>
          </a:ln>
        </p:spPr>
        <p:txBody>
          <a:bodyPr anchorCtr="0" anchor="ctr" bIns="91400" lIns="182850" spcFirstLastPara="1" rIns="182850" wrap="square" tIns="91400">
            <a:noAutofit/>
          </a:bodyPr>
          <a:lstStyle/>
          <a:p>
            <a:pPr indent="0" lvl="0" marL="0" rtl="0" algn="l">
              <a:spcBef>
                <a:spcPts val="0"/>
              </a:spcBef>
              <a:spcAft>
                <a:spcPts val="0"/>
              </a:spcAft>
              <a:buNone/>
            </a:pPr>
            <a:r>
              <a:rPr lang="en-US" sz="2800">
                <a:solidFill>
                  <a:srgbClr val="FFFFFF"/>
                </a:solidFill>
                <a:latin typeface="Roboto"/>
                <a:ea typeface="Roboto"/>
                <a:cs typeface="Roboto"/>
                <a:sym typeface="Roboto"/>
              </a:rPr>
              <a:t>  School Name – School Counseling Department</a:t>
            </a:r>
            <a:endParaRPr sz="2800">
              <a:solidFill>
                <a:srgbClr val="FFFFFF"/>
              </a:solidFill>
              <a:latin typeface="Roboto"/>
              <a:ea typeface="Roboto"/>
              <a:cs typeface="Roboto"/>
              <a:sym typeface="Roboto"/>
            </a:endParaRPr>
          </a:p>
        </p:txBody>
      </p:sp>
      <p:sp>
        <p:nvSpPr>
          <p:cNvPr id="176" name="Google Shape;176;p17"/>
          <p:cNvSpPr txBox="1"/>
          <p:nvPr>
            <p:ph idx="12" type="sldNum"/>
          </p:nvPr>
        </p:nvSpPr>
        <p:spPr>
          <a:xfrm>
            <a:off x="15497500" y="9591695"/>
            <a:ext cx="1097400" cy="588000"/>
          </a:xfrm>
          <a:prstGeom prst="rect">
            <a:avLst/>
          </a:prstGeom>
        </p:spPr>
        <p:txBody>
          <a:bodyPr anchorCtr="0" anchor="ctr" bIns="182850" lIns="182850" spcFirstLastPara="1" rIns="182850" wrap="square" tIns="182850">
            <a:noAutofit/>
          </a:bodyPr>
          <a:lstStyle>
            <a:lvl1pPr lvl="0" algn="ctr">
              <a:buNone/>
              <a:defRPr sz="2800">
                <a:solidFill>
                  <a:srgbClr val="FFFFFF"/>
                </a:solidFill>
                <a:latin typeface="Roboto"/>
                <a:ea typeface="Roboto"/>
                <a:cs typeface="Roboto"/>
                <a:sym typeface="Roboto"/>
              </a:defRPr>
            </a:lvl1pPr>
            <a:lvl2pPr lvl="1" algn="ctr">
              <a:buNone/>
              <a:defRPr sz="2800">
                <a:solidFill>
                  <a:srgbClr val="FFFFFF"/>
                </a:solidFill>
                <a:latin typeface="Roboto"/>
                <a:ea typeface="Roboto"/>
                <a:cs typeface="Roboto"/>
                <a:sym typeface="Roboto"/>
              </a:defRPr>
            </a:lvl2pPr>
            <a:lvl3pPr lvl="2" algn="ctr">
              <a:buNone/>
              <a:defRPr sz="2800">
                <a:solidFill>
                  <a:srgbClr val="FFFFFF"/>
                </a:solidFill>
                <a:latin typeface="Roboto"/>
                <a:ea typeface="Roboto"/>
                <a:cs typeface="Roboto"/>
                <a:sym typeface="Roboto"/>
              </a:defRPr>
            </a:lvl3pPr>
            <a:lvl4pPr lvl="3" algn="ctr">
              <a:buNone/>
              <a:defRPr sz="2800">
                <a:solidFill>
                  <a:srgbClr val="FFFFFF"/>
                </a:solidFill>
                <a:latin typeface="Roboto"/>
                <a:ea typeface="Roboto"/>
                <a:cs typeface="Roboto"/>
                <a:sym typeface="Roboto"/>
              </a:defRPr>
            </a:lvl4pPr>
            <a:lvl5pPr lvl="4" algn="ctr">
              <a:buNone/>
              <a:defRPr sz="2800">
                <a:solidFill>
                  <a:srgbClr val="FFFFFF"/>
                </a:solidFill>
                <a:latin typeface="Roboto"/>
                <a:ea typeface="Roboto"/>
                <a:cs typeface="Roboto"/>
                <a:sym typeface="Roboto"/>
              </a:defRPr>
            </a:lvl5pPr>
            <a:lvl6pPr lvl="5" algn="ctr">
              <a:buNone/>
              <a:defRPr sz="2800">
                <a:solidFill>
                  <a:srgbClr val="FFFFFF"/>
                </a:solidFill>
                <a:latin typeface="Roboto"/>
                <a:ea typeface="Roboto"/>
                <a:cs typeface="Roboto"/>
                <a:sym typeface="Roboto"/>
              </a:defRPr>
            </a:lvl6pPr>
            <a:lvl7pPr lvl="6" algn="ctr">
              <a:buNone/>
              <a:defRPr sz="2800">
                <a:solidFill>
                  <a:srgbClr val="FFFFFF"/>
                </a:solidFill>
                <a:latin typeface="Roboto"/>
                <a:ea typeface="Roboto"/>
                <a:cs typeface="Roboto"/>
                <a:sym typeface="Roboto"/>
              </a:defRPr>
            </a:lvl7pPr>
            <a:lvl8pPr lvl="7" algn="ctr">
              <a:buNone/>
              <a:defRPr sz="2800">
                <a:solidFill>
                  <a:srgbClr val="FFFFFF"/>
                </a:solidFill>
                <a:latin typeface="Roboto"/>
                <a:ea typeface="Roboto"/>
                <a:cs typeface="Roboto"/>
                <a:sym typeface="Roboto"/>
              </a:defRPr>
            </a:lvl8pPr>
            <a:lvl9pPr lvl="8" algn="ctr">
              <a:buNone/>
              <a:defRPr sz="28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sp>
        <p:nvSpPr>
          <p:cNvPr id="177" name="Google Shape;177;p17"/>
          <p:cNvSpPr txBox="1"/>
          <p:nvPr>
            <p:ph type="title"/>
          </p:nvPr>
        </p:nvSpPr>
        <p:spPr>
          <a:xfrm>
            <a:off x="284700" y="237000"/>
            <a:ext cx="17757600" cy="1145400"/>
          </a:xfrm>
          <a:prstGeom prst="rect">
            <a:avLst/>
          </a:prstGeom>
          <a:noFill/>
          <a:ln>
            <a:noFill/>
          </a:ln>
        </p:spPr>
        <p:txBody>
          <a:bodyPr anchorCtr="0" anchor="ctr" bIns="182850" lIns="182850" spcFirstLastPara="1" rIns="182850" wrap="square" tIns="182850">
            <a:noAutofit/>
          </a:bodyPr>
          <a:lstStyle>
            <a:lvl1pPr lvl="0">
              <a:spcBef>
                <a:spcPts val="0"/>
              </a:spcBef>
              <a:spcAft>
                <a:spcPts val="0"/>
              </a:spcAft>
              <a:buClr>
                <a:srgbClr val="FFFFFF"/>
              </a:buClr>
              <a:buSzPts val="7200"/>
              <a:buFont typeface="Oswald"/>
              <a:buNone/>
              <a:defRPr sz="7200">
                <a:solidFill>
                  <a:srgbClr val="FFFFFF"/>
                </a:solidFill>
                <a:latin typeface="Oswald"/>
                <a:ea typeface="Oswald"/>
                <a:cs typeface="Oswald"/>
                <a:sym typeface="Oswald"/>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pic>
        <p:nvPicPr>
          <p:cNvPr id="178" name="Google Shape;178;p17"/>
          <p:cNvPicPr preferRelativeResize="0"/>
          <p:nvPr/>
        </p:nvPicPr>
        <p:blipFill>
          <a:blip r:embed="rId2">
            <a:alphaModFix/>
          </a:blip>
          <a:stretch>
            <a:fillRect/>
          </a:stretch>
        </p:blipFill>
        <p:spPr>
          <a:xfrm>
            <a:off x="17108150" y="9230950"/>
            <a:ext cx="1179848" cy="1056050"/>
          </a:xfrm>
          <a:prstGeom prst="rect">
            <a:avLst/>
          </a:prstGeom>
          <a:noFill/>
          <a:ln>
            <a:noFill/>
          </a:ln>
        </p:spPr>
      </p:pic>
      <p:sp>
        <p:nvSpPr>
          <p:cNvPr id="179" name="Google Shape;179;p17"/>
          <p:cNvSpPr txBox="1"/>
          <p:nvPr>
            <p:ph idx="2" type="body"/>
          </p:nvPr>
        </p:nvSpPr>
        <p:spPr>
          <a:xfrm>
            <a:off x="8309200" y="2265950"/>
            <a:ext cx="8584800" cy="6679200"/>
          </a:xfrm>
          <a:prstGeom prst="rect">
            <a:avLst/>
          </a:prstGeom>
        </p:spPr>
        <p:txBody>
          <a:bodyPr anchorCtr="0" anchor="t" bIns="182850" lIns="182850" spcFirstLastPara="1" rIns="182850" wrap="square" tIns="182850">
            <a:noAutofit/>
          </a:bodyPr>
          <a:lstStyle>
            <a:lvl1pPr indent="-406400" lvl="0" marL="457200">
              <a:lnSpc>
                <a:spcPct val="100000"/>
              </a:lnSpc>
              <a:spcBef>
                <a:spcPts val="0"/>
              </a:spcBef>
              <a:spcAft>
                <a:spcPts val="0"/>
              </a:spcAft>
              <a:buSzPts val="2800"/>
              <a:buChar char="●"/>
              <a:defRPr sz="2800"/>
            </a:lvl1pPr>
            <a:lvl2pPr indent="-381000" lvl="1" marL="914400">
              <a:lnSpc>
                <a:spcPct val="100000"/>
              </a:lnSpc>
              <a:spcBef>
                <a:spcPts val="1600"/>
              </a:spcBef>
              <a:spcAft>
                <a:spcPts val="0"/>
              </a:spcAft>
              <a:buSzPts val="2400"/>
              <a:buChar char="○"/>
              <a:defRPr sz="2400"/>
            </a:lvl2pPr>
            <a:lvl3pPr indent="-381000" lvl="2" marL="1371600">
              <a:lnSpc>
                <a:spcPct val="100000"/>
              </a:lnSpc>
              <a:spcBef>
                <a:spcPts val="1600"/>
              </a:spcBef>
              <a:spcAft>
                <a:spcPts val="0"/>
              </a:spcAft>
              <a:buSzPts val="2400"/>
              <a:buChar char="■"/>
              <a:defRPr sz="2400"/>
            </a:lvl3pPr>
            <a:lvl4pPr indent="-381000" lvl="3" marL="1828800">
              <a:lnSpc>
                <a:spcPct val="100000"/>
              </a:lnSpc>
              <a:spcBef>
                <a:spcPts val="1600"/>
              </a:spcBef>
              <a:spcAft>
                <a:spcPts val="0"/>
              </a:spcAft>
              <a:buSzPts val="2400"/>
              <a:buChar char="●"/>
              <a:defRPr sz="2400"/>
            </a:lvl4pPr>
            <a:lvl5pPr indent="-381000" lvl="4" marL="2286000">
              <a:lnSpc>
                <a:spcPct val="100000"/>
              </a:lnSpc>
              <a:spcBef>
                <a:spcPts val="1600"/>
              </a:spcBef>
              <a:spcAft>
                <a:spcPts val="0"/>
              </a:spcAft>
              <a:buSzPts val="2400"/>
              <a:buChar char="○"/>
              <a:defRPr sz="2400"/>
            </a:lvl5pPr>
            <a:lvl6pPr indent="-381000" lvl="5" marL="2743200">
              <a:lnSpc>
                <a:spcPct val="100000"/>
              </a:lnSpc>
              <a:spcBef>
                <a:spcPts val="1600"/>
              </a:spcBef>
              <a:spcAft>
                <a:spcPts val="0"/>
              </a:spcAft>
              <a:buSzPts val="2400"/>
              <a:buChar char="■"/>
              <a:defRPr sz="2400"/>
            </a:lvl6pPr>
            <a:lvl7pPr indent="-381000" lvl="6" marL="3200400">
              <a:lnSpc>
                <a:spcPct val="100000"/>
              </a:lnSpc>
              <a:spcBef>
                <a:spcPts val="1600"/>
              </a:spcBef>
              <a:spcAft>
                <a:spcPts val="0"/>
              </a:spcAft>
              <a:buSzPts val="2400"/>
              <a:buChar char="●"/>
              <a:defRPr sz="2400"/>
            </a:lvl7pPr>
            <a:lvl8pPr indent="-381000" lvl="7" marL="3657600">
              <a:lnSpc>
                <a:spcPct val="100000"/>
              </a:lnSpc>
              <a:spcBef>
                <a:spcPts val="1600"/>
              </a:spcBef>
              <a:spcAft>
                <a:spcPts val="0"/>
              </a:spcAft>
              <a:buSzPts val="2400"/>
              <a:buChar char="○"/>
              <a:defRPr sz="2400"/>
            </a:lvl8pPr>
            <a:lvl9pPr indent="-381000" lvl="8" marL="4114800">
              <a:lnSpc>
                <a:spcPct val="100000"/>
              </a:lnSpc>
              <a:spcBef>
                <a:spcPts val="1600"/>
              </a:spcBef>
              <a:spcAft>
                <a:spcPts val="1600"/>
              </a:spcAft>
              <a:buSzPts val="2400"/>
              <a:buChar char="■"/>
              <a:defRPr sz="24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0" name="Shape 180"/>
        <p:cNvGrpSpPr/>
        <p:nvPr/>
      </p:nvGrpSpPr>
      <p:grpSpPr>
        <a:xfrm>
          <a:off x="0" y="0"/>
          <a:ext cx="0" cy="0"/>
          <a:chOff x="0" y="0"/>
          <a:chExt cx="0" cy="0"/>
        </a:xfrm>
      </p:grpSpPr>
      <p:sp>
        <p:nvSpPr>
          <p:cNvPr id="181" name="Google Shape;181;p18"/>
          <p:cNvSpPr/>
          <p:nvPr/>
        </p:nvSpPr>
        <p:spPr>
          <a:xfrm>
            <a:off x="14843950" y="9608300"/>
            <a:ext cx="3444000" cy="602400"/>
          </a:xfrm>
          <a:prstGeom prst="rect">
            <a:avLst/>
          </a:prstGeom>
          <a:solidFill>
            <a:srgbClr val="00797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2" name="Google Shape;182;p18"/>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83" name="Google Shape;183;p18"/>
          <p:cNvSpPr txBox="1"/>
          <p:nvPr/>
        </p:nvSpPr>
        <p:spPr>
          <a:xfrm>
            <a:off x="0" y="9577400"/>
            <a:ext cx="13578000" cy="602400"/>
          </a:xfrm>
          <a:prstGeom prst="rect">
            <a:avLst/>
          </a:prstGeom>
          <a:noFill/>
          <a:ln>
            <a:noFill/>
          </a:ln>
        </p:spPr>
        <p:txBody>
          <a:bodyPr anchorCtr="0" anchor="ctr" bIns="91400" lIns="182850" spcFirstLastPara="1" rIns="182850" wrap="square" tIns="91400">
            <a:noAutofit/>
          </a:bodyPr>
          <a:lstStyle/>
          <a:p>
            <a:pPr indent="0" lvl="0" marL="0" rtl="0" algn="l">
              <a:spcBef>
                <a:spcPts val="0"/>
              </a:spcBef>
              <a:spcAft>
                <a:spcPts val="0"/>
              </a:spcAft>
              <a:buNone/>
            </a:pPr>
            <a:r>
              <a:rPr lang="en-US" sz="2800">
                <a:solidFill>
                  <a:srgbClr val="FFFFFF"/>
                </a:solidFill>
                <a:latin typeface="Roboto"/>
                <a:ea typeface="Roboto"/>
                <a:cs typeface="Roboto"/>
                <a:sym typeface="Roboto"/>
              </a:rPr>
              <a:t>  School Name – School Counseling Department</a:t>
            </a:r>
            <a:endParaRPr sz="2800">
              <a:solidFill>
                <a:srgbClr val="FFFFFF"/>
              </a:solidFill>
              <a:latin typeface="Roboto"/>
              <a:ea typeface="Roboto"/>
              <a:cs typeface="Roboto"/>
              <a:sym typeface="Roboto"/>
            </a:endParaRPr>
          </a:p>
        </p:txBody>
      </p:sp>
      <p:sp>
        <p:nvSpPr>
          <p:cNvPr id="184" name="Google Shape;184;p18"/>
          <p:cNvSpPr txBox="1"/>
          <p:nvPr>
            <p:ph idx="12" type="sldNum"/>
          </p:nvPr>
        </p:nvSpPr>
        <p:spPr>
          <a:xfrm>
            <a:off x="15497500" y="9591695"/>
            <a:ext cx="1097400" cy="588000"/>
          </a:xfrm>
          <a:prstGeom prst="rect">
            <a:avLst/>
          </a:prstGeom>
        </p:spPr>
        <p:txBody>
          <a:bodyPr anchorCtr="0" anchor="ctr" bIns="182850" lIns="182850" spcFirstLastPara="1" rIns="182850" wrap="square" tIns="182850">
            <a:noAutofit/>
          </a:bodyPr>
          <a:lstStyle>
            <a:lvl1pPr lvl="0" algn="ctr">
              <a:buNone/>
              <a:defRPr sz="2800">
                <a:solidFill>
                  <a:srgbClr val="FFFFFF"/>
                </a:solidFill>
                <a:latin typeface="Roboto"/>
                <a:ea typeface="Roboto"/>
                <a:cs typeface="Roboto"/>
                <a:sym typeface="Roboto"/>
              </a:defRPr>
            </a:lvl1pPr>
            <a:lvl2pPr lvl="1" algn="ctr">
              <a:buNone/>
              <a:defRPr sz="2800">
                <a:solidFill>
                  <a:srgbClr val="FFFFFF"/>
                </a:solidFill>
                <a:latin typeface="Roboto"/>
                <a:ea typeface="Roboto"/>
                <a:cs typeface="Roboto"/>
                <a:sym typeface="Roboto"/>
              </a:defRPr>
            </a:lvl2pPr>
            <a:lvl3pPr lvl="2" algn="ctr">
              <a:buNone/>
              <a:defRPr sz="2800">
                <a:solidFill>
                  <a:srgbClr val="FFFFFF"/>
                </a:solidFill>
                <a:latin typeface="Roboto"/>
                <a:ea typeface="Roboto"/>
                <a:cs typeface="Roboto"/>
                <a:sym typeface="Roboto"/>
              </a:defRPr>
            </a:lvl3pPr>
            <a:lvl4pPr lvl="3" algn="ctr">
              <a:buNone/>
              <a:defRPr sz="2800">
                <a:solidFill>
                  <a:srgbClr val="FFFFFF"/>
                </a:solidFill>
                <a:latin typeface="Roboto"/>
                <a:ea typeface="Roboto"/>
                <a:cs typeface="Roboto"/>
                <a:sym typeface="Roboto"/>
              </a:defRPr>
            </a:lvl4pPr>
            <a:lvl5pPr lvl="4" algn="ctr">
              <a:buNone/>
              <a:defRPr sz="2800">
                <a:solidFill>
                  <a:srgbClr val="FFFFFF"/>
                </a:solidFill>
                <a:latin typeface="Roboto"/>
                <a:ea typeface="Roboto"/>
                <a:cs typeface="Roboto"/>
                <a:sym typeface="Roboto"/>
              </a:defRPr>
            </a:lvl5pPr>
            <a:lvl6pPr lvl="5" algn="ctr">
              <a:buNone/>
              <a:defRPr sz="2800">
                <a:solidFill>
                  <a:srgbClr val="FFFFFF"/>
                </a:solidFill>
                <a:latin typeface="Roboto"/>
                <a:ea typeface="Roboto"/>
                <a:cs typeface="Roboto"/>
                <a:sym typeface="Roboto"/>
              </a:defRPr>
            </a:lvl6pPr>
            <a:lvl7pPr lvl="6" algn="ctr">
              <a:buNone/>
              <a:defRPr sz="2800">
                <a:solidFill>
                  <a:srgbClr val="FFFFFF"/>
                </a:solidFill>
                <a:latin typeface="Roboto"/>
                <a:ea typeface="Roboto"/>
                <a:cs typeface="Roboto"/>
                <a:sym typeface="Roboto"/>
              </a:defRPr>
            </a:lvl7pPr>
            <a:lvl8pPr lvl="7" algn="ctr">
              <a:buNone/>
              <a:defRPr sz="2800">
                <a:solidFill>
                  <a:srgbClr val="FFFFFF"/>
                </a:solidFill>
                <a:latin typeface="Roboto"/>
                <a:ea typeface="Roboto"/>
                <a:cs typeface="Roboto"/>
                <a:sym typeface="Roboto"/>
              </a:defRPr>
            </a:lvl8pPr>
            <a:lvl9pPr lvl="8" algn="ctr">
              <a:buNone/>
              <a:defRPr sz="28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sp>
        <p:nvSpPr>
          <p:cNvPr id="185" name="Google Shape;185;p18"/>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186" name="Google Shape;186;p18"/>
          <p:cNvSpPr txBox="1"/>
          <p:nvPr>
            <p:ph type="title"/>
          </p:nvPr>
        </p:nvSpPr>
        <p:spPr>
          <a:xfrm>
            <a:off x="284700" y="237000"/>
            <a:ext cx="17757600" cy="1145400"/>
          </a:xfrm>
          <a:prstGeom prst="rect">
            <a:avLst/>
          </a:prstGeom>
          <a:noFill/>
          <a:ln>
            <a:noFill/>
          </a:ln>
        </p:spPr>
        <p:txBody>
          <a:bodyPr anchorCtr="0" anchor="ctr" bIns="182850" lIns="182850" spcFirstLastPara="1" rIns="182850" wrap="square" tIns="182850">
            <a:noAutofit/>
          </a:bodyPr>
          <a:lstStyle>
            <a:lvl1pPr lvl="0">
              <a:spcBef>
                <a:spcPts val="0"/>
              </a:spcBef>
              <a:spcAft>
                <a:spcPts val="0"/>
              </a:spcAft>
              <a:buClr>
                <a:srgbClr val="FFFFFF"/>
              </a:buClr>
              <a:buSzPts val="7200"/>
              <a:buFont typeface="Oswald"/>
              <a:buNone/>
              <a:defRPr sz="7200">
                <a:solidFill>
                  <a:srgbClr val="FFFFFF"/>
                </a:solidFill>
                <a:latin typeface="Oswald"/>
                <a:ea typeface="Oswald"/>
                <a:cs typeface="Oswald"/>
                <a:sym typeface="Oswald"/>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pic>
        <p:nvPicPr>
          <p:cNvPr id="187" name="Google Shape;187;p18"/>
          <p:cNvPicPr preferRelativeResize="0"/>
          <p:nvPr/>
        </p:nvPicPr>
        <p:blipFill>
          <a:blip r:embed="rId2">
            <a:alphaModFix/>
          </a:blip>
          <a:stretch>
            <a:fillRect/>
          </a:stretch>
        </p:blipFill>
        <p:spPr>
          <a:xfrm>
            <a:off x="17108150" y="9230950"/>
            <a:ext cx="1179848" cy="105605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88" name="Shape 188"/>
        <p:cNvGrpSpPr/>
        <p:nvPr/>
      </p:nvGrpSpPr>
      <p:grpSpPr>
        <a:xfrm>
          <a:off x="0" y="0"/>
          <a:ext cx="0" cy="0"/>
          <a:chOff x="0" y="0"/>
          <a:chExt cx="0" cy="0"/>
        </a:xfrm>
      </p:grpSpPr>
      <p:sp>
        <p:nvSpPr>
          <p:cNvPr id="189" name="Google Shape;189;p19"/>
          <p:cNvSpPr/>
          <p:nvPr/>
        </p:nvSpPr>
        <p:spPr>
          <a:xfrm>
            <a:off x="14843950" y="9608300"/>
            <a:ext cx="3444000" cy="602400"/>
          </a:xfrm>
          <a:prstGeom prst="rect">
            <a:avLst/>
          </a:prstGeom>
          <a:solidFill>
            <a:srgbClr val="00797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90" name="Google Shape;190;p19"/>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91" name="Google Shape;191;p19"/>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192" name="Google Shape;192;p19"/>
          <p:cNvSpPr txBox="1"/>
          <p:nvPr>
            <p:ph idx="1" type="body"/>
          </p:nvPr>
        </p:nvSpPr>
        <p:spPr>
          <a:xfrm>
            <a:off x="623400" y="2779200"/>
            <a:ext cx="5616000" cy="6358800"/>
          </a:xfrm>
          <a:prstGeom prst="rect">
            <a:avLst/>
          </a:prstGeom>
        </p:spPr>
        <p:txBody>
          <a:bodyPr anchorCtr="0" anchor="t" bIns="182850" lIns="182850" spcFirstLastPara="1" rIns="182850" wrap="square" tIns="182850">
            <a:noAutofit/>
          </a:bodyPr>
          <a:lstStyle>
            <a:lvl1pPr indent="-381000" lvl="0" marL="457200">
              <a:spcBef>
                <a:spcPts val="0"/>
              </a:spcBef>
              <a:spcAft>
                <a:spcPts val="0"/>
              </a:spcAft>
              <a:buSzPts val="2400"/>
              <a:buChar char="●"/>
              <a:defRPr sz="2400"/>
            </a:lvl1pPr>
            <a:lvl2pPr indent="-381000" lvl="1" marL="914400">
              <a:spcBef>
                <a:spcPts val="3200"/>
              </a:spcBef>
              <a:spcAft>
                <a:spcPts val="0"/>
              </a:spcAft>
              <a:buSzPts val="2400"/>
              <a:buChar char="○"/>
              <a:defRPr sz="2400"/>
            </a:lvl2pPr>
            <a:lvl3pPr indent="-381000" lvl="2" marL="1371600">
              <a:spcBef>
                <a:spcPts val="3200"/>
              </a:spcBef>
              <a:spcAft>
                <a:spcPts val="0"/>
              </a:spcAft>
              <a:buSzPts val="2400"/>
              <a:buChar char="■"/>
              <a:defRPr sz="2400"/>
            </a:lvl3pPr>
            <a:lvl4pPr indent="-381000" lvl="3" marL="1828800">
              <a:spcBef>
                <a:spcPts val="3200"/>
              </a:spcBef>
              <a:spcAft>
                <a:spcPts val="0"/>
              </a:spcAft>
              <a:buSzPts val="2400"/>
              <a:buChar char="●"/>
              <a:defRPr sz="2400"/>
            </a:lvl4pPr>
            <a:lvl5pPr indent="-381000" lvl="4" marL="2286000">
              <a:spcBef>
                <a:spcPts val="3200"/>
              </a:spcBef>
              <a:spcAft>
                <a:spcPts val="0"/>
              </a:spcAft>
              <a:buSzPts val="2400"/>
              <a:buChar char="○"/>
              <a:defRPr sz="2400"/>
            </a:lvl5pPr>
            <a:lvl6pPr indent="-381000" lvl="5" marL="2743200">
              <a:spcBef>
                <a:spcPts val="3200"/>
              </a:spcBef>
              <a:spcAft>
                <a:spcPts val="0"/>
              </a:spcAft>
              <a:buSzPts val="2400"/>
              <a:buChar char="■"/>
              <a:defRPr sz="2400"/>
            </a:lvl6pPr>
            <a:lvl7pPr indent="-381000" lvl="6" marL="3200400">
              <a:spcBef>
                <a:spcPts val="3200"/>
              </a:spcBef>
              <a:spcAft>
                <a:spcPts val="0"/>
              </a:spcAft>
              <a:buSzPts val="2400"/>
              <a:buChar char="●"/>
              <a:defRPr sz="2400"/>
            </a:lvl7pPr>
            <a:lvl8pPr indent="-381000" lvl="7" marL="3657600">
              <a:spcBef>
                <a:spcPts val="3200"/>
              </a:spcBef>
              <a:spcAft>
                <a:spcPts val="0"/>
              </a:spcAft>
              <a:buSzPts val="2400"/>
              <a:buChar char="○"/>
              <a:defRPr sz="2400"/>
            </a:lvl8pPr>
            <a:lvl9pPr indent="-381000" lvl="8" marL="4114800">
              <a:spcBef>
                <a:spcPts val="3200"/>
              </a:spcBef>
              <a:spcAft>
                <a:spcPts val="3200"/>
              </a:spcAft>
              <a:buSzPts val="2400"/>
              <a:buChar char="■"/>
              <a:defRPr sz="2400"/>
            </a:lvl9pPr>
          </a:lstStyle>
          <a:p/>
        </p:txBody>
      </p:sp>
      <p:sp>
        <p:nvSpPr>
          <p:cNvPr id="193" name="Google Shape;193;p19"/>
          <p:cNvSpPr txBox="1"/>
          <p:nvPr/>
        </p:nvSpPr>
        <p:spPr>
          <a:xfrm>
            <a:off x="0" y="9577400"/>
            <a:ext cx="13578000" cy="602400"/>
          </a:xfrm>
          <a:prstGeom prst="rect">
            <a:avLst/>
          </a:prstGeom>
          <a:noFill/>
          <a:ln>
            <a:noFill/>
          </a:ln>
        </p:spPr>
        <p:txBody>
          <a:bodyPr anchorCtr="0" anchor="ctr" bIns="91400" lIns="182850" spcFirstLastPara="1" rIns="182850" wrap="square" tIns="91400">
            <a:noAutofit/>
          </a:bodyPr>
          <a:lstStyle/>
          <a:p>
            <a:pPr indent="0" lvl="0" marL="0" rtl="0" algn="l">
              <a:spcBef>
                <a:spcPts val="0"/>
              </a:spcBef>
              <a:spcAft>
                <a:spcPts val="0"/>
              </a:spcAft>
              <a:buNone/>
            </a:pPr>
            <a:r>
              <a:rPr lang="en-US" sz="2800">
                <a:solidFill>
                  <a:srgbClr val="FFFFFF"/>
                </a:solidFill>
                <a:latin typeface="Roboto"/>
                <a:ea typeface="Roboto"/>
                <a:cs typeface="Roboto"/>
                <a:sym typeface="Roboto"/>
              </a:rPr>
              <a:t>  School Name – School Counseling Department</a:t>
            </a:r>
            <a:endParaRPr sz="2800">
              <a:solidFill>
                <a:srgbClr val="FFFFFF"/>
              </a:solidFill>
              <a:latin typeface="Roboto"/>
              <a:ea typeface="Roboto"/>
              <a:cs typeface="Roboto"/>
              <a:sym typeface="Roboto"/>
            </a:endParaRPr>
          </a:p>
        </p:txBody>
      </p:sp>
      <p:sp>
        <p:nvSpPr>
          <p:cNvPr id="194" name="Google Shape;194;p19"/>
          <p:cNvSpPr txBox="1"/>
          <p:nvPr>
            <p:ph idx="12" type="sldNum"/>
          </p:nvPr>
        </p:nvSpPr>
        <p:spPr>
          <a:xfrm>
            <a:off x="15497500" y="9591695"/>
            <a:ext cx="1097400" cy="588000"/>
          </a:xfrm>
          <a:prstGeom prst="rect">
            <a:avLst/>
          </a:prstGeom>
        </p:spPr>
        <p:txBody>
          <a:bodyPr anchorCtr="0" anchor="ctr" bIns="182850" lIns="182850" spcFirstLastPara="1" rIns="182850" wrap="square" tIns="182850">
            <a:noAutofit/>
          </a:bodyPr>
          <a:lstStyle>
            <a:lvl1pPr lvl="0" algn="ctr">
              <a:buNone/>
              <a:defRPr sz="2800">
                <a:solidFill>
                  <a:srgbClr val="FFFFFF"/>
                </a:solidFill>
                <a:latin typeface="Roboto"/>
                <a:ea typeface="Roboto"/>
                <a:cs typeface="Roboto"/>
                <a:sym typeface="Roboto"/>
              </a:defRPr>
            </a:lvl1pPr>
            <a:lvl2pPr lvl="1" algn="ctr">
              <a:buNone/>
              <a:defRPr sz="2800">
                <a:solidFill>
                  <a:srgbClr val="FFFFFF"/>
                </a:solidFill>
                <a:latin typeface="Roboto"/>
                <a:ea typeface="Roboto"/>
                <a:cs typeface="Roboto"/>
                <a:sym typeface="Roboto"/>
              </a:defRPr>
            </a:lvl2pPr>
            <a:lvl3pPr lvl="2" algn="ctr">
              <a:buNone/>
              <a:defRPr sz="2800">
                <a:solidFill>
                  <a:srgbClr val="FFFFFF"/>
                </a:solidFill>
                <a:latin typeface="Roboto"/>
                <a:ea typeface="Roboto"/>
                <a:cs typeface="Roboto"/>
                <a:sym typeface="Roboto"/>
              </a:defRPr>
            </a:lvl3pPr>
            <a:lvl4pPr lvl="3" algn="ctr">
              <a:buNone/>
              <a:defRPr sz="2800">
                <a:solidFill>
                  <a:srgbClr val="FFFFFF"/>
                </a:solidFill>
                <a:latin typeface="Roboto"/>
                <a:ea typeface="Roboto"/>
                <a:cs typeface="Roboto"/>
                <a:sym typeface="Roboto"/>
              </a:defRPr>
            </a:lvl4pPr>
            <a:lvl5pPr lvl="4" algn="ctr">
              <a:buNone/>
              <a:defRPr sz="2800">
                <a:solidFill>
                  <a:srgbClr val="FFFFFF"/>
                </a:solidFill>
                <a:latin typeface="Roboto"/>
                <a:ea typeface="Roboto"/>
                <a:cs typeface="Roboto"/>
                <a:sym typeface="Roboto"/>
              </a:defRPr>
            </a:lvl5pPr>
            <a:lvl6pPr lvl="5" algn="ctr">
              <a:buNone/>
              <a:defRPr sz="2800">
                <a:solidFill>
                  <a:srgbClr val="FFFFFF"/>
                </a:solidFill>
                <a:latin typeface="Roboto"/>
                <a:ea typeface="Roboto"/>
                <a:cs typeface="Roboto"/>
                <a:sym typeface="Roboto"/>
              </a:defRPr>
            </a:lvl6pPr>
            <a:lvl7pPr lvl="6" algn="ctr">
              <a:buNone/>
              <a:defRPr sz="2800">
                <a:solidFill>
                  <a:srgbClr val="FFFFFF"/>
                </a:solidFill>
                <a:latin typeface="Roboto"/>
                <a:ea typeface="Roboto"/>
                <a:cs typeface="Roboto"/>
                <a:sym typeface="Roboto"/>
              </a:defRPr>
            </a:lvl7pPr>
            <a:lvl8pPr lvl="7" algn="ctr">
              <a:buNone/>
              <a:defRPr sz="2800">
                <a:solidFill>
                  <a:srgbClr val="FFFFFF"/>
                </a:solidFill>
                <a:latin typeface="Roboto"/>
                <a:ea typeface="Roboto"/>
                <a:cs typeface="Roboto"/>
                <a:sym typeface="Roboto"/>
              </a:defRPr>
            </a:lvl8pPr>
            <a:lvl9pPr lvl="8" algn="ctr">
              <a:buNone/>
              <a:defRPr sz="28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sp>
        <p:nvSpPr>
          <p:cNvPr id="195" name="Google Shape;195;p19"/>
          <p:cNvSpPr txBox="1"/>
          <p:nvPr>
            <p:ph type="title"/>
          </p:nvPr>
        </p:nvSpPr>
        <p:spPr>
          <a:xfrm>
            <a:off x="284700" y="237000"/>
            <a:ext cx="17757600" cy="1145400"/>
          </a:xfrm>
          <a:prstGeom prst="rect">
            <a:avLst/>
          </a:prstGeom>
          <a:noFill/>
          <a:ln>
            <a:noFill/>
          </a:ln>
        </p:spPr>
        <p:txBody>
          <a:bodyPr anchorCtr="0" anchor="ctr" bIns="182850" lIns="182850" spcFirstLastPara="1" rIns="182850" wrap="square" tIns="182850">
            <a:noAutofit/>
          </a:bodyPr>
          <a:lstStyle>
            <a:lvl1pPr lvl="0">
              <a:spcBef>
                <a:spcPts val="0"/>
              </a:spcBef>
              <a:spcAft>
                <a:spcPts val="0"/>
              </a:spcAft>
              <a:buClr>
                <a:srgbClr val="FFFFFF"/>
              </a:buClr>
              <a:buSzPts val="7200"/>
              <a:buFont typeface="Oswald"/>
              <a:buNone/>
              <a:defRPr sz="7200">
                <a:solidFill>
                  <a:srgbClr val="FFFFFF"/>
                </a:solidFill>
                <a:latin typeface="Oswald"/>
                <a:ea typeface="Oswald"/>
                <a:cs typeface="Oswald"/>
                <a:sym typeface="Oswald"/>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pic>
        <p:nvPicPr>
          <p:cNvPr id="196" name="Google Shape;196;p19"/>
          <p:cNvPicPr preferRelativeResize="0"/>
          <p:nvPr/>
        </p:nvPicPr>
        <p:blipFill>
          <a:blip r:embed="rId2">
            <a:alphaModFix/>
          </a:blip>
          <a:stretch>
            <a:fillRect/>
          </a:stretch>
        </p:blipFill>
        <p:spPr>
          <a:xfrm>
            <a:off x="17108150" y="9230950"/>
            <a:ext cx="1179848" cy="105605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97" name="Shape 197"/>
        <p:cNvGrpSpPr/>
        <p:nvPr/>
      </p:nvGrpSpPr>
      <p:grpSpPr>
        <a:xfrm>
          <a:off x="0" y="0"/>
          <a:ext cx="0" cy="0"/>
          <a:chOff x="0" y="0"/>
          <a:chExt cx="0" cy="0"/>
        </a:xfrm>
      </p:grpSpPr>
      <p:sp>
        <p:nvSpPr>
          <p:cNvPr id="198" name="Google Shape;198;p20"/>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99" name="Google Shape;199;p20"/>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200" name="Google Shape;200;p20"/>
          <p:cNvSpPr/>
          <p:nvPr/>
        </p:nvSpPr>
        <p:spPr>
          <a:xfrm>
            <a:off x="9144000" y="-250"/>
            <a:ext cx="9144000" cy="10287000"/>
          </a:xfrm>
          <a:prstGeom prst="rect">
            <a:avLst/>
          </a:prstGeom>
          <a:solidFill>
            <a:srgbClr val="D9D9D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1" name="Google Shape;201;p20"/>
          <p:cNvSpPr txBox="1"/>
          <p:nvPr>
            <p:ph idx="1" type="subTitle"/>
          </p:nvPr>
        </p:nvSpPr>
        <p:spPr>
          <a:xfrm>
            <a:off x="531000" y="3645050"/>
            <a:ext cx="8090400" cy="2470200"/>
          </a:xfrm>
          <a:prstGeom prst="rect">
            <a:avLst/>
          </a:prstGeom>
        </p:spPr>
        <p:txBody>
          <a:bodyPr anchorCtr="0" anchor="t" bIns="182850" lIns="182850" spcFirstLastPara="1" rIns="182850" wrap="square" tIns="182850">
            <a:noAutofit/>
          </a:bodyPr>
          <a:lstStyle>
            <a:lvl1pPr lvl="0" algn="ctr">
              <a:lnSpc>
                <a:spcPct val="100000"/>
              </a:lnSpc>
              <a:spcBef>
                <a:spcPts val="0"/>
              </a:spcBef>
              <a:spcAft>
                <a:spcPts val="0"/>
              </a:spcAft>
              <a:buClr>
                <a:srgbClr val="000000"/>
              </a:buClr>
              <a:buSzPts val="7200"/>
              <a:buFont typeface="Oswald"/>
              <a:buNone/>
              <a:defRPr sz="7200">
                <a:solidFill>
                  <a:srgbClr val="000000"/>
                </a:solidFill>
                <a:latin typeface="Oswald"/>
                <a:ea typeface="Oswald"/>
                <a:cs typeface="Oswald"/>
                <a:sym typeface="Oswald"/>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02" name="Google Shape;202;p20"/>
          <p:cNvSpPr txBox="1"/>
          <p:nvPr>
            <p:ph idx="2" type="body"/>
          </p:nvPr>
        </p:nvSpPr>
        <p:spPr>
          <a:xfrm>
            <a:off x="9879000" y="1448150"/>
            <a:ext cx="7674000" cy="7390200"/>
          </a:xfrm>
          <a:prstGeom prst="rect">
            <a:avLst/>
          </a:prstGeom>
        </p:spPr>
        <p:txBody>
          <a:bodyPr anchorCtr="0" anchor="ctr" bIns="182850" lIns="182850" spcFirstLastPara="1" rIns="182850" wrap="square" tIns="182850">
            <a:noAutofit/>
          </a:bodyPr>
          <a:lstStyle>
            <a:lvl1pPr indent="-457200" lvl="0" marL="457200">
              <a:spcBef>
                <a:spcPts val="0"/>
              </a:spcBef>
              <a:spcAft>
                <a:spcPts val="0"/>
              </a:spcAft>
              <a:buSzPts val="3600"/>
              <a:buChar char="●"/>
              <a:defRPr/>
            </a:lvl1pPr>
            <a:lvl2pPr indent="-406400" lvl="1" marL="914400">
              <a:spcBef>
                <a:spcPts val="3200"/>
              </a:spcBef>
              <a:spcAft>
                <a:spcPts val="0"/>
              </a:spcAft>
              <a:buSzPts val="2800"/>
              <a:buChar char="○"/>
              <a:defRPr/>
            </a:lvl2pPr>
            <a:lvl3pPr indent="-406400" lvl="2" marL="1371600">
              <a:spcBef>
                <a:spcPts val="3200"/>
              </a:spcBef>
              <a:spcAft>
                <a:spcPts val="0"/>
              </a:spcAft>
              <a:buSzPts val="2800"/>
              <a:buChar char="■"/>
              <a:defRPr/>
            </a:lvl3pPr>
            <a:lvl4pPr indent="-406400" lvl="3" marL="1828800">
              <a:spcBef>
                <a:spcPts val="3200"/>
              </a:spcBef>
              <a:spcAft>
                <a:spcPts val="0"/>
              </a:spcAft>
              <a:buSzPts val="2800"/>
              <a:buChar char="●"/>
              <a:defRPr/>
            </a:lvl4pPr>
            <a:lvl5pPr indent="-406400" lvl="4" marL="2286000">
              <a:spcBef>
                <a:spcPts val="3200"/>
              </a:spcBef>
              <a:spcAft>
                <a:spcPts val="0"/>
              </a:spcAft>
              <a:buSzPts val="2800"/>
              <a:buChar char="○"/>
              <a:defRPr/>
            </a:lvl5pPr>
            <a:lvl6pPr indent="-406400" lvl="5" marL="2743200">
              <a:spcBef>
                <a:spcPts val="3200"/>
              </a:spcBef>
              <a:spcAft>
                <a:spcPts val="0"/>
              </a:spcAft>
              <a:buSzPts val="2800"/>
              <a:buChar char="■"/>
              <a:defRPr/>
            </a:lvl6pPr>
            <a:lvl7pPr indent="-406400" lvl="6" marL="3200400">
              <a:spcBef>
                <a:spcPts val="3200"/>
              </a:spcBef>
              <a:spcAft>
                <a:spcPts val="0"/>
              </a:spcAft>
              <a:buSzPts val="2800"/>
              <a:buChar char="●"/>
              <a:defRPr/>
            </a:lvl7pPr>
            <a:lvl8pPr indent="-406400" lvl="7" marL="3657600">
              <a:spcBef>
                <a:spcPts val="3200"/>
              </a:spcBef>
              <a:spcAft>
                <a:spcPts val="0"/>
              </a:spcAft>
              <a:buSzPts val="2800"/>
              <a:buChar char="○"/>
              <a:defRPr/>
            </a:lvl8pPr>
            <a:lvl9pPr indent="-406400" lvl="8" marL="4114800">
              <a:spcBef>
                <a:spcPts val="3200"/>
              </a:spcBef>
              <a:spcAft>
                <a:spcPts val="3200"/>
              </a:spcAft>
              <a:buSzPts val="2800"/>
              <a:buChar char="■"/>
              <a:defRPr/>
            </a:lvl9pPr>
          </a:lstStyle>
          <a:p/>
        </p:txBody>
      </p:sp>
      <p:sp>
        <p:nvSpPr>
          <p:cNvPr id="203" name="Google Shape;203;p20"/>
          <p:cNvSpPr txBox="1"/>
          <p:nvPr/>
        </p:nvSpPr>
        <p:spPr>
          <a:xfrm>
            <a:off x="0" y="9577400"/>
            <a:ext cx="9144000" cy="602400"/>
          </a:xfrm>
          <a:prstGeom prst="rect">
            <a:avLst/>
          </a:prstGeom>
          <a:noFill/>
          <a:ln>
            <a:noFill/>
          </a:ln>
        </p:spPr>
        <p:txBody>
          <a:bodyPr anchorCtr="0" anchor="ctr" bIns="91400" lIns="182850" spcFirstLastPara="1" rIns="182850" wrap="square" tIns="91400">
            <a:noAutofit/>
          </a:bodyPr>
          <a:lstStyle/>
          <a:p>
            <a:pPr indent="0" lvl="0" marL="0" rtl="0" algn="l">
              <a:spcBef>
                <a:spcPts val="0"/>
              </a:spcBef>
              <a:spcAft>
                <a:spcPts val="0"/>
              </a:spcAft>
              <a:buNone/>
            </a:pPr>
            <a:r>
              <a:rPr lang="en-US" sz="2800">
                <a:solidFill>
                  <a:srgbClr val="FFFFFF"/>
                </a:solidFill>
                <a:latin typeface="Roboto"/>
                <a:ea typeface="Roboto"/>
                <a:cs typeface="Roboto"/>
                <a:sym typeface="Roboto"/>
              </a:rPr>
              <a:t>  School Name – School Counseling Department</a:t>
            </a:r>
            <a:endParaRPr sz="2800">
              <a:solidFill>
                <a:srgbClr val="FFFFFF"/>
              </a:solidFill>
              <a:latin typeface="Roboto"/>
              <a:ea typeface="Roboto"/>
              <a:cs typeface="Roboto"/>
              <a:sym typeface="Roboto"/>
            </a:endParaRPr>
          </a:p>
        </p:txBody>
      </p:sp>
      <p:sp>
        <p:nvSpPr>
          <p:cNvPr id="204" name="Google Shape;204;p20"/>
          <p:cNvSpPr txBox="1"/>
          <p:nvPr>
            <p:ph idx="12" type="sldNum"/>
          </p:nvPr>
        </p:nvSpPr>
        <p:spPr>
          <a:xfrm>
            <a:off x="17375600" y="9584600"/>
            <a:ext cx="788400" cy="588000"/>
          </a:xfrm>
          <a:prstGeom prst="rect">
            <a:avLst/>
          </a:prstGeom>
        </p:spPr>
        <p:txBody>
          <a:bodyPr anchorCtr="0" anchor="ctr" bIns="182850" lIns="182850" spcFirstLastPara="1" rIns="182850" wrap="square" tIns="182850">
            <a:noAutofit/>
          </a:bodyPr>
          <a:lstStyle>
            <a:lvl1pPr lvl="0" algn="ctr">
              <a:buNone/>
              <a:defRPr sz="2800">
                <a:solidFill>
                  <a:srgbClr val="434343"/>
                </a:solidFill>
                <a:latin typeface="Roboto"/>
                <a:ea typeface="Roboto"/>
                <a:cs typeface="Roboto"/>
                <a:sym typeface="Roboto"/>
              </a:defRPr>
            </a:lvl1pPr>
            <a:lvl2pPr lvl="1" algn="ctr">
              <a:buNone/>
              <a:defRPr sz="2800">
                <a:solidFill>
                  <a:srgbClr val="434343"/>
                </a:solidFill>
                <a:latin typeface="Roboto"/>
                <a:ea typeface="Roboto"/>
                <a:cs typeface="Roboto"/>
                <a:sym typeface="Roboto"/>
              </a:defRPr>
            </a:lvl2pPr>
            <a:lvl3pPr lvl="2" algn="ctr">
              <a:buNone/>
              <a:defRPr sz="2800">
                <a:solidFill>
                  <a:srgbClr val="434343"/>
                </a:solidFill>
                <a:latin typeface="Roboto"/>
                <a:ea typeface="Roboto"/>
                <a:cs typeface="Roboto"/>
                <a:sym typeface="Roboto"/>
              </a:defRPr>
            </a:lvl3pPr>
            <a:lvl4pPr lvl="3" algn="ctr">
              <a:buNone/>
              <a:defRPr sz="2800">
                <a:solidFill>
                  <a:srgbClr val="434343"/>
                </a:solidFill>
                <a:latin typeface="Roboto"/>
                <a:ea typeface="Roboto"/>
                <a:cs typeface="Roboto"/>
                <a:sym typeface="Roboto"/>
              </a:defRPr>
            </a:lvl4pPr>
            <a:lvl5pPr lvl="4" algn="ctr">
              <a:buNone/>
              <a:defRPr sz="2800">
                <a:solidFill>
                  <a:srgbClr val="434343"/>
                </a:solidFill>
                <a:latin typeface="Roboto"/>
                <a:ea typeface="Roboto"/>
                <a:cs typeface="Roboto"/>
                <a:sym typeface="Roboto"/>
              </a:defRPr>
            </a:lvl5pPr>
            <a:lvl6pPr lvl="5" algn="ctr">
              <a:buNone/>
              <a:defRPr sz="2800">
                <a:solidFill>
                  <a:srgbClr val="434343"/>
                </a:solidFill>
                <a:latin typeface="Roboto"/>
                <a:ea typeface="Roboto"/>
                <a:cs typeface="Roboto"/>
                <a:sym typeface="Roboto"/>
              </a:defRPr>
            </a:lvl6pPr>
            <a:lvl7pPr lvl="6" algn="ctr">
              <a:buNone/>
              <a:defRPr sz="2800">
                <a:solidFill>
                  <a:srgbClr val="434343"/>
                </a:solidFill>
                <a:latin typeface="Roboto"/>
                <a:ea typeface="Roboto"/>
                <a:cs typeface="Roboto"/>
                <a:sym typeface="Roboto"/>
              </a:defRPr>
            </a:lvl7pPr>
            <a:lvl8pPr lvl="7" algn="ctr">
              <a:buNone/>
              <a:defRPr sz="2800">
                <a:solidFill>
                  <a:srgbClr val="434343"/>
                </a:solidFill>
                <a:latin typeface="Roboto"/>
                <a:ea typeface="Roboto"/>
                <a:cs typeface="Roboto"/>
                <a:sym typeface="Roboto"/>
              </a:defRPr>
            </a:lvl8pPr>
            <a:lvl9pPr lvl="8" algn="ctr">
              <a:buNone/>
              <a:defRPr sz="2800">
                <a:solidFill>
                  <a:srgbClr val="434343"/>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Colors 1">
  <p:cSld name="ONE_COLUMN_TEXT_1_1">
    <p:spTree>
      <p:nvGrpSpPr>
        <p:cNvPr id="205" name="Shape 205"/>
        <p:cNvGrpSpPr/>
        <p:nvPr/>
      </p:nvGrpSpPr>
      <p:grpSpPr>
        <a:xfrm>
          <a:off x="0" y="0"/>
          <a:ext cx="0" cy="0"/>
          <a:chOff x="0" y="0"/>
          <a:chExt cx="0" cy="0"/>
        </a:xfrm>
      </p:grpSpPr>
      <p:sp>
        <p:nvSpPr>
          <p:cNvPr id="206" name="Google Shape;206;p21"/>
          <p:cNvSpPr/>
          <p:nvPr/>
        </p:nvSpPr>
        <p:spPr>
          <a:xfrm>
            <a:off x="14843950" y="9608300"/>
            <a:ext cx="3444000" cy="602400"/>
          </a:xfrm>
          <a:prstGeom prst="rect">
            <a:avLst/>
          </a:prstGeom>
          <a:solidFill>
            <a:srgbClr val="00797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7" name="Google Shape;207;p21"/>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08" name="Google Shape;208;p21"/>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Colors 1 1">
  <p:cSld name="ONE_COLUMN_TEXT_1_1_1">
    <p:spTree>
      <p:nvGrpSpPr>
        <p:cNvPr id="209" name="Shape 209"/>
        <p:cNvGrpSpPr/>
        <p:nvPr/>
      </p:nvGrpSpPr>
      <p:grpSpPr>
        <a:xfrm>
          <a:off x="0" y="0"/>
          <a:ext cx="0" cy="0"/>
          <a:chOff x="0" y="0"/>
          <a:chExt cx="0" cy="0"/>
        </a:xfrm>
      </p:grpSpPr>
      <p:sp>
        <p:nvSpPr>
          <p:cNvPr id="210" name="Google Shape;210;p22"/>
          <p:cNvSpPr/>
          <p:nvPr/>
        </p:nvSpPr>
        <p:spPr>
          <a:xfrm>
            <a:off x="14843950" y="9608300"/>
            <a:ext cx="34440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11" name="Google Shape;211;p22"/>
          <p:cNvSpPr/>
          <p:nvPr/>
        </p:nvSpPr>
        <p:spPr>
          <a:xfrm>
            <a:off x="-19650" y="9605800"/>
            <a:ext cx="147030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12" name="Google Shape;212;p22"/>
          <p:cNvSpPr txBox="1"/>
          <p:nvPr>
            <p:ph idx="12" type="sldNum"/>
          </p:nvPr>
        </p:nvSpPr>
        <p:spPr>
          <a:xfrm>
            <a:off x="15497500" y="9591695"/>
            <a:ext cx="1097400" cy="588000"/>
          </a:xfrm>
          <a:prstGeom prst="rect">
            <a:avLst/>
          </a:prstGeom>
        </p:spPr>
        <p:txBody>
          <a:bodyPr anchorCtr="0" anchor="ctr" bIns="182850" lIns="182850" spcFirstLastPara="1" rIns="182850" wrap="square" tIns="182850">
            <a:noAutofit/>
          </a:bodyPr>
          <a:lstStyle>
            <a:lvl1pPr lvl="0" algn="ctr">
              <a:buNone/>
              <a:defRPr sz="2800">
                <a:solidFill>
                  <a:srgbClr val="FFFFFF"/>
                </a:solidFill>
                <a:latin typeface="Roboto"/>
                <a:ea typeface="Roboto"/>
                <a:cs typeface="Roboto"/>
                <a:sym typeface="Roboto"/>
              </a:defRPr>
            </a:lvl1pPr>
            <a:lvl2pPr lvl="1" algn="ctr">
              <a:buNone/>
              <a:defRPr sz="2800">
                <a:solidFill>
                  <a:srgbClr val="FFFFFF"/>
                </a:solidFill>
                <a:latin typeface="Roboto"/>
                <a:ea typeface="Roboto"/>
                <a:cs typeface="Roboto"/>
                <a:sym typeface="Roboto"/>
              </a:defRPr>
            </a:lvl2pPr>
            <a:lvl3pPr lvl="2" algn="ctr">
              <a:buNone/>
              <a:defRPr sz="2800">
                <a:solidFill>
                  <a:srgbClr val="FFFFFF"/>
                </a:solidFill>
                <a:latin typeface="Roboto"/>
                <a:ea typeface="Roboto"/>
                <a:cs typeface="Roboto"/>
                <a:sym typeface="Roboto"/>
              </a:defRPr>
            </a:lvl3pPr>
            <a:lvl4pPr lvl="3" algn="ctr">
              <a:buNone/>
              <a:defRPr sz="2800">
                <a:solidFill>
                  <a:srgbClr val="FFFFFF"/>
                </a:solidFill>
                <a:latin typeface="Roboto"/>
                <a:ea typeface="Roboto"/>
                <a:cs typeface="Roboto"/>
                <a:sym typeface="Roboto"/>
              </a:defRPr>
            </a:lvl4pPr>
            <a:lvl5pPr lvl="4" algn="ctr">
              <a:buNone/>
              <a:defRPr sz="2800">
                <a:solidFill>
                  <a:srgbClr val="FFFFFF"/>
                </a:solidFill>
                <a:latin typeface="Roboto"/>
                <a:ea typeface="Roboto"/>
                <a:cs typeface="Roboto"/>
                <a:sym typeface="Roboto"/>
              </a:defRPr>
            </a:lvl5pPr>
            <a:lvl6pPr lvl="5" algn="ctr">
              <a:buNone/>
              <a:defRPr sz="2800">
                <a:solidFill>
                  <a:srgbClr val="FFFFFF"/>
                </a:solidFill>
                <a:latin typeface="Roboto"/>
                <a:ea typeface="Roboto"/>
                <a:cs typeface="Roboto"/>
                <a:sym typeface="Roboto"/>
              </a:defRPr>
            </a:lvl6pPr>
            <a:lvl7pPr lvl="6" algn="ctr">
              <a:buNone/>
              <a:defRPr sz="2800">
                <a:solidFill>
                  <a:srgbClr val="FFFFFF"/>
                </a:solidFill>
                <a:latin typeface="Roboto"/>
                <a:ea typeface="Roboto"/>
                <a:cs typeface="Roboto"/>
                <a:sym typeface="Roboto"/>
              </a:defRPr>
            </a:lvl7pPr>
            <a:lvl8pPr lvl="7" algn="ctr">
              <a:buNone/>
              <a:defRPr sz="2800">
                <a:solidFill>
                  <a:srgbClr val="FFFFFF"/>
                </a:solidFill>
                <a:latin typeface="Roboto"/>
                <a:ea typeface="Roboto"/>
                <a:cs typeface="Roboto"/>
                <a:sym typeface="Roboto"/>
              </a:defRPr>
            </a:lvl8pPr>
            <a:lvl9pPr lvl="8" algn="ctr">
              <a:buNone/>
              <a:defRPr sz="28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pic>
        <p:nvPicPr>
          <p:cNvPr id="213" name="Google Shape;213;p22"/>
          <p:cNvPicPr preferRelativeResize="0"/>
          <p:nvPr/>
        </p:nvPicPr>
        <p:blipFill>
          <a:blip r:embed="rId2">
            <a:alphaModFix/>
          </a:blip>
          <a:stretch>
            <a:fillRect/>
          </a:stretch>
        </p:blipFill>
        <p:spPr>
          <a:xfrm>
            <a:off x="17108150" y="9230950"/>
            <a:ext cx="1179848" cy="10560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4" name="Shape 214"/>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 Bar Only">
  <p:cSld name="BLANK_1">
    <p:spTree>
      <p:nvGrpSpPr>
        <p:cNvPr id="215" name="Shape 215"/>
        <p:cNvGrpSpPr/>
        <p:nvPr/>
      </p:nvGrpSpPr>
      <p:grpSpPr>
        <a:xfrm>
          <a:off x="0" y="0"/>
          <a:ext cx="0" cy="0"/>
          <a:chOff x="0" y="0"/>
          <a:chExt cx="0" cy="0"/>
        </a:xfrm>
      </p:grpSpPr>
      <p:sp>
        <p:nvSpPr>
          <p:cNvPr id="216" name="Google Shape;216;p24"/>
          <p:cNvSpPr txBox="1"/>
          <p:nvPr>
            <p:ph idx="12" type="sldNum"/>
          </p:nvPr>
        </p:nvSpPr>
        <p:spPr>
          <a:xfrm>
            <a:off x="16944916" y="9326434"/>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
        <p:nvSpPr>
          <p:cNvPr id="217" name="Google Shape;217;p24"/>
          <p:cNvSpPr/>
          <p:nvPr/>
        </p:nvSpPr>
        <p:spPr>
          <a:xfrm>
            <a:off x="0" y="10091400"/>
            <a:ext cx="18288000" cy="195600"/>
          </a:xfrm>
          <a:prstGeom prst="rect">
            <a:avLst/>
          </a:prstGeom>
          <a:solidFill>
            <a:srgbClr val="FFC000"/>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218" name="Google Shape;218;p24"/>
          <p:cNvSpPr txBox="1"/>
          <p:nvPr/>
        </p:nvSpPr>
        <p:spPr>
          <a:xfrm>
            <a:off x="-116900" y="9910350"/>
            <a:ext cx="2143200" cy="376800"/>
          </a:xfrm>
          <a:prstGeom prst="rect">
            <a:avLst/>
          </a:prstGeom>
          <a:noFill/>
          <a:ln>
            <a:noFill/>
          </a:ln>
        </p:spPr>
        <p:txBody>
          <a:bodyPr anchorCtr="0" anchor="t" bIns="182850" lIns="182850" spcFirstLastPara="1" rIns="182850" wrap="square" tIns="182850">
            <a:noAutofit/>
          </a:bodyPr>
          <a:lstStyle/>
          <a:p>
            <a:pPr indent="0" lvl="0" marL="0" rtl="0" algn="l">
              <a:spcBef>
                <a:spcPts val="0"/>
              </a:spcBef>
              <a:spcAft>
                <a:spcPts val="0"/>
              </a:spcAft>
              <a:buNone/>
            </a:pPr>
            <a:r>
              <a:rPr lang="en-US" sz="1200">
                <a:latin typeface="Calibri"/>
                <a:ea typeface="Calibri"/>
                <a:cs typeface="Calibri"/>
                <a:sym typeface="Calibri"/>
              </a:rPr>
              <a:t>©2021 Hatching Results, LLC</a:t>
            </a:r>
            <a:endParaRPr sz="1200">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2" name="Shape 222"/>
        <p:cNvGrpSpPr/>
        <p:nvPr/>
      </p:nvGrpSpPr>
      <p:grpSpPr>
        <a:xfrm>
          <a:off x="0" y="0"/>
          <a:ext cx="0" cy="0"/>
          <a:chOff x="0" y="0"/>
          <a:chExt cx="0" cy="0"/>
        </a:xfrm>
      </p:grpSpPr>
      <p:sp>
        <p:nvSpPr>
          <p:cNvPr id="223" name="Google Shape;223;p26"/>
          <p:cNvSpPr txBox="1"/>
          <p:nvPr>
            <p:ph idx="1" type="subTitle"/>
          </p:nvPr>
        </p:nvSpPr>
        <p:spPr>
          <a:xfrm>
            <a:off x="623400" y="4777700"/>
            <a:ext cx="17041200" cy="1585200"/>
          </a:xfrm>
          <a:prstGeom prst="rect">
            <a:avLst/>
          </a:prstGeom>
        </p:spPr>
        <p:txBody>
          <a:bodyPr anchorCtr="0" anchor="t" bIns="182850" lIns="182850" spcFirstLastPara="1" rIns="182850" wrap="square" tIns="182850">
            <a:noAutofit/>
          </a:bodyPr>
          <a:lstStyle>
            <a:lvl1pPr lvl="0" algn="ctr">
              <a:lnSpc>
                <a:spcPct val="100000"/>
              </a:lnSpc>
              <a:spcBef>
                <a:spcPts val="0"/>
              </a:spcBef>
              <a:spcAft>
                <a:spcPts val="0"/>
              </a:spcAft>
              <a:buClr>
                <a:srgbClr val="434343"/>
              </a:buClr>
              <a:buSzPts val="5400"/>
              <a:buFont typeface="Roboto"/>
              <a:buNone/>
              <a:defRPr sz="5400">
                <a:solidFill>
                  <a:srgbClr val="434343"/>
                </a:solidFill>
                <a:latin typeface="Roboto"/>
                <a:ea typeface="Roboto"/>
                <a:cs typeface="Roboto"/>
                <a:sym typeface="Roboto"/>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224" name="Google Shape;224;p26"/>
          <p:cNvSpPr txBox="1"/>
          <p:nvPr/>
        </p:nvSpPr>
        <p:spPr>
          <a:xfrm>
            <a:off x="0" y="0"/>
            <a:ext cx="18288000" cy="1619400"/>
          </a:xfrm>
          <a:prstGeom prst="rect">
            <a:avLst/>
          </a:prstGeom>
          <a:solidFill>
            <a:srgbClr val="1155CC"/>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pic>
        <p:nvPicPr>
          <p:cNvPr id="225" name="Google Shape;225;p26"/>
          <p:cNvPicPr preferRelativeResize="0"/>
          <p:nvPr/>
        </p:nvPicPr>
        <p:blipFill>
          <a:blip r:embed="rId2">
            <a:alphaModFix/>
          </a:blip>
          <a:stretch>
            <a:fillRect/>
          </a:stretch>
        </p:blipFill>
        <p:spPr>
          <a:xfrm>
            <a:off x="16447460" y="8692002"/>
            <a:ext cx="1594849" cy="1516197"/>
          </a:xfrm>
          <a:prstGeom prst="rect">
            <a:avLst/>
          </a:prstGeom>
          <a:noFill/>
          <a:ln>
            <a:noFill/>
          </a:ln>
        </p:spPr>
      </p:pic>
      <p:sp>
        <p:nvSpPr>
          <p:cNvPr id="226" name="Google Shape;226;p26"/>
          <p:cNvSpPr/>
          <p:nvPr/>
        </p:nvSpPr>
        <p:spPr>
          <a:xfrm>
            <a:off x="0" y="9521200"/>
            <a:ext cx="164472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rmal" type="tx">
  <p:cSld name="TITLE_AND_BODY">
    <p:spTree>
      <p:nvGrpSpPr>
        <p:cNvPr id="227" name="Shape 227"/>
        <p:cNvGrpSpPr/>
        <p:nvPr/>
      </p:nvGrpSpPr>
      <p:grpSpPr>
        <a:xfrm>
          <a:off x="0" y="0"/>
          <a:ext cx="0" cy="0"/>
          <a:chOff x="0" y="0"/>
          <a:chExt cx="0" cy="0"/>
        </a:xfrm>
      </p:grpSpPr>
      <p:sp>
        <p:nvSpPr>
          <p:cNvPr id="228" name="Google Shape;228;p27"/>
          <p:cNvSpPr/>
          <p:nvPr/>
        </p:nvSpPr>
        <p:spPr>
          <a:xfrm>
            <a:off x="12106100" y="9608300"/>
            <a:ext cx="38958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29" name="Google Shape;229;p27"/>
          <p:cNvSpPr/>
          <p:nvPr/>
        </p:nvSpPr>
        <p:spPr>
          <a:xfrm>
            <a:off x="-19650" y="9605800"/>
            <a:ext cx="147030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30" name="Google Shape;230;p27"/>
          <p:cNvSpPr txBox="1"/>
          <p:nvPr/>
        </p:nvSpPr>
        <p:spPr>
          <a:xfrm>
            <a:off x="0" y="0"/>
            <a:ext cx="18288000" cy="1619400"/>
          </a:xfrm>
          <a:prstGeom prst="rect">
            <a:avLst/>
          </a:prstGeom>
          <a:solidFill>
            <a:srgbClr val="1155CC"/>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231" name="Google Shape;231;p27"/>
          <p:cNvSpPr txBox="1"/>
          <p:nvPr>
            <p:ph idx="1" type="body"/>
          </p:nvPr>
        </p:nvSpPr>
        <p:spPr>
          <a:xfrm>
            <a:off x="391650" y="1966200"/>
            <a:ext cx="17041200" cy="7411800"/>
          </a:xfrm>
          <a:prstGeom prst="rect">
            <a:avLst/>
          </a:prstGeom>
        </p:spPr>
        <p:txBody>
          <a:bodyPr anchorCtr="0" anchor="t" bIns="182850" lIns="182850" spcFirstLastPara="1" rIns="182850" wrap="square" tIns="182850">
            <a:noAutofit/>
          </a:bodyPr>
          <a:lstStyle>
            <a:lvl1pPr indent="-457200" lvl="0" marL="457200">
              <a:lnSpc>
                <a:spcPct val="100000"/>
              </a:lnSpc>
              <a:spcBef>
                <a:spcPts val="0"/>
              </a:spcBef>
              <a:spcAft>
                <a:spcPts val="0"/>
              </a:spcAft>
              <a:buSzPts val="3600"/>
              <a:buFont typeface="Roboto"/>
              <a:buChar char="●"/>
              <a:defRPr>
                <a:latin typeface="Roboto"/>
                <a:ea typeface="Roboto"/>
                <a:cs typeface="Roboto"/>
                <a:sym typeface="Roboto"/>
              </a:defRPr>
            </a:lvl1pPr>
            <a:lvl2pPr indent="-406400" lvl="1" marL="914400">
              <a:lnSpc>
                <a:spcPct val="100000"/>
              </a:lnSpc>
              <a:spcBef>
                <a:spcPts val="1600"/>
              </a:spcBef>
              <a:spcAft>
                <a:spcPts val="0"/>
              </a:spcAft>
              <a:buSzPts val="2800"/>
              <a:buFont typeface="Roboto"/>
              <a:buChar char="○"/>
              <a:defRPr>
                <a:latin typeface="Roboto"/>
                <a:ea typeface="Roboto"/>
                <a:cs typeface="Roboto"/>
                <a:sym typeface="Roboto"/>
              </a:defRPr>
            </a:lvl2pPr>
            <a:lvl3pPr indent="-406400" lvl="2" marL="1371600">
              <a:lnSpc>
                <a:spcPct val="100000"/>
              </a:lnSpc>
              <a:spcBef>
                <a:spcPts val="1600"/>
              </a:spcBef>
              <a:spcAft>
                <a:spcPts val="0"/>
              </a:spcAft>
              <a:buSzPts val="2800"/>
              <a:buFont typeface="Roboto"/>
              <a:buChar char="■"/>
              <a:defRPr>
                <a:latin typeface="Roboto"/>
                <a:ea typeface="Roboto"/>
                <a:cs typeface="Roboto"/>
                <a:sym typeface="Roboto"/>
              </a:defRPr>
            </a:lvl3pPr>
            <a:lvl4pPr indent="-406400" lvl="3" marL="1828800">
              <a:lnSpc>
                <a:spcPct val="100000"/>
              </a:lnSpc>
              <a:spcBef>
                <a:spcPts val="1600"/>
              </a:spcBef>
              <a:spcAft>
                <a:spcPts val="0"/>
              </a:spcAft>
              <a:buSzPts val="2800"/>
              <a:buFont typeface="Roboto"/>
              <a:buChar char="●"/>
              <a:defRPr>
                <a:latin typeface="Roboto"/>
                <a:ea typeface="Roboto"/>
                <a:cs typeface="Roboto"/>
                <a:sym typeface="Roboto"/>
              </a:defRPr>
            </a:lvl4pPr>
            <a:lvl5pPr indent="-406400" lvl="4" marL="2286000">
              <a:lnSpc>
                <a:spcPct val="100000"/>
              </a:lnSpc>
              <a:spcBef>
                <a:spcPts val="1600"/>
              </a:spcBef>
              <a:spcAft>
                <a:spcPts val="0"/>
              </a:spcAft>
              <a:buSzPts val="2800"/>
              <a:buFont typeface="Roboto"/>
              <a:buChar char="○"/>
              <a:defRPr>
                <a:latin typeface="Roboto"/>
                <a:ea typeface="Roboto"/>
                <a:cs typeface="Roboto"/>
                <a:sym typeface="Roboto"/>
              </a:defRPr>
            </a:lvl5pPr>
            <a:lvl6pPr indent="-406400" lvl="5" marL="2743200">
              <a:lnSpc>
                <a:spcPct val="100000"/>
              </a:lnSpc>
              <a:spcBef>
                <a:spcPts val="1600"/>
              </a:spcBef>
              <a:spcAft>
                <a:spcPts val="0"/>
              </a:spcAft>
              <a:buSzPts val="2800"/>
              <a:buFont typeface="Roboto"/>
              <a:buChar char="■"/>
              <a:defRPr>
                <a:latin typeface="Roboto"/>
                <a:ea typeface="Roboto"/>
                <a:cs typeface="Roboto"/>
                <a:sym typeface="Roboto"/>
              </a:defRPr>
            </a:lvl6pPr>
            <a:lvl7pPr indent="-406400" lvl="6" marL="3200400">
              <a:lnSpc>
                <a:spcPct val="100000"/>
              </a:lnSpc>
              <a:spcBef>
                <a:spcPts val="1600"/>
              </a:spcBef>
              <a:spcAft>
                <a:spcPts val="0"/>
              </a:spcAft>
              <a:buSzPts val="2800"/>
              <a:buFont typeface="Roboto"/>
              <a:buChar char="●"/>
              <a:defRPr>
                <a:latin typeface="Roboto"/>
                <a:ea typeface="Roboto"/>
                <a:cs typeface="Roboto"/>
                <a:sym typeface="Roboto"/>
              </a:defRPr>
            </a:lvl7pPr>
            <a:lvl8pPr indent="-406400" lvl="7" marL="3657600">
              <a:lnSpc>
                <a:spcPct val="100000"/>
              </a:lnSpc>
              <a:spcBef>
                <a:spcPts val="1600"/>
              </a:spcBef>
              <a:spcAft>
                <a:spcPts val="0"/>
              </a:spcAft>
              <a:buSzPts val="2800"/>
              <a:buFont typeface="Roboto"/>
              <a:buChar char="○"/>
              <a:defRPr>
                <a:latin typeface="Roboto"/>
                <a:ea typeface="Roboto"/>
                <a:cs typeface="Roboto"/>
                <a:sym typeface="Roboto"/>
              </a:defRPr>
            </a:lvl8pPr>
            <a:lvl9pPr indent="-406400" lvl="8" marL="4114800">
              <a:lnSpc>
                <a:spcPct val="100000"/>
              </a:lnSpc>
              <a:spcBef>
                <a:spcPts val="1600"/>
              </a:spcBef>
              <a:spcAft>
                <a:spcPts val="1600"/>
              </a:spcAft>
              <a:buSzPts val="2800"/>
              <a:buFont typeface="Roboto"/>
              <a:buChar char="■"/>
              <a:defRPr>
                <a:latin typeface="Roboto"/>
                <a:ea typeface="Roboto"/>
                <a:cs typeface="Roboto"/>
                <a:sym typeface="Roboto"/>
              </a:defRPr>
            </a:lvl9pPr>
          </a:lstStyle>
          <a:p/>
        </p:txBody>
      </p:sp>
      <p:sp>
        <p:nvSpPr>
          <p:cNvPr id="232" name="Google Shape;232;p27"/>
          <p:cNvSpPr txBox="1"/>
          <p:nvPr>
            <p:ph type="title"/>
          </p:nvPr>
        </p:nvSpPr>
        <p:spPr>
          <a:xfrm>
            <a:off x="284700" y="237000"/>
            <a:ext cx="17757600" cy="1145400"/>
          </a:xfrm>
          <a:prstGeom prst="rect">
            <a:avLst/>
          </a:prstGeom>
          <a:noFill/>
          <a:ln>
            <a:noFill/>
          </a:ln>
        </p:spPr>
        <p:txBody>
          <a:bodyPr anchorCtr="0" anchor="ctr" bIns="182850" lIns="182850" spcFirstLastPara="1" rIns="182850" wrap="square" tIns="182850">
            <a:noAutofit/>
          </a:bodyPr>
          <a:lstStyle>
            <a:lvl1pPr lvl="0">
              <a:spcBef>
                <a:spcPts val="0"/>
              </a:spcBef>
              <a:spcAft>
                <a:spcPts val="0"/>
              </a:spcAft>
              <a:buClr>
                <a:srgbClr val="FFFFFF"/>
              </a:buClr>
              <a:buSzPts val="7200"/>
              <a:buFont typeface="Oswald"/>
              <a:buNone/>
              <a:defRPr sz="7200">
                <a:solidFill>
                  <a:srgbClr val="FFFFFF"/>
                </a:solidFill>
                <a:latin typeface="Oswald"/>
                <a:ea typeface="Oswald"/>
                <a:cs typeface="Oswald"/>
                <a:sym typeface="Oswald"/>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pic>
        <p:nvPicPr>
          <p:cNvPr id="233" name="Google Shape;233;p27"/>
          <p:cNvPicPr preferRelativeResize="0"/>
          <p:nvPr/>
        </p:nvPicPr>
        <p:blipFill>
          <a:blip r:embed="rId2">
            <a:alphaModFix/>
          </a:blip>
          <a:stretch>
            <a:fillRect/>
          </a:stretch>
        </p:blipFill>
        <p:spPr>
          <a:xfrm>
            <a:off x="16447460" y="8692002"/>
            <a:ext cx="1594849" cy="1516197"/>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4" name="Shape 234"/>
        <p:cNvGrpSpPr/>
        <p:nvPr/>
      </p:nvGrpSpPr>
      <p:grpSpPr>
        <a:xfrm>
          <a:off x="0" y="0"/>
          <a:ext cx="0" cy="0"/>
          <a:chOff x="0" y="0"/>
          <a:chExt cx="0" cy="0"/>
        </a:xfrm>
      </p:grpSpPr>
      <p:sp>
        <p:nvSpPr>
          <p:cNvPr id="235" name="Google Shape;235;p28"/>
          <p:cNvSpPr/>
          <p:nvPr/>
        </p:nvSpPr>
        <p:spPr>
          <a:xfrm>
            <a:off x="14843950" y="9608300"/>
            <a:ext cx="3444000" cy="602400"/>
          </a:xfrm>
          <a:prstGeom prst="rect">
            <a:avLst/>
          </a:prstGeom>
          <a:solidFill>
            <a:srgbClr val="00797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36" name="Google Shape;236;p28"/>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37" name="Google Shape;237;p28"/>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238" name="Google Shape;238;p28"/>
          <p:cNvSpPr txBox="1"/>
          <p:nvPr>
            <p:ph idx="1" type="body"/>
          </p:nvPr>
        </p:nvSpPr>
        <p:spPr>
          <a:xfrm>
            <a:off x="623400" y="2304950"/>
            <a:ext cx="7999800" cy="6832800"/>
          </a:xfrm>
          <a:prstGeom prst="rect">
            <a:avLst/>
          </a:prstGeom>
        </p:spPr>
        <p:txBody>
          <a:bodyPr anchorCtr="0" anchor="t" bIns="182850" lIns="182850" spcFirstLastPara="1" rIns="182850" wrap="square" tIns="182850">
            <a:noAutofit/>
          </a:bodyPr>
          <a:lstStyle>
            <a:lvl1pPr indent="-406400" lvl="0" marL="457200">
              <a:lnSpc>
                <a:spcPct val="100000"/>
              </a:lnSpc>
              <a:spcBef>
                <a:spcPts val="0"/>
              </a:spcBef>
              <a:spcAft>
                <a:spcPts val="0"/>
              </a:spcAft>
              <a:buSzPts val="2800"/>
              <a:buChar char="●"/>
              <a:defRPr sz="2800"/>
            </a:lvl1pPr>
            <a:lvl2pPr indent="-381000" lvl="1" marL="914400">
              <a:lnSpc>
                <a:spcPct val="100000"/>
              </a:lnSpc>
              <a:spcBef>
                <a:spcPts val="1600"/>
              </a:spcBef>
              <a:spcAft>
                <a:spcPts val="0"/>
              </a:spcAft>
              <a:buSzPts val="2400"/>
              <a:buChar char="○"/>
              <a:defRPr sz="2400"/>
            </a:lvl2pPr>
            <a:lvl3pPr indent="-381000" lvl="2" marL="1371600">
              <a:lnSpc>
                <a:spcPct val="100000"/>
              </a:lnSpc>
              <a:spcBef>
                <a:spcPts val="1600"/>
              </a:spcBef>
              <a:spcAft>
                <a:spcPts val="0"/>
              </a:spcAft>
              <a:buSzPts val="2400"/>
              <a:buChar char="■"/>
              <a:defRPr sz="2400"/>
            </a:lvl3pPr>
            <a:lvl4pPr indent="-381000" lvl="3" marL="1828800">
              <a:lnSpc>
                <a:spcPct val="100000"/>
              </a:lnSpc>
              <a:spcBef>
                <a:spcPts val="1600"/>
              </a:spcBef>
              <a:spcAft>
                <a:spcPts val="0"/>
              </a:spcAft>
              <a:buSzPts val="2400"/>
              <a:buChar char="●"/>
              <a:defRPr sz="2400"/>
            </a:lvl4pPr>
            <a:lvl5pPr indent="-381000" lvl="4" marL="2286000">
              <a:lnSpc>
                <a:spcPct val="100000"/>
              </a:lnSpc>
              <a:spcBef>
                <a:spcPts val="1600"/>
              </a:spcBef>
              <a:spcAft>
                <a:spcPts val="0"/>
              </a:spcAft>
              <a:buSzPts val="2400"/>
              <a:buChar char="○"/>
              <a:defRPr sz="2400"/>
            </a:lvl5pPr>
            <a:lvl6pPr indent="-381000" lvl="5" marL="2743200">
              <a:lnSpc>
                <a:spcPct val="100000"/>
              </a:lnSpc>
              <a:spcBef>
                <a:spcPts val="1600"/>
              </a:spcBef>
              <a:spcAft>
                <a:spcPts val="0"/>
              </a:spcAft>
              <a:buSzPts val="2400"/>
              <a:buChar char="■"/>
              <a:defRPr sz="2400"/>
            </a:lvl6pPr>
            <a:lvl7pPr indent="-381000" lvl="6" marL="3200400">
              <a:lnSpc>
                <a:spcPct val="100000"/>
              </a:lnSpc>
              <a:spcBef>
                <a:spcPts val="1600"/>
              </a:spcBef>
              <a:spcAft>
                <a:spcPts val="0"/>
              </a:spcAft>
              <a:buSzPts val="2400"/>
              <a:buChar char="●"/>
              <a:defRPr sz="2400"/>
            </a:lvl7pPr>
            <a:lvl8pPr indent="-381000" lvl="7" marL="3657600">
              <a:lnSpc>
                <a:spcPct val="100000"/>
              </a:lnSpc>
              <a:spcBef>
                <a:spcPts val="1600"/>
              </a:spcBef>
              <a:spcAft>
                <a:spcPts val="0"/>
              </a:spcAft>
              <a:buSzPts val="2400"/>
              <a:buChar char="○"/>
              <a:defRPr sz="2400"/>
            </a:lvl8pPr>
            <a:lvl9pPr indent="-381000" lvl="8" marL="4114800">
              <a:lnSpc>
                <a:spcPct val="100000"/>
              </a:lnSpc>
              <a:spcBef>
                <a:spcPts val="1600"/>
              </a:spcBef>
              <a:spcAft>
                <a:spcPts val="1600"/>
              </a:spcAft>
              <a:buSzPts val="2400"/>
              <a:buChar char="■"/>
              <a:defRPr sz="2400"/>
            </a:lvl9pPr>
          </a:lstStyle>
          <a:p/>
        </p:txBody>
      </p:sp>
      <p:sp>
        <p:nvSpPr>
          <p:cNvPr id="239" name="Google Shape;239;p28"/>
          <p:cNvSpPr txBox="1"/>
          <p:nvPr/>
        </p:nvSpPr>
        <p:spPr>
          <a:xfrm>
            <a:off x="0" y="9577400"/>
            <a:ext cx="13578000" cy="602400"/>
          </a:xfrm>
          <a:prstGeom prst="rect">
            <a:avLst/>
          </a:prstGeom>
          <a:noFill/>
          <a:ln>
            <a:noFill/>
          </a:ln>
        </p:spPr>
        <p:txBody>
          <a:bodyPr anchorCtr="0" anchor="ctr" bIns="91400" lIns="182850" spcFirstLastPara="1" rIns="182850" wrap="square" tIns="91400">
            <a:noAutofit/>
          </a:bodyPr>
          <a:lstStyle/>
          <a:p>
            <a:pPr indent="0" lvl="0" marL="0" rtl="0" algn="l">
              <a:spcBef>
                <a:spcPts val="0"/>
              </a:spcBef>
              <a:spcAft>
                <a:spcPts val="0"/>
              </a:spcAft>
              <a:buNone/>
            </a:pPr>
            <a:r>
              <a:rPr lang="en-US" sz="2800">
                <a:solidFill>
                  <a:srgbClr val="FFFFFF"/>
                </a:solidFill>
                <a:latin typeface="Roboto"/>
                <a:ea typeface="Roboto"/>
                <a:cs typeface="Roboto"/>
                <a:sym typeface="Roboto"/>
              </a:rPr>
              <a:t>  School Name – School Counseling Department</a:t>
            </a:r>
            <a:endParaRPr sz="2800">
              <a:solidFill>
                <a:srgbClr val="FFFFFF"/>
              </a:solidFill>
              <a:latin typeface="Roboto"/>
              <a:ea typeface="Roboto"/>
              <a:cs typeface="Roboto"/>
              <a:sym typeface="Roboto"/>
            </a:endParaRPr>
          </a:p>
        </p:txBody>
      </p:sp>
      <p:sp>
        <p:nvSpPr>
          <p:cNvPr id="240" name="Google Shape;240;p28"/>
          <p:cNvSpPr txBox="1"/>
          <p:nvPr>
            <p:ph idx="12" type="sldNum"/>
          </p:nvPr>
        </p:nvSpPr>
        <p:spPr>
          <a:xfrm>
            <a:off x="15497500" y="9591695"/>
            <a:ext cx="1097400" cy="588000"/>
          </a:xfrm>
          <a:prstGeom prst="rect">
            <a:avLst/>
          </a:prstGeom>
        </p:spPr>
        <p:txBody>
          <a:bodyPr anchorCtr="0" anchor="ctr" bIns="182850" lIns="182850" spcFirstLastPara="1" rIns="182850" wrap="square" tIns="182850">
            <a:noAutofit/>
          </a:bodyPr>
          <a:lstStyle>
            <a:lvl1pPr lvl="0" algn="ctr">
              <a:buNone/>
              <a:defRPr sz="2800">
                <a:solidFill>
                  <a:srgbClr val="FFFFFF"/>
                </a:solidFill>
                <a:latin typeface="Roboto"/>
                <a:ea typeface="Roboto"/>
                <a:cs typeface="Roboto"/>
                <a:sym typeface="Roboto"/>
              </a:defRPr>
            </a:lvl1pPr>
            <a:lvl2pPr lvl="1" algn="ctr">
              <a:buNone/>
              <a:defRPr sz="2800">
                <a:solidFill>
                  <a:srgbClr val="FFFFFF"/>
                </a:solidFill>
                <a:latin typeface="Roboto"/>
                <a:ea typeface="Roboto"/>
                <a:cs typeface="Roboto"/>
                <a:sym typeface="Roboto"/>
              </a:defRPr>
            </a:lvl2pPr>
            <a:lvl3pPr lvl="2" algn="ctr">
              <a:buNone/>
              <a:defRPr sz="2800">
                <a:solidFill>
                  <a:srgbClr val="FFFFFF"/>
                </a:solidFill>
                <a:latin typeface="Roboto"/>
                <a:ea typeface="Roboto"/>
                <a:cs typeface="Roboto"/>
                <a:sym typeface="Roboto"/>
              </a:defRPr>
            </a:lvl3pPr>
            <a:lvl4pPr lvl="3" algn="ctr">
              <a:buNone/>
              <a:defRPr sz="2800">
                <a:solidFill>
                  <a:srgbClr val="FFFFFF"/>
                </a:solidFill>
                <a:latin typeface="Roboto"/>
                <a:ea typeface="Roboto"/>
                <a:cs typeface="Roboto"/>
                <a:sym typeface="Roboto"/>
              </a:defRPr>
            </a:lvl4pPr>
            <a:lvl5pPr lvl="4" algn="ctr">
              <a:buNone/>
              <a:defRPr sz="2800">
                <a:solidFill>
                  <a:srgbClr val="FFFFFF"/>
                </a:solidFill>
                <a:latin typeface="Roboto"/>
                <a:ea typeface="Roboto"/>
                <a:cs typeface="Roboto"/>
                <a:sym typeface="Roboto"/>
              </a:defRPr>
            </a:lvl5pPr>
            <a:lvl6pPr lvl="5" algn="ctr">
              <a:buNone/>
              <a:defRPr sz="2800">
                <a:solidFill>
                  <a:srgbClr val="FFFFFF"/>
                </a:solidFill>
                <a:latin typeface="Roboto"/>
                <a:ea typeface="Roboto"/>
                <a:cs typeface="Roboto"/>
                <a:sym typeface="Roboto"/>
              </a:defRPr>
            </a:lvl6pPr>
            <a:lvl7pPr lvl="6" algn="ctr">
              <a:buNone/>
              <a:defRPr sz="2800">
                <a:solidFill>
                  <a:srgbClr val="FFFFFF"/>
                </a:solidFill>
                <a:latin typeface="Roboto"/>
                <a:ea typeface="Roboto"/>
                <a:cs typeface="Roboto"/>
                <a:sym typeface="Roboto"/>
              </a:defRPr>
            </a:lvl7pPr>
            <a:lvl8pPr lvl="7" algn="ctr">
              <a:buNone/>
              <a:defRPr sz="2800">
                <a:solidFill>
                  <a:srgbClr val="FFFFFF"/>
                </a:solidFill>
                <a:latin typeface="Roboto"/>
                <a:ea typeface="Roboto"/>
                <a:cs typeface="Roboto"/>
                <a:sym typeface="Roboto"/>
              </a:defRPr>
            </a:lvl8pPr>
            <a:lvl9pPr lvl="8" algn="ctr">
              <a:buNone/>
              <a:defRPr sz="28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sp>
        <p:nvSpPr>
          <p:cNvPr id="241" name="Google Shape;241;p28"/>
          <p:cNvSpPr txBox="1"/>
          <p:nvPr>
            <p:ph type="title"/>
          </p:nvPr>
        </p:nvSpPr>
        <p:spPr>
          <a:xfrm>
            <a:off x="284700" y="237000"/>
            <a:ext cx="17757600" cy="1145400"/>
          </a:xfrm>
          <a:prstGeom prst="rect">
            <a:avLst/>
          </a:prstGeom>
          <a:noFill/>
          <a:ln>
            <a:noFill/>
          </a:ln>
        </p:spPr>
        <p:txBody>
          <a:bodyPr anchorCtr="0" anchor="ctr" bIns="182850" lIns="182850" spcFirstLastPara="1" rIns="182850" wrap="square" tIns="182850">
            <a:noAutofit/>
          </a:bodyPr>
          <a:lstStyle>
            <a:lvl1pPr lvl="0">
              <a:spcBef>
                <a:spcPts val="0"/>
              </a:spcBef>
              <a:spcAft>
                <a:spcPts val="0"/>
              </a:spcAft>
              <a:buClr>
                <a:srgbClr val="FFFFFF"/>
              </a:buClr>
              <a:buSzPts val="7200"/>
              <a:buFont typeface="Oswald"/>
              <a:buNone/>
              <a:defRPr sz="7200">
                <a:solidFill>
                  <a:srgbClr val="FFFFFF"/>
                </a:solidFill>
                <a:latin typeface="Oswald"/>
                <a:ea typeface="Oswald"/>
                <a:cs typeface="Oswald"/>
                <a:sym typeface="Oswald"/>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pic>
        <p:nvPicPr>
          <p:cNvPr id="242" name="Google Shape;242;p28"/>
          <p:cNvPicPr preferRelativeResize="0"/>
          <p:nvPr/>
        </p:nvPicPr>
        <p:blipFill>
          <a:blip r:embed="rId2">
            <a:alphaModFix/>
          </a:blip>
          <a:stretch>
            <a:fillRect/>
          </a:stretch>
        </p:blipFill>
        <p:spPr>
          <a:xfrm>
            <a:off x="17108150" y="9230950"/>
            <a:ext cx="1179848" cy="1056050"/>
          </a:xfrm>
          <a:prstGeom prst="rect">
            <a:avLst/>
          </a:prstGeom>
          <a:noFill/>
          <a:ln>
            <a:noFill/>
          </a:ln>
        </p:spPr>
      </p:pic>
      <p:sp>
        <p:nvSpPr>
          <p:cNvPr id="243" name="Google Shape;243;p28"/>
          <p:cNvSpPr txBox="1"/>
          <p:nvPr>
            <p:ph idx="2" type="body"/>
          </p:nvPr>
        </p:nvSpPr>
        <p:spPr>
          <a:xfrm>
            <a:off x="8309200" y="2265950"/>
            <a:ext cx="8584800" cy="6679200"/>
          </a:xfrm>
          <a:prstGeom prst="rect">
            <a:avLst/>
          </a:prstGeom>
        </p:spPr>
        <p:txBody>
          <a:bodyPr anchorCtr="0" anchor="t" bIns="182850" lIns="182850" spcFirstLastPara="1" rIns="182850" wrap="square" tIns="182850">
            <a:noAutofit/>
          </a:bodyPr>
          <a:lstStyle>
            <a:lvl1pPr indent="-406400" lvl="0" marL="457200">
              <a:lnSpc>
                <a:spcPct val="100000"/>
              </a:lnSpc>
              <a:spcBef>
                <a:spcPts val="0"/>
              </a:spcBef>
              <a:spcAft>
                <a:spcPts val="0"/>
              </a:spcAft>
              <a:buSzPts val="2800"/>
              <a:buChar char="●"/>
              <a:defRPr sz="2800"/>
            </a:lvl1pPr>
            <a:lvl2pPr indent="-381000" lvl="1" marL="914400">
              <a:lnSpc>
                <a:spcPct val="100000"/>
              </a:lnSpc>
              <a:spcBef>
                <a:spcPts val="1600"/>
              </a:spcBef>
              <a:spcAft>
                <a:spcPts val="0"/>
              </a:spcAft>
              <a:buSzPts val="2400"/>
              <a:buChar char="○"/>
              <a:defRPr sz="2400"/>
            </a:lvl2pPr>
            <a:lvl3pPr indent="-381000" lvl="2" marL="1371600">
              <a:lnSpc>
                <a:spcPct val="100000"/>
              </a:lnSpc>
              <a:spcBef>
                <a:spcPts val="1600"/>
              </a:spcBef>
              <a:spcAft>
                <a:spcPts val="0"/>
              </a:spcAft>
              <a:buSzPts val="2400"/>
              <a:buChar char="■"/>
              <a:defRPr sz="2400"/>
            </a:lvl3pPr>
            <a:lvl4pPr indent="-381000" lvl="3" marL="1828800">
              <a:lnSpc>
                <a:spcPct val="100000"/>
              </a:lnSpc>
              <a:spcBef>
                <a:spcPts val="1600"/>
              </a:spcBef>
              <a:spcAft>
                <a:spcPts val="0"/>
              </a:spcAft>
              <a:buSzPts val="2400"/>
              <a:buChar char="●"/>
              <a:defRPr sz="2400"/>
            </a:lvl4pPr>
            <a:lvl5pPr indent="-381000" lvl="4" marL="2286000">
              <a:lnSpc>
                <a:spcPct val="100000"/>
              </a:lnSpc>
              <a:spcBef>
                <a:spcPts val="1600"/>
              </a:spcBef>
              <a:spcAft>
                <a:spcPts val="0"/>
              </a:spcAft>
              <a:buSzPts val="2400"/>
              <a:buChar char="○"/>
              <a:defRPr sz="2400"/>
            </a:lvl5pPr>
            <a:lvl6pPr indent="-381000" lvl="5" marL="2743200">
              <a:lnSpc>
                <a:spcPct val="100000"/>
              </a:lnSpc>
              <a:spcBef>
                <a:spcPts val="1600"/>
              </a:spcBef>
              <a:spcAft>
                <a:spcPts val="0"/>
              </a:spcAft>
              <a:buSzPts val="2400"/>
              <a:buChar char="■"/>
              <a:defRPr sz="2400"/>
            </a:lvl6pPr>
            <a:lvl7pPr indent="-381000" lvl="6" marL="3200400">
              <a:lnSpc>
                <a:spcPct val="100000"/>
              </a:lnSpc>
              <a:spcBef>
                <a:spcPts val="1600"/>
              </a:spcBef>
              <a:spcAft>
                <a:spcPts val="0"/>
              </a:spcAft>
              <a:buSzPts val="2400"/>
              <a:buChar char="●"/>
              <a:defRPr sz="2400"/>
            </a:lvl7pPr>
            <a:lvl8pPr indent="-381000" lvl="7" marL="3657600">
              <a:lnSpc>
                <a:spcPct val="100000"/>
              </a:lnSpc>
              <a:spcBef>
                <a:spcPts val="1600"/>
              </a:spcBef>
              <a:spcAft>
                <a:spcPts val="0"/>
              </a:spcAft>
              <a:buSzPts val="2400"/>
              <a:buChar char="○"/>
              <a:defRPr sz="2400"/>
            </a:lvl8pPr>
            <a:lvl9pPr indent="-381000" lvl="8" marL="4114800">
              <a:lnSpc>
                <a:spcPct val="100000"/>
              </a:lnSpc>
              <a:spcBef>
                <a:spcPts val="1600"/>
              </a:spcBef>
              <a:spcAft>
                <a:spcPts val="1600"/>
              </a:spcAft>
              <a:buSzPts val="2400"/>
              <a:buChar char="■"/>
              <a:defRPr sz="24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4" name="Shape 244"/>
        <p:cNvGrpSpPr/>
        <p:nvPr/>
      </p:nvGrpSpPr>
      <p:grpSpPr>
        <a:xfrm>
          <a:off x="0" y="0"/>
          <a:ext cx="0" cy="0"/>
          <a:chOff x="0" y="0"/>
          <a:chExt cx="0" cy="0"/>
        </a:xfrm>
      </p:grpSpPr>
      <p:sp>
        <p:nvSpPr>
          <p:cNvPr id="245" name="Google Shape;245;p29"/>
          <p:cNvSpPr/>
          <p:nvPr/>
        </p:nvSpPr>
        <p:spPr>
          <a:xfrm>
            <a:off x="14843950" y="9608300"/>
            <a:ext cx="3444000" cy="602400"/>
          </a:xfrm>
          <a:prstGeom prst="rect">
            <a:avLst/>
          </a:prstGeom>
          <a:solidFill>
            <a:srgbClr val="00797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6" name="Google Shape;246;p29"/>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47" name="Google Shape;247;p29"/>
          <p:cNvSpPr txBox="1"/>
          <p:nvPr/>
        </p:nvSpPr>
        <p:spPr>
          <a:xfrm>
            <a:off x="0" y="9577400"/>
            <a:ext cx="13578000" cy="602400"/>
          </a:xfrm>
          <a:prstGeom prst="rect">
            <a:avLst/>
          </a:prstGeom>
          <a:noFill/>
          <a:ln>
            <a:noFill/>
          </a:ln>
        </p:spPr>
        <p:txBody>
          <a:bodyPr anchorCtr="0" anchor="ctr" bIns="91400" lIns="182850" spcFirstLastPara="1" rIns="182850" wrap="square" tIns="91400">
            <a:noAutofit/>
          </a:bodyPr>
          <a:lstStyle/>
          <a:p>
            <a:pPr indent="0" lvl="0" marL="0" rtl="0" algn="l">
              <a:spcBef>
                <a:spcPts val="0"/>
              </a:spcBef>
              <a:spcAft>
                <a:spcPts val="0"/>
              </a:spcAft>
              <a:buNone/>
            </a:pPr>
            <a:r>
              <a:rPr lang="en-US" sz="2800">
                <a:solidFill>
                  <a:srgbClr val="FFFFFF"/>
                </a:solidFill>
                <a:latin typeface="Roboto"/>
                <a:ea typeface="Roboto"/>
                <a:cs typeface="Roboto"/>
                <a:sym typeface="Roboto"/>
              </a:rPr>
              <a:t>  School Name – School Counseling Department</a:t>
            </a:r>
            <a:endParaRPr sz="2800">
              <a:solidFill>
                <a:srgbClr val="FFFFFF"/>
              </a:solidFill>
              <a:latin typeface="Roboto"/>
              <a:ea typeface="Roboto"/>
              <a:cs typeface="Roboto"/>
              <a:sym typeface="Roboto"/>
            </a:endParaRPr>
          </a:p>
        </p:txBody>
      </p:sp>
      <p:sp>
        <p:nvSpPr>
          <p:cNvPr id="248" name="Google Shape;248;p29"/>
          <p:cNvSpPr txBox="1"/>
          <p:nvPr>
            <p:ph idx="12" type="sldNum"/>
          </p:nvPr>
        </p:nvSpPr>
        <p:spPr>
          <a:xfrm>
            <a:off x="15497500" y="9591695"/>
            <a:ext cx="1097400" cy="588000"/>
          </a:xfrm>
          <a:prstGeom prst="rect">
            <a:avLst/>
          </a:prstGeom>
        </p:spPr>
        <p:txBody>
          <a:bodyPr anchorCtr="0" anchor="ctr" bIns="182850" lIns="182850" spcFirstLastPara="1" rIns="182850" wrap="square" tIns="182850">
            <a:noAutofit/>
          </a:bodyPr>
          <a:lstStyle>
            <a:lvl1pPr lvl="0" algn="ctr">
              <a:buNone/>
              <a:defRPr sz="2800">
                <a:solidFill>
                  <a:srgbClr val="FFFFFF"/>
                </a:solidFill>
                <a:latin typeface="Roboto"/>
                <a:ea typeface="Roboto"/>
                <a:cs typeface="Roboto"/>
                <a:sym typeface="Roboto"/>
              </a:defRPr>
            </a:lvl1pPr>
            <a:lvl2pPr lvl="1" algn="ctr">
              <a:buNone/>
              <a:defRPr sz="2800">
                <a:solidFill>
                  <a:srgbClr val="FFFFFF"/>
                </a:solidFill>
                <a:latin typeface="Roboto"/>
                <a:ea typeface="Roboto"/>
                <a:cs typeface="Roboto"/>
                <a:sym typeface="Roboto"/>
              </a:defRPr>
            </a:lvl2pPr>
            <a:lvl3pPr lvl="2" algn="ctr">
              <a:buNone/>
              <a:defRPr sz="2800">
                <a:solidFill>
                  <a:srgbClr val="FFFFFF"/>
                </a:solidFill>
                <a:latin typeface="Roboto"/>
                <a:ea typeface="Roboto"/>
                <a:cs typeface="Roboto"/>
                <a:sym typeface="Roboto"/>
              </a:defRPr>
            </a:lvl3pPr>
            <a:lvl4pPr lvl="3" algn="ctr">
              <a:buNone/>
              <a:defRPr sz="2800">
                <a:solidFill>
                  <a:srgbClr val="FFFFFF"/>
                </a:solidFill>
                <a:latin typeface="Roboto"/>
                <a:ea typeface="Roboto"/>
                <a:cs typeface="Roboto"/>
                <a:sym typeface="Roboto"/>
              </a:defRPr>
            </a:lvl4pPr>
            <a:lvl5pPr lvl="4" algn="ctr">
              <a:buNone/>
              <a:defRPr sz="2800">
                <a:solidFill>
                  <a:srgbClr val="FFFFFF"/>
                </a:solidFill>
                <a:latin typeface="Roboto"/>
                <a:ea typeface="Roboto"/>
                <a:cs typeface="Roboto"/>
                <a:sym typeface="Roboto"/>
              </a:defRPr>
            </a:lvl5pPr>
            <a:lvl6pPr lvl="5" algn="ctr">
              <a:buNone/>
              <a:defRPr sz="2800">
                <a:solidFill>
                  <a:srgbClr val="FFFFFF"/>
                </a:solidFill>
                <a:latin typeface="Roboto"/>
                <a:ea typeface="Roboto"/>
                <a:cs typeface="Roboto"/>
                <a:sym typeface="Roboto"/>
              </a:defRPr>
            </a:lvl6pPr>
            <a:lvl7pPr lvl="6" algn="ctr">
              <a:buNone/>
              <a:defRPr sz="2800">
                <a:solidFill>
                  <a:srgbClr val="FFFFFF"/>
                </a:solidFill>
                <a:latin typeface="Roboto"/>
                <a:ea typeface="Roboto"/>
                <a:cs typeface="Roboto"/>
                <a:sym typeface="Roboto"/>
              </a:defRPr>
            </a:lvl7pPr>
            <a:lvl8pPr lvl="7" algn="ctr">
              <a:buNone/>
              <a:defRPr sz="2800">
                <a:solidFill>
                  <a:srgbClr val="FFFFFF"/>
                </a:solidFill>
                <a:latin typeface="Roboto"/>
                <a:ea typeface="Roboto"/>
                <a:cs typeface="Roboto"/>
                <a:sym typeface="Roboto"/>
              </a:defRPr>
            </a:lvl8pPr>
            <a:lvl9pPr lvl="8" algn="ctr">
              <a:buNone/>
              <a:defRPr sz="28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sp>
        <p:nvSpPr>
          <p:cNvPr id="249" name="Google Shape;249;p29"/>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250" name="Google Shape;250;p29"/>
          <p:cNvSpPr txBox="1"/>
          <p:nvPr>
            <p:ph type="title"/>
          </p:nvPr>
        </p:nvSpPr>
        <p:spPr>
          <a:xfrm>
            <a:off x="284700" y="237000"/>
            <a:ext cx="17757600" cy="1145400"/>
          </a:xfrm>
          <a:prstGeom prst="rect">
            <a:avLst/>
          </a:prstGeom>
          <a:noFill/>
          <a:ln>
            <a:noFill/>
          </a:ln>
        </p:spPr>
        <p:txBody>
          <a:bodyPr anchorCtr="0" anchor="ctr" bIns="182850" lIns="182850" spcFirstLastPara="1" rIns="182850" wrap="square" tIns="182850">
            <a:noAutofit/>
          </a:bodyPr>
          <a:lstStyle>
            <a:lvl1pPr lvl="0">
              <a:spcBef>
                <a:spcPts val="0"/>
              </a:spcBef>
              <a:spcAft>
                <a:spcPts val="0"/>
              </a:spcAft>
              <a:buClr>
                <a:srgbClr val="FFFFFF"/>
              </a:buClr>
              <a:buSzPts val="7200"/>
              <a:buFont typeface="Oswald"/>
              <a:buNone/>
              <a:defRPr sz="7200">
                <a:solidFill>
                  <a:srgbClr val="FFFFFF"/>
                </a:solidFill>
                <a:latin typeface="Oswald"/>
                <a:ea typeface="Oswald"/>
                <a:cs typeface="Oswald"/>
                <a:sym typeface="Oswald"/>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pic>
        <p:nvPicPr>
          <p:cNvPr id="251" name="Google Shape;251;p29"/>
          <p:cNvPicPr preferRelativeResize="0"/>
          <p:nvPr/>
        </p:nvPicPr>
        <p:blipFill>
          <a:blip r:embed="rId2">
            <a:alphaModFix/>
          </a:blip>
          <a:stretch>
            <a:fillRect/>
          </a:stretch>
        </p:blipFill>
        <p:spPr>
          <a:xfrm>
            <a:off x="17108150" y="9230950"/>
            <a:ext cx="1179848" cy="105605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52" name="Shape 252"/>
        <p:cNvGrpSpPr/>
        <p:nvPr/>
      </p:nvGrpSpPr>
      <p:grpSpPr>
        <a:xfrm>
          <a:off x="0" y="0"/>
          <a:ext cx="0" cy="0"/>
          <a:chOff x="0" y="0"/>
          <a:chExt cx="0" cy="0"/>
        </a:xfrm>
      </p:grpSpPr>
      <p:sp>
        <p:nvSpPr>
          <p:cNvPr id="253" name="Google Shape;253;p30"/>
          <p:cNvSpPr/>
          <p:nvPr/>
        </p:nvSpPr>
        <p:spPr>
          <a:xfrm>
            <a:off x="14843950" y="9608300"/>
            <a:ext cx="3444000" cy="602400"/>
          </a:xfrm>
          <a:prstGeom prst="rect">
            <a:avLst/>
          </a:prstGeom>
          <a:solidFill>
            <a:srgbClr val="00797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4" name="Google Shape;254;p30"/>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55" name="Google Shape;255;p30"/>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256" name="Google Shape;256;p30"/>
          <p:cNvSpPr txBox="1"/>
          <p:nvPr>
            <p:ph idx="1" type="body"/>
          </p:nvPr>
        </p:nvSpPr>
        <p:spPr>
          <a:xfrm>
            <a:off x="623400" y="2779200"/>
            <a:ext cx="5616000" cy="6358800"/>
          </a:xfrm>
          <a:prstGeom prst="rect">
            <a:avLst/>
          </a:prstGeom>
        </p:spPr>
        <p:txBody>
          <a:bodyPr anchorCtr="0" anchor="t" bIns="182850" lIns="182850" spcFirstLastPara="1" rIns="182850" wrap="square" tIns="182850">
            <a:noAutofit/>
          </a:bodyPr>
          <a:lstStyle>
            <a:lvl1pPr indent="-381000" lvl="0" marL="457200">
              <a:spcBef>
                <a:spcPts val="0"/>
              </a:spcBef>
              <a:spcAft>
                <a:spcPts val="0"/>
              </a:spcAft>
              <a:buSzPts val="2400"/>
              <a:buChar char="●"/>
              <a:defRPr sz="2400"/>
            </a:lvl1pPr>
            <a:lvl2pPr indent="-381000" lvl="1" marL="914400">
              <a:spcBef>
                <a:spcPts val="3200"/>
              </a:spcBef>
              <a:spcAft>
                <a:spcPts val="0"/>
              </a:spcAft>
              <a:buSzPts val="2400"/>
              <a:buChar char="○"/>
              <a:defRPr sz="2400"/>
            </a:lvl2pPr>
            <a:lvl3pPr indent="-381000" lvl="2" marL="1371600">
              <a:spcBef>
                <a:spcPts val="3200"/>
              </a:spcBef>
              <a:spcAft>
                <a:spcPts val="0"/>
              </a:spcAft>
              <a:buSzPts val="2400"/>
              <a:buChar char="■"/>
              <a:defRPr sz="2400"/>
            </a:lvl3pPr>
            <a:lvl4pPr indent="-381000" lvl="3" marL="1828800">
              <a:spcBef>
                <a:spcPts val="3200"/>
              </a:spcBef>
              <a:spcAft>
                <a:spcPts val="0"/>
              </a:spcAft>
              <a:buSzPts val="2400"/>
              <a:buChar char="●"/>
              <a:defRPr sz="2400"/>
            </a:lvl4pPr>
            <a:lvl5pPr indent="-381000" lvl="4" marL="2286000">
              <a:spcBef>
                <a:spcPts val="3200"/>
              </a:spcBef>
              <a:spcAft>
                <a:spcPts val="0"/>
              </a:spcAft>
              <a:buSzPts val="2400"/>
              <a:buChar char="○"/>
              <a:defRPr sz="2400"/>
            </a:lvl5pPr>
            <a:lvl6pPr indent="-381000" lvl="5" marL="2743200">
              <a:spcBef>
                <a:spcPts val="3200"/>
              </a:spcBef>
              <a:spcAft>
                <a:spcPts val="0"/>
              </a:spcAft>
              <a:buSzPts val="2400"/>
              <a:buChar char="■"/>
              <a:defRPr sz="2400"/>
            </a:lvl6pPr>
            <a:lvl7pPr indent="-381000" lvl="6" marL="3200400">
              <a:spcBef>
                <a:spcPts val="3200"/>
              </a:spcBef>
              <a:spcAft>
                <a:spcPts val="0"/>
              </a:spcAft>
              <a:buSzPts val="2400"/>
              <a:buChar char="●"/>
              <a:defRPr sz="2400"/>
            </a:lvl7pPr>
            <a:lvl8pPr indent="-381000" lvl="7" marL="3657600">
              <a:spcBef>
                <a:spcPts val="3200"/>
              </a:spcBef>
              <a:spcAft>
                <a:spcPts val="0"/>
              </a:spcAft>
              <a:buSzPts val="2400"/>
              <a:buChar char="○"/>
              <a:defRPr sz="2400"/>
            </a:lvl8pPr>
            <a:lvl9pPr indent="-381000" lvl="8" marL="4114800">
              <a:spcBef>
                <a:spcPts val="3200"/>
              </a:spcBef>
              <a:spcAft>
                <a:spcPts val="3200"/>
              </a:spcAft>
              <a:buSzPts val="2400"/>
              <a:buChar char="■"/>
              <a:defRPr sz="2400"/>
            </a:lvl9pPr>
          </a:lstStyle>
          <a:p/>
        </p:txBody>
      </p:sp>
      <p:sp>
        <p:nvSpPr>
          <p:cNvPr id="257" name="Google Shape;257;p30"/>
          <p:cNvSpPr txBox="1"/>
          <p:nvPr/>
        </p:nvSpPr>
        <p:spPr>
          <a:xfrm>
            <a:off x="0" y="9577400"/>
            <a:ext cx="13578000" cy="602400"/>
          </a:xfrm>
          <a:prstGeom prst="rect">
            <a:avLst/>
          </a:prstGeom>
          <a:noFill/>
          <a:ln>
            <a:noFill/>
          </a:ln>
        </p:spPr>
        <p:txBody>
          <a:bodyPr anchorCtr="0" anchor="ctr" bIns="91400" lIns="182850" spcFirstLastPara="1" rIns="182850" wrap="square" tIns="91400">
            <a:noAutofit/>
          </a:bodyPr>
          <a:lstStyle/>
          <a:p>
            <a:pPr indent="0" lvl="0" marL="0" rtl="0" algn="l">
              <a:spcBef>
                <a:spcPts val="0"/>
              </a:spcBef>
              <a:spcAft>
                <a:spcPts val="0"/>
              </a:spcAft>
              <a:buNone/>
            </a:pPr>
            <a:r>
              <a:rPr lang="en-US" sz="2800">
                <a:solidFill>
                  <a:srgbClr val="FFFFFF"/>
                </a:solidFill>
                <a:latin typeface="Roboto"/>
                <a:ea typeface="Roboto"/>
                <a:cs typeface="Roboto"/>
                <a:sym typeface="Roboto"/>
              </a:rPr>
              <a:t>  School Name – School Counseling Department</a:t>
            </a:r>
            <a:endParaRPr sz="2800">
              <a:solidFill>
                <a:srgbClr val="FFFFFF"/>
              </a:solidFill>
              <a:latin typeface="Roboto"/>
              <a:ea typeface="Roboto"/>
              <a:cs typeface="Roboto"/>
              <a:sym typeface="Roboto"/>
            </a:endParaRPr>
          </a:p>
        </p:txBody>
      </p:sp>
      <p:sp>
        <p:nvSpPr>
          <p:cNvPr id="258" name="Google Shape;258;p30"/>
          <p:cNvSpPr txBox="1"/>
          <p:nvPr>
            <p:ph idx="12" type="sldNum"/>
          </p:nvPr>
        </p:nvSpPr>
        <p:spPr>
          <a:xfrm>
            <a:off x="15497500" y="9591695"/>
            <a:ext cx="1097400" cy="588000"/>
          </a:xfrm>
          <a:prstGeom prst="rect">
            <a:avLst/>
          </a:prstGeom>
        </p:spPr>
        <p:txBody>
          <a:bodyPr anchorCtr="0" anchor="ctr" bIns="182850" lIns="182850" spcFirstLastPara="1" rIns="182850" wrap="square" tIns="182850">
            <a:noAutofit/>
          </a:bodyPr>
          <a:lstStyle>
            <a:lvl1pPr lvl="0" algn="ctr">
              <a:buNone/>
              <a:defRPr sz="2800">
                <a:solidFill>
                  <a:srgbClr val="FFFFFF"/>
                </a:solidFill>
                <a:latin typeface="Roboto"/>
                <a:ea typeface="Roboto"/>
                <a:cs typeface="Roboto"/>
                <a:sym typeface="Roboto"/>
              </a:defRPr>
            </a:lvl1pPr>
            <a:lvl2pPr lvl="1" algn="ctr">
              <a:buNone/>
              <a:defRPr sz="2800">
                <a:solidFill>
                  <a:srgbClr val="FFFFFF"/>
                </a:solidFill>
                <a:latin typeface="Roboto"/>
                <a:ea typeface="Roboto"/>
                <a:cs typeface="Roboto"/>
                <a:sym typeface="Roboto"/>
              </a:defRPr>
            </a:lvl2pPr>
            <a:lvl3pPr lvl="2" algn="ctr">
              <a:buNone/>
              <a:defRPr sz="2800">
                <a:solidFill>
                  <a:srgbClr val="FFFFFF"/>
                </a:solidFill>
                <a:latin typeface="Roboto"/>
                <a:ea typeface="Roboto"/>
                <a:cs typeface="Roboto"/>
                <a:sym typeface="Roboto"/>
              </a:defRPr>
            </a:lvl3pPr>
            <a:lvl4pPr lvl="3" algn="ctr">
              <a:buNone/>
              <a:defRPr sz="2800">
                <a:solidFill>
                  <a:srgbClr val="FFFFFF"/>
                </a:solidFill>
                <a:latin typeface="Roboto"/>
                <a:ea typeface="Roboto"/>
                <a:cs typeface="Roboto"/>
                <a:sym typeface="Roboto"/>
              </a:defRPr>
            </a:lvl4pPr>
            <a:lvl5pPr lvl="4" algn="ctr">
              <a:buNone/>
              <a:defRPr sz="2800">
                <a:solidFill>
                  <a:srgbClr val="FFFFFF"/>
                </a:solidFill>
                <a:latin typeface="Roboto"/>
                <a:ea typeface="Roboto"/>
                <a:cs typeface="Roboto"/>
                <a:sym typeface="Roboto"/>
              </a:defRPr>
            </a:lvl5pPr>
            <a:lvl6pPr lvl="5" algn="ctr">
              <a:buNone/>
              <a:defRPr sz="2800">
                <a:solidFill>
                  <a:srgbClr val="FFFFFF"/>
                </a:solidFill>
                <a:latin typeface="Roboto"/>
                <a:ea typeface="Roboto"/>
                <a:cs typeface="Roboto"/>
                <a:sym typeface="Roboto"/>
              </a:defRPr>
            </a:lvl6pPr>
            <a:lvl7pPr lvl="6" algn="ctr">
              <a:buNone/>
              <a:defRPr sz="2800">
                <a:solidFill>
                  <a:srgbClr val="FFFFFF"/>
                </a:solidFill>
                <a:latin typeface="Roboto"/>
                <a:ea typeface="Roboto"/>
                <a:cs typeface="Roboto"/>
                <a:sym typeface="Roboto"/>
              </a:defRPr>
            </a:lvl7pPr>
            <a:lvl8pPr lvl="7" algn="ctr">
              <a:buNone/>
              <a:defRPr sz="2800">
                <a:solidFill>
                  <a:srgbClr val="FFFFFF"/>
                </a:solidFill>
                <a:latin typeface="Roboto"/>
                <a:ea typeface="Roboto"/>
                <a:cs typeface="Roboto"/>
                <a:sym typeface="Roboto"/>
              </a:defRPr>
            </a:lvl8pPr>
            <a:lvl9pPr lvl="8" algn="ctr">
              <a:buNone/>
              <a:defRPr sz="28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sp>
        <p:nvSpPr>
          <p:cNvPr id="259" name="Google Shape;259;p30"/>
          <p:cNvSpPr txBox="1"/>
          <p:nvPr>
            <p:ph type="title"/>
          </p:nvPr>
        </p:nvSpPr>
        <p:spPr>
          <a:xfrm>
            <a:off x="284700" y="237000"/>
            <a:ext cx="17757600" cy="1145400"/>
          </a:xfrm>
          <a:prstGeom prst="rect">
            <a:avLst/>
          </a:prstGeom>
          <a:noFill/>
          <a:ln>
            <a:noFill/>
          </a:ln>
        </p:spPr>
        <p:txBody>
          <a:bodyPr anchorCtr="0" anchor="ctr" bIns="182850" lIns="182850" spcFirstLastPara="1" rIns="182850" wrap="square" tIns="182850">
            <a:noAutofit/>
          </a:bodyPr>
          <a:lstStyle>
            <a:lvl1pPr lvl="0">
              <a:spcBef>
                <a:spcPts val="0"/>
              </a:spcBef>
              <a:spcAft>
                <a:spcPts val="0"/>
              </a:spcAft>
              <a:buClr>
                <a:srgbClr val="FFFFFF"/>
              </a:buClr>
              <a:buSzPts val="7200"/>
              <a:buFont typeface="Oswald"/>
              <a:buNone/>
              <a:defRPr sz="7200">
                <a:solidFill>
                  <a:srgbClr val="FFFFFF"/>
                </a:solidFill>
                <a:latin typeface="Oswald"/>
                <a:ea typeface="Oswald"/>
                <a:cs typeface="Oswald"/>
                <a:sym typeface="Oswald"/>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pic>
        <p:nvPicPr>
          <p:cNvPr id="260" name="Google Shape;260;p30"/>
          <p:cNvPicPr preferRelativeResize="0"/>
          <p:nvPr/>
        </p:nvPicPr>
        <p:blipFill>
          <a:blip r:embed="rId2">
            <a:alphaModFix/>
          </a:blip>
          <a:stretch>
            <a:fillRect/>
          </a:stretch>
        </p:blipFill>
        <p:spPr>
          <a:xfrm>
            <a:off x="17108150" y="9230950"/>
            <a:ext cx="1179848" cy="105605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61" name="Shape 261"/>
        <p:cNvGrpSpPr/>
        <p:nvPr/>
      </p:nvGrpSpPr>
      <p:grpSpPr>
        <a:xfrm>
          <a:off x="0" y="0"/>
          <a:ext cx="0" cy="0"/>
          <a:chOff x="0" y="0"/>
          <a:chExt cx="0" cy="0"/>
        </a:xfrm>
      </p:grpSpPr>
      <p:sp>
        <p:nvSpPr>
          <p:cNvPr id="262" name="Google Shape;262;p31"/>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63" name="Google Shape;263;p31"/>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
        <p:nvSpPr>
          <p:cNvPr id="264" name="Google Shape;264;p31"/>
          <p:cNvSpPr/>
          <p:nvPr/>
        </p:nvSpPr>
        <p:spPr>
          <a:xfrm>
            <a:off x="9144000" y="-250"/>
            <a:ext cx="9144000" cy="10287000"/>
          </a:xfrm>
          <a:prstGeom prst="rect">
            <a:avLst/>
          </a:prstGeom>
          <a:solidFill>
            <a:srgbClr val="D9D9D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65" name="Google Shape;265;p31"/>
          <p:cNvSpPr txBox="1"/>
          <p:nvPr>
            <p:ph idx="1" type="subTitle"/>
          </p:nvPr>
        </p:nvSpPr>
        <p:spPr>
          <a:xfrm>
            <a:off x="531000" y="3645050"/>
            <a:ext cx="8090400" cy="2470200"/>
          </a:xfrm>
          <a:prstGeom prst="rect">
            <a:avLst/>
          </a:prstGeom>
        </p:spPr>
        <p:txBody>
          <a:bodyPr anchorCtr="0" anchor="t" bIns="182850" lIns="182850" spcFirstLastPara="1" rIns="182850" wrap="square" tIns="182850">
            <a:noAutofit/>
          </a:bodyPr>
          <a:lstStyle>
            <a:lvl1pPr lvl="0" algn="ctr">
              <a:lnSpc>
                <a:spcPct val="100000"/>
              </a:lnSpc>
              <a:spcBef>
                <a:spcPts val="0"/>
              </a:spcBef>
              <a:spcAft>
                <a:spcPts val="0"/>
              </a:spcAft>
              <a:buClr>
                <a:srgbClr val="000000"/>
              </a:buClr>
              <a:buSzPts val="7200"/>
              <a:buFont typeface="Oswald"/>
              <a:buNone/>
              <a:defRPr sz="7200">
                <a:solidFill>
                  <a:srgbClr val="000000"/>
                </a:solidFill>
                <a:latin typeface="Oswald"/>
                <a:ea typeface="Oswald"/>
                <a:cs typeface="Oswald"/>
                <a:sym typeface="Oswald"/>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66" name="Google Shape;266;p31"/>
          <p:cNvSpPr txBox="1"/>
          <p:nvPr>
            <p:ph idx="2" type="body"/>
          </p:nvPr>
        </p:nvSpPr>
        <p:spPr>
          <a:xfrm>
            <a:off x="9879000" y="1448150"/>
            <a:ext cx="7674000" cy="7390200"/>
          </a:xfrm>
          <a:prstGeom prst="rect">
            <a:avLst/>
          </a:prstGeom>
        </p:spPr>
        <p:txBody>
          <a:bodyPr anchorCtr="0" anchor="ctr" bIns="182850" lIns="182850" spcFirstLastPara="1" rIns="182850" wrap="square" tIns="182850">
            <a:noAutofit/>
          </a:bodyPr>
          <a:lstStyle>
            <a:lvl1pPr indent="-457200" lvl="0" marL="457200">
              <a:spcBef>
                <a:spcPts val="0"/>
              </a:spcBef>
              <a:spcAft>
                <a:spcPts val="0"/>
              </a:spcAft>
              <a:buSzPts val="3600"/>
              <a:buChar char="●"/>
              <a:defRPr/>
            </a:lvl1pPr>
            <a:lvl2pPr indent="-406400" lvl="1" marL="914400">
              <a:spcBef>
                <a:spcPts val="3200"/>
              </a:spcBef>
              <a:spcAft>
                <a:spcPts val="0"/>
              </a:spcAft>
              <a:buSzPts val="2800"/>
              <a:buChar char="○"/>
              <a:defRPr/>
            </a:lvl2pPr>
            <a:lvl3pPr indent="-406400" lvl="2" marL="1371600">
              <a:spcBef>
                <a:spcPts val="3200"/>
              </a:spcBef>
              <a:spcAft>
                <a:spcPts val="0"/>
              </a:spcAft>
              <a:buSzPts val="2800"/>
              <a:buChar char="■"/>
              <a:defRPr/>
            </a:lvl3pPr>
            <a:lvl4pPr indent="-406400" lvl="3" marL="1828800">
              <a:spcBef>
                <a:spcPts val="3200"/>
              </a:spcBef>
              <a:spcAft>
                <a:spcPts val="0"/>
              </a:spcAft>
              <a:buSzPts val="2800"/>
              <a:buChar char="●"/>
              <a:defRPr/>
            </a:lvl4pPr>
            <a:lvl5pPr indent="-406400" lvl="4" marL="2286000">
              <a:spcBef>
                <a:spcPts val="3200"/>
              </a:spcBef>
              <a:spcAft>
                <a:spcPts val="0"/>
              </a:spcAft>
              <a:buSzPts val="2800"/>
              <a:buChar char="○"/>
              <a:defRPr/>
            </a:lvl5pPr>
            <a:lvl6pPr indent="-406400" lvl="5" marL="2743200">
              <a:spcBef>
                <a:spcPts val="3200"/>
              </a:spcBef>
              <a:spcAft>
                <a:spcPts val="0"/>
              </a:spcAft>
              <a:buSzPts val="2800"/>
              <a:buChar char="■"/>
              <a:defRPr/>
            </a:lvl6pPr>
            <a:lvl7pPr indent="-406400" lvl="6" marL="3200400">
              <a:spcBef>
                <a:spcPts val="3200"/>
              </a:spcBef>
              <a:spcAft>
                <a:spcPts val="0"/>
              </a:spcAft>
              <a:buSzPts val="2800"/>
              <a:buChar char="●"/>
              <a:defRPr/>
            </a:lvl7pPr>
            <a:lvl8pPr indent="-406400" lvl="7" marL="3657600">
              <a:spcBef>
                <a:spcPts val="3200"/>
              </a:spcBef>
              <a:spcAft>
                <a:spcPts val="0"/>
              </a:spcAft>
              <a:buSzPts val="2800"/>
              <a:buChar char="○"/>
              <a:defRPr/>
            </a:lvl8pPr>
            <a:lvl9pPr indent="-406400" lvl="8" marL="4114800">
              <a:spcBef>
                <a:spcPts val="3200"/>
              </a:spcBef>
              <a:spcAft>
                <a:spcPts val="3200"/>
              </a:spcAft>
              <a:buSzPts val="2800"/>
              <a:buChar char="■"/>
              <a:defRPr/>
            </a:lvl9pPr>
          </a:lstStyle>
          <a:p/>
        </p:txBody>
      </p:sp>
      <p:sp>
        <p:nvSpPr>
          <p:cNvPr id="267" name="Google Shape;267;p31"/>
          <p:cNvSpPr txBox="1"/>
          <p:nvPr/>
        </p:nvSpPr>
        <p:spPr>
          <a:xfrm>
            <a:off x="0" y="9577400"/>
            <a:ext cx="9144000" cy="602400"/>
          </a:xfrm>
          <a:prstGeom prst="rect">
            <a:avLst/>
          </a:prstGeom>
          <a:noFill/>
          <a:ln>
            <a:noFill/>
          </a:ln>
        </p:spPr>
        <p:txBody>
          <a:bodyPr anchorCtr="0" anchor="ctr" bIns="91400" lIns="182850" spcFirstLastPara="1" rIns="182850" wrap="square" tIns="91400">
            <a:noAutofit/>
          </a:bodyPr>
          <a:lstStyle/>
          <a:p>
            <a:pPr indent="0" lvl="0" marL="0" rtl="0" algn="l">
              <a:spcBef>
                <a:spcPts val="0"/>
              </a:spcBef>
              <a:spcAft>
                <a:spcPts val="0"/>
              </a:spcAft>
              <a:buNone/>
            </a:pPr>
            <a:r>
              <a:rPr lang="en-US" sz="2800">
                <a:solidFill>
                  <a:srgbClr val="FFFFFF"/>
                </a:solidFill>
                <a:latin typeface="Roboto"/>
                <a:ea typeface="Roboto"/>
                <a:cs typeface="Roboto"/>
                <a:sym typeface="Roboto"/>
              </a:rPr>
              <a:t>  School Name – School Counseling Department</a:t>
            </a:r>
            <a:endParaRPr sz="2800">
              <a:solidFill>
                <a:srgbClr val="FFFFFF"/>
              </a:solidFill>
              <a:latin typeface="Roboto"/>
              <a:ea typeface="Roboto"/>
              <a:cs typeface="Roboto"/>
              <a:sym typeface="Roboto"/>
            </a:endParaRPr>
          </a:p>
        </p:txBody>
      </p:sp>
      <p:sp>
        <p:nvSpPr>
          <p:cNvPr id="268" name="Google Shape;268;p31"/>
          <p:cNvSpPr txBox="1"/>
          <p:nvPr>
            <p:ph idx="12" type="sldNum"/>
          </p:nvPr>
        </p:nvSpPr>
        <p:spPr>
          <a:xfrm>
            <a:off x="17375600" y="9584600"/>
            <a:ext cx="788400" cy="588000"/>
          </a:xfrm>
          <a:prstGeom prst="rect">
            <a:avLst/>
          </a:prstGeom>
        </p:spPr>
        <p:txBody>
          <a:bodyPr anchorCtr="0" anchor="ctr" bIns="182850" lIns="182850" spcFirstLastPara="1" rIns="182850" wrap="square" tIns="182850">
            <a:noAutofit/>
          </a:bodyPr>
          <a:lstStyle>
            <a:lvl1pPr lvl="0" algn="ctr">
              <a:buNone/>
              <a:defRPr sz="2800">
                <a:solidFill>
                  <a:srgbClr val="434343"/>
                </a:solidFill>
                <a:latin typeface="Roboto"/>
                <a:ea typeface="Roboto"/>
                <a:cs typeface="Roboto"/>
                <a:sym typeface="Roboto"/>
              </a:defRPr>
            </a:lvl1pPr>
            <a:lvl2pPr lvl="1" algn="ctr">
              <a:buNone/>
              <a:defRPr sz="2800">
                <a:solidFill>
                  <a:srgbClr val="434343"/>
                </a:solidFill>
                <a:latin typeface="Roboto"/>
                <a:ea typeface="Roboto"/>
                <a:cs typeface="Roboto"/>
                <a:sym typeface="Roboto"/>
              </a:defRPr>
            </a:lvl2pPr>
            <a:lvl3pPr lvl="2" algn="ctr">
              <a:buNone/>
              <a:defRPr sz="2800">
                <a:solidFill>
                  <a:srgbClr val="434343"/>
                </a:solidFill>
                <a:latin typeface="Roboto"/>
                <a:ea typeface="Roboto"/>
                <a:cs typeface="Roboto"/>
                <a:sym typeface="Roboto"/>
              </a:defRPr>
            </a:lvl3pPr>
            <a:lvl4pPr lvl="3" algn="ctr">
              <a:buNone/>
              <a:defRPr sz="2800">
                <a:solidFill>
                  <a:srgbClr val="434343"/>
                </a:solidFill>
                <a:latin typeface="Roboto"/>
                <a:ea typeface="Roboto"/>
                <a:cs typeface="Roboto"/>
                <a:sym typeface="Roboto"/>
              </a:defRPr>
            </a:lvl4pPr>
            <a:lvl5pPr lvl="4" algn="ctr">
              <a:buNone/>
              <a:defRPr sz="2800">
                <a:solidFill>
                  <a:srgbClr val="434343"/>
                </a:solidFill>
                <a:latin typeface="Roboto"/>
                <a:ea typeface="Roboto"/>
                <a:cs typeface="Roboto"/>
                <a:sym typeface="Roboto"/>
              </a:defRPr>
            </a:lvl5pPr>
            <a:lvl6pPr lvl="5" algn="ctr">
              <a:buNone/>
              <a:defRPr sz="2800">
                <a:solidFill>
                  <a:srgbClr val="434343"/>
                </a:solidFill>
                <a:latin typeface="Roboto"/>
                <a:ea typeface="Roboto"/>
                <a:cs typeface="Roboto"/>
                <a:sym typeface="Roboto"/>
              </a:defRPr>
            </a:lvl6pPr>
            <a:lvl7pPr lvl="6" algn="ctr">
              <a:buNone/>
              <a:defRPr sz="2800">
                <a:solidFill>
                  <a:srgbClr val="434343"/>
                </a:solidFill>
                <a:latin typeface="Roboto"/>
                <a:ea typeface="Roboto"/>
                <a:cs typeface="Roboto"/>
                <a:sym typeface="Roboto"/>
              </a:defRPr>
            </a:lvl7pPr>
            <a:lvl8pPr lvl="7" algn="ctr">
              <a:buNone/>
              <a:defRPr sz="2800">
                <a:solidFill>
                  <a:srgbClr val="434343"/>
                </a:solidFill>
                <a:latin typeface="Roboto"/>
                <a:ea typeface="Roboto"/>
                <a:cs typeface="Roboto"/>
                <a:sym typeface="Roboto"/>
              </a:defRPr>
            </a:lvl8pPr>
            <a:lvl9pPr lvl="8" algn="ctr">
              <a:buNone/>
              <a:defRPr sz="2800">
                <a:solidFill>
                  <a:srgbClr val="434343"/>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Colors 1">
  <p:cSld name="ONE_COLUMN_TEXT_1_1">
    <p:spTree>
      <p:nvGrpSpPr>
        <p:cNvPr id="269" name="Shape 269"/>
        <p:cNvGrpSpPr/>
        <p:nvPr/>
      </p:nvGrpSpPr>
      <p:grpSpPr>
        <a:xfrm>
          <a:off x="0" y="0"/>
          <a:ext cx="0" cy="0"/>
          <a:chOff x="0" y="0"/>
          <a:chExt cx="0" cy="0"/>
        </a:xfrm>
      </p:grpSpPr>
      <p:sp>
        <p:nvSpPr>
          <p:cNvPr id="270" name="Google Shape;270;p32"/>
          <p:cNvSpPr/>
          <p:nvPr/>
        </p:nvSpPr>
        <p:spPr>
          <a:xfrm>
            <a:off x="14843950" y="9608300"/>
            <a:ext cx="3444000" cy="602400"/>
          </a:xfrm>
          <a:prstGeom prst="rect">
            <a:avLst/>
          </a:prstGeom>
          <a:solidFill>
            <a:srgbClr val="007979"/>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1" name="Google Shape;271;p32"/>
          <p:cNvSpPr/>
          <p:nvPr/>
        </p:nvSpPr>
        <p:spPr>
          <a:xfrm>
            <a:off x="-19650" y="9605800"/>
            <a:ext cx="14703000" cy="602400"/>
          </a:xfrm>
          <a:prstGeom prst="rect">
            <a:avLst/>
          </a:prstGeom>
          <a:solidFill>
            <a:srgbClr val="17375E"/>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2" name="Google Shape;272;p32"/>
          <p:cNvSpPr txBox="1"/>
          <p:nvPr/>
        </p:nvSpPr>
        <p:spPr>
          <a:xfrm>
            <a:off x="0" y="0"/>
            <a:ext cx="18288000" cy="1619400"/>
          </a:xfrm>
          <a:prstGeom prst="rect">
            <a:avLst/>
          </a:prstGeom>
          <a:solidFill>
            <a:srgbClr val="007979"/>
          </a:solidFill>
          <a:ln cap="flat" cmpd="sng" w="9525">
            <a:solidFill>
              <a:srgbClr val="007979"/>
            </a:solidFill>
            <a:prstDash val="solid"/>
            <a:round/>
            <a:headEnd len="sm" w="sm" type="none"/>
            <a:tailEnd len="sm" w="sm" type="none"/>
          </a:ln>
        </p:spPr>
        <p:txBody>
          <a:bodyPr anchorCtr="0" anchor="ctr" bIns="91400" lIns="182850" spcFirstLastPara="1" rIns="182850" wrap="square" tIns="91400">
            <a:noAutofit/>
          </a:bodyPr>
          <a:lstStyle/>
          <a:p>
            <a:pPr indent="0" lvl="0" marL="914400" rtl="0" algn="l">
              <a:spcBef>
                <a:spcPts val="0"/>
              </a:spcBef>
              <a:spcAft>
                <a:spcPts val="0"/>
              </a:spcAft>
              <a:buNone/>
            </a:pPr>
            <a:r>
              <a:t/>
            </a:r>
            <a:endParaRPr b="1" sz="7200">
              <a:solidFill>
                <a:srgbClr val="17375E"/>
              </a:solidFill>
              <a:latin typeface="Oswald"/>
              <a:ea typeface="Oswald"/>
              <a:cs typeface="Oswald"/>
              <a:sym typeface="Oswa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Colors 1 1">
  <p:cSld name="ONE_COLUMN_TEXT_1_1_1">
    <p:spTree>
      <p:nvGrpSpPr>
        <p:cNvPr id="273" name="Shape 273"/>
        <p:cNvGrpSpPr/>
        <p:nvPr/>
      </p:nvGrpSpPr>
      <p:grpSpPr>
        <a:xfrm>
          <a:off x="0" y="0"/>
          <a:ext cx="0" cy="0"/>
          <a:chOff x="0" y="0"/>
          <a:chExt cx="0" cy="0"/>
        </a:xfrm>
      </p:grpSpPr>
      <p:sp>
        <p:nvSpPr>
          <p:cNvPr id="274" name="Google Shape;274;p33"/>
          <p:cNvSpPr/>
          <p:nvPr/>
        </p:nvSpPr>
        <p:spPr>
          <a:xfrm>
            <a:off x="14843950" y="9608300"/>
            <a:ext cx="34440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5" name="Google Shape;275;p33"/>
          <p:cNvSpPr/>
          <p:nvPr/>
        </p:nvSpPr>
        <p:spPr>
          <a:xfrm>
            <a:off x="-19650" y="9605800"/>
            <a:ext cx="14703000" cy="602400"/>
          </a:xfrm>
          <a:prstGeom prst="rect">
            <a:avLst/>
          </a:prstGeom>
          <a:solidFill>
            <a:srgbClr val="FFD966"/>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276" name="Google Shape;276;p33"/>
          <p:cNvSpPr txBox="1"/>
          <p:nvPr>
            <p:ph idx="12" type="sldNum"/>
          </p:nvPr>
        </p:nvSpPr>
        <p:spPr>
          <a:xfrm>
            <a:off x="15497500" y="9591695"/>
            <a:ext cx="1097400" cy="588000"/>
          </a:xfrm>
          <a:prstGeom prst="rect">
            <a:avLst/>
          </a:prstGeom>
        </p:spPr>
        <p:txBody>
          <a:bodyPr anchorCtr="0" anchor="ctr" bIns="182850" lIns="182850" spcFirstLastPara="1" rIns="182850" wrap="square" tIns="182850">
            <a:noAutofit/>
          </a:bodyPr>
          <a:lstStyle>
            <a:lvl1pPr lvl="0" algn="ctr">
              <a:buNone/>
              <a:defRPr sz="2800">
                <a:solidFill>
                  <a:srgbClr val="FFFFFF"/>
                </a:solidFill>
                <a:latin typeface="Roboto"/>
                <a:ea typeface="Roboto"/>
                <a:cs typeface="Roboto"/>
                <a:sym typeface="Roboto"/>
              </a:defRPr>
            </a:lvl1pPr>
            <a:lvl2pPr lvl="1" algn="ctr">
              <a:buNone/>
              <a:defRPr sz="2800">
                <a:solidFill>
                  <a:srgbClr val="FFFFFF"/>
                </a:solidFill>
                <a:latin typeface="Roboto"/>
                <a:ea typeface="Roboto"/>
                <a:cs typeface="Roboto"/>
                <a:sym typeface="Roboto"/>
              </a:defRPr>
            </a:lvl2pPr>
            <a:lvl3pPr lvl="2" algn="ctr">
              <a:buNone/>
              <a:defRPr sz="2800">
                <a:solidFill>
                  <a:srgbClr val="FFFFFF"/>
                </a:solidFill>
                <a:latin typeface="Roboto"/>
                <a:ea typeface="Roboto"/>
                <a:cs typeface="Roboto"/>
                <a:sym typeface="Roboto"/>
              </a:defRPr>
            </a:lvl3pPr>
            <a:lvl4pPr lvl="3" algn="ctr">
              <a:buNone/>
              <a:defRPr sz="2800">
                <a:solidFill>
                  <a:srgbClr val="FFFFFF"/>
                </a:solidFill>
                <a:latin typeface="Roboto"/>
                <a:ea typeface="Roboto"/>
                <a:cs typeface="Roboto"/>
                <a:sym typeface="Roboto"/>
              </a:defRPr>
            </a:lvl4pPr>
            <a:lvl5pPr lvl="4" algn="ctr">
              <a:buNone/>
              <a:defRPr sz="2800">
                <a:solidFill>
                  <a:srgbClr val="FFFFFF"/>
                </a:solidFill>
                <a:latin typeface="Roboto"/>
                <a:ea typeface="Roboto"/>
                <a:cs typeface="Roboto"/>
                <a:sym typeface="Roboto"/>
              </a:defRPr>
            </a:lvl5pPr>
            <a:lvl6pPr lvl="5" algn="ctr">
              <a:buNone/>
              <a:defRPr sz="2800">
                <a:solidFill>
                  <a:srgbClr val="FFFFFF"/>
                </a:solidFill>
                <a:latin typeface="Roboto"/>
                <a:ea typeface="Roboto"/>
                <a:cs typeface="Roboto"/>
                <a:sym typeface="Roboto"/>
              </a:defRPr>
            </a:lvl6pPr>
            <a:lvl7pPr lvl="6" algn="ctr">
              <a:buNone/>
              <a:defRPr sz="2800">
                <a:solidFill>
                  <a:srgbClr val="FFFFFF"/>
                </a:solidFill>
                <a:latin typeface="Roboto"/>
                <a:ea typeface="Roboto"/>
                <a:cs typeface="Roboto"/>
                <a:sym typeface="Roboto"/>
              </a:defRPr>
            </a:lvl7pPr>
            <a:lvl8pPr lvl="7" algn="ctr">
              <a:buNone/>
              <a:defRPr sz="2800">
                <a:solidFill>
                  <a:srgbClr val="FFFFFF"/>
                </a:solidFill>
                <a:latin typeface="Roboto"/>
                <a:ea typeface="Roboto"/>
                <a:cs typeface="Roboto"/>
                <a:sym typeface="Roboto"/>
              </a:defRPr>
            </a:lvl8pPr>
            <a:lvl9pPr lvl="8" algn="ctr">
              <a:buNone/>
              <a:defRPr sz="2800">
                <a:solidFill>
                  <a:srgbClr val="FFFFFF"/>
                </a:solidFill>
                <a:latin typeface="Roboto"/>
                <a:ea typeface="Roboto"/>
                <a:cs typeface="Roboto"/>
                <a:sym typeface="Roboto"/>
              </a:defRPr>
            </a:lvl9pPr>
          </a:lstStyle>
          <a:p>
            <a:pPr indent="0" lvl="0" marL="0" rtl="0" algn="ctr">
              <a:spcBef>
                <a:spcPts val="0"/>
              </a:spcBef>
              <a:spcAft>
                <a:spcPts val="0"/>
              </a:spcAft>
              <a:buNone/>
            </a:pPr>
            <a:fld id="{00000000-1234-1234-1234-123412341234}" type="slidenum">
              <a:rPr lang="en-US"/>
              <a:t>‹#›</a:t>
            </a:fld>
            <a:endParaRPr/>
          </a:p>
        </p:txBody>
      </p:sp>
      <p:pic>
        <p:nvPicPr>
          <p:cNvPr id="277" name="Google Shape;277;p33"/>
          <p:cNvPicPr preferRelativeResize="0"/>
          <p:nvPr/>
        </p:nvPicPr>
        <p:blipFill>
          <a:blip r:embed="rId2">
            <a:alphaModFix/>
          </a:blip>
          <a:stretch>
            <a:fillRect/>
          </a:stretch>
        </p:blipFill>
        <p:spPr>
          <a:xfrm>
            <a:off x="17108150" y="9230950"/>
            <a:ext cx="1179848" cy="105605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8" name="Shape 278"/>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 Bar Only">
  <p:cSld name="BLANK_1">
    <p:spTree>
      <p:nvGrpSpPr>
        <p:cNvPr id="279" name="Shape 279"/>
        <p:cNvGrpSpPr/>
        <p:nvPr/>
      </p:nvGrpSpPr>
      <p:grpSpPr>
        <a:xfrm>
          <a:off x="0" y="0"/>
          <a:ext cx="0" cy="0"/>
          <a:chOff x="0" y="0"/>
          <a:chExt cx="0" cy="0"/>
        </a:xfrm>
      </p:grpSpPr>
      <p:sp>
        <p:nvSpPr>
          <p:cNvPr id="280" name="Google Shape;280;p35"/>
          <p:cNvSpPr txBox="1"/>
          <p:nvPr>
            <p:ph idx="12" type="sldNum"/>
          </p:nvPr>
        </p:nvSpPr>
        <p:spPr>
          <a:xfrm>
            <a:off x="16944916" y="9326434"/>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
        <p:nvSpPr>
          <p:cNvPr id="281" name="Google Shape;281;p35"/>
          <p:cNvSpPr/>
          <p:nvPr/>
        </p:nvSpPr>
        <p:spPr>
          <a:xfrm>
            <a:off x="0" y="10091400"/>
            <a:ext cx="18288000" cy="195600"/>
          </a:xfrm>
          <a:prstGeom prst="rect">
            <a:avLst/>
          </a:prstGeom>
          <a:solidFill>
            <a:srgbClr val="FFC000"/>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282" name="Google Shape;282;p35"/>
          <p:cNvSpPr txBox="1"/>
          <p:nvPr/>
        </p:nvSpPr>
        <p:spPr>
          <a:xfrm>
            <a:off x="-116900" y="9910350"/>
            <a:ext cx="2143200" cy="376800"/>
          </a:xfrm>
          <a:prstGeom prst="rect">
            <a:avLst/>
          </a:prstGeom>
          <a:noFill/>
          <a:ln>
            <a:noFill/>
          </a:ln>
        </p:spPr>
        <p:txBody>
          <a:bodyPr anchorCtr="0" anchor="t" bIns="182850" lIns="182850" spcFirstLastPara="1" rIns="182850" wrap="square" tIns="182850">
            <a:noAutofit/>
          </a:bodyPr>
          <a:lstStyle/>
          <a:p>
            <a:pPr indent="0" lvl="0" marL="0" rtl="0" algn="l">
              <a:spcBef>
                <a:spcPts val="0"/>
              </a:spcBef>
              <a:spcAft>
                <a:spcPts val="0"/>
              </a:spcAft>
              <a:buNone/>
            </a:pPr>
            <a:r>
              <a:rPr lang="en-US" sz="1200">
                <a:latin typeface="Calibri"/>
                <a:ea typeface="Calibri"/>
                <a:cs typeface="Calibri"/>
                <a:sym typeface="Calibri"/>
              </a:rPr>
              <a:t>©2021 Hatching Results, LLC</a:t>
            </a:r>
            <a:endParaRPr sz="1200">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87" name="Shape 287"/>
        <p:cNvGrpSpPr/>
        <p:nvPr/>
      </p:nvGrpSpPr>
      <p:grpSpPr>
        <a:xfrm>
          <a:off x="0" y="0"/>
          <a:ext cx="0" cy="0"/>
          <a:chOff x="0" y="0"/>
          <a:chExt cx="0" cy="0"/>
        </a:xfrm>
      </p:grpSpPr>
      <p:sp>
        <p:nvSpPr>
          <p:cNvPr id="288" name="Google Shape;288;p37"/>
          <p:cNvSpPr txBox="1"/>
          <p:nvPr>
            <p:ph type="ctrTitle"/>
          </p:nvPr>
        </p:nvSpPr>
        <p:spPr>
          <a:xfrm>
            <a:off x="623417" y="1489150"/>
            <a:ext cx="17041200" cy="41052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10400"/>
              <a:buNone/>
              <a:defRPr sz="10400"/>
            </a:lvl1pPr>
            <a:lvl2pPr lvl="1" algn="ctr">
              <a:spcBef>
                <a:spcPts val="0"/>
              </a:spcBef>
              <a:spcAft>
                <a:spcPts val="0"/>
              </a:spcAft>
              <a:buSzPts val="10400"/>
              <a:buNone/>
              <a:defRPr sz="10400"/>
            </a:lvl2pPr>
            <a:lvl3pPr lvl="2" algn="ctr">
              <a:spcBef>
                <a:spcPts val="0"/>
              </a:spcBef>
              <a:spcAft>
                <a:spcPts val="0"/>
              </a:spcAft>
              <a:buSzPts val="10400"/>
              <a:buNone/>
              <a:defRPr sz="10400"/>
            </a:lvl3pPr>
            <a:lvl4pPr lvl="3" algn="ctr">
              <a:spcBef>
                <a:spcPts val="0"/>
              </a:spcBef>
              <a:spcAft>
                <a:spcPts val="0"/>
              </a:spcAft>
              <a:buSzPts val="10400"/>
              <a:buNone/>
              <a:defRPr sz="10400"/>
            </a:lvl4pPr>
            <a:lvl5pPr lvl="4" algn="ctr">
              <a:spcBef>
                <a:spcPts val="0"/>
              </a:spcBef>
              <a:spcAft>
                <a:spcPts val="0"/>
              </a:spcAft>
              <a:buSzPts val="10400"/>
              <a:buNone/>
              <a:defRPr sz="10400"/>
            </a:lvl5pPr>
            <a:lvl6pPr lvl="5" algn="ctr">
              <a:spcBef>
                <a:spcPts val="0"/>
              </a:spcBef>
              <a:spcAft>
                <a:spcPts val="0"/>
              </a:spcAft>
              <a:buSzPts val="10400"/>
              <a:buNone/>
              <a:defRPr sz="10400"/>
            </a:lvl6pPr>
            <a:lvl7pPr lvl="6" algn="ctr">
              <a:spcBef>
                <a:spcPts val="0"/>
              </a:spcBef>
              <a:spcAft>
                <a:spcPts val="0"/>
              </a:spcAft>
              <a:buSzPts val="10400"/>
              <a:buNone/>
              <a:defRPr sz="10400"/>
            </a:lvl7pPr>
            <a:lvl8pPr lvl="7" algn="ctr">
              <a:spcBef>
                <a:spcPts val="0"/>
              </a:spcBef>
              <a:spcAft>
                <a:spcPts val="0"/>
              </a:spcAft>
              <a:buSzPts val="10400"/>
              <a:buNone/>
              <a:defRPr sz="10400"/>
            </a:lvl8pPr>
            <a:lvl9pPr lvl="8" algn="ctr">
              <a:spcBef>
                <a:spcPts val="0"/>
              </a:spcBef>
              <a:spcAft>
                <a:spcPts val="0"/>
              </a:spcAft>
              <a:buSzPts val="10400"/>
              <a:buNone/>
              <a:defRPr sz="10400"/>
            </a:lvl9pPr>
          </a:lstStyle>
          <a:p/>
        </p:txBody>
      </p:sp>
      <p:sp>
        <p:nvSpPr>
          <p:cNvPr id="289" name="Google Shape;289;p37"/>
          <p:cNvSpPr txBox="1"/>
          <p:nvPr>
            <p:ph idx="1" type="subTitle"/>
          </p:nvPr>
        </p:nvSpPr>
        <p:spPr>
          <a:xfrm>
            <a:off x="623400" y="5668250"/>
            <a:ext cx="17041200" cy="1585200"/>
          </a:xfrm>
          <a:prstGeom prst="rect">
            <a:avLst/>
          </a:prstGeom>
        </p:spPr>
        <p:txBody>
          <a:bodyPr anchorCtr="0" anchor="t" bIns="182850" lIns="182850" spcFirstLastPara="1" rIns="182850" wrap="square" tIns="18285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290" name="Google Shape;290;p37"/>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1" name="Shape 291"/>
        <p:cNvGrpSpPr/>
        <p:nvPr/>
      </p:nvGrpSpPr>
      <p:grpSpPr>
        <a:xfrm>
          <a:off x="0" y="0"/>
          <a:ext cx="0" cy="0"/>
          <a:chOff x="0" y="0"/>
          <a:chExt cx="0" cy="0"/>
        </a:xfrm>
      </p:grpSpPr>
      <p:sp>
        <p:nvSpPr>
          <p:cNvPr id="292" name="Google Shape;292;p38"/>
          <p:cNvSpPr txBox="1"/>
          <p:nvPr>
            <p:ph type="title"/>
          </p:nvPr>
        </p:nvSpPr>
        <p:spPr>
          <a:xfrm>
            <a:off x="623400" y="4301700"/>
            <a:ext cx="17041200" cy="1683600"/>
          </a:xfrm>
          <a:prstGeom prst="rect">
            <a:avLst/>
          </a:prstGeom>
        </p:spPr>
        <p:txBody>
          <a:bodyPr anchorCtr="0" anchor="ctr" bIns="182850" lIns="182850" spcFirstLastPara="1" rIns="182850" wrap="square" tIns="18285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p:txBody>
      </p:sp>
      <p:sp>
        <p:nvSpPr>
          <p:cNvPr id="293" name="Google Shape;293;p38"/>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94" name="Shape 294"/>
        <p:cNvGrpSpPr/>
        <p:nvPr/>
      </p:nvGrpSpPr>
      <p:grpSpPr>
        <a:xfrm>
          <a:off x="0" y="0"/>
          <a:ext cx="0" cy="0"/>
          <a:chOff x="0" y="0"/>
          <a:chExt cx="0" cy="0"/>
        </a:xfrm>
      </p:grpSpPr>
      <p:sp>
        <p:nvSpPr>
          <p:cNvPr id="295" name="Google Shape;295;p39"/>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296" name="Google Shape;296;p39"/>
          <p:cNvSpPr txBox="1"/>
          <p:nvPr>
            <p:ph idx="1" type="body"/>
          </p:nvPr>
        </p:nvSpPr>
        <p:spPr>
          <a:xfrm>
            <a:off x="623400" y="2304950"/>
            <a:ext cx="17041200" cy="6832800"/>
          </a:xfrm>
          <a:prstGeom prst="rect">
            <a:avLst/>
          </a:prstGeom>
        </p:spPr>
        <p:txBody>
          <a:bodyPr anchorCtr="0" anchor="t" bIns="182850" lIns="182850" spcFirstLastPara="1" rIns="182850" wrap="square" tIns="182850">
            <a:normAutofit/>
          </a:bodyPr>
          <a:lstStyle>
            <a:lvl1pPr indent="-457200" lvl="0" marL="457200">
              <a:spcBef>
                <a:spcPts val="0"/>
              </a:spcBef>
              <a:spcAft>
                <a:spcPts val="0"/>
              </a:spcAft>
              <a:buSzPts val="3600"/>
              <a:buChar char="●"/>
              <a:defRPr/>
            </a:lvl1pPr>
            <a:lvl2pPr indent="-406400" lvl="1" marL="914400">
              <a:spcBef>
                <a:spcPts val="0"/>
              </a:spcBef>
              <a:spcAft>
                <a:spcPts val="0"/>
              </a:spcAft>
              <a:buSzPts val="2800"/>
              <a:buChar char="○"/>
              <a:defRPr/>
            </a:lvl2pPr>
            <a:lvl3pPr indent="-406400" lvl="2" marL="1371600">
              <a:spcBef>
                <a:spcPts val="0"/>
              </a:spcBef>
              <a:spcAft>
                <a:spcPts val="0"/>
              </a:spcAft>
              <a:buSzPts val="2800"/>
              <a:buChar char="■"/>
              <a:defRPr/>
            </a:lvl3pPr>
            <a:lvl4pPr indent="-406400" lvl="3" marL="1828800">
              <a:spcBef>
                <a:spcPts val="0"/>
              </a:spcBef>
              <a:spcAft>
                <a:spcPts val="0"/>
              </a:spcAft>
              <a:buSzPts val="2800"/>
              <a:buChar char="●"/>
              <a:defRPr/>
            </a:lvl4pPr>
            <a:lvl5pPr indent="-406400" lvl="4" marL="2286000">
              <a:spcBef>
                <a:spcPts val="0"/>
              </a:spcBef>
              <a:spcAft>
                <a:spcPts val="0"/>
              </a:spcAft>
              <a:buSzPts val="2800"/>
              <a:buChar char="○"/>
              <a:defRPr/>
            </a:lvl5pPr>
            <a:lvl6pPr indent="-406400" lvl="5" marL="2743200">
              <a:spcBef>
                <a:spcPts val="0"/>
              </a:spcBef>
              <a:spcAft>
                <a:spcPts val="0"/>
              </a:spcAft>
              <a:buSzPts val="2800"/>
              <a:buChar char="■"/>
              <a:defRPr/>
            </a:lvl6pPr>
            <a:lvl7pPr indent="-406400" lvl="6" marL="3200400">
              <a:spcBef>
                <a:spcPts val="0"/>
              </a:spcBef>
              <a:spcAft>
                <a:spcPts val="0"/>
              </a:spcAft>
              <a:buSzPts val="2800"/>
              <a:buChar char="●"/>
              <a:defRPr/>
            </a:lvl7pPr>
            <a:lvl8pPr indent="-406400" lvl="7" marL="3657600">
              <a:spcBef>
                <a:spcPts val="0"/>
              </a:spcBef>
              <a:spcAft>
                <a:spcPts val="0"/>
              </a:spcAft>
              <a:buSzPts val="2800"/>
              <a:buChar char="○"/>
              <a:defRPr/>
            </a:lvl8pPr>
            <a:lvl9pPr indent="-406400" lvl="8" marL="4114800">
              <a:spcBef>
                <a:spcPts val="0"/>
              </a:spcBef>
              <a:spcAft>
                <a:spcPts val="0"/>
              </a:spcAft>
              <a:buSzPts val="2800"/>
              <a:buChar char="■"/>
              <a:defRPr/>
            </a:lvl9pPr>
          </a:lstStyle>
          <a:p/>
        </p:txBody>
      </p:sp>
      <p:sp>
        <p:nvSpPr>
          <p:cNvPr id="297" name="Google Shape;297;p39"/>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8" name="Shape 298"/>
        <p:cNvGrpSpPr/>
        <p:nvPr/>
      </p:nvGrpSpPr>
      <p:grpSpPr>
        <a:xfrm>
          <a:off x="0" y="0"/>
          <a:ext cx="0" cy="0"/>
          <a:chOff x="0" y="0"/>
          <a:chExt cx="0" cy="0"/>
        </a:xfrm>
      </p:grpSpPr>
      <p:sp>
        <p:nvSpPr>
          <p:cNvPr id="299" name="Google Shape;299;p40"/>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300" name="Google Shape;300;p40"/>
          <p:cNvSpPr txBox="1"/>
          <p:nvPr>
            <p:ph idx="1" type="body"/>
          </p:nvPr>
        </p:nvSpPr>
        <p:spPr>
          <a:xfrm>
            <a:off x="623400" y="2304950"/>
            <a:ext cx="7999800" cy="6832800"/>
          </a:xfrm>
          <a:prstGeom prst="rect">
            <a:avLst/>
          </a:prstGeom>
        </p:spPr>
        <p:txBody>
          <a:bodyPr anchorCtr="0" anchor="t" bIns="182850" lIns="182850" spcFirstLastPara="1" rIns="182850" wrap="square" tIns="182850">
            <a:normAutofit/>
          </a:bodyPr>
          <a:lstStyle>
            <a:lvl1pPr indent="-406400" lvl="0" marL="457200">
              <a:spcBef>
                <a:spcPts val="0"/>
              </a:spcBef>
              <a:spcAft>
                <a:spcPts val="0"/>
              </a:spcAft>
              <a:buSzPts val="2800"/>
              <a:buChar char="●"/>
              <a:defRPr sz="28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301" name="Google Shape;301;p40"/>
          <p:cNvSpPr txBox="1"/>
          <p:nvPr>
            <p:ph idx="2" type="body"/>
          </p:nvPr>
        </p:nvSpPr>
        <p:spPr>
          <a:xfrm>
            <a:off x="9664800" y="2304950"/>
            <a:ext cx="7999800" cy="6832800"/>
          </a:xfrm>
          <a:prstGeom prst="rect">
            <a:avLst/>
          </a:prstGeom>
        </p:spPr>
        <p:txBody>
          <a:bodyPr anchorCtr="0" anchor="t" bIns="182850" lIns="182850" spcFirstLastPara="1" rIns="182850" wrap="square" tIns="182850">
            <a:normAutofit/>
          </a:bodyPr>
          <a:lstStyle>
            <a:lvl1pPr indent="-406400" lvl="0" marL="457200">
              <a:spcBef>
                <a:spcPts val="0"/>
              </a:spcBef>
              <a:spcAft>
                <a:spcPts val="0"/>
              </a:spcAft>
              <a:buSzPts val="2800"/>
              <a:buChar char="●"/>
              <a:defRPr sz="28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302" name="Google Shape;302;p40"/>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3" name="Shape 303"/>
        <p:cNvGrpSpPr/>
        <p:nvPr/>
      </p:nvGrpSpPr>
      <p:grpSpPr>
        <a:xfrm>
          <a:off x="0" y="0"/>
          <a:ext cx="0" cy="0"/>
          <a:chOff x="0" y="0"/>
          <a:chExt cx="0" cy="0"/>
        </a:xfrm>
      </p:grpSpPr>
      <p:sp>
        <p:nvSpPr>
          <p:cNvPr id="304" name="Google Shape;304;p41"/>
          <p:cNvSpPr txBox="1"/>
          <p:nvPr>
            <p:ph type="title"/>
          </p:nvPr>
        </p:nvSpPr>
        <p:spPr>
          <a:xfrm>
            <a:off x="623400" y="890050"/>
            <a:ext cx="17041200" cy="1145400"/>
          </a:xfrm>
          <a:prstGeom prst="rect">
            <a:avLst/>
          </a:prstGeom>
        </p:spPr>
        <p:txBody>
          <a:bodyPr anchorCtr="0" anchor="t" bIns="182850" lIns="182850" spcFirstLastPara="1" rIns="182850" wrap="square" tIns="18285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p:txBody>
      </p:sp>
      <p:sp>
        <p:nvSpPr>
          <p:cNvPr id="305" name="Google Shape;305;p41"/>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6" name="Shape 306"/>
        <p:cNvGrpSpPr/>
        <p:nvPr/>
      </p:nvGrpSpPr>
      <p:grpSpPr>
        <a:xfrm>
          <a:off x="0" y="0"/>
          <a:ext cx="0" cy="0"/>
          <a:chOff x="0" y="0"/>
          <a:chExt cx="0" cy="0"/>
        </a:xfrm>
      </p:grpSpPr>
      <p:sp>
        <p:nvSpPr>
          <p:cNvPr id="307" name="Google Shape;307;p42"/>
          <p:cNvSpPr txBox="1"/>
          <p:nvPr>
            <p:ph type="title"/>
          </p:nvPr>
        </p:nvSpPr>
        <p:spPr>
          <a:xfrm>
            <a:off x="623400" y="1111200"/>
            <a:ext cx="5616000" cy="1511400"/>
          </a:xfrm>
          <a:prstGeom prst="rect">
            <a:avLst/>
          </a:prstGeom>
        </p:spPr>
        <p:txBody>
          <a:bodyPr anchorCtr="0" anchor="b" bIns="182850" lIns="182850" spcFirstLastPara="1" rIns="182850" wrap="square" tIns="18285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08" name="Google Shape;308;p42"/>
          <p:cNvSpPr txBox="1"/>
          <p:nvPr>
            <p:ph idx="1" type="body"/>
          </p:nvPr>
        </p:nvSpPr>
        <p:spPr>
          <a:xfrm>
            <a:off x="623400" y="2779200"/>
            <a:ext cx="5616000" cy="6358800"/>
          </a:xfrm>
          <a:prstGeom prst="rect">
            <a:avLst/>
          </a:prstGeom>
        </p:spPr>
        <p:txBody>
          <a:bodyPr anchorCtr="0" anchor="t" bIns="182850" lIns="182850" spcFirstLastPara="1" rIns="182850" wrap="square" tIns="182850">
            <a:normAutofit/>
          </a:bodyPr>
          <a:lstStyle>
            <a:lvl1pPr indent="-381000" lvl="0" marL="457200">
              <a:spcBef>
                <a:spcPts val="0"/>
              </a:spcBef>
              <a:spcAft>
                <a:spcPts val="0"/>
              </a:spcAft>
              <a:buSzPts val="2400"/>
              <a:buChar char="●"/>
              <a:defRPr sz="2400"/>
            </a:lvl1pPr>
            <a:lvl2pPr indent="-381000" lvl="1" marL="914400">
              <a:spcBef>
                <a:spcPts val="0"/>
              </a:spcBef>
              <a:spcAft>
                <a:spcPts val="0"/>
              </a:spcAft>
              <a:buSzPts val="2400"/>
              <a:buChar char="○"/>
              <a:defRPr sz="2400"/>
            </a:lvl2pPr>
            <a:lvl3pPr indent="-381000" lvl="2" marL="1371600">
              <a:spcBef>
                <a:spcPts val="0"/>
              </a:spcBef>
              <a:spcAft>
                <a:spcPts val="0"/>
              </a:spcAft>
              <a:buSzPts val="2400"/>
              <a:buChar char="■"/>
              <a:defRPr sz="2400"/>
            </a:lvl3pPr>
            <a:lvl4pPr indent="-381000" lvl="3" marL="1828800">
              <a:spcBef>
                <a:spcPts val="0"/>
              </a:spcBef>
              <a:spcAft>
                <a:spcPts val="0"/>
              </a:spcAft>
              <a:buSzPts val="2400"/>
              <a:buChar char="●"/>
              <a:defRPr sz="2400"/>
            </a:lvl4pPr>
            <a:lvl5pPr indent="-381000" lvl="4" marL="2286000">
              <a:spcBef>
                <a:spcPts val="0"/>
              </a:spcBef>
              <a:spcAft>
                <a:spcPts val="0"/>
              </a:spcAft>
              <a:buSzPts val="2400"/>
              <a:buChar char="○"/>
              <a:defRPr sz="2400"/>
            </a:lvl5pPr>
            <a:lvl6pPr indent="-381000" lvl="5" marL="2743200">
              <a:spcBef>
                <a:spcPts val="0"/>
              </a:spcBef>
              <a:spcAft>
                <a:spcPts val="0"/>
              </a:spcAft>
              <a:buSzPts val="2400"/>
              <a:buChar char="■"/>
              <a:defRPr sz="2400"/>
            </a:lvl6pPr>
            <a:lvl7pPr indent="-381000" lvl="6" marL="3200400">
              <a:spcBef>
                <a:spcPts val="0"/>
              </a:spcBef>
              <a:spcAft>
                <a:spcPts val="0"/>
              </a:spcAft>
              <a:buSzPts val="2400"/>
              <a:buChar char="●"/>
              <a:defRPr sz="2400"/>
            </a:lvl7pPr>
            <a:lvl8pPr indent="-381000" lvl="7" marL="3657600">
              <a:spcBef>
                <a:spcPts val="0"/>
              </a:spcBef>
              <a:spcAft>
                <a:spcPts val="0"/>
              </a:spcAft>
              <a:buSzPts val="2400"/>
              <a:buChar char="○"/>
              <a:defRPr sz="2400"/>
            </a:lvl8pPr>
            <a:lvl9pPr indent="-381000" lvl="8" marL="4114800">
              <a:spcBef>
                <a:spcPts val="0"/>
              </a:spcBef>
              <a:spcAft>
                <a:spcPts val="0"/>
              </a:spcAft>
              <a:buSzPts val="2400"/>
              <a:buChar char="■"/>
              <a:defRPr sz="2400"/>
            </a:lvl9pPr>
          </a:lstStyle>
          <a:p/>
        </p:txBody>
      </p:sp>
      <p:sp>
        <p:nvSpPr>
          <p:cNvPr id="309" name="Google Shape;309;p42"/>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0" name="Shape 310"/>
        <p:cNvGrpSpPr/>
        <p:nvPr/>
      </p:nvGrpSpPr>
      <p:grpSpPr>
        <a:xfrm>
          <a:off x="0" y="0"/>
          <a:ext cx="0" cy="0"/>
          <a:chOff x="0" y="0"/>
          <a:chExt cx="0" cy="0"/>
        </a:xfrm>
      </p:grpSpPr>
      <p:sp>
        <p:nvSpPr>
          <p:cNvPr id="311" name="Google Shape;311;p43"/>
          <p:cNvSpPr txBox="1"/>
          <p:nvPr>
            <p:ph type="title"/>
          </p:nvPr>
        </p:nvSpPr>
        <p:spPr>
          <a:xfrm>
            <a:off x="980500" y="900300"/>
            <a:ext cx="12735600" cy="8181600"/>
          </a:xfrm>
          <a:prstGeom prst="rect">
            <a:avLst/>
          </a:prstGeom>
        </p:spPr>
        <p:txBody>
          <a:bodyPr anchorCtr="0" anchor="ctr" bIns="182850" lIns="182850" spcFirstLastPara="1" rIns="182850" wrap="square" tIns="182850">
            <a:normAutofit/>
          </a:bodyPr>
          <a:lstStyle>
            <a:lvl1pPr lvl="0">
              <a:spcBef>
                <a:spcPts val="0"/>
              </a:spcBef>
              <a:spcAft>
                <a:spcPts val="0"/>
              </a:spcAft>
              <a:buSzPts val="9600"/>
              <a:buNone/>
              <a:defRPr sz="9600"/>
            </a:lvl1pPr>
            <a:lvl2pPr lvl="1">
              <a:spcBef>
                <a:spcPts val="0"/>
              </a:spcBef>
              <a:spcAft>
                <a:spcPts val="0"/>
              </a:spcAft>
              <a:buSzPts val="9600"/>
              <a:buNone/>
              <a:defRPr sz="9600"/>
            </a:lvl2pPr>
            <a:lvl3pPr lvl="2">
              <a:spcBef>
                <a:spcPts val="0"/>
              </a:spcBef>
              <a:spcAft>
                <a:spcPts val="0"/>
              </a:spcAft>
              <a:buSzPts val="9600"/>
              <a:buNone/>
              <a:defRPr sz="9600"/>
            </a:lvl3pPr>
            <a:lvl4pPr lvl="3">
              <a:spcBef>
                <a:spcPts val="0"/>
              </a:spcBef>
              <a:spcAft>
                <a:spcPts val="0"/>
              </a:spcAft>
              <a:buSzPts val="9600"/>
              <a:buNone/>
              <a:defRPr sz="9600"/>
            </a:lvl4pPr>
            <a:lvl5pPr lvl="4">
              <a:spcBef>
                <a:spcPts val="0"/>
              </a:spcBef>
              <a:spcAft>
                <a:spcPts val="0"/>
              </a:spcAft>
              <a:buSzPts val="9600"/>
              <a:buNone/>
              <a:defRPr sz="9600"/>
            </a:lvl5pPr>
            <a:lvl6pPr lvl="5">
              <a:spcBef>
                <a:spcPts val="0"/>
              </a:spcBef>
              <a:spcAft>
                <a:spcPts val="0"/>
              </a:spcAft>
              <a:buSzPts val="9600"/>
              <a:buNone/>
              <a:defRPr sz="9600"/>
            </a:lvl6pPr>
            <a:lvl7pPr lvl="6">
              <a:spcBef>
                <a:spcPts val="0"/>
              </a:spcBef>
              <a:spcAft>
                <a:spcPts val="0"/>
              </a:spcAft>
              <a:buSzPts val="9600"/>
              <a:buNone/>
              <a:defRPr sz="9600"/>
            </a:lvl7pPr>
            <a:lvl8pPr lvl="7">
              <a:spcBef>
                <a:spcPts val="0"/>
              </a:spcBef>
              <a:spcAft>
                <a:spcPts val="0"/>
              </a:spcAft>
              <a:buSzPts val="9600"/>
              <a:buNone/>
              <a:defRPr sz="9600"/>
            </a:lvl8pPr>
            <a:lvl9pPr lvl="8">
              <a:spcBef>
                <a:spcPts val="0"/>
              </a:spcBef>
              <a:spcAft>
                <a:spcPts val="0"/>
              </a:spcAft>
              <a:buSzPts val="9600"/>
              <a:buNone/>
              <a:defRPr sz="9600"/>
            </a:lvl9pPr>
          </a:lstStyle>
          <a:p/>
        </p:txBody>
      </p:sp>
      <p:sp>
        <p:nvSpPr>
          <p:cNvPr id="312" name="Google Shape;312;p43"/>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13" name="Shape 313"/>
        <p:cNvGrpSpPr/>
        <p:nvPr/>
      </p:nvGrpSpPr>
      <p:grpSpPr>
        <a:xfrm>
          <a:off x="0" y="0"/>
          <a:ext cx="0" cy="0"/>
          <a:chOff x="0" y="0"/>
          <a:chExt cx="0" cy="0"/>
        </a:xfrm>
      </p:grpSpPr>
      <p:sp>
        <p:nvSpPr>
          <p:cNvPr id="314" name="Google Shape;314;p44"/>
          <p:cNvSpPr/>
          <p:nvPr/>
        </p:nvSpPr>
        <p:spPr>
          <a:xfrm>
            <a:off x="9144000" y="-250"/>
            <a:ext cx="9144000" cy="10287000"/>
          </a:xfrm>
          <a:prstGeom prst="rect">
            <a:avLst/>
          </a:prstGeom>
          <a:solidFill>
            <a:schemeClr val="lt2"/>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315" name="Google Shape;315;p44"/>
          <p:cNvSpPr txBox="1"/>
          <p:nvPr>
            <p:ph type="title"/>
          </p:nvPr>
        </p:nvSpPr>
        <p:spPr>
          <a:xfrm>
            <a:off x="531000" y="2466350"/>
            <a:ext cx="8090400" cy="29646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8400"/>
              <a:buNone/>
              <a:defRPr sz="8400"/>
            </a:lvl1pPr>
            <a:lvl2pPr lvl="1" algn="ctr">
              <a:spcBef>
                <a:spcPts val="0"/>
              </a:spcBef>
              <a:spcAft>
                <a:spcPts val="0"/>
              </a:spcAft>
              <a:buSzPts val="8400"/>
              <a:buNone/>
              <a:defRPr sz="8400"/>
            </a:lvl2pPr>
            <a:lvl3pPr lvl="2" algn="ctr">
              <a:spcBef>
                <a:spcPts val="0"/>
              </a:spcBef>
              <a:spcAft>
                <a:spcPts val="0"/>
              </a:spcAft>
              <a:buSzPts val="8400"/>
              <a:buNone/>
              <a:defRPr sz="8400"/>
            </a:lvl3pPr>
            <a:lvl4pPr lvl="3" algn="ctr">
              <a:spcBef>
                <a:spcPts val="0"/>
              </a:spcBef>
              <a:spcAft>
                <a:spcPts val="0"/>
              </a:spcAft>
              <a:buSzPts val="8400"/>
              <a:buNone/>
              <a:defRPr sz="8400"/>
            </a:lvl4pPr>
            <a:lvl5pPr lvl="4" algn="ctr">
              <a:spcBef>
                <a:spcPts val="0"/>
              </a:spcBef>
              <a:spcAft>
                <a:spcPts val="0"/>
              </a:spcAft>
              <a:buSzPts val="8400"/>
              <a:buNone/>
              <a:defRPr sz="8400"/>
            </a:lvl5pPr>
            <a:lvl6pPr lvl="5" algn="ctr">
              <a:spcBef>
                <a:spcPts val="0"/>
              </a:spcBef>
              <a:spcAft>
                <a:spcPts val="0"/>
              </a:spcAft>
              <a:buSzPts val="8400"/>
              <a:buNone/>
              <a:defRPr sz="8400"/>
            </a:lvl6pPr>
            <a:lvl7pPr lvl="6" algn="ctr">
              <a:spcBef>
                <a:spcPts val="0"/>
              </a:spcBef>
              <a:spcAft>
                <a:spcPts val="0"/>
              </a:spcAft>
              <a:buSzPts val="8400"/>
              <a:buNone/>
              <a:defRPr sz="8400"/>
            </a:lvl7pPr>
            <a:lvl8pPr lvl="7" algn="ctr">
              <a:spcBef>
                <a:spcPts val="0"/>
              </a:spcBef>
              <a:spcAft>
                <a:spcPts val="0"/>
              </a:spcAft>
              <a:buSzPts val="8400"/>
              <a:buNone/>
              <a:defRPr sz="8400"/>
            </a:lvl8pPr>
            <a:lvl9pPr lvl="8" algn="ctr">
              <a:spcBef>
                <a:spcPts val="0"/>
              </a:spcBef>
              <a:spcAft>
                <a:spcPts val="0"/>
              </a:spcAft>
              <a:buSzPts val="8400"/>
              <a:buNone/>
              <a:defRPr sz="8400"/>
            </a:lvl9pPr>
          </a:lstStyle>
          <a:p/>
        </p:txBody>
      </p:sp>
      <p:sp>
        <p:nvSpPr>
          <p:cNvPr id="316" name="Google Shape;316;p44"/>
          <p:cNvSpPr txBox="1"/>
          <p:nvPr>
            <p:ph idx="1" type="subTitle"/>
          </p:nvPr>
        </p:nvSpPr>
        <p:spPr>
          <a:xfrm>
            <a:off x="531000" y="5606150"/>
            <a:ext cx="8090400" cy="2470200"/>
          </a:xfrm>
          <a:prstGeom prst="rect">
            <a:avLst/>
          </a:prstGeom>
        </p:spPr>
        <p:txBody>
          <a:bodyPr anchorCtr="0" anchor="t" bIns="182850" lIns="182850" spcFirstLastPara="1" rIns="182850" wrap="square" tIns="18285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17" name="Google Shape;317;p44"/>
          <p:cNvSpPr txBox="1"/>
          <p:nvPr>
            <p:ph idx="2" type="body"/>
          </p:nvPr>
        </p:nvSpPr>
        <p:spPr>
          <a:xfrm>
            <a:off x="9879000" y="1448150"/>
            <a:ext cx="7674000" cy="7390200"/>
          </a:xfrm>
          <a:prstGeom prst="rect">
            <a:avLst/>
          </a:prstGeom>
        </p:spPr>
        <p:txBody>
          <a:bodyPr anchorCtr="0" anchor="ctr" bIns="182850" lIns="182850" spcFirstLastPara="1" rIns="182850" wrap="square" tIns="182850">
            <a:normAutofit/>
          </a:bodyPr>
          <a:lstStyle>
            <a:lvl1pPr indent="-457200" lvl="0" marL="457200">
              <a:spcBef>
                <a:spcPts val="0"/>
              </a:spcBef>
              <a:spcAft>
                <a:spcPts val="0"/>
              </a:spcAft>
              <a:buSzPts val="3600"/>
              <a:buChar char="●"/>
              <a:defRPr/>
            </a:lvl1pPr>
            <a:lvl2pPr indent="-406400" lvl="1" marL="914400">
              <a:spcBef>
                <a:spcPts val="0"/>
              </a:spcBef>
              <a:spcAft>
                <a:spcPts val="0"/>
              </a:spcAft>
              <a:buSzPts val="2800"/>
              <a:buChar char="○"/>
              <a:defRPr/>
            </a:lvl2pPr>
            <a:lvl3pPr indent="-406400" lvl="2" marL="1371600">
              <a:spcBef>
                <a:spcPts val="0"/>
              </a:spcBef>
              <a:spcAft>
                <a:spcPts val="0"/>
              </a:spcAft>
              <a:buSzPts val="2800"/>
              <a:buChar char="■"/>
              <a:defRPr/>
            </a:lvl3pPr>
            <a:lvl4pPr indent="-406400" lvl="3" marL="1828800">
              <a:spcBef>
                <a:spcPts val="0"/>
              </a:spcBef>
              <a:spcAft>
                <a:spcPts val="0"/>
              </a:spcAft>
              <a:buSzPts val="2800"/>
              <a:buChar char="●"/>
              <a:defRPr/>
            </a:lvl4pPr>
            <a:lvl5pPr indent="-406400" lvl="4" marL="2286000">
              <a:spcBef>
                <a:spcPts val="0"/>
              </a:spcBef>
              <a:spcAft>
                <a:spcPts val="0"/>
              </a:spcAft>
              <a:buSzPts val="2800"/>
              <a:buChar char="○"/>
              <a:defRPr/>
            </a:lvl5pPr>
            <a:lvl6pPr indent="-406400" lvl="5" marL="2743200">
              <a:spcBef>
                <a:spcPts val="0"/>
              </a:spcBef>
              <a:spcAft>
                <a:spcPts val="0"/>
              </a:spcAft>
              <a:buSzPts val="2800"/>
              <a:buChar char="■"/>
              <a:defRPr/>
            </a:lvl6pPr>
            <a:lvl7pPr indent="-406400" lvl="6" marL="3200400">
              <a:spcBef>
                <a:spcPts val="0"/>
              </a:spcBef>
              <a:spcAft>
                <a:spcPts val="0"/>
              </a:spcAft>
              <a:buSzPts val="2800"/>
              <a:buChar char="●"/>
              <a:defRPr/>
            </a:lvl7pPr>
            <a:lvl8pPr indent="-406400" lvl="7" marL="3657600">
              <a:spcBef>
                <a:spcPts val="0"/>
              </a:spcBef>
              <a:spcAft>
                <a:spcPts val="0"/>
              </a:spcAft>
              <a:buSzPts val="2800"/>
              <a:buChar char="○"/>
              <a:defRPr/>
            </a:lvl8pPr>
            <a:lvl9pPr indent="-406400" lvl="8" marL="4114800">
              <a:spcBef>
                <a:spcPts val="0"/>
              </a:spcBef>
              <a:spcAft>
                <a:spcPts val="0"/>
              </a:spcAft>
              <a:buSzPts val="2800"/>
              <a:buChar char="■"/>
              <a:defRPr/>
            </a:lvl9pPr>
          </a:lstStyle>
          <a:p/>
        </p:txBody>
      </p:sp>
      <p:sp>
        <p:nvSpPr>
          <p:cNvPr id="318" name="Google Shape;318;p44"/>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19" name="Shape 319"/>
        <p:cNvGrpSpPr/>
        <p:nvPr/>
      </p:nvGrpSpPr>
      <p:grpSpPr>
        <a:xfrm>
          <a:off x="0" y="0"/>
          <a:ext cx="0" cy="0"/>
          <a:chOff x="0" y="0"/>
          <a:chExt cx="0" cy="0"/>
        </a:xfrm>
      </p:grpSpPr>
      <p:sp>
        <p:nvSpPr>
          <p:cNvPr id="320" name="Google Shape;320;p45"/>
          <p:cNvSpPr txBox="1"/>
          <p:nvPr>
            <p:ph idx="1" type="body"/>
          </p:nvPr>
        </p:nvSpPr>
        <p:spPr>
          <a:xfrm>
            <a:off x="623400" y="8461150"/>
            <a:ext cx="11997600" cy="1210200"/>
          </a:xfrm>
          <a:prstGeom prst="rect">
            <a:avLst/>
          </a:prstGeom>
        </p:spPr>
        <p:txBody>
          <a:bodyPr anchorCtr="0" anchor="ctr" bIns="182850" lIns="182850" spcFirstLastPara="1" rIns="182850" wrap="square" tIns="182850">
            <a:normAutofit/>
          </a:bodyPr>
          <a:lstStyle>
            <a:lvl1pPr indent="-228600" lvl="0" marL="457200">
              <a:lnSpc>
                <a:spcPct val="100000"/>
              </a:lnSpc>
              <a:spcBef>
                <a:spcPts val="0"/>
              </a:spcBef>
              <a:spcAft>
                <a:spcPts val="0"/>
              </a:spcAft>
              <a:buSzPts val="3600"/>
              <a:buNone/>
              <a:defRPr/>
            </a:lvl1pPr>
          </a:lstStyle>
          <a:p/>
        </p:txBody>
      </p:sp>
      <p:sp>
        <p:nvSpPr>
          <p:cNvPr id="321" name="Google Shape;321;p45"/>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22" name="Shape 322"/>
        <p:cNvGrpSpPr/>
        <p:nvPr/>
      </p:nvGrpSpPr>
      <p:grpSpPr>
        <a:xfrm>
          <a:off x="0" y="0"/>
          <a:ext cx="0" cy="0"/>
          <a:chOff x="0" y="0"/>
          <a:chExt cx="0" cy="0"/>
        </a:xfrm>
      </p:grpSpPr>
      <p:sp>
        <p:nvSpPr>
          <p:cNvPr id="323" name="Google Shape;323;p46"/>
          <p:cNvSpPr txBox="1"/>
          <p:nvPr>
            <p:ph hasCustomPrompt="1" type="title"/>
          </p:nvPr>
        </p:nvSpPr>
        <p:spPr>
          <a:xfrm>
            <a:off x="623400" y="2212250"/>
            <a:ext cx="17041200" cy="3927000"/>
          </a:xfrm>
          <a:prstGeom prst="rect">
            <a:avLst/>
          </a:prstGeom>
        </p:spPr>
        <p:txBody>
          <a:bodyPr anchorCtr="0" anchor="b" bIns="182850" lIns="182850" spcFirstLastPara="1" rIns="182850" wrap="square" tIns="182850">
            <a:norm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r>
              <a:t>xx%</a:t>
            </a:r>
          </a:p>
        </p:txBody>
      </p:sp>
      <p:sp>
        <p:nvSpPr>
          <p:cNvPr id="324" name="Google Shape;324;p46"/>
          <p:cNvSpPr txBox="1"/>
          <p:nvPr>
            <p:ph idx="1" type="body"/>
          </p:nvPr>
        </p:nvSpPr>
        <p:spPr>
          <a:xfrm>
            <a:off x="623400" y="6304450"/>
            <a:ext cx="17041200" cy="2601600"/>
          </a:xfrm>
          <a:prstGeom prst="rect">
            <a:avLst/>
          </a:prstGeom>
        </p:spPr>
        <p:txBody>
          <a:bodyPr anchorCtr="0" anchor="t" bIns="182850" lIns="182850" spcFirstLastPara="1" rIns="182850" wrap="square" tIns="182850">
            <a:normAutofit/>
          </a:bodyPr>
          <a:lstStyle>
            <a:lvl1pPr indent="-457200" lvl="0" marL="457200" algn="ctr">
              <a:spcBef>
                <a:spcPts val="0"/>
              </a:spcBef>
              <a:spcAft>
                <a:spcPts val="0"/>
              </a:spcAft>
              <a:buSzPts val="3600"/>
              <a:buChar char="●"/>
              <a:defRPr/>
            </a:lvl1pPr>
            <a:lvl2pPr indent="-406400" lvl="1" marL="914400" algn="ctr">
              <a:spcBef>
                <a:spcPts val="0"/>
              </a:spcBef>
              <a:spcAft>
                <a:spcPts val="0"/>
              </a:spcAft>
              <a:buSzPts val="2800"/>
              <a:buChar char="○"/>
              <a:defRPr/>
            </a:lvl2pPr>
            <a:lvl3pPr indent="-406400" lvl="2" marL="1371600" algn="ctr">
              <a:spcBef>
                <a:spcPts val="0"/>
              </a:spcBef>
              <a:spcAft>
                <a:spcPts val="0"/>
              </a:spcAft>
              <a:buSzPts val="2800"/>
              <a:buChar char="■"/>
              <a:defRPr/>
            </a:lvl3pPr>
            <a:lvl4pPr indent="-406400" lvl="3" marL="1828800" algn="ctr">
              <a:spcBef>
                <a:spcPts val="0"/>
              </a:spcBef>
              <a:spcAft>
                <a:spcPts val="0"/>
              </a:spcAft>
              <a:buSzPts val="2800"/>
              <a:buChar char="●"/>
              <a:defRPr/>
            </a:lvl4pPr>
            <a:lvl5pPr indent="-406400" lvl="4" marL="2286000" algn="ctr">
              <a:spcBef>
                <a:spcPts val="0"/>
              </a:spcBef>
              <a:spcAft>
                <a:spcPts val="0"/>
              </a:spcAft>
              <a:buSzPts val="2800"/>
              <a:buChar char="○"/>
              <a:defRPr/>
            </a:lvl5pPr>
            <a:lvl6pPr indent="-406400" lvl="5" marL="2743200" algn="ctr">
              <a:spcBef>
                <a:spcPts val="0"/>
              </a:spcBef>
              <a:spcAft>
                <a:spcPts val="0"/>
              </a:spcAft>
              <a:buSzPts val="2800"/>
              <a:buChar char="■"/>
              <a:defRPr/>
            </a:lvl6pPr>
            <a:lvl7pPr indent="-406400" lvl="6" marL="3200400" algn="ctr">
              <a:spcBef>
                <a:spcPts val="0"/>
              </a:spcBef>
              <a:spcAft>
                <a:spcPts val="0"/>
              </a:spcAft>
              <a:buSzPts val="2800"/>
              <a:buChar char="●"/>
              <a:defRPr/>
            </a:lvl7pPr>
            <a:lvl8pPr indent="-406400" lvl="7" marL="3657600" algn="ctr">
              <a:spcBef>
                <a:spcPts val="0"/>
              </a:spcBef>
              <a:spcAft>
                <a:spcPts val="0"/>
              </a:spcAft>
              <a:buSzPts val="2800"/>
              <a:buChar char="○"/>
              <a:defRPr/>
            </a:lvl8pPr>
            <a:lvl9pPr indent="-406400" lvl="8" marL="4114800" algn="ctr">
              <a:spcBef>
                <a:spcPts val="0"/>
              </a:spcBef>
              <a:spcAft>
                <a:spcPts val="0"/>
              </a:spcAft>
              <a:buSzPts val="2800"/>
              <a:buChar char="■"/>
              <a:defRPr/>
            </a:lvl9pPr>
          </a:lstStyle>
          <a:p/>
        </p:txBody>
      </p:sp>
      <p:sp>
        <p:nvSpPr>
          <p:cNvPr id="325" name="Google Shape;325;p46"/>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6" name="Shape 326"/>
        <p:cNvGrpSpPr/>
        <p:nvPr/>
      </p:nvGrpSpPr>
      <p:grpSpPr>
        <a:xfrm>
          <a:off x="0" y="0"/>
          <a:ext cx="0" cy="0"/>
          <a:chOff x="0" y="0"/>
          <a:chExt cx="0" cy="0"/>
        </a:xfrm>
      </p:grpSpPr>
      <p:sp>
        <p:nvSpPr>
          <p:cNvPr id="327" name="Google Shape;327;p47"/>
          <p:cNvSpPr txBox="1"/>
          <p:nvPr>
            <p:ph idx="12" type="sldNum"/>
          </p:nvPr>
        </p:nvSpPr>
        <p:spPr>
          <a:xfrm>
            <a:off x="16944916" y="9326434"/>
            <a:ext cx="1097400" cy="787200"/>
          </a:xfrm>
          <a:prstGeom prst="rect">
            <a:avLst/>
          </a:prstGeom>
        </p:spPr>
        <p:txBody>
          <a:bodyPr anchorCtr="0" anchor="ctr" bIns="182850" lIns="182850" spcFirstLastPara="1" rIns="182850" wrap="square" tIns="18285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3.xml"/><Relationship Id="rId10" Type="http://schemas.openxmlformats.org/officeDocument/2006/relationships/slideLayout" Target="../slideLayouts/slideLayout2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theme" Target="../theme/theme1.xml"/><Relationship Id="rId10" Type="http://schemas.openxmlformats.org/officeDocument/2006/relationships/slideLayout" Target="../slideLayouts/slideLayout32.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3.xml"/><Relationship Id="rId10" Type="http://schemas.openxmlformats.org/officeDocument/2006/relationships/slideLayout" Target="../slideLayouts/slideLayout42.xml"/><Relationship Id="rId12" Type="http://schemas.openxmlformats.org/officeDocument/2006/relationships/theme" Target="../theme/theme2.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222E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64025" y="1859025"/>
            <a:ext cx="126522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9950"/>
              <a:buFont typeface="Calistoga"/>
              <a:buNone/>
              <a:defRPr i="0" sz="9950" u="none" cap="none" strike="noStrike">
                <a:solidFill>
                  <a:schemeClr val="dk1"/>
                </a:solidFill>
                <a:latin typeface="Calistoga"/>
                <a:ea typeface="Calistoga"/>
                <a:cs typeface="Calistoga"/>
                <a:sym typeface="Calistog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6092975" y="4678375"/>
            <a:ext cx="8229600" cy="4526100"/>
          </a:xfrm>
          <a:prstGeom prst="rect">
            <a:avLst/>
          </a:prstGeom>
          <a:noFill/>
          <a:ln>
            <a:noFill/>
          </a:ln>
        </p:spPr>
        <p:txBody>
          <a:bodyPr anchorCtr="0" anchor="t" bIns="45700" lIns="91425" spcFirstLastPara="1" rIns="91425" wrap="square" tIns="45700">
            <a:normAutofit/>
          </a:bodyPr>
          <a:lstStyle>
            <a:lvl1pPr indent="-415925" lvl="0" marL="457200" marR="0" rtl="0" algn="l">
              <a:spcBef>
                <a:spcPts val="64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1pPr>
            <a:lvl2pPr indent="-415925" lvl="1" marL="914400" marR="0" rtl="0" algn="l">
              <a:spcBef>
                <a:spcPts val="56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2pPr>
            <a:lvl3pPr indent="-415925" lvl="2" marL="1371600" marR="0" rtl="0" algn="l">
              <a:spcBef>
                <a:spcPts val="48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3pPr>
            <a:lvl4pPr indent="-415925" lvl="3" marL="1828800" marR="0" rtl="0" algn="l">
              <a:spcBef>
                <a:spcPts val="40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4pPr>
            <a:lvl5pPr indent="-415925" lvl="4" marL="2286000" marR="0" rtl="0" algn="l">
              <a:spcBef>
                <a:spcPts val="40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5pPr>
            <a:lvl6pPr indent="-415925" lvl="5" marL="2743200" marR="0" rtl="0" algn="l">
              <a:spcBef>
                <a:spcPts val="40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6pPr>
            <a:lvl7pPr indent="-415925" lvl="6" marL="3200400" marR="0" rtl="0" algn="l">
              <a:spcBef>
                <a:spcPts val="40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7pPr>
            <a:lvl8pPr indent="-415925" lvl="7" marL="3657600" marR="0" rtl="0" algn="l">
              <a:spcBef>
                <a:spcPts val="40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8pPr>
            <a:lvl9pPr indent="-415925" lvl="8" marL="4114800" marR="0" rtl="0" algn="l">
              <a:spcBef>
                <a:spcPts val="400"/>
              </a:spcBef>
              <a:spcAft>
                <a:spcPts val="0"/>
              </a:spcAft>
              <a:buClr>
                <a:schemeClr val="lt1"/>
              </a:buClr>
              <a:buSzPts val="2950"/>
              <a:buFont typeface="Sarabun Medium"/>
              <a:buChar char="•"/>
              <a:defRPr i="0" sz="2950" u="none" cap="none" strike="noStrike">
                <a:solidFill>
                  <a:schemeClr val="lt1"/>
                </a:solidFill>
                <a:latin typeface="Sarabun Medium"/>
                <a:ea typeface="Sarabun Medium"/>
                <a:cs typeface="Sarabun Medium"/>
                <a:sym typeface="Sarabun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55" name="Shape 155"/>
        <p:cNvGrpSpPr/>
        <p:nvPr/>
      </p:nvGrpSpPr>
      <p:grpSpPr>
        <a:xfrm>
          <a:off x="0" y="0"/>
          <a:ext cx="0" cy="0"/>
          <a:chOff x="0" y="0"/>
          <a:chExt cx="0" cy="0"/>
        </a:xfrm>
      </p:grpSpPr>
      <p:sp>
        <p:nvSpPr>
          <p:cNvPr id="156" name="Google Shape;156;p14"/>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Autofit/>
          </a:bodyPr>
          <a:lstStyle>
            <a:lvl1pPr indent="-457200" lvl="0" marL="457200">
              <a:lnSpc>
                <a:spcPct val="115000"/>
              </a:lnSpc>
              <a:spcBef>
                <a:spcPts val="0"/>
              </a:spcBef>
              <a:spcAft>
                <a:spcPts val="0"/>
              </a:spcAft>
              <a:buClr>
                <a:schemeClr val="dk2"/>
              </a:buClr>
              <a:buSzPts val="3600"/>
              <a:buFont typeface="Roboto"/>
              <a:buChar char="●"/>
              <a:defRPr sz="3600">
                <a:solidFill>
                  <a:schemeClr val="dk2"/>
                </a:solidFill>
                <a:latin typeface="Roboto"/>
                <a:ea typeface="Roboto"/>
                <a:cs typeface="Roboto"/>
                <a:sym typeface="Roboto"/>
              </a:defRPr>
            </a:lvl1pPr>
            <a:lvl2pPr indent="-406400" lvl="1" marL="9144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2pPr>
            <a:lvl3pPr indent="-406400" lvl="2" marL="13716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3pPr>
            <a:lvl4pPr indent="-406400" lvl="3" marL="18288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4pPr>
            <a:lvl5pPr indent="-406400" lvl="4" marL="22860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5pPr>
            <a:lvl6pPr indent="-406400" lvl="5" marL="27432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6pPr>
            <a:lvl7pPr indent="-406400" lvl="6" marL="32004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7pPr>
            <a:lvl8pPr indent="-406400" lvl="7" marL="36576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8pPr>
            <a:lvl9pPr indent="-406400" lvl="8" marL="4114800">
              <a:lnSpc>
                <a:spcPct val="115000"/>
              </a:lnSpc>
              <a:spcBef>
                <a:spcPts val="3200"/>
              </a:spcBef>
              <a:spcAft>
                <a:spcPts val="3200"/>
              </a:spcAft>
              <a:buClr>
                <a:schemeClr val="dk2"/>
              </a:buClr>
              <a:buSzPts val="2800"/>
              <a:buFont typeface="Roboto"/>
              <a:buChar char="■"/>
              <a:defRPr sz="2800">
                <a:solidFill>
                  <a:schemeClr val="dk2"/>
                </a:solidFill>
                <a:latin typeface="Roboto"/>
                <a:ea typeface="Roboto"/>
                <a:cs typeface="Roboto"/>
                <a:sym typeface="Roboto"/>
              </a:defRPr>
            </a:lvl9pPr>
          </a:lstStyle>
          <a:p/>
        </p:txBody>
      </p:sp>
      <p:sp>
        <p:nvSpPr>
          <p:cNvPr id="157" name="Google Shape;157;p14"/>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transition spd="med">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19" name="Shape 219"/>
        <p:cNvGrpSpPr/>
        <p:nvPr/>
      </p:nvGrpSpPr>
      <p:grpSpPr>
        <a:xfrm>
          <a:off x="0" y="0"/>
          <a:ext cx="0" cy="0"/>
          <a:chOff x="0" y="0"/>
          <a:chExt cx="0" cy="0"/>
        </a:xfrm>
      </p:grpSpPr>
      <p:sp>
        <p:nvSpPr>
          <p:cNvPr id="220" name="Google Shape;220;p25"/>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Autofit/>
          </a:bodyPr>
          <a:lstStyle>
            <a:lvl1pPr indent="-457200" lvl="0" marL="457200">
              <a:lnSpc>
                <a:spcPct val="115000"/>
              </a:lnSpc>
              <a:spcBef>
                <a:spcPts val="0"/>
              </a:spcBef>
              <a:spcAft>
                <a:spcPts val="0"/>
              </a:spcAft>
              <a:buClr>
                <a:schemeClr val="dk2"/>
              </a:buClr>
              <a:buSzPts val="3600"/>
              <a:buFont typeface="Roboto"/>
              <a:buChar char="●"/>
              <a:defRPr sz="3600">
                <a:solidFill>
                  <a:schemeClr val="dk2"/>
                </a:solidFill>
                <a:latin typeface="Roboto"/>
                <a:ea typeface="Roboto"/>
                <a:cs typeface="Roboto"/>
                <a:sym typeface="Roboto"/>
              </a:defRPr>
            </a:lvl1pPr>
            <a:lvl2pPr indent="-406400" lvl="1" marL="9144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2pPr>
            <a:lvl3pPr indent="-406400" lvl="2" marL="13716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3pPr>
            <a:lvl4pPr indent="-406400" lvl="3" marL="18288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4pPr>
            <a:lvl5pPr indent="-406400" lvl="4" marL="22860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5pPr>
            <a:lvl6pPr indent="-406400" lvl="5" marL="27432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6pPr>
            <a:lvl7pPr indent="-406400" lvl="6" marL="32004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7pPr>
            <a:lvl8pPr indent="-406400" lvl="7" marL="3657600">
              <a:lnSpc>
                <a:spcPct val="115000"/>
              </a:lnSpc>
              <a:spcBef>
                <a:spcPts val="3200"/>
              </a:spcBef>
              <a:spcAft>
                <a:spcPts val="0"/>
              </a:spcAft>
              <a:buClr>
                <a:schemeClr val="dk2"/>
              </a:buClr>
              <a:buSzPts val="2800"/>
              <a:buFont typeface="Roboto"/>
              <a:buChar char="○"/>
              <a:defRPr sz="2800">
                <a:solidFill>
                  <a:schemeClr val="dk2"/>
                </a:solidFill>
                <a:latin typeface="Roboto"/>
                <a:ea typeface="Roboto"/>
                <a:cs typeface="Roboto"/>
                <a:sym typeface="Roboto"/>
              </a:defRPr>
            </a:lvl8pPr>
            <a:lvl9pPr indent="-406400" lvl="8" marL="4114800">
              <a:lnSpc>
                <a:spcPct val="115000"/>
              </a:lnSpc>
              <a:spcBef>
                <a:spcPts val="3200"/>
              </a:spcBef>
              <a:spcAft>
                <a:spcPts val="3200"/>
              </a:spcAft>
              <a:buClr>
                <a:schemeClr val="dk2"/>
              </a:buClr>
              <a:buSzPts val="2800"/>
              <a:buFont typeface="Roboto"/>
              <a:buChar char="■"/>
              <a:defRPr sz="2800">
                <a:solidFill>
                  <a:schemeClr val="dk2"/>
                </a:solidFill>
                <a:latin typeface="Roboto"/>
                <a:ea typeface="Roboto"/>
                <a:cs typeface="Roboto"/>
                <a:sym typeface="Roboto"/>
              </a:defRPr>
            </a:lvl9pPr>
          </a:lstStyle>
          <a:p/>
        </p:txBody>
      </p:sp>
      <p:sp>
        <p:nvSpPr>
          <p:cNvPr id="221" name="Google Shape;221;p25"/>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83" name="Shape 283"/>
        <p:cNvGrpSpPr/>
        <p:nvPr/>
      </p:nvGrpSpPr>
      <p:grpSpPr>
        <a:xfrm>
          <a:off x="0" y="0"/>
          <a:ext cx="0" cy="0"/>
          <a:chOff x="0" y="0"/>
          <a:chExt cx="0" cy="0"/>
        </a:xfrm>
      </p:grpSpPr>
      <p:sp>
        <p:nvSpPr>
          <p:cNvPr id="284" name="Google Shape;284;p36"/>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rmAutofit/>
          </a:bodyPr>
          <a:lstStyle>
            <a:lvl1pPr lvl="0">
              <a:spcBef>
                <a:spcPts val="0"/>
              </a:spcBef>
              <a:spcAft>
                <a:spcPts val="0"/>
              </a:spcAft>
              <a:buClr>
                <a:schemeClr val="dk1"/>
              </a:buClr>
              <a:buSzPts val="5600"/>
              <a:buNone/>
              <a:defRPr sz="5600">
                <a:solidFill>
                  <a:schemeClr val="dk1"/>
                </a:solidFill>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p:txBody>
      </p:sp>
      <p:sp>
        <p:nvSpPr>
          <p:cNvPr id="285" name="Google Shape;285;p36"/>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rmAutofit/>
          </a:bodyPr>
          <a:lstStyle>
            <a:lvl1pPr indent="-457200" lvl="0" marL="457200">
              <a:lnSpc>
                <a:spcPct val="115000"/>
              </a:lnSpc>
              <a:spcBef>
                <a:spcPts val="0"/>
              </a:spcBef>
              <a:spcAft>
                <a:spcPts val="0"/>
              </a:spcAft>
              <a:buClr>
                <a:schemeClr val="dk2"/>
              </a:buClr>
              <a:buSzPts val="3600"/>
              <a:buChar char="●"/>
              <a:defRPr sz="3600">
                <a:solidFill>
                  <a:schemeClr val="dk2"/>
                </a:solidFill>
              </a:defRPr>
            </a:lvl1pPr>
            <a:lvl2pPr indent="-406400" lvl="1" marL="914400">
              <a:lnSpc>
                <a:spcPct val="115000"/>
              </a:lnSpc>
              <a:spcBef>
                <a:spcPts val="0"/>
              </a:spcBef>
              <a:spcAft>
                <a:spcPts val="0"/>
              </a:spcAft>
              <a:buClr>
                <a:schemeClr val="dk2"/>
              </a:buClr>
              <a:buSzPts val="2800"/>
              <a:buChar char="○"/>
              <a:defRPr sz="2800">
                <a:solidFill>
                  <a:schemeClr val="dk2"/>
                </a:solidFill>
              </a:defRPr>
            </a:lvl2pPr>
            <a:lvl3pPr indent="-406400" lvl="2" marL="1371600">
              <a:lnSpc>
                <a:spcPct val="115000"/>
              </a:lnSpc>
              <a:spcBef>
                <a:spcPts val="0"/>
              </a:spcBef>
              <a:spcAft>
                <a:spcPts val="0"/>
              </a:spcAft>
              <a:buClr>
                <a:schemeClr val="dk2"/>
              </a:buClr>
              <a:buSzPts val="2800"/>
              <a:buChar char="■"/>
              <a:defRPr sz="2800">
                <a:solidFill>
                  <a:schemeClr val="dk2"/>
                </a:solidFill>
              </a:defRPr>
            </a:lvl3pPr>
            <a:lvl4pPr indent="-406400" lvl="3" marL="1828800">
              <a:lnSpc>
                <a:spcPct val="115000"/>
              </a:lnSpc>
              <a:spcBef>
                <a:spcPts val="0"/>
              </a:spcBef>
              <a:spcAft>
                <a:spcPts val="0"/>
              </a:spcAft>
              <a:buClr>
                <a:schemeClr val="dk2"/>
              </a:buClr>
              <a:buSzPts val="2800"/>
              <a:buChar char="●"/>
              <a:defRPr sz="2800">
                <a:solidFill>
                  <a:schemeClr val="dk2"/>
                </a:solidFill>
              </a:defRPr>
            </a:lvl4pPr>
            <a:lvl5pPr indent="-406400" lvl="4" marL="2286000">
              <a:lnSpc>
                <a:spcPct val="115000"/>
              </a:lnSpc>
              <a:spcBef>
                <a:spcPts val="0"/>
              </a:spcBef>
              <a:spcAft>
                <a:spcPts val="0"/>
              </a:spcAft>
              <a:buClr>
                <a:schemeClr val="dk2"/>
              </a:buClr>
              <a:buSzPts val="2800"/>
              <a:buChar char="○"/>
              <a:defRPr sz="2800">
                <a:solidFill>
                  <a:schemeClr val="dk2"/>
                </a:solidFill>
              </a:defRPr>
            </a:lvl5pPr>
            <a:lvl6pPr indent="-406400" lvl="5" marL="2743200">
              <a:lnSpc>
                <a:spcPct val="115000"/>
              </a:lnSpc>
              <a:spcBef>
                <a:spcPts val="0"/>
              </a:spcBef>
              <a:spcAft>
                <a:spcPts val="0"/>
              </a:spcAft>
              <a:buClr>
                <a:schemeClr val="dk2"/>
              </a:buClr>
              <a:buSzPts val="2800"/>
              <a:buChar char="■"/>
              <a:defRPr sz="2800">
                <a:solidFill>
                  <a:schemeClr val="dk2"/>
                </a:solidFill>
              </a:defRPr>
            </a:lvl6pPr>
            <a:lvl7pPr indent="-406400" lvl="6" marL="3200400">
              <a:lnSpc>
                <a:spcPct val="115000"/>
              </a:lnSpc>
              <a:spcBef>
                <a:spcPts val="0"/>
              </a:spcBef>
              <a:spcAft>
                <a:spcPts val="0"/>
              </a:spcAft>
              <a:buClr>
                <a:schemeClr val="dk2"/>
              </a:buClr>
              <a:buSzPts val="2800"/>
              <a:buChar char="●"/>
              <a:defRPr sz="2800">
                <a:solidFill>
                  <a:schemeClr val="dk2"/>
                </a:solidFill>
              </a:defRPr>
            </a:lvl7pPr>
            <a:lvl8pPr indent="-406400" lvl="7" marL="3657600">
              <a:lnSpc>
                <a:spcPct val="115000"/>
              </a:lnSpc>
              <a:spcBef>
                <a:spcPts val="0"/>
              </a:spcBef>
              <a:spcAft>
                <a:spcPts val="0"/>
              </a:spcAft>
              <a:buClr>
                <a:schemeClr val="dk2"/>
              </a:buClr>
              <a:buSzPts val="2800"/>
              <a:buChar char="○"/>
              <a:defRPr sz="2800">
                <a:solidFill>
                  <a:schemeClr val="dk2"/>
                </a:solidFill>
              </a:defRPr>
            </a:lvl8pPr>
            <a:lvl9pPr indent="-406400" lvl="8" marL="4114800">
              <a:lnSpc>
                <a:spcPct val="115000"/>
              </a:lnSpc>
              <a:spcBef>
                <a:spcPts val="0"/>
              </a:spcBef>
              <a:spcAft>
                <a:spcPts val="0"/>
              </a:spcAft>
              <a:buClr>
                <a:schemeClr val="dk2"/>
              </a:buClr>
              <a:buSzPts val="2800"/>
              <a:buChar char="■"/>
              <a:defRPr sz="2800">
                <a:solidFill>
                  <a:schemeClr val="dk2"/>
                </a:solidFill>
              </a:defRPr>
            </a:lvl9pPr>
          </a:lstStyle>
          <a:p/>
        </p:txBody>
      </p:sp>
      <p:sp>
        <p:nvSpPr>
          <p:cNvPr id="286" name="Google Shape;286;p36"/>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xml"/><Relationship Id="rId3" Type="http://schemas.openxmlformats.org/officeDocument/2006/relationships/image" Target="../media/image69.pn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xml"/><Relationship Id="rId3" Type="http://schemas.openxmlformats.org/officeDocument/2006/relationships/image" Target="../media/image6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xml"/><Relationship Id="rId3" Type="http://schemas.openxmlformats.org/officeDocument/2006/relationships/image" Target="../media/image69.png"/><Relationship Id="rId4" Type="http://schemas.openxmlformats.org/officeDocument/2006/relationships/image" Target="../media/image15.jpg"/><Relationship Id="rId5" Type="http://schemas.openxmlformats.org/officeDocument/2006/relationships/image" Target="../media/image2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xml"/><Relationship Id="rId3" Type="http://schemas.openxmlformats.org/officeDocument/2006/relationships/image" Target="../media/image69.png"/><Relationship Id="rId4" Type="http://schemas.openxmlformats.org/officeDocument/2006/relationships/image" Target="../media/image20.jpg"/><Relationship Id="rId5"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xml"/><Relationship Id="rId3" Type="http://schemas.openxmlformats.org/officeDocument/2006/relationships/image" Target="../media/image6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xml"/><Relationship Id="rId3" Type="http://schemas.openxmlformats.org/officeDocument/2006/relationships/image" Target="../media/image69.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 Id="rId3" Type="http://schemas.openxmlformats.org/officeDocument/2006/relationships/image" Target="../media/image4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 Id="rId3" Type="http://schemas.openxmlformats.org/officeDocument/2006/relationships/hyperlink" Target="https://www.svusd.org/schools/high-schools/el-toro/guidance" TargetMode="Externa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 Id="rId3" Type="http://schemas.openxmlformats.org/officeDocument/2006/relationships/image" Target="../media/image51.jpg"/><Relationship Id="rId4" Type="http://schemas.openxmlformats.org/officeDocument/2006/relationships/image" Target="../media/image42.jpg"/><Relationship Id="rId5" Type="http://schemas.openxmlformats.org/officeDocument/2006/relationships/image" Target="../media/image24.jpg"/><Relationship Id="rId6" Type="http://schemas.openxmlformats.org/officeDocument/2006/relationships/image" Target="../media/image31.jpg"/><Relationship Id="rId7" Type="http://schemas.openxmlformats.org/officeDocument/2006/relationships/image" Target="../media/image2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 Id="rId3" Type="http://schemas.openxmlformats.org/officeDocument/2006/relationships/image" Target="../media/image40.jpg"/><Relationship Id="rId4" Type="http://schemas.openxmlformats.org/officeDocument/2006/relationships/image" Target="../media/image21.jpg"/><Relationship Id="rId5"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 Id="rId3" Type="http://schemas.openxmlformats.org/officeDocument/2006/relationships/image" Target="../media/image27.jpg"/><Relationship Id="rId4"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67.png"/><Relationship Id="rId4" Type="http://schemas.openxmlformats.org/officeDocument/2006/relationships/hyperlink" Target="mailto:karen.kazemi@svusd.or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hyperlink" Target="https://www.svusd.org/" TargetMode="External"/><Relationship Id="rId4" Type="http://schemas.openxmlformats.org/officeDocument/2006/relationships/image" Target="../media/image33.png"/><Relationship Id="rId5" Type="http://schemas.openxmlformats.org/officeDocument/2006/relationships/image" Target="../media/image3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43.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36.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38.png"/><Relationship Id="rId4" Type="http://schemas.openxmlformats.org/officeDocument/2006/relationships/image" Target="../media/image46.png"/><Relationship Id="rId5"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39.png"/><Relationship Id="rId4" Type="http://schemas.openxmlformats.org/officeDocument/2006/relationships/image" Target="../media/image54.png"/><Relationship Id="rId5" Type="http://schemas.openxmlformats.org/officeDocument/2006/relationships/image" Target="../media/image41.png"/><Relationship Id="rId6" Type="http://schemas.openxmlformats.org/officeDocument/2006/relationships/image" Target="../media/image49.png"/><Relationship Id="rId7" Type="http://schemas.openxmlformats.org/officeDocument/2006/relationships/image" Target="../media/image52.png"/><Relationship Id="rId8" Type="http://schemas.openxmlformats.org/officeDocument/2006/relationships/image" Target="../media/image6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5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50.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5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5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6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5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5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hyperlink" Target="https://roadtripnation.com/" TargetMode="External"/><Relationship Id="rId4" Type="http://schemas.openxmlformats.org/officeDocument/2006/relationships/hyperlink" Target="https://roadtripnation.com/roadtrip/california-community-college-documentary" TargetMode="External"/><Relationship Id="rId5" Type="http://schemas.openxmlformats.org/officeDocument/2006/relationships/hyperlink" Target="https://www.thecollegetour.com/watch-now/" TargetMode="External"/><Relationship Id="rId6" Type="http://schemas.openxmlformats.org/officeDocument/2006/relationships/image" Target="../media/image6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56.png"/><Relationship Id="rId4" Type="http://schemas.openxmlformats.org/officeDocument/2006/relationships/image" Target="../media/image63.png"/><Relationship Id="rId5" Type="http://schemas.openxmlformats.org/officeDocument/2006/relationships/image" Target="../media/image5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8.xml"/><Relationship Id="rId3" Type="http://schemas.openxmlformats.org/officeDocument/2006/relationships/hyperlink" Target="https://www.svusd.org/departments/student-support-services/student-services/mental-health-resources" TargetMode="External"/><Relationship Id="rId4" Type="http://schemas.openxmlformats.org/officeDocument/2006/relationships/hyperlink" Target="https://getstarted.hazel.co/district/svusd" TargetMode="External"/><Relationship Id="rId5" Type="http://schemas.openxmlformats.org/officeDocument/2006/relationships/hyperlink" Target="https://dworakpeck.usc.edu/clinical-programs/telebehavioral-health" TargetMode="External"/><Relationship Id="rId6" Type="http://schemas.openxmlformats.org/officeDocument/2006/relationships/hyperlink" Target="https://www.westernyouthservices.org/one-door-any-door/" TargetMode="External"/><Relationship Id="rId7" Type="http://schemas.openxmlformats.org/officeDocument/2006/relationships/image" Target="../media/image62.png"/><Relationship Id="rId8" Type="http://schemas.openxmlformats.org/officeDocument/2006/relationships/image" Target="../media/image6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9.xml"/><Relationship Id="rId3" Type="http://schemas.openxmlformats.org/officeDocument/2006/relationships/hyperlink" Target="https://tinyurl.com/sophfam2026" TargetMode="External"/><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0.xml"/><Relationship Id="rId3" Type="http://schemas.openxmlformats.org/officeDocument/2006/relationships/hyperlink" Target="https://drive.google.com/drive/folders/19jBRBB3Y8AXXctbfyUmFYRZ0vYjE6YfY?usp=sharing" TargetMode="Externa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8"/>
          <p:cNvSpPr txBox="1"/>
          <p:nvPr/>
        </p:nvSpPr>
        <p:spPr>
          <a:xfrm>
            <a:off x="596050" y="1646850"/>
            <a:ext cx="5859000" cy="79806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4200">
                <a:solidFill>
                  <a:schemeClr val="dk1"/>
                </a:solidFill>
                <a:latin typeface="Roboto"/>
                <a:ea typeface="Roboto"/>
                <a:cs typeface="Roboto"/>
                <a:sym typeface="Roboto"/>
              </a:rPr>
              <a:t>We are so happy you could join us! </a:t>
            </a:r>
            <a:endParaRPr sz="4200">
              <a:solidFill>
                <a:schemeClr val="dk1"/>
              </a:solidFill>
              <a:latin typeface="Roboto"/>
              <a:ea typeface="Roboto"/>
              <a:cs typeface="Roboto"/>
              <a:sym typeface="Roboto"/>
            </a:endParaRPr>
          </a:p>
          <a:p>
            <a:pPr indent="0" lvl="0" marL="0" rtl="0" algn="ctr">
              <a:spcBef>
                <a:spcPts val="0"/>
              </a:spcBef>
              <a:spcAft>
                <a:spcPts val="0"/>
              </a:spcAft>
              <a:buNone/>
            </a:pPr>
            <a:r>
              <a:t/>
            </a:r>
            <a:endParaRPr sz="4200">
              <a:solidFill>
                <a:schemeClr val="dk1"/>
              </a:solidFill>
              <a:latin typeface="Roboto"/>
              <a:ea typeface="Roboto"/>
              <a:cs typeface="Roboto"/>
              <a:sym typeface="Roboto"/>
            </a:endParaRPr>
          </a:p>
          <a:p>
            <a:pPr indent="0" lvl="0" marL="0" rtl="0" algn="ctr">
              <a:spcBef>
                <a:spcPts val="0"/>
              </a:spcBef>
              <a:spcAft>
                <a:spcPts val="0"/>
              </a:spcAft>
              <a:buNone/>
            </a:pPr>
            <a:r>
              <a:rPr lang="en-US" sz="4200">
                <a:solidFill>
                  <a:schemeClr val="dk1"/>
                </a:solidFill>
                <a:latin typeface="Roboto"/>
                <a:ea typeface="Roboto"/>
                <a:cs typeface="Roboto"/>
                <a:sym typeface="Roboto"/>
              </a:rPr>
              <a:t>Please scan the QR code to sign in. </a:t>
            </a:r>
            <a:endParaRPr sz="4200">
              <a:solidFill>
                <a:schemeClr val="dk1"/>
              </a:solidFill>
              <a:latin typeface="Roboto"/>
              <a:ea typeface="Roboto"/>
              <a:cs typeface="Roboto"/>
              <a:sym typeface="Roboto"/>
            </a:endParaRPr>
          </a:p>
          <a:p>
            <a:pPr indent="0" lvl="0" marL="0" rtl="0" algn="ctr">
              <a:spcBef>
                <a:spcPts val="0"/>
              </a:spcBef>
              <a:spcAft>
                <a:spcPts val="0"/>
              </a:spcAft>
              <a:buNone/>
            </a:pPr>
            <a:r>
              <a:t/>
            </a:r>
            <a:endParaRPr sz="4200">
              <a:solidFill>
                <a:schemeClr val="dk1"/>
              </a:solidFill>
              <a:latin typeface="Roboto"/>
              <a:ea typeface="Roboto"/>
              <a:cs typeface="Roboto"/>
              <a:sym typeface="Roboto"/>
            </a:endParaRPr>
          </a:p>
          <a:p>
            <a:pPr indent="0" lvl="0" marL="0" rtl="0" algn="ctr">
              <a:spcBef>
                <a:spcPts val="0"/>
              </a:spcBef>
              <a:spcAft>
                <a:spcPts val="0"/>
              </a:spcAft>
              <a:buNone/>
            </a:pPr>
            <a:r>
              <a:rPr lang="en-US" sz="4200">
                <a:solidFill>
                  <a:schemeClr val="dk1"/>
                </a:solidFill>
                <a:latin typeface="Roboto"/>
                <a:ea typeface="Roboto"/>
                <a:cs typeface="Roboto"/>
                <a:sym typeface="Roboto"/>
              </a:rPr>
              <a:t>If you prefer to sign in on paper, please come to the front of the room to sign in.</a:t>
            </a:r>
            <a:endParaRPr sz="200">
              <a:solidFill>
                <a:schemeClr val="dk1"/>
              </a:solidFill>
              <a:latin typeface="Roboto"/>
              <a:ea typeface="Roboto"/>
              <a:cs typeface="Roboto"/>
              <a:sym typeface="Roboto"/>
            </a:endParaRPr>
          </a:p>
        </p:txBody>
      </p:sp>
      <p:sp>
        <p:nvSpPr>
          <p:cNvPr id="334" name="Google Shape;334;p48"/>
          <p:cNvSpPr txBox="1"/>
          <p:nvPr/>
        </p:nvSpPr>
        <p:spPr>
          <a:xfrm>
            <a:off x="0" y="152400"/>
            <a:ext cx="18288000" cy="17808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Clr>
                <a:schemeClr val="lt1"/>
              </a:buClr>
              <a:buSzPts val="1800"/>
              <a:buFont typeface="Libre Franklin"/>
              <a:buNone/>
            </a:pPr>
            <a:r>
              <a:rPr lang="en-US" sz="7200">
                <a:solidFill>
                  <a:schemeClr val="lt1"/>
                </a:solidFill>
                <a:latin typeface="Oswald"/>
                <a:ea typeface="Oswald"/>
                <a:cs typeface="Oswald"/>
                <a:sym typeface="Oswald"/>
              </a:rPr>
              <a:t>Welcome to Sophomore Family Night</a:t>
            </a:r>
            <a:endParaRPr sz="2800">
              <a:latin typeface="Roboto"/>
              <a:ea typeface="Roboto"/>
              <a:cs typeface="Roboto"/>
              <a:sym typeface="Roboto"/>
            </a:endParaRPr>
          </a:p>
        </p:txBody>
      </p:sp>
      <p:sp>
        <p:nvSpPr>
          <p:cNvPr id="335" name="Google Shape;335;p48"/>
          <p:cNvSpPr txBox="1"/>
          <p:nvPr/>
        </p:nvSpPr>
        <p:spPr>
          <a:xfrm>
            <a:off x="10392950" y="1646850"/>
            <a:ext cx="7413600" cy="79806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4200">
                <a:solidFill>
                  <a:schemeClr val="dk1"/>
                </a:solidFill>
                <a:latin typeface="Roboto"/>
                <a:ea typeface="Roboto"/>
                <a:cs typeface="Roboto"/>
                <a:sym typeface="Roboto"/>
              </a:rPr>
              <a:t>¡Nos alegra mucho que haya podido unirse a nosotros! </a:t>
            </a:r>
            <a:endParaRPr sz="4200">
              <a:solidFill>
                <a:schemeClr val="dk1"/>
              </a:solidFill>
              <a:latin typeface="Roboto"/>
              <a:ea typeface="Roboto"/>
              <a:cs typeface="Roboto"/>
              <a:sym typeface="Roboto"/>
            </a:endParaRPr>
          </a:p>
          <a:p>
            <a:pPr indent="0" lvl="0" marL="0" rtl="0" algn="ctr">
              <a:spcBef>
                <a:spcPts val="0"/>
              </a:spcBef>
              <a:spcAft>
                <a:spcPts val="0"/>
              </a:spcAft>
              <a:buNone/>
            </a:pPr>
            <a:r>
              <a:t/>
            </a:r>
            <a:endParaRPr sz="4200">
              <a:solidFill>
                <a:schemeClr val="dk1"/>
              </a:solidFill>
              <a:latin typeface="Roboto"/>
              <a:ea typeface="Roboto"/>
              <a:cs typeface="Roboto"/>
              <a:sym typeface="Roboto"/>
            </a:endParaRPr>
          </a:p>
          <a:p>
            <a:pPr indent="0" lvl="0" marL="0" rtl="0" algn="ctr">
              <a:spcBef>
                <a:spcPts val="0"/>
              </a:spcBef>
              <a:spcAft>
                <a:spcPts val="0"/>
              </a:spcAft>
              <a:buNone/>
            </a:pPr>
            <a:r>
              <a:rPr lang="en-US" sz="4200">
                <a:solidFill>
                  <a:schemeClr val="dk1"/>
                </a:solidFill>
                <a:latin typeface="Roboto"/>
                <a:ea typeface="Roboto"/>
                <a:cs typeface="Roboto"/>
                <a:sym typeface="Roboto"/>
              </a:rPr>
              <a:t>Escanee el QR a continuación para registrarse. </a:t>
            </a:r>
            <a:endParaRPr sz="4200">
              <a:solidFill>
                <a:schemeClr val="dk1"/>
              </a:solidFill>
              <a:latin typeface="Roboto"/>
              <a:ea typeface="Roboto"/>
              <a:cs typeface="Roboto"/>
              <a:sym typeface="Roboto"/>
            </a:endParaRPr>
          </a:p>
          <a:p>
            <a:pPr indent="0" lvl="0" marL="0" rtl="0" algn="ctr">
              <a:spcBef>
                <a:spcPts val="0"/>
              </a:spcBef>
              <a:spcAft>
                <a:spcPts val="0"/>
              </a:spcAft>
              <a:buNone/>
            </a:pPr>
            <a:r>
              <a:t/>
            </a:r>
            <a:endParaRPr sz="4200">
              <a:solidFill>
                <a:schemeClr val="dk1"/>
              </a:solidFill>
              <a:latin typeface="Roboto"/>
              <a:ea typeface="Roboto"/>
              <a:cs typeface="Roboto"/>
              <a:sym typeface="Roboto"/>
            </a:endParaRPr>
          </a:p>
          <a:p>
            <a:pPr indent="0" lvl="0" marL="0" rtl="0" algn="ctr">
              <a:spcBef>
                <a:spcPts val="0"/>
              </a:spcBef>
              <a:spcAft>
                <a:spcPts val="0"/>
              </a:spcAft>
              <a:buNone/>
            </a:pPr>
            <a:r>
              <a:rPr lang="en-US" sz="4200">
                <a:solidFill>
                  <a:schemeClr val="dk1"/>
                </a:solidFill>
                <a:latin typeface="Roboto"/>
                <a:ea typeface="Roboto"/>
                <a:cs typeface="Roboto"/>
                <a:sym typeface="Roboto"/>
              </a:rPr>
              <a:t>Si prefiere registrarse en papel, acérquese al frente del salón.</a:t>
            </a:r>
            <a:endParaRPr sz="200">
              <a:solidFill>
                <a:schemeClr val="dk1"/>
              </a:solidFill>
              <a:latin typeface="Roboto"/>
              <a:ea typeface="Roboto"/>
              <a:cs typeface="Roboto"/>
              <a:sym typeface="Roboto"/>
            </a:endParaRPr>
          </a:p>
        </p:txBody>
      </p:sp>
      <p:pic>
        <p:nvPicPr>
          <p:cNvPr id="336" name="Google Shape;336;p48" title="frame (15).png"/>
          <p:cNvPicPr preferRelativeResize="0"/>
          <p:nvPr/>
        </p:nvPicPr>
        <p:blipFill rotWithShape="1">
          <a:blip r:embed="rId3">
            <a:alphaModFix/>
          </a:blip>
          <a:srcRect b="5901" l="0" r="0" t="5493"/>
          <a:stretch/>
        </p:blipFill>
        <p:spPr>
          <a:xfrm>
            <a:off x="6455071" y="3392525"/>
            <a:ext cx="3952179" cy="3501950"/>
          </a:xfrm>
          <a:prstGeom prst="rect">
            <a:avLst/>
          </a:prstGeom>
          <a:noFill/>
          <a:ln>
            <a:noFill/>
          </a:ln>
        </p:spPr>
      </p:pic>
      <p:sp>
        <p:nvSpPr>
          <p:cNvPr id="337" name="Google Shape;337;p48"/>
          <p:cNvSpPr txBox="1"/>
          <p:nvPr/>
        </p:nvSpPr>
        <p:spPr>
          <a:xfrm>
            <a:off x="7869300" y="9484500"/>
            <a:ext cx="12916200" cy="816600"/>
          </a:xfrm>
          <a:prstGeom prst="rect">
            <a:avLst/>
          </a:prstGeom>
          <a:noFill/>
          <a:ln>
            <a:noFill/>
          </a:ln>
        </p:spPr>
        <p:txBody>
          <a:bodyPr anchorCtr="0" anchor="ctr" bIns="182850" lIns="182850" spcFirstLastPara="1" rIns="182850" wrap="square" tIns="182850">
            <a:noAutofit/>
          </a:bodyPr>
          <a:lstStyle/>
          <a:p>
            <a:pPr indent="0" lvl="0" marL="0" rtl="0" algn="l">
              <a:spcBef>
                <a:spcPts val="0"/>
              </a:spcBef>
              <a:spcAft>
                <a:spcPts val="0"/>
              </a:spcAft>
              <a:buNone/>
            </a:pPr>
            <a:r>
              <a:rPr lang="en-US" sz="3200">
                <a:solidFill>
                  <a:srgbClr val="000000"/>
                </a:solidFill>
                <a:latin typeface="Roboto"/>
                <a:ea typeface="Roboto"/>
                <a:cs typeface="Roboto"/>
                <a:sym typeface="Roboto"/>
              </a:rPr>
              <a:t>Habrá interpretación en español disponible.</a:t>
            </a:r>
            <a:endParaRPr sz="3200">
              <a:solidFill>
                <a:srgbClr val="595959"/>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9"/>
          <p:cNvSpPr txBox="1"/>
          <p:nvPr/>
        </p:nvSpPr>
        <p:spPr>
          <a:xfrm>
            <a:off x="2362200" y="5748348"/>
            <a:ext cx="13414200" cy="15237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lang="en-US" sz="7500">
                <a:solidFill>
                  <a:schemeClr val="dk1"/>
                </a:solidFill>
                <a:latin typeface="Oswald"/>
                <a:ea typeface="Oswald"/>
                <a:cs typeface="Oswald"/>
                <a:sym typeface="Oswald"/>
              </a:rPr>
              <a:t>Class of 2028</a:t>
            </a:r>
            <a:endParaRPr sz="7500">
              <a:solidFill>
                <a:schemeClr val="dk1"/>
              </a:solidFill>
              <a:latin typeface="Oswald"/>
              <a:ea typeface="Oswald"/>
              <a:cs typeface="Oswald"/>
              <a:sym typeface="Oswald"/>
            </a:endParaRPr>
          </a:p>
        </p:txBody>
      </p:sp>
      <p:sp>
        <p:nvSpPr>
          <p:cNvPr id="343" name="Google Shape;343;p49"/>
          <p:cNvSpPr txBox="1"/>
          <p:nvPr/>
        </p:nvSpPr>
        <p:spPr>
          <a:xfrm>
            <a:off x="3340800" y="2286756"/>
            <a:ext cx="12111300" cy="33732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10000">
                <a:solidFill>
                  <a:schemeClr val="dk1"/>
                </a:solidFill>
                <a:latin typeface="Oswald"/>
                <a:ea typeface="Oswald"/>
                <a:cs typeface="Oswald"/>
                <a:sym typeface="Oswald"/>
              </a:rPr>
              <a:t>Welcome to </a:t>
            </a:r>
            <a:endParaRPr sz="10000">
              <a:solidFill>
                <a:schemeClr val="dk1"/>
              </a:solidFill>
              <a:latin typeface="Oswald"/>
              <a:ea typeface="Oswald"/>
              <a:cs typeface="Oswald"/>
              <a:sym typeface="Oswald"/>
            </a:endParaRPr>
          </a:p>
          <a:p>
            <a:pPr indent="0" lvl="0" marL="0" rtl="0" algn="ctr">
              <a:spcBef>
                <a:spcPts val="0"/>
              </a:spcBef>
              <a:spcAft>
                <a:spcPts val="0"/>
              </a:spcAft>
              <a:buNone/>
            </a:pPr>
            <a:r>
              <a:rPr lang="en-US" sz="10000">
                <a:solidFill>
                  <a:schemeClr val="dk1"/>
                </a:solidFill>
                <a:latin typeface="Oswald"/>
                <a:ea typeface="Oswald"/>
                <a:cs typeface="Oswald"/>
                <a:sym typeface="Oswald"/>
              </a:rPr>
              <a:t>Sophomore Family Night!</a:t>
            </a:r>
            <a:endParaRPr i="1" sz="8200">
              <a:solidFill>
                <a:schemeClr val="dk1"/>
              </a:solidFill>
              <a:latin typeface="Oswald"/>
              <a:ea typeface="Oswald"/>
              <a:cs typeface="Oswald"/>
              <a:sym typeface="Oswald"/>
            </a:endParaRPr>
          </a:p>
        </p:txBody>
      </p:sp>
      <p:sp>
        <p:nvSpPr>
          <p:cNvPr id="344" name="Google Shape;344;p49"/>
          <p:cNvSpPr txBox="1"/>
          <p:nvPr/>
        </p:nvSpPr>
        <p:spPr>
          <a:xfrm>
            <a:off x="4322064" y="7461500"/>
            <a:ext cx="10747200" cy="128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5000">
                <a:solidFill>
                  <a:srgbClr val="2222E0"/>
                </a:solidFill>
                <a:latin typeface="Roboto"/>
                <a:ea typeface="Roboto"/>
                <a:cs typeface="Roboto"/>
                <a:sym typeface="Roboto"/>
              </a:rPr>
              <a:t>Presented by: ETHS Counselors</a:t>
            </a:r>
            <a:endParaRPr b="1" sz="5000">
              <a:solidFill>
                <a:srgbClr val="2222E0"/>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8" name="Shape 348"/>
        <p:cNvGrpSpPr/>
        <p:nvPr/>
      </p:nvGrpSpPr>
      <p:grpSpPr>
        <a:xfrm>
          <a:off x="0" y="0"/>
          <a:ext cx="0" cy="0"/>
          <a:chOff x="0" y="0"/>
          <a:chExt cx="0" cy="0"/>
        </a:xfrm>
      </p:grpSpPr>
      <p:sp>
        <p:nvSpPr>
          <p:cNvPr id="349" name="Google Shape;349;p50"/>
          <p:cNvSpPr txBox="1"/>
          <p:nvPr>
            <p:ph idx="1" type="subTitle"/>
          </p:nvPr>
        </p:nvSpPr>
        <p:spPr>
          <a:xfrm>
            <a:off x="1235550" y="2683475"/>
            <a:ext cx="14934000" cy="5302800"/>
          </a:xfrm>
          <a:prstGeom prst="rect">
            <a:avLst/>
          </a:prstGeom>
        </p:spPr>
        <p:txBody>
          <a:bodyPr anchorCtr="0" anchor="t" bIns="182850" lIns="182850" spcFirstLastPara="1" rIns="182850" wrap="square" tIns="182850">
            <a:noAutofit/>
          </a:bodyPr>
          <a:lstStyle/>
          <a:p>
            <a:pPr indent="0" lvl="0" marL="0" rtl="0" algn="ctr">
              <a:spcBef>
                <a:spcPts val="0"/>
              </a:spcBef>
              <a:spcAft>
                <a:spcPts val="0"/>
              </a:spcAft>
              <a:buClr>
                <a:schemeClr val="dk1"/>
              </a:buClr>
              <a:buSzPts val="2200"/>
              <a:buFont typeface="Arial"/>
              <a:buNone/>
            </a:pPr>
            <a:r>
              <a:rPr b="1" lang="en-US" sz="6800">
                <a:solidFill>
                  <a:srgbClr val="16478E"/>
                </a:solidFill>
                <a:latin typeface="Lato"/>
                <a:ea typeface="Lato"/>
                <a:cs typeface="Lato"/>
                <a:sym typeface="Lato"/>
              </a:rPr>
              <a:t>The PSTO is the ONLY parent run group on campus that supports EVERY student at </a:t>
            </a:r>
            <a:endParaRPr b="1" sz="6800">
              <a:solidFill>
                <a:srgbClr val="16478E"/>
              </a:solidFill>
              <a:latin typeface="Lato"/>
              <a:ea typeface="Lato"/>
              <a:cs typeface="Lato"/>
              <a:sym typeface="Lato"/>
            </a:endParaRPr>
          </a:p>
          <a:p>
            <a:pPr indent="0" lvl="0" marL="0" rtl="0" algn="ctr">
              <a:spcBef>
                <a:spcPts val="0"/>
              </a:spcBef>
              <a:spcAft>
                <a:spcPts val="0"/>
              </a:spcAft>
              <a:buClr>
                <a:schemeClr val="dk1"/>
              </a:buClr>
              <a:buSzPts val="2200"/>
              <a:buFont typeface="Arial"/>
              <a:buNone/>
            </a:pPr>
            <a:r>
              <a:rPr b="1" lang="en-US" sz="6800">
                <a:solidFill>
                  <a:srgbClr val="16478E"/>
                </a:solidFill>
                <a:latin typeface="Lato"/>
                <a:ea typeface="Lato"/>
                <a:cs typeface="Lato"/>
                <a:sym typeface="Lato"/>
              </a:rPr>
              <a:t>El Toro High School</a:t>
            </a:r>
            <a:endParaRPr b="1" sz="6800">
              <a:solidFill>
                <a:srgbClr val="16478E"/>
              </a:solidFill>
              <a:latin typeface="Lato"/>
              <a:ea typeface="Lato"/>
              <a:cs typeface="Lato"/>
              <a:sym typeface="Lato"/>
            </a:endParaRPr>
          </a:p>
          <a:p>
            <a:pPr indent="0" lvl="0" marL="0" rtl="0" algn="l">
              <a:spcBef>
                <a:spcPts val="0"/>
              </a:spcBef>
              <a:spcAft>
                <a:spcPts val="0"/>
              </a:spcAft>
              <a:buClr>
                <a:schemeClr val="dk1"/>
              </a:buClr>
              <a:buSzPts val="2200"/>
              <a:buFont typeface="Arial"/>
              <a:buNone/>
            </a:pPr>
            <a:r>
              <a:t/>
            </a:r>
            <a:endParaRPr b="1">
              <a:solidFill>
                <a:srgbClr val="16478E"/>
              </a:solidFill>
              <a:latin typeface="Lato"/>
              <a:ea typeface="Lato"/>
              <a:cs typeface="Lato"/>
              <a:sym typeface="Lato"/>
            </a:endParaRPr>
          </a:p>
          <a:p>
            <a:pPr indent="0" lvl="0" marL="0" rtl="0" algn="l">
              <a:spcBef>
                <a:spcPts val="0"/>
              </a:spcBef>
              <a:spcAft>
                <a:spcPts val="0"/>
              </a:spcAft>
              <a:buClr>
                <a:schemeClr val="dk1"/>
              </a:buClr>
              <a:buSzPts val="2200"/>
              <a:buFont typeface="Arial"/>
              <a:buNone/>
            </a:pPr>
            <a:r>
              <a:t/>
            </a:r>
            <a:endParaRPr b="1">
              <a:solidFill>
                <a:srgbClr val="16478E"/>
              </a:solidFill>
              <a:latin typeface="Lato"/>
              <a:ea typeface="Lato"/>
              <a:cs typeface="Lato"/>
              <a:sym typeface="Lato"/>
            </a:endParaRPr>
          </a:p>
        </p:txBody>
      </p:sp>
      <p:cxnSp>
        <p:nvCxnSpPr>
          <p:cNvPr id="350" name="Google Shape;350;p50"/>
          <p:cNvCxnSpPr/>
          <p:nvPr/>
        </p:nvCxnSpPr>
        <p:spPr>
          <a:xfrm>
            <a:off x="4453400" y="606100"/>
            <a:ext cx="13913400" cy="0"/>
          </a:xfrm>
          <a:prstGeom prst="straightConnector1">
            <a:avLst/>
          </a:prstGeom>
          <a:noFill/>
          <a:ln cap="flat" cmpd="sng" w="76200">
            <a:solidFill>
              <a:srgbClr val="FFB700"/>
            </a:solidFill>
            <a:prstDash val="solid"/>
            <a:round/>
            <a:headEnd len="med" w="med" type="none"/>
            <a:tailEnd len="med" w="med" type="none"/>
          </a:ln>
        </p:spPr>
      </p:cxnSp>
      <p:cxnSp>
        <p:nvCxnSpPr>
          <p:cNvPr id="351" name="Google Shape;351;p50"/>
          <p:cNvCxnSpPr/>
          <p:nvPr/>
        </p:nvCxnSpPr>
        <p:spPr>
          <a:xfrm>
            <a:off x="0" y="9486550"/>
            <a:ext cx="18288000" cy="52800"/>
          </a:xfrm>
          <a:prstGeom prst="straightConnector1">
            <a:avLst/>
          </a:prstGeom>
          <a:noFill/>
          <a:ln cap="flat" cmpd="sng" w="76200">
            <a:solidFill>
              <a:srgbClr val="FFB700"/>
            </a:solidFill>
            <a:prstDash val="solid"/>
            <a:round/>
            <a:headEnd len="med" w="med" type="none"/>
            <a:tailEnd len="med" w="med" type="none"/>
          </a:ln>
        </p:spPr>
      </p:cxnSp>
      <p:pic>
        <p:nvPicPr>
          <p:cNvPr id="352" name="Google Shape;352;p50" title="ETHS PSTO HiRes White.png"/>
          <p:cNvPicPr preferRelativeResize="0"/>
          <p:nvPr/>
        </p:nvPicPr>
        <p:blipFill>
          <a:blip r:embed="rId3">
            <a:alphaModFix/>
          </a:blip>
          <a:stretch>
            <a:fillRect/>
          </a:stretch>
        </p:blipFill>
        <p:spPr>
          <a:xfrm>
            <a:off x="210812" y="1"/>
            <a:ext cx="3568699" cy="2634247"/>
          </a:xfrm>
          <a:prstGeom prst="rect">
            <a:avLst/>
          </a:prstGeom>
          <a:noFill/>
          <a:ln>
            <a:noFill/>
          </a:ln>
        </p:spPr>
      </p:pic>
      <p:pic>
        <p:nvPicPr>
          <p:cNvPr id="353" name="Google Shape;353;p50"/>
          <p:cNvPicPr preferRelativeResize="0"/>
          <p:nvPr/>
        </p:nvPicPr>
        <p:blipFill>
          <a:blip r:embed="rId4">
            <a:alphaModFix/>
          </a:blip>
          <a:stretch>
            <a:fillRect/>
          </a:stretch>
        </p:blipFill>
        <p:spPr>
          <a:xfrm>
            <a:off x="13710450" y="5416400"/>
            <a:ext cx="3869948" cy="3869948"/>
          </a:xfrm>
          <a:prstGeom prst="rect">
            <a:avLst/>
          </a:prstGeom>
          <a:noFill/>
          <a:ln>
            <a:noFill/>
          </a:ln>
        </p:spPr>
      </p:pic>
      <p:sp>
        <p:nvSpPr>
          <p:cNvPr id="354" name="Google Shape;354;p50"/>
          <p:cNvSpPr txBox="1"/>
          <p:nvPr/>
        </p:nvSpPr>
        <p:spPr>
          <a:xfrm>
            <a:off x="6911850" y="8645075"/>
            <a:ext cx="6798600" cy="606000"/>
          </a:xfrm>
          <a:prstGeom prst="rect">
            <a:avLst/>
          </a:prstGeom>
          <a:noFill/>
          <a:ln>
            <a:noFill/>
          </a:ln>
        </p:spPr>
        <p:txBody>
          <a:bodyPr anchorCtr="0" anchor="t" bIns="182850" lIns="182850" spcFirstLastPara="1" rIns="182850" wrap="square" tIns="182850">
            <a:noAutofit/>
          </a:bodyPr>
          <a:lstStyle/>
          <a:p>
            <a:pPr indent="0" lvl="0" marL="0" rtl="0" algn="r">
              <a:spcBef>
                <a:spcPts val="0"/>
              </a:spcBef>
              <a:spcAft>
                <a:spcPts val="0"/>
              </a:spcAft>
              <a:buClr>
                <a:schemeClr val="dk1"/>
              </a:buClr>
              <a:buSzPts val="2200"/>
              <a:buFont typeface="Arial"/>
              <a:buNone/>
            </a:pPr>
            <a:r>
              <a:rPr b="1" i="1" lang="en-US" sz="3600">
                <a:solidFill>
                  <a:schemeClr val="accent1"/>
                </a:solidFill>
                <a:latin typeface="Times New Roman"/>
                <a:ea typeface="Times New Roman"/>
                <a:cs typeface="Times New Roman"/>
                <a:sym typeface="Times New Roman"/>
              </a:rPr>
              <a:t>Join the ETHS PSTO Today!</a:t>
            </a:r>
            <a:endParaRPr sz="3600">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8" name="Shape 358"/>
        <p:cNvGrpSpPr/>
        <p:nvPr/>
      </p:nvGrpSpPr>
      <p:grpSpPr>
        <a:xfrm>
          <a:off x="0" y="0"/>
          <a:ext cx="0" cy="0"/>
          <a:chOff x="0" y="0"/>
          <a:chExt cx="0" cy="0"/>
        </a:xfrm>
      </p:grpSpPr>
      <p:sp>
        <p:nvSpPr>
          <p:cNvPr id="359" name="Google Shape;359;p51"/>
          <p:cNvSpPr txBox="1"/>
          <p:nvPr>
            <p:ph idx="1" type="subTitle"/>
          </p:nvPr>
        </p:nvSpPr>
        <p:spPr>
          <a:xfrm>
            <a:off x="1943150" y="2634225"/>
            <a:ext cx="15569400" cy="6264600"/>
          </a:xfrm>
          <a:prstGeom prst="rect">
            <a:avLst/>
          </a:prstGeom>
        </p:spPr>
        <p:txBody>
          <a:bodyPr anchorCtr="0" anchor="t" bIns="182850" lIns="182850" spcFirstLastPara="1" rIns="182850" wrap="square" tIns="182850">
            <a:noAutofit/>
          </a:bodyPr>
          <a:lstStyle/>
          <a:p>
            <a:pPr indent="-723900" lvl="0" marL="914400" rtl="0" algn="l">
              <a:spcBef>
                <a:spcPts val="0"/>
              </a:spcBef>
              <a:spcAft>
                <a:spcPts val="0"/>
              </a:spcAft>
              <a:buClr>
                <a:srgbClr val="0B5394"/>
              </a:buClr>
              <a:buSzPts val="4200"/>
              <a:buChar char="➔"/>
            </a:pPr>
            <a:r>
              <a:rPr b="1" lang="en-US" sz="4200">
                <a:solidFill>
                  <a:srgbClr val="0B5394"/>
                </a:solidFill>
              </a:rPr>
              <a:t>Family Education Nights</a:t>
            </a:r>
            <a:endParaRPr b="1" sz="4200">
              <a:solidFill>
                <a:srgbClr val="0B5394"/>
              </a:solidFill>
            </a:endParaRPr>
          </a:p>
          <a:p>
            <a:pPr indent="-723900" lvl="0" marL="914400" rtl="0" algn="l">
              <a:spcBef>
                <a:spcPts val="0"/>
              </a:spcBef>
              <a:spcAft>
                <a:spcPts val="0"/>
              </a:spcAft>
              <a:buClr>
                <a:srgbClr val="0B5394"/>
              </a:buClr>
              <a:buSzPts val="4200"/>
              <a:buChar char="➔"/>
            </a:pPr>
            <a:r>
              <a:rPr b="1" lang="en-US" sz="4200">
                <a:solidFill>
                  <a:srgbClr val="0B5394"/>
                </a:solidFill>
              </a:rPr>
              <a:t>Student Support</a:t>
            </a:r>
            <a:endParaRPr b="1" sz="4200">
              <a:solidFill>
                <a:srgbClr val="0B5394"/>
              </a:solidFill>
            </a:endParaRPr>
          </a:p>
          <a:p>
            <a:pPr indent="-723900" lvl="0" marL="914400" rtl="0" algn="l">
              <a:spcBef>
                <a:spcPts val="0"/>
              </a:spcBef>
              <a:spcAft>
                <a:spcPts val="0"/>
              </a:spcAft>
              <a:buClr>
                <a:srgbClr val="0B5394"/>
              </a:buClr>
              <a:buSzPts val="4200"/>
              <a:buChar char="➔"/>
            </a:pPr>
            <a:r>
              <a:rPr b="1" lang="en-US" sz="4200">
                <a:solidFill>
                  <a:srgbClr val="0B5394"/>
                </a:solidFill>
              </a:rPr>
              <a:t>Education Boosters</a:t>
            </a:r>
            <a:r>
              <a:rPr lang="en-US" sz="4200">
                <a:solidFill>
                  <a:srgbClr val="0B5394"/>
                </a:solidFill>
              </a:rPr>
              <a:t> - </a:t>
            </a:r>
            <a:r>
              <a:rPr lang="en-US" sz="4200">
                <a:solidFill>
                  <a:srgbClr val="0B5394"/>
                </a:solidFill>
              </a:rPr>
              <a:t>classroom needs</a:t>
            </a:r>
            <a:endParaRPr sz="4200">
              <a:solidFill>
                <a:srgbClr val="0B5394"/>
              </a:solidFill>
            </a:endParaRPr>
          </a:p>
          <a:p>
            <a:pPr indent="-723900" lvl="0" marL="914400" rtl="0" algn="l">
              <a:spcBef>
                <a:spcPts val="0"/>
              </a:spcBef>
              <a:spcAft>
                <a:spcPts val="0"/>
              </a:spcAft>
              <a:buClr>
                <a:srgbClr val="0B5394"/>
              </a:buClr>
              <a:buSzPts val="4200"/>
              <a:buChar char="➔"/>
            </a:pPr>
            <a:r>
              <a:rPr b="1" lang="en-US" sz="4200">
                <a:solidFill>
                  <a:srgbClr val="0B5394"/>
                </a:solidFill>
              </a:rPr>
              <a:t>Staff/Teacher Appreciation Luncheons</a:t>
            </a:r>
            <a:endParaRPr b="1" sz="4200">
              <a:solidFill>
                <a:srgbClr val="0B5394"/>
              </a:solidFill>
            </a:endParaRPr>
          </a:p>
          <a:p>
            <a:pPr indent="-723900" lvl="1" marL="1828800" rtl="0" algn="l">
              <a:spcBef>
                <a:spcPts val="0"/>
              </a:spcBef>
              <a:spcAft>
                <a:spcPts val="0"/>
              </a:spcAft>
              <a:buClr>
                <a:srgbClr val="0B5394"/>
              </a:buClr>
              <a:buSzPts val="4200"/>
              <a:buChar char="◆"/>
            </a:pPr>
            <a:r>
              <a:rPr lang="en-US" sz="4000">
                <a:solidFill>
                  <a:srgbClr val="0B5394"/>
                </a:solidFill>
              </a:rPr>
              <a:t>3 Staff/Teacher Appreciation Luncheons </a:t>
            </a:r>
            <a:endParaRPr sz="4200">
              <a:solidFill>
                <a:srgbClr val="0B5394"/>
              </a:solidFill>
            </a:endParaRPr>
          </a:p>
          <a:p>
            <a:pPr indent="-723900" lvl="0" marL="914400" rtl="0" algn="l">
              <a:spcBef>
                <a:spcPts val="0"/>
              </a:spcBef>
              <a:spcAft>
                <a:spcPts val="0"/>
              </a:spcAft>
              <a:buClr>
                <a:srgbClr val="0B5394"/>
              </a:buClr>
              <a:buSzPts val="4200"/>
              <a:buChar char="➔"/>
            </a:pPr>
            <a:r>
              <a:rPr b="1" lang="en-US" sz="4200">
                <a:solidFill>
                  <a:srgbClr val="0B5394"/>
                </a:solidFill>
              </a:rPr>
              <a:t>Parent &amp; Student Volunteer Opportunities</a:t>
            </a:r>
            <a:endParaRPr b="1" sz="4200">
              <a:solidFill>
                <a:srgbClr val="0B5394"/>
              </a:solidFill>
            </a:endParaRPr>
          </a:p>
          <a:p>
            <a:pPr indent="-711200" lvl="1" marL="1828800" rtl="0" algn="l">
              <a:spcBef>
                <a:spcPts val="0"/>
              </a:spcBef>
              <a:spcAft>
                <a:spcPts val="0"/>
              </a:spcAft>
              <a:buClr>
                <a:srgbClr val="0B5394"/>
              </a:buClr>
              <a:buSzPts val="4000"/>
              <a:buChar char="◆"/>
            </a:pPr>
            <a:r>
              <a:rPr lang="en-US" sz="4000">
                <a:solidFill>
                  <a:srgbClr val="0B5394"/>
                </a:solidFill>
              </a:rPr>
              <a:t>Teacher Appreciation in May - upcoming volunteer opportunity</a:t>
            </a:r>
            <a:endParaRPr b="1" sz="4000">
              <a:solidFill>
                <a:srgbClr val="0B5394"/>
              </a:solidFill>
            </a:endParaRPr>
          </a:p>
          <a:p>
            <a:pPr indent="-711200" lvl="1" marL="1828800" rtl="0" algn="l">
              <a:spcBef>
                <a:spcPts val="0"/>
              </a:spcBef>
              <a:spcAft>
                <a:spcPts val="0"/>
              </a:spcAft>
              <a:buClr>
                <a:srgbClr val="0B5394"/>
              </a:buClr>
              <a:buSzPts val="4000"/>
              <a:buChar char="◆"/>
            </a:pPr>
            <a:r>
              <a:rPr lang="en-US" sz="4000">
                <a:solidFill>
                  <a:srgbClr val="0B5394"/>
                </a:solidFill>
              </a:rPr>
              <a:t>El Toro 5K/1k on July 4th - upcoming volunteer opportunity</a:t>
            </a:r>
            <a:endParaRPr sz="4000">
              <a:solidFill>
                <a:srgbClr val="0B5394"/>
              </a:solidFill>
            </a:endParaRPr>
          </a:p>
          <a:p>
            <a:pPr indent="0" lvl="0" marL="0" rtl="0" algn="l">
              <a:lnSpc>
                <a:spcPct val="115000"/>
              </a:lnSpc>
              <a:spcBef>
                <a:spcPts val="0"/>
              </a:spcBef>
              <a:spcAft>
                <a:spcPts val="2000"/>
              </a:spcAft>
              <a:buNone/>
            </a:pPr>
            <a:r>
              <a:t/>
            </a:r>
            <a:endParaRPr b="1" sz="4000">
              <a:solidFill>
                <a:srgbClr val="16478E"/>
              </a:solidFill>
              <a:latin typeface="Lato"/>
              <a:ea typeface="Lato"/>
              <a:cs typeface="Lato"/>
              <a:sym typeface="Lato"/>
            </a:endParaRPr>
          </a:p>
        </p:txBody>
      </p:sp>
      <p:cxnSp>
        <p:nvCxnSpPr>
          <p:cNvPr id="360" name="Google Shape;360;p51"/>
          <p:cNvCxnSpPr/>
          <p:nvPr/>
        </p:nvCxnSpPr>
        <p:spPr>
          <a:xfrm>
            <a:off x="4453400" y="606100"/>
            <a:ext cx="13913400" cy="0"/>
          </a:xfrm>
          <a:prstGeom prst="straightConnector1">
            <a:avLst/>
          </a:prstGeom>
          <a:noFill/>
          <a:ln cap="flat" cmpd="sng" w="76200">
            <a:solidFill>
              <a:srgbClr val="FFB700"/>
            </a:solidFill>
            <a:prstDash val="solid"/>
            <a:round/>
            <a:headEnd len="med" w="med" type="none"/>
            <a:tailEnd len="med" w="med" type="none"/>
          </a:ln>
        </p:spPr>
      </p:cxnSp>
      <p:cxnSp>
        <p:nvCxnSpPr>
          <p:cNvPr id="361" name="Google Shape;361;p51"/>
          <p:cNvCxnSpPr/>
          <p:nvPr/>
        </p:nvCxnSpPr>
        <p:spPr>
          <a:xfrm>
            <a:off x="0" y="9486550"/>
            <a:ext cx="18288000" cy="52800"/>
          </a:xfrm>
          <a:prstGeom prst="straightConnector1">
            <a:avLst/>
          </a:prstGeom>
          <a:noFill/>
          <a:ln cap="flat" cmpd="sng" w="76200">
            <a:solidFill>
              <a:srgbClr val="FFB700"/>
            </a:solidFill>
            <a:prstDash val="solid"/>
            <a:round/>
            <a:headEnd len="med" w="med" type="none"/>
            <a:tailEnd len="med" w="med" type="none"/>
          </a:ln>
        </p:spPr>
      </p:cxnSp>
      <p:pic>
        <p:nvPicPr>
          <p:cNvPr id="362" name="Google Shape;362;p51" title="ETHS PSTO HiRes White.png"/>
          <p:cNvPicPr preferRelativeResize="0"/>
          <p:nvPr/>
        </p:nvPicPr>
        <p:blipFill>
          <a:blip r:embed="rId3">
            <a:alphaModFix/>
          </a:blip>
          <a:stretch>
            <a:fillRect/>
          </a:stretch>
        </p:blipFill>
        <p:spPr>
          <a:xfrm>
            <a:off x="210812" y="1"/>
            <a:ext cx="3568699" cy="2634247"/>
          </a:xfrm>
          <a:prstGeom prst="rect">
            <a:avLst/>
          </a:prstGeom>
          <a:noFill/>
          <a:ln>
            <a:noFill/>
          </a:ln>
        </p:spPr>
      </p:pic>
      <p:sp>
        <p:nvSpPr>
          <p:cNvPr id="363" name="Google Shape;363;p51"/>
          <p:cNvSpPr txBox="1"/>
          <p:nvPr/>
        </p:nvSpPr>
        <p:spPr>
          <a:xfrm>
            <a:off x="6884050" y="8688659"/>
            <a:ext cx="6798600" cy="606000"/>
          </a:xfrm>
          <a:prstGeom prst="rect">
            <a:avLst/>
          </a:prstGeom>
          <a:noFill/>
          <a:ln>
            <a:noFill/>
          </a:ln>
        </p:spPr>
        <p:txBody>
          <a:bodyPr anchorCtr="0" anchor="t" bIns="182850" lIns="182850" spcFirstLastPara="1" rIns="182850" wrap="square" tIns="182850">
            <a:noAutofit/>
          </a:bodyPr>
          <a:lstStyle/>
          <a:p>
            <a:pPr indent="0" lvl="0" marL="0" rtl="0" algn="r">
              <a:spcBef>
                <a:spcPts val="0"/>
              </a:spcBef>
              <a:spcAft>
                <a:spcPts val="0"/>
              </a:spcAft>
              <a:buClr>
                <a:schemeClr val="dk1"/>
              </a:buClr>
              <a:buSzPts val="2200"/>
              <a:buFont typeface="Arial"/>
              <a:buNone/>
            </a:pPr>
            <a:r>
              <a:rPr b="1" i="1" lang="en-US" sz="3600">
                <a:solidFill>
                  <a:schemeClr val="accent1"/>
                </a:solidFill>
                <a:latin typeface="Times New Roman"/>
                <a:ea typeface="Times New Roman"/>
                <a:cs typeface="Times New Roman"/>
                <a:sym typeface="Times New Roman"/>
              </a:rPr>
              <a:t>Join the ETHS PSTO Today!</a:t>
            </a:r>
            <a:endParaRPr sz="3600">
              <a:solidFill>
                <a:schemeClr val="accent1"/>
              </a:solidFill>
            </a:endParaRPr>
          </a:p>
        </p:txBody>
      </p:sp>
      <p:sp>
        <p:nvSpPr>
          <p:cNvPr id="364" name="Google Shape;364;p51"/>
          <p:cNvSpPr txBox="1"/>
          <p:nvPr/>
        </p:nvSpPr>
        <p:spPr>
          <a:xfrm>
            <a:off x="4453416" y="21"/>
            <a:ext cx="12663000" cy="2483400"/>
          </a:xfrm>
          <a:prstGeom prst="rect">
            <a:avLst/>
          </a:prstGeom>
          <a:noFill/>
          <a:ln>
            <a:noFill/>
          </a:ln>
        </p:spPr>
        <p:txBody>
          <a:bodyPr anchorCtr="0" anchor="b" bIns="182850" lIns="182850" spcFirstLastPara="1" rIns="182850" wrap="square" tIns="182850">
            <a:noAutofit/>
          </a:bodyPr>
          <a:lstStyle/>
          <a:p>
            <a:pPr indent="0" lvl="0" marL="0" rtl="0" algn="l">
              <a:spcBef>
                <a:spcPts val="0"/>
              </a:spcBef>
              <a:spcAft>
                <a:spcPts val="0"/>
              </a:spcAft>
              <a:buNone/>
            </a:pPr>
            <a:r>
              <a:t/>
            </a:r>
            <a:endParaRPr b="1" sz="3200">
              <a:solidFill>
                <a:srgbClr val="FFFFFF"/>
              </a:solidFill>
              <a:latin typeface="Lato"/>
              <a:ea typeface="Lato"/>
              <a:cs typeface="Lato"/>
              <a:sym typeface="Lato"/>
            </a:endParaRPr>
          </a:p>
          <a:p>
            <a:pPr indent="0" lvl="0" marL="0" rtl="0" algn="l">
              <a:spcBef>
                <a:spcPts val="0"/>
              </a:spcBef>
              <a:spcAft>
                <a:spcPts val="0"/>
              </a:spcAft>
              <a:buNone/>
            </a:pPr>
            <a:r>
              <a:rPr b="1" lang="en-US" sz="8400">
                <a:solidFill>
                  <a:srgbClr val="FFB700"/>
                </a:solidFill>
                <a:latin typeface="Lato"/>
                <a:ea typeface="Lato"/>
                <a:cs typeface="Lato"/>
                <a:sym typeface="Lato"/>
              </a:rPr>
              <a:t>What does PSTO do?</a:t>
            </a:r>
            <a:endParaRPr b="1" i="1" sz="2800">
              <a:solidFill>
                <a:srgbClr val="FFB700"/>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8" name="Shape 368"/>
        <p:cNvGrpSpPr/>
        <p:nvPr/>
      </p:nvGrpSpPr>
      <p:grpSpPr>
        <a:xfrm>
          <a:off x="0" y="0"/>
          <a:ext cx="0" cy="0"/>
          <a:chOff x="0" y="0"/>
          <a:chExt cx="0" cy="0"/>
        </a:xfrm>
      </p:grpSpPr>
      <p:sp>
        <p:nvSpPr>
          <p:cNvPr id="369" name="Google Shape;369;p52"/>
          <p:cNvSpPr txBox="1"/>
          <p:nvPr>
            <p:ph idx="1" type="subTitle"/>
          </p:nvPr>
        </p:nvSpPr>
        <p:spPr>
          <a:xfrm>
            <a:off x="873800" y="2803299"/>
            <a:ext cx="15268200" cy="6291600"/>
          </a:xfrm>
          <a:prstGeom prst="rect">
            <a:avLst/>
          </a:prstGeom>
        </p:spPr>
        <p:txBody>
          <a:bodyPr anchorCtr="0" anchor="t" bIns="182850" lIns="182850" spcFirstLastPara="1" rIns="182850" wrap="square" tIns="182850">
            <a:noAutofit/>
          </a:bodyPr>
          <a:lstStyle/>
          <a:p>
            <a:pPr indent="-711200" lvl="0" marL="914400" rtl="0" algn="l">
              <a:spcBef>
                <a:spcPts val="0"/>
              </a:spcBef>
              <a:spcAft>
                <a:spcPts val="0"/>
              </a:spcAft>
              <a:buClr>
                <a:srgbClr val="16478E"/>
              </a:buClr>
              <a:buSzPts val="4000"/>
              <a:buFont typeface="Lato"/>
              <a:buChar char="➔"/>
            </a:pPr>
            <a:r>
              <a:rPr b="1" lang="en-US" sz="4000">
                <a:solidFill>
                  <a:srgbClr val="16478E"/>
                </a:solidFill>
                <a:latin typeface="Lato"/>
                <a:ea typeface="Lato"/>
                <a:cs typeface="Lato"/>
                <a:sym typeface="Lato"/>
              </a:rPr>
              <a:t>SVUSD College &amp; Trade Fair </a:t>
            </a:r>
            <a:endParaRPr b="1" sz="4000">
              <a:solidFill>
                <a:srgbClr val="16478E"/>
              </a:solidFill>
              <a:latin typeface="Lato"/>
              <a:ea typeface="Lato"/>
              <a:cs typeface="Lato"/>
              <a:sym typeface="Lato"/>
            </a:endParaRPr>
          </a:p>
          <a:p>
            <a:pPr indent="0" lvl="0" marL="914400" rtl="0" algn="l">
              <a:lnSpc>
                <a:spcPct val="100000"/>
              </a:lnSpc>
              <a:spcBef>
                <a:spcPts val="2000"/>
              </a:spcBef>
              <a:spcAft>
                <a:spcPts val="0"/>
              </a:spcAft>
              <a:buNone/>
            </a:pPr>
            <a:r>
              <a:rPr lang="en-US" sz="4000">
                <a:solidFill>
                  <a:srgbClr val="16478E"/>
                </a:solidFill>
                <a:latin typeface="Lato"/>
                <a:ea typeface="Lato"/>
                <a:cs typeface="Lato"/>
                <a:sym typeface="Lato"/>
              </a:rPr>
              <a:t>@ ETHS in Fall 2025</a:t>
            </a:r>
            <a:endParaRPr sz="4000">
              <a:solidFill>
                <a:srgbClr val="16478E"/>
              </a:solidFill>
              <a:latin typeface="Lato"/>
              <a:ea typeface="Lato"/>
              <a:cs typeface="Lato"/>
              <a:sym typeface="Lato"/>
            </a:endParaRPr>
          </a:p>
          <a:p>
            <a:pPr indent="-711200" lvl="0" marL="914400" rtl="0" algn="l">
              <a:lnSpc>
                <a:spcPct val="10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Career Expo </a:t>
            </a:r>
            <a:r>
              <a:rPr lang="en-US" sz="4000">
                <a:solidFill>
                  <a:srgbClr val="16478E"/>
                </a:solidFill>
                <a:latin typeface="Lato"/>
                <a:ea typeface="Lato"/>
                <a:cs typeface="Lato"/>
                <a:sym typeface="Lato"/>
              </a:rPr>
              <a:t>- Feb 11, 2026</a:t>
            </a:r>
            <a:endParaRPr sz="4000">
              <a:solidFill>
                <a:srgbClr val="16478E"/>
              </a:solidFill>
              <a:latin typeface="Lato"/>
              <a:ea typeface="Lato"/>
              <a:cs typeface="Lato"/>
              <a:sym typeface="Lato"/>
            </a:endParaRPr>
          </a:p>
          <a:p>
            <a:pPr indent="-711200" lvl="0" marL="914400" rtl="0" algn="l">
              <a:lnSpc>
                <a:spcPct val="10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Finals Treats </a:t>
            </a:r>
            <a:r>
              <a:rPr lang="en-US" sz="4000">
                <a:solidFill>
                  <a:srgbClr val="16478E"/>
                </a:solidFill>
                <a:latin typeface="Lato"/>
                <a:ea typeface="Lato"/>
                <a:cs typeface="Lato"/>
                <a:sym typeface="Lato"/>
              </a:rPr>
              <a:t>- throughout the year</a:t>
            </a:r>
            <a:endParaRPr sz="4000">
              <a:solidFill>
                <a:srgbClr val="16478E"/>
              </a:solidFill>
              <a:latin typeface="Lato"/>
              <a:ea typeface="Lato"/>
              <a:cs typeface="Lato"/>
              <a:sym typeface="Lato"/>
            </a:endParaRPr>
          </a:p>
          <a:p>
            <a:pPr indent="-711200" lvl="0" marL="914400" rtl="0" algn="l">
              <a:lnSpc>
                <a:spcPct val="10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Awards Celebrations</a:t>
            </a:r>
            <a:endParaRPr b="1" sz="4000">
              <a:solidFill>
                <a:srgbClr val="16478E"/>
              </a:solidFill>
              <a:latin typeface="Lato"/>
              <a:ea typeface="Lato"/>
              <a:cs typeface="Lato"/>
              <a:sym typeface="Lato"/>
            </a:endParaRPr>
          </a:p>
          <a:p>
            <a:pPr indent="-711200" lvl="0" marL="914400" rtl="0" algn="l">
              <a:lnSpc>
                <a:spcPct val="10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Senior Scholarships for Post-HS Plans</a:t>
            </a:r>
            <a:endParaRPr b="1" sz="4000">
              <a:solidFill>
                <a:srgbClr val="16478E"/>
              </a:solidFill>
              <a:latin typeface="Lato"/>
              <a:ea typeface="Lato"/>
              <a:cs typeface="Lato"/>
              <a:sym typeface="Lato"/>
            </a:endParaRPr>
          </a:p>
          <a:p>
            <a:pPr indent="-711200" lvl="0" marL="914400" rtl="0" algn="l">
              <a:lnSpc>
                <a:spcPct val="10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Grad Nite &amp; Senior Breakfast &amp; Prizes</a:t>
            </a:r>
            <a:endParaRPr b="1" sz="4000">
              <a:solidFill>
                <a:srgbClr val="16478E"/>
              </a:solidFill>
              <a:latin typeface="Lato"/>
              <a:ea typeface="Lato"/>
              <a:cs typeface="Lato"/>
              <a:sym typeface="Lato"/>
            </a:endParaRPr>
          </a:p>
          <a:p>
            <a:pPr indent="0" lvl="0" marL="0" rtl="0" algn="ctr">
              <a:spcBef>
                <a:spcPts val="2000"/>
              </a:spcBef>
              <a:spcAft>
                <a:spcPts val="0"/>
              </a:spcAft>
              <a:buClr>
                <a:schemeClr val="dk1"/>
              </a:buClr>
              <a:buSzPts val="2200"/>
              <a:buFont typeface="Arial"/>
              <a:buNone/>
            </a:pPr>
            <a:r>
              <a:t/>
            </a:r>
            <a:endParaRPr b="1" sz="4000">
              <a:solidFill>
                <a:srgbClr val="16478E"/>
              </a:solidFill>
              <a:latin typeface="Lato"/>
              <a:ea typeface="Lato"/>
              <a:cs typeface="Lato"/>
              <a:sym typeface="Lato"/>
            </a:endParaRPr>
          </a:p>
          <a:p>
            <a:pPr indent="0" lvl="0" marL="0" rtl="0" algn="ctr">
              <a:spcBef>
                <a:spcPts val="0"/>
              </a:spcBef>
              <a:spcAft>
                <a:spcPts val="0"/>
              </a:spcAft>
              <a:buClr>
                <a:schemeClr val="dk1"/>
              </a:buClr>
              <a:buSzPts val="2200"/>
              <a:buFont typeface="Arial"/>
              <a:buNone/>
            </a:pPr>
            <a:r>
              <a:t/>
            </a:r>
            <a:endParaRPr b="1" sz="4000">
              <a:solidFill>
                <a:srgbClr val="16478E"/>
              </a:solidFill>
              <a:latin typeface="Lato"/>
              <a:ea typeface="Lato"/>
              <a:cs typeface="Lato"/>
              <a:sym typeface="Lato"/>
            </a:endParaRPr>
          </a:p>
          <a:p>
            <a:pPr indent="0" lvl="0" marL="0" rtl="0" algn="l">
              <a:spcBef>
                <a:spcPts val="0"/>
              </a:spcBef>
              <a:spcAft>
                <a:spcPts val="0"/>
              </a:spcAft>
              <a:buClr>
                <a:schemeClr val="dk1"/>
              </a:buClr>
              <a:buSzPts val="2200"/>
              <a:buFont typeface="Arial"/>
              <a:buNone/>
            </a:pPr>
            <a:r>
              <a:t/>
            </a:r>
            <a:endParaRPr b="1" sz="4000">
              <a:solidFill>
                <a:srgbClr val="16478E"/>
              </a:solidFill>
              <a:latin typeface="Lato"/>
              <a:ea typeface="Lato"/>
              <a:cs typeface="Lato"/>
              <a:sym typeface="Lato"/>
            </a:endParaRPr>
          </a:p>
          <a:p>
            <a:pPr indent="0" lvl="0" marL="0" rtl="0" algn="l">
              <a:spcBef>
                <a:spcPts val="0"/>
              </a:spcBef>
              <a:spcAft>
                <a:spcPts val="0"/>
              </a:spcAft>
              <a:buClr>
                <a:schemeClr val="dk1"/>
              </a:buClr>
              <a:buSzPts val="2200"/>
              <a:buFont typeface="Arial"/>
              <a:buNone/>
            </a:pPr>
            <a:r>
              <a:t/>
            </a:r>
            <a:endParaRPr b="1" sz="4000">
              <a:solidFill>
                <a:srgbClr val="16478E"/>
              </a:solidFill>
              <a:latin typeface="Lato"/>
              <a:ea typeface="Lato"/>
              <a:cs typeface="Lato"/>
              <a:sym typeface="Lato"/>
            </a:endParaRPr>
          </a:p>
        </p:txBody>
      </p:sp>
      <p:cxnSp>
        <p:nvCxnSpPr>
          <p:cNvPr id="370" name="Google Shape;370;p52"/>
          <p:cNvCxnSpPr/>
          <p:nvPr/>
        </p:nvCxnSpPr>
        <p:spPr>
          <a:xfrm>
            <a:off x="4453400" y="606100"/>
            <a:ext cx="13913400" cy="0"/>
          </a:xfrm>
          <a:prstGeom prst="straightConnector1">
            <a:avLst/>
          </a:prstGeom>
          <a:noFill/>
          <a:ln cap="flat" cmpd="sng" w="76200">
            <a:solidFill>
              <a:srgbClr val="FFB700"/>
            </a:solidFill>
            <a:prstDash val="solid"/>
            <a:round/>
            <a:headEnd len="med" w="med" type="none"/>
            <a:tailEnd len="med" w="med" type="none"/>
          </a:ln>
        </p:spPr>
      </p:cxnSp>
      <p:cxnSp>
        <p:nvCxnSpPr>
          <p:cNvPr id="371" name="Google Shape;371;p52"/>
          <p:cNvCxnSpPr/>
          <p:nvPr/>
        </p:nvCxnSpPr>
        <p:spPr>
          <a:xfrm>
            <a:off x="0" y="9486550"/>
            <a:ext cx="18288000" cy="52800"/>
          </a:xfrm>
          <a:prstGeom prst="straightConnector1">
            <a:avLst/>
          </a:prstGeom>
          <a:noFill/>
          <a:ln cap="flat" cmpd="sng" w="76200">
            <a:solidFill>
              <a:srgbClr val="FFB700"/>
            </a:solidFill>
            <a:prstDash val="solid"/>
            <a:round/>
            <a:headEnd len="med" w="med" type="none"/>
            <a:tailEnd len="med" w="med" type="none"/>
          </a:ln>
        </p:spPr>
      </p:cxnSp>
      <p:pic>
        <p:nvPicPr>
          <p:cNvPr id="372" name="Google Shape;372;p52" title="ETHS PSTO HiRes White.png"/>
          <p:cNvPicPr preferRelativeResize="0"/>
          <p:nvPr/>
        </p:nvPicPr>
        <p:blipFill>
          <a:blip r:embed="rId3">
            <a:alphaModFix/>
          </a:blip>
          <a:stretch>
            <a:fillRect/>
          </a:stretch>
        </p:blipFill>
        <p:spPr>
          <a:xfrm>
            <a:off x="210812" y="1"/>
            <a:ext cx="3568699" cy="2634247"/>
          </a:xfrm>
          <a:prstGeom prst="rect">
            <a:avLst/>
          </a:prstGeom>
          <a:noFill/>
          <a:ln>
            <a:noFill/>
          </a:ln>
        </p:spPr>
      </p:pic>
      <p:pic>
        <p:nvPicPr>
          <p:cNvPr id="373" name="Google Shape;373;p52"/>
          <p:cNvPicPr preferRelativeResize="0"/>
          <p:nvPr/>
        </p:nvPicPr>
        <p:blipFill>
          <a:blip r:embed="rId4">
            <a:alphaModFix/>
          </a:blip>
          <a:stretch>
            <a:fillRect/>
          </a:stretch>
        </p:blipFill>
        <p:spPr>
          <a:xfrm>
            <a:off x="14175550" y="5261870"/>
            <a:ext cx="3478150" cy="3478150"/>
          </a:xfrm>
          <a:prstGeom prst="rect">
            <a:avLst/>
          </a:prstGeom>
          <a:noFill/>
          <a:ln>
            <a:noFill/>
          </a:ln>
        </p:spPr>
      </p:pic>
      <p:sp>
        <p:nvSpPr>
          <p:cNvPr id="374" name="Google Shape;374;p52"/>
          <p:cNvSpPr txBox="1"/>
          <p:nvPr/>
        </p:nvSpPr>
        <p:spPr>
          <a:xfrm>
            <a:off x="11489400" y="8702950"/>
            <a:ext cx="6798600" cy="606000"/>
          </a:xfrm>
          <a:prstGeom prst="rect">
            <a:avLst/>
          </a:prstGeom>
          <a:noFill/>
          <a:ln>
            <a:noFill/>
          </a:ln>
        </p:spPr>
        <p:txBody>
          <a:bodyPr anchorCtr="0" anchor="t" bIns="182850" lIns="182850" spcFirstLastPara="1" rIns="182850" wrap="square" tIns="182850">
            <a:noAutofit/>
          </a:bodyPr>
          <a:lstStyle/>
          <a:p>
            <a:pPr indent="0" lvl="0" marL="0" rtl="0" algn="r">
              <a:spcBef>
                <a:spcPts val="0"/>
              </a:spcBef>
              <a:spcAft>
                <a:spcPts val="0"/>
              </a:spcAft>
              <a:buClr>
                <a:schemeClr val="dk1"/>
              </a:buClr>
              <a:buSzPts val="2200"/>
              <a:buFont typeface="Arial"/>
              <a:buNone/>
            </a:pPr>
            <a:r>
              <a:rPr b="1" i="1" lang="en-US" sz="3600">
                <a:solidFill>
                  <a:schemeClr val="accent1"/>
                </a:solidFill>
                <a:latin typeface="Times New Roman"/>
                <a:ea typeface="Times New Roman"/>
                <a:cs typeface="Times New Roman"/>
                <a:sym typeface="Times New Roman"/>
              </a:rPr>
              <a:t>Join the ETHS PSTO Today!</a:t>
            </a:r>
            <a:endParaRPr sz="3600">
              <a:solidFill>
                <a:schemeClr val="accent1"/>
              </a:solidFill>
            </a:endParaRPr>
          </a:p>
        </p:txBody>
      </p:sp>
      <p:sp>
        <p:nvSpPr>
          <p:cNvPr id="375" name="Google Shape;375;p52"/>
          <p:cNvSpPr txBox="1"/>
          <p:nvPr/>
        </p:nvSpPr>
        <p:spPr>
          <a:xfrm>
            <a:off x="4453400" y="758500"/>
            <a:ext cx="13507200" cy="1339200"/>
          </a:xfrm>
          <a:prstGeom prst="rect">
            <a:avLst/>
          </a:prstGeom>
          <a:noFill/>
          <a:ln>
            <a:noFill/>
          </a:ln>
        </p:spPr>
        <p:txBody>
          <a:bodyPr anchorCtr="0" anchor="b" bIns="182850" lIns="182850" spcFirstLastPara="1" rIns="182850" wrap="square" tIns="182850">
            <a:noAutofit/>
          </a:bodyPr>
          <a:lstStyle/>
          <a:p>
            <a:pPr indent="0" lvl="0" marL="0" rtl="0" algn="l">
              <a:spcBef>
                <a:spcPts val="0"/>
              </a:spcBef>
              <a:spcAft>
                <a:spcPts val="0"/>
              </a:spcAft>
              <a:buNone/>
            </a:pPr>
            <a:r>
              <a:t/>
            </a:r>
            <a:endParaRPr b="1" sz="3200">
              <a:solidFill>
                <a:srgbClr val="FFFFFF"/>
              </a:solidFill>
              <a:latin typeface="Lato"/>
              <a:ea typeface="Lato"/>
              <a:cs typeface="Lato"/>
              <a:sym typeface="Lato"/>
            </a:endParaRPr>
          </a:p>
          <a:p>
            <a:pPr indent="0" lvl="0" marL="0" rtl="0" algn="l">
              <a:spcBef>
                <a:spcPts val="0"/>
              </a:spcBef>
              <a:spcAft>
                <a:spcPts val="0"/>
              </a:spcAft>
              <a:buNone/>
            </a:pPr>
            <a:r>
              <a:rPr b="1" lang="en-US" sz="8400">
                <a:solidFill>
                  <a:srgbClr val="FFB700"/>
                </a:solidFill>
                <a:latin typeface="Lato"/>
                <a:ea typeface="Lato"/>
                <a:cs typeface="Lato"/>
                <a:sym typeface="Lato"/>
              </a:rPr>
              <a:t>Student Support Programs</a:t>
            </a:r>
            <a:endParaRPr b="1" i="1" sz="2800">
              <a:solidFill>
                <a:srgbClr val="FFB700"/>
              </a:solidFill>
              <a:latin typeface="Times New Roman"/>
              <a:ea typeface="Times New Roman"/>
              <a:cs typeface="Times New Roman"/>
              <a:sym typeface="Times New Roman"/>
            </a:endParaRPr>
          </a:p>
        </p:txBody>
      </p:sp>
      <p:pic>
        <p:nvPicPr>
          <p:cNvPr id="376" name="Google Shape;376;p52" title="8A2D4F39-2EE8-4BEE-B2ED-08FAA0A842DF.heic"/>
          <p:cNvPicPr preferRelativeResize="0"/>
          <p:nvPr/>
        </p:nvPicPr>
        <p:blipFill rotWithShape="1">
          <a:blip r:embed="rId5">
            <a:alphaModFix/>
          </a:blip>
          <a:srcRect b="15403" l="0" r="0" t="27548"/>
          <a:stretch/>
        </p:blipFill>
        <p:spPr>
          <a:xfrm>
            <a:off x="10302850" y="1992498"/>
            <a:ext cx="7350856" cy="31452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0" name="Shape 380"/>
        <p:cNvGrpSpPr/>
        <p:nvPr/>
      </p:nvGrpSpPr>
      <p:grpSpPr>
        <a:xfrm>
          <a:off x="0" y="0"/>
          <a:ext cx="0" cy="0"/>
          <a:chOff x="0" y="0"/>
          <a:chExt cx="0" cy="0"/>
        </a:xfrm>
      </p:grpSpPr>
      <p:cxnSp>
        <p:nvCxnSpPr>
          <p:cNvPr id="381" name="Google Shape;381;p53"/>
          <p:cNvCxnSpPr/>
          <p:nvPr/>
        </p:nvCxnSpPr>
        <p:spPr>
          <a:xfrm>
            <a:off x="4453400" y="606100"/>
            <a:ext cx="13913400" cy="0"/>
          </a:xfrm>
          <a:prstGeom prst="straightConnector1">
            <a:avLst/>
          </a:prstGeom>
          <a:noFill/>
          <a:ln cap="flat" cmpd="sng" w="76200">
            <a:solidFill>
              <a:srgbClr val="FFB700"/>
            </a:solidFill>
            <a:prstDash val="solid"/>
            <a:round/>
            <a:headEnd len="med" w="med" type="none"/>
            <a:tailEnd len="med" w="med" type="none"/>
          </a:ln>
        </p:spPr>
      </p:cxnSp>
      <p:cxnSp>
        <p:nvCxnSpPr>
          <p:cNvPr id="382" name="Google Shape;382;p53"/>
          <p:cNvCxnSpPr/>
          <p:nvPr/>
        </p:nvCxnSpPr>
        <p:spPr>
          <a:xfrm>
            <a:off x="0" y="9486550"/>
            <a:ext cx="18288000" cy="52800"/>
          </a:xfrm>
          <a:prstGeom prst="straightConnector1">
            <a:avLst/>
          </a:prstGeom>
          <a:noFill/>
          <a:ln cap="flat" cmpd="sng" w="76200">
            <a:solidFill>
              <a:srgbClr val="FFB700"/>
            </a:solidFill>
            <a:prstDash val="solid"/>
            <a:round/>
            <a:headEnd len="med" w="med" type="none"/>
            <a:tailEnd len="med" w="med" type="none"/>
          </a:ln>
        </p:spPr>
      </p:cxnSp>
      <p:pic>
        <p:nvPicPr>
          <p:cNvPr id="383" name="Google Shape;383;p53" title="ETHS PSTO HiRes White.png"/>
          <p:cNvPicPr preferRelativeResize="0"/>
          <p:nvPr/>
        </p:nvPicPr>
        <p:blipFill>
          <a:blip r:embed="rId3">
            <a:alphaModFix/>
          </a:blip>
          <a:stretch>
            <a:fillRect/>
          </a:stretch>
        </p:blipFill>
        <p:spPr>
          <a:xfrm>
            <a:off x="210812" y="1"/>
            <a:ext cx="3568699" cy="2634247"/>
          </a:xfrm>
          <a:prstGeom prst="rect">
            <a:avLst/>
          </a:prstGeom>
          <a:noFill/>
          <a:ln>
            <a:noFill/>
          </a:ln>
        </p:spPr>
      </p:pic>
      <p:sp>
        <p:nvSpPr>
          <p:cNvPr id="384" name="Google Shape;384;p53"/>
          <p:cNvSpPr txBox="1"/>
          <p:nvPr/>
        </p:nvSpPr>
        <p:spPr>
          <a:xfrm>
            <a:off x="4453400" y="517543"/>
            <a:ext cx="13506000" cy="1486200"/>
          </a:xfrm>
          <a:prstGeom prst="rect">
            <a:avLst/>
          </a:prstGeom>
          <a:noFill/>
          <a:ln>
            <a:noFill/>
          </a:ln>
        </p:spPr>
        <p:txBody>
          <a:bodyPr anchorCtr="0" anchor="b" bIns="182850" lIns="182850" spcFirstLastPara="1" rIns="182850" wrap="square" tIns="182850">
            <a:noAutofit/>
          </a:bodyPr>
          <a:lstStyle/>
          <a:p>
            <a:pPr indent="0" lvl="0" marL="0" rtl="0" algn="l">
              <a:spcBef>
                <a:spcPts val="0"/>
              </a:spcBef>
              <a:spcAft>
                <a:spcPts val="0"/>
              </a:spcAft>
              <a:buNone/>
            </a:pPr>
            <a:r>
              <a:rPr b="1" lang="en-US" sz="6800">
                <a:solidFill>
                  <a:srgbClr val="16478E"/>
                </a:solidFill>
                <a:latin typeface="Lato"/>
                <a:ea typeface="Lato"/>
                <a:cs typeface="Lato"/>
                <a:sym typeface="Lato"/>
              </a:rPr>
              <a:t>OCT Driving Academy Fundraiser</a:t>
            </a:r>
            <a:endParaRPr b="1" sz="6800">
              <a:solidFill>
                <a:srgbClr val="FFB700"/>
              </a:solidFill>
              <a:latin typeface="Lato"/>
              <a:ea typeface="Lato"/>
              <a:cs typeface="Lato"/>
              <a:sym typeface="Lato"/>
            </a:endParaRPr>
          </a:p>
        </p:txBody>
      </p:sp>
      <p:pic>
        <p:nvPicPr>
          <p:cNvPr id="385" name="Google Shape;385;p53"/>
          <p:cNvPicPr preferRelativeResize="0"/>
          <p:nvPr/>
        </p:nvPicPr>
        <p:blipFill>
          <a:blip r:embed="rId4">
            <a:alphaModFix/>
          </a:blip>
          <a:stretch>
            <a:fillRect/>
          </a:stretch>
        </p:blipFill>
        <p:spPr>
          <a:xfrm>
            <a:off x="7235800" y="4117825"/>
            <a:ext cx="4533900" cy="1485900"/>
          </a:xfrm>
          <a:prstGeom prst="rect">
            <a:avLst/>
          </a:prstGeom>
          <a:noFill/>
          <a:ln>
            <a:noFill/>
          </a:ln>
        </p:spPr>
      </p:pic>
      <p:pic>
        <p:nvPicPr>
          <p:cNvPr id="386" name="Google Shape;386;p53"/>
          <p:cNvPicPr preferRelativeResize="0"/>
          <p:nvPr/>
        </p:nvPicPr>
        <p:blipFill>
          <a:blip r:embed="rId5">
            <a:alphaModFix/>
          </a:blip>
          <a:stretch>
            <a:fillRect/>
          </a:stretch>
        </p:blipFill>
        <p:spPr>
          <a:xfrm>
            <a:off x="6342200" y="2156700"/>
            <a:ext cx="7124700" cy="7124700"/>
          </a:xfrm>
          <a:prstGeom prst="rect">
            <a:avLst/>
          </a:prstGeom>
          <a:noFill/>
          <a:ln>
            <a:noFill/>
          </a:ln>
        </p:spPr>
      </p:pic>
      <p:sp>
        <p:nvSpPr>
          <p:cNvPr id="387" name="Google Shape;387;p53"/>
          <p:cNvSpPr txBox="1"/>
          <p:nvPr/>
        </p:nvSpPr>
        <p:spPr>
          <a:xfrm rot="-456500">
            <a:off x="1183598" y="3646138"/>
            <a:ext cx="3568718" cy="4337514"/>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b="1" lang="en-US" sz="3800">
                <a:solidFill>
                  <a:srgbClr val="16478E"/>
                </a:solidFill>
                <a:latin typeface="Lato"/>
                <a:ea typeface="Lato"/>
                <a:cs typeface="Lato"/>
                <a:sym typeface="Lato"/>
              </a:rPr>
              <a:t>Use code “ETHS” and the PSTO will receive $50 when you sign up!</a:t>
            </a:r>
            <a:endParaRPr b="1" sz="3800">
              <a:solidFill>
                <a:srgbClr val="16478E"/>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cxnSp>
        <p:nvCxnSpPr>
          <p:cNvPr id="392" name="Google Shape;392;p54"/>
          <p:cNvCxnSpPr/>
          <p:nvPr/>
        </p:nvCxnSpPr>
        <p:spPr>
          <a:xfrm>
            <a:off x="4453400" y="606100"/>
            <a:ext cx="13913400" cy="0"/>
          </a:xfrm>
          <a:prstGeom prst="straightConnector1">
            <a:avLst/>
          </a:prstGeom>
          <a:noFill/>
          <a:ln cap="flat" cmpd="sng" w="76200">
            <a:solidFill>
              <a:srgbClr val="FFB700"/>
            </a:solidFill>
            <a:prstDash val="solid"/>
            <a:round/>
            <a:headEnd len="med" w="med" type="none"/>
            <a:tailEnd len="med" w="med" type="none"/>
          </a:ln>
        </p:spPr>
      </p:cxnSp>
      <p:cxnSp>
        <p:nvCxnSpPr>
          <p:cNvPr id="393" name="Google Shape;393;p54"/>
          <p:cNvCxnSpPr/>
          <p:nvPr/>
        </p:nvCxnSpPr>
        <p:spPr>
          <a:xfrm>
            <a:off x="0" y="9486550"/>
            <a:ext cx="18288000" cy="52800"/>
          </a:xfrm>
          <a:prstGeom prst="straightConnector1">
            <a:avLst/>
          </a:prstGeom>
          <a:noFill/>
          <a:ln cap="flat" cmpd="sng" w="76200">
            <a:solidFill>
              <a:srgbClr val="FFB700"/>
            </a:solidFill>
            <a:prstDash val="solid"/>
            <a:round/>
            <a:headEnd len="med" w="med" type="none"/>
            <a:tailEnd len="med" w="med" type="none"/>
          </a:ln>
        </p:spPr>
      </p:cxnSp>
      <p:pic>
        <p:nvPicPr>
          <p:cNvPr id="394" name="Google Shape;394;p54" title="ETHS PSTO HiRes White.png"/>
          <p:cNvPicPr preferRelativeResize="0"/>
          <p:nvPr/>
        </p:nvPicPr>
        <p:blipFill>
          <a:blip r:embed="rId3">
            <a:alphaModFix/>
          </a:blip>
          <a:stretch>
            <a:fillRect/>
          </a:stretch>
        </p:blipFill>
        <p:spPr>
          <a:xfrm>
            <a:off x="210812" y="1"/>
            <a:ext cx="3568699" cy="2634247"/>
          </a:xfrm>
          <a:prstGeom prst="rect">
            <a:avLst/>
          </a:prstGeom>
          <a:noFill/>
          <a:ln>
            <a:noFill/>
          </a:ln>
        </p:spPr>
      </p:pic>
      <p:sp>
        <p:nvSpPr>
          <p:cNvPr id="395" name="Google Shape;395;p54"/>
          <p:cNvSpPr txBox="1"/>
          <p:nvPr/>
        </p:nvSpPr>
        <p:spPr>
          <a:xfrm>
            <a:off x="3779500" y="863450"/>
            <a:ext cx="14508600" cy="1341000"/>
          </a:xfrm>
          <a:prstGeom prst="rect">
            <a:avLst/>
          </a:prstGeom>
          <a:noFill/>
          <a:ln>
            <a:noFill/>
          </a:ln>
        </p:spPr>
        <p:txBody>
          <a:bodyPr anchorCtr="0" anchor="b" bIns="182850" lIns="182850" spcFirstLastPara="1" rIns="182850" wrap="square" tIns="182850">
            <a:noAutofit/>
          </a:bodyPr>
          <a:lstStyle/>
          <a:p>
            <a:pPr indent="0" lvl="0" marL="0" rtl="0" algn="l">
              <a:spcBef>
                <a:spcPts val="0"/>
              </a:spcBef>
              <a:spcAft>
                <a:spcPts val="0"/>
              </a:spcAft>
              <a:buNone/>
            </a:pPr>
            <a:r>
              <a:rPr b="1" lang="en-US" sz="8400">
                <a:solidFill>
                  <a:srgbClr val="FFB700"/>
                </a:solidFill>
                <a:latin typeface="Lato"/>
                <a:ea typeface="Lato"/>
                <a:cs typeface="Lato"/>
                <a:sym typeface="Lato"/>
              </a:rPr>
              <a:t>PSTO Family Education Night</a:t>
            </a:r>
            <a:endParaRPr b="1" i="1" sz="2800">
              <a:solidFill>
                <a:srgbClr val="FFB700"/>
              </a:solidFill>
              <a:latin typeface="Times New Roman"/>
              <a:ea typeface="Times New Roman"/>
              <a:cs typeface="Times New Roman"/>
              <a:sym typeface="Times New Roman"/>
            </a:endParaRPr>
          </a:p>
        </p:txBody>
      </p:sp>
      <p:sp>
        <p:nvSpPr>
          <p:cNvPr id="396" name="Google Shape;396;p54"/>
          <p:cNvSpPr txBox="1"/>
          <p:nvPr/>
        </p:nvSpPr>
        <p:spPr>
          <a:xfrm>
            <a:off x="997800" y="3003350"/>
            <a:ext cx="16292400" cy="4805400"/>
          </a:xfrm>
          <a:prstGeom prst="rect">
            <a:avLst/>
          </a:prstGeom>
          <a:noFill/>
          <a:ln>
            <a:noFill/>
          </a:ln>
        </p:spPr>
        <p:txBody>
          <a:bodyPr anchorCtr="0" anchor="t" bIns="182850" lIns="182850" spcFirstLastPara="1" rIns="182850" wrap="square" tIns="182850">
            <a:noAutofit/>
          </a:bodyPr>
          <a:lstStyle/>
          <a:p>
            <a:pPr indent="0" lvl="0" marL="0" rtl="0" algn="ctr">
              <a:lnSpc>
                <a:spcPct val="115000"/>
              </a:lnSpc>
              <a:spcBef>
                <a:spcPts val="0"/>
              </a:spcBef>
              <a:spcAft>
                <a:spcPts val="0"/>
              </a:spcAft>
              <a:buNone/>
            </a:pPr>
            <a:r>
              <a:rPr b="1" lang="en-US" sz="5400">
                <a:solidFill>
                  <a:srgbClr val="0B5394"/>
                </a:solidFill>
                <a:latin typeface="Lato"/>
                <a:ea typeface="Lato"/>
                <a:cs typeface="Lato"/>
                <a:sym typeface="Lato"/>
              </a:rPr>
              <a:t>Thurs 3/26 @ 6:30pm in Bailey Innovation Center </a:t>
            </a:r>
            <a:r>
              <a:rPr lang="en-US" sz="5200">
                <a:solidFill>
                  <a:srgbClr val="0B5394"/>
                </a:solidFill>
                <a:latin typeface="Lato"/>
                <a:ea typeface="Lato"/>
                <a:cs typeface="Lato"/>
                <a:sym typeface="Lato"/>
              </a:rPr>
              <a:t>PSTO General Meeting &amp; elections followed by presentation by </a:t>
            </a:r>
            <a:r>
              <a:rPr b="1" lang="en-US" sz="5200">
                <a:solidFill>
                  <a:srgbClr val="0B5394"/>
                </a:solidFill>
                <a:latin typeface="Lato"/>
                <a:ea typeface="Lato"/>
                <a:cs typeface="Lato"/>
                <a:sym typeface="Lato"/>
              </a:rPr>
              <a:t>Dr. Ramirez</a:t>
            </a:r>
            <a:r>
              <a:rPr lang="en-US" sz="5200">
                <a:solidFill>
                  <a:srgbClr val="0B5394"/>
                </a:solidFill>
                <a:latin typeface="Lato"/>
                <a:ea typeface="Lato"/>
                <a:cs typeface="Lato"/>
                <a:sym typeface="Lato"/>
              </a:rPr>
              <a:t>, </a:t>
            </a:r>
            <a:endParaRPr sz="5200">
              <a:solidFill>
                <a:srgbClr val="0B5394"/>
              </a:solidFill>
              <a:latin typeface="Lato"/>
              <a:ea typeface="Lato"/>
              <a:cs typeface="Lato"/>
              <a:sym typeface="Lato"/>
            </a:endParaRPr>
          </a:p>
          <a:p>
            <a:pPr indent="0" lvl="0" marL="0" rtl="0" algn="ctr">
              <a:lnSpc>
                <a:spcPct val="115000"/>
              </a:lnSpc>
              <a:spcBef>
                <a:spcPts val="0"/>
              </a:spcBef>
              <a:spcAft>
                <a:spcPts val="0"/>
              </a:spcAft>
              <a:buNone/>
            </a:pPr>
            <a:r>
              <a:rPr b="1" lang="en-US" sz="4800">
                <a:solidFill>
                  <a:srgbClr val="0B5394"/>
                </a:solidFill>
                <a:latin typeface="Lato"/>
                <a:ea typeface="Lato"/>
                <a:cs typeface="Lato"/>
                <a:sym typeface="Lato"/>
              </a:rPr>
              <a:t>District Coordinator, College &amp; Career Readiness</a:t>
            </a:r>
            <a:endParaRPr b="1" sz="4800">
              <a:solidFill>
                <a:srgbClr val="0B5394"/>
              </a:solidFill>
              <a:latin typeface="Lato"/>
              <a:ea typeface="Lato"/>
              <a:cs typeface="Lato"/>
              <a:sym typeface="Lato"/>
            </a:endParaRPr>
          </a:p>
          <a:p>
            <a:pPr indent="0" lvl="0" marL="0" rtl="0" algn="ctr">
              <a:lnSpc>
                <a:spcPct val="115000"/>
              </a:lnSpc>
              <a:spcBef>
                <a:spcPts val="0"/>
              </a:spcBef>
              <a:spcAft>
                <a:spcPts val="0"/>
              </a:spcAft>
              <a:buNone/>
            </a:pPr>
            <a:r>
              <a:rPr lang="en-US" sz="5200">
                <a:solidFill>
                  <a:srgbClr val="0B5394"/>
                </a:solidFill>
                <a:latin typeface="Lato"/>
                <a:ea typeface="Lato"/>
                <a:cs typeface="Lato"/>
                <a:sym typeface="Lato"/>
              </a:rPr>
              <a:t>(</a:t>
            </a:r>
            <a:r>
              <a:rPr b="1" lang="en-US" sz="5200">
                <a:solidFill>
                  <a:srgbClr val="0B5394"/>
                </a:solidFill>
                <a:latin typeface="Lato"/>
                <a:ea typeface="Lato"/>
                <a:cs typeface="Lato"/>
                <a:sym typeface="Lato"/>
              </a:rPr>
              <a:t>CTE and ROP opportunities</a:t>
            </a:r>
            <a:r>
              <a:rPr lang="en-US" sz="5200">
                <a:solidFill>
                  <a:srgbClr val="0B5394"/>
                </a:solidFill>
                <a:latin typeface="Lato"/>
                <a:ea typeface="Lato"/>
                <a:cs typeface="Lato"/>
                <a:sym typeface="Lato"/>
              </a:rPr>
              <a:t>)</a:t>
            </a:r>
            <a:endParaRPr sz="7400">
              <a:solidFill>
                <a:srgbClr val="0B5394"/>
              </a:solidFill>
              <a:highlight>
                <a:srgbClr val="FFFFFF"/>
              </a:highlight>
              <a:latin typeface="Lato"/>
              <a:ea typeface="Lato"/>
              <a:cs typeface="Lato"/>
              <a:sym typeface="Lato"/>
            </a:endParaRPr>
          </a:p>
          <a:p>
            <a:pPr indent="0" lvl="0" marL="0" rtl="0" algn="ctr">
              <a:spcBef>
                <a:spcPts val="0"/>
              </a:spcBef>
              <a:spcAft>
                <a:spcPts val="2000"/>
              </a:spcAft>
              <a:buNone/>
            </a:pPr>
            <a:r>
              <a:t/>
            </a:r>
            <a:endParaRPr sz="2200">
              <a:solidFill>
                <a:srgbClr val="222222"/>
              </a:solidFill>
              <a:highlight>
                <a:srgbClr val="FFFFFF"/>
              </a:high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0" name="Shape 400"/>
        <p:cNvGrpSpPr/>
        <p:nvPr/>
      </p:nvGrpSpPr>
      <p:grpSpPr>
        <a:xfrm>
          <a:off x="0" y="0"/>
          <a:ext cx="0" cy="0"/>
          <a:chOff x="0" y="0"/>
          <a:chExt cx="0" cy="0"/>
        </a:xfrm>
      </p:grpSpPr>
      <p:sp>
        <p:nvSpPr>
          <p:cNvPr id="401" name="Google Shape;401;p55"/>
          <p:cNvSpPr txBox="1"/>
          <p:nvPr>
            <p:ph idx="1" type="subTitle"/>
          </p:nvPr>
        </p:nvSpPr>
        <p:spPr>
          <a:xfrm>
            <a:off x="1235550" y="3017200"/>
            <a:ext cx="16546200" cy="5685600"/>
          </a:xfrm>
          <a:prstGeom prst="rect">
            <a:avLst/>
          </a:prstGeom>
        </p:spPr>
        <p:txBody>
          <a:bodyPr anchorCtr="0" anchor="t" bIns="182850" lIns="182850" spcFirstLastPara="1" rIns="182850" wrap="square" tIns="182850">
            <a:noAutofit/>
          </a:bodyPr>
          <a:lstStyle/>
          <a:p>
            <a:pPr indent="-711200" lvl="0" marL="914400" rtl="0" algn="l">
              <a:lnSpc>
                <a:spcPct val="150000"/>
              </a:lnSpc>
              <a:spcBef>
                <a:spcPts val="0"/>
              </a:spcBef>
              <a:spcAft>
                <a:spcPts val="0"/>
              </a:spcAft>
              <a:buClr>
                <a:srgbClr val="16478E"/>
              </a:buClr>
              <a:buSzPts val="4000"/>
              <a:buFont typeface="Lato"/>
              <a:buChar char="➔"/>
            </a:pPr>
            <a:r>
              <a:rPr b="1" lang="en-US" sz="4000">
                <a:solidFill>
                  <a:srgbClr val="16478E"/>
                </a:solidFill>
                <a:latin typeface="Lato"/>
                <a:ea typeface="Lato"/>
                <a:cs typeface="Lato"/>
                <a:sym typeface="Lato"/>
              </a:rPr>
              <a:t>Join the PSTO Family Remind Group:  </a:t>
            </a:r>
            <a:r>
              <a:rPr b="1" lang="en-US" sz="4000">
                <a:solidFill>
                  <a:srgbClr val="16478E"/>
                </a:solidFill>
                <a:latin typeface="Lato"/>
                <a:ea typeface="Lato"/>
                <a:cs typeface="Lato"/>
                <a:sym typeface="Lato"/>
              </a:rPr>
              <a:t>Text “@pstofamily” to 81010</a:t>
            </a:r>
            <a:endParaRPr b="1" sz="4000">
              <a:solidFill>
                <a:srgbClr val="16478E"/>
              </a:solidFill>
              <a:latin typeface="Lato"/>
              <a:ea typeface="Lato"/>
              <a:cs typeface="Lato"/>
              <a:sym typeface="Lato"/>
            </a:endParaRPr>
          </a:p>
          <a:p>
            <a:pPr indent="-711200" lvl="0" marL="914400" rtl="0" algn="l">
              <a:lnSpc>
                <a:spcPct val="15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Follow us on Instagram and Facebook:</a:t>
            </a:r>
            <a:endParaRPr b="1" sz="4000">
              <a:solidFill>
                <a:srgbClr val="16478E"/>
              </a:solidFill>
              <a:latin typeface="Lato"/>
              <a:ea typeface="Lato"/>
              <a:cs typeface="Lato"/>
              <a:sym typeface="Lato"/>
            </a:endParaRPr>
          </a:p>
          <a:p>
            <a:pPr indent="-711200" lvl="1" marL="1828800" rtl="0" algn="l">
              <a:lnSpc>
                <a:spcPct val="15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@ETHSPSTO and @ElToroChargers5K </a:t>
            </a:r>
            <a:endParaRPr b="1" sz="4000">
              <a:solidFill>
                <a:srgbClr val="16478E"/>
              </a:solidFill>
              <a:latin typeface="Lato"/>
              <a:ea typeface="Lato"/>
              <a:cs typeface="Lato"/>
              <a:sym typeface="Lato"/>
            </a:endParaRPr>
          </a:p>
          <a:p>
            <a:pPr indent="-711200" lvl="0" marL="914400" rtl="0" algn="l">
              <a:lnSpc>
                <a:spcPct val="15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Visit us at  www.ethsPSTO.org</a:t>
            </a:r>
            <a:endParaRPr b="1" sz="4000">
              <a:solidFill>
                <a:srgbClr val="16478E"/>
              </a:solidFill>
              <a:latin typeface="Lato"/>
              <a:ea typeface="Lato"/>
              <a:cs typeface="Lato"/>
              <a:sym typeface="Lato"/>
            </a:endParaRPr>
          </a:p>
          <a:p>
            <a:pPr indent="-711200" lvl="0" marL="914400" rtl="0" algn="l">
              <a:lnSpc>
                <a:spcPct val="150000"/>
              </a:lnSpc>
              <a:spcBef>
                <a:spcPts val="2000"/>
              </a:spcBef>
              <a:spcAft>
                <a:spcPts val="0"/>
              </a:spcAft>
              <a:buClr>
                <a:srgbClr val="16478E"/>
              </a:buClr>
              <a:buSzPts val="4000"/>
              <a:buFont typeface="Lato"/>
              <a:buChar char="➔"/>
            </a:pPr>
            <a:r>
              <a:rPr b="1" lang="en-US" sz="4000">
                <a:solidFill>
                  <a:srgbClr val="16478E"/>
                </a:solidFill>
                <a:latin typeface="Lato"/>
                <a:ea typeface="Lato"/>
                <a:cs typeface="Lato"/>
                <a:sym typeface="Lato"/>
              </a:rPr>
              <a:t>Faith Lattomus - president@ETHSPSTO.org</a:t>
            </a:r>
            <a:endParaRPr b="1" sz="4000">
              <a:solidFill>
                <a:srgbClr val="16478E"/>
              </a:solidFill>
              <a:latin typeface="Lato"/>
              <a:ea typeface="Lato"/>
              <a:cs typeface="Lato"/>
              <a:sym typeface="Lato"/>
            </a:endParaRPr>
          </a:p>
          <a:p>
            <a:pPr indent="0" lvl="0" marL="0" rtl="0" algn="l">
              <a:lnSpc>
                <a:spcPct val="115000"/>
              </a:lnSpc>
              <a:spcBef>
                <a:spcPts val="2000"/>
              </a:spcBef>
              <a:spcAft>
                <a:spcPts val="0"/>
              </a:spcAft>
              <a:buNone/>
            </a:pPr>
            <a:r>
              <a:t/>
            </a:r>
            <a:endParaRPr b="1" sz="3800">
              <a:solidFill>
                <a:srgbClr val="16478E"/>
              </a:solidFill>
              <a:latin typeface="Lato"/>
              <a:ea typeface="Lato"/>
              <a:cs typeface="Lato"/>
              <a:sym typeface="Lato"/>
            </a:endParaRPr>
          </a:p>
          <a:p>
            <a:pPr indent="0" lvl="0" marL="0" rtl="0" algn="ctr">
              <a:spcBef>
                <a:spcPts val="2000"/>
              </a:spcBef>
              <a:spcAft>
                <a:spcPts val="0"/>
              </a:spcAft>
              <a:buClr>
                <a:schemeClr val="dk1"/>
              </a:buClr>
              <a:buSzPts val="2200"/>
              <a:buFont typeface="Arial"/>
              <a:buNone/>
            </a:pPr>
            <a:r>
              <a:t/>
            </a:r>
            <a:endParaRPr b="1" sz="3800">
              <a:solidFill>
                <a:srgbClr val="16478E"/>
              </a:solidFill>
              <a:latin typeface="Lato"/>
              <a:ea typeface="Lato"/>
              <a:cs typeface="Lato"/>
              <a:sym typeface="Lato"/>
            </a:endParaRPr>
          </a:p>
          <a:p>
            <a:pPr indent="0" lvl="0" marL="0" rtl="0" algn="ctr">
              <a:spcBef>
                <a:spcPts val="0"/>
              </a:spcBef>
              <a:spcAft>
                <a:spcPts val="0"/>
              </a:spcAft>
              <a:buClr>
                <a:schemeClr val="dk1"/>
              </a:buClr>
              <a:buSzPts val="2200"/>
              <a:buFont typeface="Arial"/>
              <a:buNone/>
            </a:pPr>
            <a:r>
              <a:t/>
            </a:r>
            <a:endParaRPr b="1" sz="3800">
              <a:solidFill>
                <a:srgbClr val="16478E"/>
              </a:solidFill>
              <a:latin typeface="Lato"/>
              <a:ea typeface="Lato"/>
              <a:cs typeface="Lato"/>
              <a:sym typeface="Lato"/>
            </a:endParaRPr>
          </a:p>
          <a:p>
            <a:pPr indent="0" lvl="0" marL="0" rtl="0" algn="l">
              <a:spcBef>
                <a:spcPts val="0"/>
              </a:spcBef>
              <a:spcAft>
                <a:spcPts val="0"/>
              </a:spcAft>
              <a:buClr>
                <a:schemeClr val="dk1"/>
              </a:buClr>
              <a:buSzPts val="2200"/>
              <a:buFont typeface="Arial"/>
              <a:buNone/>
            </a:pPr>
            <a:r>
              <a:t/>
            </a:r>
            <a:endParaRPr b="1" sz="3800">
              <a:solidFill>
                <a:srgbClr val="16478E"/>
              </a:solidFill>
              <a:latin typeface="Lato"/>
              <a:ea typeface="Lato"/>
              <a:cs typeface="Lato"/>
              <a:sym typeface="Lato"/>
            </a:endParaRPr>
          </a:p>
          <a:p>
            <a:pPr indent="0" lvl="0" marL="0" rtl="0" algn="l">
              <a:spcBef>
                <a:spcPts val="0"/>
              </a:spcBef>
              <a:spcAft>
                <a:spcPts val="0"/>
              </a:spcAft>
              <a:buClr>
                <a:schemeClr val="dk1"/>
              </a:buClr>
              <a:buSzPts val="2200"/>
              <a:buFont typeface="Arial"/>
              <a:buNone/>
            </a:pPr>
            <a:r>
              <a:t/>
            </a:r>
            <a:endParaRPr b="1" sz="3800">
              <a:solidFill>
                <a:srgbClr val="16478E"/>
              </a:solidFill>
              <a:latin typeface="Lato"/>
              <a:ea typeface="Lato"/>
              <a:cs typeface="Lato"/>
              <a:sym typeface="Lato"/>
            </a:endParaRPr>
          </a:p>
        </p:txBody>
      </p:sp>
      <p:cxnSp>
        <p:nvCxnSpPr>
          <p:cNvPr id="402" name="Google Shape;402;p55"/>
          <p:cNvCxnSpPr/>
          <p:nvPr/>
        </p:nvCxnSpPr>
        <p:spPr>
          <a:xfrm>
            <a:off x="4453400" y="606100"/>
            <a:ext cx="13913400" cy="0"/>
          </a:xfrm>
          <a:prstGeom prst="straightConnector1">
            <a:avLst/>
          </a:prstGeom>
          <a:noFill/>
          <a:ln cap="flat" cmpd="sng" w="76200">
            <a:solidFill>
              <a:srgbClr val="FFB700"/>
            </a:solidFill>
            <a:prstDash val="solid"/>
            <a:round/>
            <a:headEnd len="med" w="med" type="none"/>
            <a:tailEnd len="med" w="med" type="none"/>
          </a:ln>
        </p:spPr>
      </p:cxnSp>
      <p:cxnSp>
        <p:nvCxnSpPr>
          <p:cNvPr id="403" name="Google Shape;403;p55"/>
          <p:cNvCxnSpPr/>
          <p:nvPr/>
        </p:nvCxnSpPr>
        <p:spPr>
          <a:xfrm>
            <a:off x="0" y="9486550"/>
            <a:ext cx="18288000" cy="52800"/>
          </a:xfrm>
          <a:prstGeom prst="straightConnector1">
            <a:avLst/>
          </a:prstGeom>
          <a:noFill/>
          <a:ln cap="flat" cmpd="sng" w="76200">
            <a:solidFill>
              <a:srgbClr val="FFB700"/>
            </a:solidFill>
            <a:prstDash val="solid"/>
            <a:round/>
            <a:headEnd len="med" w="med" type="none"/>
            <a:tailEnd len="med" w="med" type="none"/>
          </a:ln>
        </p:spPr>
      </p:cxnSp>
      <p:pic>
        <p:nvPicPr>
          <p:cNvPr id="404" name="Google Shape;404;p55" title="ETHS PSTO HiRes White.png"/>
          <p:cNvPicPr preferRelativeResize="0"/>
          <p:nvPr/>
        </p:nvPicPr>
        <p:blipFill>
          <a:blip r:embed="rId3">
            <a:alphaModFix/>
          </a:blip>
          <a:stretch>
            <a:fillRect/>
          </a:stretch>
        </p:blipFill>
        <p:spPr>
          <a:xfrm>
            <a:off x="210812" y="1"/>
            <a:ext cx="3568699" cy="2634247"/>
          </a:xfrm>
          <a:prstGeom prst="rect">
            <a:avLst/>
          </a:prstGeom>
          <a:noFill/>
          <a:ln>
            <a:noFill/>
          </a:ln>
        </p:spPr>
      </p:pic>
      <p:pic>
        <p:nvPicPr>
          <p:cNvPr id="405" name="Google Shape;405;p55"/>
          <p:cNvPicPr preferRelativeResize="0"/>
          <p:nvPr/>
        </p:nvPicPr>
        <p:blipFill>
          <a:blip r:embed="rId4">
            <a:alphaModFix/>
          </a:blip>
          <a:stretch>
            <a:fillRect/>
          </a:stretch>
        </p:blipFill>
        <p:spPr>
          <a:xfrm>
            <a:off x="13911550" y="4429346"/>
            <a:ext cx="3869948" cy="3869948"/>
          </a:xfrm>
          <a:prstGeom prst="rect">
            <a:avLst/>
          </a:prstGeom>
          <a:noFill/>
          <a:ln>
            <a:noFill/>
          </a:ln>
        </p:spPr>
      </p:pic>
      <p:sp>
        <p:nvSpPr>
          <p:cNvPr id="406" name="Google Shape;406;p55"/>
          <p:cNvSpPr txBox="1"/>
          <p:nvPr/>
        </p:nvSpPr>
        <p:spPr>
          <a:xfrm>
            <a:off x="12126000" y="8702950"/>
            <a:ext cx="6162000" cy="6060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Clr>
                <a:schemeClr val="dk1"/>
              </a:buClr>
              <a:buSzPts val="2200"/>
              <a:buFont typeface="Arial"/>
              <a:buNone/>
            </a:pPr>
            <a:r>
              <a:rPr b="1" i="1" lang="en-US" sz="3600">
                <a:solidFill>
                  <a:schemeClr val="accent1"/>
                </a:solidFill>
                <a:latin typeface="Times New Roman"/>
                <a:ea typeface="Times New Roman"/>
                <a:cs typeface="Times New Roman"/>
                <a:sym typeface="Times New Roman"/>
              </a:rPr>
              <a:t>Join the ETHS PSTO today!</a:t>
            </a:r>
            <a:endParaRPr sz="3600">
              <a:solidFill>
                <a:schemeClr val="accent1"/>
              </a:solidFill>
            </a:endParaRPr>
          </a:p>
        </p:txBody>
      </p:sp>
      <p:sp>
        <p:nvSpPr>
          <p:cNvPr id="407" name="Google Shape;407;p55"/>
          <p:cNvSpPr txBox="1"/>
          <p:nvPr/>
        </p:nvSpPr>
        <p:spPr>
          <a:xfrm>
            <a:off x="4453400" y="758500"/>
            <a:ext cx="13506000" cy="1339200"/>
          </a:xfrm>
          <a:prstGeom prst="rect">
            <a:avLst/>
          </a:prstGeom>
          <a:noFill/>
          <a:ln>
            <a:noFill/>
          </a:ln>
        </p:spPr>
        <p:txBody>
          <a:bodyPr anchorCtr="0" anchor="b" bIns="182850" lIns="182850" spcFirstLastPara="1" rIns="182850" wrap="square" tIns="182850">
            <a:noAutofit/>
          </a:bodyPr>
          <a:lstStyle/>
          <a:p>
            <a:pPr indent="0" lvl="0" marL="0" rtl="0" algn="l">
              <a:spcBef>
                <a:spcPts val="0"/>
              </a:spcBef>
              <a:spcAft>
                <a:spcPts val="0"/>
              </a:spcAft>
              <a:buClr>
                <a:schemeClr val="dk1"/>
              </a:buClr>
              <a:buSzPts val="2200"/>
              <a:buFont typeface="Arial"/>
              <a:buNone/>
            </a:pPr>
            <a:r>
              <a:rPr b="1" lang="en-US" sz="8400">
                <a:solidFill>
                  <a:srgbClr val="FFB700"/>
                </a:solidFill>
                <a:latin typeface="Lato"/>
                <a:ea typeface="Lato"/>
                <a:cs typeface="Lato"/>
                <a:sym typeface="Lato"/>
              </a:rPr>
              <a:t>Connect with PSTO </a:t>
            </a:r>
            <a:endParaRPr b="1" i="1" sz="2800">
              <a:solidFill>
                <a:srgbClr val="FFB700"/>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6"/>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0" lvl="0" marL="914400" marR="0" rtl="0" algn="l">
              <a:lnSpc>
                <a:spcPct val="100000"/>
              </a:lnSpc>
              <a:spcBef>
                <a:spcPts val="0"/>
              </a:spcBef>
              <a:spcAft>
                <a:spcPts val="0"/>
              </a:spcAft>
              <a:buClr>
                <a:schemeClr val="lt1"/>
              </a:buClr>
              <a:buSzPts val="7200"/>
              <a:buFont typeface="Libre Franklin"/>
              <a:buNone/>
            </a:pPr>
            <a:r>
              <a:rPr lang="en-US">
                <a:solidFill>
                  <a:schemeClr val="lt1"/>
                </a:solidFill>
              </a:rPr>
              <a:t>Agenda</a:t>
            </a:r>
            <a:endParaRPr>
              <a:latin typeface="Oswald"/>
              <a:ea typeface="Oswald"/>
              <a:cs typeface="Oswald"/>
              <a:sym typeface="Oswald"/>
            </a:endParaRPr>
          </a:p>
        </p:txBody>
      </p:sp>
      <p:sp>
        <p:nvSpPr>
          <p:cNvPr id="414" name="Google Shape;414;p56"/>
          <p:cNvSpPr txBox="1"/>
          <p:nvPr>
            <p:ph idx="1" type="body"/>
          </p:nvPr>
        </p:nvSpPr>
        <p:spPr>
          <a:xfrm>
            <a:off x="623400" y="2064350"/>
            <a:ext cx="17041200" cy="7259400"/>
          </a:xfrm>
          <a:prstGeom prst="rect">
            <a:avLst/>
          </a:prstGeom>
          <a:noFill/>
          <a:ln>
            <a:noFill/>
          </a:ln>
        </p:spPr>
        <p:txBody>
          <a:bodyPr anchorCtr="0" anchor="t" bIns="182850" lIns="182850" spcFirstLastPara="1" rIns="182850" wrap="square" tIns="182850">
            <a:noAutofit/>
          </a:bodyPr>
          <a:lstStyle/>
          <a:p>
            <a:pPr indent="-749300" lvl="0" marL="914400" rtl="0" algn="l">
              <a:spcBef>
                <a:spcPts val="0"/>
              </a:spcBef>
              <a:spcAft>
                <a:spcPts val="0"/>
              </a:spcAft>
              <a:buClr>
                <a:schemeClr val="dk1"/>
              </a:buClr>
              <a:buSzPts val="4600"/>
              <a:buAutoNum type="arabicPeriod"/>
            </a:pPr>
            <a:r>
              <a:rPr lang="en-US" sz="4600">
                <a:solidFill>
                  <a:schemeClr val="dk1"/>
                </a:solidFill>
              </a:rPr>
              <a:t>ET Counseling Staff and resources</a:t>
            </a:r>
            <a:endParaRPr sz="4600">
              <a:solidFill>
                <a:schemeClr val="dk1"/>
              </a:solidFill>
            </a:endParaRPr>
          </a:p>
          <a:p>
            <a:pPr indent="-749300" lvl="0" marL="914400" rtl="0" algn="l">
              <a:spcBef>
                <a:spcPts val="0"/>
              </a:spcBef>
              <a:spcAft>
                <a:spcPts val="0"/>
              </a:spcAft>
              <a:buClr>
                <a:schemeClr val="dk1"/>
              </a:buClr>
              <a:buSzPts val="4600"/>
              <a:buAutoNum type="arabicPeriod"/>
            </a:pPr>
            <a:r>
              <a:rPr lang="en-US" sz="4600">
                <a:solidFill>
                  <a:schemeClr val="dk1"/>
                </a:solidFill>
              </a:rPr>
              <a:t>Graduation vs. A-G requirements</a:t>
            </a:r>
            <a:endParaRPr sz="4600">
              <a:solidFill>
                <a:schemeClr val="dk1"/>
              </a:solidFill>
              <a:highlight>
                <a:srgbClr val="FF0000"/>
              </a:highlight>
            </a:endParaRPr>
          </a:p>
          <a:p>
            <a:pPr indent="-749300" lvl="0" marL="914400" rtl="0" algn="l">
              <a:spcBef>
                <a:spcPts val="0"/>
              </a:spcBef>
              <a:spcAft>
                <a:spcPts val="0"/>
              </a:spcAft>
              <a:buClr>
                <a:schemeClr val="dk1"/>
              </a:buClr>
              <a:buSzPts val="4600"/>
              <a:buAutoNum type="arabicPeriod"/>
            </a:pPr>
            <a:r>
              <a:rPr lang="en-US" sz="4600">
                <a:solidFill>
                  <a:schemeClr val="dk1"/>
                </a:solidFill>
              </a:rPr>
              <a:t>Post High School Options</a:t>
            </a:r>
            <a:endParaRPr sz="4600">
              <a:solidFill>
                <a:schemeClr val="dk1"/>
              </a:solidFill>
            </a:endParaRPr>
          </a:p>
          <a:p>
            <a:pPr indent="-749300" lvl="0" marL="914400" rtl="0" algn="l">
              <a:spcBef>
                <a:spcPts val="0"/>
              </a:spcBef>
              <a:spcAft>
                <a:spcPts val="0"/>
              </a:spcAft>
              <a:buClr>
                <a:schemeClr val="dk1"/>
              </a:buClr>
              <a:buSzPts val="4600"/>
              <a:buAutoNum type="arabicPeriod"/>
            </a:pPr>
            <a:r>
              <a:rPr lang="en-US" sz="4600">
                <a:solidFill>
                  <a:schemeClr val="dk1"/>
                </a:solidFill>
              </a:rPr>
              <a:t>Sophomore Presentation Overview</a:t>
            </a:r>
            <a:endParaRPr sz="4600">
              <a:solidFill>
                <a:schemeClr val="dk1"/>
              </a:solidFill>
            </a:endParaRPr>
          </a:p>
          <a:p>
            <a:pPr indent="-749300" lvl="0" marL="914400" rtl="0" algn="l">
              <a:spcBef>
                <a:spcPts val="0"/>
              </a:spcBef>
              <a:spcAft>
                <a:spcPts val="0"/>
              </a:spcAft>
              <a:buClr>
                <a:schemeClr val="dk1"/>
              </a:buClr>
              <a:buSzPts val="4600"/>
              <a:buAutoNum type="arabicPeriod"/>
            </a:pPr>
            <a:r>
              <a:rPr lang="en-US" sz="4600">
                <a:solidFill>
                  <a:schemeClr val="dk1"/>
                </a:solidFill>
              </a:rPr>
              <a:t>Communications and Resources</a:t>
            </a:r>
            <a:endParaRPr sz="4600">
              <a:solidFill>
                <a:schemeClr val="dk1"/>
              </a:solidFill>
            </a:endParaRPr>
          </a:p>
        </p:txBody>
      </p:sp>
      <p:pic>
        <p:nvPicPr>
          <p:cNvPr id="415" name="Google Shape;415;p56"/>
          <p:cNvPicPr preferRelativeResize="0"/>
          <p:nvPr/>
        </p:nvPicPr>
        <p:blipFill>
          <a:blip r:embed="rId3">
            <a:alphaModFix/>
          </a:blip>
          <a:stretch>
            <a:fillRect/>
          </a:stretch>
        </p:blipFill>
        <p:spPr>
          <a:xfrm>
            <a:off x="11569247" y="2553675"/>
            <a:ext cx="3641925" cy="4361750"/>
          </a:xfrm>
          <a:prstGeom prst="rect">
            <a:avLst/>
          </a:prstGeom>
          <a:noFill/>
          <a:ln>
            <a:noFill/>
          </a:ln>
        </p:spPr>
      </p:pic>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7"/>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0" lvl="0" marL="914400" marR="0" rtl="0" algn="l">
              <a:lnSpc>
                <a:spcPct val="100000"/>
              </a:lnSpc>
              <a:spcBef>
                <a:spcPts val="0"/>
              </a:spcBef>
              <a:spcAft>
                <a:spcPts val="0"/>
              </a:spcAft>
              <a:buClr>
                <a:schemeClr val="lt1"/>
              </a:buClr>
              <a:buSzPts val="7200"/>
              <a:buFont typeface="Libre Franklin"/>
              <a:buNone/>
            </a:pPr>
            <a:r>
              <a:rPr lang="en-US">
                <a:solidFill>
                  <a:schemeClr val="lt1"/>
                </a:solidFill>
              </a:rPr>
              <a:t>MTSS - Positive Behavior Supports at ETHS</a:t>
            </a:r>
            <a:endParaRPr>
              <a:latin typeface="Oswald"/>
              <a:ea typeface="Oswald"/>
              <a:cs typeface="Oswald"/>
              <a:sym typeface="Oswald"/>
            </a:endParaRPr>
          </a:p>
        </p:txBody>
      </p:sp>
      <p:sp>
        <p:nvSpPr>
          <p:cNvPr id="422" name="Google Shape;422;p57"/>
          <p:cNvSpPr txBox="1"/>
          <p:nvPr>
            <p:ph idx="1" type="body"/>
          </p:nvPr>
        </p:nvSpPr>
        <p:spPr>
          <a:xfrm>
            <a:off x="6153550" y="2064350"/>
            <a:ext cx="11511000" cy="72594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Clr>
                <a:schemeClr val="dk1"/>
              </a:buClr>
              <a:buSzPts val="2200"/>
              <a:buFont typeface="Arial"/>
              <a:buNone/>
            </a:pPr>
            <a:r>
              <a:rPr lang="en-US" sz="4200">
                <a:solidFill>
                  <a:schemeClr val="dk1"/>
                </a:solidFill>
              </a:rPr>
              <a:t>In August 2025, ETHS launched our Positive Behavior Supports. All students are aware of the classroom-based and school-wide behavior expectations. When they demonstrate actions that align with being </a:t>
            </a:r>
            <a:r>
              <a:rPr b="1" lang="en-US" sz="4200">
                <a:solidFill>
                  <a:schemeClr val="dk1"/>
                </a:solidFill>
              </a:rPr>
              <a:t>Respectful, Responsible, and Kind</a:t>
            </a:r>
            <a:r>
              <a:rPr lang="en-US" sz="4200">
                <a:solidFill>
                  <a:schemeClr val="dk1"/>
                </a:solidFill>
              </a:rPr>
              <a:t>, they will be rewarded with a point that is redeemable for items in our MTSS prize store. When they demonstrate actions that do not align with our expectations, there will be consequences and parents/guardians will be notified.</a:t>
            </a:r>
            <a:endParaRPr sz="4200">
              <a:solidFill>
                <a:schemeClr val="dk1"/>
              </a:solidFill>
            </a:endParaRPr>
          </a:p>
          <a:p>
            <a:pPr indent="0" lvl="0" marL="0" rtl="0" algn="ctr">
              <a:spcBef>
                <a:spcPts val="0"/>
              </a:spcBef>
              <a:spcAft>
                <a:spcPts val="0"/>
              </a:spcAft>
              <a:buNone/>
            </a:pPr>
            <a:r>
              <a:t/>
            </a:r>
            <a:endParaRPr sz="4400">
              <a:solidFill>
                <a:schemeClr val="dk1"/>
              </a:solidFill>
            </a:endParaRPr>
          </a:p>
        </p:txBody>
      </p:sp>
      <p:pic>
        <p:nvPicPr>
          <p:cNvPr id="423" name="Google Shape;423;p57" title="tshirt.v5a (1).jpg"/>
          <p:cNvPicPr preferRelativeResize="0"/>
          <p:nvPr/>
        </p:nvPicPr>
        <p:blipFill>
          <a:blip r:embed="rId3">
            <a:alphaModFix/>
          </a:blip>
          <a:stretch>
            <a:fillRect/>
          </a:stretch>
        </p:blipFill>
        <p:spPr>
          <a:xfrm>
            <a:off x="576798" y="3242175"/>
            <a:ext cx="4908554" cy="49037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8"/>
          <p:cNvSpPr txBox="1"/>
          <p:nvPr>
            <p:ph idx="1" type="body"/>
          </p:nvPr>
        </p:nvSpPr>
        <p:spPr>
          <a:xfrm>
            <a:off x="391650" y="2118600"/>
            <a:ext cx="16514400" cy="73344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a:solidFill>
                  <a:schemeClr val="dk1"/>
                </a:solidFill>
              </a:rPr>
              <a:t>Encourage your student to visit us in the Counseling Hallway before school, during Snack or Lunch, or after school</a:t>
            </a:r>
            <a:endParaRPr>
              <a:solidFill>
                <a:schemeClr val="dk1"/>
              </a:solidFill>
            </a:endParaRPr>
          </a:p>
          <a:p>
            <a:pPr indent="0" lvl="0" marL="0" rtl="0" algn="l">
              <a:spcBef>
                <a:spcPts val="1600"/>
              </a:spcBef>
              <a:spcAft>
                <a:spcPts val="0"/>
              </a:spcAft>
              <a:buNone/>
            </a:pPr>
            <a:r>
              <a:t/>
            </a:r>
            <a:endParaRPr sz="2400">
              <a:solidFill>
                <a:schemeClr val="dk1"/>
              </a:solidFill>
            </a:endParaRPr>
          </a:p>
          <a:p>
            <a:pPr indent="0" lvl="0" marL="0" rtl="0" algn="l">
              <a:spcBef>
                <a:spcPts val="1600"/>
              </a:spcBef>
              <a:spcAft>
                <a:spcPts val="0"/>
              </a:spcAft>
              <a:buNone/>
            </a:pPr>
            <a:r>
              <a:t/>
            </a:r>
            <a:endParaRPr sz="1200">
              <a:solidFill>
                <a:schemeClr val="dk1"/>
              </a:solidFill>
            </a:endParaRPr>
          </a:p>
          <a:p>
            <a:pPr indent="0" lvl="0" marL="0" rtl="0" algn="l">
              <a:spcBef>
                <a:spcPts val="1600"/>
              </a:spcBef>
              <a:spcAft>
                <a:spcPts val="0"/>
              </a:spcAft>
              <a:buNone/>
            </a:pPr>
            <a:r>
              <a:rPr lang="en-US">
                <a:solidFill>
                  <a:schemeClr val="dk1"/>
                </a:solidFill>
              </a:rPr>
              <a:t>Visit our Counseling Website</a:t>
            </a:r>
            <a:endParaRPr>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0"/>
              </a:spcAft>
              <a:buNone/>
            </a:pPr>
            <a:r>
              <a:rPr lang="en-US">
                <a:solidFill>
                  <a:schemeClr val="dk1"/>
                </a:solidFill>
              </a:rPr>
              <a:t>Follow us on Instagram</a:t>
            </a:r>
            <a:endParaRPr>
              <a:solidFill>
                <a:schemeClr val="dk1"/>
              </a:solidFill>
            </a:endParaRPr>
          </a:p>
          <a:p>
            <a:pPr indent="0" lvl="0" marL="0" rtl="0" algn="l">
              <a:spcBef>
                <a:spcPts val="0"/>
              </a:spcBef>
              <a:spcAft>
                <a:spcPts val="0"/>
              </a:spcAft>
              <a:buNone/>
            </a:pPr>
            <a:r>
              <a:rPr b="1" lang="en-US">
                <a:solidFill>
                  <a:schemeClr val="dk1"/>
                </a:solidFill>
              </a:rPr>
              <a:t>@eths_counselors</a:t>
            </a:r>
            <a:endParaRPr b="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1600"/>
              </a:spcBef>
              <a:spcAft>
                <a:spcPts val="0"/>
              </a:spcAft>
              <a:buNone/>
            </a:pPr>
            <a:r>
              <a:rPr lang="en-US">
                <a:solidFill>
                  <a:schemeClr val="dk1"/>
                </a:solidFill>
              </a:rPr>
              <a:t>Resources Google Folder </a:t>
            </a:r>
            <a:endParaRPr>
              <a:solidFill>
                <a:schemeClr val="dk1"/>
              </a:solidFill>
            </a:endParaRPr>
          </a:p>
          <a:p>
            <a:pPr indent="0" lvl="0" marL="0" rtl="0" algn="l">
              <a:spcBef>
                <a:spcPts val="0"/>
              </a:spcBef>
              <a:spcAft>
                <a:spcPts val="0"/>
              </a:spcAft>
              <a:buNone/>
            </a:pPr>
            <a:r>
              <a:rPr lang="en-US">
                <a:solidFill>
                  <a:schemeClr val="dk1"/>
                </a:solidFill>
              </a:rPr>
              <a:t>(end of presentation)</a:t>
            </a:r>
            <a:endParaRPr>
              <a:solidFill>
                <a:schemeClr val="dk1"/>
              </a:solidFill>
            </a:endParaRPr>
          </a:p>
        </p:txBody>
      </p:sp>
      <p:pic>
        <p:nvPicPr>
          <p:cNvPr id="430" name="Google Shape;430;p58">
            <a:hlinkClick r:id="rId3"/>
          </p:cNvPr>
          <p:cNvPicPr preferRelativeResize="0"/>
          <p:nvPr/>
        </p:nvPicPr>
        <p:blipFill>
          <a:blip r:embed="rId4">
            <a:alphaModFix/>
          </a:blip>
          <a:stretch>
            <a:fillRect/>
          </a:stretch>
        </p:blipFill>
        <p:spPr>
          <a:xfrm>
            <a:off x="8571651" y="3827875"/>
            <a:ext cx="8939400" cy="4830250"/>
          </a:xfrm>
          <a:prstGeom prst="rect">
            <a:avLst/>
          </a:prstGeom>
          <a:noFill/>
          <a:ln>
            <a:noFill/>
          </a:ln>
        </p:spPr>
      </p:pic>
      <p:sp>
        <p:nvSpPr>
          <p:cNvPr id="431" name="Google Shape;431;p58"/>
          <p:cNvSpPr/>
          <p:nvPr/>
        </p:nvSpPr>
        <p:spPr>
          <a:xfrm rot="3123">
            <a:off x="6775591" y="4283003"/>
            <a:ext cx="9245404" cy="1085400"/>
          </a:xfrm>
          <a:prstGeom prst="rightArrow">
            <a:avLst>
              <a:gd fmla="val 50000" name="adj1"/>
              <a:gd fmla="val 50000" name="adj2"/>
            </a:avLst>
          </a:prstGeom>
          <a:solidFill>
            <a:srgbClr val="FFD966"/>
          </a:solidFill>
          <a:ln cap="flat" cmpd="sng" w="19050">
            <a:solidFill>
              <a:srgbClr val="1155CC"/>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32" name="Google Shape;432;p58"/>
          <p:cNvSpPr/>
          <p:nvPr/>
        </p:nvSpPr>
        <p:spPr>
          <a:xfrm>
            <a:off x="16204550" y="4522550"/>
            <a:ext cx="1149000" cy="481200"/>
          </a:xfrm>
          <a:prstGeom prst="ellipse">
            <a:avLst/>
          </a:prstGeom>
          <a:noFill/>
          <a:ln cap="flat" cmpd="sng" w="57150">
            <a:solidFill>
              <a:srgbClr val="FFD966"/>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33" name="Google Shape;433;p58"/>
          <p:cNvSpPr txBox="1"/>
          <p:nvPr/>
        </p:nvSpPr>
        <p:spPr>
          <a:xfrm>
            <a:off x="0" y="152400"/>
            <a:ext cx="17583600" cy="1780800"/>
          </a:xfrm>
          <a:prstGeom prst="rect">
            <a:avLst/>
          </a:prstGeom>
          <a:noFill/>
          <a:ln>
            <a:noFill/>
          </a:ln>
        </p:spPr>
        <p:txBody>
          <a:bodyPr anchorCtr="0" anchor="t" bIns="182850" lIns="182850" spcFirstLastPara="1" rIns="182850" wrap="square" tIns="182850">
            <a:noAutofit/>
          </a:bodyPr>
          <a:lstStyle/>
          <a:p>
            <a:pPr indent="0" lvl="0" marL="914400" rtl="0" algn="l">
              <a:spcBef>
                <a:spcPts val="0"/>
              </a:spcBef>
              <a:spcAft>
                <a:spcPts val="0"/>
              </a:spcAft>
              <a:buClr>
                <a:schemeClr val="lt1"/>
              </a:buClr>
              <a:buSzPts val="1800"/>
              <a:buFont typeface="Libre Franklin"/>
              <a:buNone/>
            </a:pPr>
            <a:r>
              <a:rPr lang="en-US" sz="7000">
                <a:solidFill>
                  <a:schemeClr val="lt1"/>
                </a:solidFill>
                <a:latin typeface="Oswald"/>
                <a:ea typeface="Oswald"/>
                <a:cs typeface="Oswald"/>
                <a:sym typeface="Oswald"/>
              </a:rPr>
              <a:t>Counseling Information</a:t>
            </a:r>
            <a:endParaRPr sz="2600">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9"/>
          <p:cNvSpPr txBox="1"/>
          <p:nvPr/>
        </p:nvSpPr>
        <p:spPr>
          <a:xfrm>
            <a:off x="0" y="152400"/>
            <a:ext cx="17583600" cy="1780800"/>
          </a:xfrm>
          <a:prstGeom prst="rect">
            <a:avLst/>
          </a:prstGeom>
          <a:noFill/>
          <a:ln>
            <a:noFill/>
          </a:ln>
        </p:spPr>
        <p:txBody>
          <a:bodyPr anchorCtr="0" anchor="t" bIns="182850" lIns="182850" spcFirstLastPara="1" rIns="182850" wrap="square" tIns="182850">
            <a:noAutofit/>
          </a:bodyPr>
          <a:lstStyle/>
          <a:p>
            <a:pPr indent="0" lvl="0" marL="914400" rtl="0" algn="l">
              <a:spcBef>
                <a:spcPts val="0"/>
              </a:spcBef>
              <a:spcAft>
                <a:spcPts val="0"/>
              </a:spcAft>
              <a:buClr>
                <a:schemeClr val="lt1"/>
              </a:buClr>
              <a:buSzPts val="1800"/>
              <a:buFont typeface="Libre Franklin"/>
              <a:buNone/>
            </a:pPr>
            <a:r>
              <a:rPr lang="en-US" sz="7200">
                <a:solidFill>
                  <a:schemeClr val="lt1"/>
                </a:solidFill>
                <a:latin typeface="Oswald"/>
                <a:ea typeface="Oswald"/>
                <a:cs typeface="Oswald"/>
                <a:sym typeface="Oswald"/>
              </a:rPr>
              <a:t>ETHS School Counselors</a:t>
            </a:r>
            <a:endParaRPr sz="2800">
              <a:latin typeface="Roboto"/>
              <a:ea typeface="Roboto"/>
              <a:cs typeface="Roboto"/>
              <a:sym typeface="Roboto"/>
            </a:endParaRPr>
          </a:p>
        </p:txBody>
      </p:sp>
      <p:sp>
        <p:nvSpPr>
          <p:cNvPr id="440" name="Google Shape;440;p59"/>
          <p:cNvSpPr txBox="1"/>
          <p:nvPr/>
        </p:nvSpPr>
        <p:spPr>
          <a:xfrm>
            <a:off x="704050" y="7710423"/>
            <a:ext cx="3159000" cy="8772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solidFill>
                  <a:srgbClr val="000000"/>
                </a:solidFill>
                <a:latin typeface="Roboto"/>
                <a:ea typeface="Roboto"/>
                <a:cs typeface="Roboto"/>
                <a:sym typeface="Roboto"/>
              </a:rPr>
              <a:t>A-Cro</a:t>
            </a:r>
            <a:endParaRPr sz="3000">
              <a:solidFill>
                <a:srgbClr val="000000"/>
              </a:solidFill>
              <a:latin typeface="Roboto"/>
              <a:ea typeface="Roboto"/>
              <a:cs typeface="Roboto"/>
              <a:sym typeface="Roboto"/>
            </a:endParaRPr>
          </a:p>
        </p:txBody>
      </p:sp>
      <p:sp>
        <p:nvSpPr>
          <p:cNvPr id="441" name="Google Shape;441;p59"/>
          <p:cNvSpPr txBox="1"/>
          <p:nvPr/>
        </p:nvSpPr>
        <p:spPr>
          <a:xfrm>
            <a:off x="704050" y="6908723"/>
            <a:ext cx="3159000" cy="49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solidFill>
                  <a:srgbClr val="000000"/>
                </a:solidFill>
                <a:latin typeface="Roboto"/>
                <a:ea typeface="Roboto"/>
                <a:cs typeface="Roboto"/>
                <a:sym typeface="Roboto"/>
              </a:rPr>
              <a:t>Audrie </a:t>
            </a:r>
            <a:endParaRPr b="1" sz="4000">
              <a:solidFill>
                <a:srgbClr val="000000"/>
              </a:solidFill>
              <a:latin typeface="Roboto"/>
              <a:ea typeface="Roboto"/>
              <a:cs typeface="Roboto"/>
              <a:sym typeface="Roboto"/>
            </a:endParaRPr>
          </a:p>
          <a:p>
            <a:pPr indent="0" lvl="0" marL="0" rtl="0" algn="ctr">
              <a:spcBef>
                <a:spcPts val="0"/>
              </a:spcBef>
              <a:spcAft>
                <a:spcPts val="0"/>
              </a:spcAft>
              <a:buNone/>
            </a:pPr>
            <a:r>
              <a:rPr b="1" lang="en-US" sz="4000">
                <a:solidFill>
                  <a:srgbClr val="000000"/>
                </a:solidFill>
                <a:latin typeface="Roboto"/>
                <a:ea typeface="Roboto"/>
                <a:cs typeface="Roboto"/>
                <a:sym typeface="Roboto"/>
              </a:rPr>
              <a:t>Felix</a:t>
            </a:r>
            <a:endParaRPr b="1" sz="4000">
              <a:solidFill>
                <a:srgbClr val="000000"/>
              </a:solidFill>
              <a:latin typeface="Roboto"/>
              <a:ea typeface="Roboto"/>
              <a:cs typeface="Roboto"/>
              <a:sym typeface="Roboto"/>
            </a:endParaRPr>
          </a:p>
        </p:txBody>
      </p:sp>
      <p:sp>
        <p:nvSpPr>
          <p:cNvPr id="442" name="Google Shape;442;p59"/>
          <p:cNvSpPr txBox="1"/>
          <p:nvPr/>
        </p:nvSpPr>
        <p:spPr>
          <a:xfrm>
            <a:off x="4211684" y="7710423"/>
            <a:ext cx="3159000" cy="8772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solidFill>
                  <a:srgbClr val="000000"/>
                </a:solidFill>
                <a:latin typeface="Roboto"/>
                <a:ea typeface="Roboto"/>
                <a:cs typeface="Roboto"/>
                <a:sym typeface="Roboto"/>
              </a:rPr>
              <a:t>Cru-Hern</a:t>
            </a:r>
            <a:endParaRPr sz="3000">
              <a:solidFill>
                <a:srgbClr val="000000"/>
              </a:solidFill>
              <a:latin typeface="Roboto"/>
              <a:ea typeface="Roboto"/>
              <a:cs typeface="Roboto"/>
              <a:sym typeface="Roboto"/>
            </a:endParaRPr>
          </a:p>
        </p:txBody>
      </p:sp>
      <p:sp>
        <p:nvSpPr>
          <p:cNvPr id="443" name="Google Shape;443;p59"/>
          <p:cNvSpPr txBox="1"/>
          <p:nvPr/>
        </p:nvSpPr>
        <p:spPr>
          <a:xfrm>
            <a:off x="4571400" y="6908700"/>
            <a:ext cx="2439600" cy="49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solidFill>
                  <a:srgbClr val="000000"/>
                </a:solidFill>
                <a:latin typeface="Roboto"/>
                <a:ea typeface="Roboto"/>
                <a:cs typeface="Roboto"/>
                <a:sym typeface="Roboto"/>
              </a:rPr>
              <a:t>Kami Kurisu</a:t>
            </a:r>
            <a:endParaRPr b="1" sz="4000">
              <a:solidFill>
                <a:srgbClr val="000000"/>
              </a:solidFill>
              <a:latin typeface="Roboto"/>
              <a:ea typeface="Roboto"/>
              <a:cs typeface="Roboto"/>
              <a:sym typeface="Roboto"/>
            </a:endParaRPr>
          </a:p>
        </p:txBody>
      </p:sp>
      <p:sp>
        <p:nvSpPr>
          <p:cNvPr id="444" name="Google Shape;444;p59"/>
          <p:cNvSpPr txBox="1"/>
          <p:nvPr/>
        </p:nvSpPr>
        <p:spPr>
          <a:xfrm>
            <a:off x="7564517" y="7710423"/>
            <a:ext cx="3159000" cy="8772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solidFill>
                  <a:srgbClr val="000000"/>
                </a:solidFill>
                <a:latin typeface="Roboto"/>
                <a:ea typeface="Roboto"/>
                <a:cs typeface="Roboto"/>
                <a:sym typeface="Roboto"/>
              </a:rPr>
              <a:t>Herr-Mom</a:t>
            </a:r>
            <a:endParaRPr sz="3000">
              <a:solidFill>
                <a:srgbClr val="000000"/>
              </a:solidFill>
              <a:latin typeface="Roboto"/>
              <a:ea typeface="Roboto"/>
              <a:cs typeface="Roboto"/>
              <a:sym typeface="Roboto"/>
            </a:endParaRPr>
          </a:p>
        </p:txBody>
      </p:sp>
      <p:sp>
        <p:nvSpPr>
          <p:cNvPr id="445" name="Google Shape;445;p59"/>
          <p:cNvSpPr txBox="1"/>
          <p:nvPr/>
        </p:nvSpPr>
        <p:spPr>
          <a:xfrm>
            <a:off x="7562117" y="6908723"/>
            <a:ext cx="3159000" cy="49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solidFill>
                  <a:srgbClr val="000000"/>
                </a:solidFill>
                <a:latin typeface="Roboto"/>
                <a:ea typeface="Roboto"/>
                <a:cs typeface="Roboto"/>
                <a:sym typeface="Roboto"/>
              </a:rPr>
              <a:t>Carlyn </a:t>
            </a:r>
            <a:endParaRPr b="1" sz="4000">
              <a:solidFill>
                <a:srgbClr val="000000"/>
              </a:solidFill>
              <a:latin typeface="Roboto"/>
              <a:ea typeface="Roboto"/>
              <a:cs typeface="Roboto"/>
              <a:sym typeface="Roboto"/>
            </a:endParaRPr>
          </a:p>
          <a:p>
            <a:pPr indent="0" lvl="0" marL="0" rtl="0" algn="ctr">
              <a:spcBef>
                <a:spcPts val="0"/>
              </a:spcBef>
              <a:spcAft>
                <a:spcPts val="0"/>
              </a:spcAft>
              <a:buNone/>
            </a:pPr>
            <a:r>
              <a:rPr b="1" lang="en-US" sz="4000">
                <a:solidFill>
                  <a:srgbClr val="000000"/>
                </a:solidFill>
                <a:latin typeface="Roboto"/>
                <a:ea typeface="Roboto"/>
                <a:cs typeface="Roboto"/>
                <a:sym typeface="Roboto"/>
              </a:rPr>
              <a:t>Baker</a:t>
            </a:r>
            <a:endParaRPr b="1" sz="4000">
              <a:solidFill>
                <a:srgbClr val="000000"/>
              </a:solidFill>
              <a:latin typeface="Roboto"/>
              <a:ea typeface="Roboto"/>
              <a:cs typeface="Roboto"/>
              <a:sym typeface="Roboto"/>
            </a:endParaRPr>
          </a:p>
        </p:txBody>
      </p:sp>
      <p:sp>
        <p:nvSpPr>
          <p:cNvPr id="446" name="Google Shape;446;p59"/>
          <p:cNvSpPr txBox="1"/>
          <p:nvPr/>
        </p:nvSpPr>
        <p:spPr>
          <a:xfrm>
            <a:off x="10917284" y="7710423"/>
            <a:ext cx="3159000" cy="8772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solidFill>
                  <a:srgbClr val="000000"/>
                </a:solidFill>
                <a:latin typeface="Roboto"/>
                <a:ea typeface="Roboto"/>
                <a:cs typeface="Roboto"/>
                <a:sym typeface="Roboto"/>
              </a:rPr>
              <a:t>Mon-R</a:t>
            </a:r>
            <a:endParaRPr sz="3000">
              <a:solidFill>
                <a:srgbClr val="000000"/>
              </a:solidFill>
              <a:latin typeface="Roboto"/>
              <a:ea typeface="Roboto"/>
              <a:cs typeface="Roboto"/>
              <a:sym typeface="Roboto"/>
            </a:endParaRPr>
          </a:p>
        </p:txBody>
      </p:sp>
      <p:sp>
        <p:nvSpPr>
          <p:cNvPr id="447" name="Google Shape;447;p59"/>
          <p:cNvSpPr txBox="1"/>
          <p:nvPr/>
        </p:nvSpPr>
        <p:spPr>
          <a:xfrm>
            <a:off x="10917284" y="6908723"/>
            <a:ext cx="3159000" cy="49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solidFill>
                  <a:srgbClr val="000000"/>
                </a:solidFill>
                <a:latin typeface="Roboto"/>
                <a:ea typeface="Roboto"/>
                <a:cs typeface="Roboto"/>
                <a:sym typeface="Roboto"/>
              </a:rPr>
              <a:t>Dionne Coleman</a:t>
            </a:r>
            <a:endParaRPr b="1" sz="4000">
              <a:solidFill>
                <a:srgbClr val="000000"/>
              </a:solidFill>
              <a:latin typeface="Roboto"/>
              <a:ea typeface="Roboto"/>
              <a:cs typeface="Roboto"/>
              <a:sym typeface="Roboto"/>
            </a:endParaRPr>
          </a:p>
        </p:txBody>
      </p:sp>
      <p:sp>
        <p:nvSpPr>
          <p:cNvPr id="448" name="Google Shape;448;p59"/>
          <p:cNvSpPr txBox="1"/>
          <p:nvPr/>
        </p:nvSpPr>
        <p:spPr>
          <a:xfrm>
            <a:off x="14424917" y="7710423"/>
            <a:ext cx="3159000" cy="8772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solidFill>
                  <a:srgbClr val="000000"/>
                </a:solidFill>
                <a:latin typeface="Roboto"/>
                <a:ea typeface="Roboto"/>
                <a:cs typeface="Roboto"/>
                <a:sym typeface="Roboto"/>
              </a:rPr>
              <a:t>S-Z</a:t>
            </a:r>
            <a:endParaRPr sz="3000">
              <a:solidFill>
                <a:srgbClr val="000000"/>
              </a:solidFill>
              <a:latin typeface="Roboto"/>
              <a:ea typeface="Roboto"/>
              <a:cs typeface="Roboto"/>
              <a:sym typeface="Roboto"/>
            </a:endParaRPr>
          </a:p>
        </p:txBody>
      </p:sp>
      <p:sp>
        <p:nvSpPr>
          <p:cNvPr id="449" name="Google Shape;449;p59"/>
          <p:cNvSpPr txBox="1"/>
          <p:nvPr/>
        </p:nvSpPr>
        <p:spPr>
          <a:xfrm>
            <a:off x="14039500" y="6908700"/>
            <a:ext cx="4060200" cy="49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solidFill>
                  <a:srgbClr val="000000"/>
                </a:solidFill>
                <a:latin typeface="Roboto"/>
                <a:ea typeface="Roboto"/>
                <a:cs typeface="Roboto"/>
                <a:sym typeface="Roboto"/>
              </a:rPr>
              <a:t>Dasha </a:t>
            </a:r>
            <a:r>
              <a:rPr b="1" lang="en-US" sz="4000">
                <a:latin typeface="Roboto"/>
                <a:ea typeface="Roboto"/>
                <a:cs typeface="Roboto"/>
                <a:sym typeface="Roboto"/>
              </a:rPr>
              <a:t>Myers</a:t>
            </a:r>
            <a:endParaRPr b="1" sz="4000">
              <a:latin typeface="Roboto"/>
              <a:ea typeface="Roboto"/>
              <a:cs typeface="Roboto"/>
              <a:sym typeface="Roboto"/>
            </a:endParaRPr>
          </a:p>
          <a:p>
            <a:pPr indent="0" lvl="0" marL="0" rtl="0" algn="ctr">
              <a:spcBef>
                <a:spcPts val="0"/>
              </a:spcBef>
              <a:spcAft>
                <a:spcPts val="0"/>
              </a:spcAft>
              <a:buNone/>
            </a:pPr>
            <a:r>
              <a:rPr lang="en-US" sz="3100">
                <a:latin typeface="Roboto"/>
                <a:ea typeface="Roboto"/>
                <a:cs typeface="Roboto"/>
                <a:sym typeface="Roboto"/>
              </a:rPr>
              <a:t>(formerly Ms. O’Neil)</a:t>
            </a:r>
            <a:endParaRPr sz="3100">
              <a:latin typeface="Roboto"/>
              <a:ea typeface="Roboto"/>
              <a:cs typeface="Roboto"/>
              <a:sym typeface="Roboto"/>
            </a:endParaRPr>
          </a:p>
        </p:txBody>
      </p:sp>
      <p:pic>
        <p:nvPicPr>
          <p:cNvPr id="450" name="Google Shape;450;p59" title="Kurisu_Kami.jpg"/>
          <p:cNvPicPr preferRelativeResize="0"/>
          <p:nvPr/>
        </p:nvPicPr>
        <p:blipFill rotWithShape="1">
          <a:blip r:embed="rId3">
            <a:alphaModFix/>
          </a:blip>
          <a:srcRect b="2839" l="0" r="0" t="2839"/>
          <a:stretch/>
        </p:blipFill>
        <p:spPr>
          <a:xfrm>
            <a:off x="4298101" y="2705823"/>
            <a:ext cx="2988000" cy="3523800"/>
          </a:xfrm>
          <a:prstGeom prst="roundRect">
            <a:avLst>
              <a:gd fmla="val 16667" name="adj"/>
            </a:avLst>
          </a:prstGeom>
          <a:noFill/>
          <a:ln cap="flat" cmpd="sng" w="19050">
            <a:solidFill>
              <a:srgbClr val="0000FF"/>
            </a:solidFill>
            <a:prstDash val="solid"/>
            <a:round/>
            <a:headEnd len="sm" w="sm" type="none"/>
            <a:tailEnd len="sm" w="sm" type="none"/>
          </a:ln>
        </p:spPr>
      </p:pic>
      <p:pic>
        <p:nvPicPr>
          <p:cNvPr id="451" name="Google Shape;451;p59" title="Coleman_Dionne.jpg"/>
          <p:cNvPicPr preferRelativeResize="0"/>
          <p:nvPr/>
        </p:nvPicPr>
        <p:blipFill rotWithShape="1">
          <a:blip r:embed="rId4">
            <a:alphaModFix/>
          </a:blip>
          <a:srcRect b="199" l="0" r="0" t="199"/>
          <a:stretch/>
        </p:blipFill>
        <p:spPr>
          <a:xfrm>
            <a:off x="11140900" y="2686650"/>
            <a:ext cx="2898600" cy="3609600"/>
          </a:xfrm>
          <a:prstGeom prst="roundRect">
            <a:avLst>
              <a:gd fmla="val 16667" name="adj"/>
            </a:avLst>
          </a:prstGeom>
          <a:noFill/>
          <a:ln cap="flat" cmpd="sng" w="19050">
            <a:solidFill>
              <a:srgbClr val="0000FF"/>
            </a:solidFill>
            <a:prstDash val="solid"/>
            <a:round/>
            <a:headEnd len="sm" w="sm" type="none"/>
            <a:tailEnd len="sm" w="sm" type="none"/>
          </a:ln>
        </p:spPr>
      </p:pic>
      <p:pic>
        <p:nvPicPr>
          <p:cNvPr id="452" name="Google Shape;452;p59" title="Felix-ETHS photo.jpg"/>
          <p:cNvPicPr preferRelativeResize="0"/>
          <p:nvPr/>
        </p:nvPicPr>
        <p:blipFill rotWithShape="1">
          <a:blip r:embed="rId5">
            <a:alphaModFix/>
          </a:blip>
          <a:srcRect b="0" l="29" r="19" t="0"/>
          <a:stretch/>
        </p:blipFill>
        <p:spPr>
          <a:xfrm>
            <a:off x="1013850" y="2698277"/>
            <a:ext cx="2829600" cy="3538800"/>
          </a:xfrm>
          <a:prstGeom prst="roundRect">
            <a:avLst>
              <a:gd fmla="val 16667" name="adj"/>
            </a:avLst>
          </a:prstGeom>
          <a:noFill/>
          <a:ln cap="flat" cmpd="sng" w="19050">
            <a:solidFill>
              <a:srgbClr val="0000FF"/>
            </a:solidFill>
            <a:prstDash val="solid"/>
            <a:round/>
            <a:headEnd len="sm" w="sm" type="none"/>
            <a:tailEnd len="sm" w="sm" type="none"/>
          </a:ln>
        </p:spPr>
      </p:pic>
      <p:pic>
        <p:nvPicPr>
          <p:cNvPr id="453" name="Google Shape;453;p59" title="Morones (1).jpg"/>
          <p:cNvPicPr preferRelativeResize="0"/>
          <p:nvPr/>
        </p:nvPicPr>
        <p:blipFill rotWithShape="1">
          <a:blip r:embed="rId6">
            <a:alphaModFix/>
          </a:blip>
          <a:srcRect b="8600" l="4120" r="4120" t="0"/>
          <a:stretch/>
        </p:blipFill>
        <p:spPr>
          <a:xfrm>
            <a:off x="7740750" y="2705800"/>
            <a:ext cx="2898600" cy="3609000"/>
          </a:xfrm>
          <a:prstGeom prst="roundRect">
            <a:avLst>
              <a:gd fmla="val 16667" name="adj"/>
            </a:avLst>
          </a:prstGeom>
          <a:noFill/>
          <a:ln cap="flat" cmpd="sng" w="19050">
            <a:solidFill>
              <a:srgbClr val="0000FF"/>
            </a:solidFill>
            <a:prstDash val="solid"/>
            <a:round/>
            <a:headEnd len="sm" w="sm" type="none"/>
            <a:tailEnd len="sm" w="sm" type="none"/>
          </a:ln>
        </p:spPr>
      </p:pic>
      <p:pic>
        <p:nvPicPr>
          <p:cNvPr id="454" name="Google Shape;454;p59" title="Dasha ONeil.jpg"/>
          <p:cNvPicPr preferRelativeResize="0"/>
          <p:nvPr/>
        </p:nvPicPr>
        <p:blipFill rotWithShape="1">
          <a:blip r:embed="rId7">
            <a:alphaModFix/>
          </a:blip>
          <a:srcRect b="2534" l="2660" r="2651" t="2534"/>
          <a:stretch/>
        </p:blipFill>
        <p:spPr>
          <a:xfrm>
            <a:off x="14589600" y="2668566"/>
            <a:ext cx="2898600" cy="3633000"/>
          </a:xfrm>
          <a:prstGeom prst="roundRect">
            <a:avLst>
              <a:gd fmla="val 16667" name="adj"/>
            </a:avLst>
          </a:prstGeom>
          <a:noFill/>
          <a:ln cap="flat" cmpd="sng" w="19050">
            <a:solidFill>
              <a:srgbClr val="0000FF"/>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0"/>
          <p:cNvSpPr txBox="1"/>
          <p:nvPr/>
        </p:nvSpPr>
        <p:spPr>
          <a:xfrm>
            <a:off x="0" y="152400"/>
            <a:ext cx="17583600" cy="1780800"/>
          </a:xfrm>
          <a:prstGeom prst="rect">
            <a:avLst/>
          </a:prstGeom>
          <a:noFill/>
          <a:ln>
            <a:noFill/>
          </a:ln>
        </p:spPr>
        <p:txBody>
          <a:bodyPr anchorCtr="0" anchor="t" bIns="182850" lIns="182850" spcFirstLastPara="1" rIns="182850" wrap="square" tIns="182850">
            <a:noAutofit/>
          </a:bodyPr>
          <a:lstStyle/>
          <a:p>
            <a:pPr indent="0" lvl="0" marL="914400" rtl="0" algn="l">
              <a:spcBef>
                <a:spcPts val="0"/>
              </a:spcBef>
              <a:spcAft>
                <a:spcPts val="0"/>
              </a:spcAft>
              <a:buClr>
                <a:schemeClr val="lt1"/>
              </a:buClr>
              <a:buSzPts val="1800"/>
              <a:buFont typeface="Libre Franklin"/>
              <a:buNone/>
            </a:pPr>
            <a:r>
              <a:rPr lang="en-US" sz="7200">
                <a:solidFill>
                  <a:schemeClr val="lt1"/>
                </a:solidFill>
                <a:latin typeface="Oswald"/>
                <a:ea typeface="Oswald"/>
                <a:cs typeface="Oswald"/>
                <a:sym typeface="Oswald"/>
              </a:rPr>
              <a:t>ETHS SSTs (Student Services Technicians)</a:t>
            </a:r>
            <a:endParaRPr sz="2800">
              <a:latin typeface="Roboto"/>
              <a:ea typeface="Roboto"/>
              <a:cs typeface="Roboto"/>
              <a:sym typeface="Roboto"/>
            </a:endParaRPr>
          </a:p>
        </p:txBody>
      </p:sp>
      <p:sp>
        <p:nvSpPr>
          <p:cNvPr id="461" name="Google Shape;461;p60"/>
          <p:cNvSpPr txBox="1"/>
          <p:nvPr/>
        </p:nvSpPr>
        <p:spPr>
          <a:xfrm>
            <a:off x="1505875" y="7072510"/>
            <a:ext cx="4794600" cy="157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solidFill>
                  <a:srgbClr val="000000"/>
                </a:solidFill>
                <a:latin typeface="Roboto"/>
                <a:ea typeface="Roboto"/>
                <a:cs typeface="Roboto"/>
                <a:sym typeface="Roboto"/>
              </a:rPr>
              <a:t>A-Ga</a:t>
            </a:r>
            <a:endParaRPr sz="3000">
              <a:solidFill>
                <a:srgbClr val="000000"/>
              </a:solidFill>
              <a:latin typeface="Roboto"/>
              <a:ea typeface="Roboto"/>
              <a:cs typeface="Roboto"/>
              <a:sym typeface="Roboto"/>
            </a:endParaRPr>
          </a:p>
        </p:txBody>
      </p:sp>
      <p:sp>
        <p:nvSpPr>
          <p:cNvPr id="462" name="Google Shape;462;p60"/>
          <p:cNvSpPr txBox="1"/>
          <p:nvPr/>
        </p:nvSpPr>
        <p:spPr>
          <a:xfrm>
            <a:off x="1188425" y="6788862"/>
            <a:ext cx="5523000" cy="892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latin typeface="Roboto"/>
                <a:ea typeface="Roboto"/>
                <a:cs typeface="Roboto"/>
                <a:sym typeface="Roboto"/>
              </a:rPr>
              <a:t>Aly Graham</a:t>
            </a:r>
            <a:endParaRPr b="1" sz="4000">
              <a:solidFill>
                <a:srgbClr val="000000"/>
              </a:solidFill>
              <a:latin typeface="Roboto"/>
              <a:ea typeface="Roboto"/>
              <a:cs typeface="Roboto"/>
              <a:sym typeface="Roboto"/>
            </a:endParaRPr>
          </a:p>
        </p:txBody>
      </p:sp>
      <p:sp>
        <p:nvSpPr>
          <p:cNvPr id="463" name="Google Shape;463;p60"/>
          <p:cNvSpPr txBox="1"/>
          <p:nvPr/>
        </p:nvSpPr>
        <p:spPr>
          <a:xfrm>
            <a:off x="6710500" y="7072510"/>
            <a:ext cx="4794600" cy="157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solidFill>
                  <a:srgbClr val="000000"/>
                </a:solidFill>
                <a:latin typeface="Roboto"/>
                <a:ea typeface="Roboto"/>
                <a:cs typeface="Roboto"/>
                <a:sym typeface="Roboto"/>
              </a:rPr>
              <a:t>Ge-N</a:t>
            </a:r>
            <a:endParaRPr sz="3000">
              <a:solidFill>
                <a:srgbClr val="000000"/>
              </a:solidFill>
              <a:latin typeface="Roboto"/>
              <a:ea typeface="Roboto"/>
              <a:cs typeface="Roboto"/>
              <a:sym typeface="Roboto"/>
            </a:endParaRPr>
          </a:p>
        </p:txBody>
      </p:sp>
      <p:sp>
        <p:nvSpPr>
          <p:cNvPr id="464" name="Google Shape;464;p60"/>
          <p:cNvSpPr txBox="1"/>
          <p:nvPr/>
        </p:nvSpPr>
        <p:spPr>
          <a:xfrm>
            <a:off x="6703238" y="6788850"/>
            <a:ext cx="4958400" cy="892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latin typeface="Roboto"/>
                <a:ea typeface="Roboto"/>
                <a:cs typeface="Roboto"/>
                <a:sym typeface="Roboto"/>
              </a:rPr>
              <a:t>Aimee Rego</a:t>
            </a:r>
            <a:endParaRPr b="1" sz="4000">
              <a:solidFill>
                <a:srgbClr val="000000"/>
              </a:solidFill>
              <a:latin typeface="Roboto"/>
              <a:ea typeface="Roboto"/>
              <a:cs typeface="Roboto"/>
              <a:sym typeface="Roboto"/>
            </a:endParaRPr>
          </a:p>
        </p:txBody>
      </p:sp>
      <p:sp>
        <p:nvSpPr>
          <p:cNvPr id="465" name="Google Shape;465;p60"/>
          <p:cNvSpPr txBox="1"/>
          <p:nvPr/>
        </p:nvSpPr>
        <p:spPr>
          <a:xfrm>
            <a:off x="12304975" y="7072510"/>
            <a:ext cx="4794600" cy="157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solidFill>
                  <a:srgbClr val="000000"/>
                </a:solidFill>
                <a:latin typeface="Roboto"/>
                <a:ea typeface="Roboto"/>
                <a:cs typeface="Roboto"/>
                <a:sym typeface="Roboto"/>
              </a:rPr>
              <a:t>O-Z</a:t>
            </a:r>
            <a:endParaRPr sz="3000">
              <a:solidFill>
                <a:srgbClr val="000000"/>
              </a:solidFill>
              <a:latin typeface="Roboto"/>
              <a:ea typeface="Roboto"/>
              <a:cs typeface="Roboto"/>
              <a:sym typeface="Roboto"/>
            </a:endParaRPr>
          </a:p>
        </p:txBody>
      </p:sp>
      <p:sp>
        <p:nvSpPr>
          <p:cNvPr id="466" name="Google Shape;466;p60"/>
          <p:cNvSpPr txBox="1"/>
          <p:nvPr/>
        </p:nvSpPr>
        <p:spPr>
          <a:xfrm>
            <a:off x="12064418" y="6788850"/>
            <a:ext cx="4958400" cy="892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solidFill>
                  <a:srgbClr val="000000"/>
                </a:solidFill>
                <a:latin typeface="Roboto"/>
                <a:ea typeface="Roboto"/>
                <a:cs typeface="Roboto"/>
                <a:sym typeface="Roboto"/>
              </a:rPr>
              <a:t>Julie Dickelman</a:t>
            </a:r>
            <a:endParaRPr b="1" sz="4000">
              <a:solidFill>
                <a:srgbClr val="000000"/>
              </a:solidFill>
              <a:latin typeface="Roboto"/>
              <a:ea typeface="Roboto"/>
              <a:cs typeface="Roboto"/>
              <a:sym typeface="Roboto"/>
            </a:endParaRPr>
          </a:p>
        </p:txBody>
      </p:sp>
      <p:pic>
        <p:nvPicPr>
          <p:cNvPr id="467" name="Google Shape;467;p60"/>
          <p:cNvPicPr preferRelativeResize="0"/>
          <p:nvPr/>
        </p:nvPicPr>
        <p:blipFill rotWithShape="1">
          <a:blip r:embed="rId3">
            <a:alphaModFix/>
          </a:blip>
          <a:srcRect b="0" l="1932" r="1932" t="0"/>
          <a:stretch/>
        </p:blipFill>
        <p:spPr>
          <a:xfrm>
            <a:off x="13019625" y="2585251"/>
            <a:ext cx="3048000" cy="3964200"/>
          </a:xfrm>
          <a:prstGeom prst="roundRect">
            <a:avLst>
              <a:gd fmla="val 16667" name="adj"/>
            </a:avLst>
          </a:prstGeom>
          <a:noFill/>
          <a:ln cap="flat" cmpd="sng" w="19050">
            <a:solidFill>
              <a:srgbClr val="0000FF"/>
            </a:solidFill>
            <a:prstDash val="solid"/>
            <a:round/>
            <a:headEnd len="sm" w="sm" type="none"/>
            <a:tailEnd len="sm" w="sm" type="none"/>
          </a:ln>
        </p:spPr>
      </p:pic>
      <p:pic>
        <p:nvPicPr>
          <p:cNvPr id="468" name="Google Shape;468;p60" title="Graham_Aly.jpg"/>
          <p:cNvPicPr preferRelativeResize="0"/>
          <p:nvPr/>
        </p:nvPicPr>
        <p:blipFill rotWithShape="1">
          <a:blip r:embed="rId4">
            <a:alphaModFix/>
          </a:blip>
          <a:srcRect b="0" l="1941" r="1950" t="0"/>
          <a:stretch/>
        </p:blipFill>
        <p:spPr>
          <a:xfrm>
            <a:off x="2379175" y="2607851"/>
            <a:ext cx="3048000" cy="3964200"/>
          </a:xfrm>
          <a:prstGeom prst="roundRect">
            <a:avLst>
              <a:gd fmla="val 16667" name="adj"/>
            </a:avLst>
          </a:prstGeom>
          <a:noFill/>
          <a:ln cap="flat" cmpd="sng" w="19050">
            <a:solidFill>
              <a:srgbClr val="0000FF"/>
            </a:solidFill>
            <a:prstDash val="solid"/>
            <a:round/>
            <a:headEnd len="sm" w="sm" type="none"/>
            <a:tailEnd len="sm" w="sm" type="none"/>
          </a:ln>
        </p:spPr>
      </p:pic>
      <p:pic>
        <p:nvPicPr>
          <p:cNvPr id="469" name="Google Shape;469;p60" title="Rego,_Aimee.jpg"/>
          <p:cNvPicPr preferRelativeResize="0"/>
          <p:nvPr/>
        </p:nvPicPr>
        <p:blipFill rotWithShape="1">
          <a:blip r:embed="rId5">
            <a:alphaModFix/>
          </a:blip>
          <a:srcRect b="0" l="1941" r="1950" t="0"/>
          <a:stretch/>
        </p:blipFill>
        <p:spPr>
          <a:xfrm>
            <a:off x="7583800" y="2607851"/>
            <a:ext cx="3048000" cy="3964200"/>
          </a:xfrm>
          <a:prstGeom prst="roundRect">
            <a:avLst>
              <a:gd fmla="val 16667" name="adj"/>
            </a:avLst>
          </a:prstGeom>
          <a:noFill/>
          <a:ln cap="flat" cmpd="sng" w="19050">
            <a:solidFill>
              <a:srgbClr val="0000FF"/>
            </a:solidFill>
            <a:prstDash val="solid"/>
            <a:round/>
            <a:headEnd len="sm" w="sm" type="none"/>
            <a:tailEnd len="sm" w="sm" type="none"/>
          </a:ln>
        </p:spPr>
      </p:pic>
      <p:sp>
        <p:nvSpPr>
          <p:cNvPr id="470" name="Google Shape;470;p60"/>
          <p:cNvSpPr txBox="1"/>
          <p:nvPr/>
        </p:nvSpPr>
        <p:spPr>
          <a:xfrm>
            <a:off x="1141675" y="8386998"/>
            <a:ext cx="5523000" cy="892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3600" u="sng">
                <a:latin typeface="Roboto"/>
                <a:ea typeface="Roboto"/>
                <a:cs typeface="Roboto"/>
                <a:sym typeface="Roboto"/>
              </a:rPr>
              <a:t>Current Sub:</a:t>
            </a:r>
            <a:endParaRPr b="1" sz="3600" u="sng">
              <a:latin typeface="Roboto"/>
              <a:ea typeface="Roboto"/>
              <a:cs typeface="Roboto"/>
              <a:sym typeface="Roboto"/>
            </a:endParaRPr>
          </a:p>
          <a:p>
            <a:pPr indent="0" lvl="0" marL="0" rtl="0" algn="ctr">
              <a:spcBef>
                <a:spcPts val="0"/>
              </a:spcBef>
              <a:spcAft>
                <a:spcPts val="0"/>
              </a:spcAft>
              <a:buNone/>
            </a:pPr>
            <a:r>
              <a:rPr b="1" lang="en-US" sz="3700">
                <a:latin typeface="Roboto"/>
                <a:ea typeface="Roboto"/>
                <a:cs typeface="Roboto"/>
                <a:sym typeface="Roboto"/>
              </a:rPr>
              <a:t>Mrs. Brady</a:t>
            </a:r>
            <a:endParaRPr b="1" sz="3700">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1"/>
          <p:cNvSpPr txBox="1"/>
          <p:nvPr/>
        </p:nvSpPr>
        <p:spPr>
          <a:xfrm>
            <a:off x="0" y="152400"/>
            <a:ext cx="17583600" cy="1780800"/>
          </a:xfrm>
          <a:prstGeom prst="rect">
            <a:avLst/>
          </a:prstGeom>
          <a:noFill/>
          <a:ln>
            <a:noFill/>
          </a:ln>
        </p:spPr>
        <p:txBody>
          <a:bodyPr anchorCtr="0" anchor="t" bIns="182850" lIns="182850" spcFirstLastPara="1" rIns="182850" wrap="square" tIns="182850">
            <a:noAutofit/>
          </a:bodyPr>
          <a:lstStyle/>
          <a:p>
            <a:pPr indent="0" lvl="0" marL="914400" rtl="0" algn="l">
              <a:spcBef>
                <a:spcPts val="0"/>
              </a:spcBef>
              <a:spcAft>
                <a:spcPts val="0"/>
              </a:spcAft>
              <a:buClr>
                <a:schemeClr val="lt1"/>
              </a:buClr>
              <a:buSzPts val="1800"/>
              <a:buFont typeface="Libre Franklin"/>
              <a:buNone/>
            </a:pPr>
            <a:r>
              <a:rPr lang="en-US" sz="7000">
                <a:solidFill>
                  <a:schemeClr val="lt1"/>
                </a:solidFill>
                <a:latin typeface="Oswald"/>
                <a:ea typeface="Oswald"/>
                <a:cs typeface="Oswald"/>
                <a:sym typeface="Oswald"/>
              </a:rPr>
              <a:t>How Can We Help You?</a:t>
            </a:r>
            <a:endParaRPr sz="2600">
              <a:latin typeface="Roboto"/>
              <a:ea typeface="Roboto"/>
              <a:cs typeface="Roboto"/>
              <a:sym typeface="Roboto"/>
            </a:endParaRPr>
          </a:p>
        </p:txBody>
      </p:sp>
      <p:sp>
        <p:nvSpPr>
          <p:cNvPr id="476" name="Google Shape;476;p61"/>
          <p:cNvSpPr/>
          <p:nvPr/>
        </p:nvSpPr>
        <p:spPr>
          <a:xfrm>
            <a:off x="1600389" y="1820350"/>
            <a:ext cx="7752600" cy="7525800"/>
          </a:xfrm>
          <a:prstGeom prst="ellipse">
            <a:avLst/>
          </a:prstGeom>
          <a:noFill/>
          <a:ln cap="flat" cmpd="sng" w="152400">
            <a:solidFill>
              <a:srgbClr val="FFD46D"/>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7" name="Google Shape;477;p61"/>
          <p:cNvSpPr/>
          <p:nvPr/>
        </p:nvSpPr>
        <p:spPr>
          <a:xfrm>
            <a:off x="2176188" y="2625100"/>
            <a:ext cx="6695400" cy="5725200"/>
          </a:xfrm>
          <a:prstGeom prst="rect">
            <a:avLst/>
          </a:prstGeom>
          <a:noFill/>
          <a:ln>
            <a:noFill/>
          </a:ln>
        </p:spPr>
        <p:txBody>
          <a:bodyPr anchorCtr="0" anchor="t" bIns="91400" lIns="182850" spcFirstLastPara="1" rIns="182850" wrap="square" tIns="91400">
            <a:noAutofit/>
          </a:bodyPr>
          <a:lstStyle/>
          <a:p>
            <a:pPr indent="0" lvl="0" marL="0" marR="0" rtl="0" algn="ctr">
              <a:lnSpc>
                <a:spcPct val="100000"/>
              </a:lnSpc>
              <a:spcBef>
                <a:spcPts val="0"/>
              </a:spcBef>
              <a:spcAft>
                <a:spcPts val="0"/>
              </a:spcAft>
              <a:buClr>
                <a:srgbClr val="FFFFFF"/>
              </a:buClr>
              <a:buSzPts val="4000"/>
              <a:buFont typeface="Federo"/>
              <a:buNone/>
            </a:pPr>
            <a:r>
              <a:rPr b="1" lang="en-US" sz="3600">
                <a:solidFill>
                  <a:srgbClr val="212121"/>
                </a:solidFill>
                <a:latin typeface="Sarabun"/>
                <a:ea typeface="Sarabun"/>
                <a:cs typeface="Sarabun"/>
                <a:sym typeface="Sarabun"/>
              </a:rPr>
              <a:t>SST’s (Student Service Technicians)</a:t>
            </a:r>
            <a:r>
              <a:rPr b="1" lang="en-US" sz="2400">
                <a:solidFill>
                  <a:srgbClr val="212121"/>
                </a:solidFill>
                <a:latin typeface="Sarabun"/>
                <a:ea typeface="Sarabun"/>
                <a:cs typeface="Sarabun"/>
                <a:sym typeface="Sarabun"/>
              </a:rPr>
              <a:t> </a:t>
            </a:r>
            <a:r>
              <a:rPr b="1" i="0" lang="en-US" sz="3600" u="none" cap="none" strike="noStrike">
                <a:solidFill>
                  <a:srgbClr val="212121"/>
                </a:solidFill>
                <a:latin typeface="Sarabun"/>
                <a:ea typeface="Sarabun"/>
                <a:cs typeface="Sarabun"/>
                <a:sym typeface="Sarabun"/>
              </a:rPr>
              <a:t>help with….</a:t>
            </a:r>
            <a:endParaRPr b="1" i="0" sz="2400" u="none" cap="none" strike="noStrike">
              <a:solidFill>
                <a:srgbClr val="212121"/>
              </a:solidFill>
              <a:latin typeface="Sarabun"/>
              <a:ea typeface="Sarabun"/>
              <a:cs typeface="Sarabun"/>
              <a:sym typeface="Sarabun"/>
            </a:endParaRPr>
          </a:p>
          <a:p>
            <a:pPr indent="0" lvl="0" marL="0" marR="0" rtl="0" algn="ctr">
              <a:lnSpc>
                <a:spcPct val="100000"/>
              </a:lnSpc>
              <a:spcBef>
                <a:spcPts val="0"/>
              </a:spcBef>
              <a:spcAft>
                <a:spcPts val="0"/>
              </a:spcAft>
              <a:buClr>
                <a:srgbClr val="000000"/>
              </a:buClr>
              <a:buSzPts val="4000"/>
              <a:buFont typeface="Arial"/>
              <a:buNone/>
            </a:pPr>
            <a:r>
              <a:t/>
            </a:r>
            <a:endParaRPr i="0" sz="3600" u="none" cap="none" strike="noStrike">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i="0" lang="en-US" sz="3600" u="none" cap="none" strike="noStrike">
                <a:solidFill>
                  <a:srgbClr val="212121"/>
                </a:solidFill>
                <a:latin typeface="Sarabun"/>
                <a:ea typeface="Sarabun"/>
                <a:cs typeface="Sarabun"/>
                <a:sym typeface="Sarabun"/>
              </a:rPr>
              <a:t>Registration</a:t>
            </a:r>
            <a:endParaRPr i="0" sz="2400" u="none" cap="none" strike="noStrike">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i="0" lang="en-US" sz="3600" u="none" cap="none" strike="noStrike">
                <a:solidFill>
                  <a:srgbClr val="212121"/>
                </a:solidFill>
                <a:latin typeface="Sarabun"/>
                <a:ea typeface="Sarabun"/>
                <a:cs typeface="Sarabun"/>
                <a:sym typeface="Sarabun"/>
              </a:rPr>
              <a:t>General Guidance Questions</a:t>
            </a:r>
            <a:endParaRPr i="0" sz="2400" u="none" cap="none" strike="noStrike">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i="0" lang="en-US" sz="3600" u="none" cap="none" strike="noStrike">
                <a:solidFill>
                  <a:srgbClr val="212121"/>
                </a:solidFill>
                <a:latin typeface="Sarabun"/>
                <a:ea typeface="Sarabun"/>
                <a:cs typeface="Sarabun"/>
                <a:sym typeface="Sarabun"/>
              </a:rPr>
              <a:t>Class Scheduling</a:t>
            </a:r>
            <a:endParaRPr i="0" sz="2400" u="none" cap="none" strike="noStrike">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i="0" lang="en-US" sz="3600" u="none" cap="none" strike="noStrike">
                <a:solidFill>
                  <a:srgbClr val="212121"/>
                </a:solidFill>
                <a:latin typeface="Sarabun"/>
                <a:ea typeface="Sarabun"/>
                <a:cs typeface="Sarabun"/>
                <a:sym typeface="Sarabun"/>
              </a:rPr>
              <a:t>Graduation Status &amp; Requirements</a:t>
            </a:r>
            <a:endParaRPr sz="2400">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lang="en-US" sz="3600">
                <a:solidFill>
                  <a:srgbClr val="212121"/>
                </a:solidFill>
                <a:latin typeface="Sarabun"/>
                <a:ea typeface="Sarabun"/>
                <a:cs typeface="Sarabun"/>
                <a:sym typeface="Sarabun"/>
              </a:rPr>
              <a:t>Community Service Form</a:t>
            </a:r>
            <a:endParaRPr sz="3600">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i="0" lang="en-US" sz="3600" u="none" cap="none" strike="noStrike">
                <a:solidFill>
                  <a:srgbClr val="212121"/>
                </a:solidFill>
                <a:latin typeface="Sarabun"/>
                <a:ea typeface="Sarabun"/>
                <a:cs typeface="Sarabun"/>
                <a:sym typeface="Sarabun"/>
              </a:rPr>
              <a:t>Proof of Residency</a:t>
            </a:r>
            <a:endParaRPr i="0" sz="2400" u="none" cap="none" strike="noStrike">
              <a:solidFill>
                <a:srgbClr val="212121"/>
              </a:solidFill>
              <a:latin typeface="Sarabun"/>
              <a:ea typeface="Sarabun"/>
              <a:cs typeface="Sarabun"/>
              <a:sym typeface="Sarabun"/>
            </a:endParaRPr>
          </a:p>
          <a:p>
            <a:pPr indent="0" lvl="0" marL="0" marR="0" rtl="0" algn="l">
              <a:lnSpc>
                <a:spcPct val="100000"/>
              </a:lnSpc>
              <a:spcBef>
                <a:spcPts val="0"/>
              </a:spcBef>
              <a:spcAft>
                <a:spcPts val="0"/>
              </a:spcAft>
              <a:buNone/>
            </a:pPr>
            <a:r>
              <a:t/>
            </a:r>
            <a:endParaRPr i="0" sz="3600" u="none" cap="none" strike="noStrike">
              <a:solidFill>
                <a:srgbClr val="0070C0"/>
              </a:solidFill>
              <a:latin typeface="Roboto"/>
              <a:ea typeface="Roboto"/>
              <a:cs typeface="Roboto"/>
              <a:sym typeface="Roboto"/>
            </a:endParaRPr>
          </a:p>
        </p:txBody>
      </p:sp>
      <p:sp>
        <p:nvSpPr>
          <p:cNvPr id="478" name="Google Shape;478;p61"/>
          <p:cNvSpPr/>
          <p:nvPr/>
        </p:nvSpPr>
        <p:spPr>
          <a:xfrm>
            <a:off x="8986706" y="1820350"/>
            <a:ext cx="7752600" cy="7525800"/>
          </a:xfrm>
          <a:prstGeom prst="ellipse">
            <a:avLst/>
          </a:prstGeom>
          <a:noFill/>
          <a:ln cap="flat" cmpd="sng" w="152400">
            <a:solidFill>
              <a:srgbClr val="FFD46D"/>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479" name="Google Shape;479;p61"/>
          <p:cNvSpPr/>
          <p:nvPr/>
        </p:nvSpPr>
        <p:spPr>
          <a:xfrm>
            <a:off x="9515300" y="2720650"/>
            <a:ext cx="6695400" cy="5725200"/>
          </a:xfrm>
          <a:prstGeom prst="rect">
            <a:avLst/>
          </a:prstGeom>
          <a:noFill/>
          <a:ln>
            <a:noFill/>
          </a:ln>
        </p:spPr>
        <p:txBody>
          <a:bodyPr anchorCtr="0" anchor="t" bIns="91400" lIns="182850" spcFirstLastPara="1" rIns="182850" wrap="square" tIns="91400">
            <a:noAutofit/>
          </a:bodyPr>
          <a:lstStyle/>
          <a:p>
            <a:pPr indent="0" lvl="0" marL="0" marR="0" rtl="0" algn="ctr">
              <a:lnSpc>
                <a:spcPct val="100000"/>
              </a:lnSpc>
              <a:spcBef>
                <a:spcPts val="0"/>
              </a:spcBef>
              <a:spcAft>
                <a:spcPts val="0"/>
              </a:spcAft>
              <a:buClr>
                <a:srgbClr val="FFFFFF"/>
              </a:buClr>
              <a:buSzPts val="4000"/>
              <a:buFont typeface="Federo"/>
              <a:buNone/>
            </a:pPr>
            <a:r>
              <a:rPr b="1" lang="en-US" sz="3600">
                <a:solidFill>
                  <a:srgbClr val="212121"/>
                </a:solidFill>
                <a:latin typeface="Sarabun"/>
                <a:ea typeface="Sarabun"/>
                <a:cs typeface="Sarabun"/>
                <a:sym typeface="Sarabun"/>
              </a:rPr>
              <a:t>Counselors</a:t>
            </a:r>
            <a:r>
              <a:rPr b="1" lang="en-US" sz="2400">
                <a:solidFill>
                  <a:srgbClr val="212121"/>
                </a:solidFill>
                <a:latin typeface="Sarabun"/>
                <a:ea typeface="Sarabun"/>
                <a:cs typeface="Sarabun"/>
                <a:sym typeface="Sarabun"/>
              </a:rPr>
              <a:t> </a:t>
            </a:r>
            <a:r>
              <a:rPr b="1" i="0" lang="en-US" sz="3600" u="none" cap="none" strike="noStrike">
                <a:solidFill>
                  <a:srgbClr val="212121"/>
                </a:solidFill>
                <a:latin typeface="Sarabun"/>
                <a:ea typeface="Sarabun"/>
                <a:cs typeface="Sarabun"/>
                <a:sym typeface="Sarabun"/>
              </a:rPr>
              <a:t>help with….</a:t>
            </a:r>
            <a:endParaRPr b="1" i="0" sz="2400" u="none" cap="none" strike="noStrike">
              <a:solidFill>
                <a:srgbClr val="212121"/>
              </a:solidFill>
              <a:latin typeface="Sarabun"/>
              <a:ea typeface="Sarabun"/>
              <a:cs typeface="Sarabun"/>
              <a:sym typeface="Sarabun"/>
            </a:endParaRPr>
          </a:p>
          <a:p>
            <a:pPr indent="0" lvl="0" marL="0" marR="0" rtl="0" algn="ctr">
              <a:lnSpc>
                <a:spcPct val="100000"/>
              </a:lnSpc>
              <a:spcBef>
                <a:spcPts val="0"/>
              </a:spcBef>
              <a:spcAft>
                <a:spcPts val="0"/>
              </a:spcAft>
              <a:buClr>
                <a:srgbClr val="000000"/>
              </a:buClr>
              <a:buSzPts val="4000"/>
              <a:buFont typeface="Arial"/>
              <a:buNone/>
            </a:pPr>
            <a:r>
              <a:t/>
            </a:r>
            <a:endParaRPr sz="3600">
              <a:solidFill>
                <a:srgbClr val="212121"/>
              </a:solidFill>
              <a:latin typeface="Sarabun"/>
              <a:ea typeface="Sarabun"/>
              <a:cs typeface="Sarabun"/>
              <a:sym typeface="Sarabun"/>
            </a:endParaRPr>
          </a:p>
          <a:p>
            <a:pPr indent="0" lvl="0" marL="0" marR="0" rtl="0" algn="ctr">
              <a:lnSpc>
                <a:spcPct val="100000"/>
              </a:lnSpc>
              <a:spcBef>
                <a:spcPts val="0"/>
              </a:spcBef>
              <a:spcAft>
                <a:spcPts val="0"/>
              </a:spcAft>
              <a:buClr>
                <a:srgbClr val="000000"/>
              </a:buClr>
              <a:buSzPts val="4000"/>
              <a:buFont typeface="Arial"/>
              <a:buNone/>
            </a:pPr>
            <a:r>
              <a:t/>
            </a:r>
            <a:endParaRPr sz="3600">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lang="en-US" sz="3600">
                <a:solidFill>
                  <a:srgbClr val="212121"/>
                </a:solidFill>
                <a:latin typeface="Sarabun"/>
                <a:ea typeface="Sarabun"/>
                <a:cs typeface="Sarabun"/>
                <a:sym typeface="Sarabun"/>
              </a:rPr>
              <a:t>College &amp; Career Guidance</a:t>
            </a:r>
            <a:endParaRPr sz="3600">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lang="en-US" sz="3600">
                <a:solidFill>
                  <a:srgbClr val="212121"/>
                </a:solidFill>
                <a:latin typeface="Sarabun"/>
                <a:ea typeface="Sarabun"/>
                <a:cs typeface="Sarabun"/>
                <a:sym typeface="Sarabun"/>
              </a:rPr>
              <a:t>Social-Emotional/Mental Health Support</a:t>
            </a:r>
            <a:endParaRPr sz="3600">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lang="en-US" sz="3600">
                <a:solidFill>
                  <a:srgbClr val="212121"/>
                </a:solidFill>
                <a:latin typeface="Sarabun"/>
                <a:ea typeface="Sarabun"/>
                <a:cs typeface="Sarabun"/>
                <a:sym typeface="Sarabun"/>
              </a:rPr>
              <a:t>Academic Intervention</a:t>
            </a:r>
            <a:endParaRPr sz="3600">
              <a:solidFill>
                <a:srgbClr val="212121"/>
              </a:solidFill>
              <a:latin typeface="Sarabun"/>
              <a:ea typeface="Sarabun"/>
              <a:cs typeface="Sarabun"/>
              <a:sym typeface="Sarabun"/>
            </a:endParaRPr>
          </a:p>
          <a:p>
            <a:pPr indent="-546100" lvl="0" marL="571500" marR="0" rtl="0" algn="l">
              <a:lnSpc>
                <a:spcPct val="100000"/>
              </a:lnSpc>
              <a:spcBef>
                <a:spcPts val="0"/>
              </a:spcBef>
              <a:spcAft>
                <a:spcPts val="0"/>
              </a:spcAft>
              <a:buClr>
                <a:srgbClr val="212121"/>
              </a:buClr>
              <a:buSzPts val="3600"/>
              <a:buFont typeface="Sarabun"/>
              <a:buChar char="•"/>
            </a:pPr>
            <a:r>
              <a:rPr lang="en-US" sz="3600">
                <a:solidFill>
                  <a:srgbClr val="212121"/>
                </a:solidFill>
                <a:latin typeface="Sarabun"/>
                <a:ea typeface="Sarabun"/>
                <a:cs typeface="Sarabun"/>
                <a:sym typeface="Sarabun"/>
              </a:rPr>
              <a:t>Referrals for Additional Support</a:t>
            </a:r>
            <a:endParaRPr sz="3600">
              <a:solidFill>
                <a:srgbClr val="212121"/>
              </a:solidFill>
              <a:latin typeface="Sarabun"/>
              <a:ea typeface="Sarabun"/>
              <a:cs typeface="Sarabun"/>
              <a:sym typeface="Sarabun"/>
            </a:endParaRPr>
          </a:p>
          <a:p>
            <a:pPr indent="0" lvl="0" marL="0" marR="0" rtl="0" algn="l">
              <a:lnSpc>
                <a:spcPct val="100000"/>
              </a:lnSpc>
              <a:spcBef>
                <a:spcPts val="0"/>
              </a:spcBef>
              <a:spcAft>
                <a:spcPts val="0"/>
              </a:spcAft>
              <a:buNone/>
            </a:pPr>
            <a:r>
              <a:t/>
            </a:r>
            <a:endParaRPr i="0" sz="3600" u="none" cap="none" strike="noStrike">
              <a:solidFill>
                <a:srgbClr val="0070C0"/>
              </a:solidFill>
              <a:latin typeface="Sarabun"/>
              <a:ea typeface="Sarabun"/>
              <a:cs typeface="Sarabun"/>
              <a:sym typeface="Sarabu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2"/>
          <p:cNvSpPr txBox="1"/>
          <p:nvPr/>
        </p:nvSpPr>
        <p:spPr>
          <a:xfrm>
            <a:off x="0" y="152400"/>
            <a:ext cx="17583600" cy="1780800"/>
          </a:xfrm>
          <a:prstGeom prst="rect">
            <a:avLst/>
          </a:prstGeom>
          <a:noFill/>
          <a:ln>
            <a:noFill/>
          </a:ln>
        </p:spPr>
        <p:txBody>
          <a:bodyPr anchorCtr="0" anchor="t" bIns="182850" lIns="182850" spcFirstLastPara="1" rIns="182850" wrap="square" tIns="182850">
            <a:noAutofit/>
          </a:bodyPr>
          <a:lstStyle/>
          <a:p>
            <a:pPr indent="0" lvl="0" marL="914400" rtl="0" algn="l">
              <a:spcBef>
                <a:spcPts val="0"/>
              </a:spcBef>
              <a:spcAft>
                <a:spcPts val="0"/>
              </a:spcAft>
              <a:buClr>
                <a:schemeClr val="lt1"/>
              </a:buClr>
              <a:buSzPts val="1800"/>
              <a:buFont typeface="Libre Franklin"/>
              <a:buNone/>
            </a:pPr>
            <a:r>
              <a:rPr lang="en-US" sz="7200">
                <a:solidFill>
                  <a:schemeClr val="lt1"/>
                </a:solidFill>
                <a:latin typeface="Oswald"/>
                <a:ea typeface="Oswald"/>
                <a:cs typeface="Oswald"/>
                <a:sym typeface="Oswald"/>
              </a:rPr>
              <a:t>ETHS Guidance Staff</a:t>
            </a:r>
            <a:endParaRPr sz="2800">
              <a:latin typeface="Roboto"/>
              <a:ea typeface="Roboto"/>
              <a:cs typeface="Roboto"/>
              <a:sym typeface="Roboto"/>
            </a:endParaRPr>
          </a:p>
        </p:txBody>
      </p:sp>
      <p:sp>
        <p:nvSpPr>
          <p:cNvPr id="486" name="Google Shape;486;p62"/>
          <p:cNvSpPr txBox="1"/>
          <p:nvPr/>
        </p:nvSpPr>
        <p:spPr>
          <a:xfrm>
            <a:off x="4022572" y="7072510"/>
            <a:ext cx="4794600" cy="157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t/>
            </a:r>
            <a:endParaRPr sz="3000">
              <a:latin typeface="Roboto"/>
              <a:ea typeface="Roboto"/>
              <a:cs typeface="Roboto"/>
              <a:sym typeface="Roboto"/>
            </a:endParaRPr>
          </a:p>
          <a:p>
            <a:pPr indent="0" lvl="0" marL="0" rtl="0" algn="ctr">
              <a:spcBef>
                <a:spcPts val="0"/>
              </a:spcBef>
              <a:spcAft>
                <a:spcPts val="0"/>
              </a:spcAft>
              <a:buNone/>
            </a:pPr>
            <a:r>
              <a:rPr lang="en-US" sz="3000">
                <a:latin typeface="Roboto"/>
                <a:ea typeface="Roboto"/>
                <a:cs typeface="Roboto"/>
                <a:sym typeface="Roboto"/>
              </a:rPr>
              <a:t>AP of Guidance and Curriculum</a:t>
            </a:r>
            <a:endParaRPr sz="3000">
              <a:solidFill>
                <a:srgbClr val="000000"/>
              </a:solidFill>
              <a:latin typeface="Roboto"/>
              <a:ea typeface="Roboto"/>
              <a:cs typeface="Roboto"/>
              <a:sym typeface="Roboto"/>
            </a:endParaRPr>
          </a:p>
        </p:txBody>
      </p:sp>
      <p:sp>
        <p:nvSpPr>
          <p:cNvPr id="487" name="Google Shape;487;p62"/>
          <p:cNvSpPr txBox="1"/>
          <p:nvPr/>
        </p:nvSpPr>
        <p:spPr>
          <a:xfrm>
            <a:off x="3705122" y="6788862"/>
            <a:ext cx="5523000" cy="892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latin typeface="Roboto"/>
                <a:ea typeface="Roboto"/>
                <a:cs typeface="Roboto"/>
                <a:sym typeface="Roboto"/>
              </a:rPr>
              <a:t>Rod Hosseinzadeh</a:t>
            </a:r>
            <a:endParaRPr b="1" sz="4000">
              <a:latin typeface="Roboto"/>
              <a:ea typeface="Roboto"/>
              <a:cs typeface="Roboto"/>
              <a:sym typeface="Roboto"/>
            </a:endParaRPr>
          </a:p>
        </p:txBody>
      </p:sp>
      <p:sp>
        <p:nvSpPr>
          <p:cNvPr id="488" name="Google Shape;488;p62"/>
          <p:cNvSpPr txBox="1"/>
          <p:nvPr/>
        </p:nvSpPr>
        <p:spPr>
          <a:xfrm>
            <a:off x="9227197" y="7072510"/>
            <a:ext cx="4794600" cy="157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3000">
                <a:latin typeface="Roboto"/>
                <a:ea typeface="Roboto"/>
                <a:cs typeface="Roboto"/>
                <a:sym typeface="Roboto"/>
              </a:rPr>
              <a:t>Guidance Secretary</a:t>
            </a:r>
            <a:endParaRPr sz="3000">
              <a:solidFill>
                <a:srgbClr val="000000"/>
              </a:solidFill>
              <a:latin typeface="Roboto"/>
              <a:ea typeface="Roboto"/>
              <a:cs typeface="Roboto"/>
              <a:sym typeface="Roboto"/>
            </a:endParaRPr>
          </a:p>
        </p:txBody>
      </p:sp>
      <p:sp>
        <p:nvSpPr>
          <p:cNvPr id="489" name="Google Shape;489;p62"/>
          <p:cNvSpPr txBox="1"/>
          <p:nvPr/>
        </p:nvSpPr>
        <p:spPr>
          <a:xfrm>
            <a:off x="9219936" y="6788850"/>
            <a:ext cx="4958400" cy="892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latin typeface="Roboto"/>
                <a:ea typeface="Roboto"/>
                <a:cs typeface="Roboto"/>
                <a:sym typeface="Roboto"/>
              </a:rPr>
              <a:t>Brenda Tettemer</a:t>
            </a:r>
            <a:endParaRPr b="1" sz="4000">
              <a:solidFill>
                <a:srgbClr val="000000"/>
              </a:solidFill>
              <a:latin typeface="Roboto"/>
              <a:ea typeface="Roboto"/>
              <a:cs typeface="Roboto"/>
              <a:sym typeface="Roboto"/>
            </a:endParaRPr>
          </a:p>
        </p:txBody>
      </p:sp>
      <p:pic>
        <p:nvPicPr>
          <p:cNvPr id="490" name="Google Shape;490;p62" title="Hosseinzadeh.jpg"/>
          <p:cNvPicPr preferRelativeResize="0"/>
          <p:nvPr/>
        </p:nvPicPr>
        <p:blipFill rotWithShape="1">
          <a:blip r:embed="rId3">
            <a:alphaModFix/>
          </a:blip>
          <a:srcRect b="0" l="1941" r="1950" t="0"/>
          <a:stretch/>
        </p:blipFill>
        <p:spPr>
          <a:xfrm>
            <a:off x="4895872" y="2607851"/>
            <a:ext cx="3048000" cy="3964200"/>
          </a:xfrm>
          <a:prstGeom prst="roundRect">
            <a:avLst>
              <a:gd fmla="val 16667" name="adj"/>
            </a:avLst>
          </a:prstGeom>
          <a:noFill/>
          <a:ln cap="flat" cmpd="sng" w="19050">
            <a:solidFill>
              <a:srgbClr val="0000FF"/>
            </a:solidFill>
            <a:prstDash val="solid"/>
            <a:round/>
            <a:headEnd len="sm" w="sm" type="none"/>
            <a:tailEnd len="sm" w="sm" type="none"/>
          </a:ln>
        </p:spPr>
      </p:pic>
      <p:pic>
        <p:nvPicPr>
          <p:cNvPr id="491" name="Google Shape;491;p62" title="Tettemer.jpg"/>
          <p:cNvPicPr preferRelativeResize="0"/>
          <p:nvPr/>
        </p:nvPicPr>
        <p:blipFill rotWithShape="1">
          <a:blip r:embed="rId4">
            <a:alphaModFix/>
          </a:blip>
          <a:srcRect b="0" l="1941" r="1950" t="0"/>
          <a:stretch/>
        </p:blipFill>
        <p:spPr>
          <a:xfrm>
            <a:off x="10100497" y="2607851"/>
            <a:ext cx="3048000" cy="3964200"/>
          </a:xfrm>
          <a:prstGeom prst="roundRect">
            <a:avLst>
              <a:gd fmla="val 16667" name="adj"/>
            </a:avLst>
          </a:prstGeom>
          <a:noFill/>
          <a:ln cap="flat" cmpd="sng" w="19050">
            <a:solidFill>
              <a:srgbClr val="0000FF"/>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3"/>
          <p:cNvSpPr txBox="1"/>
          <p:nvPr/>
        </p:nvSpPr>
        <p:spPr>
          <a:xfrm>
            <a:off x="0" y="152400"/>
            <a:ext cx="17583600" cy="1780800"/>
          </a:xfrm>
          <a:prstGeom prst="rect">
            <a:avLst/>
          </a:prstGeom>
          <a:noFill/>
          <a:ln>
            <a:noFill/>
          </a:ln>
        </p:spPr>
        <p:txBody>
          <a:bodyPr anchorCtr="0" anchor="t" bIns="182850" lIns="182850" spcFirstLastPara="1" rIns="182850" wrap="square" tIns="182850">
            <a:noAutofit/>
          </a:bodyPr>
          <a:lstStyle/>
          <a:p>
            <a:pPr indent="0" lvl="0" marL="914400" rtl="0" algn="l">
              <a:spcBef>
                <a:spcPts val="0"/>
              </a:spcBef>
              <a:spcAft>
                <a:spcPts val="0"/>
              </a:spcAft>
              <a:buClr>
                <a:schemeClr val="lt1"/>
              </a:buClr>
              <a:buSzPts val="1800"/>
              <a:buFont typeface="Libre Franklin"/>
              <a:buNone/>
            </a:pPr>
            <a:r>
              <a:rPr lang="en-US" sz="7000">
                <a:solidFill>
                  <a:schemeClr val="lt1"/>
                </a:solidFill>
                <a:latin typeface="Oswald"/>
                <a:ea typeface="Oswald"/>
                <a:cs typeface="Oswald"/>
                <a:sym typeface="Oswald"/>
              </a:rPr>
              <a:t>ETHS Community Liaison/Enlace con la Comunidad</a:t>
            </a:r>
            <a:endParaRPr sz="2600">
              <a:latin typeface="Roboto"/>
              <a:ea typeface="Roboto"/>
              <a:cs typeface="Roboto"/>
              <a:sym typeface="Roboto"/>
            </a:endParaRPr>
          </a:p>
        </p:txBody>
      </p:sp>
      <p:pic>
        <p:nvPicPr>
          <p:cNvPr id="497" name="Google Shape;497;p63"/>
          <p:cNvPicPr preferRelativeResize="0"/>
          <p:nvPr/>
        </p:nvPicPr>
        <p:blipFill>
          <a:blip r:embed="rId3">
            <a:alphaModFix/>
          </a:blip>
          <a:stretch>
            <a:fillRect/>
          </a:stretch>
        </p:blipFill>
        <p:spPr>
          <a:xfrm>
            <a:off x="1622650" y="2473700"/>
            <a:ext cx="3305849" cy="3339750"/>
          </a:xfrm>
          <a:prstGeom prst="rect">
            <a:avLst/>
          </a:prstGeom>
          <a:noFill/>
          <a:ln>
            <a:noFill/>
          </a:ln>
        </p:spPr>
      </p:pic>
      <p:sp>
        <p:nvSpPr>
          <p:cNvPr id="498" name="Google Shape;498;p63"/>
          <p:cNvSpPr txBox="1"/>
          <p:nvPr/>
        </p:nvSpPr>
        <p:spPr>
          <a:xfrm>
            <a:off x="514075" y="6080712"/>
            <a:ext cx="5523000" cy="892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b="1" lang="en-US" sz="4000">
                <a:solidFill>
                  <a:schemeClr val="dk1"/>
                </a:solidFill>
                <a:latin typeface="Roboto"/>
                <a:ea typeface="Roboto"/>
                <a:cs typeface="Roboto"/>
                <a:sym typeface="Roboto"/>
              </a:rPr>
              <a:t>Karen Kazemi</a:t>
            </a:r>
            <a:endParaRPr b="1" sz="4000">
              <a:solidFill>
                <a:schemeClr val="dk1"/>
              </a:solidFill>
              <a:latin typeface="Roboto"/>
              <a:ea typeface="Roboto"/>
              <a:cs typeface="Roboto"/>
              <a:sym typeface="Roboto"/>
            </a:endParaRPr>
          </a:p>
        </p:txBody>
      </p:sp>
      <p:sp>
        <p:nvSpPr>
          <p:cNvPr id="499" name="Google Shape;499;p63"/>
          <p:cNvSpPr txBox="1"/>
          <p:nvPr/>
        </p:nvSpPr>
        <p:spPr>
          <a:xfrm>
            <a:off x="878275" y="6787060"/>
            <a:ext cx="4794600" cy="1576800"/>
          </a:xfrm>
          <a:prstGeom prst="rect">
            <a:avLst/>
          </a:prstGeom>
          <a:noFill/>
          <a:ln>
            <a:noFill/>
          </a:ln>
        </p:spPr>
        <p:txBody>
          <a:bodyPr anchorCtr="0" anchor="ctr" bIns="182850" lIns="182850" spcFirstLastPara="1" rIns="182850" wrap="square" tIns="182850">
            <a:noAutofit/>
          </a:bodyPr>
          <a:lstStyle/>
          <a:p>
            <a:pPr indent="0" lvl="0" marL="0" rtl="0" algn="ctr">
              <a:spcBef>
                <a:spcPts val="0"/>
              </a:spcBef>
              <a:spcAft>
                <a:spcPts val="0"/>
              </a:spcAft>
              <a:buNone/>
            </a:pPr>
            <a:r>
              <a:rPr lang="en-US" sz="2800">
                <a:uFill>
                  <a:noFill/>
                </a:uFill>
                <a:latin typeface="Roboto"/>
                <a:ea typeface="Roboto"/>
                <a:cs typeface="Roboto"/>
                <a:sym typeface="Roboto"/>
                <a:hlinkClick r:id="rId4"/>
              </a:rPr>
              <a:t>karen.kazemi@svusd.org</a:t>
            </a:r>
            <a:endParaRPr sz="2800">
              <a:latin typeface="Roboto"/>
              <a:ea typeface="Roboto"/>
              <a:cs typeface="Roboto"/>
              <a:sym typeface="Roboto"/>
            </a:endParaRPr>
          </a:p>
          <a:p>
            <a:pPr indent="0" lvl="0" marL="0" rtl="0" algn="ctr">
              <a:lnSpc>
                <a:spcPct val="150000"/>
              </a:lnSpc>
              <a:spcBef>
                <a:spcPts val="2000"/>
              </a:spcBef>
              <a:spcAft>
                <a:spcPts val="0"/>
              </a:spcAft>
              <a:buNone/>
            </a:pPr>
            <a:r>
              <a:rPr lang="en-US" sz="2800">
                <a:solidFill>
                  <a:schemeClr val="dk1"/>
                </a:solidFill>
                <a:latin typeface="Roboto"/>
                <a:ea typeface="Roboto"/>
                <a:cs typeface="Roboto"/>
                <a:sym typeface="Roboto"/>
              </a:rPr>
              <a:t>Extension 236168</a:t>
            </a:r>
            <a:endParaRPr sz="2800">
              <a:solidFill>
                <a:schemeClr val="dk1"/>
              </a:solidFill>
              <a:latin typeface="Roboto"/>
              <a:ea typeface="Roboto"/>
              <a:cs typeface="Roboto"/>
              <a:sym typeface="Roboto"/>
            </a:endParaRPr>
          </a:p>
        </p:txBody>
      </p:sp>
      <p:sp>
        <p:nvSpPr>
          <p:cNvPr id="500" name="Google Shape;500;p63"/>
          <p:cNvSpPr txBox="1"/>
          <p:nvPr/>
        </p:nvSpPr>
        <p:spPr>
          <a:xfrm>
            <a:off x="5998500" y="2490000"/>
            <a:ext cx="5080800" cy="2563800"/>
          </a:xfrm>
          <a:prstGeom prst="rect">
            <a:avLst/>
          </a:prstGeom>
          <a:noFill/>
          <a:ln>
            <a:noFill/>
          </a:ln>
        </p:spPr>
        <p:txBody>
          <a:bodyPr anchorCtr="0" anchor="t" bIns="182850" lIns="182850" spcFirstLastPara="1" rIns="182850" wrap="square" tIns="182850">
            <a:noAutofit/>
          </a:bodyPr>
          <a:lstStyle/>
          <a:p>
            <a:pPr indent="-692150" lvl="0" marL="914400" rtl="0" algn="l">
              <a:spcBef>
                <a:spcPts val="0"/>
              </a:spcBef>
              <a:spcAft>
                <a:spcPts val="0"/>
              </a:spcAft>
              <a:buClr>
                <a:schemeClr val="dk1"/>
              </a:buClr>
              <a:buSzPts val="3700"/>
              <a:buChar char="●"/>
            </a:pPr>
            <a:r>
              <a:rPr lang="en-US" sz="3700">
                <a:solidFill>
                  <a:schemeClr val="dk1"/>
                </a:solidFill>
                <a:latin typeface="Roboto"/>
                <a:ea typeface="Roboto"/>
                <a:cs typeface="Roboto"/>
                <a:sym typeface="Roboto"/>
              </a:rPr>
              <a:t>Help to multilinguals on </a:t>
            </a:r>
            <a:r>
              <a:rPr b="1" lang="en-US" sz="3700">
                <a:solidFill>
                  <a:schemeClr val="dk1"/>
                </a:solidFill>
                <a:latin typeface="Roboto"/>
                <a:ea typeface="Roboto"/>
                <a:cs typeface="Roboto"/>
                <a:sym typeface="Roboto"/>
              </a:rPr>
              <a:t>any</a:t>
            </a:r>
            <a:r>
              <a:rPr lang="en-US" sz="3700">
                <a:solidFill>
                  <a:schemeClr val="dk1"/>
                </a:solidFill>
                <a:latin typeface="Roboto"/>
                <a:ea typeface="Roboto"/>
                <a:cs typeface="Roboto"/>
                <a:sym typeface="Roboto"/>
              </a:rPr>
              <a:t> school related subject</a:t>
            </a:r>
            <a:endParaRPr sz="3700">
              <a:solidFill>
                <a:schemeClr val="dk1"/>
              </a:solidFill>
              <a:latin typeface="Roboto"/>
              <a:ea typeface="Roboto"/>
              <a:cs typeface="Roboto"/>
              <a:sym typeface="Roboto"/>
            </a:endParaRPr>
          </a:p>
          <a:p>
            <a:pPr indent="-692150" lvl="0" marL="914400" rtl="0" algn="l">
              <a:spcBef>
                <a:spcPts val="2000"/>
              </a:spcBef>
              <a:spcAft>
                <a:spcPts val="0"/>
              </a:spcAft>
              <a:buClr>
                <a:schemeClr val="dk1"/>
              </a:buClr>
              <a:buSzPts val="3700"/>
              <a:buFont typeface="Roboto"/>
              <a:buChar char="●"/>
            </a:pPr>
            <a:r>
              <a:rPr lang="en-US" sz="3700">
                <a:solidFill>
                  <a:schemeClr val="dk1"/>
                </a:solidFill>
                <a:latin typeface="Roboto"/>
                <a:ea typeface="Roboto"/>
                <a:cs typeface="Roboto"/>
                <a:sym typeface="Roboto"/>
              </a:rPr>
              <a:t>In need of resources -   </a:t>
            </a:r>
            <a:r>
              <a:rPr i="1" lang="en-US" sz="3700">
                <a:solidFill>
                  <a:schemeClr val="dk1"/>
                </a:solidFill>
                <a:latin typeface="Roboto"/>
                <a:ea typeface="Roboto"/>
                <a:cs typeface="Roboto"/>
                <a:sym typeface="Roboto"/>
              </a:rPr>
              <a:t>housing, food, medical, mental health, etc?</a:t>
            </a:r>
            <a:endParaRPr i="1" sz="3700">
              <a:solidFill>
                <a:schemeClr val="dk1"/>
              </a:solidFill>
              <a:latin typeface="Roboto"/>
              <a:ea typeface="Roboto"/>
              <a:cs typeface="Roboto"/>
              <a:sym typeface="Roboto"/>
            </a:endParaRPr>
          </a:p>
          <a:p>
            <a:pPr indent="0" lvl="0" marL="0" rtl="0" algn="l">
              <a:spcBef>
                <a:spcPts val="2000"/>
              </a:spcBef>
              <a:spcAft>
                <a:spcPts val="0"/>
              </a:spcAft>
              <a:buNone/>
            </a:pPr>
            <a:r>
              <a:t/>
            </a:r>
            <a:endParaRPr sz="3000">
              <a:solidFill>
                <a:schemeClr val="dk2"/>
              </a:solidFill>
              <a:latin typeface="Roboto"/>
              <a:ea typeface="Roboto"/>
              <a:cs typeface="Roboto"/>
              <a:sym typeface="Roboto"/>
            </a:endParaRPr>
          </a:p>
        </p:txBody>
      </p:sp>
      <p:sp>
        <p:nvSpPr>
          <p:cNvPr id="501" name="Google Shape;501;p63"/>
          <p:cNvSpPr txBox="1"/>
          <p:nvPr/>
        </p:nvSpPr>
        <p:spPr>
          <a:xfrm>
            <a:off x="11246850" y="2473700"/>
            <a:ext cx="5727000" cy="2563800"/>
          </a:xfrm>
          <a:prstGeom prst="rect">
            <a:avLst/>
          </a:prstGeom>
          <a:noFill/>
          <a:ln>
            <a:noFill/>
          </a:ln>
        </p:spPr>
        <p:txBody>
          <a:bodyPr anchorCtr="0" anchor="t" bIns="182850" lIns="182850" spcFirstLastPara="1" rIns="182850" wrap="square" tIns="182850">
            <a:noAutofit/>
          </a:bodyPr>
          <a:lstStyle/>
          <a:p>
            <a:pPr indent="-692150" lvl="0" marL="914400" rtl="0" algn="l">
              <a:spcBef>
                <a:spcPts val="0"/>
              </a:spcBef>
              <a:spcAft>
                <a:spcPts val="0"/>
              </a:spcAft>
              <a:buClr>
                <a:schemeClr val="dk1"/>
              </a:buClr>
              <a:buSzPts val="3700"/>
              <a:buFont typeface="Roboto"/>
              <a:buChar char="●"/>
            </a:pPr>
            <a:r>
              <a:rPr lang="en-US" sz="3700">
                <a:solidFill>
                  <a:schemeClr val="dk1"/>
                </a:solidFill>
                <a:latin typeface="Roboto"/>
                <a:ea typeface="Roboto"/>
                <a:cs typeface="Roboto"/>
                <a:sym typeface="Roboto"/>
              </a:rPr>
              <a:t>Ayuda a Multilingües sobre cualquier tema relacionado con la escuela</a:t>
            </a:r>
            <a:endParaRPr sz="3700">
              <a:solidFill>
                <a:schemeClr val="dk1"/>
              </a:solidFill>
              <a:latin typeface="Roboto"/>
              <a:ea typeface="Roboto"/>
              <a:cs typeface="Roboto"/>
              <a:sym typeface="Roboto"/>
            </a:endParaRPr>
          </a:p>
          <a:p>
            <a:pPr indent="-692150" lvl="0" marL="914400" rtl="0" algn="l">
              <a:spcBef>
                <a:spcPts val="2000"/>
              </a:spcBef>
              <a:spcAft>
                <a:spcPts val="0"/>
              </a:spcAft>
              <a:buClr>
                <a:schemeClr val="dk1"/>
              </a:buClr>
              <a:buSzPts val="3700"/>
              <a:buFont typeface="Roboto"/>
              <a:buChar char="●"/>
            </a:pPr>
            <a:r>
              <a:rPr lang="en-US" sz="3700">
                <a:solidFill>
                  <a:schemeClr val="dk1"/>
                </a:solidFill>
                <a:latin typeface="Roboto"/>
                <a:ea typeface="Roboto"/>
                <a:cs typeface="Roboto"/>
                <a:sym typeface="Roboto"/>
              </a:rPr>
              <a:t>Información sobre recursos comunitarios - vivienda, alimentos, servicios médicos, salúd mental, etc.</a:t>
            </a:r>
            <a:endParaRPr sz="3700">
              <a:solidFill>
                <a:schemeClr val="dk1"/>
              </a:solidFill>
              <a:latin typeface="Roboto"/>
              <a:ea typeface="Roboto"/>
              <a:cs typeface="Roboto"/>
              <a:sym typeface="Roboto"/>
            </a:endParaRPr>
          </a:p>
          <a:p>
            <a:pPr indent="0" lvl="0" marL="0" rtl="0" algn="l">
              <a:spcBef>
                <a:spcPts val="0"/>
              </a:spcBef>
              <a:spcAft>
                <a:spcPts val="0"/>
              </a:spcAft>
              <a:buNone/>
            </a:pPr>
            <a:r>
              <a:t/>
            </a:r>
            <a:endParaRPr sz="3700">
              <a:solidFill>
                <a:schemeClr val="dk1"/>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64"/>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0" lvl="0" marL="914400" marR="0" rtl="0" algn="l">
              <a:lnSpc>
                <a:spcPct val="100000"/>
              </a:lnSpc>
              <a:spcBef>
                <a:spcPts val="0"/>
              </a:spcBef>
              <a:spcAft>
                <a:spcPts val="0"/>
              </a:spcAft>
              <a:buClr>
                <a:schemeClr val="lt1"/>
              </a:buClr>
              <a:buSzPts val="7200"/>
              <a:buFont typeface="Libre Franklin"/>
              <a:buNone/>
            </a:pPr>
            <a:r>
              <a:rPr lang="en-US">
                <a:solidFill>
                  <a:schemeClr val="lt1"/>
                </a:solidFill>
              </a:rPr>
              <a:t>Aeries Family Portal</a:t>
            </a:r>
            <a:endParaRPr>
              <a:latin typeface="Oswald"/>
              <a:ea typeface="Oswald"/>
              <a:cs typeface="Oswald"/>
              <a:sym typeface="Oswald"/>
            </a:endParaRPr>
          </a:p>
        </p:txBody>
      </p:sp>
      <p:sp>
        <p:nvSpPr>
          <p:cNvPr id="508" name="Google Shape;508;p64"/>
          <p:cNvSpPr txBox="1"/>
          <p:nvPr>
            <p:ph idx="1" type="body"/>
          </p:nvPr>
        </p:nvSpPr>
        <p:spPr>
          <a:xfrm>
            <a:off x="623400" y="1907050"/>
            <a:ext cx="17245200" cy="7259400"/>
          </a:xfrm>
          <a:prstGeom prst="rect">
            <a:avLst/>
          </a:prstGeom>
          <a:noFill/>
          <a:ln>
            <a:noFill/>
          </a:ln>
        </p:spPr>
        <p:txBody>
          <a:bodyPr anchorCtr="0" anchor="t" bIns="182850" lIns="182850" spcFirstLastPara="1" rIns="182850" wrap="square" tIns="182850">
            <a:noAutofit/>
          </a:bodyPr>
          <a:lstStyle/>
          <a:p>
            <a:pPr indent="0" lvl="0" marL="0" rtl="0" algn="l">
              <a:spcBef>
                <a:spcPts val="640"/>
              </a:spcBef>
              <a:spcAft>
                <a:spcPts val="0"/>
              </a:spcAft>
              <a:buNone/>
            </a:pPr>
            <a:r>
              <a:rPr lang="en-US" sz="3000">
                <a:solidFill>
                  <a:schemeClr val="dk1"/>
                </a:solidFill>
                <a:latin typeface="Sarabun Medium"/>
                <a:ea typeface="Sarabun Medium"/>
                <a:cs typeface="Sarabun Medium"/>
                <a:sym typeface="Sarabun Medium"/>
              </a:rPr>
              <a:t>Make sure you are logged into your </a:t>
            </a:r>
            <a:r>
              <a:rPr lang="en-US" sz="3000" u="sng">
                <a:solidFill>
                  <a:schemeClr val="dk1"/>
                </a:solidFill>
                <a:latin typeface="Sarabun Medium"/>
                <a:ea typeface="Sarabun Medium"/>
                <a:cs typeface="Sarabun Medium"/>
                <a:sym typeface="Sarabun Medium"/>
              </a:rPr>
              <a:t>Family Portal</a:t>
            </a:r>
            <a:r>
              <a:rPr lang="en-US" sz="3000">
                <a:solidFill>
                  <a:schemeClr val="dk1"/>
                </a:solidFill>
                <a:latin typeface="Sarabun Medium"/>
                <a:ea typeface="Sarabun Medium"/>
                <a:cs typeface="Sarabun Medium"/>
                <a:sym typeface="Sarabun Medium"/>
              </a:rPr>
              <a:t> to access important information regarding your student (attendance, transcript, grades, etc.) If you don’t remember your login info, follow the portal’s instructions to reset your password or contact SVUSD Technology Services (949) 855-4357.</a:t>
            </a:r>
            <a:endParaRPr sz="3000">
              <a:solidFill>
                <a:schemeClr val="dk1"/>
              </a:solidFill>
              <a:latin typeface="Sarabun Medium"/>
              <a:ea typeface="Sarabun Medium"/>
              <a:cs typeface="Sarabun Medium"/>
              <a:sym typeface="Sarabun Medium"/>
            </a:endParaRPr>
          </a:p>
          <a:p>
            <a:pPr indent="0" lvl="0" marL="0" rtl="0" algn="l">
              <a:spcBef>
                <a:spcPts val="640"/>
              </a:spcBef>
              <a:spcAft>
                <a:spcPts val="0"/>
              </a:spcAft>
              <a:buNone/>
            </a:pPr>
            <a:r>
              <a:t/>
            </a:r>
            <a:endParaRPr sz="1500">
              <a:solidFill>
                <a:schemeClr val="dk1"/>
              </a:solidFill>
              <a:latin typeface="Sarabun Medium"/>
              <a:ea typeface="Sarabun Medium"/>
              <a:cs typeface="Sarabun Medium"/>
              <a:sym typeface="Sarabun Medium"/>
            </a:endParaRPr>
          </a:p>
          <a:p>
            <a:pPr indent="-419100" lvl="0" marL="457200" rtl="0" algn="l">
              <a:spcBef>
                <a:spcPts val="640"/>
              </a:spcBef>
              <a:spcAft>
                <a:spcPts val="0"/>
              </a:spcAft>
              <a:buClr>
                <a:schemeClr val="dk1"/>
              </a:buClr>
              <a:buSzPts val="3000"/>
              <a:buFont typeface="Sarabun"/>
              <a:buChar char="-"/>
            </a:pPr>
            <a:r>
              <a:rPr b="1" lang="en-US" sz="3000">
                <a:solidFill>
                  <a:schemeClr val="dk1"/>
                </a:solidFill>
                <a:latin typeface="Sarabun"/>
                <a:ea typeface="Sarabun"/>
                <a:cs typeface="Sarabun"/>
                <a:sym typeface="Sarabun"/>
              </a:rPr>
              <a:t>Step 1:</a:t>
            </a:r>
            <a:r>
              <a:rPr lang="en-US" sz="3000">
                <a:solidFill>
                  <a:schemeClr val="dk1"/>
                </a:solidFill>
                <a:latin typeface="Sarabun Medium"/>
                <a:ea typeface="Sarabun Medium"/>
                <a:cs typeface="Sarabun Medium"/>
                <a:sym typeface="Sarabun Medium"/>
              </a:rPr>
              <a:t> Go to the </a:t>
            </a:r>
            <a:r>
              <a:rPr lang="en-US" sz="3000" u="sng">
                <a:solidFill>
                  <a:srgbClr val="2222E0"/>
                </a:solidFill>
                <a:latin typeface="Sarabun Medium"/>
                <a:ea typeface="Sarabun Medium"/>
                <a:cs typeface="Sarabun Medium"/>
                <a:sym typeface="Sarabun Medium"/>
                <a:hlinkClick r:id="rId3">
                  <a:extLst>
                    <a:ext uri="{A12FA001-AC4F-418D-AE19-62706E023703}">
                      <ahyp:hlinkClr val="tx"/>
                    </a:ext>
                  </a:extLst>
                </a:hlinkClick>
              </a:rPr>
              <a:t>SVUSD website</a:t>
            </a:r>
            <a:r>
              <a:rPr lang="en-US" sz="3000">
                <a:solidFill>
                  <a:schemeClr val="dk1"/>
                </a:solidFill>
                <a:latin typeface="Sarabun Medium"/>
                <a:ea typeface="Sarabun Medium"/>
                <a:cs typeface="Sarabun Medium"/>
                <a:sym typeface="Sarabun Medium"/>
              </a:rPr>
              <a:t> and click “Family Portal”</a:t>
            </a:r>
            <a:endParaRPr sz="3000">
              <a:solidFill>
                <a:schemeClr val="dk1"/>
              </a:solidFill>
              <a:latin typeface="Sarabun Medium"/>
              <a:ea typeface="Sarabun Medium"/>
              <a:cs typeface="Sarabun Medium"/>
              <a:sym typeface="Sarabun Medium"/>
            </a:endParaRPr>
          </a:p>
          <a:p>
            <a:pPr indent="-419100" lvl="0" marL="457200" rtl="0" algn="l">
              <a:spcBef>
                <a:spcPts val="640"/>
              </a:spcBef>
              <a:spcAft>
                <a:spcPts val="0"/>
              </a:spcAft>
              <a:buClr>
                <a:schemeClr val="dk1"/>
              </a:buClr>
              <a:buSzPts val="3000"/>
              <a:buFont typeface="Sarabun"/>
              <a:buChar char="-"/>
            </a:pPr>
            <a:r>
              <a:rPr b="1" lang="en-US" sz="3000">
                <a:solidFill>
                  <a:schemeClr val="dk1"/>
                </a:solidFill>
                <a:latin typeface="Sarabun"/>
                <a:ea typeface="Sarabun"/>
                <a:cs typeface="Sarabun"/>
                <a:sym typeface="Sarabun"/>
              </a:rPr>
              <a:t>Step 2:</a:t>
            </a:r>
            <a:r>
              <a:rPr lang="en-US" sz="3000">
                <a:solidFill>
                  <a:schemeClr val="dk1"/>
                </a:solidFill>
                <a:latin typeface="Sarabun Medium"/>
                <a:ea typeface="Sarabun Medium"/>
                <a:cs typeface="Sarabun Medium"/>
                <a:sym typeface="Sarabun Medium"/>
              </a:rPr>
              <a:t> Login with your email and password</a:t>
            </a:r>
            <a:endParaRPr sz="3000">
              <a:solidFill>
                <a:schemeClr val="dk1"/>
              </a:solidFill>
              <a:latin typeface="Sarabun"/>
              <a:ea typeface="Sarabun"/>
              <a:cs typeface="Sarabun"/>
              <a:sym typeface="Sarabun"/>
            </a:endParaRPr>
          </a:p>
          <a:p>
            <a:pPr indent="0" lvl="0" marL="0" rtl="0" algn="l">
              <a:spcBef>
                <a:spcPts val="0"/>
              </a:spcBef>
              <a:spcAft>
                <a:spcPts val="0"/>
              </a:spcAft>
              <a:buNone/>
            </a:pPr>
            <a:r>
              <a:t/>
            </a:r>
            <a:endParaRPr sz="3700">
              <a:solidFill>
                <a:schemeClr val="dk1"/>
              </a:solidFill>
            </a:endParaRPr>
          </a:p>
          <a:p>
            <a:pPr indent="0" lvl="0" marL="0" rtl="0" algn="l">
              <a:spcBef>
                <a:spcPts val="0"/>
              </a:spcBef>
              <a:spcAft>
                <a:spcPts val="0"/>
              </a:spcAft>
              <a:buNone/>
            </a:pPr>
            <a:r>
              <a:t/>
            </a:r>
            <a:endParaRPr sz="5600">
              <a:solidFill>
                <a:schemeClr val="dk1"/>
              </a:solidFill>
            </a:endParaRPr>
          </a:p>
        </p:txBody>
      </p:sp>
      <p:pic>
        <p:nvPicPr>
          <p:cNvPr id="509" name="Google Shape;509;p64" title="svusd aeries screenshot.png"/>
          <p:cNvPicPr preferRelativeResize="0"/>
          <p:nvPr/>
        </p:nvPicPr>
        <p:blipFill>
          <a:blip r:embed="rId4">
            <a:alphaModFix/>
          </a:blip>
          <a:stretch>
            <a:fillRect/>
          </a:stretch>
        </p:blipFill>
        <p:spPr>
          <a:xfrm>
            <a:off x="12996909" y="3883432"/>
            <a:ext cx="4437200" cy="4447150"/>
          </a:xfrm>
          <a:prstGeom prst="rect">
            <a:avLst/>
          </a:prstGeom>
          <a:noFill/>
          <a:ln cap="flat" cmpd="sng" w="19050">
            <a:solidFill>
              <a:schemeClr val="dk2"/>
            </a:solidFill>
            <a:prstDash val="solid"/>
            <a:round/>
            <a:headEnd len="sm" w="sm" type="none"/>
            <a:tailEnd len="sm" w="sm" type="none"/>
          </a:ln>
        </p:spPr>
      </p:pic>
      <p:grpSp>
        <p:nvGrpSpPr>
          <p:cNvPr id="510" name="Google Shape;510;p64"/>
          <p:cNvGrpSpPr/>
          <p:nvPr/>
        </p:nvGrpSpPr>
        <p:grpSpPr>
          <a:xfrm>
            <a:off x="284700" y="5372445"/>
            <a:ext cx="12433799" cy="1469125"/>
            <a:chOff x="560475" y="5572475"/>
            <a:chExt cx="12433799" cy="1469125"/>
          </a:xfrm>
        </p:grpSpPr>
        <p:pic>
          <p:nvPicPr>
            <p:cNvPr id="511" name="Google Shape;511;p64" title="SVUSD website bar.jpg"/>
            <p:cNvPicPr preferRelativeResize="0"/>
            <p:nvPr/>
          </p:nvPicPr>
          <p:blipFill rotWithShape="1">
            <a:blip r:embed="rId5">
              <a:alphaModFix/>
            </a:blip>
            <a:srcRect b="0" l="1967" r="70049" t="0"/>
            <a:stretch/>
          </p:blipFill>
          <p:spPr>
            <a:xfrm>
              <a:off x="560475" y="5572475"/>
              <a:ext cx="4174052" cy="1428750"/>
            </a:xfrm>
            <a:prstGeom prst="rect">
              <a:avLst/>
            </a:prstGeom>
            <a:noFill/>
            <a:ln>
              <a:noFill/>
            </a:ln>
          </p:spPr>
        </p:pic>
        <p:pic>
          <p:nvPicPr>
            <p:cNvPr id="512" name="Google Shape;512;p64" title="SVUSD website bar.jpg"/>
            <p:cNvPicPr preferRelativeResize="0"/>
            <p:nvPr/>
          </p:nvPicPr>
          <p:blipFill rotWithShape="1">
            <a:blip r:embed="rId5">
              <a:alphaModFix/>
            </a:blip>
            <a:srcRect b="0" l="45045" r="0" t="0"/>
            <a:stretch/>
          </p:blipFill>
          <p:spPr>
            <a:xfrm>
              <a:off x="4797450" y="5612850"/>
              <a:ext cx="8196824" cy="1428750"/>
            </a:xfrm>
            <a:prstGeom prst="rect">
              <a:avLst/>
            </a:prstGeom>
            <a:noFill/>
            <a:ln>
              <a:noFill/>
            </a:ln>
          </p:spPr>
        </p:pic>
      </p:grpSp>
      <p:cxnSp>
        <p:nvCxnSpPr>
          <p:cNvPr id="513" name="Google Shape;513;p64"/>
          <p:cNvCxnSpPr/>
          <p:nvPr/>
        </p:nvCxnSpPr>
        <p:spPr>
          <a:xfrm>
            <a:off x="7581544" y="7660200"/>
            <a:ext cx="5300700" cy="0"/>
          </a:xfrm>
          <a:prstGeom prst="straightConnector1">
            <a:avLst/>
          </a:prstGeom>
          <a:noFill/>
          <a:ln cap="flat" cmpd="sng" w="57150">
            <a:solidFill>
              <a:srgbClr val="0070C0"/>
            </a:solidFill>
            <a:prstDash val="solid"/>
            <a:round/>
            <a:headEnd len="sm" w="sm" type="none"/>
            <a:tailEnd len="med" w="med" type="triangle"/>
          </a:ln>
        </p:spPr>
      </p:cxnSp>
      <p:cxnSp>
        <p:nvCxnSpPr>
          <p:cNvPr id="514" name="Google Shape;514;p64"/>
          <p:cNvCxnSpPr/>
          <p:nvPr/>
        </p:nvCxnSpPr>
        <p:spPr>
          <a:xfrm>
            <a:off x="7613016" y="6040075"/>
            <a:ext cx="0" cy="1604400"/>
          </a:xfrm>
          <a:prstGeom prst="straightConnector1">
            <a:avLst/>
          </a:prstGeom>
          <a:noFill/>
          <a:ln cap="flat" cmpd="sng" w="57150">
            <a:solidFill>
              <a:srgbClr val="0070C0"/>
            </a:solidFill>
            <a:prstDash val="solid"/>
            <a:round/>
            <a:headEnd len="sm" w="sm"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5"/>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0" lvl="0" marL="914400" marR="0" rtl="0" algn="l">
              <a:lnSpc>
                <a:spcPct val="100000"/>
              </a:lnSpc>
              <a:spcBef>
                <a:spcPts val="0"/>
              </a:spcBef>
              <a:spcAft>
                <a:spcPts val="0"/>
              </a:spcAft>
              <a:buClr>
                <a:schemeClr val="lt1"/>
              </a:buClr>
              <a:buSzPts val="7200"/>
              <a:buFont typeface="Libre Franklin"/>
              <a:buNone/>
            </a:pPr>
            <a:r>
              <a:rPr lang="en-US">
                <a:solidFill>
                  <a:schemeClr val="lt1"/>
                </a:solidFill>
              </a:rPr>
              <a:t>Aeries Family Portal - Gradebook Details</a:t>
            </a:r>
            <a:endParaRPr>
              <a:solidFill>
                <a:schemeClr val="lt1"/>
              </a:solidFill>
            </a:endParaRPr>
          </a:p>
        </p:txBody>
      </p:sp>
      <p:pic>
        <p:nvPicPr>
          <p:cNvPr id="521" name="Google Shape;521;p65"/>
          <p:cNvPicPr preferRelativeResize="0"/>
          <p:nvPr/>
        </p:nvPicPr>
        <p:blipFill rotWithShape="1">
          <a:blip r:embed="rId3">
            <a:alphaModFix/>
          </a:blip>
          <a:srcRect b="0" l="0" r="0" t="0"/>
          <a:stretch/>
        </p:blipFill>
        <p:spPr>
          <a:xfrm>
            <a:off x="1255700" y="2184492"/>
            <a:ext cx="3696700" cy="3757729"/>
          </a:xfrm>
          <a:prstGeom prst="rect">
            <a:avLst/>
          </a:prstGeom>
          <a:noFill/>
          <a:ln>
            <a:noFill/>
          </a:ln>
        </p:spPr>
      </p:pic>
      <p:sp>
        <p:nvSpPr>
          <p:cNvPr id="522" name="Google Shape;522;p65"/>
          <p:cNvSpPr/>
          <p:nvPr/>
        </p:nvSpPr>
        <p:spPr>
          <a:xfrm>
            <a:off x="1082400" y="3116775"/>
            <a:ext cx="2259000" cy="567000"/>
          </a:xfrm>
          <a:prstGeom prst="rect">
            <a:avLst/>
          </a:prstGeom>
          <a:noFill/>
          <a:ln cap="flat" cmpd="sng" w="28575">
            <a:solidFill>
              <a:srgbClr val="FF0000"/>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highlight>
                <a:srgbClr val="FFFF00"/>
              </a:highlight>
              <a:latin typeface="Arial"/>
              <a:ea typeface="Arial"/>
              <a:cs typeface="Arial"/>
              <a:sym typeface="Arial"/>
            </a:endParaRPr>
          </a:p>
        </p:txBody>
      </p:sp>
      <p:pic>
        <p:nvPicPr>
          <p:cNvPr id="523" name="Google Shape;523;p65"/>
          <p:cNvPicPr preferRelativeResize="0"/>
          <p:nvPr/>
        </p:nvPicPr>
        <p:blipFill rotWithShape="1">
          <a:blip r:embed="rId4">
            <a:alphaModFix/>
          </a:blip>
          <a:srcRect b="0" l="0" r="0" t="0"/>
          <a:stretch/>
        </p:blipFill>
        <p:spPr>
          <a:xfrm>
            <a:off x="6970372" y="2115300"/>
            <a:ext cx="8216726" cy="5328000"/>
          </a:xfrm>
          <a:prstGeom prst="rect">
            <a:avLst/>
          </a:prstGeom>
          <a:noFill/>
          <a:ln>
            <a:noFill/>
          </a:ln>
        </p:spPr>
      </p:pic>
      <p:pic>
        <p:nvPicPr>
          <p:cNvPr id="524" name="Google Shape;524;p65"/>
          <p:cNvPicPr preferRelativeResize="0"/>
          <p:nvPr/>
        </p:nvPicPr>
        <p:blipFill rotWithShape="1">
          <a:blip r:embed="rId5">
            <a:alphaModFix/>
          </a:blip>
          <a:srcRect b="0" l="0" r="0" t="0"/>
          <a:stretch/>
        </p:blipFill>
        <p:spPr>
          <a:xfrm>
            <a:off x="1103300" y="6571399"/>
            <a:ext cx="4649951" cy="2183400"/>
          </a:xfrm>
          <a:prstGeom prst="rect">
            <a:avLst/>
          </a:prstGeom>
          <a:noFill/>
          <a:ln>
            <a:noFill/>
          </a:ln>
        </p:spPr>
      </p:pic>
      <p:sp>
        <p:nvSpPr>
          <p:cNvPr id="525" name="Google Shape;525;p65"/>
          <p:cNvSpPr txBox="1"/>
          <p:nvPr/>
        </p:nvSpPr>
        <p:spPr>
          <a:xfrm>
            <a:off x="6193850" y="7556175"/>
            <a:ext cx="9567000" cy="1293000"/>
          </a:xfrm>
          <a:prstGeom prst="rect">
            <a:avLst/>
          </a:prstGeom>
          <a:noFill/>
          <a:ln>
            <a:noFill/>
          </a:ln>
        </p:spPr>
        <p:txBody>
          <a:bodyPr anchorCtr="0" anchor="t" bIns="182850" lIns="182850" spcFirstLastPara="1" rIns="182850" wrap="square" tIns="182850">
            <a:spAutoFit/>
          </a:bodyPr>
          <a:lstStyle/>
          <a:p>
            <a:pPr indent="0" lvl="0" marL="0" marR="0" rtl="0" algn="l">
              <a:lnSpc>
                <a:spcPct val="100000"/>
              </a:lnSpc>
              <a:spcBef>
                <a:spcPts val="0"/>
              </a:spcBef>
              <a:spcAft>
                <a:spcPts val="0"/>
              </a:spcAft>
              <a:buClr>
                <a:srgbClr val="000000"/>
              </a:buClr>
              <a:buSzPts val="3800"/>
              <a:buFont typeface="Arial"/>
              <a:buNone/>
            </a:pPr>
            <a:r>
              <a:rPr b="1" i="0" lang="en-US" sz="3000" u="none" cap="none" strike="noStrike">
                <a:solidFill>
                  <a:srgbClr val="212121"/>
                </a:solidFill>
                <a:latin typeface="Sarabun"/>
                <a:ea typeface="Sarabun"/>
                <a:cs typeface="Sarabun"/>
                <a:sym typeface="Sarabun"/>
              </a:rPr>
              <a:t>If you have any questions regarding the assignments</a:t>
            </a:r>
            <a:endParaRPr b="1" i="0" sz="3000" u="none" cap="none" strike="noStrike">
              <a:solidFill>
                <a:srgbClr val="212121"/>
              </a:solidFill>
              <a:latin typeface="Sarabun"/>
              <a:ea typeface="Sarabun"/>
              <a:cs typeface="Sarabun"/>
              <a:sym typeface="Sarabun"/>
            </a:endParaRPr>
          </a:p>
          <a:p>
            <a:pPr indent="0" lvl="0" marL="0" marR="0" rtl="0" algn="l">
              <a:lnSpc>
                <a:spcPct val="100000"/>
              </a:lnSpc>
              <a:spcBef>
                <a:spcPts val="0"/>
              </a:spcBef>
              <a:spcAft>
                <a:spcPts val="0"/>
              </a:spcAft>
              <a:buClr>
                <a:srgbClr val="000000"/>
              </a:buClr>
              <a:buSzPts val="3800"/>
              <a:buFont typeface="Arial"/>
              <a:buNone/>
            </a:pPr>
            <a:r>
              <a:rPr b="1" i="0" lang="en-US" sz="3000" u="none" cap="none" strike="noStrike">
                <a:solidFill>
                  <a:srgbClr val="212121"/>
                </a:solidFill>
                <a:latin typeface="Sarabun"/>
                <a:ea typeface="Sarabun"/>
                <a:cs typeface="Sarabun"/>
                <a:sym typeface="Sarabun"/>
              </a:rPr>
              <a:t>or grades listed, please contact the teacher directly.</a:t>
            </a:r>
            <a:endParaRPr b="1" i="0" sz="3000" u="none" cap="none" strike="noStrike">
              <a:solidFill>
                <a:srgbClr val="212121"/>
              </a:solidFill>
              <a:latin typeface="Sarabun"/>
              <a:ea typeface="Sarabun"/>
              <a:cs typeface="Sarabun"/>
              <a:sym typeface="Sarabun"/>
            </a:endParaRPr>
          </a:p>
        </p:txBody>
      </p:sp>
      <p:sp>
        <p:nvSpPr>
          <p:cNvPr id="526" name="Google Shape;526;p65"/>
          <p:cNvSpPr/>
          <p:nvPr/>
        </p:nvSpPr>
        <p:spPr>
          <a:xfrm>
            <a:off x="1152450" y="2170875"/>
            <a:ext cx="1181700" cy="567000"/>
          </a:xfrm>
          <a:prstGeom prst="rect">
            <a:avLst/>
          </a:prstGeom>
          <a:noFill/>
          <a:ln cap="flat" cmpd="sng" w="28575">
            <a:solidFill>
              <a:srgbClr val="FF0000"/>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highlight>
                <a:srgbClr val="FFFF00"/>
              </a:highlight>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66"/>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0" lvl="0" marL="914400" marR="0" rtl="0" algn="l">
              <a:lnSpc>
                <a:spcPct val="100000"/>
              </a:lnSpc>
              <a:spcBef>
                <a:spcPts val="0"/>
              </a:spcBef>
              <a:spcAft>
                <a:spcPts val="0"/>
              </a:spcAft>
              <a:buClr>
                <a:schemeClr val="lt1"/>
              </a:buClr>
              <a:buSzPts val="7200"/>
              <a:buFont typeface="Libre Franklin"/>
              <a:buNone/>
            </a:pPr>
            <a:r>
              <a:rPr lang="en-US">
                <a:solidFill>
                  <a:schemeClr val="lt1"/>
                </a:solidFill>
              </a:rPr>
              <a:t>Aeries Family Portal - </a:t>
            </a:r>
            <a:r>
              <a:rPr lang="en-US">
                <a:solidFill>
                  <a:schemeClr val="lt1"/>
                </a:solidFill>
              </a:rPr>
              <a:t>Weekly Progress Checks</a:t>
            </a:r>
            <a:endParaRPr>
              <a:solidFill>
                <a:schemeClr val="lt1"/>
              </a:solidFill>
            </a:endParaRPr>
          </a:p>
        </p:txBody>
      </p:sp>
      <p:pic>
        <p:nvPicPr>
          <p:cNvPr id="533" name="Google Shape;533;p66"/>
          <p:cNvPicPr preferRelativeResize="0"/>
          <p:nvPr/>
        </p:nvPicPr>
        <p:blipFill rotWithShape="1">
          <a:blip r:embed="rId3">
            <a:alphaModFix/>
          </a:blip>
          <a:srcRect b="0" l="3128" r="0" t="0"/>
          <a:stretch/>
        </p:blipFill>
        <p:spPr>
          <a:xfrm>
            <a:off x="2447275" y="2590125"/>
            <a:ext cx="4597825" cy="4197925"/>
          </a:xfrm>
          <a:prstGeom prst="rect">
            <a:avLst/>
          </a:prstGeom>
          <a:noFill/>
          <a:ln cap="flat" cmpd="sng" w="9525">
            <a:solidFill>
              <a:srgbClr val="000000"/>
            </a:solidFill>
            <a:prstDash val="solid"/>
            <a:round/>
            <a:headEnd len="sm" w="sm" type="none"/>
            <a:tailEnd len="sm" w="sm" type="none"/>
          </a:ln>
        </p:spPr>
      </p:pic>
      <p:sp>
        <p:nvSpPr>
          <p:cNvPr id="534" name="Google Shape;534;p66"/>
          <p:cNvSpPr/>
          <p:nvPr/>
        </p:nvSpPr>
        <p:spPr>
          <a:xfrm>
            <a:off x="2943550" y="2692010"/>
            <a:ext cx="1966800" cy="691200"/>
          </a:xfrm>
          <a:prstGeom prst="rect">
            <a:avLst/>
          </a:prstGeom>
          <a:solidFill>
            <a:srgbClr val="FFCC00"/>
          </a:solidFill>
          <a:ln cap="flat" cmpd="sng" w="19050">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rPr i="0" lang="en-US" sz="2800" u="none" cap="none" strike="noStrike">
                <a:solidFill>
                  <a:srgbClr val="000000"/>
                </a:solidFill>
                <a:latin typeface="Roboto"/>
                <a:ea typeface="Roboto"/>
                <a:cs typeface="Roboto"/>
                <a:sym typeface="Roboto"/>
              </a:rPr>
              <a:t>example</a:t>
            </a:r>
            <a:endParaRPr i="0" sz="2800" u="none" cap="none" strike="noStrike">
              <a:solidFill>
                <a:srgbClr val="000000"/>
              </a:solidFill>
              <a:latin typeface="Roboto"/>
              <a:ea typeface="Roboto"/>
              <a:cs typeface="Roboto"/>
              <a:sym typeface="Roboto"/>
            </a:endParaRPr>
          </a:p>
        </p:txBody>
      </p:sp>
      <p:pic>
        <p:nvPicPr>
          <p:cNvPr id="535" name="Google Shape;535;p66"/>
          <p:cNvPicPr preferRelativeResize="0"/>
          <p:nvPr/>
        </p:nvPicPr>
        <p:blipFill rotWithShape="1">
          <a:blip r:embed="rId4">
            <a:alphaModFix/>
          </a:blip>
          <a:srcRect b="0" l="0" r="0" t="0"/>
          <a:stretch/>
        </p:blipFill>
        <p:spPr>
          <a:xfrm>
            <a:off x="8982350" y="2590109"/>
            <a:ext cx="7245601" cy="4072450"/>
          </a:xfrm>
          <a:prstGeom prst="rect">
            <a:avLst/>
          </a:prstGeom>
          <a:noFill/>
          <a:ln cap="flat" cmpd="sng" w="9525">
            <a:solidFill>
              <a:srgbClr val="000000"/>
            </a:solidFill>
            <a:prstDash val="solid"/>
            <a:round/>
            <a:headEnd len="sm" w="sm" type="none"/>
            <a:tailEnd len="sm" w="sm" type="none"/>
          </a:ln>
        </p:spPr>
      </p:pic>
      <p:cxnSp>
        <p:nvCxnSpPr>
          <p:cNvPr id="536" name="Google Shape;536;p66"/>
          <p:cNvCxnSpPr/>
          <p:nvPr/>
        </p:nvCxnSpPr>
        <p:spPr>
          <a:xfrm flipH="1" rot="10800000">
            <a:off x="7161326" y="3760410"/>
            <a:ext cx="1550400" cy="9000"/>
          </a:xfrm>
          <a:prstGeom prst="straightConnector1">
            <a:avLst/>
          </a:prstGeom>
          <a:noFill/>
          <a:ln cap="flat" cmpd="sng" w="57150">
            <a:solidFill>
              <a:srgbClr val="0070C0"/>
            </a:solidFill>
            <a:prstDash val="solid"/>
            <a:round/>
            <a:headEnd len="sm" w="sm" type="none"/>
            <a:tailEnd len="med" w="med" type="triangle"/>
          </a:ln>
        </p:spPr>
      </p:cxnSp>
      <p:sp>
        <p:nvSpPr>
          <p:cNvPr id="537" name="Google Shape;537;p66"/>
          <p:cNvSpPr/>
          <p:nvPr/>
        </p:nvSpPr>
        <p:spPr>
          <a:xfrm>
            <a:off x="2106973" y="3554010"/>
            <a:ext cx="3804000" cy="505800"/>
          </a:xfrm>
          <a:prstGeom prst="rect">
            <a:avLst/>
          </a:prstGeom>
          <a:noFill/>
          <a:ln cap="flat" cmpd="sng" w="19050">
            <a:solidFill>
              <a:srgbClr val="FF0000"/>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highlight>
                <a:srgbClr val="FFFF00"/>
              </a:highlight>
              <a:latin typeface="Arial"/>
              <a:ea typeface="Arial"/>
              <a:cs typeface="Arial"/>
              <a:sym typeface="Arial"/>
            </a:endParaRPr>
          </a:p>
        </p:txBody>
      </p:sp>
      <p:sp>
        <p:nvSpPr>
          <p:cNvPr id="538" name="Google Shape;538;p66"/>
          <p:cNvSpPr txBox="1"/>
          <p:nvPr/>
        </p:nvSpPr>
        <p:spPr>
          <a:xfrm>
            <a:off x="3204600" y="7298474"/>
            <a:ext cx="11917800" cy="14469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lang="en-US" sz="3500">
                <a:solidFill>
                  <a:schemeClr val="dk1"/>
                </a:solidFill>
                <a:latin typeface="Sarabun Medium"/>
                <a:ea typeface="Sarabun Medium"/>
                <a:cs typeface="Sarabun Medium"/>
                <a:sym typeface="Sarabun Medium"/>
              </a:rPr>
              <a:t>Set weekly grade check notifications to track your student’s academic progress!</a:t>
            </a:r>
            <a:endParaRPr sz="3500">
              <a:solidFill>
                <a:schemeClr val="dk1"/>
              </a:solidFill>
              <a:latin typeface="Sarabun Medium"/>
              <a:ea typeface="Sarabun Medium"/>
              <a:cs typeface="Sarabun Medium"/>
              <a:sym typeface="Sarabun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7"/>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Graduation Requirements vs. A-G Requirements</a:t>
            </a:r>
            <a:endParaRPr>
              <a:latin typeface="Oswald"/>
              <a:ea typeface="Oswald"/>
              <a:cs typeface="Oswald"/>
              <a:sym typeface="Oswald"/>
            </a:endParaRPr>
          </a:p>
        </p:txBody>
      </p:sp>
      <p:pic>
        <p:nvPicPr>
          <p:cNvPr id="545" name="Google Shape;545;p67"/>
          <p:cNvPicPr preferRelativeResize="0"/>
          <p:nvPr/>
        </p:nvPicPr>
        <p:blipFill rotWithShape="1">
          <a:blip r:embed="rId3">
            <a:alphaModFix/>
          </a:blip>
          <a:srcRect b="3091" l="0" r="0" t="0"/>
          <a:stretch/>
        </p:blipFill>
        <p:spPr>
          <a:xfrm>
            <a:off x="711700" y="1867755"/>
            <a:ext cx="7047500" cy="4202696"/>
          </a:xfrm>
          <a:prstGeom prst="rect">
            <a:avLst/>
          </a:prstGeom>
          <a:noFill/>
          <a:ln cap="flat" cmpd="sng" w="19050">
            <a:solidFill>
              <a:srgbClr val="000000"/>
            </a:solidFill>
            <a:prstDash val="solid"/>
            <a:round/>
            <a:headEnd len="sm" w="sm" type="none"/>
            <a:tailEnd len="sm" w="sm" type="none"/>
          </a:ln>
        </p:spPr>
      </p:pic>
      <p:sp>
        <p:nvSpPr>
          <p:cNvPr id="546" name="Google Shape;546;p67"/>
          <p:cNvSpPr txBox="1"/>
          <p:nvPr/>
        </p:nvSpPr>
        <p:spPr>
          <a:xfrm>
            <a:off x="167711" y="6168300"/>
            <a:ext cx="9789000" cy="3232200"/>
          </a:xfrm>
          <a:prstGeom prst="rect">
            <a:avLst/>
          </a:prstGeom>
          <a:noFill/>
          <a:ln>
            <a:noFill/>
          </a:ln>
        </p:spPr>
        <p:txBody>
          <a:bodyPr anchorCtr="0" anchor="t" bIns="182850" lIns="182850" spcFirstLastPara="1" rIns="182850" wrap="square" tIns="182850">
            <a:spAutoFit/>
          </a:bodyPr>
          <a:lstStyle/>
          <a:p>
            <a:pPr indent="-622300" lvl="0" marL="914400" rtl="0" algn="l">
              <a:spcBef>
                <a:spcPts val="0"/>
              </a:spcBef>
              <a:spcAft>
                <a:spcPts val="0"/>
              </a:spcAft>
              <a:buClr>
                <a:schemeClr val="dk1"/>
              </a:buClr>
              <a:buSzPts val="2600"/>
              <a:buFont typeface="Sarabun"/>
              <a:buChar char="●"/>
            </a:pPr>
            <a:r>
              <a:rPr lang="en-US" sz="2600">
                <a:solidFill>
                  <a:schemeClr val="dk1"/>
                </a:solidFill>
                <a:latin typeface="Sarabun"/>
                <a:ea typeface="Sarabun"/>
                <a:cs typeface="Sarabun"/>
                <a:sym typeface="Sarabun"/>
              </a:rPr>
              <a:t>220 Credits Required for Graduation</a:t>
            </a:r>
            <a:endParaRPr sz="2600">
              <a:solidFill>
                <a:schemeClr val="dk1"/>
              </a:solidFill>
              <a:latin typeface="Sarabun"/>
              <a:ea typeface="Sarabun"/>
              <a:cs typeface="Sarabun"/>
              <a:sym typeface="Sarabun"/>
            </a:endParaRPr>
          </a:p>
          <a:p>
            <a:pPr indent="-622300" lvl="0" marL="914400" rtl="0" algn="l">
              <a:spcBef>
                <a:spcPts val="0"/>
              </a:spcBef>
              <a:spcAft>
                <a:spcPts val="0"/>
              </a:spcAft>
              <a:buClr>
                <a:schemeClr val="dk1"/>
              </a:buClr>
              <a:buSzPts val="2600"/>
              <a:buFont typeface="Sarabun"/>
              <a:buChar char="●"/>
            </a:pPr>
            <a:r>
              <a:rPr lang="en-US" sz="2600">
                <a:solidFill>
                  <a:schemeClr val="dk1"/>
                </a:solidFill>
                <a:latin typeface="Sarabun"/>
                <a:ea typeface="Sarabun"/>
                <a:cs typeface="Sarabun"/>
                <a:sym typeface="Sarabun"/>
              </a:rPr>
              <a:t>What classes count for PE credit?</a:t>
            </a:r>
            <a:endParaRPr sz="2600">
              <a:solidFill>
                <a:schemeClr val="dk1"/>
              </a:solidFill>
              <a:latin typeface="Sarabun"/>
              <a:ea typeface="Sarabun"/>
              <a:cs typeface="Sarabun"/>
              <a:sym typeface="Sarabun"/>
            </a:endParaRPr>
          </a:p>
          <a:p>
            <a:pPr indent="-622300" lvl="1" marL="1828800" rtl="0" algn="l">
              <a:spcBef>
                <a:spcPts val="0"/>
              </a:spcBef>
              <a:spcAft>
                <a:spcPts val="0"/>
              </a:spcAft>
              <a:buClr>
                <a:schemeClr val="dk1"/>
              </a:buClr>
              <a:buSzPts val="2600"/>
              <a:buFont typeface="Sarabun"/>
              <a:buChar char="○"/>
            </a:pPr>
            <a:r>
              <a:rPr lang="en-US" sz="2600">
                <a:solidFill>
                  <a:schemeClr val="dk1"/>
                </a:solidFill>
                <a:latin typeface="Sarabun"/>
                <a:ea typeface="Sarabun"/>
                <a:cs typeface="Sarabun"/>
                <a:sym typeface="Sarabun"/>
              </a:rPr>
              <a:t>PE</a:t>
            </a:r>
            <a:endParaRPr sz="2600">
              <a:solidFill>
                <a:schemeClr val="dk1"/>
              </a:solidFill>
              <a:latin typeface="Sarabun"/>
              <a:ea typeface="Sarabun"/>
              <a:cs typeface="Sarabun"/>
              <a:sym typeface="Sarabun"/>
            </a:endParaRPr>
          </a:p>
          <a:p>
            <a:pPr indent="-622300" lvl="1" marL="1828800" rtl="0" algn="l">
              <a:spcBef>
                <a:spcPts val="0"/>
              </a:spcBef>
              <a:spcAft>
                <a:spcPts val="0"/>
              </a:spcAft>
              <a:buClr>
                <a:schemeClr val="dk1"/>
              </a:buClr>
              <a:buSzPts val="2600"/>
              <a:buFont typeface="Sarabun"/>
              <a:buChar char="○"/>
            </a:pPr>
            <a:r>
              <a:rPr lang="en-US" sz="2600">
                <a:solidFill>
                  <a:schemeClr val="dk1"/>
                </a:solidFill>
                <a:latin typeface="Sarabun"/>
                <a:ea typeface="Sarabun"/>
                <a:cs typeface="Sarabun"/>
                <a:sym typeface="Sarabun"/>
              </a:rPr>
              <a:t>Athletics, Pep Squad</a:t>
            </a:r>
            <a:endParaRPr sz="2600">
              <a:solidFill>
                <a:schemeClr val="dk1"/>
              </a:solidFill>
              <a:latin typeface="Sarabun"/>
              <a:ea typeface="Sarabun"/>
              <a:cs typeface="Sarabun"/>
              <a:sym typeface="Sarabun"/>
            </a:endParaRPr>
          </a:p>
          <a:p>
            <a:pPr indent="-622300" lvl="1" marL="1828800" rtl="0" algn="l">
              <a:spcBef>
                <a:spcPts val="0"/>
              </a:spcBef>
              <a:spcAft>
                <a:spcPts val="0"/>
              </a:spcAft>
              <a:buClr>
                <a:schemeClr val="dk1"/>
              </a:buClr>
              <a:buSzPts val="2600"/>
              <a:buFont typeface="Sarabun"/>
              <a:buChar char="○"/>
            </a:pPr>
            <a:r>
              <a:rPr lang="en-US" sz="2600">
                <a:solidFill>
                  <a:schemeClr val="dk1"/>
                </a:solidFill>
                <a:latin typeface="Sarabun"/>
                <a:ea typeface="Sarabun"/>
                <a:cs typeface="Sarabun"/>
                <a:sym typeface="Sarabun"/>
              </a:rPr>
              <a:t>Marching Band, Color Guard</a:t>
            </a:r>
            <a:endParaRPr sz="2600">
              <a:solidFill>
                <a:schemeClr val="dk1"/>
              </a:solidFill>
              <a:latin typeface="Sarabun"/>
              <a:ea typeface="Sarabun"/>
              <a:cs typeface="Sarabun"/>
              <a:sym typeface="Sarabun"/>
            </a:endParaRPr>
          </a:p>
          <a:p>
            <a:pPr indent="-647700" lvl="1" marL="1828800" rtl="0" algn="l">
              <a:spcBef>
                <a:spcPts val="0"/>
              </a:spcBef>
              <a:spcAft>
                <a:spcPts val="0"/>
              </a:spcAft>
              <a:buClr>
                <a:schemeClr val="dk1"/>
              </a:buClr>
              <a:buSzPts val="3000"/>
              <a:buFont typeface="Sarabun"/>
              <a:buChar char="○"/>
            </a:pPr>
            <a:r>
              <a:rPr lang="en-US" sz="2600">
                <a:solidFill>
                  <a:schemeClr val="dk1"/>
                </a:solidFill>
                <a:latin typeface="Sarabun"/>
                <a:ea typeface="Sarabun"/>
                <a:cs typeface="Sarabun"/>
                <a:sym typeface="Sarabun"/>
              </a:rPr>
              <a:t>Power Walking, Weight Training (</a:t>
            </a:r>
            <a:r>
              <a:rPr lang="en-US" sz="2200">
                <a:solidFill>
                  <a:schemeClr val="dk1"/>
                </a:solidFill>
                <a:latin typeface="Sarabun"/>
                <a:ea typeface="Sarabun"/>
                <a:cs typeface="Sarabun"/>
                <a:sym typeface="Sarabun"/>
              </a:rPr>
              <a:t>for 10th - 12th only)</a:t>
            </a:r>
            <a:endParaRPr sz="2200">
              <a:solidFill>
                <a:schemeClr val="dk1"/>
              </a:solidFill>
              <a:latin typeface="Sarabun"/>
              <a:ea typeface="Sarabun"/>
              <a:cs typeface="Sarabun"/>
              <a:sym typeface="Sarabun"/>
            </a:endParaRPr>
          </a:p>
          <a:p>
            <a:pPr indent="-622300" lvl="0" marL="914400" rtl="0" algn="l">
              <a:spcBef>
                <a:spcPts val="0"/>
              </a:spcBef>
              <a:spcAft>
                <a:spcPts val="0"/>
              </a:spcAft>
              <a:buClr>
                <a:schemeClr val="dk1"/>
              </a:buClr>
              <a:buSzPts val="2600"/>
              <a:buFont typeface="Sarabun"/>
              <a:buChar char="●"/>
            </a:pPr>
            <a:r>
              <a:rPr lang="en-US" sz="2600">
                <a:solidFill>
                  <a:schemeClr val="dk1"/>
                </a:solidFill>
                <a:latin typeface="Sarabun"/>
                <a:ea typeface="Sarabun"/>
                <a:cs typeface="Sarabun"/>
                <a:sym typeface="Sarabun"/>
              </a:rPr>
              <a:t>Community Service - 8 hours total (over 4 years)</a:t>
            </a:r>
            <a:endParaRPr sz="2600">
              <a:solidFill>
                <a:schemeClr val="dk1"/>
              </a:solidFill>
              <a:latin typeface="Sarabun"/>
              <a:ea typeface="Sarabun"/>
              <a:cs typeface="Sarabun"/>
              <a:sym typeface="Sarabun"/>
            </a:endParaRPr>
          </a:p>
        </p:txBody>
      </p:sp>
      <p:pic>
        <p:nvPicPr>
          <p:cNvPr id="547" name="Google Shape;547;p67"/>
          <p:cNvPicPr preferRelativeResize="0"/>
          <p:nvPr/>
        </p:nvPicPr>
        <p:blipFill rotWithShape="1">
          <a:blip r:embed="rId4">
            <a:alphaModFix/>
          </a:blip>
          <a:srcRect b="0" l="0" r="0" t="0"/>
          <a:stretch/>
        </p:blipFill>
        <p:spPr>
          <a:xfrm>
            <a:off x="9980470" y="1850953"/>
            <a:ext cx="6001250" cy="7225402"/>
          </a:xfrm>
          <a:prstGeom prst="rect">
            <a:avLst/>
          </a:prstGeom>
          <a:noFill/>
          <a:ln>
            <a:noFill/>
          </a:ln>
        </p:spPr>
      </p:pic>
      <p:sp>
        <p:nvSpPr>
          <p:cNvPr id="548" name="Google Shape;548;p67"/>
          <p:cNvSpPr/>
          <p:nvPr/>
        </p:nvSpPr>
        <p:spPr>
          <a:xfrm>
            <a:off x="9258295" y="6358744"/>
            <a:ext cx="6358800" cy="1578000"/>
          </a:xfrm>
          <a:prstGeom prst="ellipse">
            <a:avLst/>
          </a:prstGeom>
          <a:noFill/>
          <a:ln cap="flat" cmpd="sng" w="57150">
            <a:solidFill>
              <a:srgbClr val="D94343"/>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549" name="Google Shape;549;p67"/>
          <p:cNvSpPr/>
          <p:nvPr/>
        </p:nvSpPr>
        <p:spPr>
          <a:xfrm>
            <a:off x="9756550" y="8619752"/>
            <a:ext cx="6449100" cy="629100"/>
          </a:xfrm>
          <a:prstGeom prst="rect">
            <a:avLst/>
          </a:prstGeom>
          <a:noFill/>
          <a:ln cap="flat" cmpd="sng" w="57150">
            <a:solidFill>
              <a:srgbClr val="D9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54" name="Shape 554"/>
        <p:cNvGrpSpPr/>
        <p:nvPr/>
      </p:nvGrpSpPr>
      <p:grpSpPr>
        <a:xfrm>
          <a:off x="0" y="0"/>
          <a:ext cx="0" cy="0"/>
          <a:chOff x="0" y="0"/>
          <a:chExt cx="0" cy="0"/>
        </a:xfrm>
      </p:grpSpPr>
      <p:sp>
        <p:nvSpPr>
          <p:cNvPr id="555" name="Google Shape;555;p68"/>
          <p:cNvSpPr txBox="1"/>
          <p:nvPr>
            <p:ph idx="1" type="body"/>
          </p:nvPr>
        </p:nvSpPr>
        <p:spPr>
          <a:xfrm>
            <a:off x="623400" y="1702575"/>
            <a:ext cx="17041200" cy="1364700"/>
          </a:xfrm>
          <a:prstGeom prst="rect">
            <a:avLst/>
          </a:prstGeom>
          <a:noFill/>
          <a:ln>
            <a:noFill/>
          </a:ln>
        </p:spPr>
        <p:txBody>
          <a:bodyPr anchorCtr="0" anchor="t" bIns="182850" lIns="182850" spcFirstLastPara="1" rIns="182850" wrap="square" tIns="182850">
            <a:noAutofit/>
          </a:bodyPr>
          <a:lstStyle/>
          <a:p>
            <a:pPr indent="0" lvl="0" marL="0" rtl="0" algn="l">
              <a:spcBef>
                <a:spcPts val="0"/>
              </a:spcBef>
              <a:spcAft>
                <a:spcPts val="0"/>
              </a:spcAft>
              <a:buNone/>
            </a:pPr>
            <a:r>
              <a:rPr b="1" lang="en-US" sz="3500">
                <a:solidFill>
                  <a:schemeClr val="dk1"/>
                </a:solidFill>
                <a:latin typeface="Sarabun"/>
                <a:ea typeface="Sarabun"/>
                <a:cs typeface="Sarabun"/>
                <a:sym typeface="Sarabun"/>
              </a:rPr>
              <a:t>How do I make the goal of attending a 4 year university a reality?</a:t>
            </a:r>
            <a:endParaRPr b="1" sz="3500">
              <a:solidFill>
                <a:schemeClr val="dk1"/>
              </a:solidFill>
              <a:latin typeface="Sarabun"/>
              <a:ea typeface="Sarabun"/>
              <a:cs typeface="Sarabun"/>
              <a:sym typeface="Sarabun"/>
            </a:endParaRPr>
          </a:p>
          <a:p>
            <a:pPr indent="0" lvl="0" marL="0" rtl="0" algn="l">
              <a:spcBef>
                <a:spcPts val="0"/>
              </a:spcBef>
              <a:spcAft>
                <a:spcPts val="0"/>
              </a:spcAft>
              <a:buNone/>
            </a:pPr>
            <a:r>
              <a:rPr b="1" lang="en-US" sz="3500">
                <a:solidFill>
                  <a:schemeClr val="dk1"/>
                </a:solidFill>
                <a:latin typeface="Sarabun"/>
                <a:ea typeface="Sarabun"/>
                <a:cs typeface="Sarabun"/>
                <a:sym typeface="Sarabun"/>
              </a:rPr>
              <a:t>*Must get</a:t>
            </a:r>
            <a:r>
              <a:rPr b="1" lang="en-US" sz="3500">
                <a:solidFill>
                  <a:srgbClr val="2222E0"/>
                </a:solidFill>
                <a:latin typeface="Sarabun"/>
                <a:ea typeface="Sarabun"/>
                <a:cs typeface="Sarabun"/>
                <a:sym typeface="Sarabun"/>
              </a:rPr>
              <a:t> Cs or HIGHER</a:t>
            </a:r>
            <a:r>
              <a:rPr b="1" lang="en-US" sz="3500">
                <a:solidFill>
                  <a:schemeClr val="dk1"/>
                </a:solidFill>
                <a:latin typeface="Sarabun"/>
                <a:ea typeface="Sarabun"/>
                <a:cs typeface="Sarabun"/>
                <a:sym typeface="Sarabun"/>
              </a:rPr>
              <a:t> in ALL classes taken!*</a:t>
            </a:r>
            <a:endParaRPr sz="3700">
              <a:solidFill>
                <a:schemeClr val="dk1"/>
              </a:solidFill>
            </a:endParaRPr>
          </a:p>
        </p:txBody>
      </p:sp>
      <p:sp>
        <p:nvSpPr>
          <p:cNvPr id="556" name="Google Shape;556;p68"/>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A-G Requirements</a:t>
            </a:r>
            <a:endParaRPr>
              <a:latin typeface="Oswald"/>
              <a:ea typeface="Oswald"/>
              <a:cs typeface="Oswald"/>
              <a:sym typeface="Oswald"/>
            </a:endParaRPr>
          </a:p>
        </p:txBody>
      </p:sp>
      <p:sp>
        <p:nvSpPr>
          <p:cNvPr id="557" name="Google Shape;557;p68"/>
          <p:cNvSpPr txBox="1"/>
          <p:nvPr/>
        </p:nvSpPr>
        <p:spPr>
          <a:xfrm>
            <a:off x="829075" y="3325500"/>
            <a:ext cx="4044000" cy="5174700"/>
          </a:xfrm>
          <a:prstGeom prst="rect">
            <a:avLst/>
          </a:prstGeom>
          <a:solidFill>
            <a:srgbClr val="F1C232"/>
          </a:solidFill>
          <a:ln>
            <a:noFill/>
          </a:ln>
        </p:spPr>
        <p:txBody>
          <a:bodyPr anchorCtr="0" anchor="t" bIns="182850" lIns="182850" spcFirstLastPara="1" rIns="182850" wrap="square" tIns="182850">
            <a:normAutofit lnSpcReduction="20000"/>
          </a:bodyPr>
          <a:lstStyle/>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b="1" sz="2800">
              <a:solidFill>
                <a:srgbClr val="121212"/>
              </a:solidFill>
              <a:latin typeface="Sarabun"/>
              <a:ea typeface="Sarabun"/>
              <a:cs typeface="Sarabun"/>
              <a:sym typeface="Sarabun"/>
            </a:endParaRPr>
          </a:p>
          <a:p>
            <a:pPr indent="0" lvl="0" marL="0" rtl="0" algn="l">
              <a:spcBef>
                <a:spcPts val="0"/>
              </a:spcBef>
              <a:spcAft>
                <a:spcPts val="0"/>
              </a:spcAft>
              <a:buNone/>
            </a:pPr>
            <a:r>
              <a:rPr b="1" lang="en-US" sz="2800">
                <a:solidFill>
                  <a:srgbClr val="121212"/>
                </a:solidFill>
                <a:latin typeface="Sarabun"/>
                <a:ea typeface="Sarabun"/>
                <a:cs typeface="Sarabun"/>
                <a:sym typeface="Sarabun"/>
              </a:rPr>
              <a:t>A:</a:t>
            </a:r>
            <a:r>
              <a:rPr lang="en-US" sz="2800">
                <a:solidFill>
                  <a:srgbClr val="121212"/>
                </a:solidFill>
                <a:latin typeface="Sarabun Medium"/>
                <a:ea typeface="Sarabun Medium"/>
                <a:cs typeface="Sarabun Medium"/>
                <a:sym typeface="Sarabun Medium"/>
              </a:rPr>
              <a:t> History (2 yrs)</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b="1" lang="en-US" sz="2800">
                <a:solidFill>
                  <a:srgbClr val="121212"/>
                </a:solidFill>
                <a:latin typeface="Sarabun"/>
                <a:ea typeface="Sarabun"/>
                <a:cs typeface="Sarabun"/>
                <a:sym typeface="Sarabun"/>
              </a:rPr>
              <a:t>B:</a:t>
            </a:r>
            <a:r>
              <a:rPr lang="en-US" sz="2800">
                <a:solidFill>
                  <a:srgbClr val="121212"/>
                </a:solidFill>
                <a:latin typeface="Sarabun Medium"/>
                <a:ea typeface="Sarabun Medium"/>
                <a:cs typeface="Sarabun Medium"/>
                <a:sym typeface="Sarabun Medium"/>
              </a:rPr>
              <a:t> English (4 yrs)</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b="1" lang="en-US" sz="2800">
                <a:solidFill>
                  <a:srgbClr val="121212"/>
                </a:solidFill>
                <a:latin typeface="Sarabun"/>
                <a:ea typeface="Sarabun"/>
                <a:cs typeface="Sarabun"/>
                <a:sym typeface="Sarabun"/>
              </a:rPr>
              <a:t>C:</a:t>
            </a:r>
            <a:r>
              <a:rPr lang="en-US" sz="2800">
                <a:solidFill>
                  <a:srgbClr val="121212"/>
                </a:solidFill>
                <a:latin typeface="Sarabun Medium"/>
                <a:ea typeface="Sarabun Medium"/>
                <a:cs typeface="Sarabun Medium"/>
                <a:sym typeface="Sarabun Medium"/>
              </a:rPr>
              <a:t> Math (3 yrs)</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b="1" lang="en-US" sz="2800">
                <a:solidFill>
                  <a:srgbClr val="121212"/>
                </a:solidFill>
                <a:latin typeface="Sarabun"/>
                <a:ea typeface="Sarabun"/>
                <a:cs typeface="Sarabun"/>
                <a:sym typeface="Sarabun"/>
              </a:rPr>
              <a:t>D:</a:t>
            </a:r>
            <a:r>
              <a:rPr lang="en-US" sz="2800">
                <a:solidFill>
                  <a:srgbClr val="121212"/>
                </a:solidFill>
                <a:latin typeface="Sarabun Medium"/>
                <a:ea typeface="Sarabun Medium"/>
                <a:cs typeface="Sarabun Medium"/>
                <a:sym typeface="Sarabun Medium"/>
              </a:rPr>
              <a:t> Science (2 yrs)</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b="1" lang="en-US" sz="2800">
                <a:solidFill>
                  <a:srgbClr val="121212"/>
                </a:solidFill>
                <a:latin typeface="Sarabun"/>
                <a:ea typeface="Sarabun"/>
                <a:cs typeface="Sarabun"/>
                <a:sym typeface="Sarabun"/>
              </a:rPr>
              <a:t>G: </a:t>
            </a:r>
            <a:r>
              <a:rPr lang="en-US" sz="2800">
                <a:solidFill>
                  <a:srgbClr val="121212"/>
                </a:solidFill>
                <a:latin typeface="Sarabun Medium"/>
                <a:ea typeface="Sarabun Medium"/>
                <a:cs typeface="Sarabun Medium"/>
                <a:sym typeface="Sarabun Medium"/>
              </a:rPr>
              <a:t>College Prep (1 yr)</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lang="en-US" sz="2800">
                <a:solidFill>
                  <a:srgbClr val="121212"/>
                </a:solidFill>
                <a:latin typeface="Arvo"/>
                <a:ea typeface="Arvo"/>
                <a:cs typeface="Arvo"/>
                <a:sym typeface="Arvo"/>
              </a:rPr>
              <a:t>              </a:t>
            </a:r>
            <a:endParaRPr sz="2800">
              <a:solidFill>
                <a:srgbClr val="FFFFFF"/>
              </a:solidFill>
              <a:latin typeface="Arvo"/>
              <a:ea typeface="Arvo"/>
              <a:cs typeface="Arvo"/>
              <a:sym typeface="Arvo"/>
            </a:endParaRPr>
          </a:p>
        </p:txBody>
      </p:sp>
      <p:sp>
        <p:nvSpPr>
          <p:cNvPr id="558" name="Google Shape;558;p68"/>
          <p:cNvSpPr txBox="1"/>
          <p:nvPr/>
        </p:nvSpPr>
        <p:spPr>
          <a:xfrm>
            <a:off x="1193875" y="3302499"/>
            <a:ext cx="3314400" cy="12312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chemeClr val="dk1"/>
                </a:solidFill>
                <a:latin typeface="Sarabun"/>
                <a:ea typeface="Sarabun"/>
                <a:cs typeface="Sarabun"/>
                <a:sym typeface="Sarabun"/>
              </a:rPr>
              <a:t>Class Requirements</a:t>
            </a:r>
            <a:endParaRPr b="1" sz="2800" u="sng">
              <a:solidFill>
                <a:schemeClr val="dk1"/>
              </a:solidFill>
              <a:latin typeface="Sarabun"/>
              <a:ea typeface="Sarabun"/>
              <a:cs typeface="Sarabun"/>
              <a:sym typeface="Sarabun"/>
            </a:endParaRPr>
          </a:p>
        </p:txBody>
      </p:sp>
      <p:sp>
        <p:nvSpPr>
          <p:cNvPr id="559" name="Google Shape;559;p68"/>
          <p:cNvSpPr txBox="1"/>
          <p:nvPr/>
        </p:nvSpPr>
        <p:spPr>
          <a:xfrm>
            <a:off x="5751000" y="3325500"/>
            <a:ext cx="3314400" cy="5174700"/>
          </a:xfrm>
          <a:prstGeom prst="rect">
            <a:avLst/>
          </a:prstGeom>
          <a:solidFill>
            <a:srgbClr val="F1C232"/>
          </a:solidFill>
          <a:ln>
            <a:noFill/>
          </a:ln>
        </p:spPr>
        <p:txBody>
          <a:bodyPr anchorCtr="0" anchor="t" bIns="182850" lIns="182850" spcFirstLastPara="1" rIns="182850" wrap="square" tIns="182850">
            <a:normAutofit/>
          </a:bodyPr>
          <a:lstStyle/>
          <a:p>
            <a:pPr indent="0" lvl="0" marL="0" rtl="0" algn="l">
              <a:spcBef>
                <a:spcPts val="0"/>
              </a:spcBef>
              <a:spcAft>
                <a:spcPts val="0"/>
              </a:spcAft>
              <a:buNone/>
            </a:pPr>
            <a:r>
              <a:t/>
            </a:r>
            <a:endParaRPr sz="2800">
              <a:solidFill>
                <a:schemeClr val="accent4"/>
              </a:solidFill>
              <a:latin typeface="Arvo"/>
              <a:ea typeface="Arvo"/>
              <a:cs typeface="Arvo"/>
              <a:sym typeface="Arvo"/>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b="1" lang="en-US" sz="2800">
                <a:solidFill>
                  <a:srgbClr val="121212"/>
                </a:solidFill>
                <a:latin typeface="Sarabun"/>
                <a:ea typeface="Sarabun"/>
                <a:cs typeface="Sarabun"/>
                <a:sym typeface="Sarabun"/>
              </a:rPr>
              <a:t>E:</a:t>
            </a:r>
            <a:r>
              <a:rPr lang="en-US" sz="2800">
                <a:solidFill>
                  <a:srgbClr val="121212"/>
                </a:solidFill>
                <a:latin typeface="Sarabun Medium"/>
                <a:ea typeface="Sarabun Medium"/>
                <a:cs typeface="Sarabun Medium"/>
                <a:sym typeface="Sarabun Medium"/>
              </a:rPr>
              <a:t>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2 years of the SAME language</a:t>
            </a:r>
            <a:endParaRPr sz="2800">
              <a:solidFill>
                <a:srgbClr val="121212"/>
              </a:solidFill>
              <a:latin typeface="Sarabun Medium"/>
              <a:ea typeface="Sarabun Medium"/>
              <a:cs typeface="Sarabun Medium"/>
              <a:sym typeface="Sarabun Medium"/>
            </a:endParaRPr>
          </a:p>
        </p:txBody>
      </p:sp>
      <p:sp>
        <p:nvSpPr>
          <p:cNvPr id="560" name="Google Shape;560;p68"/>
          <p:cNvSpPr txBox="1"/>
          <p:nvPr/>
        </p:nvSpPr>
        <p:spPr>
          <a:xfrm>
            <a:off x="5750975" y="3321158"/>
            <a:ext cx="3314400" cy="12312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chemeClr val="dk1"/>
                </a:solidFill>
                <a:latin typeface="Sarabun"/>
                <a:ea typeface="Sarabun"/>
                <a:cs typeface="Sarabun"/>
                <a:sym typeface="Sarabun"/>
              </a:rPr>
              <a:t>World Language Requirement</a:t>
            </a:r>
            <a:endParaRPr b="1" sz="2200" u="sng">
              <a:solidFill>
                <a:schemeClr val="dk1"/>
              </a:solidFill>
              <a:latin typeface="Sarabun"/>
              <a:ea typeface="Sarabun"/>
              <a:cs typeface="Sarabun"/>
              <a:sym typeface="Sarabun"/>
            </a:endParaRPr>
          </a:p>
        </p:txBody>
      </p:sp>
      <p:sp>
        <p:nvSpPr>
          <p:cNvPr id="561" name="Google Shape;561;p68"/>
          <p:cNvSpPr txBox="1"/>
          <p:nvPr/>
        </p:nvSpPr>
        <p:spPr>
          <a:xfrm>
            <a:off x="9858025" y="3364150"/>
            <a:ext cx="3314400" cy="5174700"/>
          </a:xfrm>
          <a:prstGeom prst="rect">
            <a:avLst/>
          </a:prstGeom>
          <a:solidFill>
            <a:srgbClr val="F1C232"/>
          </a:solidFill>
          <a:ln>
            <a:noFill/>
          </a:ln>
        </p:spPr>
        <p:txBody>
          <a:bodyPr anchorCtr="0" anchor="t" bIns="182850" lIns="182850" spcFirstLastPara="1" rIns="182850" wrap="square" tIns="182850">
            <a:normAutofit/>
          </a:bodyPr>
          <a:lstStyle/>
          <a:p>
            <a:pPr indent="0" lvl="0" marL="0" rtl="0" algn="l">
              <a:spcBef>
                <a:spcPts val="0"/>
              </a:spcBef>
              <a:spcAft>
                <a:spcPts val="0"/>
              </a:spcAft>
              <a:buNone/>
            </a:pPr>
            <a:r>
              <a:t/>
            </a:r>
            <a:endParaRPr sz="2800">
              <a:solidFill>
                <a:schemeClr val="accent6"/>
              </a:solidFill>
              <a:latin typeface="Arvo"/>
              <a:ea typeface="Arvo"/>
              <a:cs typeface="Arvo"/>
              <a:sym typeface="Arvo"/>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b="1" lang="en-US" sz="2800">
                <a:solidFill>
                  <a:srgbClr val="121212"/>
                </a:solidFill>
                <a:latin typeface="Sarabun"/>
                <a:ea typeface="Sarabun"/>
                <a:cs typeface="Sarabun"/>
                <a:sym typeface="Sarabun"/>
              </a:rPr>
              <a:t>F:</a:t>
            </a:r>
            <a:r>
              <a:rPr lang="en-US" sz="2800">
                <a:solidFill>
                  <a:srgbClr val="121212"/>
                </a:solidFill>
                <a:latin typeface="Sarabun Medium"/>
                <a:ea typeface="Sarabun Medium"/>
                <a:cs typeface="Sarabun Medium"/>
                <a:sym typeface="Sarabun Medium"/>
              </a:rPr>
              <a:t>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1 year of a Visual Arts/Performing Arts course</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FFFFFF"/>
              </a:solidFill>
              <a:latin typeface="Sarabun Medium"/>
              <a:ea typeface="Sarabun Medium"/>
              <a:cs typeface="Sarabun Medium"/>
              <a:sym typeface="Sarabun Medium"/>
            </a:endParaRPr>
          </a:p>
        </p:txBody>
      </p:sp>
      <p:sp>
        <p:nvSpPr>
          <p:cNvPr id="562" name="Google Shape;562;p68"/>
          <p:cNvSpPr txBox="1"/>
          <p:nvPr/>
        </p:nvSpPr>
        <p:spPr>
          <a:xfrm>
            <a:off x="9810007" y="3364143"/>
            <a:ext cx="3314400" cy="12312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chemeClr val="dk1"/>
                </a:solidFill>
                <a:latin typeface="Sarabun"/>
                <a:ea typeface="Sarabun"/>
                <a:cs typeface="Sarabun"/>
                <a:sym typeface="Sarabun"/>
              </a:rPr>
              <a:t>VAPA Requirement</a:t>
            </a:r>
            <a:endParaRPr b="1" sz="2200" u="sng">
              <a:solidFill>
                <a:schemeClr val="dk1"/>
              </a:solidFill>
              <a:latin typeface="Sarabun"/>
              <a:ea typeface="Sarabun"/>
              <a:cs typeface="Sarabun"/>
              <a:sym typeface="Sarabun"/>
            </a:endParaRPr>
          </a:p>
        </p:txBody>
      </p:sp>
      <p:sp>
        <p:nvSpPr>
          <p:cNvPr id="563" name="Google Shape;563;p68"/>
          <p:cNvSpPr txBox="1"/>
          <p:nvPr/>
        </p:nvSpPr>
        <p:spPr>
          <a:xfrm>
            <a:off x="13870675" y="3325525"/>
            <a:ext cx="3756000" cy="5174700"/>
          </a:xfrm>
          <a:prstGeom prst="rect">
            <a:avLst/>
          </a:prstGeom>
          <a:solidFill>
            <a:srgbClr val="F1C232"/>
          </a:solidFill>
          <a:ln>
            <a:noFill/>
          </a:ln>
        </p:spPr>
        <p:txBody>
          <a:bodyPr anchorCtr="0" anchor="t" bIns="182850" lIns="182850" spcFirstLastPara="1" rIns="182850" wrap="square" tIns="182850">
            <a:normAutofit/>
          </a:bodyPr>
          <a:lstStyle/>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lang="en-US" sz="2800">
                <a:solidFill>
                  <a:srgbClr val="121212"/>
                </a:solidFill>
                <a:latin typeface="Sarabun Medium"/>
                <a:ea typeface="Sarabun Medium"/>
                <a:cs typeface="Sarabun Medium"/>
                <a:sym typeface="Sarabun Medium"/>
              </a:rPr>
              <a:t>CSU: 2.5+</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lang="en-US" sz="2800">
                <a:solidFill>
                  <a:srgbClr val="121212"/>
                </a:solidFill>
                <a:latin typeface="Sarabun Medium"/>
                <a:ea typeface="Sarabun Medium"/>
                <a:cs typeface="Sarabun Medium"/>
                <a:sym typeface="Sarabun Medium"/>
              </a:rPr>
              <a:t>UC: 3.0+</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lang="en-US" sz="2800">
                <a:solidFill>
                  <a:srgbClr val="121212"/>
                </a:solidFill>
                <a:latin typeface="Sarabun Medium"/>
                <a:ea typeface="Sarabun Medium"/>
                <a:cs typeface="Sarabun Medium"/>
                <a:sym typeface="Sarabun Medium"/>
              </a:rPr>
              <a:t>Private/OOS: Varies by school</a:t>
            </a:r>
            <a:endParaRPr sz="2800">
              <a:solidFill>
                <a:srgbClr val="121212"/>
              </a:solidFill>
              <a:latin typeface="Sarabun Medium"/>
              <a:ea typeface="Sarabun Medium"/>
              <a:cs typeface="Sarabun Medium"/>
              <a:sym typeface="Sarabun Medium"/>
            </a:endParaRPr>
          </a:p>
        </p:txBody>
      </p:sp>
      <p:sp>
        <p:nvSpPr>
          <p:cNvPr id="564" name="Google Shape;564;p68"/>
          <p:cNvSpPr txBox="1"/>
          <p:nvPr/>
        </p:nvSpPr>
        <p:spPr>
          <a:xfrm>
            <a:off x="14130040" y="3351100"/>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chemeClr val="dk1"/>
                </a:solidFill>
                <a:latin typeface="Sarabun"/>
                <a:ea typeface="Sarabun"/>
                <a:cs typeface="Sarabun"/>
                <a:sym typeface="Sarabun"/>
              </a:rPr>
              <a:t>GPA</a:t>
            </a:r>
            <a:endParaRPr b="1" sz="2200" u="sng">
              <a:solidFill>
                <a:schemeClr val="dk1"/>
              </a:solidFill>
              <a:latin typeface="Sarabun"/>
              <a:ea typeface="Sarabun"/>
              <a:cs typeface="Sarabun"/>
              <a:sym typeface="Sarabu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69"/>
          <p:cNvSpPr txBox="1"/>
          <p:nvPr>
            <p:ph idx="1" type="body"/>
          </p:nvPr>
        </p:nvSpPr>
        <p:spPr>
          <a:xfrm>
            <a:off x="623400" y="2064350"/>
            <a:ext cx="17041200" cy="7259400"/>
          </a:xfrm>
          <a:prstGeom prst="rect">
            <a:avLst/>
          </a:prstGeom>
          <a:noFill/>
          <a:ln>
            <a:noFill/>
          </a:ln>
        </p:spPr>
        <p:txBody>
          <a:bodyPr anchorCtr="0" anchor="t" bIns="182850" lIns="182850" spcFirstLastPara="1" rIns="182850" wrap="square" tIns="182850">
            <a:noAutofit/>
          </a:bodyPr>
          <a:lstStyle/>
          <a:p>
            <a:pPr indent="0" lvl="0" marL="0" rtl="0" algn="l">
              <a:spcBef>
                <a:spcPts val="0"/>
              </a:spcBef>
              <a:spcAft>
                <a:spcPts val="0"/>
              </a:spcAft>
              <a:buNone/>
            </a:pPr>
            <a:r>
              <a:rPr b="1" lang="en-US" sz="3500">
                <a:solidFill>
                  <a:schemeClr val="dk1"/>
                </a:solidFill>
                <a:latin typeface="Sarabun"/>
                <a:ea typeface="Sarabun"/>
                <a:cs typeface="Sarabun"/>
                <a:sym typeface="Sarabun"/>
              </a:rPr>
              <a:t>What if my student earned a D or F?</a:t>
            </a:r>
            <a:r>
              <a:rPr lang="en-US" sz="3500">
                <a:solidFill>
                  <a:schemeClr val="dk1"/>
                </a:solidFill>
                <a:latin typeface="Sarabun"/>
                <a:ea typeface="Sarabun"/>
                <a:cs typeface="Sarabun"/>
                <a:sym typeface="Sarabun"/>
              </a:rPr>
              <a:t> </a:t>
            </a:r>
            <a:endParaRPr sz="3500">
              <a:solidFill>
                <a:schemeClr val="dk1"/>
              </a:solidFill>
              <a:latin typeface="Sarabun"/>
              <a:ea typeface="Sarabun"/>
              <a:cs typeface="Sarabun"/>
              <a:sym typeface="Sarabun"/>
            </a:endParaRPr>
          </a:p>
          <a:p>
            <a:pPr indent="-679450" lvl="0" marL="914400" rtl="0" algn="l">
              <a:spcBef>
                <a:spcPts val="0"/>
              </a:spcBef>
              <a:spcAft>
                <a:spcPts val="0"/>
              </a:spcAft>
              <a:buClr>
                <a:schemeClr val="dk1"/>
              </a:buClr>
              <a:buSzPts val="3500"/>
              <a:buFont typeface="Sarabun"/>
              <a:buChar char="●"/>
            </a:pPr>
            <a:r>
              <a:rPr lang="en-US" sz="3500">
                <a:solidFill>
                  <a:schemeClr val="dk1"/>
                </a:solidFill>
                <a:latin typeface="Sarabun"/>
                <a:ea typeface="Sarabun"/>
                <a:cs typeface="Sarabun"/>
                <a:sym typeface="Sarabun"/>
              </a:rPr>
              <a:t>Graduation vs. “A-G” requirements</a:t>
            </a:r>
            <a:endParaRPr sz="3500">
              <a:solidFill>
                <a:schemeClr val="dk1"/>
              </a:solidFill>
              <a:latin typeface="Sarabun"/>
              <a:ea typeface="Sarabun"/>
              <a:cs typeface="Sarabun"/>
              <a:sym typeface="Sarabun"/>
            </a:endParaRPr>
          </a:p>
          <a:p>
            <a:pPr indent="-679450" lvl="0" marL="914400" rtl="0" algn="l">
              <a:spcBef>
                <a:spcPts val="0"/>
              </a:spcBef>
              <a:spcAft>
                <a:spcPts val="0"/>
              </a:spcAft>
              <a:buClr>
                <a:schemeClr val="dk1"/>
              </a:buClr>
              <a:buSzPts val="3500"/>
              <a:buFont typeface="Sarabun"/>
              <a:buChar char="●"/>
            </a:pPr>
            <a:r>
              <a:rPr lang="en-US" sz="3500">
                <a:solidFill>
                  <a:schemeClr val="dk1"/>
                </a:solidFill>
                <a:latin typeface="Sarabun"/>
                <a:ea typeface="Sarabun"/>
                <a:cs typeface="Sarabun"/>
                <a:sym typeface="Sarabun"/>
              </a:rPr>
              <a:t>Options</a:t>
            </a:r>
            <a:endParaRPr sz="3500">
              <a:solidFill>
                <a:schemeClr val="dk1"/>
              </a:solidFill>
              <a:latin typeface="Sarabun"/>
              <a:ea typeface="Sarabun"/>
              <a:cs typeface="Sarabun"/>
              <a:sym typeface="Sarabun"/>
            </a:endParaRPr>
          </a:p>
          <a:p>
            <a:pPr indent="-679450" lvl="1" marL="1828800" rtl="0" algn="l">
              <a:spcBef>
                <a:spcPts val="0"/>
              </a:spcBef>
              <a:spcAft>
                <a:spcPts val="0"/>
              </a:spcAft>
              <a:buClr>
                <a:schemeClr val="dk1"/>
              </a:buClr>
              <a:buSzPts val="3500"/>
              <a:buFont typeface="Sarabun"/>
              <a:buChar char="○"/>
            </a:pPr>
            <a:r>
              <a:rPr lang="en-US" sz="3500">
                <a:solidFill>
                  <a:schemeClr val="dk1"/>
                </a:solidFill>
                <a:latin typeface="Sarabun"/>
                <a:ea typeface="Sarabun"/>
                <a:cs typeface="Sarabun"/>
                <a:sym typeface="Sarabun"/>
              </a:rPr>
              <a:t>Summer School - information available in March/April</a:t>
            </a:r>
            <a:endParaRPr sz="3500">
              <a:solidFill>
                <a:schemeClr val="dk1"/>
              </a:solidFill>
              <a:latin typeface="Sarabun"/>
              <a:ea typeface="Sarabun"/>
              <a:cs typeface="Sarabun"/>
              <a:sym typeface="Sarabun"/>
            </a:endParaRPr>
          </a:p>
          <a:p>
            <a:pPr indent="-679450" lvl="1" marL="1828800" rtl="0" algn="l">
              <a:spcBef>
                <a:spcPts val="0"/>
              </a:spcBef>
              <a:spcAft>
                <a:spcPts val="0"/>
              </a:spcAft>
              <a:buClr>
                <a:schemeClr val="dk1"/>
              </a:buClr>
              <a:buSzPts val="3500"/>
              <a:buFont typeface="Sarabun"/>
              <a:buChar char="○"/>
            </a:pPr>
            <a:r>
              <a:rPr lang="en-US" sz="3500">
                <a:solidFill>
                  <a:schemeClr val="dk1"/>
                </a:solidFill>
                <a:latin typeface="Sarabun"/>
                <a:ea typeface="Sarabun"/>
                <a:cs typeface="Sarabun"/>
                <a:sym typeface="Sarabun"/>
              </a:rPr>
              <a:t>Night School - Weekly class(es) at Silverado High School </a:t>
            </a:r>
            <a:endParaRPr sz="3500">
              <a:solidFill>
                <a:schemeClr val="dk1"/>
              </a:solidFill>
              <a:latin typeface="Sarabun"/>
              <a:ea typeface="Sarabun"/>
              <a:cs typeface="Sarabun"/>
              <a:sym typeface="Sarabun"/>
            </a:endParaRPr>
          </a:p>
          <a:p>
            <a:pPr indent="-679450" lvl="1" marL="1828800" rtl="0" algn="l">
              <a:spcBef>
                <a:spcPts val="0"/>
              </a:spcBef>
              <a:spcAft>
                <a:spcPts val="0"/>
              </a:spcAft>
              <a:buClr>
                <a:schemeClr val="dk1"/>
              </a:buClr>
              <a:buSzPts val="3500"/>
              <a:buFont typeface="Sarabun"/>
              <a:buChar char="○"/>
            </a:pPr>
            <a:r>
              <a:rPr lang="en-US" sz="3500">
                <a:solidFill>
                  <a:schemeClr val="dk1"/>
                </a:solidFill>
                <a:latin typeface="Sarabun"/>
                <a:ea typeface="Sarabun"/>
                <a:cs typeface="Sarabun"/>
                <a:sym typeface="Sarabun"/>
              </a:rPr>
              <a:t>During school - Period 1 or take the class again in-seat </a:t>
            </a:r>
            <a:endParaRPr sz="3500">
              <a:solidFill>
                <a:schemeClr val="dk1"/>
              </a:solidFill>
              <a:latin typeface="Sarabun"/>
              <a:ea typeface="Sarabun"/>
              <a:cs typeface="Sarabun"/>
              <a:sym typeface="Sarabun"/>
            </a:endParaRPr>
          </a:p>
          <a:p>
            <a:pPr indent="-679450" lvl="1" marL="1828800" rtl="0" algn="l">
              <a:spcBef>
                <a:spcPts val="0"/>
              </a:spcBef>
              <a:spcAft>
                <a:spcPts val="0"/>
              </a:spcAft>
              <a:buClr>
                <a:schemeClr val="dk1"/>
              </a:buClr>
              <a:buSzPts val="3500"/>
              <a:buFont typeface="Sarabun"/>
              <a:buChar char="○"/>
            </a:pPr>
            <a:r>
              <a:rPr lang="en-US" sz="3500">
                <a:solidFill>
                  <a:schemeClr val="dk1"/>
                </a:solidFill>
                <a:latin typeface="Sarabun"/>
                <a:ea typeface="Sarabun"/>
                <a:cs typeface="Sarabun"/>
                <a:sym typeface="Sarabun"/>
              </a:rPr>
              <a:t>Silverado High School</a:t>
            </a:r>
            <a:endParaRPr sz="3500">
              <a:solidFill>
                <a:schemeClr val="dk1"/>
              </a:solidFill>
              <a:latin typeface="Sarabun"/>
              <a:ea typeface="Sarabun"/>
              <a:cs typeface="Sarabun"/>
              <a:sym typeface="Sarabun"/>
            </a:endParaRPr>
          </a:p>
          <a:p>
            <a:pPr indent="0" lvl="0" marL="0" rtl="0" algn="l">
              <a:spcBef>
                <a:spcPts val="0"/>
              </a:spcBef>
              <a:spcAft>
                <a:spcPts val="0"/>
              </a:spcAft>
              <a:buNone/>
            </a:pPr>
            <a:r>
              <a:t/>
            </a:r>
            <a:endParaRPr sz="3500">
              <a:solidFill>
                <a:schemeClr val="dk1"/>
              </a:solidFill>
              <a:latin typeface="Sarabun"/>
              <a:ea typeface="Sarabun"/>
              <a:cs typeface="Sarabun"/>
              <a:sym typeface="Sarabun"/>
            </a:endParaRPr>
          </a:p>
          <a:p>
            <a:pPr indent="0" lvl="0" marL="0" rtl="0" algn="l">
              <a:spcBef>
                <a:spcPts val="0"/>
              </a:spcBef>
              <a:spcAft>
                <a:spcPts val="0"/>
              </a:spcAft>
              <a:buNone/>
            </a:pPr>
            <a:r>
              <a:rPr lang="en-US" sz="3500">
                <a:solidFill>
                  <a:schemeClr val="dk1"/>
                </a:solidFill>
                <a:latin typeface="Sarabun"/>
                <a:ea typeface="Sarabun"/>
                <a:cs typeface="Sarabun"/>
                <a:sym typeface="Sarabun"/>
              </a:rPr>
              <a:t>* * For Credit Recovery, please contact your student’s SST * *</a:t>
            </a:r>
            <a:endParaRPr sz="3500">
              <a:solidFill>
                <a:schemeClr val="dk1"/>
              </a:solidFill>
              <a:latin typeface="Sarabun"/>
              <a:ea typeface="Sarabun"/>
              <a:cs typeface="Sarabun"/>
              <a:sym typeface="Sarabun"/>
            </a:endParaRPr>
          </a:p>
          <a:p>
            <a:pPr indent="0" lvl="0" marL="0" rtl="0" algn="l">
              <a:spcBef>
                <a:spcPts val="0"/>
              </a:spcBef>
              <a:spcAft>
                <a:spcPts val="0"/>
              </a:spcAft>
              <a:buNone/>
            </a:pPr>
            <a:r>
              <a:t/>
            </a:r>
            <a:endParaRPr sz="3700">
              <a:solidFill>
                <a:schemeClr val="dk1"/>
              </a:solidFill>
            </a:endParaRPr>
          </a:p>
        </p:txBody>
      </p:sp>
      <p:sp>
        <p:nvSpPr>
          <p:cNvPr id="571" name="Google Shape;571;p69"/>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Credit Recovery</a:t>
            </a:r>
            <a:endParaRPr>
              <a:latin typeface="Oswald"/>
              <a:ea typeface="Oswald"/>
              <a:cs typeface="Oswald"/>
              <a:sym typeface="Oswa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70"/>
          <p:cNvSpPr txBox="1"/>
          <p:nvPr>
            <p:ph idx="1" type="body"/>
          </p:nvPr>
        </p:nvSpPr>
        <p:spPr>
          <a:xfrm>
            <a:off x="340272" y="1875598"/>
            <a:ext cx="16521600" cy="7259400"/>
          </a:xfrm>
          <a:prstGeom prst="rect">
            <a:avLst/>
          </a:prstGeom>
          <a:noFill/>
          <a:ln>
            <a:noFill/>
          </a:ln>
        </p:spPr>
        <p:txBody>
          <a:bodyPr anchorCtr="0" anchor="t" bIns="182850" lIns="182850" spcFirstLastPara="1" rIns="182850" wrap="square" tIns="182850">
            <a:noAutofit/>
          </a:bodyPr>
          <a:lstStyle/>
          <a:p>
            <a:pPr indent="0" lvl="0" marL="0" rtl="0" algn="l">
              <a:spcBef>
                <a:spcPts val="0"/>
              </a:spcBef>
              <a:spcAft>
                <a:spcPts val="0"/>
              </a:spcAft>
              <a:buNone/>
            </a:pPr>
            <a:r>
              <a:rPr b="1" lang="en-US" sz="3500">
                <a:solidFill>
                  <a:schemeClr val="dk1"/>
                </a:solidFill>
                <a:latin typeface="Sarabun"/>
                <a:ea typeface="Sarabun"/>
                <a:cs typeface="Sarabun"/>
                <a:sym typeface="Sarabun"/>
              </a:rPr>
              <a:t>Check your student’s transcript to make sure they are on track to graduate and/or be A-G eligible!</a:t>
            </a:r>
            <a:endParaRPr sz="3700">
              <a:solidFill>
                <a:schemeClr val="dk1"/>
              </a:solidFill>
            </a:endParaRPr>
          </a:p>
        </p:txBody>
      </p:sp>
      <p:sp>
        <p:nvSpPr>
          <p:cNvPr id="578" name="Google Shape;578;p70"/>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Transcript Check</a:t>
            </a:r>
            <a:endParaRPr>
              <a:latin typeface="Oswald"/>
              <a:ea typeface="Oswald"/>
              <a:cs typeface="Oswald"/>
              <a:sym typeface="Oswald"/>
            </a:endParaRPr>
          </a:p>
        </p:txBody>
      </p:sp>
      <p:pic>
        <p:nvPicPr>
          <p:cNvPr id="579" name="Google Shape;579;p70"/>
          <p:cNvPicPr preferRelativeResize="0"/>
          <p:nvPr/>
        </p:nvPicPr>
        <p:blipFill rotWithShape="1">
          <a:blip r:embed="rId3">
            <a:alphaModFix/>
          </a:blip>
          <a:srcRect b="0" l="0" r="5231" t="0"/>
          <a:stretch/>
        </p:blipFill>
        <p:spPr>
          <a:xfrm>
            <a:off x="629016" y="4128867"/>
            <a:ext cx="4577400" cy="4227725"/>
          </a:xfrm>
          <a:prstGeom prst="rect">
            <a:avLst/>
          </a:prstGeom>
          <a:noFill/>
          <a:ln>
            <a:noFill/>
          </a:ln>
        </p:spPr>
      </p:pic>
      <p:sp>
        <p:nvSpPr>
          <p:cNvPr id="580" name="Google Shape;580;p70"/>
          <p:cNvSpPr/>
          <p:nvPr/>
        </p:nvSpPr>
        <p:spPr>
          <a:xfrm>
            <a:off x="507691" y="4128867"/>
            <a:ext cx="1474200" cy="637200"/>
          </a:xfrm>
          <a:prstGeom prst="rect">
            <a:avLst/>
          </a:prstGeom>
          <a:noFill/>
          <a:ln cap="flat" cmpd="sng" w="57150">
            <a:solidFill>
              <a:srgbClr val="D9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81" name="Google Shape;581;p70"/>
          <p:cNvSpPr/>
          <p:nvPr/>
        </p:nvSpPr>
        <p:spPr>
          <a:xfrm>
            <a:off x="507691" y="7206917"/>
            <a:ext cx="1977600" cy="637200"/>
          </a:xfrm>
          <a:prstGeom prst="rect">
            <a:avLst/>
          </a:prstGeom>
          <a:noFill/>
          <a:ln cap="flat" cmpd="sng" w="57150">
            <a:solidFill>
              <a:srgbClr val="D9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582" name="Google Shape;582;p70"/>
          <p:cNvPicPr preferRelativeResize="0"/>
          <p:nvPr/>
        </p:nvPicPr>
        <p:blipFill rotWithShape="1">
          <a:blip r:embed="rId4">
            <a:alphaModFix/>
          </a:blip>
          <a:srcRect b="0" l="33771" r="22152" t="0"/>
          <a:stretch/>
        </p:blipFill>
        <p:spPr>
          <a:xfrm>
            <a:off x="5847884" y="5081631"/>
            <a:ext cx="5701432" cy="3994225"/>
          </a:xfrm>
          <a:prstGeom prst="rect">
            <a:avLst/>
          </a:prstGeom>
          <a:noFill/>
          <a:ln>
            <a:noFill/>
          </a:ln>
        </p:spPr>
      </p:pic>
      <p:sp>
        <p:nvSpPr>
          <p:cNvPr id="583" name="Google Shape;583;p70"/>
          <p:cNvSpPr/>
          <p:nvPr/>
        </p:nvSpPr>
        <p:spPr>
          <a:xfrm>
            <a:off x="8753860" y="6140113"/>
            <a:ext cx="2927100" cy="623100"/>
          </a:xfrm>
          <a:prstGeom prst="flowChartConnector">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 </a:t>
            </a:r>
            <a:endParaRPr/>
          </a:p>
        </p:txBody>
      </p:sp>
      <p:sp>
        <p:nvSpPr>
          <p:cNvPr id="584" name="Google Shape;584;p70"/>
          <p:cNvSpPr/>
          <p:nvPr/>
        </p:nvSpPr>
        <p:spPr>
          <a:xfrm>
            <a:off x="8753860" y="8448817"/>
            <a:ext cx="2927100" cy="623100"/>
          </a:xfrm>
          <a:prstGeom prst="flowChartConnector">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5" name="Google Shape;585;p70"/>
          <p:cNvCxnSpPr/>
          <p:nvPr/>
        </p:nvCxnSpPr>
        <p:spPr>
          <a:xfrm flipH="1" rot="10800000">
            <a:off x="11881937" y="6520630"/>
            <a:ext cx="1032900" cy="3000"/>
          </a:xfrm>
          <a:prstGeom prst="straightConnector1">
            <a:avLst/>
          </a:prstGeom>
          <a:noFill/>
          <a:ln cap="flat" cmpd="sng" w="28575">
            <a:solidFill>
              <a:srgbClr val="2222E0"/>
            </a:solidFill>
            <a:prstDash val="solid"/>
            <a:round/>
            <a:headEnd len="med" w="med" type="none"/>
            <a:tailEnd len="med" w="med" type="triangle"/>
          </a:ln>
        </p:spPr>
      </p:cxnSp>
      <p:sp>
        <p:nvSpPr>
          <p:cNvPr id="586" name="Google Shape;586;p70"/>
          <p:cNvSpPr txBox="1"/>
          <p:nvPr/>
        </p:nvSpPr>
        <p:spPr>
          <a:xfrm>
            <a:off x="13068383" y="6132455"/>
            <a:ext cx="2643300" cy="8004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000">
                <a:latin typeface="Sarabun Medium"/>
                <a:ea typeface="Sarabun Medium"/>
                <a:cs typeface="Sarabun Medium"/>
                <a:sym typeface="Sarabun Medium"/>
              </a:rPr>
              <a:t>Must make up for graduation</a:t>
            </a:r>
            <a:endParaRPr sz="2000">
              <a:latin typeface="Sarabun Medium"/>
              <a:ea typeface="Sarabun Medium"/>
              <a:cs typeface="Sarabun Medium"/>
              <a:sym typeface="Sarabun Medium"/>
            </a:endParaRPr>
          </a:p>
        </p:txBody>
      </p:sp>
      <p:sp>
        <p:nvSpPr>
          <p:cNvPr id="587" name="Google Shape;587;p70"/>
          <p:cNvSpPr txBox="1"/>
          <p:nvPr/>
        </p:nvSpPr>
        <p:spPr>
          <a:xfrm>
            <a:off x="13068383" y="8413035"/>
            <a:ext cx="2443800" cy="8004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000">
                <a:latin typeface="Sarabun Medium"/>
                <a:ea typeface="Sarabun Medium"/>
                <a:cs typeface="Sarabun Medium"/>
                <a:sym typeface="Sarabun Medium"/>
              </a:rPr>
              <a:t>Must make up for A-G requirements</a:t>
            </a:r>
            <a:endParaRPr sz="2000">
              <a:latin typeface="Sarabun Medium"/>
              <a:ea typeface="Sarabun Medium"/>
              <a:cs typeface="Sarabun Medium"/>
              <a:sym typeface="Sarabun Medium"/>
            </a:endParaRPr>
          </a:p>
        </p:txBody>
      </p:sp>
      <p:pic>
        <p:nvPicPr>
          <p:cNvPr id="588" name="Google Shape;588;p70"/>
          <p:cNvPicPr preferRelativeResize="0"/>
          <p:nvPr/>
        </p:nvPicPr>
        <p:blipFill>
          <a:blip r:embed="rId5">
            <a:alphaModFix/>
          </a:blip>
          <a:stretch>
            <a:fillRect/>
          </a:stretch>
        </p:blipFill>
        <p:spPr>
          <a:xfrm>
            <a:off x="5581756" y="3373824"/>
            <a:ext cx="12177415" cy="748161"/>
          </a:xfrm>
          <a:prstGeom prst="rect">
            <a:avLst/>
          </a:prstGeom>
          <a:noFill/>
          <a:ln>
            <a:noFill/>
          </a:ln>
        </p:spPr>
      </p:pic>
      <p:sp>
        <p:nvSpPr>
          <p:cNvPr id="589" name="Google Shape;589;p70"/>
          <p:cNvSpPr/>
          <p:nvPr/>
        </p:nvSpPr>
        <p:spPr>
          <a:xfrm>
            <a:off x="5465183" y="3213478"/>
            <a:ext cx="2710500" cy="1022100"/>
          </a:xfrm>
          <a:prstGeom prst="flowChartConnector">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70"/>
          <p:cNvSpPr/>
          <p:nvPr/>
        </p:nvSpPr>
        <p:spPr>
          <a:xfrm flipH="1" rot="10800000">
            <a:off x="9772390" y="3290625"/>
            <a:ext cx="2775300" cy="891600"/>
          </a:xfrm>
          <a:prstGeom prst="flowChartConnector">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70"/>
          <p:cNvSpPr/>
          <p:nvPr/>
        </p:nvSpPr>
        <p:spPr>
          <a:xfrm>
            <a:off x="15259987" y="3137278"/>
            <a:ext cx="2443800" cy="1146000"/>
          </a:xfrm>
          <a:prstGeom prst="flowChartConnector">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70"/>
          <p:cNvSpPr txBox="1"/>
          <p:nvPr/>
        </p:nvSpPr>
        <p:spPr>
          <a:xfrm>
            <a:off x="5843628" y="4302199"/>
            <a:ext cx="1953600" cy="4926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000">
                <a:latin typeface="Sarabun Medium"/>
                <a:ea typeface="Sarabun Medium"/>
                <a:cs typeface="Sarabun Medium"/>
                <a:sym typeface="Sarabun Medium"/>
              </a:rPr>
              <a:t>“A-G” GPA</a:t>
            </a:r>
            <a:endParaRPr sz="2000">
              <a:latin typeface="Sarabun Medium"/>
              <a:ea typeface="Sarabun Medium"/>
              <a:cs typeface="Sarabun Medium"/>
              <a:sym typeface="Sarabun Medium"/>
            </a:endParaRPr>
          </a:p>
        </p:txBody>
      </p:sp>
      <p:sp>
        <p:nvSpPr>
          <p:cNvPr id="593" name="Google Shape;593;p70"/>
          <p:cNvSpPr txBox="1"/>
          <p:nvPr/>
        </p:nvSpPr>
        <p:spPr>
          <a:xfrm>
            <a:off x="10175803" y="4225987"/>
            <a:ext cx="2098200" cy="4926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000">
                <a:latin typeface="Sarabun Medium"/>
                <a:ea typeface="Sarabun Medium"/>
                <a:cs typeface="Sarabun Medium"/>
                <a:sym typeface="Sarabun Medium"/>
              </a:rPr>
              <a:t>Overall GPA</a:t>
            </a:r>
            <a:endParaRPr sz="2000">
              <a:latin typeface="Sarabun Medium"/>
              <a:ea typeface="Sarabun Medium"/>
              <a:cs typeface="Sarabun Medium"/>
              <a:sym typeface="Sarabun Medium"/>
            </a:endParaRPr>
          </a:p>
        </p:txBody>
      </p:sp>
      <p:cxnSp>
        <p:nvCxnSpPr>
          <p:cNvPr id="594" name="Google Shape;594;p70"/>
          <p:cNvCxnSpPr/>
          <p:nvPr/>
        </p:nvCxnSpPr>
        <p:spPr>
          <a:xfrm flipH="1" rot="10800000">
            <a:off x="11881937" y="8806630"/>
            <a:ext cx="1032900" cy="3000"/>
          </a:xfrm>
          <a:prstGeom prst="straightConnector1">
            <a:avLst/>
          </a:prstGeom>
          <a:noFill/>
          <a:ln cap="flat" cmpd="sng" w="28575">
            <a:solidFill>
              <a:srgbClr val="2222E0"/>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1"/>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0" lvl="0" marL="914400" marR="0" rtl="0" algn="l">
              <a:lnSpc>
                <a:spcPct val="100000"/>
              </a:lnSpc>
              <a:spcBef>
                <a:spcPts val="0"/>
              </a:spcBef>
              <a:spcAft>
                <a:spcPts val="0"/>
              </a:spcAft>
              <a:buClr>
                <a:schemeClr val="lt1"/>
              </a:buClr>
              <a:buSzPts val="7200"/>
              <a:buFont typeface="Libre Franklin"/>
              <a:buNone/>
            </a:pPr>
            <a:r>
              <a:rPr lang="en-US">
                <a:solidFill>
                  <a:schemeClr val="lt1"/>
                </a:solidFill>
              </a:rPr>
              <a:t>Post High School Options</a:t>
            </a:r>
            <a:endParaRPr>
              <a:solidFill>
                <a:schemeClr val="lt1"/>
              </a:solidFill>
            </a:endParaRPr>
          </a:p>
        </p:txBody>
      </p:sp>
      <p:grpSp>
        <p:nvGrpSpPr>
          <p:cNvPr id="601" name="Google Shape;601;p71"/>
          <p:cNvGrpSpPr/>
          <p:nvPr/>
        </p:nvGrpSpPr>
        <p:grpSpPr>
          <a:xfrm>
            <a:off x="220277" y="5478449"/>
            <a:ext cx="4365538" cy="4808543"/>
            <a:chOff x="696796" y="2241311"/>
            <a:chExt cx="2752893" cy="3032251"/>
          </a:xfrm>
        </p:grpSpPr>
        <p:grpSp>
          <p:nvGrpSpPr>
            <p:cNvPr id="602" name="Google Shape;602;p71"/>
            <p:cNvGrpSpPr/>
            <p:nvPr/>
          </p:nvGrpSpPr>
          <p:grpSpPr>
            <a:xfrm>
              <a:off x="696796" y="2241311"/>
              <a:ext cx="2752893" cy="3032251"/>
              <a:chOff x="1619475" y="3100800"/>
              <a:chExt cx="1753100" cy="1788200"/>
            </a:xfrm>
          </p:grpSpPr>
          <p:sp>
            <p:nvSpPr>
              <p:cNvPr id="603" name="Google Shape;603;p71"/>
              <p:cNvSpPr/>
              <p:nvPr/>
            </p:nvSpPr>
            <p:spPr>
              <a:xfrm>
                <a:off x="3217525" y="3276025"/>
                <a:ext cx="37275" cy="31650"/>
              </a:xfrm>
              <a:custGeom>
                <a:rect b="b" l="l" r="r" t="t"/>
                <a:pathLst>
                  <a:path extrusionOk="0" h="1266" w="1491">
                    <a:moveTo>
                      <a:pt x="847" y="1"/>
                    </a:moveTo>
                    <a:cubicBezTo>
                      <a:pt x="687" y="1"/>
                      <a:pt x="525" y="62"/>
                      <a:pt x="396" y="201"/>
                    </a:cubicBezTo>
                    <a:cubicBezTo>
                      <a:pt x="1" y="597"/>
                      <a:pt x="274" y="1265"/>
                      <a:pt x="852" y="1265"/>
                    </a:cubicBezTo>
                    <a:cubicBezTo>
                      <a:pt x="1217" y="1265"/>
                      <a:pt x="1490" y="992"/>
                      <a:pt x="1490" y="627"/>
                    </a:cubicBezTo>
                    <a:cubicBezTo>
                      <a:pt x="1490" y="259"/>
                      <a:pt x="1174" y="1"/>
                      <a:pt x="847" y="1"/>
                    </a:cubicBezTo>
                    <a:close/>
                  </a:path>
                </a:pathLst>
              </a:custGeom>
              <a:solidFill>
                <a:srgbClr val="ED5DA0"/>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04" name="Google Shape;604;p71"/>
              <p:cNvSpPr/>
              <p:nvPr/>
            </p:nvSpPr>
            <p:spPr>
              <a:xfrm>
                <a:off x="1699275" y="3332725"/>
                <a:ext cx="1637575" cy="1555525"/>
              </a:xfrm>
              <a:custGeom>
                <a:rect b="b" l="l" r="r" t="t"/>
                <a:pathLst>
                  <a:path extrusionOk="0" h="62221" w="65503">
                    <a:moveTo>
                      <a:pt x="58846" y="0"/>
                    </a:moveTo>
                    <a:cubicBezTo>
                      <a:pt x="57418" y="5836"/>
                      <a:pt x="49576" y="21186"/>
                      <a:pt x="34043" y="23861"/>
                    </a:cubicBezTo>
                    <a:cubicBezTo>
                      <a:pt x="30546" y="24462"/>
                      <a:pt x="27289" y="24610"/>
                      <a:pt x="24279" y="24610"/>
                    </a:cubicBezTo>
                    <a:cubicBezTo>
                      <a:pt x="21351" y="24610"/>
                      <a:pt x="18656" y="24470"/>
                      <a:pt x="16201" y="24470"/>
                    </a:cubicBezTo>
                    <a:cubicBezTo>
                      <a:pt x="9951" y="24470"/>
                      <a:pt x="5251" y="25379"/>
                      <a:pt x="2189" y="31824"/>
                    </a:cubicBezTo>
                    <a:cubicBezTo>
                      <a:pt x="1307" y="33679"/>
                      <a:pt x="578" y="35563"/>
                      <a:pt x="0" y="37508"/>
                    </a:cubicBezTo>
                    <a:lnTo>
                      <a:pt x="9271" y="62220"/>
                    </a:lnTo>
                    <a:lnTo>
                      <a:pt x="37782" y="62220"/>
                    </a:lnTo>
                    <a:lnTo>
                      <a:pt x="36171" y="35685"/>
                    </a:lnTo>
                    <a:cubicBezTo>
                      <a:pt x="36171" y="35685"/>
                      <a:pt x="61916" y="30001"/>
                      <a:pt x="65503" y="730"/>
                    </a:cubicBezTo>
                    <a:lnTo>
                      <a:pt x="58846" y="0"/>
                    </a:lnTo>
                    <a:close/>
                  </a:path>
                </a:pathLst>
              </a:custGeom>
              <a:solidFill>
                <a:srgbClr val="000000"/>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05" name="Google Shape;605;p71"/>
              <p:cNvSpPr/>
              <p:nvPr/>
            </p:nvSpPr>
            <p:spPr>
              <a:xfrm>
                <a:off x="3124825" y="3100800"/>
                <a:ext cx="247750" cy="268600"/>
              </a:xfrm>
              <a:custGeom>
                <a:rect b="b" l="l" r="r" t="t"/>
                <a:pathLst>
                  <a:path extrusionOk="0" h="10744" w="9910">
                    <a:moveTo>
                      <a:pt x="5642" y="0"/>
                    </a:moveTo>
                    <a:cubicBezTo>
                      <a:pt x="4941" y="0"/>
                      <a:pt x="4590" y="5052"/>
                      <a:pt x="4590" y="5052"/>
                    </a:cubicBezTo>
                    <a:cubicBezTo>
                      <a:pt x="4590" y="5052"/>
                      <a:pt x="4408" y="67"/>
                      <a:pt x="3739" y="7"/>
                    </a:cubicBezTo>
                    <a:cubicBezTo>
                      <a:pt x="3737" y="7"/>
                      <a:pt x="3735" y="7"/>
                      <a:pt x="3733" y="7"/>
                    </a:cubicBezTo>
                    <a:cubicBezTo>
                      <a:pt x="3069" y="7"/>
                      <a:pt x="2797" y="4900"/>
                      <a:pt x="2797" y="4900"/>
                    </a:cubicBezTo>
                    <a:cubicBezTo>
                      <a:pt x="2797" y="4900"/>
                      <a:pt x="2003" y="3675"/>
                      <a:pt x="1238" y="3675"/>
                    </a:cubicBezTo>
                    <a:cubicBezTo>
                      <a:pt x="1117" y="3675"/>
                      <a:pt x="998" y="3705"/>
                      <a:pt x="882" y="3776"/>
                    </a:cubicBezTo>
                    <a:cubicBezTo>
                      <a:pt x="0" y="4292"/>
                      <a:pt x="2098" y="6724"/>
                      <a:pt x="2098" y="6724"/>
                    </a:cubicBezTo>
                    <a:cubicBezTo>
                      <a:pt x="2098" y="6724"/>
                      <a:pt x="2007" y="7727"/>
                      <a:pt x="1824" y="9277"/>
                    </a:cubicBezTo>
                    <a:cubicBezTo>
                      <a:pt x="1824" y="9277"/>
                      <a:pt x="4864" y="10676"/>
                      <a:pt x="5016" y="10736"/>
                    </a:cubicBezTo>
                    <a:cubicBezTo>
                      <a:pt x="5024" y="10741"/>
                      <a:pt x="5041" y="10743"/>
                      <a:pt x="5065" y="10743"/>
                    </a:cubicBezTo>
                    <a:cubicBezTo>
                      <a:pt x="5507" y="10743"/>
                      <a:pt x="8481" y="10007"/>
                      <a:pt x="8481" y="10007"/>
                    </a:cubicBezTo>
                    <a:cubicBezTo>
                      <a:pt x="8785" y="8791"/>
                      <a:pt x="8998" y="7545"/>
                      <a:pt x="9089" y="6299"/>
                    </a:cubicBezTo>
                    <a:cubicBezTo>
                      <a:pt x="9089" y="6299"/>
                      <a:pt x="9909" y="2894"/>
                      <a:pt x="9423" y="2651"/>
                    </a:cubicBezTo>
                    <a:cubicBezTo>
                      <a:pt x="9406" y="2643"/>
                      <a:pt x="9388" y="2638"/>
                      <a:pt x="9369" y="2638"/>
                    </a:cubicBezTo>
                    <a:cubicBezTo>
                      <a:pt x="8855" y="2638"/>
                      <a:pt x="7751" y="5751"/>
                      <a:pt x="7751" y="5751"/>
                    </a:cubicBezTo>
                    <a:cubicBezTo>
                      <a:pt x="7751" y="5751"/>
                      <a:pt x="8511" y="919"/>
                      <a:pt x="7721" y="736"/>
                    </a:cubicBezTo>
                    <a:cubicBezTo>
                      <a:pt x="7708" y="734"/>
                      <a:pt x="7696" y="733"/>
                      <a:pt x="7683" y="733"/>
                    </a:cubicBezTo>
                    <a:cubicBezTo>
                      <a:pt x="6907" y="733"/>
                      <a:pt x="6171" y="5265"/>
                      <a:pt x="6171" y="5265"/>
                    </a:cubicBezTo>
                    <a:cubicBezTo>
                      <a:pt x="6171" y="5265"/>
                      <a:pt x="6414" y="189"/>
                      <a:pt x="5684" y="7"/>
                    </a:cubicBezTo>
                    <a:cubicBezTo>
                      <a:pt x="5670" y="2"/>
                      <a:pt x="5656" y="0"/>
                      <a:pt x="5642" y="0"/>
                    </a:cubicBezTo>
                    <a:close/>
                  </a:path>
                </a:pathLst>
              </a:custGeom>
              <a:solidFill>
                <a:srgbClr val="FD8463"/>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06" name="Google Shape;606;p71"/>
              <p:cNvSpPr/>
              <p:nvPr/>
            </p:nvSpPr>
            <p:spPr>
              <a:xfrm>
                <a:off x="3162050" y="3332725"/>
                <a:ext cx="174800" cy="49425"/>
              </a:xfrm>
              <a:custGeom>
                <a:rect b="b" l="l" r="r" t="t"/>
                <a:pathLst>
                  <a:path extrusionOk="0" h="1977" w="6992">
                    <a:moveTo>
                      <a:pt x="335" y="0"/>
                    </a:moveTo>
                    <a:cubicBezTo>
                      <a:pt x="244" y="365"/>
                      <a:pt x="153" y="730"/>
                      <a:pt x="1" y="1155"/>
                    </a:cubicBezTo>
                    <a:cubicBezTo>
                      <a:pt x="2250" y="1672"/>
                      <a:pt x="4530" y="1946"/>
                      <a:pt x="6840" y="1976"/>
                    </a:cubicBezTo>
                    <a:cubicBezTo>
                      <a:pt x="6901" y="1581"/>
                      <a:pt x="6962" y="1155"/>
                      <a:pt x="6992" y="760"/>
                    </a:cubicBezTo>
                    <a:lnTo>
                      <a:pt x="335" y="0"/>
                    </a:lnTo>
                    <a:close/>
                  </a:path>
                </a:pathLst>
              </a:custGeom>
              <a:solidFill>
                <a:srgbClr val="FEFEFE"/>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07" name="Google Shape;607;p71"/>
              <p:cNvSpPr/>
              <p:nvPr/>
            </p:nvSpPr>
            <p:spPr>
              <a:xfrm>
                <a:off x="3211450" y="3219500"/>
                <a:ext cx="118575" cy="29650"/>
              </a:xfrm>
              <a:custGeom>
                <a:rect b="b" l="l" r="r" t="t"/>
                <a:pathLst>
                  <a:path extrusionOk="0" fill="none" h="1186" w="4743">
                    <a:moveTo>
                      <a:pt x="4742" y="1186"/>
                    </a:moveTo>
                    <a:cubicBezTo>
                      <a:pt x="4742" y="1186"/>
                      <a:pt x="2311" y="0"/>
                      <a:pt x="1" y="365"/>
                    </a:cubicBezTo>
                  </a:path>
                </a:pathLst>
              </a:custGeom>
              <a:noFill/>
              <a:ln cap="rnd" cmpd="sng" w="15100">
                <a:solidFill>
                  <a:srgbClr val="381F1C"/>
                </a:solidFill>
                <a:prstDash val="solid"/>
                <a:round/>
                <a:headEnd len="sm" w="sm" type="none"/>
                <a:tailEnd len="sm" w="sm" type="none"/>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08" name="Google Shape;608;p71"/>
              <p:cNvSpPr/>
              <p:nvPr/>
            </p:nvSpPr>
            <p:spPr>
              <a:xfrm>
                <a:off x="3194725" y="3223300"/>
                <a:ext cx="53975" cy="57025"/>
              </a:xfrm>
              <a:custGeom>
                <a:rect b="b" l="l" r="r" t="t"/>
                <a:pathLst>
                  <a:path extrusionOk="0" fill="none" h="2281" w="2159">
                    <a:moveTo>
                      <a:pt x="2159" y="2280"/>
                    </a:moveTo>
                    <a:cubicBezTo>
                      <a:pt x="1946" y="1155"/>
                      <a:pt x="1095" y="244"/>
                      <a:pt x="1" y="0"/>
                    </a:cubicBezTo>
                  </a:path>
                </a:pathLst>
              </a:custGeom>
              <a:noFill/>
              <a:ln cap="rnd" cmpd="sng" w="15100">
                <a:solidFill>
                  <a:srgbClr val="381F1C"/>
                </a:solidFill>
                <a:prstDash val="solid"/>
                <a:round/>
                <a:headEnd len="sm" w="sm" type="none"/>
                <a:tailEnd len="sm" w="sm" type="none"/>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09" name="Google Shape;609;p71"/>
              <p:cNvSpPr/>
              <p:nvPr/>
            </p:nvSpPr>
            <p:spPr>
              <a:xfrm>
                <a:off x="2012350" y="3940625"/>
                <a:ext cx="476475" cy="237125"/>
              </a:xfrm>
              <a:custGeom>
                <a:rect b="b" l="l" r="r" t="t"/>
                <a:pathLst>
                  <a:path extrusionOk="0" h="9485" w="19059">
                    <a:moveTo>
                      <a:pt x="18268" y="1"/>
                    </a:moveTo>
                    <a:cubicBezTo>
                      <a:pt x="15935" y="240"/>
                      <a:pt x="13720" y="309"/>
                      <a:pt x="11625" y="309"/>
                    </a:cubicBezTo>
                    <a:cubicBezTo>
                      <a:pt x="8750" y="309"/>
                      <a:pt x="6102" y="179"/>
                      <a:pt x="3691" y="179"/>
                    </a:cubicBezTo>
                    <a:cubicBezTo>
                      <a:pt x="2505" y="179"/>
                      <a:pt x="1375" y="210"/>
                      <a:pt x="304" y="305"/>
                    </a:cubicBezTo>
                    <a:lnTo>
                      <a:pt x="0" y="1764"/>
                    </a:lnTo>
                    <a:lnTo>
                      <a:pt x="3465" y="6809"/>
                    </a:lnTo>
                    <a:lnTo>
                      <a:pt x="7721" y="9484"/>
                    </a:lnTo>
                    <a:lnTo>
                      <a:pt x="13557" y="9484"/>
                    </a:lnTo>
                    <a:lnTo>
                      <a:pt x="17539" y="6293"/>
                    </a:lnTo>
                    <a:lnTo>
                      <a:pt x="19058" y="1460"/>
                    </a:lnTo>
                    <a:lnTo>
                      <a:pt x="18268" y="1"/>
                    </a:lnTo>
                    <a:close/>
                  </a:path>
                </a:pathLst>
              </a:custGeom>
              <a:solidFill>
                <a:srgbClr val="FD8463"/>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0" name="Google Shape;610;p71"/>
              <p:cNvSpPr/>
              <p:nvPr/>
            </p:nvSpPr>
            <p:spPr>
              <a:xfrm>
                <a:off x="1978900" y="3936075"/>
                <a:ext cx="530425" cy="271300"/>
              </a:xfrm>
              <a:custGeom>
                <a:rect b="b" l="l" r="r" t="t"/>
                <a:pathLst>
                  <a:path extrusionOk="0" h="10852" w="21217">
                    <a:moveTo>
                      <a:pt x="21217" y="0"/>
                    </a:moveTo>
                    <a:lnTo>
                      <a:pt x="21217" y="0"/>
                    </a:lnTo>
                    <a:cubicBezTo>
                      <a:pt x="20670" y="92"/>
                      <a:pt x="20123" y="152"/>
                      <a:pt x="19606" y="213"/>
                    </a:cubicBezTo>
                    <a:cubicBezTo>
                      <a:pt x="19393" y="2554"/>
                      <a:pt x="18755" y="5380"/>
                      <a:pt x="17114" y="7235"/>
                    </a:cubicBezTo>
                    <a:cubicBezTo>
                      <a:pt x="15928" y="8572"/>
                      <a:pt x="14378" y="9210"/>
                      <a:pt x="12372" y="9241"/>
                    </a:cubicBezTo>
                    <a:lnTo>
                      <a:pt x="12311" y="9241"/>
                    </a:lnTo>
                    <a:cubicBezTo>
                      <a:pt x="8664" y="9241"/>
                      <a:pt x="5685" y="7569"/>
                      <a:pt x="3496" y="4256"/>
                    </a:cubicBezTo>
                    <a:cubicBezTo>
                      <a:pt x="2706" y="3070"/>
                      <a:pt x="2098" y="1824"/>
                      <a:pt x="1612" y="517"/>
                    </a:cubicBezTo>
                    <a:cubicBezTo>
                      <a:pt x="1065" y="548"/>
                      <a:pt x="518" y="639"/>
                      <a:pt x="1" y="730"/>
                    </a:cubicBezTo>
                    <a:cubicBezTo>
                      <a:pt x="518" y="2250"/>
                      <a:pt x="1217" y="3739"/>
                      <a:pt x="2128" y="5107"/>
                    </a:cubicBezTo>
                    <a:cubicBezTo>
                      <a:pt x="4621" y="8846"/>
                      <a:pt x="8116" y="10852"/>
                      <a:pt x="12311" y="10852"/>
                    </a:cubicBezTo>
                    <a:lnTo>
                      <a:pt x="12372" y="10852"/>
                    </a:lnTo>
                    <a:cubicBezTo>
                      <a:pt x="14834" y="10852"/>
                      <a:pt x="16810" y="9970"/>
                      <a:pt x="18299" y="8298"/>
                    </a:cubicBezTo>
                    <a:cubicBezTo>
                      <a:pt x="20336" y="6019"/>
                      <a:pt x="21035" y="2675"/>
                      <a:pt x="21217" y="0"/>
                    </a:cubicBezTo>
                    <a:close/>
                  </a:path>
                </a:pathLst>
              </a:custGeom>
              <a:solidFill>
                <a:srgbClr val="FFFFFF"/>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1" name="Google Shape;611;p71"/>
              <p:cNvSpPr/>
              <p:nvPr/>
            </p:nvSpPr>
            <p:spPr>
              <a:xfrm>
                <a:off x="2364925" y="4721050"/>
                <a:ext cx="248525" cy="167950"/>
              </a:xfrm>
              <a:custGeom>
                <a:rect b="b" l="l" r="r" t="t"/>
                <a:pathLst>
                  <a:path extrusionOk="0" h="6718" w="9941">
                    <a:moveTo>
                      <a:pt x="1916" y="0"/>
                    </a:moveTo>
                    <a:lnTo>
                      <a:pt x="1" y="3921"/>
                    </a:lnTo>
                    <a:lnTo>
                      <a:pt x="1034" y="6717"/>
                    </a:lnTo>
                    <a:lnTo>
                      <a:pt x="9910" y="6717"/>
                    </a:lnTo>
                    <a:cubicBezTo>
                      <a:pt x="9940" y="2614"/>
                      <a:pt x="5229" y="517"/>
                      <a:pt x="1916" y="0"/>
                    </a:cubicBezTo>
                    <a:close/>
                  </a:path>
                </a:pathLst>
              </a:custGeom>
              <a:solidFill>
                <a:srgbClr val="FD8463"/>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2" name="Google Shape;612;p71"/>
              <p:cNvSpPr/>
              <p:nvPr/>
            </p:nvSpPr>
            <p:spPr>
              <a:xfrm>
                <a:off x="2288175" y="4716475"/>
                <a:ext cx="124650" cy="172525"/>
              </a:xfrm>
              <a:custGeom>
                <a:rect b="b" l="l" r="r" t="t"/>
                <a:pathLst>
                  <a:path extrusionOk="0" h="6901" w="4986">
                    <a:moveTo>
                      <a:pt x="3648" y="1"/>
                    </a:moveTo>
                    <a:lnTo>
                      <a:pt x="1" y="1916"/>
                    </a:lnTo>
                    <a:lnTo>
                      <a:pt x="2676" y="6900"/>
                    </a:lnTo>
                    <a:lnTo>
                      <a:pt x="4104" y="6900"/>
                    </a:lnTo>
                    <a:lnTo>
                      <a:pt x="4986" y="183"/>
                    </a:lnTo>
                    <a:lnTo>
                      <a:pt x="3648" y="1"/>
                    </a:lnTo>
                    <a:close/>
                  </a:path>
                </a:pathLst>
              </a:custGeom>
              <a:solidFill>
                <a:srgbClr val="FEFEFE"/>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3" name="Google Shape;613;p71"/>
              <p:cNvSpPr/>
              <p:nvPr/>
            </p:nvSpPr>
            <p:spPr>
              <a:xfrm>
                <a:off x="1619475" y="4270425"/>
                <a:ext cx="759925" cy="617825"/>
              </a:xfrm>
              <a:custGeom>
                <a:rect b="b" l="l" r="r" t="t"/>
                <a:pathLst>
                  <a:path extrusionOk="0" h="24713" w="30397">
                    <a:moveTo>
                      <a:pt x="3223" y="0"/>
                    </a:moveTo>
                    <a:cubicBezTo>
                      <a:pt x="1" y="10791"/>
                      <a:pt x="1064" y="23162"/>
                      <a:pt x="9545" y="24712"/>
                    </a:cubicBezTo>
                    <a:lnTo>
                      <a:pt x="29424" y="24712"/>
                    </a:lnTo>
                    <a:lnTo>
                      <a:pt x="30396" y="17843"/>
                    </a:lnTo>
                    <a:lnTo>
                      <a:pt x="12980" y="15289"/>
                    </a:lnTo>
                    <a:lnTo>
                      <a:pt x="12432" y="1247"/>
                    </a:lnTo>
                    <a:lnTo>
                      <a:pt x="3223" y="0"/>
                    </a:lnTo>
                    <a:close/>
                  </a:path>
                </a:pathLst>
              </a:custGeom>
              <a:solidFill>
                <a:srgbClr val="000000"/>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4" name="Google Shape;614;p71"/>
              <p:cNvSpPr/>
              <p:nvPr/>
            </p:nvSpPr>
            <p:spPr>
              <a:xfrm>
                <a:off x="1930275" y="4301575"/>
                <a:ext cx="449125" cy="414925"/>
              </a:xfrm>
              <a:custGeom>
                <a:rect b="b" l="l" r="r" t="t"/>
                <a:pathLst>
                  <a:path extrusionOk="0" fill="none" h="16597" w="17965">
                    <a:moveTo>
                      <a:pt x="17964" y="16597"/>
                    </a:moveTo>
                    <a:lnTo>
                      <a:pt x="548" y="14043"/>
                    </a:lnTo>
                    <a:lnTo>
                      <a:pt x="0" y="1"/>
                    </a:lnTo>
                  </a:path>
                </a:pathLst>
              </a:custGeom>
              <a:noFill/>
              <a:ln cap="rnd" cmpd="sng" w="15100">
                <a:solidFill>
                  <a:srgbClr val="381F1C"/>
                </a:solidFill>
                <a:prstDash val="solid"/>
                <a:round/>
                <a:headEnd len="sm" w="sm" type="none"/>
                <a:tailEnd len="sm" w="sm" type="none"/>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5" name="Google Shape;615;p71"/>
              <p:cNvSpPr/>
              <p:nvPr/>
            </p:nvSpPr>
            <p:spPr>
              <a:xfrm>
                <a:off x="1877075" y="3303850"/>
                <a:ext cx="681650" cy="253075"/>
              </a:xfrm>
              <a:custGeom>
                <a:rect b="b" l="l" r="r" t="t"/>
                <a:pathLst>
                  <a:path extrusionOk="0" h="10123" w="27266">
                    <a:moveTo>
                      <a:pt x="12645" y="0"/>
                    </a:moveTo>
                    <a:cubicBezTo>
                      <a:pt x="12554" y="0"/>
                      <a:pt x="12493" y="0"/>
                      <a:pt x="12433" y="61"/>
                    </a:cubicBezTo>
                    <a:lnTo>
                      <a:pt x="153" y="9575"/>
                    </a:lnTo>
                    <a:cubicBezTo>
                      <a:pt x="62" y="9636"/>
                      <a:pt x="1" y="9788"/>
                      <a:pt x="62" y="9909"/>
                    </a:cubicBezTo>
                    <a:cubicBezTo>
                      <a:pt x="92" y="10031"/>
                      <a:pt x="214" y="10122"/>
                      <a:pt x="365" y="10122"/>
                    </a:cubicBezTo>
                    <a:cubicBezTo>
                      <a:pt x="13983" y="9636"/>
                      <a:pt x="14074" y="9605"/>
                      <a:pt x="14135" y="9575"/>
                    </a:cubicBezTo>
                    <a:lnTo>
                      <a:pt x="14165" y="9575"/>
                    </a:lnTo>
                    <a:lnTo>
                      <a:pt x="27083" y="2006"/>
                    </a:lnTo>
                    <a:cubicBezTo>
                      <a:pt x="27114" y="2006"/>
                      <a:pt x="27114" y="2006"/>
                      <a:pt x="27144" y="1976"/>
                    </a:cubicBezTo>
                    <a:cubicBezTo>
                      <a:pt x="27235" y="1915"/>
                      <a:pt x="27266" y="1794"/>
                      <a:pt x="27235" y="1672"/>
                    </a:cubicBezTo>
                    <a:cubicBezTo>
                      <a:pt x="27205" y="1520"/>
                      <a:pt x="27114" y="1429"/>
                      <a:pt x="26962" y="1429"/>
                    </a:cubicBezTo>
                    <a:lnTo>
                      <a:pt x="12645" y="0"/>
                    </a:lnTo>
                    <a:close/>
                  </a:path>
                </a:pathLst>
              </a:custGeom>
              <a:solidFill>
                <a:srgbClr val="000000"/>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6" name="Google Shape;616;p71"/>
              <p:cNvSpPr/>
              <p:nvPr/>
            </p:nvSpPr>
            <p:spPr>
              <a:xfrm>
                <a:off x="2082250" y="3388875"/>
                <a:ext cx="310075" cy="168800"/>
              </a:xfrm>
              <a:custGeom>
                <a:rect b="b" l="l" r="r" t="t"/>
                <a:pathLst>
                  <a:path extrusionOk="0" h="6752" w="12403">
                    <a:moveTo>
                      <a:pt x="9137" y="1"/>
                    </a:moveTo>
                    <a:cubicBezTo>
                      <a:pt x="3267" y="1"/>
                      <a:pt x="1" y="3651"/>
                      <a:pt x="1" y="3651"/>
                    </a:cubicBezTo>
                    <a:lnTo>
                      <a:pt x="487" y="6174"/>
                    </a:lnTo>
                    <a:lnTo>
                      <a:pt x="7113" y="6751"/>
                    </a:lnTo>
                    <a:lnTo>
                      <a:pt x="12402" y="2952"/>
                    </a:lnTo>
                    <a:lnTo>
                      <a:pt x="11460" y="186"/>
                    </a:lnTo>
                    <a:cubicBezTo>
                      <a:pt x="10646" y="58"/>
                      <a:pt x="9871" y="1"/>
                      <a:pt x="9137" y="1"/>
                    </a:cubicBezTo>
                    <a:close/>
                  </a:path>
                </a:pathLst>
              </a:custGeom>
              <a:solidFill>
                <a:srgbClr val="000000"/>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7" name="Google Shape;617;p71"/>
              <p:cNvSpPr/>
              <p:nvPr/>
            </p:nvSpPr>
            <p:spPr>
              <a:xfrm>
                <a:off x="1958400" y="3473500"/>
                <a:ext cx="11425" cy="192075"/>
              </a:xfrm>
              <a:custGeom>
                <a:rect b="b" l="l" r="r" t="t"/>
                <a:pathLst>
                  <a:path extrusionOk="0" h="7683" w="457">
                    <a:moveTo>
                      <a:pt x="228" y="0"/>
                    </a:moveTo>
                    <a:cubicBezTo>
                      <a:pt x="114" y="0"/>
                      <a:pt x="0" y="68"/>
                      <a:pt x="0" y="205"/>
                    </a:cubicBezTo>
                    <a:lnTo>
                      <a:pt x="0" y="7470"/>
                    </a:lnTo>
                    <a:cubicBezTo>
                      <a:pt x="0" y="7591"/>
                      <a:pt x="91" y="7683"/>
                      <a:pt x="213" y="7683"/>
                    </a:cubicBezTo>
                    <a:cubicBezTo>
                      <a:pt x="334" y="7683"/>
                      <a:pt x="426" y="7591"/>
                      <a:pt x="456" y="7470"/>
                    </a:cubicBezTo>
                    <a:lnTo>
                      <a:pt x="456" y="205"/>
                    </a:lnTo>
                    <a:cubicBezTo>
                      <a:pt x="456" y="68"/>
                      <a:pt x="342" y="0"/>
                      <a:pt x="228" y="0"/>
                    </a:cubicBezTo>
                    <a:close/>
                  </a:path>
                </a:pathLst>
              </a:custGeom>
              <a:solidFill>
                <a:srgbClr val="F1C232"/>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8" name="Google Shape;618;p71"/>
              <p:cNvSpPr/>
              <p:nvPr/>
            </p:nvSpPr>
            <p:spPr>
              <a:xfrm>
                <a:off x="1951550" y="3652625"/>
                <a:ext cx="25100" cy="80575"/>
              </a:xfrm>
              <a:custGeom>
                <a:rect b="b" l="l" r="r" t="t"/>
                <a:pathLst>
                  <a:path extrusionOk="0" h="3223" w="1004">
                    <a:moveTo>
                      <a:pt x="487" y="1"/>
                    </a:moveTo>
                    <a:cubicBezTo>
                      <a:pt x="213" y="1"/>
                      <a:pt x="1" y="244"/>
                      <a:pt x="1" y="518"/>
                    </a:cubicBezTo>
                    <a:lnTo>
                      <a:pt x="1" y="3223"/>
                    </a:lnTo>
                    <a:lnTo>
                      <a:pt x="1004" y="3223"/>
                    </a:lnTo>
                    <a:lnTo>
                      <a:pt x="1004" y="518"/>
                    </a:lnTo>
                    <a:cubicBezTo>
                      <a:pt x="1004" y="244"/>
                      <a:pt x="760" y="1"/>
                      <a:pt x="487" y="1"/>
                    </a:cubicBezTo>
                    <a:close/>
                  </a:path>
                </a:pathLst>
              </a:custGeom>
              <a:solidFill>
                <a:srgbClr val="F1C232"/>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19" name="Google Shape;619;p71"/>
              <p:cNvSpPr/>
              <p:nvPr/>
            </p:nvSpPr>
            <p:spPr>
              <a:xfrm>
                <a:off x="1951550" y="3726350"/>
                <a:ext cx="6100" cy="69925"/>
              </a:xfrm>
              <a:custGeom>
                <a:rect b="b" l="l" r="r" t="t"/>
                <a:pathLst>
                  <a:path extrusionOk="0" h="2797" w="244">
                    <a:moveTo>
                      <a:pt x="1" y="0"/>
                    </a:moveTo>
                    <a:lnTo>
                      <a:pt x="1" y="2675"/>
                    </a:lnTo>
                    <a:cubicBezTo>
                      <a:pt x="1" y="2736"/>
                      <a:pt x="61" y="2797"/>
                      <a:pt x="122" y="2797"/>
                    </a:cubicBezTo>
                    <a:cubicBezTo>
                      <a:pt x="183" y="2797"/>
                      <a:pt x="244" y="2736"/>
                      <a:pt x="244" y="2675"/>
                    </a:cubicBezTo>
                    <a:lnTo>
                      <a:pt x="244" y="0"/>
                    </a:lnTo>
                    <a:close/>
                  </a:path>
                </a:pathLst>
              </a:custGeom>
              <a:solidFill>
                <a:srgbClr val="F1C232"/>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20" name="Google Shape;620;p71"/>
              <p:cNvSpPr/>
              <p:nvPr/>
            </p:nvSpPr>
            <p:spPr>
              <a:xfrm>
                <a:off x="1970550" y="3726350"/>
                <a:ext cx="6100" cy="69925"/>
              </a:xfrm>
              <a:custGeom>
                <a:rect b="b" l="l" r="r" t="t"/>
                <a:pathLst>
                  <a:path extrusionOk="0" h="2797" w="244">
                    <a:moveTo>
                      <a:pt x="0" y="0"/>
                    </a:moveTo>
                    <a:lnTo>
                      <a:pt x="0" y="2675"/>
                    </a:lnTo>
                    <a:cubicBezTo>
                      <a:pt x="0" y="2736"/>
                      <a:pt x="61" y="2797"/>
                      <a:pt x="122" y="2797"/>
                    </a:cubicBezTo>
                    <a:cubicBezTo>
                      <a:pt x="183" y="2797"/>
                      <a:pt x="244" y="2736"/>
                      <a:pt x="244" y="2675"/>
                    </a:cubicBezTo>
                    <a:lnTo>
                      <a:pt x="244" y="0"/>
                    </a:lnTo>
                    <a:close/>
                  </a:path>
                </a:pathLst>
              </a:custGeom>
              <a:solidFill>
                <a:srgbClr val="F1C232"/>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21" name="Google Shape;621;p71"/>
              <p:cNvSpPr/>
              <p:nvPr/>
            </p:nvSpPr>
            <p:spPr>
              <a:xfrm>
                <a:off x="1960675" y="3730900"/>
                <a:ext cx="6100" cy="70700"/>
              </a:xfrm>
              <a:custGeom>
                <a:rect b="b" l="l" r="r" t="t"/>
                <a:pathLst>
                  <a:path extrusionOk="0" h="2828" w="244">
                    <a:moveTo>
                      <a:pt x="0" y="1"/>
                    </a:moveTo>
                    <a:lnTo>
                      <a:pt x="0" y="2706"/>
                    </a:lnTo>
                    <a:cubicBezTo>
                      <a:pt x="0" y="2767"/>
                      <a:pt x="61" y="2827"/>
                      <a:pt x="122" y="2827"/>
                    </a:cubicBezTo>
                    <a:cubicBezTo>
                      <a:pt x="213" y="2827"/>
                      <a:pt x="243" y="2767"/>
                      <a:pt x="243" y="2706"/>
                    </a:cubicBezTo>
                    <a:lnTo>
                      <a:pt x="243" y="1"/>
                    </a:lnTo>
                    <a:close/>
                  </a:path>
                </a:pathLst>
              </a:custGeom>
              <a:solidFill>
                <a:srgbClr val="F1C232"/>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22" name="Google Shape;622;p71"/>
              <p:cNvSpPr/>
              <p:nvPr/>
            </p:nvSpPr>
            <p:spPr>
              <a:xfrm>
                <a:off x="1969800" y="3462650"/>
                <a:ext cx="559300" cy="454925"/>
              </a:xfrm>
              <a:custGeom>
                <a:rect b="b" l="l" r="r" t="t"/>
                <a:pathLst>
                  <a:path extrusionOk="0" h="18197" w="22372">
                    <a:moveTo>
                      <a:pt x="16900" y="1"/>
                    </a:moveTo>
                    <a:cubicBezTo>
                      <a:pt x="13344" y="2615"/>
                      <a:pt x="4985" y="3223"/>
                      <a:pt x="4985" y="3223"/>
                    </a:cubicBezTo>
                    <a:cubicBezTo>
                      <a:pt x="4985" y="4651"/>
                      <a:pt x="4924" y="6080"/>
                      <a:pt x="4742" y="7509"/>
                    </a:cubicBezTo>
                    <a:cubicBezTo>
                      <a:pt x="4407" y="9971"/>
                      <a:pt x="0" y="12342"/>
                      <a:pt x="1641" y="15533"/>
                    </a:cubicBezTo>
                    <a:cubicBezTo>
                      <a:pt x="2763" y="17669"/>
                      <a:pt x="5189" y="18197"/>
                      <a:pt x="7315" y="18197"/>
                    </a:cubicBezTo>
                    <a:cubicBezTo>
                      <a:pt x="9394" y="18197"/>
                      <a:pt x="11186" y="17691"/>
                      <a:pt x="11186" y="17691"/>
                    </a:cubicBezTo>
                    <a:cubicBezTo>
                      <a:pt x="11738" y="17746"/>
                      <a:pt x="12275" y="17772"/>
                      <a:pt x="12793" y="17772"/>
                    </a:cubicBezTo>
                    <a:cubicBezTo>
                      <a:pt x="18003" y="17772"/>
                      <a:pt x="21412" y="15131"/>
                      <a:pt x="21855" y="12615"/>
                    </a:cubicBezTo>
                    <a:cubicBezTo>
                      <a:pt x="22371" y="9819"/>
                      <a:pt x="19757" y="9028"/>
                      <a:pt x="18906" y="7326"/>
                    </a:cubicBezTo>
                    <a:cubicBezTo>
                      <a:pt x="18025" y="5624"/>
                      <a:pt x="18420" y="3162"/>
                      <a:pt x="18420" y="3162"/>
                    </a:cubicBezTo>
                    <a:cubicBezTo>
                      <a:pt x="17690" y="1521"/>
                      <a:pt x="16900" y="1"/>
                      <a:pt x="16900" y="1"/>
                    </a:cubicBezTo>
                    <a:close/>
                  </a:path>
                </a:pathLst>
              </a:custGeom>
              <a:solidFill>
                <a:srgbClr val="381F1C"/>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23" name="Google Shape;623;p71"/>
              <p:cNvSpPr/>
              <p:nvPr/>
            </p:nvSpPr>
            <p:spPr>
              <a:xfrm>
                <a:off x="2060225" y="3514325"/>
                <a:ext cx="430875" cy="484425"/>
              </a:xfrm>
              <a:custGeom>
                <a:rect b="b" l="l" r="r" t="t"/>
                <a:pathLst>
                  <a:path extrusionOk="0" h="19377" w="17235">
                    <a:moveTo>
                      <a:pt x="11459" y="1"/>
                    </a:moveTo>
                    <a:cubicBezTo>
                      <a:pt x="10196" y="3398"/>
                      <a:pt x="6236" y="3528"/>
                      <a:pt x="5638" y="3528"/>
                    </a:cubicBezTo>
                    <a:cubicBezTo>
                      <a:pt x="5589" y="3528"/>
                      <a:pt x="5563" y="3527"/>
                      <a:pt x="5563" y="3527"/>
                    </a:cubicBezTo>
                    <a:lnTo>
                      <a:pt x="5563" y="3527"/>
                    </a:lnTo>
                    <a:cubicBezTo>
                      <a:pt x="5608" y="5336"/>
                      <a:pt x="5451" y="6472"/>
                      <a:pt x="4967" y="6472"/>
                    </a:cubicBezTo>
                    <a:cubicBezTo>
                      <a:pt x="4801" y="6472"/>
                      <a:pt x="4596" y="6338"/>
                      <a:pt x="4347" y="6050"/>
                    </a:cubicBezTo>
                    <a:cubicBezTo>
                      <a:pt x="3708" y="5292"/>
                      <a:pt x="2884" y="4332"/>
                      <a:pt x="1977" y="4332"/>
                    </a:cubicBezTo>
                    <a:cubicBezTo>
                      <a:pt x="1719" y="4332"/>
                      <a:pt x="1454" y="4409"/>
                      <a:pt x="1186" y="4591"/>
                    </a:cubicBezTo>
                    <a:cubicBezTo>
                      <a:pt x="0" y="5442"/>
                      <a:pt x="456" y="7721"/>
                      <a:pt x="1945" y="8299"/>
                    </a:cubicBezTo>
                    <a:cubicBezTo>
                      <a:pt x="2359" y="8490"/>
                      <a:pt x="2805" y="8581"/>
                      <a:pt x="3250" y="8581"/>
                    </a:cubicBezTo>
                    <a:cubicBezTo>
                      <a:pt x="3656" y="8581"/>
                      <a:pt x="4061" y="8505"/>
                      <a:pt x="4438" y="8360"/>
                    </a:cubicBezTo>
                    <a:lnTo>
                      <a:pt x="4438" y="8360"/>
                    </a:lnTo>
                    <a:lnTo>
                      <a:pt x="4195" y="18177"/>
                    </a:lnTo>
                    <a:cubicBezTo>
                      <a:pt x="5273" y="19080"/>
                      <a:pt x="6398" y="19377"/>
                      <a:pt x="7411" y="19377"/>
                    </a:cubicBezTo>
                    <a:cubicBezTo>
                      <a:pt x="9369" y="19377"/>
                      <a:pt x="10912" y="18269"/>
                      <a:pt x="10912" y="18269"/>
                    </a:cubicBezTo>
                    <a:lnTo>
                      <a:pt x="10304" y="11946"/>
                    </a:lnTo>
                    <a:cubicBezTo>
                      <a:pt x="10304" y="11946"/>
                      <a:pt x="14985" y="11186"/>
                      <a:pt x="16110" y="8390"/>
                    </a:cubicBezTo>
                    <a:cubicBezTo>
                      <a:pt x="17234" y="5594"/>
                      <a:pt x="14803" y="1095"/>
                      <a:pt x="14803" y="1095"/>
                    </a:cubicBezTo>
                    <a:cubicBezTo>
                      <a:pt x="14716" y="1101"/>
                      <a:pt x="14630" y="1104"/>
                      <a:pt x="14544" y="1104"/>
                    </a:cubicBezTo>
                    <a:cubicBezTo>
                      <a:pt x="12838" y="1104"/>
                      <a:pt x="11459" y="1"/>
                      <a:pt x="11459" y="1"/>
                    </a:cubicBezTo>
                    <a:close/>
                  </a:path>
                </a:pathLst>
              </a:custGeom>
              <a:solidFill>
                <a:srgbClr val="FD8463"/>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24" name="Google Shape;624;p71"/>
              <p:cNvSpPr/>
              <p:nvPr/>
            </p:nvSpPr>
            <p:spPr>
              <a:xfrm>
                <a:off x="2241075" y="3806900"/>
                <a:ext cx="80575" cy="44125"/>
              </a:xfrm>
              <a:custGeom>
                <a:rect b="b" l="l" r="r" t="t"/>
                <a:pathLst>
                  <a:path extrusionOk="0" h="1765" w="3223">
                    <a:moveTo>
                      <a:pt x="0" y="0"/>
                    </a:moveTo>
                    <a:cubicBezTo>
                      <a:pt x="0" y="0"/>
                      <a:pt x="1177" y="1765"/>
                      <a:pt x="3124" y="1765"/>
                    </a:cubicBezTo>
                    <a:cubicBezTo>
                      <a:pt x="3157" y="1765"/>
                      <a:pt x="3189" y="1764"/>
                      <a:pt x="3222" y="1763"/>
                    </a:cubicBezTo>
                    <a:lnTo>
                      <a:pt x="3070" y="243"/>
                    </a:lnTo>
                    <a:cubicBezTo>
                      <a:pt x="2859" y="256"/>
                      <a:pt x="2648" y="262"/>
                      <a:pt x="2438" y="262"/>
                    </a:cubicBezTo>
                    <a:cubicBezTo>
                      <a:pt x="1616" y="262"/>
                      <a:pt x="799" y="169"/>
                      <a:pt x="0" y="0"/>
                    </a:cubicBezTo>
                    <a:close/>
                  </a:path>
                </a:pathLst>
              </a:custGeom>
              <a:solidFill>
                <a:srgbClr val="D94343"/>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25" name="Google Shape;625;p71"/>
              <p:cNvSpPr/>
              <p:nvPr/>
            </p:nvSpPr>
            <p:spPr>
              <a:xfrm>
                <a:off x="2096700" y="3648075"/>
                <a:ext cx="34200" cy="32700"/>
              </a:xfrm>
              <a:custGeom>
                <a:rect b="b" l="l" r="r" t="t"/>
                <a:pathLst>
                  <a:path extrusionOk="0" fill="none" h="1308" w="1368">
                    <a:moveTo>
                      <a:pt x="31" y="1308"/>
                    </a:moveTo>
                    <a:cubicBezTo>
                      <a:pt x="0" y="578"/>
                      <a:pt x="669" y="0"/>
                      <a:pt x="1368" y="122"/>
                    </a:cubicBezTo>
                  </a:path>
                </a:pathLst>
              </a:custGeom>
              <a:noFill/>
              <a:ln cap="rnd" cmpd="sng" w="10850">
                <a:solidFill>
                  <a:srgbClr val="381F1C"/>
                </a:solidFill>
                <a:prstDash val="solid"/>
                <a:round/>
                <a:headEnd len="sm" w="sm" type="none"/>
                <a:tailEnd len="sm" w="sm" type="none"/>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26" name="Google Shape;626;p71"/>
              <p:cNvSpPr/>
              <p:nvPr/>
            </p:nvSpPr>
            <p:spPr>
              <a:xfrm>
                <a:off x="2108100" y="3656425"/>
                <a:ext cx="20525" cy="24350"/>
              </a:xfrm>
              <a:custGeom>
                <a:rect b="b" l="l" r="r" t="t"/>
                <a:pathLst>
                  <a:path extrusionOk="0" fill="none" h="974" w="821">
                    <a:moveTo>
                      <a:pt x="821" y="974"/>
                    </a:moveTo>
                    <a:cubicBezTo>
                      <a:pt x="395" y="822"/>
                      <a:pt x="91" y="457"/>
                      <a:pt x="0" y="1"/>
                    </a:cubicBezTo>
                  </a:path>
                </a:pathLst>
              </a:custGeom>
              <a:noFill/>
              <a:ln cap="rnd" cmpd="sng" w="10850">
                <a:solidFill>
                  <a:srgbClr val="381F1C"/>
                </a:solidFill>
                <a:prstDash val="solid"/>
                <a:round/>
                <a:headEnd len="sm" w="sm" type="none"/>
                <a:tailEnd len="sm" w="sm" type="none"/>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grpSp>
        <p:grpSp>
          <p:nvGrpSpPr>
            <p:cNvPr id="627" name="Google Shape;627;p71"/>
            <p:cNvGrpSpPr/>
            <p:nvPr/>
          </p:nvGrpSpPr>
          <p:grpSpPr>
            <a:xfrm>
              <a:off x="1665285" y="3001713"/>
              <a:ext cx="298732" cy="224340"/>
              <a:chOff x="2581483" y="1029988"/>
              <a:chExt cx="126807" cy="95217"/>
            </a:xfrm>
          </p:grpSpPr>
          <p:sp>
            <p:nvSpPr>
              <p:cNvPr id="628" name="Google Shape;628;p71"/>
              <p:cNvSpPr/>
              <p:nvPr/>
            </p:nvSpPr>
            <p:spPr>
              <a:xfrm>
                <a:off x="2649547" y="1057890"/>
                <a:ext cx="36766" cy="67314"/>
              </a:xfrm>
              <a:custGeom>
                <a:rect b="b" l="l" r="r" t="t"/>
                <a:pathLst>
                  <a:path extrusionOk="0" h="2620" w="1431">
                    <a:moveTo>
                      <a:pt x="132" y="0"/>
                    </a:moveTo>
                    <a:cubicBezTo>
                      <a:pt x="74" y="0"/>
                      <a:pt x="1" y="44"/>
                      <a:pt x="1" y="125"/>
                    </a:cubicBezTo>
                    <a:cubicBezTo>
                      <a:pt x="67" y="459"/>
                      <a:pt x="201" y="792"/>
                      <a:pt x="468" y="1059"/>
                    </a:cubicBezTo>
                    <a:cubicBezTo>
                      <a:pt x="568" y="1193"/>
                      <a:pt x="701" y="1293"/>
                      <a:pt x="835" y="1393"/>
                    </a:cubicBezTo>
                    <a:cubicBezTo>
                      <a:pt x="1001" y="1493"/>
                      <a:pt x="1202" y="1693"/>
                      <a:pt x="1202" y="1926"/>
                    </a:cubicBezTo>
                    <a:cubicBezTo>
                      <a:pt x="1172" y="2221"/>
                      <a:pt x="934" y="2438"/>
                      <a:pt x="671" y="2438"/>
                    </a:cubicBezTo>
                    <a:cubicBezTo>
                      <a:pt x="637" y="2438"/>
                      <a:pt x="602" y="2434"/>
                      <a:pt x="568" y="2427"/>
                    </a:cubicBezTo>
                    <a:cubicBezTo>
                      <a:pt x="557" y="2424"/>
                      <a:pt x="548" y="2423"/>
                      <a:pt x="539" y="2423"/>
                    </a:cubicBezTo>
                    <a:cubicBezTo>
                      <a:pt x="430" y="2423"/>
                      <a:pt x="409" y="2594"/>
                      <a:pt x="501" y="2594"/>
                    </a:cubicBezTo>
                    <a:cubicBezTo>
                      <a:pt x="567" y="2611"/>
                      <a:pt x="632" y="2619"/>
                      <a:pt x="695" y="2619"/>
                    </a:cubicBezTo>
                    <a:cubicBezTo>
                      <a:pt x="1108" y="2619"/>
                      <a:pt x="1431" y="2261"/>
                      <a:pt x="1402" y="1826"/>
                    </a:cubicBezTo>
                    <a:cubicBezTo>
                      <a:pt x="1335" y="1626"/>
                      <a:pt x="1202" y="1426"/>
                      <a:pt x="1035" y="1293"/>
                    </a:cubicBezTo>
                    <a:cubicBezTo>
                      <a:pt x="601" y="1026"/>
                      <a:pt x="301" y="592"/>
                      <a:pt x="201" y="58"/>
                    </a:cubicBezTo>
                    <a:cubicBezTo>
                      <a:pt x="201" y="19"/>
                      <a:pt x="170" y="0"/>
                      <a:pt x="132" y="0"/>
                    </a:cubicBezTo>
                    <a:close/>
                  </a:path>
                </a:pathLst>
              </a:custGeom>
              <a:solidFill>
                <a:srgbClr val="381F1C"/>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29" name="Google Shape;629;p71"/>
              <p:cNvSpPr/>
              <p:nvPr/>
            </p:nvSpPr>
            <p:spPr>
              <a:xfrm>
                <a:off x="2610982" y="1069658"/>
                <a:ext cx="16109" cy="14105"/>
              </a:xfrm>
              <a:custGeom>
                <a:rect b="b" l="l" r="r" t="t"/>
                <a:pathLst>
                  <a:path extrusionOk="0" h="549" w="627">
                    <a:moveTo>
                      <a:pt x="301" y="1"/>
                    </a:moveTo>
                    <a:cubicBezTo>
                      <a:pt x="67" y="34"/>
                      <a:pt x="1" y="334"/>
                      <a:pt x="167" y="501"/>
                    </a:cubicBezTo>
                    <a:cubicBezTo>
                      <a:pt x="217" y="534"/>
                      <a:pt x="270" y="548"/>
                      <a:pt x="322" y="548"/>
                    </a:cubicBezTo>
                    <a:cubicBezTo>
                      <a:pt x="481" y="548"/>
                      <a:pt x="626" y="410"/>
                      <a:pt x="601" y="234"/>
                    </a:cubicBezTo>
                    <a:cubicBezTo>
                      <a:pt x="601" y="101"/>
                      <a:pt x="468" y="1"/>
                      <a:pt x="301" y="1"/>
                    </a:cubicBezTo>
                    <a:close/>
                  </a:path>
                </a:pathLst>
              </a:custGeom>
              <a:solidFill>
                <a:srgbClr val="381F1C"/>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30" name="Google Shape;630;p71"/>
              <p:cNvSpPr/>
              <p:nvPr/>
            </p:nvSpPr>
            <p:spPr>
              <a:xfrm>
                <a:off x="2677834" y="1065367"/>
                <a:ext cx="16957" cy="14105"/>
              </a:xfrm>
              <a:custGeom>
                <a:rect b="b" l="l" r="r" t="t"/>
                <a:pathLst>
                  <a:path extrusionOk="0" h="549" w="660">
                    <a:moveTo>
                      <a:pt x="334" y="1"/>
                    </a:moveTo>
                    <a:cubicBezTo>
                      <a:pt x="101" y="34"/>
                      <a:pt x="0" y="334"/>
                      <a:pt x="201" y="501"/>
                    </a:cubicBezTo>
                    <a:cubicBezTo>
                      <a:pt x="250" y="534"/>
                      <a:pt x="303" y="549"/>
                      <a:pt x="355" y="549"/>
                    </a:cubicBezTo>
                    <a:cubicBezTo>
                      <a:pt x="514" y="549"/>
                      <a:pt x="659" y="411"/>
                      <a:pt x="634" y="234"/>
                    </a:cubicBezTo>
                    <a:cubicBezTo>
                      <a:pt x="601" y="101"/>
                      <a:pt x="467" y="1"/>
                      <a:pt x="334" y="1"/>
                    </a:cubicBezTo>
                    <a:close/>
                  </a:path>
                </a:pathLst>
              </a:custGeom>
              <a:solidFill>
                <a:srgbClr val="381F1C"/>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31" name="Google Shape;631;p71"/>
              <p:cNvSpPr/>
              <p:nvPr/>
            </p:nvSpPr>
            <p:spPr>
              <a:xfrm>
                <a:off x="2581483" y="1037989"/>
                <a:ext cx="50481" cy="28863"/>
              </a:xfrm>
              <a:custGeom>
                <a:rect b="b" l="l" r="r" t="t"/>
                <a:pathLst>
                  <a:path extrusionOk="0" h="1259" w="2202">
                    <a:moveTo>
                      <a:pt x="1414" y="1"/>
                    </a:moveTo>
                    <a:cubicBezTo>
                      <a:pt x="967" y="1"/>
                      <a:pt x="481" y="389"/>
                      <a:pt x="167" y="703"/>
                    </a:cubicBezTo>
                    <a:cubicBezTo>
                      <a:pt x="0" y="870"/>
                      <a:pt x="67" y="1170"/>
                      <a:pt x="300" y="1237"/>
                    </a:cubicBezTo>
                    <a:cubicBezTo>
                      <a:pt x="342" y="1250"/>
                      <a:pt x="383" y="1259"/>
                      <a:pt x="425" y="1259"/>
                    </a:cubicBezTo>
                    <a:cubicBezTo>
                      <a:pt x="483" y="1259"/>
                      <a:pt x="542" y="1242"/>
                      <a:pt x="600" y="1203"/>
                    </a:cubicBezTo>
                    <a:cubicBezTo>
                      <a:pt x="934" y="970"/>
                      <a:pt x="1334" y="836"/>
                      <a:pt x="1735" y="836"/>
                    </a:cubicBezTo>
                    <a:cubicBezTo>
                      <a:pt x="2102" y="836"/>
                      <a:pt x="2202" y="369"/>
                      <a:pt x="1935" y="169"/>
                    </a:cubicBezTo>
                    <a:cubicBezTo>
                      <a:pt x="1835" y="136"/>
                      <a:pt x="1735" y="69"/>
                      <a:pt x="1635" y="36"/>
                    </a:cubicBezTo>
                    <a:cubicBezTo>
                      <a:pt x="1563" y="12"/>
                      <a:pt x="1489" y="1"/>
                      <a:pt x="1414" y="1"/>
                    </a:cubicBezTo>
                    <a:close/>
                  </a:path>
                </a:pathLst>
              </a:custGeom>
              <a:solidFill>
                <a:srgbClr val="381F1C"/>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32" name="Google Shape;632;p71"/>
              <p:cNvSpPr/>
              <p:nvPr/>
            </p:nvSpPr>
            <p:spPr>
              <a:xfrm>
                <a:off x="2662459" y="1029988"/>
                <a:ext cx="45831" cy="19699"/>
              </a:xfrm>
              <a:custGeom>
                <a:rect b="b" l="l" r="r" t="t"/>
                <a:pathLst>
                  <a:path extrusionOk="0" h="982" w="2285">
                    <a:moveTo>
                      <a:pt x="919" y="0"/>
                    </a:moveTo>
                    <a:cubicBezTo>
                      <a:pt x="760" y="0"/>
                      <a:pt x="610" y="33"/>
                      <a:pt x="483" y="111"/>
                    </a:cubicBezTo>
                    <a:cubicBezTo>
                      <a:pt x="383" y="178"/>
                      <a:pt x="283" y="244"/>
                      <a:pt x="216" y="311"/>
                    </a:cubicBezTo>
                    <a:cubicBezTo>
                      <a:pt x="0" y="558"/>
                      <a:pt x="184" y="919"/>
                      <a:pt x="503" y="919"/>
                    </a:cubicBezTo>
                    <a:cubicBezTo>
                      <a:pt x="529" y="919"/>
                      <a:pt x="555" y="916"/>
                      <a:pt x="583" y="911"/>
                    </a:cubicBezTo>
                    <a:cubicBezTo>
                      <a:pt x="753" y="865"/>
                      <a:pt x="938" y="840"/>
                      <a:pt x="1124" y="840"/>
                    </a:cubicBezTo>
                    <a:cubicBezTo>
                      <a:pt x="1338" y="840"/>
                      <a:pt x="1554" y="873"/>
                      <a:pt x="1751" y="945"/>
                    </a:cubicBezTo>
                    <a:cubicBezTo>
                      <a:pt x="1789" y="970"/>
                      <a:pt x="1832" y="981"/>
                      <a:pt x="1876" y="981"/>
                    </a:cubicBezTo>
                    <a:cubicBezTo>
                      <a:pt x="1948" y="981"/>
                      <a:pt x="2022" y="953"/>
                      <a:pt x="2084" y="911"/>
                    </a:cubicBezTo>
                    <a:lnTo>
                      <a:pt x="2051" y="911"/>
                    </a:lnTo>
                    <a:cubicBezTo>
                      <a:pt x="2284" y="811"/>
                      <a:pt x="2284" y="511"/>
                      <a:pt x="2051" y="378"/>
                    </a:cubicBezTo>
                    <a:cubicBezTo>
                      <a:pt x="1744" y="189"/>
                      <a:pt x="1304" y="0"/>
                      <a:pt x="919" y="0"/>
                    </a:cubicBezTo>
                    <a:close/>
                  </a:path>
                </a:pathLst>
              </a:custGeom>
              <a:solidFill>
                <a:srgbClr val="381F1C"/>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grpSp>
        <p:grpSp>
          <p:nvGrpSpPr>
            <p:cNvPr id="633" name="Google Shape;633;p71"/>
            <p:cNvGrpSpPr/>
            <p:nvPr/>
          </p:nvGrpSpPr>
          <p:grpSpPr>
            <a:xfrm>
              <a:off x="1763362" y="3260720"/>
              <a:ext cx="147373" cy="116876"/>
              <a:chOff x="2641438" y="1133451"/>
              <a:chExt cx="69447" cy="56566"/>
            </a:xfrm>
          </p:grpSpPr>
          <p:sp>
            <p:nvSpPr>
              <p:cNvPr id="634" name="Google Shape;634;p71"/>
              <p:cNvSpPr/>
              <p:nvPr/>
            </p:nvSpPr>
            <p:spPr>
              <a:xfrm>
                <a:off x="2641438" y="1133451"/>
                <a:ext cx="69447" cy="35173"/>
              </a:xfrm>
              <a:custGeom>
                <a:rect b="b" l="l" r="r" t="t"/>
                <a:pathLst>
                  <a:path extrusionOk="0" h="1369" w="2703">
                    <a:moveTo>
                      <a:pt x="0" y="0"/>
                    </a:moveTo>
                    <a:cubicBezTo>
                      <a:pt x="0" y="1"/>
                      <a:pt x="294" y="1369"/>
                      <a:pt x="1331" y="1369"/>
                    </a:cubicBezTo>
                    <a:cubicBezTo>
                      <a:pt x="1343" y="1369"/>
                      <a:pt x="1355" y="1369"/>
                      <a:pt x="1368" y="1368"/>
                    </a:cubicBezTo>
                    <a:cubicBezTo>
                      <a:pt x="2469" y="1368"/>
                      <a:pt x="2702" y="234"/>
                      <a:pt x="2702" y="234"/>
                    </a:cubicBezTo>
                    <a:cubicBezTo>
                      <a:pt x="1568" y="134"/>
                      <a:pt x="1335" y="101"/>
                      <a:pt x="0" y="0"/>
                    </a:cubicBezTo>
                    <a:close/>
                  </a:path>
                </a:pathLst>
              </a:custGeom>
              <a:solidFill>
                <a:srgbClr val="F2F2F2"/>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35" name="Google Shape;635;p71"/>
              <p:cNvSpPr/>
              <p:nvPr/>
            </p:nvSpPr>
            <p:spPr>
              <a:xfrm>
                <a:off x="2652203" y="1178353"/>
                <a:ext cx="40980" cy="11664"/>
              </a:xfrm>
              <a:custGeom>
                <a:rect b="b" l="l" r="r" t="t"/>
                <a:pathLst>
                  <a:path extrusionOk="0" h="454" w="1595">
                    <a:moveTo>
                      <a:pt x="127" y="1"/>
                    </a:moveTo>
                    <a:cubicBezTo>
                      <a:pt x="51" y="1"/>
                      <a:pt x="0" y="104"/>
                      <a:pt x="82" y="186"/>
                    </a:cubicBezTo>
                    <a:cubicBezTo>
                      <a:pt x="292" y="361"/>
                      <a:pt x="557" y="453"/>
                      <a:pt x="824" y="453"/>
                    </a:cubicBezTo>
                    <a:cubicBezTo>
                      <a:pt x="1066" y="453"/>
                      <a:pt x="1310" y="378"/>
                      <a:pt x="1516" y="219"/>
                    </a:cubicBezTo>
                    <a:cubicBezTo>
                      <a:pt x="1594" y="167"/>
                      <a:pt x="1530" y="54"/>
                      <a:pt x="1451" y="54"/>
                    </a:cubicBezTo>
                    <a:cubicBezTo>
                      <a:pt x="1429" y="54"/>
                      <a:pt x="1405" y="63"/>
                      <a:pt x="1383" y="86"/>
                    </a:cubicBezTo>
                    <a:cubicBezTo>
                      <a:pt x="1215" y="207"/>
                      <a:pt x="1020" y="267"/>
                      <a:pt x="826" y="267"/>
                    </a:cubicBezTo>
                    <a:cubicBezTo>
                      <a:pt x="594" y="267"/>
                      <a:pt x="363" y="182"/>
                      <a:pt x="182" y="19"/>
                    </a:cubicBezTo>
                    <a:cubicBezTo>
                      <a:pt x="163" y="6"/>
                      <a:pt x="144" y="1"/>
                      <a:pt x="127" y="1"/>
                    </a:cubicBezTo>
                    <a:close/>
                  </a:path>
                </a:pathLst>
              </a:custGeom>
              <a:solidFill>
                <a:srgbClr val="381F1C"/>
              </a:solidFill>
              <a:ln>
                <a:noFill/>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grpSp>
      </p:grpSp>
      <p:sp>
        <p:nvSpPr>
          <p:cNvPr id="636" name="Google Shape;636;p71"/>
          <p:cNvSpPr/>
          <p:nvPr/>
        </p:nvSpPr>
        <p:spPr>
          <a:xfrm>
            <a:off x="965942" y="2682042"/>
            <a:ext cx="7101600" cy="2411100"/>
          </a:xfrm>
          <a:prstGeom prst="wedgeRoundRectCallout">
            <a:avLst>
              <a:gd fmla="val -20833" name="adj1"/>
              <a:gd fmla="val 62500" name="adj2"/>
              <a:gd fmla="val 0" name="adj3"/>
            </a:avLst>
          </a:prstGeom>
          <a:solidFill>
            <a:srgbClr val="1155CC"/>
          </a:solidFill>
          <a:ln cap="flat" cmpd="sng" w="45300">
            <a:solidFill>
              <a:srgbClr val="000000"/>
            </a:solidFill>
            <a:prstDash val="solid"/>
            <a:round/>
            <a:headEnd len="sm" w="sm" type="none"/>
            <a:tailEnd len="sm" w="sm" type="none"/>
          </a:ln>
        </p:spPr>
        <p:txBody>
          <a:bodyPr anchorCtr="0" anchor="ctr" bIns="144975" lIns="144975" spcFirstLastPara="1" rIns="144975" wrap="square" tIns="144975">
            <a:noAutofit/>
          </a:bodyPr>
          <a:lstStyle/>
          <a:p>
            <a:pPr indent="0" lvl="0" marL="0" rtl="0" algn="l">
              <a:spcBef>
                <a:spcPts val="0"/>
              </a:spcBef>
              <a:spcAft>
                <a:spcPts val="0"/>
              </a:spcAft>
              <a:buNone/>
            </a:pPr>
            <a:r>
              <a:t/>
            </a:r>
            <a:endParaRPr/>
          </a:p>
        </p:txBody>
      </p:sp>
      <p:sp>
        <p:nvSpPr>
          <p:cNvPr id="637" name="Google Shape;637;p71"/>
          <p:cNvSpPr txBox="1"/>
          <p:nvPr/>
        </p:nvSpPr>
        <p:spPr>
          <a:xfrm>
            <a:off x="1037102" y="3037758"/>
            <a:ext cx="6949200" cy="1721400"/>
          </a:xfrm>
          <a:prstGeom prst="rect">
            <a:avLst/>
          </a:prstGeom>
          <a:solidFill>
            <a:srgbClr val="1155CC"/>
          </a:solidFill>
          <a:ln>
            <a:noFill/>
          </a:ln>
        </p:spPr>
        <p:txBody>
          <a:bodyPr anchorCtr="0" anchor="ctr" bIns="144975" lIns="144975" spcFirstLastPara="1" rIns="144975" wrap="square" tIns="144975">
            <a:noAutofit/>
          </a:bodyPr>
          <a:lstStyle/>
          <a:p>
            <a:pPr indent="0" lvl="0" marL="0" rtl="0" algn="ctr">
              <a:spcBef>
                <a:spcPts val="0"/>
              </a:spcBef>
              <a:spcAft>
                <a:spcPts val="0"/>
              </a:spcAft>
              <a:buNone/>
            </a:pPr>
            <a:r>
              <a:rPr b="1" lang="en-US" sz="5708">
                <a:solidFill>
                  <a:srgbClr val="FFFFFF"/>
                </a:solidFill>
                <a:latin typeface="Oswald"/>
                <a:ea typeface="Oswald"/>
                <a:cs typeface="Oswald"/>
                <a:sym typeface="Oswald"/>
              </a:rPr>
              <a:t>What are my student’s options after HS?</a:t>
            </a:r>
            <a:endParaRPr b="1" sz="5708">
              <a:solidFill>
                <a:srgbClr val="FFFFFF"/>
              </a:solidFill>
              <a:latin typeface="Oswald"/>
              <a:ea typeface="Oswald"/>
              <a:cs typeface="Oswald"/>
              <a:sym typeface="Oswald"/>
            </a:endParaRPr>
          </a:p>
        </p:txBody>
      </p:sp>
      <p:sp>
        <p:nvSpPr>
          <p:cNvPr id="638" name="Google Shape;638;p71"/>
          <p:cNvSpPr txBox="1"/>
          <p:nvPr/>
        </p:nvSpPr>
        <p:spPr>
          <a:xfrm>
            <a:off x="11506013" y="5837194"/>
            <a:ext cx="4365600" cy="1288800"/>
          </a:xfrm>
          <a:prstGeom prst="rect">
            <a:avLst/>
          </a:prstGeom>
          <a:noFill/>
          <a:ln>
            <a:noFill/>
          </a:ln>
        </p:spPr>
        <p:txBody>
          <a:bodyPr anchorCtr="0" anchor="t" bIns="144975" lIns="144975" spcFirstLastPara="1" rIns="144975" wrap="square" tIns="144975">
            <a:noAutofit/>
          </a:bodyPr>
          <a:lstStyle/>
          <a:p>
            <a:pPr indent="0" lvl="0" marL="0" rtl="0" algn="ctr">
              <a:spcBef>
                <a:spcPts val="0"/>
              </a:spcBef>
              <a:spcAft>
                <a:spcPts val="0"/>
              </a:spcAft>
              <a:buNone/>
            </a:pPr>
            <a:r>
              <a:rPr b="1" lang="en-US" sz="3171">
                <a:solidFill>
                  <a:srgbClr val="000000"/>
                </a:solidFill>
                <a:latin typeface="Sarabun"/>
                <a:ea typeface="Sarabun"/>
                <a:cs typeface="Sarabun"/>
                <a:sym typeface="Sarabun"/>
              </a:rPr>
              <a:t>Community College</a:t>
            </a:r>
            <a:endParaRPr sz="2220">
              <a:solidFill>
                <a:srgbClr val="000000"/>
              </a:solidFill>
              <a:latin typeface="Sarabun"/>
              <a:ea typeface="Sarabun"/>
              <a:cs typeface="Sarabun"/>
              <a:sym typeface="Sarabun"/>
            </a:endParaRPr>
          </a:p>
          <a:p>
            <a:pPr indent="0" lvl="0" marL="0" rtl="0" algn="ctr">
              <a:spcBef>
                <a:spcPts val="0"/>
              </a:spcBef>
              <a:spcAft>
                <a:spcPts val="0"/>
              </a:spcAft>
              <a:buNone/>
            </a:pPr>
            <a:r>
              <a:t/>
            </a:r>
            <a:endParaRPr sz="2220">
              <a:solidFill>
                <a:srgbClr val="000000"/>
              </a:solidFill>
              <a:latin typeface="Roboto"/>
              <a:ea typeface="Roboto"/>
              <a:cs typeface="Roboto"/>
              <a:sym typeface="Roboto"/>
            </a:endParaRPr>
          </a:p>
          <a:p>
            <a:pPr indent="0" lvl="0" marL="0" rtl="0" algn="l">
              <a:spcBef>
                <a:spcPts val="0"/>
              </a:spcBef>
              <a:spcAft>
                <a:spcPts val="0"/>
              </a:spcAft>
              <a:buNone/>
            </a:pPr>
            <a:r>
              <a:t/>
            </a:r>
            <a:endParaRPr sz="2220">
              <a:solidFill>
                <a:srgbClr val="000000"/>
              </a:solidFill>
            </a:endParaRPr>
          </a:p>
          <a:p>
            <a:pPr indent="0" lvl="0" marL="0" rtl="0" algn="ctr">
              <a:spcBef>
                <a:spcPts val="0"/>
              </a:spcBef>
              <a:spcAft>
                <a:spcPts val="0"/>
              </a:spcAft>
              <a:buNone/>
            </a:pPr>
            <a:r>
              <a:t/>
            </a:r>
            <a:endParaRPr sz="2854">
              <a:solidFill>
                <a:srgbClr val="000000"/>
              </a:solidFill>
              <a:latin typeface="Roboto"/>
              <a:ea typeface="Roboto"/>
              <a:cs typeface="Roboto"/>
              <a:sym typeface="Roboto"/>
            </a:endParaRPr>
          </a:p>
        </p:txBody>
      </p:sp>
      <p:sp>
        <p:nvSpPr>
          <p:cNvPr id="639" name="Google Shape;639;p71"/>
          <p:cNvSpPr txBox="1"/>
          <p:nvPr/>
        </p:nvSpPr>
        <p:spPr>
          <a:xfrm>
            <a:off x="9881426" y="2000590"/>
            <a:ext cx="2600700" cy="807300"/>
          </a:xfrm>
          <a:prstGeom prst="rect">
            <a:avLst/>
          </a:prstGeom>
          <a:noFill/>
          <a:ln>
            <a:noFill/>
          </a:ln>
        </p:spPr>
        <p:txBody>
          <a:bodyPr anchorCtr="0" anchor="t" bIns="144975" lIns="144975" spcFirstLastPara="1" rIns="144975" wrap="square" tIns="144975">
            <a:noAutofit/>
          </a:bodyPr>
          <a:lstStyle/>
          <a:p>
            <a:pPr indent="0" lvl="0" marL="0" rtl="0" algn="ctr">
              <a:spcBef>
                <a:spcPts val="0"/>
              </a:spcBef>
              <a:spcAft>
                <a:spcPts val="0"/>
              </a:spcAft>
              <a:buNone/>
            </a:pPr>
            <a:r>
              <a:rPr b="1" lang="en-US" sz="3171">
                <a:solidFill>
                  <a:srgbClr val="000000"/>
                </a:solidFill>
                <a:latin typeface="Sarabun"/>
                <a:ea typeface="Sarabun"/>
                <a:cs typeface="Sarabun"/>
                <a:sym typeface="Sarabun"/>
              </a:rPr>
              <a:t>Military</a:t>
            </a:r>
            <a:endParaRPr sz="2220">
              <a:solidFill>
                <a:srgbClr val="000000"/>
              </a:solidFill>
              <a:latin typeface="Sarabun"/>
              <a:ea typeface="Sarabun"/>
              <a:cs typeface="Sarabun"/>
              <a:sym typeface="Sarabun"/>
            </a:endParaRPr>
          </a:p>
          <a:p>
            <a:pPr indent="0" lvl="0" marL="0" rtl="0" algn="ctr">
              <a:spcBef>
                <a:spcPts val="0"/>
              </a:spcBef>
              <a:spcAft>
                <a:spcPts val="0"/>
              </a:spcAft>
              <a:buNone/>
            </a:pPr>
            <a:r>
              <a:t/>
            </a:r>
            <a:endParaRPr sz="2220">
              <a:solidFill>
                <a:srgbClr val="000000"/>
              </a:solidFill>
              <a:latin typeface="Roboto"/>
              <a:ea typeface="Roboto"/>
              <a:cs typeface="Roboto"/>
              <a:sym typeface="Roboto"/>
            </a:endParaRPr>
          </a:p>
          <a:p>
            <a:pPr indent="0" lvl="0" marL="0" rtl="0" algn="ctr">
              <a:spcBef>
                <a:spcPts val="0"/>
              </a:spcBef>
              <a:spcAft>
                <a:spcPts val="0"/>
              </a:spcAft>
              <a:buNone/>
            </a:pPr>
            <a:r>
              <a:t/>
            </a:r>
            <a:endParaRPr sz="2220">
              <a:solidFill>
                <a:srgbClr val="000000"/>
              </a:solidFill>
              <a:latin typeface="Roboto"/>
              <a:ea typeface="Roboto"/>
              <a:cs typeface="Roboto"/>
              <a:sym typeface="Roboto"/>
            </a:endParaRPr>
          </a:p>
          <a:p>
            <a:pPr indent="0" lvl="0" marL="0" rtl="0" algn="ctr">
              <a:spcBef>
                <a:spcPts val="0"/>
              </a:spcBef>
              <a:spcAft>
                <a:spcPts val="0"/>
              </a:spcAft>
              <a:buNone/>
            </a:pPr>
            <a:r>
              <a:t/>
            </a:r>
            <a:endParaRPr sz="2854">
              <a:solidFill>
                <a:srgbClr val="000000"/>
              </a:solidFill>
              <a:latin typeface="Roboto"/>
              <a:ea typeface="Roboto"/>
              <a:cs typeface="Roboto"/>
              <a:sym typeface="Roboto"/>
            </a:endParaRPr>
          </a:p>
          <a:p>
            <a:pPr indent="0" lvl="0" marL="0" rtl="0" algn="ctr">
              <a:spcBef>
                <a:spcPts val="0"/>
              </a:spcBef>
              <a:spcAft>
                <a:spcPts val="0"/>
              </a:spcAft>
              <a:buNone/>
            </a:pPr>
            <a:r>
              <a:t/>
            </a:r>
            <a:endParaRPr sz="2854">
              <a:solidFill>
                <a:srgbClr val="000000"/>
              </a:solidFill>
              <a:latin typeface="Roboto"/>
              <a:ea typeface="Roboto"/>
              <a:cs typeface="Roboto"/>
              <a:sym typeface="Roboto"/>
            </a:endParaRPr>
          </a:p>
        </p:txBody>
      </p:sp>
      <p:sp>
        <p:nvSpPr>
          <p:cNvPr id="640" name="Google Shape;640;p71"/>
          <p:cNvSpPr txBox="1"/>
          <p:nvPr/>
        </p:nvSpPr>
        <p:spPr>
          <a:xfrm>
            <a:off x="6751716" y="5837206"/>
            <a:ext cx="3972600" cy="1402800"/>
          </a:xfrm>
          <a:prstGeom prst="rect">
            <a:avLst/>
          </a:prstGeom>
          <a:noFill/>
          <a:ln>
            <a:noFill/>
          </a:ln>
        </p:spPr>
        <p:txBody>
          <a:bodyPr anchorCtr="0" anchor="t" bIns="144975" lIns="144975" spcFirstLastPara="1" rIns="144975" wrap="square" tIns="144975">
            <a:noAutofit/>
          </a:bodyPr>
          <a:lstStyle/>
          <a:p>
            <a:pPr indent="0" lvl="0" marL="0" rtl="0" algn="ctr">
              <a:spcBef>
                <a:spcPts val="0"/>
              </a:spcBef>
              <a:spcAft>
                <a:spcPts val="0"/>
              </a:spcAft>
              <a:buNone/>
            </a:pPr>
            <a:r>
              <a:rPr b="1" lang="en-US" sz="3171">
                <a:solidFill>
                  <a:srgbClr val="000000"/>
                </a:solidFill>
                <a:latin typeface="Sarabun"/>
                <a:ea typeface="Sarabun"/>
                <a:cs typeface="Sarabun"/>
                <a:sym typeface="Sarabun"/>
              </a:rPr>
              <a:t>4-Year University</a:t>
            </a:r>
            <a:endParaRPr sz="2854">
              <a:solidFill>
                <a:srgbClr val="000000"/>
              </a:solidFill>
              <a:latin typeface="Sarabun"/>
              <a:ea typeface="Sarabun"/>
              <a:cs typeface="Sarabun"/>
              <a:sym typeface="Sarabun"/>
            </a:endParaRPr>
          </a:p>
        </p:txBody>
      </p:sp>
      <p:sp>
        <p:nvSpPr>
          <p:cNvPr id="641" name="Google Shape;641;p71"/>
          <p:cNvSpPr txBox="1"/>
          <p:nvPr/>
        </p:nvSpPr>
        <p:spPr>
          <a:xfrm>
            <a:off x="13490401" y="2000600"/>
            <a:ext cx="3972600" cy="1721400"/>
          </a:xfrm>
          <a:prstGeom prst="rect">
            <a:avLst/>
          </a:prstGeom>
          <a:noFill/>
          <a:ln>
            <a:noFill/>
          </a:ln>
        </p:spPr>
        <p:txBody>
          <a:bodyPr anchorCtr="0" anchor="t" bIns="144975" lIns="144975" spcFirstLastPara="1" rIns="144975" wrap="square" tIns="144975">
            <a:noAutofit/>
          </a:bodyPr>
          <a:lstStyle/>
          <a:p>
            <a:pPr indent="0" lvl="0" marL="0" rtl="0" algn="ctr">
              <a:spcBef>
                <a:spcPts val="0"/>
              </a:spcBef>
              <a:spcAft>
                <a:spcPts val="0"/>
              </a:spcAft>
              <a:buNone/>
            </a:pPr>
            <a:r>
              <a:rPr b="1" lang="en-US" sz="3171">
                <a:solidFill>
                  <a:srgbClr val="000000"/>
                </a:solidFill>
                <a:latin typeface="Sarabun"/>
                <a:ea typeface="Sarabun"/>
                <a:cs typeface="Sarabun"/>
                <a:sym typeface="Sarabun"/>
              </a:rPr>
              <a:t>Trade School/ Work</a:t>
            </a:r>
            <a:endParaRPr sz="2854">
              <a:solidFill>
                <a:srgbClr val="000000"/>
              </a:solidFill>
              <a:latin typeface="Sarabun"/>
              <a:ea typeface="Sarabun"/>
              <a:cs typeface="Sarabun"/>
              <a:sym typeface="Sarabun"/>
            </a:endParaRPr>
          </a:p>
        </p:txBody>
      </p:sp>
      <p:pic>
        <p:nvPicPr>
          <p:cNvPr id="642" name="Google Shape;642;p71"/>
          <p:cNvPicPr preferRelativeResize="0"/>
          <p:nvPr/>
        </p:nvPicPr>
        <p:blipFill>
          <a:blip r:embed="rId3">
            <a:alphaModFix/>
          </a:blip>
          <a:stretch>
            <a:fillRect/>
          </a:stretch>
        </p:blipFill>
        <p:spPr>
          <a:xfrm>
            <a:off x="6127963" y="6809083"/>
            <a:ext cx="2198853" cy="1154387"/>
          </a:xfrm>
          <a:prstGeom prst="rect">
            <a:avLst/>
          </a:prstGeom>
          <a:noFill/>
          <a:ln>
            <a:noFill/>
          </a:ln>
        </p:spPr>
      </p:pic>
      <p:pic>
        <p:nvPicPr>
          <p:cNvPr id="643" name="Google Shape;643;p71"/>
          <p:cNvPicPr preferRelativeResize="0"/>
          <p:nvPr/>
        </p:nvPicPr>
        <p:blipFill>
          <a:blip r:embed="rId4">
            <a:alphaModFix/>
          </a:blip>
          <a:stretch>
            <a:fillRect/>
          </a:stretch>
        </p:blipFill>
        <p:spPr>
          <a:xfrm>
            <a:off x="6127964" y="8211822"/>
            <a:ext cx="2320102" cy="538270"/>
          </a:xfrm>
          <a:prstGeom prst="rect">
            <a:avLst/>
          </a:prstGeom>
          <a:noFill/>
          <a:ln>
            <a:noFill/>
          </a:ln>
        </p:spPr>
      </p:pic>
      <p:pic>
        <p:nvPicPr>
          <p:cNvPr id="644" name="Google Shape;644;p71"/>
          <p:cNvPicPr preferRelativeResize="0"/>
          <p:nvPr/>
        </p:nvPicPr>
        <p:blipFill>
          <a:blip r:embed="rId5">
            <a:alphaModFix/>
          </a:blip>
          <a:stretch>
            <a:fillRect/>
          </a:stretch>
        </p:blipFill>
        <p:spPr>
          <a:xfrm>
            <a:off x="8749424" y="6786070"/>
            <a:ext cx="2441353" cy="1973489"/>
          </a:xfrm>
          <a:prstGeom prst="rect">
            <a:avLst/>
          </a:prstGeom>
          <a:noFill/>
          <a:ln>
            <a:noFill/>
          </a:ln>
        </p:spPr>
      </p:pic>
      <p:pic>
        <p:nvPicPr>
          <p:cNvPr id="645" name="Google Shape;645;p71"/>
          <p:cNvPicPr preferRelativeResize="0"/>
          <p:nvPr/>
        </p:nvPicPr>
        <p:blipFill rotWithShape="1">
          <a:blip r:embed="rId6">
            <a:alphaModFix/>
          </a:blip>
          <a:srcRect b="8985" l="6815" r="6806" t="7430"/>
          <a:stretch/>
        </p:blipFill>
        <p:spPr>
          <a:xfrm>
            <a:off x="12458350" y="6623649"/>
            <a:ext cx="2600700" cy="2516675"/>
          </a:xfrm>
          <a:prstGeom prst="rect">
            <a:avLst/>
          </a:prstGeom>
          <a:noFill/>
          <a:ln>
            <a:noFill/>
          </a:ln>
        </p:spPr>
      </p:pic>
      <p:pic>
        <p:nvPicPr>
          <p:cNvPr id="646" name="Google Shape;646;p71"/>
          <p:cNvPicPr preferRelativeResize="0"/>
          <p:nvPr/>
        </p:nvPicPr>
        <p:blipFill>
          <a:blip r:embed="rId7">
            <a:alphaModFix/>
          </a:blip>
          <a:stretch>
            <a:fillRect/>
          </a:stretch>
        </p:blipFill>
        <p:spPr>
          <a:xfrm>
            <a:off x="9672400" y="2823625"/>
            <a:ext cx="3021826" cy="2611418"/>
          </a:xfrm>
          <a:prstGeom prst="rect">
            <a:avLst/>
          </a:prstGeom>
          <a:noFill/>
          <a:ln>
            <a:noFill/>
          </a:ln>
        </p:spPr>
      </p:pic>
      <p:pic>
        <p:nvPicPr>
          <p:cNvPr id="647" name="Google Shape;647;p71"/>
          <p:cNvPicPr preferRelativeResize="0"/>
          <p:nvPr/>
        </p:nvPicPr>
        <p:blipFill>
          <a:blip r:embed="rId8">
            <a:alphaModFix/>
          </a:blip>
          <a:stretch>
            <a:fillRect/>
          </a:stretch>
        </p:blipFill>
        <p:spPr>
          <a:xfrm>
            <a:off x="13965788" y="2807900"/>
            <a:ext cx="3021834" cy="25166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72"/>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UC (University of California)</a:t>
            </a:r>
            <a:endParaRPr>
              <a:solidFill>
                <a:schemeClr val="lt1"/>
              </a:solidFill>
            </a:endParaRPr>
          </a:p>
        </p:txBody>
      </p:sp>
      <p:pic>
        <p:nvPicPr>
          <p:cNvPr id="654" name="Google Shape;654;p72"/>
          <p:cNvPicPr preferRelativeResize="0"/>
          <p:nvPr/>
        </p:nvPicPr>
        <p:blipFill rotWithShape="1">
          <a:blip r:embed="rId3">
            <a:alphaModFix/>
          </a:blip>
          <a:srcRect b="3900" l="3540" r="3540" t="3900"/>
          <a:stretch/>
        </p:blipFill>
        <p:spPr>
          <a:xfrm>
            <a:off x="6754700" y="1861555"/>
            <a:ext cx="4381701" cy="2048325"/>
          </a:xfrm>
          <a:prstGeom prst="rect">
            <a:avLst/>
          </a:prstGeom>
          <a:noFill/>
          <a:ln>
            <a:noFill/>
          </a:ln>
        </p:spPr>
      </p:pic>
      <p:sp>
        <p:nvSpPr>
          <p:cNvPr id="655" name="Google Shape;655;p72"/>
          <p:cNvSpPr txBox="1"/>
          <p:nvPr/>
        </p:nvSpPr>
        <p:spPr>
          <a:xfrm>
            <a:off x="5302502" y="4247485"/>
            <a:ext cx="3314400" cy="4107900"/>
          </a:xfrm>
          <a:prstGeom prst="rect">
            <a:avLst/>
          </a:prstGeom>
          <a:solidFill>
            <a:srgbClr val="F1C232"/>
          </a:solidFill>
          <a:ln>
            <a:noFill/>
          </a:ln>
        </p:spPr>
        <p:txBody>
          <a:bodyPr anchorCtr="0" anchor="t" bIns="182850" lIns="182850" spcFirstLastPara="1" rIns="182850" wrap="square" tIns="182850">
            <a:noAutofit/>
          </a:bodyPr>
          <a:lstStyle/>
          <a:p>
            <a:pPr indent="0" lvl="0" marL="0" rtl="0" algn="ctr">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3.0 GPA (minimum)</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A-G Requirements (C or better)</a:t>
            </a:r>
            <a:endParaRPr sz="2800">
              <a:solidFill>
                <a:srgbClr val="121212"/>
              </a:solidFill>
              <a:latin typeface="Sarabun Medium"/>
              <a:ea typeface="Sarabun Medium"/>
              <a:cs typeface="Sarabun Medium"/>
              <a:sym typeface="Sarabun Medium"/>
            </a:endParaRPr>
          </a:p>
        </p:txBody>
      </p:sp>
      <p:sp>
        <p:nvSpPr>
          <p:cNvPr id="656" name="Google Shape;656;p72"/>
          <p:cNvSpPr txBox="1"/>
          <p:nvPr/>
        </p:nvSpPr>
        <p:spPr>
          <a:xfrm>
            <a:off x="5302488" y="4239030"/>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chemeClr val="dk1"/>
                </a:solidFill>
                <a:latin typeface="Sarabun"/>
                <a:ea typeface="Sarabun"/>
                <a:cs typeface="Sarabun"/>
                <a:sym typeface="Sarabun"/>
              </a:rPr>
              <a:t>Requirements</a:t>
            </a:r>
            <a:endParaRPr b="1" sz="2200" u="sng">
              <a:solidFill>
                <a:schemeClr val="dk1"/>
              </a:solidFill>
              <a:latin typeface="Sarabun"/>
              <a:ea typeface="Sarabun"/>
              <a:cs typeface="Sarabun"/>
              <a:sym typeface="Sarabun"/>
            </a:endParaRPr>
          </a:p>
        </p:txBody>
      </p:sp>
      <p:sp>
        <p:nvSpPr>
          <p:cNvPr id="657" name="Google Shape;657;p72"/>
          <p:cNvSpPr txBox="1"/>
          <p:nvPr/>
        </p:nvSpPr>
        <p:spPr>
          <a:xfrm>
            <a:off x="9336090" y="4199634"/>
            <a:ext cx="3314400" cy="4155900"/>
          </a:xfrm>
          <a:prstGeom prst="rect">
            <a:avLst/>
          </a:prstGeom>
          <a:solidFill>
            <a:srgbClr val="F1C232"/>
          </a:solidFill>
          <a:ln>
            <a:noFill/>
          </a:ln>
        </p:spPr>
        <p:txBody>
          <a:bodyPr anchorCtr="0" anchor="t" bIns="182850" lIns="182850" spcFirstLastPara="1" rIns="182850" wrap="square" tIns="182850">
            <a:normAutofit lnSpcReduction="10000"/>
          </a:bodyPr>
          <a:lstStyle/>
          <a:p>
            <a:pPr indent="0" lvl="0" marL="0" rtl="0" algn="ctr">
              <a:spcBef>
                <a:spcPts val="0"/>
              </a:spcBef>
              <a:spcAft>
                <a:spcPts val="0"/>
              </a:spcAft>
              <a:buNone/>
            </a:pPr>
            <a:r>
              <a:t/>
            </a:r>
            <a:endParaRPr sz="2800">
              <a:solidFill>
                <a:srgbClr val="FFFFFF"/>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FFFFFF"/>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No testing requirement (ACT/SAT)</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No letter of rec (exceptions for impaction)</a:t>
            </a:r>
            <a:endParaRPr sz="2800">
              <a:solidFill>
                <a:srgbClr val="121212"/>
              </a:solidFill>
              <a:latin typeface="Sarabun Medium"/>
              <a:ea typeface="Sarabun Medium"/>
              <a:cs typeface="Sarabun Medium"/>
              <a:sym typeface="Sarabun Medium"/>
            </a:endParaRPr>
          </a:p>
        </p:txBody>
      </p:sp>
      <p:sp>
        <p:nvSpPr>
          <p:cNvPr id="658" name="Google Shape;658;p72"/>
          <p:cNvSpPr txBox="1"/>
          <p:nvPr/>
        </p:nvSpPr>
        <p:spPr>
          <a:xfrm>
            <a:off x="9359334" y="4239030"/>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chemeClr val="dk1"/>
                </a:solidFill>
                <a:latin typeface="Sarabun"/>
                <a:ea typeface="Sarabun"/>
                <a:cs typeface="Sarabun"/>
                <a:sym typeface="Sarabun"/>
              </a:rPr>
              <a:t>Supplemental</a:t>
            </a:r>
            <a:endParaRPr b="1" sz="2200" u="sng">
              <a:solidFill>
                <a:schemeClr val="dk1"/>
              </a:solidFill>
              <a:latin typeface="Sarabun"/>
              <a:ea typeface="Sarabun"/>
              <a:cs typeface="Sarabun"/>
              <a:sym typeface="Sarabun"/>
            </a:endParaRPr>
          </a:p>
        </p:txBody>
      </p:sp>
      <p:sp>
        <p:nvSpPr>
          <p:cNvPr id="659" name="Google Shape;659;p72"/>
          <p:cNvSpPr txBox="1"/>
          <p:nvPr/>
        </p:nvSpPr>
        <p:spPr>
          <a:xfrm>
            <a:off x="13306070" y="4199493"/>
            <a:ext cx="3314400" cy="4155900"/>
          </a:xfrm>
          <a:prstGeom prst="rect">
            <a:avLst/>
          </a:prstGeom>
          <a:solidFill>
            <a:srgbClr val="F1C232"/>
          </a:solidFill>
          <a:ln>
            <a:noFill/>
          </a:ln>
        </p:spPr>
        <p:txBody>
          <a:bodyPr anchorCtr="0" anchor="t" bIns="182850" lIns="182850" spcFirstLastPara="1" rIns="182850" wrap="square" tIns="182850">
            <a:normAutofit lnSpcReduction="20000"/>
          </a:bodyPr>
          <a:lstStyle/>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Answer 4 Personal Insight Questions (PIQ)</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Utilize the “additional comments” section</a:t>
            </a:r>
            <a:endParaRPr sz="2800">
              <a:solidFill>
                <a:srgbClr val="121212"/>
              </a:solidFill>
              <a:latin typeface="Sarabun Medium"/>
              <a:ea typeface="Sarabun Medium"/>
              <a:cs typeface="Sarabun Medium"/>
              <a:sym typeface="Sarabun Medium"/>
            </a:endParaRPr>
          </a:p>
        </p:txBody>
      </p:sp>
      <p:sp>
        <p:nvSpPr>
          <p:cNvPr id="660" name="Google Shape;660;p72"/>
          <p:cNvSpPr txBox="1"/>
          <p:nvPr/>
        </p:nvSpPr>
        <p:spPr>
          <a:xfrm>
            <a:off x="13306050" y="4199630"/>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chemeClr val="dk1"/>
                </a:solidFill>
                <a:latin typeface="Sarabun"/>
                <a:ea typeface="Sarabun"/>
                <a:cs typeface="Sarabun"/>
                <a:sym typeface="Sarabun"/>
              </a:rPr>
              <a:t>Extra</a:t>
            </a:r>
            <a:endParaRPr b="1" sz="2200" u="sng">
              <a:solidFill>
                <a:schemeClr val="dk1"/>
              </a:solidFill>
              <a:latin typeface="Sarabun"/>
              <a:ea typeface="Sarabun"/>
              <a:cs typeface="Sarabun"/>
              <a:sym typeface="Sarabun"/>
            </a:endParaRPr>
          </a:p>
        </p:txBody>
      </p:sp>
      <p:sp>
        <p:nvSpPr>
          <p:cNvPr id="661" name="Google Shape;661;p72"/>
          <p:cNvSpPr txBox="1"/>
          <p:nvPr/>
        </p:nvSpPr>
        <p:spPr>
          <a:xfrm>
            <a:off x="1068888" y="8776965"/>
            <a:ext cx="16277700" cy="80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950">
                <a:solidFill>
                  <a:schemeClr val="dk1"/>
                </a:solidFill>
                <a:latin typeface="Sarabun"/>
                <a:ea typeface="Sarabun"/>
                <a:cs typeface="Sarabun"/>
                <a:sym typeface="Sarabun"/>
              </a:rPr>
              <a:t>*UC/CSU GPA: only 10th and 11th grade marks are calculated!!!</a:t>
            </a:r>
            <a:endParaRPr b="1" sz="2950">
              <a:solidFill>
                <a:schemeClr val="dk1"/>
              </a:solidFill>
              <a:latin typeface="Sarabun"/>
              <a:ea typeface="Sarabun"/>
              <a:cs typeface="Sarabun"/>
              <a:sym typeface="Sarabun"/>
            </a:endParaRPr>
          </a:p>
        </p:txBody>
      </p:sp>
      <p:sp>
        <p:nvSpPr>
          <p:cNvPr id="662" name="Google Shape;662;p72"/>
          <p:cNvSpPr txBox="1"/>
          <p:nvPr/>
        </p:nvSpPr>
        <p:spPr>
          <a:xfrm>
            <a:off x="1270627" y="4247485"/>
            <a:ext cx="3314400" cy="4107900"/>
          </a:xfrm>
          <a:prstGeom prst="rect">
            <a:avLst/>
          </a:prstGeom>
          <a:solidFill>
            <a:srgbClr val="F1C232"/>
          </a:solid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b="1" lang="en-US" sz="2800" u="sng">
                <a:solidFill>
                  <a:schemeClr val="dk1"/>
                </a:solidFill>
                <a:latin typeface="Sarabun"/>
                <a:ea typeface="Sarabun"/>
                <a:cs typeface="Sarabun"/>
                <a:sym typeface="Sarabun"/>
              </a:rPr>
              <a:t>General Info</a:t>
            </a:r>
            <a:endParaRPr b="1" sz="2800">
              <a:solidFill>
                <a:schemeClr val="dk1"/>
              </a:solidFill>
              <a:latin typeface="Sarabun"/>
              <a:ea typeface="Sarabun"/>
              <a:cs typeface="Sarabun"/>
              <a:sym typeface="Sarabun"/>
            </a:endParaRPr>
          </a:p>
          <a:p>
            <a:pPr indent="0" lvl="0" marL="0" rtl="0" algn="l">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rPr b="1" lang="en-US" sz="2800">
                <a:solidFill>
                  <a:srgbClr val="121212"/>
                </a:solidFill>
                <a:latin typeface="Sarabun"/>
                <a:ea typeface="Sarabun"/>
                <a:cs typeface="Sarabun"/>
                <a:sym typeface="Sarabun"/>
              </a:rPr>
              <a:t>9</a:t>
            </a:r>
            <a:endParaRPr b="1" sz="2800">
              <a:solidFill>
                <a:srgbClr val="121212"/>
              </a:solidFill>
              <a:latin typeface="Sarabun"/>
              <a:ea typeface="Sarabun"/>
              <a:cs typeface="Sarabun"/>
              <a:sym typeface="Sarabun"/>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Campuses</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rPr lang="en-US" sz="2800">
                <a:solidFill>
                  <a:srgbClr val="121212"/>
                </a:solidFill>
                <a:latin typeface="Sarabun Medium"/>
                <a:ea typeface="Sarabun Medium"/>
                <a:cs typeface="Sarabun Medium"/>
                <a:sym typeface="Sarabun Medium"/>
              </a:rPr>
              <a:t>across</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rPr lang="en-US" sz="2800">
                <a:solidFill>
                  <a:srgbClr val="121212"/>
                </a:solidFill>
                <a:latin typeface="Sarabun Medium"/>
                <a:ea typeface="Sarabun Medium"/>
                <a:cs typeface="Sarabun Medium"/>
                <a:sym typeface="Sarabun Medium"/>
              </a:rPr>
              <a:t>California</a:t>
            </a:r>
            <a:endParaRPr sz="2800">
              <a:solidFill>
                <a:srgbClr val="121212"/>
              </a:solidFill>
              <a:latin typeface="Sarabun Medium"/>
              <a:ea typeface="Sarabun Medium"/>
              <a:cs typeface="Sarabun Medium"/>
              <a:sym typeface="Sarabun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73"/>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CSU (California State University)</a:t>
            </a:r>
            <a:endParaRPr>
              <a:solidFill>
                <a:schemeClr val="lt1"/>
              </a:solidFill>
            </a:endParaRPr>
          </a:p>
        </p:txBody>
      </p:sp>
      <p:sp>
        <p:nvSpPr>
          <p:cNvPr id="669" name="Google Shape;669;p73"/>
          <p:cNvSpPr txBox="1"/>
          <p:nvPr/>
        </p:nvSpPr>
        <p:spPr>
          <a:xfrm>
            <a:off x="5302502" y="4247485"/>
            <a:ext cx="3314400" cy="4107900"/>
          </a:xfrm>
          <a:prstGeom prst="rect">
            <a:avLst/>
          </a:prstGeom>
          <a:solidFill>
            <a:srgbClr val="F1C232"/>
          </a:solidFill>
          <a:ln>
            <a:noFill/>
          </a:ln>
        </p:spPr>
        <p:txBody>
          <a:bodyPr anchorCtr="0" anchor="t" bIns="182850" lIns="182850" spcFirstLastPara="1" rIns="182850" wrap="square" tIns="182850">
            <a:noAutofit/>
          </a:bodyPr>
          <a:lstStyle/>
          <a:p>
            <a:pPr indent="0" lvl="0" marL="0" rtl="0" algn="ctr">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2.5</a:t>
            </a:r>
            <a:r>
              <a:rPr lang="en-US" sz="2800">
                <a:solidFill>
                  <a:srgbClr val="121212"/>
                </a:solidFill>
                <a:latin typeface="Sarabun Medium"/>
                <a:ea typeface="Sarabun Medium"/>
                <a:cs typeface="Sarabun Medium"/>
                <a:sym typeface="Sarabun Medium"/>
              </a:rPr>
              <a:t> GPA (minimum)</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A-G Requirements (C or better)</a:t>
            </a:r>
            <a:endParaRPr sz="2800">
              <a:solidFill>
                <a:srgbClr val="121212"/>
              </a:solidFill>
              <a:latin typeface="Sarabun Medium"/>
              <a:ea typeface="Sarabun Medium"/>
              <a:cs typeface="Sarabun Medium"/>
              <a:sym typeface="Sarabun Medium"/>
            </a:endParaRPr>
          </a:p>
        </p:txBody>
      </p:sp>
      <p:sp>
        <p:nvSpPr>
          <p:cNvPr id="670" name="Google Shape;670;p73"/>
          <p:cNvSpPr txBox="1"/>
          <p:nvPr/>
        </p:nvSpPr>
        <p:spPr>
          <a:xfrm>
            <a:off x="5302488" y="4239030"/>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rgbClr val="121212"/>
                </a:solidFill>
                <a:latin typeface="Sarabun"/>
                <a:ea typeface="Sarabun"/>
                <a:cs typeface="Sarabun"/>
                <a:sym typeface="Sarabun"/>
              </a:rPr>
              <a:t>Requirements</a:t>
            </a:r>
            <a:endParaRPr b="1" sz="2200" u="sng">
              <a:solidFill>
                <a:srgbClr val="121212"/>
              </a:solidFill>
              <a:latin typeface="Sarabun"/>
              <a:ea typeface="Sarabun"/>
              <a:cs typeface="Sarabun"/>
              <a:sym typeface="Sarabun"/>
            </a:endParaRPr>
          </a:p>
        </p:txBody>
      </p:sp>
      <p:sp>
        <p:nvSpPr>
          <p:cNvPr id="671" name="Google Shape;671;p73"/>
          <p:cNvSpPr txBox="1"/>
          <p:nvPr/>
        </p:nvSpPr>
        <p:spPr>
          <a:xfrm>
            <a:off x="9336090" y="4199634"/>
            <a:ext cx="3314400" cy="4155900"/>
          </a:xfrm>
          <a:prstGeom prst="rect">
            <a:avLst/>
          </a:prstGeom>
          <a:solidFill>
            <a:srgbClr val="F1C232"/>
          </a:solidFill>
          <a:ln>
            <a:noFill/>
          </a:ln>
        </p:spPr>
        <p:txBody>
          <a:bodyPr anchorCtr="0" anchor="t" bIns="182850" lIns="182850" spcFirstLastPara="1" rIns="182850" wrap="square" tIns="182850">
            <a:normAutofit lnSpcReduction="10000"/>
          </a:bodyPr>
          <a:lstStyle/>
          <a:p>
            <a:pPr indent="0" lvl="0" marL="0" rtl="0" algn="ctr">
              <a:spcBef>
                <a:spcPts val="0"/>
              </a:spcBef>
              <a:spcAft>
                <a:spcPts val="0"/>
              </a:spcAft>
              <a:buNone/>
            </a:pPr>
            <a:r>
              <a:t/>
            </a:r>
            <a:endParaRPr sz="2800">
              <a:solidFill>
                <a:srgbClr val="FFFFFF"/>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FFFFFF"/>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No testing requirement (ACT/SAT)</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No letter of rec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No essay</a:t>
            </a:r>
            <a:endParaRPr sz="2800">
              <a:solidFill>
                <a:srgbClr val="121212"/>
              </a:solidFill>
              <a:latin typeface="Sarabun Medium"/>
              <a:ea typeface="Sarabun Medium"/>
              <a:cs typeface="Sarabun Medium"/>
              <a:sym typeface="Sarabun Medium"/>
            </a:endParaRPr>
          </a:p>
        </p:txBody>
      </p:sp>
      <p:sp>
        <p:nvSpPr>
          <p:cNvPr id="672" name="Google Shape;672;p73"/>
          <p:cNvSpPr txBox="1"/>
          <p:nvPr/>
        </p:nvSpPr>
        <p:spPr>
          <a:xfrm>
            <a:off x="9359334" y="4239030"/>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rgbClr val="121212"/>
                </a:solidFill>
                <a:latin typeface="Sarabun"/>
                <a:ea typeface="Sarabun"/>
                <a:cs typeface="Sarabun"/>
                <a:sym typeface="Sarabun"/>
              </a:rPr>
              <a:t>Supplemental</a:t>
            </a:r>
            <a:endParaRPr b="1" sz="2200" u="sng">
              <a:solidFill>
                <a:srgbClr val="121212"/>
              </a:solidFill>
              <a:latin typeface="Sarabun"/>
              <a:ea typeface="Sarabun"/>
              <a:cs typeface="Sarabun"/>
              <a:sym typeface="Sarabun"/>
            </a:endParaRPr>
          </a:p>
        </p:txBody>
      </p:sp>
      <p:sp>
        <p:nvSpPr>
          <p:cNvPr id="673" name="Google Shape;673;p73"/>
          <p:cNvSpPr txBox="1"/>
          <p:nvPr/>
        </p:nvSpPr>
        <p:spPr>
          <a:xfrm>
            <a:off x="13306070" y="4199493"/>
            <a:ext cx="3314400" cy="4155900"/>
          </a:xfrm>
          <a:prstGeom prst="rect">
            <a:avLst/>
          </a:prstGeom>
          <a:solidFill>
            <a:srgbClr val="F1C232"/>
          </a:solidFill>
          <a:ln>
            <a:noFill/>
          </a:ln>
        </p:spPr>
        <p:txBody>
          <a:bodyPr anchorCtr="0" anchor="t" bIns="182850" lIns="182850" spcFirstLastPara="1" rIns="182850" wrap="square" tIns="182850">
            <a:normAutofit lnSpcReduction="10000"/>
          </a:bodyPr>
          <a:lstStyle/>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Simple application</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Local Area Schools:</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lang="en-US" sz="2800">
                <a:solidFill>
                  <a:srgbClr val="121212"/>
                </a:solidFill>
                <a:latin typeface="Sarabun Medium"/>
                <a:ea typeface="Sarabun Medium"/>
                <a:cs typeface="Sarabun Medium"/>
                <a:sym typeface="Sarabun Medium"/>
              </a:rPr>
              <a:t>- </a:t>
            </a:r>
            <a:r>
              <a:rPr lang="en-US" sz="2800">
                <a:solidFill>
                  <a:srgbClr val="121212"/>
                </a:solidFill>
                <a:latin typeface="Sarabun Medium"/>
                <a:ea typeface="Sarabun Medium"/>
                <a:cs typeface="Sarabun Medium"/>
                <a:sym typeface="Sarabun Medium"/>
              </a:rPr>
              <a:t>CSU San Marcos</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rPr lang="en-US" sz="2800">
                <a:solidFill>
                  <a:srgbClr val="121212"/>
                </a:solidFill>
                <a:latin typeface="Sarabun Medium"/>
                <a:ea typeface="Sarabun Medium"/>
                <a:cs typeface="Sarabun Medium"/>
                <a:sym typeface="Sarabun Medium"/>
              </a:rPr>
              <a:t>- CSU Fullerton</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p:txBody>
      </p:sp>
      <p:sp>
        <p:nvSpPr>
          <p:cNvPr id="674" name="Google Shape;674;p73"/>
          <p:cNvSpPr txBox="1"/>
          <p:nvPr/>
        </p:nvSpPr>
        <p:spPr>
          <a:xfrm>
            <a:off x="13306050" y="4199630"/>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rgbClr val="121212"/>
                </a:solidFill>
                <a:latin typeface="Sarabun"/>
                <a:ea typeface="Sarabun"/>
                <a:cs typeface="Sarabun"/>
                <a:sym typeface="Sarabun"/>
              </a:rPr>
              <a:t>Extra</a:t>
            </a:r>
            <a:endParaRPr b="1" sz="2200" u="sng">
              <a:solidFill>
                <a:srgbClr val="121212"/>
              </a:solidFill>
              <a:latin typeface="Sarabun"/>
              <a:ea typeface="Sarabun"/>
              <a:cs typeface="Sarabun"/>
              <a:sym typeface="Sarabun"/>
            </a:endParaRPr>
          </a:p>
        </p:txBody>
      </p:sp>
      <p:sp>
        <p:nvSpPr>
          <p:cNvPr id="675" name="Google Shape;675;p73"/>
          <p:cNvSpPr txBox="1"/>
          <p:nvPr/>
        </p:nvSpPr>
        <p:spPr>
          <a:xfrm>
            <a:off x="1068888" y="8776965"/>
            <a:ext cx="16277700" cy="80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950">
                <a:solidFill>
                  <a:schemeClr val="dk1"/>
                </a:solidFill>
                <a:latin typeface="Sarabun"/>
                <a:ea typeface="Sarabun"/>
                <a:cs typeface="Sarabun"/>
                <a:sym typeface="Sarabun"/>
              </a:rPr>
              <a:t>*UC/CSU GPA: only 10th and 11th grade marks are calculated!!!</a:t>
            </a:r>
            <a:endParaRPr b="1" sz="2950">
              <a:solidFill>
                <a:schemeClr val="dk1"/>
              </a:solidFill>
              <a:latin typeface="Sarabun"/>
              <a:ea typeface="Sarabun"/>
              <a:cs typeface="Sarabun"/>
              <a:sym typeface="Sarabun"/>
            </a:endParaRPr>
          </a:p>
        </p:txBody>
      </p:sp>
      <p:sp>
        <p:nvSpPr>
          <p:cNvPr id="676" name="Google Shape;676;p73"/>
          <p:cNvSpPr txBox="1"/>
          <p:nvPr/>
        </p:nvSpPr>
        <p:spPr>
          <a:xfrm>
            <a:off x="1270627" y="4247485"/>
            <a:ext cx="3314400" cy="4107900"/>
          </a:xfrm>
          <a:prstGeom prst="rect">
            <a:avLst/>
          </a:prstGeom>
          <a:solidFill>
            <a:srgbClr val="F1C232"/>
          </a:solid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b="1" lang="en-US" sz="2800" u="sng">
                <a:solidFill>
                  <a:srgbClr val="121212"/>
                </a:solidFill>
                <a:latin typeface="Sarabun"/>
                <a:ea typeface="Sarabun"/>
                <a:cs typeface="Sarabun"/>
                <a:sym typeface="Sarabun"/>
              </a:rPr>
              <a:t>General Info</a:t>
            </a:r>
            <a:endParaRPr b="1" sz="2800">
              <a:solidFill>
                <a:schemeClr val="lt1"/>
              </a:solidFill>
              <a:latin typeface="Sarabun"/>
              <a:ea typeface="Sarabun"/>
              <a:cs typeface="Sarabun"/>
              <a:sym typeface="Sarabun"/>
            </a:endParaRPr>
          </a:p>
          <a:p>
            <a:pPr indent="0" lvl="0" marL="0" rtl="0" algn="l">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b="1" lang="en-US" sz="2800">
                <a:solidFill>
                  <a:srgbClr val="121212"/>
                </a:solidFill>
                <a:latin typeface="Sarabun"/>
                <a:ea typeface="Sarabun"/>
                <a:cs typeface="Sarabun"/>
                <a:sym typeface="Sarabun"/>
              </a:rPr>
              <a:t>23</a:t>
            </a:r>
            <a:endParaRPr b="1" sz="2800">
              <a:solidFill>
                <a:srgbClr val="121212"/>
              </a:solidFill>
              <a:latin typeface="Sarabun"/>
              <a:ea typeface="Sarabun"/>
              <a:cs typeface="Sarabun"/>
              <a:sym typeface="Sarabun"/>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Campuses</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across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California</a:t>
            </a:r>
            <a:endParaRPr sz="2800">
              <a:solidFill>
                <a:srgbClr val="121212"/>
              </a:solidFill>
              <a:latin typeface="Sarabun Medium"/>
              <a:ea typeface="Sarabun Medium"/>
              <a:cs typeface="Sarabun Medium"/>
              <a:sym typeface="Sarabun Medium"/>
            </a:endParaRPr>
          </a:p>
        </p:txBody>
      </p:sp>
      <p:pic>
        <p:nvPicPr>
          <p:cNvPr id="677" name="Google Shape;677;p73"/>
          <p:cNvPicPr preferRelativeResize="0"/>
          <p:nvPr/>
        </p:nvPicPr>
        <p:blipFill>
          <a:blip r:embed="rId3">
            <a:alphaModFix/>
          </a:blip>
          <a:stretch>
            <a:fillRect/>
          </a:stretch>
        </p:blipFill>
        <p:spPr>
          <a:xfrm>
            <a:off x="5855425" y="2043005"/>
            <a:ext cx="6577152" cy="15904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74"/>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GPA Clock for UC/CSU</a:t>
            </a:r>
            <a:endParaRPr>
              <a:solidFill>
                <a:schemeClr val="lt1"/>
              </a:solidFill>
            </a:endParaRPr>
          </a:p>
        </p:txBody>
      </p:sp>
      <p:sp>
        <p:nvSpPr>
          <p:cNvPr id="684" name="Google Shape;684;p74"/>
          <p:cNvSpPr txBox="1"/>
          <p:nvPr/>
        </p:nvSpPr>
        <p:spPr>
          <a:xfrm>
            <a:off x="7614225" y="3433863"/>
            <a:ext cx="8690100" cy="441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400">
                <a:solidFill>
                  <a:schemeClr val="dk1"/>
                </a:solidFill>
                <a:latin typeface="Sarabun"/>
                <a:ea typeface="Sarabun"/>
                <a:cs typeface="Sarabun"/>
                <a:sym typeface="Sarabun"/>
              </a:rPr>
              <a:t>The GPA clock (calculation) to apply to UC/CSU Universities </a:t>
            </a:r>
            <a:r>
              <a:rPr b="1" lang="en-US" sz="3400">
                <a:solidFill>
                  <a:schemeClr val="dk1"/>
                </a:solidFill>
                <a:highlight>
                  <a:srgbClr val="FFB700"/>
                </a:highlight>
                <a:latin typeface="Sarabun"/>
                <a:ea typeface="Sarabun"/>
                <a:cs typeface="Sarabun"/>
                <a:sym typeface="Sarabun"/>
              </a:rPr>
              <a:t>begins in 10th grade</a:t>
            </a:r>
            <a:r>
              <a:rPr b="1" lang="en-US" sz="3400">
                <a:solidFill>
                  <a:schemeClr val="dk1"/>
                </a:solidFill>
                <a:latin typeface="Sarabun"/>
                <a:ea typeface="Sarabun"/>
                <a:cs typeface="Sarabun"/>
                <a:sym typeface="Sarabun"/>
              </a:rPr>
              <a:t> and </a:t>
            </a:r>
            <a:r>
              <a:rPr b="1" lang="en-US" sz="3400">
                <a:solidFill>
                  <a:schemeClr val="dk1"/>
                </a:solidFill>
                <a:highlight>
                  <a:srgbClr val="FFB700"/>
                </a:highlight>
                <a:latin typeface="Sarabun"/>
                <a:ea typeface="Sarabun"/>
                <a:cs typeface="Sarabun"/>
                <a:sym typeface="Sarabun"/>
              </a:rPr>
              <a:t>ends after 11th grade summer</a:t>
            </a:r>
            <a:r>
              <a:rPr b="1" lang="en-US" sz="3400">
                <a:solidFill>
                  <a:schemeClr val="dk1"/>
                </a:solidFill>
                <a:latin typeface="Sarabun"/>
                <a:ea typeface="Sarabun"/>
                <a:cs typeface="Sarabun"/>
                <a:sym typeface="Sarabun"/>
              </a:rPr>
              <a:t>!</a:t>
            </a:r>
            <a:endParaRPr b="1" sz="3400">
              <a:solidFill>
                <a:schemeClr val="dk1"/>
              </a:solidFill>
              <a:latin typeface="Sarabun"/>
              <a:ea typeface="Sarabun"/>
              <a:cs typeface="Sarabun"/>
              <a:sym typeface="Sarabun"/>
            </a:endParaRPr>
          </a:p>
          <a:p>
            <a:pPr indent="0" lvl="0" marL="0" rtl="0" algn="ctr">
              <a:spcBef>
                <a:spcPts val="0"/>
              </a:spcBef>
              <a:spcAft>
                <a:spcPts val="0"/>
              </a:spcAft>
              <a:buNone/>
            </a:pPr>
            <a:r>
              <a:t/>
            </a:r>
            <a:endParaRPr b="1" sz="3400">
              <a:solidFill>
                <a:schemeClr val="dk1"/>
              </a:solidFill>
              <a:latin typeface="Sarabun"/>
              <a:ea typeface="Sarabun"/>
              <a:cs typeface="Sarabun"/>
              <a:sym typeface="Sarabun"/>
            </a:endParaRPr>
          </a:p>
          <a:p>
            <a:pPr indent="0" lvl="0" marL="0" rtl="0" algn="ctr">
              <a:spcBef>
                <a:spcPts val="0"/>
              </a:spcBef>
              <a:spcAft>
                <a:spcPts val="0"/>
              </a:spcAft>
              <a:buNone/>
            </a:pPr>
            <a:r>
              <a:rPr b="1" lang="en-US" sz="3400">
                <a:solidFill>
                  <a:schemeClr val="dk1"/>
                </a:solidFill>
                <a:latin typeface="Sarabun"/>
                <a:ea typeface="Sarabun"/>
                <a:cs typeface="Sarabun"/>
                <a:sym typeface="Sarabun"/>
              </a:rPr>
              <a:t>So…</a:t>
            </a:r>
            <a:endParaRPr b="1" sz="3400">
              <a:solidFill>
                <a:schemeClr val="dk1"/>
              </a:solidFill>
              <a:latin typeface="Sarabun"/>
              <a:ea typeface="Sarabun"/>
              <a:cs typeface="Sarabun"/>
              <a:sym typeface="Sarabun"/>
            </a:endParaRPr>
          </a:p>
          <a:p>
            <a:pPr indent="0" lvl="0" marL="0" rtl="0" algn="ctr">
              <a:spcBef>
                <a:spcPts val="0"/>
              </a:spcBef>
              <a:spcAft>
                <a:spcPts val="0"/>
              </a:spcAft>
              <a:buNone/>
            </a:pPr>
            <a:r>
              <a:t/>
            </a:r>
            <a:endParaRPr b="1" sz="3400">
              <a:solidFill>
                <a:schemeClr val="dk1"/>
              </a:solidFill>
              <a:latin typeface="Sarabun"/>
              <a:ea typeface="Sarabun"/>
              <a:cs typeface="Sarabun"/>
              <a:sym typeface="Sarabun"/>
            </a:endParaRPr>
          </a:p>
          <a:p>
            <a:pPr indent="0" lvl="0" marL="0" rtl="0" algn="ctr">
              <a:spcBef>
                <a:spcPts val="0"/>
              </a:spcBef>
              <a:spcAft>
                <a:spcPts val="0"/>
              </a:spcAft>
              <a:buNone/>
            </a:pPr>
            <a:r>
              <a:rPr b="1" lang="en-US" sz="3400">
                <a:solidFill>
                  <a:schemeClr val="dk1"/>
                </a:solidFill>
                <a:highlight>
                  <a:srgbClr val="F4CCCC"/>
                </a:highlight>
                <a:latin typeface="Sarabun"/>
                <a:ea typeface="Sarabun"/>
                <a:cs typeface="Sarabun"/>
                <a:sym typeface="Sarabun"/>
              </a:rPr>
              <a:t>Your student MUST remediate any D’s</a:t>
            </a:r>
            <a:endParaRPr b="1" sz="3400">
              <a:solidFill>
                <a:schemeClr val="dk1"/>
              </a:solidFill>
              <a:highlight>
                <a:srgbClr val="F4CCCC"/>
              </a:highlight>
              <a:latin typeface="Sarabun"/>
              <a:ea typeface="Sarabun"/>
              <a:cs typeface="Sarabun"/>
              <a:sym typeface="Sarabun"/>
            </a:endParaRPr>
          </a:p>
          <a:p>
            <a:pPr indent="0" lvl="0" marL="0" rtl="0" algn="ctr">
              <a:spcBef>
                <a:spcPts val="0"/>
              </a:spcBef>
              <a:spcAft>
                <a:spcPts val="0"/>
              </a:spcAft>
              <a:buNone/>
            </a:pPr>
            <a:r>
              <a:rPr b="1" lang="en-US" sz="3400">
                <a:solidFill>
                  <a:schemeClr val="dk1"/>
                </a:solidFill>
                <a:highlight>
                  <a:srgbClr val="F4CCCC"/>
                </a:highlight>
                <a:latin typeface="Sarabun"/>
                <a:ea typeface="Sarabun"/>
                <a:cs typeface="Sarabun"/>
                <a:sym typeface="Sarabun"/>
              </a:rPr>
              <a:t>before 12th grade begins!</a:t>
            </a:r>
            <a:endParaRPr b="1" sz="3400">
              <a:solidFill>
                <a:schemeClr val="dk1"/>
              </a:solidFill>
              <a:highlight>
                <a:srgbClr val="F4CCCC"/>
              </a:highlight>
              <a:latin typeface="Sarabun"/>
              <a:ea typeface="Sarabun"/>
              <a:cs typeface="Sarabun"/>
              <a:sym typeface="Sarabun"/>
            </a:endParaRPr>
          </a:p>
        </p:txBody>
      </p:sp>
      <p:pic>
        <p:nvPicPr>
          <p:cNvPr descr="a blue alarm clock with a yellow bell shows that it is almost 5:00 (Provided by Tenor)" id="685" name="Google Shape;685;p74"/>
          <p:cNvPicPr preferRelativeResize="0"/>
          <p:nvPr/>
        </p:nvPicPr>
        <p:blipFill>
          <a:blip r:embed="rId3">
            <a:alphaModFix/>
          </a:blip>
          <a:stretch>
            <a:fillRect/>
          </a:stretch>
        </p:blipFill>
        <p:spPr>
          <a:xfrm>
            <a:off x="1464075" y="2776624"/>
            <a:ext cx="5415625" cy="5415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75"/>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Private/Out of State </a:t>
            </a:r>
            <a:endParaRPr>
              <a:solidFill>
                <a:schemeClr val="lt1"/>
              </a:solidFill>
            </a:endParaRPr>
          </a:p>
        </p:txBody>
      </p:sp>
      <p:sp>
        <p:nvSpPr>
          <p:cNvPr id="692" name="Google Shape;692;p75"/>
          <p:cNvSpPr txBox="1"/>
          <p:nvPr/>
        </p:nvSpPr>
        <p:spPr>
          <a:xfrm>
            <a:off x="4641869" y="5144058"/>
            <a:ext cx="3314400" cy="4107900"/>
          </a:xfrm>
          <a:prstGeom prst="rect">
            <a:avLst/>
          </a:prstGeom>
          <a:solidFill>
            <a:srgbClr val="F1C232"/>
          </a:solidFill>
          <a:ln>
            <a:noFill/>
          </a:ln>
        </p:spPr>
        <p:txBody>
          <a:bodyPr anchorCtr="0" anchor="t" bIns="182850" lIns="182850" spcFirstLastPara="1" rIns="182850" wrap="square" tIns="182850">
            <a:noAutofit/>
          </a:bodyPr>
          <a:lstStyle/>
          <a:p>
            <a:pPr indent="0" lvl="0" marL="0" rtl="0" algn="ctr">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GPA varies (strive for 3.0 minimum)</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Admission req’ts vary (strive for A-G completion)</a:t>
            </a:r>
            <a:endParaRPr sz="2800">
              <a:solidFill>
                <a:srgbClr val="121212"/>
              </a:solidFill>
              <a:latin typeface="Sarabun Medium"/>
              <a:ea typeface="Sarabun Medium"/>
              <a:cs typeface="Sarabun Medium"/>
              <a:sym typeface="Sarabun Medium"/>
            </a:endParaRPr>
          </a:p>
        </p:txBody>
      </p:sp>
      <p:sp>
        <p:nvSpPr>
          <p:cNvPr id="693" name="Google Shape;693;p75"/>
          <p:cNvSpPr txBox="1"/>
          <p:nvPr/>
        </p:nvSpPr>
        <p:spPr>
          <a:xfrm>
            <a:off x="4641855" y="5135604"/>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rgbClr val="121212"/>
                </a:solidFill>
                <a:latin typeface="Roboto"/>
                <a:ea typeface="Roboto"/>
                <a:cs typeface="Roboto"/>
                <a:sym typeface="Roboto"/>
              </a:rPr>
              <a:t>Requirements</a:t>
            </a:r>
            <a:endParaRPr b="1" sz="2200" u="sng">
              <a:solidFill>
                <a:srgbClr val="121212"/>
              </a:solidFill>
              <a:latin typeface="Roboto"/>
              <a:ea typeface="Roboto"/>
              <a:cs typeface="Roboto"/>
              <a:sym typeface="Roboto"/>
            </a:endParaRPr>
          </a:p>
        </p:txBody>
      </p:sp>
      <p:sp>
        <p:nvSpPr>
          <p:cNvPr id="694" name="Google Shape;694;p75"/>
          <p:cNvSpPr txBox="1"/>
          <p:nvPr/>
        </p:nvSpPr>
        <p:spPr>
          <a:xfrm>
            <a:off x="8675457" y="5096208"/>
            <a:ext cx="3314400" cy="4155900"/>
          </a:xfrm>
          <a:prstGeom prst="rect">
            <a:avLst/>
          </a:prstGeom>
          <a:solidFill>
            <a:srgbClr val="F1C232"/>
          </a:solidFill>
          <a:ln>
            <a:noFill/>
          </a:ln>
        </p:spPr>
        <p:txBody>
          <a:bodyPr anchorCtr="0" anchor="t" bIns="182850" lIns="182850" spcFirstLastPara="1" rIns="182850" wrap="square" tIns="182850">
            <a:normAutofit lnSpcReduction="20000"/>
          </a:bodyPr>
          <a:lstStyle/>
          <a:p>
            <a:pPr indent="0" lvl="0" marL="0" rtl="0" algn="ctr">
              <a:spcBef>
                <a:spcPts val="0"/>
              </a:spcBef>
              <a:spcAft>
                <a:spcPts val="0"/>
              </a:spcAft>
              <a:buNone/>
            </a:pPr>
            <a:r>
              <a:t/>
            </a:r>
            <a:endParaRPr sz="2800">
              <a:solidFill>
                <a:srgbClr val="FFFFFF"/>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FFFFFF"/>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Most require letters of rec</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Many require essays</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Some require SAT/ACT</a:t>
            </a:r>
            <a:endParaRPr sz="2800">
              <a:solidFill>
                <a:srgbClr val="121212"/>
              </a:solidFill>
              <a:latin typeface="Sarabun Medium"/>
              <a:ea typeface="Sarabun Medium"/>
              <a:cs typeface="Sarabun Medium"/>
              <a:sym typeface="Sarabun Medium"/>
            </a:endParaRPr>
          </a:p>
        </p:txBody>
      </p:sp>
      <p:sp>
        <p:nvSpPr>
          <p:cNvPr id="695" name="Google Shape;695;p75"/>
          <p:cNvSpPr txBox="1"/>
          <p:nvPr/>
        </p:nvSpPr>
        <p:spPr>
          <a:xfrm>
            <a:off x="8698701" y="5135604"/>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rgbClr val="121212"/>
                </a:solidFill>
                <a:latin typeface="Roboto"/>
                <a:ea typeface="Roboto"/>
                <a:cs typeface="Roboto"/>
                <a:sym typeface="Roboto"/>
              </a:rPr>
              <a:t>Supplemental</a:t>
            </a:r>
            <a:endParaRPr b="1" sz="2200" u="sng">
              <a:solidFill>
                <a:srgbClr val="121212"/>
              </a:solidFill>
              <a:latin typeface="Roboto"/>
              <a:ea typeface="Roboto"/>
              <a:cs typeface="Roboto"/>
              <a:sym typeface="Roboto"/>
            </a:endParaRPr>
          </a:p>
        </p:txBody>
      </p:sp>
      <p:sp>
        <p:nvSpPr>
          <p:cNvPr id="696" name="Google Shape;696;p75"/>
          <p:cNvSpPr txBox="1"/>
          <p:nvPr/>
        </p:nvSpPr>
        <p:spPr>
          <a:xfrm>
            <a:off x="12645437" y="5096066"/>
            <a:ext cx="3314400" cy="4155900"/>
          </a:xfrm>
          <a:prstGeom prst="rect">
            <a:avLst/>
          </a:prstGeom>
          <a:solidFill>
            <a:srgbClr val="F1C232"/>
          </a:solidFill>
          <a:ln>
            <a:noFill/>
          </a:ln>
        </p:spPr>
        <p:txBody>
          <a:bodyPr anchorCtr="0" anchor="t" bIns="182850" lIns="182850" spcFirstLastPara="1" rIns="182850" wrap="square" tIns="182850">
            <a:normAutofit lnSpcReduction="20000"/>
          </a:bodyPr>
          <a:lstStyle/>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rPr lang="en-US" sz="2800">
                <a:solidFill>
                  <a:srgbClr val="121212"/>
                </a:solidFill>
                <a:latin typeface="Sarabun Medium"/>
                <a:ea typeface="Sarabun Medium"/>
                <a:cs typeface="Sarabun Medium"/>
                <a:sym typeface="Sarabun Medium"/>
              </a:rPr>
              <a:t>Want to go </a:t>
            </a:r>
            <a:r>
              <a:rPr b="1" lang="en-US" sz="2800">
                <a:solidFill>
                  <a:srgbClr val="121212"/>
                </a:solidFill>
                <a:latin typeface="Sarabun"/>
                <a:ea typeface="Sarabun"/>
                <a:cs typeface="Sarabun"/>
                <a:sym typeface="Sarabun"/>
              </a:rPr>
              <a:t>out of state</a:t>
            </a:r>
            <a:r>
              <a:rPr lang="en-US" sz="2800">
                <a:solidFill>
                  <a:srgbClr val="121212"/>
                </a:solidFill>
                <a:latin typeface="Sarabun Medium"/>
                <a:ea typeface="Sarabun Medium"/>
                <a:cs typeface="Sarabun Medium"/>
                <a:sym typeface="Sarabun Medium"/>
              </a:rPr>
              <a:t> but not pay out of state tuition?</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rPr lang="en-US" sz="2800">
                <a:solidFill>
                  <a:srgbClr val="121212"/>
                </a:solidFill>
                <a:latin typeface="Sarabun Medium"/>
                <a:ea typeface="Sarabun Medium"/>
                <a:cs typeface="Sarabun Medium"/>
                <a:sym typeface="Sarabun Medium"/>
              </a:rPr>
              <a:t>Western Undergraduate Exchange (WUE)</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p:txBody>
      </p:sp>
      <p:sp>
        <p:nvSpPr>
          <p:cNvPr id="697" name="Google Shape;697;p75"/>
          <p:cNvSpPr txBox="1"/>
          <p:nvPr/>
        </p:nvSpPr>
        <p:spPr>
          <a:xfrm>
            <a:off x="12645417" y="5096204"/>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b="1" lang="en-US" sz="2800" u="sng">
                <a:solidFill>
                  <a:srgbClr val="121212"/>
                </a:solidFill>
                <a:latin typeface="Roboto"/>
                <a:ea typeface="Roboto"/>
                <a:cs typeface="Roboto"/>
                <a:sym typeface="Roboto"/>
              </a:rPr>
              <a:t>Extra</a:t>
            </a:r>
            <a:endParaRPr b="1" sz="2200" u="sng">
              <a:solidFill>
                <a:srgbClr val="121212"/>
              </a:solidFill>
              <a:latin typeface="Roboto"/>
              <a:ea typeface="Roboto"/>
              <a:cs typeface="Roboto"/>
              <a:sym typeface="Roboto"/>
            </a:endParaRPr>
          </a:p>
        </p:txBody>
      </p:sp>
      <p:sp>
        <p:nvSpPr>
          <p:cNvPr id="698" name="Google Shape;698;p75"/>
          <p:cNvSpPr txBox="1"/>
          <p:nvPr/>
        </p:nvSpPr>
        <p:spPr>
          <a:xfrm>
            <a:off x="609994" y="5144058"/>
            <a:ext cx="3314400" cy="4107900"/>
          </a:xfrm>
          <a:prstGeom prst="rect">
            <a:avLst/>
          </a:prstGeom>
          <a:solidFill>
            <a:srgbClr val="F1C232"/>
          </a:solid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b="1" lang="en-US" sz="2800" u="sng">
                <a:solidFill>
                  <a:srgbClr val="121212"/>
                </a:solidFill>
                <a:latin typeface="Roboto"/>
                <a:ea typeface="Roboto"/>
                <a:cs typeface="Roboto"/>
                <a:sym typeface="Roboto"/>
              </a:rPr>
              <a:t>General Info</a:t>
            </a:r>
            <a:endParaRPr b="1" sz="2800">
              <a:solidFill>
                <a:schemeClr val="lt1"/>
              </a:solidFill>
              <a:latin typeface="Roboto"/>
              <a:ea typeface="Roboto"/>
              <a:cs typeface="Roboto"/>
              <a:sym typeface="Roboto"/>
            </a:endParaRPr>
          </a:p>
          <a:p>
            <a:pPr indent="0" lvl="0" marL="0" rtl="0" algn="l">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Many use the </a:t>
            </a:r>
            <a:r>
              <a:rPr b="1" lang="en-US" sz="2800">
                <a:solidFill>
                  <a:srgbClr val="121212"/>
                </a:solidFill>
                <a:latin typeface="Sarabun"/>
                <a:ea typeface="Sarabun"/>
                <a:cs typeface="Sarabun"/>
                <a:sym typeface="Sarabun"/>
              </a:rPr>
              <a:t>Common Application</a:t>
            </a:r>
            <a:r>
              <a:rPr lang="en-US" sz="2800">
                <a:solidFill>
                  <a:srgbClr val="121212"/>
                </a:solidFill>
                <a:latin typeface="Sarabun Medium"/>
                <a:ea typeface="Sarabun Medium"/>
                <a:cs typeface="Sarabun Medium"/>
                <a:sym typeface="Sarabun Medium"/>
              </a:rPr>
              <a:t> (check school website)</a:t>
            </a:r>
            <a:endParaRPr sz="2800">
              <a:solidFill>
                <a:srgbClr val="121212"/>
              </a:solidFill>
              <a:latin typeface="Sarabun Medium"/>
              <a:ea typeface="Sarabun Medium"/>
              <a:cs typeface="Sarabun Medium"/>
              <a:sym typeface="Sarabun Medium"/>
            </a:endParaRPr>
          </a:p>
        </p:txBody>
      </p:sp>
      <p:pic>
        <p:nvPicPr>
          <p:cNvPr id="699" name="Google Shape;699;p75"/>
          <p:cNvPicPr preferRelativeResize="0"/>
          <p:nvPr/>
        </p:nvPicPr>
        <p:blipFill>
          <a:blip r:embed="rId3">
            <a:alphaModFix/>
          </a:blip>
          <a:stretch>
            <a:fillRect/>
          </a:stretch>
        </p:blipFill>
        <p:spPr>
          <a:xfrm>
            <a:off x="6701000" y="1735375"/>
            <a:ext cx="3822744" cy="309018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76"/>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Community College</a:t>
            </a:r>
            <a:endParaRPr>
              <a:solidFill>
                <a:schemeClr val="lt1"/>
              </a:solidFill>
            </a:endParaRPr>
          </a:p>
        </p:txBody>
      </p:sp>
      <p:pic>
        <p:nvPicPr>
          <p:cNvPr id="706" name="Google Shape;706;p76"/>
          <p:cNvPicPr preferRelativeResize="0"/>
          <p:nvPr/>
        </p:nvPicPr>
        <p:blipFill rotWithShape="1">
          <a:blip r:embed="rId3">
            <a:alphaModFix/>
          </a:blip>
          <a:srcRect b="8985" l="6815" r="6806" t="7430"/>
          <a:stretch/>
        </p:blipFill>
        <p:spPr>
          <a:xfrm>
            <a:off x="7519375" y="1762474"/>
            <a:ext cx="3249250" cy="3144275"/>
          </a:xfrm>
          <a:prstGeom prst="rect">
            <a:avLst/>
          </a:prstGeom>
          <a:noFill/>
          <a:ln>
            <a:noFill/>
          </a:ln>
        </p:spPr>
      </p:pic>
      <p:sp>
        <p:nvSpPr>
          <p:cNvPr id="707" name="Google Shape;707;p76"/>
          <p:cNvSpPr txBox="1"/>
          <p:nvPr/>
        </p:nvSpPr>
        <p:spPr>
          <a:xfrm>
            <a:off x="4641869" y="5144058"/>
            <a:ext cx="3314400" cy="4107900"/>
          </a:xfrm>
          <a:prstGeom prst="rect">
            <a:avLst/>
          </a:prstGeom>
          <a:solidFill>
            <a:srgbClr val="F1C232"/>
          </a:solidFill>
          <a:ln>
            <a:noFill/>
          </a:ln>
        </p:spPr>
        <p:txBody>
          <a:bodyPr anchorCtr="0" anchor="t" bIns="182850" lIns="182850" spcFirstLastPara="1" rIns="182850" wrap="square" tIns="182850">
            <a:noAutofit/>
          </a:bodyPr>
          <a:lstStyle/>
          <a:p>
            <a:pPr indent="0" lvl="0" marL="0" rtl="0" algn="ctr">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Must have high school diploma</a:t>
            </a:r>
            <a:endParaRPr sz="28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15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 </a:t>
            </a:r>
            <a:r>
              <a:rPr lang="en-US" sz="2800">
                <a:solidFill>
                  <a:srgbClr val="121212"/>
                </a:solidFill>
                <a:latin typeface="Sarabun Medium"/>
                <a:ea typeface="Sarabun Medium"/>
                <a:cs typeface="Sarabun Medium"/>
                <a:sym typeface="Sarabun Medium"/>
              </a:rPr>
              <a:t>OR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15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Be </a:t>
            </a:r>
            <a:r>
              <a:rPr lang="en-US" sz="2800">
                <a:solidFill>
                  <a:srgbClr val="121212"/>
                </a:solidFill>
                <a:latin typeface="Sarabun Medium"/>
                <a:ea typeface="Sarabun Medium"/>
                <a:cs typeface="Sarabun Medium"/>
                <a:sym typeface="Sarabun Medium"/>
              </a:rPr>
              <a:t>at least </a:t>
            </a:r>
            <a:r>
              <a:rPr lang="en-US" sz="2800">
                <a:solidFill>
                  <a:srgbClr val="121212"/>
                </a:solidFill>
                <a:latin typeface="Sarabun Medium"/>
                <a:ea typeface="Sarabun Medium"/>
                <a:cs typeface="Sarabun Medium"/>
                <a:sym typeface="Sarabun Medium"/>
              </a:rPr>
              <a:t>18 years old</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p:txBody>
      </p:sp>
      <p:sp>
        <p:nvSpPr>
          <p:cNvPr id="708" name="Google Shape;708;p76"/>
          <p:cNvSpPr txBox="1"/>
          <p:nvPr/>
        </p:nvSpPr>
        <p:spPr>
          <a:xfrm>
            <a:off x="4641855" y="5135604"/>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lang="en-US" sz="2800" u="sng">
                <a:solidFill>
                  <a:srgbClr val="121212"/>
                </a:solidFill>
                <a:latin typeface="Calistoga"/>
                <a:ea typeface="Calistoga"/>
                <a:cs typeface="Calistoga"/>
                <a:sym typeface="Calistoga"/>
              </a:rPr>
              <a:t>Requirements</a:t>
            </a:r>
            <a:endParaRPr sz="2200" u="sng">
              <a:solidFill>
                <a:srgbClr val="121212"/>
              </a:solidFill>
              <a:latin typeface="Calistoga"/>
              <a:ea typeface="Calistoga"/>
              <a:cs typeface="Calistoga"/>
              <a:sym typeface="Calistoga"/>
            </a:endParaRPr>
          </a:p>
        </p:txBody>
      </p:sp>
      <p:sp>
        <p:nvSpPr>
          <p:cNvPr id="709" name="Google Shape;709;p76"/>
          <p:cNvSpPr txBox="1"/>
          <p:nvPr/>
        </p:nvSpPr>
        <p:spPr>
          <a:xfrm>
            <a:off x="8675457" y="5096208"/>
            <a:ext cx="3314400" cy="4155900"/>
          </a:xfrm>
          <a:prstGeom prst="rect">
            <a:avLst/>
          </a:prstGeom>
          <a:solidFill>
            <a:srgbClr val="F1C232"/>
          </a:solidFill>
          <a:ln>
            <a:noFill/>
          </a:ln>
        </p:spPr>
        <p:txBody>
          <a:bodyPr anchorCtr="0" anchor="t" bIns="182850" lIns="182850" spcFirstLastPara="1" rIns="182850" wrap="square" tIns="182850">
            <a:normAutofit/>
          </a:bodyPr>
          <a:lstStyle/>
          <a:p>
            <a:pPr indent="0" lvl="0" marL="0" rtl="0" algn="ctr">
              <a:spcBef>
                <a:spcPts val="0"/>
              </a:spcBef>
              <a:spcAft>
                <a:spcPts val="0"/>
              </a:spcAft>
              <a:buNone/>
            </a:pPr>
            <a:r>
              <a:t/>
            </a:r>
            <a:endParaRPr sz="2800">
              <a:solidFill>
                <a:srgbClr val="FFFFFF"/>
              </a:solidFill>
              <a:latin typeface="Sarabun Medium"/>
              <a:ea typeface="Sarabun Medium"/>
              <a:cs typeface="Sarabun Medium"/>
              <a:sym typeface="Sarabun Medium"/>
            </a:endParaRPr>
          </a:p>
          <a:p>
            <a:pPr indent="0" lvl="0" marL="0" rtl="0" algn="l">
              <a:spcBef>
                <a:spcPts val="0"/>
              </a:spcBef>
              <a:spcAft>
                <a:spcPts val="0"/>
              </a:spcAft>
              <a:buNone/>
            </a:pPr>
            <a:r>
              <a:t/>
            </a:r>
            <a:endParaRPr sz="2800">
              <a:solidFill>
                <a:srgbClr val="FFFFFF"/>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rPr lang="en-US" sz="2800">
                <a:solidFill>
                  <a:srgbClr val="121212"/>
                </a:solidFill>
                <a:latin typeface="Sarabun Medium"/>
                <a:ea typeface="Sarabun Medium"/>
                <a:cs typeface="Sarabun Medium"/>
                <a:sym typeface="Sarabun Medium"/>
              </a:rPr>
              <a:t>No letters of rec</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rPr lang="en-US" sz="2800">
                <a:solidFill>
                  <a:srgbClr val="121212"/>
                </a:solidFill>
                <a:latin typeface="Sarabun Medium"/>
                <a:ea typeface="Sarabun Medium"/>
                <a:cs typeface="Sarabun Medium"/>
                <a:sym typeface="Sarabun Medium"/>
              </a:rPr>
              <a:t>No essays</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ts val="1100"/>
              <a:buFont typeface="Arial"/>
              <a:buNone/>
            </a:pPr>
            <a:r>
              <a:rPr lang="en-US" sz="2800">
                <a:solidFill>
                  <a:srgbClr val="121212"/>
                </a:solidFill>
                <a:latin typeface="Sarabun Medium"/>
                <a:ea typeface="Sarabun Medium"/>
                <a:cs typeface="Sarabun Medium"/>
                <a:sym typeface="Sarabun Medium"/>
              </a:rPr>
              <a:t>No SAT/ACT</a:t>
            </a:r>
            <a:endParaRPr sz="2800">
              <a:solidFill>
                <a:srgbClr val="121212"/>
              </a:solidFill>
              <a:latin typeface="Sarabun Medium"/>
              <a:ea typeface="Sarabun Medium"/>
              <a:cs typeface="Sarabun Medium"/>
              <a:sym typeface="Sarabun Medium"/>
            </a:endParaRPr>
          </a:p>
        </p:txBody>
      </p:sp>
      <p:sp>
        <p:nvSpPr>
          <p:cNvPr id="710" name="Google Shape;710;p76"/>
          <p:cNvSpPr txBox="1"/>
          <p:nvPr/>
        </p:nvSpPr>
        <p:spPr>
          <a:xfrm>
            <a:off x="8698701" y="5135604"/>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lang="en-US" sz="2800" u="sng">
                <a:solidFill>
                  <a:srgbClr val="121212"/>
                </a:solidFill>
                <a:latin typeface="Calistoga"/>
                <a:ea typeface="Calistoga"/>
                <a:cs typeface="Calistoga"/>
                <a:sym typeface="Calistoga"/>
              </a:rPr>
              <a:t>Supplemental</a:t>
            </a:r>
            <a:endParaRPr sz="2200" u="sng">
              <a:solidFill>
                <a:srgbClr val="121212"/>
              </a:solidFill>
              <a:latin typeface="Calistoga"/>
              <a:ea typeface="Calistoga"/>
              <a:cs typeface="Calistoga"/>
              <a:sym typeface="Calistoga"/>
            </a:endParaRPr>
          </a:p>
        </p:txBody>
      </p:sp>
      <p:sp>
        <p:nvSpPr>
          <p:cNvPr id="711" name="Google Shape;711;p76"/>
          <p:cNvSpPr txBox="1"/>
          <p:nvPr/>
        </p:nvSpPr>
        <p:spPr>
          <a:xfrm>
            <a:off x="12645437" y="5096066"/>
            <a:ext cx="3314400" cy="4155900"/>
          </a:xfrm>
          <a:prstGeom prst="rect">
            <a:avLst/>
          </a:prstGeom>
          <a:solidFill>
            <a:srgbClr val="F1C232"/>
          </a:solidFill>
          <a:ln>
            <a:noFill/>
          </a:ln>
        </p:spPr>
        <p:txBody>
          <a:bodyPr anchorCtr="0" anchor="t" bIns="182850" lIns="182850" spcFirstLastPara="1" rIns="182850" wrap="square" tIns="182850">
            <a:normAutofit fontScale="92500" lnSpcReduction="20000"/>
          </a:bodyPr>
          <a:lstStyle/>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ct val="39285"/>
              <a:buFont typeface="Arial"/>
              <a:buNone/>
            </a:pPr>
            <a:r>
              <a:rPr lang="en-US" sz="2800">
                <a:solidFill>
                  <a:srgbClr val="121212"/>
                </a:solidFill>
                <a:latin typeface="Sarabun Medium"/>
                <a:ea typeface="Sarabun Medium"/>
                <a:cs typeface="Sarabun Medium"/>
                <a:sym typeface="Sarabun Medium"/>
              </a:rPr>
              <a:t>Certificate Programs available!</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ct val="39285"/>
              <a:buFont typeface="Arial"/>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ct val="39285"/>
              <a:buFont typeface="Arial"/>
              <a:buNone/>
            </a:pPr>
            <a:r>
              <a:rPr lang="en-US" sz="2800">
                <a:solidFill>
                  <a:srgbClr val="121212"/>
                </a:solidFill>
                <a:latin typeface="Sarabun Medium"/>
                <a:ea typeface="Sarabun Medium"/>
                <a:cs typeface="Sarabun Medium"/>
                <a:sym typeface="Sarabun Medium"/>
              </a:rPr>
              <a:t>Want to attend CC for free?</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ct val="39285"/>
              <a:buFont typeface="Arial"/>
              <a:buNone/>
            </a:pPr>
            <a:r>
              <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ct val="39285"/>
              <a:buFont typeface="Arial"/>
              <a:buNone/>
            </a:pPr>
            <a:r>
              <a:rPr lang="en-US" sz="2800">
                <a:solidFill>
                  <a:srgbClr val="121212"/>
                </a:solidFill>
                <a:latin typeface="Sarabun Medium"/>
                <a:ea typeface="Sarabun Medium"/>
                <a:cs typeface="Sarabun Medium"/>
                <a:sym typeface="Sarabun Medium"/>
              </a:rPr>
              <a:t>Promise Program;</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Clr>
                <a:schemeClr val="dk1"/>
              </a:buClr>
              <a:buSzPct val="39285"/>
              <a:buFont typeface="Arial"/>
              <a:buNone/>
            </a:pPr>
            <a:r>
              <a:rPr lang="en-US" sz="2800">
                <a:solidFill>
                  <a:srgbClr val="121212"/>
                </a:solidFill>
                <a:latin typeface="Sarabun Medium"/>
                <a:ea typeface="Sarabun Medium"/>
                <a:cs typeface="Sarabun Medium"/>
                <a:sym typeface="Sarabun Medium"/>
              </a:rPr>
              <a:t>Freshman Advantage</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p:txBody>
      </p:sp>
      <p:sp>
        <p:nvSpPr>
          <p:cNvPr id="712" name="Google Shape;712;p76"/>
          <p:cNvSpPr txBox="1"/>
          <p:nvPr/>
        </p:nvSpPr>
        <p:spPr>
          <a:xfrm>
            <a:off x="12645417" y="5096204"/>
            <a:ext cx="3314400" cy="800400"/>
          </a:xfrm>
          <a:prstGeom prst="rect">
            <a:avLst/>
          </a:prstGeom>
          <a:noFill/>
          <a:ln>
            <a:noFill/>
          </a:ln>
        </p:spPr>
        <p:txBody>
          <a:bodyPr anchorCtr="0" anchor="t" bIns="182850" lIns="182850" spcFirstLastPara="1" rIns="182850" wrap="square" tIns="182850">
            <a:spAutoFit/>
          </a:bodyPr>
          <a:lstStyle/>
          <a:p>
            <a:pPr indent="0" lvl="0" marL="0" rtl="0" algn="ctr">
              <a:spcBef>
                <a:spcPts val="0"/>
              </a:spcBef>
              <a:spcAft>
                <a:spcPts val="0"/>
              </a:spcAft>
              <a:buNone/>
            </a:pPr>
            <a:r>
              <a:rPr lang="en-US" sz="2800" u="sng">
                <a:solidFill>
                  <a:srgbClr val="121212"/>
                </a:solidFill>
                <a:latin typeface="Calistoga"/>
                <a:ea typeface="Calistoga"/>
                <a:cs typeface="Calistoga"/>
                <a:sym typeface="Calistoga"/>
              </a:rPr>
              <a:t>Extra</a:t>
            </a:r>
            <a:endParaRPr sz="2200" u="sng">
              <a:solidFill>
                <a:srgbClr val="121212"/>
              </a:solidFill>
              <a:latin typeface="Calistoga"/>
              <a:ea typeface="Calistoga"/>
              <a:cs typeface="Calistoga"/>
              <a:sym typeface="Calistoga"/>
            </a:endParaRPr>
          </a:p>
        </p:txBody>
      </p:sp>
      <p:sp>
        <p:nvSpPr>
          <p:cNvPr id="713" name="Google Shape;713;p76"/>
          <p:cNvSpPr txBox="1"/>
          <p:nvPr/>
        </p:nvSpPr>
        <p:spPr>
          <a:xfrm>
            <a:off x="609994" y="5144058"/>
            <a:ext cx="3314400" cy="4107900"/>
          </a:xfrm>
          <a:prstGeom prst="rect">
            <a:avLst/>
          </a:prstGeom>
          <a:solidFill>
            <a:srgbClr val="F1C232"/>
          </a:solid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lang="en-US" sz="2800" u="sng">
                <a:solidFill>
                  <a:srgbClr val="121212"/>
                </a:solidFill>
                <a:latin typeface="Calistoga"/>
                <a:ea typeface="Calistoga"/>
                <a:cs typeface="Calistoga"/>
                <a:sym typeface="Calistoga"/>
              </a:rPr>
              <a:t>General Info</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b="1" lang="en-US" sz="2800">
                <a:solidFill>
                  <a:srgbClr val="121212"/>
                </a:solidFill>
                <a:latin typeface="Sarabun"/>
                <a:ea typeface="Sarabun"/>
                <a:cs typeface="Sarabun"/>
                <a:sym typeface="Sarabun"/>
              </a:rPr>
              <a:t>116</a:t>
            </a:r>
            <a:r>
              <a:rPr lang="en-US" sz="2800">
                <a:solidFill>
                  <a:srgbClr val="121212"/>
                </a:solidFill>
                <a:latin typeface="Sarabun Medium"/>
                <a:ea typeface="Sarabun Medium"/>
                <a:cs typeface="Sarabun Medium"/>
                <a:sym typeface="Sarabun Medium"/>
              </a:rPr>
              <a:t> California Community Colleges</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4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rPr lang="en-US" sz="2800">
                <a:solidFill>
                  <a:srgbClr val="121212"/>
                </a:solidFill>
                <a:latin typeface="Sarabun Medium"/>
                <a:ea typeface="Sarabun Medium"/>
                <a:cs typeface="Sarabun Medium"/>
                <a:sym typeface="Sarabun Medium"/>
              </a:rPr>
              <a:t>Pathway to graduate from 4-year</a:t>
            </a:r>
            <a:endParaRPr sz="2800">
              <a:solidFill>
                <a:srgbClr val="121212"/>
              </a:solidFill>
              <a:latin typeface="Sarabun Medium"/>
              <a:ea typeface="Sarabun Medium"/>
              <a:cs typeface="Sarabun Medium"/>
              <a:sym typeface="Sarabun Medium"/>
            </a:endParaRPr>
          </a:p>
          <a:p>
            <a:pPr indent="0" lvl="0" marL="0" rtl="0" algn="ctr">
              <a:spcBef>
                <a:spcPts val="0"/>
              </a:spcBef>
              <a:spcAft>
                <a:spcPts val="0"/>
              </a:spcAft>
              <a:buNone/>
            </a:pPr>
            <a:r>
              <a:t/>
            </a:r>
            <a:endParaRPr sz="2800">
              <a:solidFill>
                <a:srgbClr val="121212"/>
              </a:solidFill>
              <a:latin typeface="Sarabun Medium"/>
              <a:ea typeface="Sarabun Medium"/>
              <a:cs typeface="Sarabun Medium"/>
              <a:sym typeface="Sarabun Medium"/>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77"/>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Get Your Student Involved!</a:t>
            </a:r>
            <a:endParaRPr>
              <a:solidFill>
                <a:schemeClr val="lt1"/>
              </a:solidFill>
            </a:endParaRPr>
          </a:p>
        </p:txBody>
      </p:sp>
      <p:sp>
        <p:nvSpPr>
          <p:cNvPr id="720" name="Google Shape;720;p77"/>
          <p:cNvSpPr/>
          <p:nvPr/>
        </p:nvSpPr>
        <p:spPr>
          <a:xfrm>
            <a:off x="8386600" y="4737600"/>
            <a:ext cx="7759635" cy="5603245"/>
          </a:xfrm>
          <a:custGeom>
            <a:rect b="b" l="l" r="r" t="t"/>
            <a:pathLst>
              <a:path extrusionOk="0" h="6917587" w="8527071">
                <a:moveTo>
                  <a:pt x="0" y="0"/>
                </a:moveTo>
                <a:lnTo>
                  <a:pt x="8527071" y="0"/>
                </a:lnTo>
                <a:lnTo>
                  <a:pt x="8527071" y="6917587"/>
                </a:lnTo>
                <a:lnTo>
                  <a:pt x="0" y="6917587"/>
                </a:lnTo>
                <a:lnTo>
                  <a:pt x="0" y="0"/>
                </a:lnTo>
                <a:close/>
              </a:path>
            </a:pathLst>
          </a:custGeom>
          <a:blipFill rotWithShape="1">
            <a:blip r:embed="rId3">
              <a:alphaModFix/>
            </a:blip>
            <a:stretch>
              <a:fillRect b="0" l="0" r="0" t="0"/>
            </a:stretch>
          </a:blipFill>
          <a:ln>
            <a:noFill/>
          </a:ln>
        </p:spPr>
      </p:sp>
      <p:grpSp>
        <p:nvGrpSpPr>
          <p:cNvPr id="721" name="Google Shape;721;p77"/>
          <p:cNvGrpSpPr/>
          <p:nvPr/>
        </p:nvGrpSpPr>
        <p:grpSpPr>
          <a:xfrm>
            <a:off x="5262086" y="5707096"/>
            <a:ext cx="2286000" cy="2342100"/>
            <a:chOff x="13153325" y="2186399"/>
            <a:chExt cx="2286000" cy="2342100"/>
          </a:xfrm>
        </p:grpSpPr>
        <p:sp>
          <p:nvSpPr>
            <p:cNvPr id="722" name="Google Shape;722;p77"/>
            <p:cNvSpPr/>
            <p:nvPr/>
          </p:nvSpPr>
          <p:spPr>
            <a:xfrm>
              <a:off x="13153325" y="2186399"/>
              <a:ext cx="2286000" cy="2342100"/>
            </a:xfrm>
            <a:prstGeom prst="ellipse">
              <a:avLst/>
            </a:prstGeom>
            <a:solidFill>
              <a:srgbClr val="2222E0"/>
            </a:solidFill>
            <a:ln cap="flat" cmpd="sng" w="7775">
              <a:solidFill>
                <a:schemeClr val="dk2"/>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t/>
              </a:r>
              <a:endParaRPr sz="1144">
                <a:latin typeface="Sarabun Medium"/>
                <a:ea typeface="Sarabun Medium"/>
                <a:cs typeface="Sarabun Medium"/>
                <a:sym typeface="Sarabun Medium"/>
              </a:endParaRPr>
            </a:p>
          </p:txBody>
        </p:sp>
        <p:sp>
          <p:nvSpPr>
            <p:cNvPr id="723" name="Google Shape;723;p77"/>
            <p:cNvSpPr txBox="1"/>
            <p:nvPr/>
          </p:nvSpPr>
          <p:spPr>
            <a:xfrm>
              <a:off x="13326127" y="3093315"/>
              <a:ext cx="1940400" cy="612600"/>
            </a:xfrm>
            <a:prstGeom prst="rect">
              <a:avLst/>
            </a:prstGeom>
            <a:noFill/>
            <a:ln>
              <a:noFill/>
            </a:ln>
          </p:spPr>
          <p:txBody>
            <a:bodyPr anchorCtr="0" anchor="t" bIns="74725" lIns="74725" spcFirstLastPara="1" rIns="74725" wrap="square" tIns="74725">
              <a:spAutoFit/>
            </a:bodyPr>
            <a:lstStyle/>
            <a:p>
              <a:pPr indent="0" lvl="0" marL="0" rtl="0" algn="ctr">
                <a:spcBef>
                  <a:spcPts val="0"/>
                </a:spcBef>
                <a:spcAft>
                  <a:spcPts val="0"/>
                </a:spcAft>
                <a:buNone/>
              </a:pPr>
              <a:r>
                <a:rPr lang="en-US" sz="3000">
                  <a:solidFill>
                    <a:schemeClr val="lt1"/>
                  </a:solidFill>
                  <a:latin typeface="Sarabun Medium"/>
                  <a:ea typeface="Sarabun Medium"/>
                  <a:cs typeface="Sarabun Medium"/>
                  <a:sym typeface="Sarabun Medium"/>
                </a:rPr>
                <a:t>Clubs</a:t>
              </a:r>
              <a:endParaRPr sz="3000">
                <a:solidFill>
                  <a:schemeClr val="lt1"/>
                </a:solidFill>
                <a:latin typeface="Sarabun Medium"/>
                <a:ea typeface="Sarabun Medium"/>
                <a:cs typeface="Sarabun Medium"/>
                <a:sym typeface="Sarabun Medium"/>
              </a:endParaRPr>
            </a:p>
          </p:txBody>
        </p:sp>
      </p:grpSp>
      <p:grpSp>
        <p:nvGrpSpPr>
          <p:cNvPr id="724" name="Google Shape;724;p77"/>
          <p:cNvGrpSpPr/>
          <p:nvPr/>
        </p:nvGrpSpPr>
        <p:grpSpPr>
          <a:xfrm>
            <a:off x="1315741" y="6522123"/>
            <a:ext cx="2286000" cy="2342100"/>
            <a:chOff x="4780400" y="4271299"/>
            <a:chExt cx="2286000" cy="2342100"/>
          </a:xfrm>
        </p:grpSpPr>
        <p:sp>
          <p:nvSpPr>
            <p:cNvPr id="725" name="Google Shape;725;p77"/>
            <p:cNvSpPr/>
            <p:nvPr/>
          </p:nvSpPr>
          <p:spPr>
            <a:xfrm>
              <a:off x="4780400" y="4271299"/>
              <a:ext cx="2286000" cy="2342100"/>
            </a:xfrm>
            <a:prstGeom prst="ellipse">
              <a:avLst/>
            </a:prstGeom>
            <a:solidFill>
              <a:srgbClr val="2222E0"/>
            </a:solidFill>
            <a:ln cap="flat" cmpd="sng" w="7775">
              <a:solidFill>
                <a:schemeClr val="dk2"/>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t/>
              </a:r>
              <a:endParaRPr sz="1144">
                <a:latin typeface="Sarabun Medium"/>
                <a:ea typeface="Sarabun Medium"/>
                <a:cs typeface="Sarabun Medium"/>
                <a:sym typeface="Sarabun Medium"/>
              </a:endParaRPr>
            </a:p>
          </p:txBody>
        </p:sp>
        <p:sp>
          <p:nvSpPr>
            <p:cNvPr id="726" name="Google Shape;726;p77"/>
            <p:cNvSpPr txBox="1"/>
            <p:nvPr/>
          </p:nvSpPr>
          <p:spPr>
            <a:xfrm>
              <a:off x="4953189" y="4989340"/>
              <a:ext cx="1940400" cy="1074600"/>
            </a:xfrm>
            <a:prstGeom prst="rect">
              <a:avLst/>
            </a:prstGeom>
            <a:noFill/>
            <a:ln>
              <a:noFill/>
            </a:ln>
          </p:spPr>
          <p:txBody>
            <a:bodyPr anchorCtr="0" anchor="t" bIns="74725" lIns="74725" spcFirstLastPara="1" rIns="74725" wrap="square" tIns="74725">
              <a:spAutoFit/>
            </a:bodyPr>
            <a:lstStyle/>
            <a:p>
              <a:pPr indent="0" lvl="0" marL="0" rtl="0" algn="ctr">
                <a:spcBef>
                  <a:spcPts val="0"/>
                </a:spcBef>
                <a:spcAft>
                  <a:spcPts val="0"/>
                </a:spcAft>
                <a:buNone/>
              </a:pPr>
              <a:r>
                <a:rPr lang="en-US" sz="3000">
                  <a:solidFill>
                    <a:schemeClr val="lt1"/>
                  </a:solidFill>
                  <a:latin typeface="Sarabun Medium"/>
                  <a:ea typeface="Sarabun Medium"/>
                  <a:cs typeface="Sarabun Medium"/>
                  <a:sym typeface="Sarabun Medium"/>
                </a:rPr>
                <a:t>Volunteer</a:t>
              </a:r>
              <a:endParaRPr sz="3000">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3000">
                  <a:solidFill>
                    <a:schemeClr val="lt1"/>
                  </a:solidFill>
                  <a:latin typeface="Sarabun Medium"/>
                  <a:ea typeface="Sarabun Medium"/>
                  <a:cs typeface="Sarabun Medium"/>
                  <a:sym typeface="Sarabun Medium"/>
                </a:rPr>
                <a:t>work</a:t>
              </a:r>
              <a:endParaRPr sz="3000">
                <a:solidFill>
                  <a:schemeClr val="lt1"/>
                </a:solidFill>
                <a:latin typeface="Sarabun Medium"/>
                <a:ea typeface="Sarabun Medium"/>
                <a:cs typeface="Sarabun Medium"/>
                <a:sym typeface="Sarabun Medium"/>
              </a:endParaRPr>
            </a:p>
          </p:txBody>
        </p:sp>
      </p:grpSp>
      <p:grpSp>
        <p:nvGrpSpPr>
          <p:cNvPr id="727" name="Google Shape;727;p77"/>
          <p:cNvGrpSpPr/>
          <p:nvPr/>
        </p:nvGrpSpPr>
        <p:grpSpPr>
          <a:xfrm>
            <a:off x="9339500" y="1963099"/>
            <a:ext cx="2286000" cy="2342100"/>
            <a:chOff x="8001000" y="2866499"/>
            <a:chExt cx="2286000" cy="2342100"/>
          </a:xfrm>
        </p:grpSpPr>
        <p:sp>
          <p:nvSpPr>
            <p:cNvPr id="728" name="Google Shape;728;p77"/>
            <p:cNvSpPr/>
            <p:nvPr/>
          </p:nvSpPr>
          <p:spPr>
            <a:xfrm>
              <a:off x="8001000" y="2866499"/>
              <a:ext cx="2286000" cy="2342100"/>
            </a:xfrm>
            <a:prstGeom prst="ellipse">
              <a:avLst/>
            </a:prstGeom>
            <a:solidFill>
              <a:srgbClr val="2222E0"/>
            </a:solidFill>
            <a:ln cap="flat" cmpd="sng" w="7775">
              <a:solidFill>
                <a:schemeClr val="dk2"/>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t/>
              </a:r>
              <a:endParaRPr sz="1144">
                <a:latin typeface="Sarabun Medium"/>
                <a:ea typeface="Sarabun Medium"/>
                <a:cs typeface="Sarabun Medium"/>
                <a:sym typeface="Sarabun Medium"/>
              </a:endParaRPr>
            </a:p>
          </p:txBody>
        </p:sp>
        <p:sp>
          <p:nvSpPr>
            <p:cNvPr id="729" name="Google Shape;729;p77"/>
            <p:cNvSpPr txBox="1"/>
            <p:nvPr/>
          </p:nvSpPr>
          <p:spPr>
            <a:xfrm>
              <a:off x="8173789" y="3584540"/>
              <a:ext cx="1940400" cy="906000"/>
            </a:xfrm>
            <a:prstGeom prst="rect">
              <a:avLst/>
            </a:prstGeom>
            <a:noFill/>
            <a:ln>
              <a:noFill/>
            </a:ln>
          </p:spPr>
          <p:txBody>
            <a:bodyPr anchorCtr="0" anchor="t" bIns="74725" lIns="74725" spcFirstLastPara="1" rIns="74725" wrap="square" tIns="74725">
              <a:spAutoFit/>
            </a:bodyPr>
            <a:lstStyle/>
            <a:p>
              <a:pPr indent="0" lvl="0" marL="0" rtl="0" algn="ctr">
                <a:spcBef>
                  <a:spcPts val="0"/>
                </a:spcBef>
                <a:spcAft>
                  <a:spcPts val="0"/>
                </a:spcAft>
                <a:buNone/>
              </a:pPr>
              <a:r>
                <a:rPr lang="en-US" sz="2452">
                  <a:solidFill>
                    <a:schemeClr val="lt1"/>
                  </a:solidFill>
                  <a:latin typeface="Sarabun Medium"/>
                  <a:ea typeface="Sarabun Medium"/>
                  <a:cs typeface="Sarabun Medium"/>
                  <a:sym typeface="Sarabun Medium"/>
                </a:rPr>
                <a:t>Work</a:t>
              </a:r>
              <a:endParaRPr sz="2452">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2452">
                  <a:solidFill>
                    <a:schemeClr val="lt1"/>
                  </a:solidFill>
                  <a:latin typeface="Sarabun Medium"/>
                  <a:ea typeface="Sarabun Medium"/>
                  <a:cs typeface="Sarabun Medium"/>
                  <a:sym typeface="Sarabun Medium"/>
                </a:rPr>
                <a:t>Experience</a:t>
              </a:r>
              <a:endParaRPr sz="2452">
                <a:solidFill>
                  <a:schemeClr val="lt1"/>
                </a:solidFill>
                <a:latin typeface="Sarabun Medium"/>
                <a:ea typeface="Sarabun Medium"/>
                <a:cs typeface="Sarabun Medium"/>
                <a:sym typeface="Sarabun Medium"/>
              </a:endParaRPr>
            </a:p>
          </p:txBody>
        </p:sp>
      </p:grpSp>
      <p:sp>
        <p:nvSpPr>
          <p:cNvPr id="730" name="Google Shape;730;p77"/>
          <p:cNvSpPr txBox="1"/>
          <p:nvPr/>
        </p:nvSpPr>
        <p:spPr>
          <a:xfrm>
            <a:off x="550350" y="2063640"/>
            <a:ext cx="7484100" cy="14892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None/>
            </a:pPr>
            <a:r>
              <a:rPr b="1" lang="en-US" sz="4500">
                <a:solidFill>
                  <a:srgbClr val="2222E0"/>
                </a:solidFill>
                <a:latin typeface="Roboto"/>
                <a:ea typeface="Roboto"/>
                <a:cs typeface="Roboto"/>
                <a:sym typeface="Roboto"/>
              </a:rPr>
              <a:t>Make your student’s high school career count at ETHS!</a:t>
            </a:r>
            <a:endParaRPr b="1">
              <a:solidFill>
                <a:srgbClr val="2222E0"/>
              </a:solidFill>
              <a:latin typeface="Roboto"/>
              <a:ea typeface="Roboto"/>
              <a:cs typeface="Roboto"/>
              <a:sym typeface="Roboto"/>
            </a:endParaRPr>
          </a:p>
        </p:txBody>
      </p:sp>
      <p:sp>
        <p:nvSpPr>
          <p:cNvPr id="731" name="Google Shape;731;p77"/>
          <p:cNvSpPr txBox="1"/>
          <p:nvPr/>
        </p:nvSpPr>
        <p:spPr>
          <a:xfrm>
            <a:off x="963600" y="3937565"/>
            <a:ext cx="6769200" cy="1384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2999">
                <a:solidFill>
                  <a:schemeClr val="dk1"/>
                </a:solidFill>
                <a:latin typeface="Sarabun"/>
                <a:ea typeface="Sarabun"/>
                <a:cs typeface="Sarabun"/>
                <a:sym typeface="Sarabun"/>
              </a:rPr>
              <a:t>Remember, most colleges are looking at the “whole student” and how they will be an asset to their campus! </a:t>
            </a:r>
            <a:endParaRPr>
              <a:solidFill>
                <a:schemeClr val="dk1"/>
              </a:solidFill>
              <a:latin typeface="Sarabun"/>
              <a:ea typeface="Sarabun"/>
              <a:cs typeface="Sarabun"/>
              <a:sym typeface="Sarabun"/>
            </a:endParaRPr>
          </a:p>
        </p:txBody>
      </p:sp>
      <p:grpSp>
        <p:nvGrpSpPr>
          <p:cNvPr id="732" name="Google Shape;732;p77"/>
          <p:cNvGrpSpPr/>
          <p:nvPr/>
        </p:nvGrpSpPr>
        <p:grpSpPr>
          <a:xfrm>
            <a:off x="13860234" y="1888946"/>
            <a:ext cx="2286000" cy="2342100"/>
            <a:chOff x="13153325" y="2186399"/>
            <a:chExt cx="2286000" cy="2342100"/>
          </a:xfrm>
        </p:grpSpPr>
        <p:sp>
          <p:nvSpPr>
            <p:cNvPr id="733" name="Google Shape;733;p77"/>
            <p:cNvSpPr/>
            <p:nvPr/>
          </p:nvSpPr>
          <p:spPr>
            <a:xfrm>
              <a:off x="13153325" y="2186399"/>
              <a:ext cx="2286000" cy="2342100"/>
            </a:xfrm>
            <a:prstGeom prst="ellipse">
              <a:avLst/>
            </a:prstGeom>
            <a:solidFill>
              <a:srgbClr val="2222E0"/>
            </a:solidFill>
            <a:ln cap="flat" cmpd="sng" w="7775">
              <a:solidFill>
                <a:schemeClr val="dk2"/>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t/>
              </a:r>
              <a:endParaRPr sz="1144">
                <a:latin typeface="Sarabun Medium"/>
                <a:ea typeface="Sarabun Medium"/>
                <a:cs typeface="Sarabun Medium"/>
                <a:sym typeface="Sarabun Medium"/>
              </a:endParaRPr>
            </a:p>
          </p:txBody>
        </p:sp>
        <p:sp>
          <p:nvSpPr>
            <p:cNvPr id="734" name="Google Shape;734;p77"/>
            <p:cNvSpPr txBox="1"/>
            <p:nvPr/>
          </p:nvSpPr>
          <p:spPr>
            <a:xfrm>
              <a:off x="13326114" y="2689451"/>
              <a:ext cx="1940400" cy="1329600"/>
            </a:xfrm>
            <a:prstGeom prst="rect">
              <a:avLst/>
            </a:prstGeom>
            <a:noFill/>
            <a:ln>
              <a:noFill/>
            </a:ln>
          </p:spPr>
          <p:txBody>
            <a:bodyPr anchorCtr="0" anchor="t" bIns="74725" lIns="74725" spcFirstLastPara="1" rIns="74725" wrap="square" tIns="74725">
              <a:spAutoFit/>
            </a:bodyPr>
            <a:lstStyle/>
            <a:p>
              <a:pPr indent="0" lvl="0" marL="0" rtl="0" algn="ctr">
                <a:spcBef>
                  <a:spcPts val="0"/>
                </a:spcBef>
                <a:spcAft>
                  <a:spcPts val="0"/>
                </a:spcAft>
                <a:buNone/>
              </a:pPr>
              <a:r>
                <a:rPr lang="en-US" sz="2552">
                  <a:solidFill>
                    <a:schemeClr val="lt1"/>
                  </a:solidFill>
                  <a:latin typeface="Sarabun Medium"/>
                  <a:ea typeface="Sarabun Medium"/>
                  <a:cs typeface="Sarabun Medium"/>
                  <a:sym typeface="Sarabun Medium"/>
                </a:rPr>
                <a:t>Extra-</a:t>
              </a:r>
              <a:endParaRPr sz="2552">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2552">
                  <a:solidFill>
                    <a:schemeClr val="lt1"/>
                  </a:solidFill>
                  <a:latin typeface="Sarabun Medium"/>
                  <a:ea typeface="Sarabun Medium"/>
                  <a:cs typeface="Sarabun Medium"/>
                  <a:sym typeface="Sarabun Medium"/>
                </a:rPr>
                <a:t>curricular</a:t>
              </a:r>
              <a:endParaRPr sz="2552">
                <a:solidFill>
                  <a:schemeClr val="lt1"/>
                </a:solidFill>
                <a:latin typeface="Sarabun Medium"/>
                <a:ea typeface="Sarabun Medium"/>
                <a:cs typeface="Sarabun Medium"/>
                <a:sym typeface="Sarabun Medium"/>
              </a:endParaRPr>
            </a:p>
            <a:p>
              <a:pPr indent="0" lvl="0" marL="0" rtl="0" algn="ctr">
                <a:spcBef>
                  <a:spcPts val="0"/>
                </a:spcBef>
                <a:spcAft>
                  <a:spcPts val="0"/>
                </a:spcAft>
                <a:buNone/>
              </a:pPr>
              <a:r>
                <a:rPr lang="en-US" sz="2552">
                  <a:solidFill>
                    <a:schemeClr val="lt1"/>
                  </a:solidFill>
                  <a:latin typeface="Sarabun Medium"/>
                  <a:ea typeface="Sarabun Medium"/>
                  <a:cs typeface="Sarabun Medium"/>
                  <a:sym typeface="Sarabun Medium"/>
                </a:rPr>
                <a:t>activities</a:t>
              </a:r>
              <a:endParaRPr sz="2552">
                <a:solidFill>
                  <a:schemeClr val="lt1"/>
                </a:solidFill>
                <a:latin typeface="Sarabun Medium"/>
                <a:ea typeface="Sarabun Medium"/>
                <a:cs typeface="Sarabun Medium"/>
                <a:sym typeface="Sarabun Medium"/>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78"/>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Sophomore Classroom Lesson</a:t>
            </a:r>
            <a:endParaRPr>
              <a:solidFill>
                <a:schemeClr val="lt1"/>
              </a:solidFill>
            </a:endParaRPr>
          </a:p>
        </p:txBody>
      </p:sp>
      <p:pic>
        <p:nvPicPr>
          <p:cNvPr id="741" name="Google Shape;741;p78"/>
          <p:cNvPicPr preferRelativeResize="0"/>
          <p:nvPr>
            <p:ph idx="2" type="pic"/>
          </p:nvPr>
        </p:nvPicPr>
        <p:blipFill rotWithShape="1">
          <a:blip r:embed="rId3">
            <a:alphaModFix/>
          </a:blip>
          <a:srcRect b="0" l="31469" r="31469" t="0"/>
          <a:stretch/>
        </p:blipFill>
        <p:spPr>
          <a:xfrm>
            <a:off x="3375100" y="1793150"/>
            <a:ext cx="5074799" cy="7578901"/>
          </a:xfrm>
          <a:prstGeom prst="rect">
            <a:avLst/>
          </a:prstGeom>
          <a:noFill/>
          <a:ln>
            <a:noFill/>
          </a:ln>
        </p:spPr>
      </p:pic>
      <p:sp>
        <p:nvSpPr>
          <p:cNvPr id="742" name="Google Shape;742;p78"/>
          <p:cNvSpPr txBox="1"/>
          <p:nvPr>
            <p:ph idx="4294967295" type="subTitle"/>
          </p:nvPr>
        </p:nvSpPr>
        <p:spPr>
          <a:xfrm>
            <a:off x="9732825" y="3055800"/>
            <a:ext cx="6400800" cy="4175400"/>
          </a:xfrm>
          <a:prstGeom prst="rect">
            <a:avLst/>
          </a:prstGeom>
          <a:solidFill>
            <a:srgbClr val="F1C232"/>
          </a:solidFill>
        </p:spPr>
        <p:txBody>
          <a:bodyPr anchorCtr="0" anchor="t" bIns="182850" lIns="182850" spcFirstLastPara="1" rIns="182850" wrap="square" tIns="182850">
            <a:spAutoFit/>
          </a:bodyPr>
          <a:lstStyle/>
          <a:p>
            <a:pPr indent="0" lvl="0" marL="0" rtl="0" algn="l">
              <a:spcBef>
                <a:spcPts val="0"/>
              </a:spcBef>
              <a:spcAft>
                <a:spcPts val="0"/>
              </a:spcAft>
              <a:buNone/>
            </a:pPr>
            <a:r>
              <a:rPr b="1" lang="en-US" u="sng">
                <a:solidFill>
                  <a:srgbClr val="121212"/>
                </a:solidFill>
              </a:rPr>
              <a:t>Lesson Objectives:</a:t>
            </a:r>
            <a:endParaRPr b="1" u="sng">
              <a:solidFill>
                <a:srgbClr val="121212"/>
              </a:solidFill>
            </a:endParaRPr>
          </a:p>
          <a:p>
            <a:pPr indent="-431800" lvl="0" marL="457200" rtl="0" algn="l">
              <a:spcBef>
                <a:spcPts val="3200"/>
              </a:spcBef>
              <a:spcAft>
                <a:spcPts val="0"/>
              </a:spcAft>
              <a:buClr>
                <a:srgbClr val="121212"/>
              </a:buClr>
              <a:buSzPts val="3200"/>
              <a:buChar char="●"/>
            </a:pPr>
            <a:r>
              <a:rPr lang="en-US" sz="3200">
                <a:solidFill>
                  <a:srgbClr val="121212"/>
                </a:solidFill>
              </a:rPr>
              <a:t>Take the </a:t>
            </a:r>
            <a:r>
              <a:rPr lang="en-US" sz="3200">
                <a:solidFill>
                  <a:srgbClr val="121212"/>
                </a:solidFill>
              </a:rPr>
              <a:t>CA Colleges </a:t>
            </a:r>
            <a:r>
              <a:rPr b="1" lang="en-US" sz="3200">
                <a:solidFill>
                  <a:srgbClr val="121212"/>
                </a:solidFill>
              </a:rPr>
              <a:t>Interest Profiler </a:t>
            </a:r>
            <a:r>
              <a:rPr lang="en-US" sz="3200">
                <a:solidFill>
                  <a:srgbClr val="121212"/>
                </a:solidFill>
              </a:rPr>
              <a:t>Assessment</a:t>
            </a:r>
            <a:endParaRPr sz="3200">
              <a:solidFill>
                <a:srgbClr val="121212"/>
              </a:solidFill>
            </a:endParaRPr>
          </a:p>
          <a:p>
            <a:pPr indent="-431800" lvl="0" marL="457200" rtl="0" algn="l">
              <a:spcBef>
                <a:spcPts val="0"/>
              </a:spcBef>
              <a:spcAft>
                <a:spcPts val="0"/>
              </a:spcAft>
              <a:buClr>
                <a:srgbClr val="121212"/>
              </a:buClr>
              <a:buSzPts val="3200"/>
              <a:buChar char="●"/>
            </a:pPr>
            <a:r>
              <a:rPr lang="en-US" sz="3200">
                <a:solidFill>
                  <a:srgbClr val="121212"/>
                </a:solidFill>
              </a:rPr>
              <a:t>Explore Career Options</a:t>
            </a:r>
            <a:endParaRPr sz="3200">
              <a:solidFill>
                <a:srgbClr val="121212"/>
              </a:solidFill>
            </a:endParaRPr>
          </a:p>
          <a:p>
            <a:pPr indent="-431800" lvl="0" marL="457200" rtl="0" algn="l">
              <a:spcBef>
                <a:spcPts val="0"/>
              </a:spcBef>
              <a:spcAft>
                <a:spcPts val="0"/>
              </a:spcAft>
              <a:buClr>
                <a:srgbClr val="121212"/>
              </a:buClr>
              <a:buSzPts val="3200"/>
              <a:buChar char="●"/>
            </a:pPr>
            <a:r>
              <a:rPr lang="en-US" sz="3200">
                <a:solidFill>
                  <a:srgbClr val="121212"/>
                </a:solidFill>
              </a:rPr>
              <a:t>Discover tools to “Get in the Game!” of being future ready!</a:t>
            </a:r>
            <a:endParaRPr sz="3200">
              <a:solidFill>
                <a:srgbClr val="12121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79"/>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California Colleges - Explore Colleges &amp; Careers!</a:t>
            </a:r>
            <a:endParaRPr>
              <a:solidFill>
                <a:schemeClr val="lt1"/>
              </a:solidFill>
            </a:endParaRPr>
          </a:p>
        </p:txBody>
      </p:sp>
      <p:sp>
        <p:nvSpPr>
          <p:cNvPr id="749" name="Google Shape;749;p79"/>
          <p:cNvSpPr txBox="1"/>
          <p:nvPr/>
        </p:nvSpPr>
        <p:spPr>
          <a:xfrm>
            <a:off x="370753" y="1898095"/>
            <a:ext cx="16966500" cy="70206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Explore potential colleges your student is interested in attending</a:t>
            </a:r>
            <a:endParaRPr sz="3000">
              <a:solidFill>
                <a:srgbClr val="121212"/>
              </a:solidFill>
              <a:latin typeface="Sarabun Medium"/>
              <a:ea typeface="Sarabun Medium"/>
              <a:cs typeface="Sarabun Medium"/>
              <a:sym typeface="Sarabun Medium"/>
            </a:endParaRPr>
          </a:p>
          <a:p>
            <a:pPr indent="-419100" lvl="1" marL="914400" rtl="0" algn="l">
              <a:lnSpc>
                <a:spcPct val="115000"/>
              </a:lnSpc>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Location, cost, programs offered, etc.</a:t>
            </a:r>
            <a:endParaRPr sz="3000">
              <a:solidFill>
                <a:srgbClr val="121212"/>
              </a:solidFill>
              <a:latin typeface="Sarabun Medium"/>
              <a:ea typeface="Sarabun Medium"/>
              <a:cs typeface="Sarabun Medium"/>
              <a:sym typeface="Sarabun Medium"/>
            </a:endParaRPr>
          </a:p>
          <a:p>
            <a:pPr indent="-419100" lvl="1" marL="914400" rtl="0" algn="l">
              <a:lnSpc>
                <a:spcPct val="115000"/>
              </a:lnSpc>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Start building your student’s college list</a:t>
            </a:r>
            <a:endParaRPr sz="3000">
              <a:solidFill>
                <a:srgbClr val="121212"/>
              </a:solidFill>
              <a:latin typeface="Sarabun Medium"/>
              <a:ea typeface="Sarabun Medium"/>
              <a:cs typeface="Sarabun Medium"/>
              <a:sym typeface="Sarabun Medium"/>
            </a:endParaRPr>
          </a:p>
          <a:p>
            <a:pPr indent="-419100" lvl="0" marL="457200" rtl="0" algn="l">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Explore careers that align with your student’s strengths and interests</a:t>
            </a:r>
            <a:endParaRPr sz="3000">
              <a:solidFill>
                <a:srgbClr val="121212"/>
              </a:solidFill>
              <a:latin typeface="Sarabun Medium"/>
              <a:ea typeface="Sarabun Medium"/>
              <a:cs typeface="Sarabun Medium"/>
              <a:sym typeface="Sarabun Medium"/>
            </a:endParaRPr>
          </a:p>
          <a:p>
            <a:pPr indent="-419100" lvl="1" marL="914400" rtl="0" algn="l">
              <a:lnSpc>
                <a:spcPct val="115000"/>
              </a:lnSpc>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“Intelligences” or “Interest Profiler” assessments</a:t>
            </a:r>
            <a:endParaRPr sz="3000">
              <a:solidFill>
                <a:srgbClr val="121212"/>
              </a:solidFill>
              <a:latin typeface="Sarabun Medium"/>
              <a:ea typeface="Sarabun Medium"/>
              <a:cs typeface="Sarabun Medium"/>
              <a:sym typeface="Sarabun Medium"/>
            </a:endParaRPr>
          </a:p>
          <a:p>
            <a:pPr indent="-419100" lvl="1" marL="914400" rtl="0" algn="l">
              <a:lnSpc>
                <a:spcPct val="115000"/>
              </a:lnSpc>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Explore career options for your student based off their results</a:t>
            </a:r>
            <a:endParaRPr sz="3000">
              <a:solidFill>
                <a:srgbClr val="121212"/>
              </a:solidFill>
              <a:latin typeface="Sarabun Medium"/>
              <a:ea typeface="Sarabun Medium"/>
              <a:cs typeface="Sarabun Medium"/>
              <a:sym typeface="Sarabun Medium"/>
            </a:endParaRPr>
          </a:p>
          <a:p>
            <a:pPr indent="-419100" lvl="0" marL="457200" rtl="0" algn="l">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Learn about how to fill out the FAFSA/CADAA and/or about scholarships</a:t>
            </a:r>
            <a:endParaRPr sz="3000">
              <a:solidFill>
                <a:srgbClr val="121212"/>
              </a:solidFill>
              <a:latin typeface="Sarabun Medium"/>
              <a:ea typeface="Sarabun Medium"/>
              <a:cs typeface="Sarabun Medium"/>
              <a:sym typeface="Sarabun Medium"/>
            </a:endParaRPr>
          </a:p>
          <a:p>
            <a:pPr indent="-419100" lvl="1" marL="914400" rtl="0" algn="l">
              <a:lnSpc>
                <a:spcPct val="115000"/>
              </a:lnSpc>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Financial Aid Tab</a:t>
            </a:r>
            <a:endParaRPr sz="3000">
              <a:solidFill>
                <a:srgbClr val="121212"/>
              </a:solidFill>
              <a:latin typeface="Sarabun Medium"/>
              <a:ea typeface="Sarabun Medium"/>
              <a:cs typeface="Sarabun Medium"/>
              <a:sym typeface="Sarabun Medium"/>
            </a:endParaRPr>
          </a:p>
          <a:p>
            <a:pPr indent="0" lvl="0" marL="0" rtl="0" algn="l">
              <a:spcBef>
                <a:spcPts val="1200"/>
              </a:spcBef>
              <a:spcAft>
                <a:spcPts val="0"/>
              </a:spcAft>
              <a:buNone/>
            </a:pPr>
            <a:r>
              <a:t/>
            </a:r>
            <a:endParaRPr sz="3000">
              <a:solidFill>
                <a:srgbClr val="121212"/>
              </a:solidFill>
              <a:highlight>
                <a:srgbClr val="FFD966"/>
              </a:highlight>
              <a:latin typeface="Sarabun Medium"/>
              <a:ea typeface="Sarabun Medium"/>
              <a:cs typeface="Sarabun Medium"/>
              <a:sym typeface="Sarabun Medium"/>
            </a:endParaRPr>
          </a:p>
          <a:p>
            <a:pPr indent="0" lvl="0" marL="0" rtl="0" algn="l">
              <a:spcBef>
                <a:spcPts val="0"/>
              </a:spcBef>
              <a:spcAft>
                <a:spcPts val="0"/>
              </a:spcAft>
              <a:buNone/>
            </a:pPr>
            <a:r>
              <a:t/>
            </a:r>
            <a:endParaRPr sz="3300">
              <a:solidFill>
                <a:srgbClr val="121212"/>
              </a:solidFill>
              <a:highlight>
                <a:srgbClr val="FFD966"/>
              </a:highlight>
              <a:latin typeface="Sarabun Medium"/>
              <a:ea typeface="Sarabun Medium"/>
              <a:cs typeface="Sarabun Medium"/>
              <a:sym typeface="Sarabun Medium"/>
            </a:endParaRPr>
          </a:p>
          <a:p>
            <a:pPr indent="0" lvl="0" marL="0" rtl="0" algn="l">
              <a:spcBef>
                <a:spcPts val="0"/>
              </a:spcBef>
              <a:spcAft>
                <a:spcPts val="0"/>
              </a:spcAft>
              <a:buNone/>
            </a:pPr>
            <a:r>
              <a:t/>
            </a:r>
            <a:endParaRPr sz="3000">
              <a:solidFill>
                <a:srgbClr val="121212"/>
              </a:solidFill>
              <a:highlight>
                <a:srgbClr val="FFD966"/>
              </a:highlight>
              <a:latin typeface="Sarabun Medium"/>
              <a:ea typeface="Sarabun Medium"/>
              <a:cs typeface="Sarabun Medium"/>
              <a:sym typeface="Sarabun Medium"/>
            </a:endParaRPr>
          </a:p>
          <a:p>
            <a:pPr indent="0" lvl="0" marL="0" rtl="0" algn="l">
              <a:spcBef>
                <a:spcPts val="0"/>
              </a:spcBef>
              <a:spcAft>
                <a:spcPts val="0"/>
              </a:spcAft>
              <a:buNone/>
            </a:pPr>
            <a:r>
              <a:t/>
            </a:r>
            <a:endParaRPr sz="3000">
              <a:solidFill>
                <a:srgbClr val="121212"/>
              </a:solidFill>
              <a:highlight>
                <a:srgbClr val="FFD966"/>
              </a:highlight>
              <a:latin typeface="Sarabun Medium"/>
              <a:ea typeface="Sarabun Medium"/>
              <a:cs typeface="Sarabun Medium"/>
              <a:sym typeface="Sarabun Medium"/>
            </a:endParaRPr>
          </a:p>
          <a:p>
            <a:pPr indent="-419100" lvl="0" marL="457200" rtl="0" algn="l">
              <a:spcBef>
                <a:spcPts val="0"/>
              </a:spcBef>
              <a:spcAft>
                <a:spcPts val="0"/>
              </a:spcAft>
              <a:buClr>
                <a:srgbClr val="121212"/>
              </a:buClr>
              <a:buSzPts val="3000"/>
              <a:buFont typeface="Sarabun Medium"/>
              <a:buChar char="★"/>
            </a:pPr>
            <a:r>
              <a:rPr lang="en-US" sz="3000">
                <a:solidFill>
                  <a:srgbClr val="121212"/>
                </a:solidFill>
                <a:highlight>
                  <a:srgbClr val="FFD966"/>
                </a:highlight>
                <a:latin typeface="Sarabun Medium"/>
                <a:ea typeface="Sarabun Medium"/>
                <a:cs typeface="Sarabun Medium"/>
                <a:sym typeface="Sarabun Medium"/>
              </a:rPr>
              <a:t>Have your student log in to </a:t>
            </a:r>
            <a:r>
              <a:rPr b="1" lang="en-US" sz="3000">
                <a:solidFill>
                  <a:srgbClr val="121212"/>
                </a:solidFill>
                <a:highlight>
                  <a:srgbClr val="FFD966"/>
                </a:highlight>
                <a:latin typeface="Sarabun"/>
                <a:ea typeface="Sarabun"/>
                <a:cs typeface="Sarabun"/>
                <a:sym typeface="Sarabun"/>
              </a:rPr>
              <a:t>CaliforniaColleges.edu </a:t>
            </a:r>
            <a:r>
              <a:rPr lang="en-US" sz="3000">
                <a:solidFill>
                  <a:srgbClr val="121212"/>
                </a:solidFill>
                <a:highlight>
                  <a:srgbClr val="FFD966"/>
                </a:highlight>
                <a:latin typeface="Sarabun Medium"/>
                <a:ea typeface="Sarabun Medium"/>
                <a:cs typeface="Sarabun Medium"/>
                <a:sym typeface="Sarabun Medium"/>
              </a:rPr>
              <a:t>with their SVUSD Student Email and password!</a:t>
            </a:r>
            <a:endParaRPr sz="3000">
              <a:solidFill>
                <a:srgbClr val="121212"/>
              </a:solidFill>
              <a:highlight>
                <a:srgbClr val="FFD966"/>
              </a:highlight>
              <a:latin typeface="Sarabun Medium"/>
              <a:ea typeface="Sarabun Medium"/>
              <a:cs typeface="Sarabun Medium"/>
              <a:sym typeface="Sarabun Medium"/>
            </a:endParaRPr>
          </a:p>
        </p:txBody>
      </p:sp>
      <p:pic>
        <p:nvPicPr>
          <p:cNvPr id="750" name="Google Shape;750;p79"/>
          <p:cNvPicPr preferRelativeResize="0"/>
          <p:nvPr/>
        </p:nvPicPr>
        <p:blipFill>
          <a:blip r:embed="rId3">
            <a:alphaModFix/>
          </a:blip>
          <a:stretch>
            <a:fillRect/>
          </a:stretch>
        </p:blipFill>
        <p:spPr>
          <a:xfrm>
            <a:off x="6016050" y="5701369"/>
            <a:ext cx="6255925" cy="20104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80"/>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California Colleges - College tab</a:t>
            </a:r>
            <a:endParaRPr>
              <a:solidFill>
                <a:schemeClr val="lt1"/>
              </a:solidFill>
            </a:endParaRPr>
          </a:p>
        </p:txBody>
      </p:sp>
      <p:pic>
        <p:nvPicPr>
          <p:cNvPr id="757" name="Google Shape;757;p80"/>
          <p:cNvPicPr preferRelativeResize="0"/>
          <p:nvPr/>
        </p:nvPicPr>
        <p:blipFill>
          <a:blip r:embed="rId3">
            <a:alphaModFix/>
          </a:blip>
          <a:stretch>
            <a:fillRect/>
          </a:stretch>
        </p:blipFill>
        <p:spPr>
          <a:xfrm>
            <a:off x="582100" y="1782000"/>
            <a:ext cx="15776424" cy="7559450"/>
          </a:xfrm>
          <a:prstGeom prst="rect">
            <a:avLst/>
          </a:prstGeom>
          <a:noFill/>
          <a:ln cap="flat" cmpd="sng" w="9525">
            <a:solidFill>
              <a:srgbClr val="5D3730"/>
            </a:solidFill>
            <a:prstDash val="solid"/>
            <a:round/>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81"/>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California Colleges - Career tab</a:t>
            </a:r>
            <a:endParaRPr>
              <a:solidFill>
                <a:schemeClr val="lt1"/>
              </a:solidFill>
            </a:endParaRPr>
          </a:p>
        </p:txBody>
      </p:sp>
      <p:pic>
        <p:nvPicPr>
          <p:cNvPr id="764" name="Google Shape;764;p81"/>
          <p:cNvPicPr preferRelativeResize="0"/>
          <p:nvPr/>
        </p:nvPicPr>
        <p:blipFill rotWithShape="1">
          <a:blip r:embed="rId3">
            <a:alphaModFix/>
          </a:blip>
          <a:srcRect b="0" l="0" r="970" t="0"/>
          <a:stretch/>
        </p:blipFill>
        <p:spPr>
          <a:xfrm>
            <a:off x="284700" y="2063450"/>
            <a:ext cx="15949026" cy="6903375"/>
          </a:xfrm>
          <a:prstGeom prst="rect">
            <a:avLst/>
          </a:prstGeom>
          <a:noFill/>
          <a:ln cap="flat" cmpd="sng" w="9525">
            <a:solidFill>
              <a:srgbClr val="7B8486"/>
            </a:solidFill>
            <a:prstDash val="solid"/>
            <a:round/>
            <a:headEnd len="sm" w="sm" type="none"/>
            <a:tailEnd len="sm" w="sm" type="none"/>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82"/>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California Colleges - Financial Aid tab</a:t>
            </a:r>
            <a:endParaRPr>
              <a:solidFill>
                <a:schemeClr val="lt1"/>
              </a:solidFill>
            </a:endParaRPr>
          </a:p>
        </p:txBody>
      </p:sp>
      <p:pic>
        <p:nvPicPr>
          <p:cNvPr id="771" name="Google Shape;771;p82"/>
          <p:cNvPicPr preferRelativeResize="0"/>
          <p:nvPr/>
        </p:nvPicPr>
        <p:blipFill>
          <a:blip r:embed="rId3">
            <a:alphaModFix/>
          </a:blip>
          <a:stretch>
            <a:fillRect/>
          </a:stretch>
        </p:blipFill>
        <p:spPr>
          <a:xfrm>
            <a:off x="456150" y="1757775"/>
            <a:ext cx="15933849" cy="7647224"/>
          </a:xfrm>
          <a:prstGeom prst="rect">
            <a:avLst/>
          </a:prstGeom>
          <a:noFill/>
          <a:ln cap="flat" cmpd="sng" w="9525">
            <a:solidFill>
              <a:srgbClr val="5D3730"/>
            </a:solidFill>
            <a:prstDash val="solid"/>
            <a:round/>
            <a:headEnd len="sm" w="sm" type="none"/>
            <a:tailEnd len="sm" w="sm" type="none"/>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83"/>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College &amp; Career Resources</a:t>
            </a:r>
            <a:endParaRPr>
              <a:solidFill>
                <a:schemeClr val="lt1"/>
              </a:solidFill>
            </a:endParaRPr>
          </a:p>
        </p:txBody>
      </p:sp>
      <p:sp>
        <p:nvSpPr>
          <p:cNvPr id="778" name="Google Shape;778;p83"/>
          <p:cNvSpPr txBox="1"/>
          <p:nvPr/>
        </p:nvSpPr>
        <p:spPr>
          <a:xfrm>
            <a:off x="591200" y="1617075"/>
            <a:ext cx="17278200" cy="843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000">
              <a:solidFill>
                <a:srgbClr val="121212"/>
              </a:solidFill>
              <a:latin typeface="Sarabun"/>
              <a:ea typeface="Sarabun"/>
              <a:cs typeface="Sarabun"/>
              <a:sym typeface="Sarabun"/>
            </a:endParaRPr>
          </a:p>
          <a:p>
            <a:pPr indent="-419100" lvl="0" marL="457200" rtl="0" algn="l">
              <a:spcBef>
                <a:spcPts val="0"/>
              </a:spcBef>
              <a:spcAft>
                <a:spcPts val="0"/>
              </a:spcAft>
              <a:buClr>
                <a:srgbClr val="121212"/>
              </a:buClr>
              <a:buSzPts val="3000"/>
              <a:buFont typeface="Sarabun Medium"/>
              <a:buAutoNum type="arabicPeriod"/>
            </a:pPr>
            <a:r>
              <a:rPr lang="en-US" sz="3000">
                <a:solidFill>
                  <a:srgbClr val="121212"/>
                </a:solidFill>
                <a:latin typeface="Sarabun Medium"/>
                <a:ea typeface="Sarabun Medium"/>
                <a:cs typeface="Sarabun Medium"/>
                <a:sym typeface="Sarabun Medium"/>
              </a:rPr>
              <a:t>Roadtrip Nation</a:t>
            </a:r>
            <a:endParaRPr sz="3000">
              <a:solidFill>
                <a:srgbClr val="121212"/>
              </a:solidFill>
              <a:latin typeface="Sarabun Medium"/>
              <a:ea typeface="Sarabun Medium"/>
              <a:cs typeface="Sarabun Medium"/>
              <a:sym typeface="Sarabun Medium"/>
            </a:endParaRPr>
          </a:p>
          <a:p>
            <a:pPr indent="-419100" lvl="1" marL="914400" rtl="0" algn="l">
              <a:spcBef>
                <a:spcPts val="0"/>
              </a:spcBef>
              <a:spcAft>
                <a:spcPts val="0"/>
              </a:spcAft>
              <a:buClr>
                <a:srgbClr val="2222E0"/>
              </a:buClr>
              <a:buSzPts val="3000"/>
              <a:buFont typeface="Sarabun Medium"/>
              <a:buAutoNum type="alphaLcPeriod"/>
            </a:pPr>
            <a:r>
              <a:rPr lang="en-US" sz="3000" u="sng">
                <a:solidFill>
                  <a:srgbClr val="2222E0"/>
                </a:solidFill>
                <a:latin typeface="Sarabun Medium"/>
                <a:ea typeface="Sarabun Medium"/>
                <a:cs typeface="Sarabun Medium"/>
                <a:sym typeface="Sarabun Medium"/>
                <a:hlinkClick r:id="rId3">
                  <a:extLst>
                    <a:ext uri="{A12FA001-AC4F-418D-AE19-62706E023703}">
                      <ahyp:hlinkClr val="tx"/>
                    </a:ext>
                  </a:extLst>
                </a:hlinkClick>
              </a:rPr>
              <a:t>https://roadtripnation.com/</a:t>
            </a:r>
            <a:endParaRPr sz="3000">
              <a:solidFill>
                <a:srgbClr val="2222E0"/>
              </a:solidFill>
              <a:latin typeface="Sarabun Medium"/>
              <a:ea typeface="Sarabun Medium"/>
              <a:cs typeface="Sarabun Medium"/>
              <a:sym typeface="Sarabun Medium"/>
            </a:endParaRPr>
          </a:p>
          <a:p>
            <a:pPr indent="-419100" lvl="1" marL="914400" rtl="0" algn="l">
              <a:spcBef>
                <a:spcPts val="0"/>
              </a:spcBef>
              <a:spcAft>
                <a:spcPts val="0"/>
              </a:spcAft>
              <a:buClr>
                <a:srgbClr val="121212"/>
              </a:buClr>
              <a:buSzPts val="3000"/>
              <a:buFont typeface="Sarabun Medium"/>
              <a:buAutoNum type="alphaLcPeriod"/>
            </a:pPr>
            <a:r>
              <a:rPr lang="en-US" sz="3000" u="sng">
                <a:solidFill>
                  <a:srgbClr val="2222E0"/>
                </a:solidFill>
                <a:latin typeface="Sarabun Medium"/>
                <a:ea typeface="Sarabun Medium"/>
                <a:cs typeface="Sarabun Medium"/>
                <a:sym typeface="Sarabun Medium"/>
                <a:hlinkClick r:id="rId4">
                  <a:extLst>
                    <a:ext uri="{A12FA001-AC4F-418D-AE19-62706E023703}">
                      <ahyp:hlinkClr val="tx"/>
                    </a:ext>
                  </a:extLst>
                </a:hlinkClick>
              </a:rPr>
              <a:t>https://roadtripnation.com/roadtrip/california-community-college-documentary</a:t>
            </a:r>
            <a:r>
              <a:rPr lang="en-US" sz="3000">
                <a:solidFill>
                  <a:srgbClr val="121212"/>
                </a:solidFill>
                <a:latin typeface="Sarabun Medium"/>
                <a:ea typeface="Sarabun Medium"/>
                <a:cs typeface="Sarabun Medium"/>
                <a:sym typeface="Sarabun Medium"/>
              </a:rPr>
              <a:t> </a:t>
            </a:r>
            <a:endParaRPr sz="3000">
              <a:solidFill>
                <a:srgbClr val="121212"/>
              </a:solidFill>
              <a:latin typeface="Sarabun Medium"/>
              <a:ea typeface="Sarabun Medium"/>
              <a:cs typeface="Sarabun Medium"/>
              <a:sym typeface="Sarabun Medium"/>
            </a:endParaRPr>
          </a:p>
          <a:p>
            <a:pPr indent="-419100" lvl="0" marL="457200" rtl="0" algn="l">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California Community College Roadtrip</a:t>
            </a:r>
            <a:endParaRPr sz="30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3000">
              <a:solidFill>
                <a:srgbClr val="121212"/>
              </a:solidFill>
              <a:latin typeface="Sarabun Medium"/>
              <a:ea typeface="Sarabun Medium"/>
              <a:cs typeface="Sarabun Medium"/>
              <a:sym typeface="Sarabun Medium"/>
            </a:endParaRPr>
          </a:p>
          <a:p>
            <a:pPr indent="-419100" lvl="0" marL="457200" rtl="0" algn="l">
              <a:spcBef>
                <a:spcPts val="0"/>
              </a:spcBef>
              <a:spcAft>
                <a:spcPts val="0"/>
              </a:spcAft>
              <a:buClr>
                <a:srgbClr val="121212"/>
              </a:buClr>
              <a:buSzPts val="3000"/>
              <a:buFont typeface="Sarabun Medium"/>
              <a:buAutoNum type="arabicPeriod"/>
            </a:pPr>
            <a:r>
              <a:rPr lang="en-US" sz="3000">
                <a:solidFill>
                  <a:srgbClr val="121212"/>
                </a:solidFill>
                <a:latin typeface="Sarabun Medium"/>
                <a:ea typeface="Sarabun Medium"/>
                <a:cs typeface="Sarabun Medium"/>
                <a:sym typeface="Sarabun Medium"/>
              </a:rPr>
              <a:t>The College Tour</a:t>
            </a:r>
            <a:endParaRPr sz="3000">
              <a:solidFill>
                <a:srgbClr val="121212"/>
              </a:solidFill>
              <a:latin typeface="Sarabun Medium"/>
              <a:ea typeface="Sarabun Medium"/>
              <a:cs typeface="Sarabun Medium"/>
              <a:sym typeface="Sarabun Medium"/>
            </a:endParaRPr>
          </a:p>
          <a:p>
            <a:pPr indent="-419100" lvl="1" marL="914400" rtl="0" algn="l">
              <a:spcBef>
                <a:spcPts val="0"/>
              </a:spcBef>
              <a:spcAft>
                <a:spcPts val="0"/>
              </a:spcAft>
              <a:buClr>
                <a:srgbClr val="2222E0"/>
              </a:buClr>
              <a:buSzPts val="3000"/>
              <a:buFont typeface="Sarabun Medium"/>
              <a:buAutoNum type="alphaLcPeriod"/>
            </a:pPr>
            <a:r>
              <a:rPr lang="en-US" sz="3000" u="sng">
                <a:solidFill>
                  <a:srgbClr val="2222E0"/>
                </a:solidFill>
                <a:latin typeface="Sarabun Medium"/>
                <a:ea typeface="Sarabun Medium"/>
                <a:cs typeface="Sarabun Medium"/>
                <a:sym typeface="Sarabun Medium"/>
                <a:hlinkClick r:id="rId5">
                  <a:extLst>
                    <a:ext uri="{A12FA001-AC4F-418D-AE19-62706E023703}">
                      <ahyp:hlinkClr val="tx"/>
                    </a:ext>
                  </a:extLst>
                </a:hlinkClick>
              </a:rPr>
              <a:t>https://www.thecollegetour.com/watch-now/</a:t>
            </a:r>
            <a:endParaRPr sz="3000">
              <a:solidFill>
                <a:srgbClr val="2222E0"/>
              </a:solidFill>
              <a:latin typeface="Sarabun Medium"/>
              <a:ea typeface="Sarabun Medium"/>
              <a:cs typeface="Sarabun Medium"/>
              <a:sym typeface="Sarabun Medium"/>
            </a:endParaRPr>
          </a:p>
          <a:p>
            <a:pPr indent="-419100" lvl="0" marL="457200" rtl="0" algn="l">
              <a:spcBef>
                <a:spcPts val="0"/>
              </a:spcBef>
              <a:spcAft>
                <a:spcPts val="0"/>
              </a:spcAft>
              <a:buClr>
                <a:srgbClr val="121212"/>
              </a:buClr>
              <a:buSzPts val="3000"/>
              <a:buFont typeface="Sarabun Medium"/>
              <a:buChar char="-"/>
            </a:pPr>
            <a:r>
              <a:rPr lang="en-US" sz="3000">
                <a:solidFill>
                  <a:srgbClr val="121212"/>
                </a:solidFill>
                <a:latin typeface="Sarabun Medium"/>
                <a:ea typeface="Sarabun Medium"/>
                <a:cs typeface="Sarabun Medium"/>
                <a:sym typeface="Sarabun Medium"/>
              </a:rPr>
              <a:t>Now on Amazon Prime!</a:t>
            </a:r>
            <a:endParaRPr sz="3000">
              <a:solidFill>
                <a:srgbClr val="121212"/>
              </a:solidFill>
              <a:latin typeface="Sarabun Medium"/>
              <a:ea typeface="Sarabun Medium"/>
              <a:cs typeface="Sarabun Medium"/>
              <a:sym typeface="Sarabun Medium"/>
            </a:endParaRPr>
          </a:p>
          <a:p>
            <a:pPr indent="0" lvl="0" marL="914400" rtl="0" algn="l">
              <a:spcBef>
                <a:spcPts val="0"/>
              </a:spcBef>
              <a:spcAft>
                <a:spcPts val="0"/>
              </a:spcAft>
              <a:buNone/>
            </a:pPr>
            <a:r>
              <a:t/>
            </a:r>
            <a:endParaRPr sz="3000">
              <a:solidFill>
                <a:srgbClr val="121212"/>
              </a:solidFill>
              <a:latin typeface="Sarabun Medium"/>
              <a:ea typeface="Sarabun Medium"/>
              <a:cs typeface="Sarabun Medium"/>
              <a:sym typeface="Sarabun Medium"/>
            </a:endParaRPr>
          </a:p>
          <a:p>
            <a:pPr indent="0" lvl="0" marL="0" rtl="0" algn="l">
              <a:spcBef>
                <a:spcPts val="0"/>
              </a:spcBef>
              <a:spcAft>
                <a:spcPts val="0"/>
              </a:spcAft>
              <a:buNone/>
            </a:pPr>
            <a:r>
              <a:t/>
            </a:r>
            <a:endParaRPr sz="3000">
              <a:solidFill>
                <a:srgbClr val="121212"/>
              </a:solidFill>
              <a:latin typeface="Sarabun"/>
              <a:ea typeface="Sarabun"/>
              <a:cs typeface="Sarabun"/>
              <a:sym typeface="Sarabun"/>
            </a:endParaRPr>
          </a:p>
        </p:txBody>
      </p:sp>
      <p:sp>
        <p:nvSpPr>
          <p:cNvPr id="779" name="Google Shape;779;p83"/>
          <p:cNvSpPr/>
          <p:nvPr/>
        </p:nvSpPr>
        <p:spPr>
          <a:xfrm>
            <a:off x="10902076" y="4168950"/>
            <a:ext cx="5029386" cy="6030483"/>
          </a:xfrm>
          <a:custGeom>
            <a:rect b="b" l="l" r="r" t="t"/>
            <a:pathLst>
              <a:path extrusionOk="0" h="2308319" w="1993810">
                <a:moveTo>
                  <a:pt x="0" y="0"/>
                </a:moveTo>
                <a:lnTo>
                  <a:pt x="1993810" y="0"/>
                </a:lnTo>
                <a:lnTo>
                  <a:pt x="1993810" y="2308318"/>
                </a:lnTo>
                <a:lnTo>
                  <a:pt x="0" y="2308318"/>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84"/>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914400" lvl="0" marL="0" marR="0" rtl="0" algn="l">
              <a:lnSpc>
                <a:spcPct val="100000"/>
              </a:lnSpc>
              <a:spcBef>
                <a:spcPts val="0"/>
              </a:spcBef>
              <a:spcAft>
                <a:spcPts val="0"/>
              </a:spcAft>
              <a:buClr>
                <a:schemeClr val="lt1"/>
              </a:buClr>
              <a:buSzPts val="7200"/>
              <a:buFont typeface="Libre Franklin"/>
              <a:buNone/>
            </a:pPr>
            <a:r>
              <a:rPr lang="en-US">
                <a:solidFill>
                  <a:schemeClr val="lt1"/>
                </a:solidFill>
              </a:rPr>
              <a:t>Student Support</a:t>
            </a:r>
            <a:endParaRPr>
              <a:solidFill>
                <a:schemeClr val="lt1"/>
              </a:solidFill>
            </a:endParaRPr>
          </a:p>
        </p:txBody>
      </p:sp>
      <p:sp>
        <p:nvSpPr>
          <p:cNvPr id="786" name="Google Shape;786;p84"/>
          <p:cNvSpPr txBox="1"/>
          <p:nvPr/>
        </p:nvSpPr>
        <p:spPr>
          <a:xfrm>
            <a:off x="717921" y="2904392"/>
            <a:ext cx="5928000" cy="59646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t/>
            </a:r>
            <a:endParaRPr sz="1300">
              <a:solidFill>
                <a:srgbClr val="121212"/>
              </a:solidFill>
              <a:latin typeface="Arvo"/>
              <a:ea typeface="Arvo"/>
              <a:cs typeface="Arvo"/>
              <a:sym typeface="Arv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Future Ready CA!</a:t>
            </a:r>
            <a:endParaRPr sz="3000">
              <a:solidFill>
                <a:srgbClr val="121212"/>
              </a:solidFill>
              <a:latin typeface="Roboto"/>
              <a:ea typeface="Roboto"/>
              <a:cs typeface="Roboto"/>
              <a:sym typeface="Roboto"/>
            </a:endParaRPr>
          </a:p>
          <a:p>
            <a:pPr indent="-419100" lvl="1" marL="914400" rtl="0" algn="l">
              <a:lnSpc>
                <a:spcPct val="115000"/>
              </a:lnSpc>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Senior year in October</a:t>
            </a:r>
            <a:endParaRPr sz="3000">
              <a:solidFill>
                <a:srgbClr val="121212"/>
              </a:solidFill>
              <a:latin typeface="Roboto"/>
              <a:ea typeface="Roboto"/>
              <a:cs typeface="Roboto"/>
              <a:sym typeface="Robot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Future Ready Thursdays</a:t>
            </a:r>
            <a:endParaRPr sz="3000">
              <a:solidFill>
                <a:srgbClr val="121212"/>
              </a:solidFill>
              <a:latin typeface="Roboto"/>
              <a:ea typeface="Roboto"/>
              <a:cs typeface="Roboto"/>
              <a:sym typeface="Roboto"/>
            </a:endParaRPr>
          </a:p>
          <a:p>
            <a:pPr indent="-419100" lvl="1" marL="914400" rtl="0" algn="l">
              <a:lnSpc>
                <a:spcPct val="115000"/>
              </a:lnSpc>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College Rep/Career guest speakers</a:t>
            </a:r>
            <a:endParaRPr sz="3000">
              <a:solidFill>
                <a:srgbClr val="121212"/>
              </a:solidFill>
              <a:latin typeface="Roboto"/>
              <a:ea typeface="Roboto"/>
              <a:cs typeface="Roboto"/>
              <a:sym typeface="Roboto"/>
            </a:endParaRPr>
          </a:p>
          <a:p>
            <a:pPr indent="-419100" lvl="1" marL="914400" rtl="0" algn="l">
              <a:lnSpc>
                <a:spcPct val="115000"/>
              </a:lnSpc>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FAFSA/CADAA support</a:t>
            </a:r>
            <a:endParaRPr sz="3000">
              <a:solidFill>
                <a:srgbClr val="121212"/>
              </a:solidFill>
              <a:latin typeface="Roboto"/>
              <a:ea typeface="Roboto"/>
              <a:cs typeface="Roboto"/>
              <a:sym typeface="Robot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Course Registration</a:t>
            </a:r>
            <a:endParaRPr sz="3000">
              <a:solidFill>
                <a:srgbClr val="121212"/>
              </a:solidFill>
              <a:latin typeface="Roboto"/>
              <a:ea typeface="Roboto"/>
              <a:cs typeface="Roboto"/>
              <a:sym typeface="Roboto"/>
            </a:endParaRPr>
          </a:p>
          <a:p>
            <a:pPr indent="-419100" lvl="1" marL="914400" rtl="0" algn="l">
              <a:lnSpc>
                <a:spcPct val="115000"/>
              </a:lnSpc>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1-1 meetings </a:t>
            </a:r>
            <a:endParaRPr sz="3000">
              <a:solidFill>
                <a:srgbClr val="121212"/>
              </a:solidFill>
              <a:latin typeface="Roboto"/>
              <a:ea typeface="Roboto"/>
              <a:cs typeface="Roboto"/>
              <a:sym typeface="Robot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Classroom lessons</a:t>
            </a:r>
            <a:endParaRPr sz="3000">
              <a:solidFill>
                <a:srgbClr val="121212"/>
              </a:solidFill>
              <a:latin typeface="Roboto"/>
              <a:ea typeface="Roboto"/>
              <a:cs typeface="Roboto"/>
              <a:sym typeface="Roboto"/>
            </a:endParaRPr>
          </a:p>
          <a:p>
            <a:pPr indent="0" lvl="0" marL="0" rtl="0" algn="l">
              <a:spcBef>
                <a:spcPts val="0"/>
              </a:spcBef>
              <a:spcAft>
                <a:spcPts val="0"/>
              </a:spcAft>
              <a:buNone/>
            </a:pPr>
            <a:r>
              <a:t/>
            </a:r>
            <a:endParaRPr>
              <a:solidFill>
                <a:srgbClr val="121212"/>
              </a:solidFill>
              <a:latin typeface="Roboto"/>
              <a:ea typeface="Roboto"/>
              <a:cs typeface="Roboto"/>
              <a:sym typeface="Roboto"/>
            </a:endParaRPr>
          </a:p>
          <a:p>
            <a:pPr indent="0" lvl="0" marL="457200" rtl="0" algn="ctr">
              <a:spcBef>
                <a:spcPts val="0"/>
              </a:spcBef>
              <a:spcAft>
                <a:spcPts val="0"/>
              </a:spcAft>
              <a:buNone/>
            </a:pPr>
            <a:r>
              <a:t/>
            </a:r>
            <a:endParaRPr>
              <a:solidFill>
                <a:srgbClr val="121212"/>
              </a:solidFill>
              <a:latin typeface="Roboto"/>
              <a:ea typeface="Roboto"/>
              <a:cs typeface="Roboto"/>
              <a:sym typeface="Roboto"/>
            </a:endParaRPr>
          </a:p>
          <a:p>
            <a:pPr indent="0" lvl="0" marL="0" rtl="0" algn="l">
              <a:spcBef>
                <a:spcPts val="0"/>
              </a:spcBef>
              <a:spcAft>
                <a:spcPts val="0"/>
              </a:spcAft>
              <a:buNone/>
            </a:pPr>
            <a:r>
              <a:t/>
            </a:r>
            <a:endParaRPr>
              <a:solidFill>
                <a:srgbClr val="121212"/>
              </a:solidFill>
              <a:latin typeface="Roboto"/>
              <a:ea typeface="Roboto"/>
              <a:cs typeface="Roboto"/>
              <a:sym typeface="Roboto"/>
            </a:endParaRPr>
          </a:p>
          <a:p>
            <a:pPr indent="0" lvl="0" marL="0" rtl="0" algn="l">
              <a:spcBef>
                <a:spcPts val="0"/>
              </a:spcBef>
              <a:spcAft>
                <a:spcPts val="0"/>
              </a:spcAft>
              <a:buNone/>
            </a:pPr>
            <a:r>
              <a:t/>
            </a:r>
            <a:endParaRPr>
              <a:solidFill>
                <a:srgbClr val="121212"/>
              </a:solidFill>
              <a:latin typeface="Arvo"/>
              <a:ea typeface="Arvo"/>
              <a:cs typeface="Arvo"/>
              <a:sym typeface="Arvo"/>
            </a:endParaRPr>
          </a:p>
          <a:p>
            <a:pPr indent="0" lvl="0" marL="0" rtl="0" algn="ctr">
              <a:spcBef>
                <a:spcPts val="0"/>
              </a:spcBef>
              <a:spcAft>
                <a:spcPts val="0"/>
              </a:spcAft>
              <a:buNone/>
            </a:pPr>
            <a:r>
              <a:t/>
            </a:r>
            <a:endParaRPr>
              <a:solidFill>
                <a:srgbClr val="FFFFFF"/>
              </a:solidFill>
              <a:latin typeface="Arvo"/>
              <a:ea typeface="Arvo"/>
              <a:cs typeface="Arvo"/>
              <a:sym typeface="Arvo"/>
            </a:endParaRPr>
          </a:p>
        </p:txBody>
      </p:sp>
      <p:sp>
        <p:nvSpPr>
          <p:cNvPr id="787" name="Google Shape;787;p84"/>
          <p:cNvSpPr txBox="1"/>
          <p:nvPr/>
        </p:nvSpPr>
        <p:spPr>
          <a:xfrm>
            <a:off x="-1436475" y="2368253"/>
            <a:ext cx="9951000" cy="10314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b="1" lang="en-US" sz="3000" u="sng">
                <a:solidFill>
                  <a:srgbClr val="121212"/>
                </a:solidFill>
                <a:latin typeface="Roboto"/>
                <a:ea typeface="Roboto"/>
                <a:cs typeface="Roboto"/>
                <a:sym typeface="Roboto"/>
              </a:rPr>
              <a:t>Academic/College/Career</a:t>
            </a:r>
            <a:endParaRPr b="1" sz="3000" u="sng">
              <a:solidFill>
                <a:srgbClr val="121212"/>
              </a:solidFill>
              <a:latin typeface="Roboto"/>
              <a:ea typeface="Roboto"/>
              <a:cs typeface="Roboto"/>
              <a:sym typeface="Roboto"/>
            </a:endParaRPr>
          </a:p>
          <a:p>
            <a:pPr indent="0" lvl="0" marL="0" rtl="0" algn="ctr">
              <a:spcBef>
                <a:spcPts val="0"/>
              </a:spcBef>
              <a:spcAft>
                <a:spcPts val="0"/>
              </a:spcAft>
              <a:buNone/>
            </a:pPr>
            <a:r>
              <a:t/>
            </a:r>
            <a:endParaRPr b="1" sz="2500">
              <a:solidFill>
                <a:srgbClr val="121212"/>
              </a:solidFill>
              <a:latin typeface="Graduate"/>
              <a:ea typeface="Graduate"/>
              <a:cs typeface="Graduate"/>
              <a:sym typeface="Graduate"/>
            </a:endParaRPr>
          </a:p>
        </p:txBody>
      </p:sp>
      <p:sp>
        <p:nvSpPr>
          <p:cNvPr id="788" name="Google Shape;788;p84"/>
          <p:cNvSpPr txBox="1"/>
          <p:nvPr/>
        </p:nvSpPr>
        <p:spPr>
          <a:xfrm>
            <a:off x="11555752" y="3134850"/>
            <a:ext cx="5928000" cy="5402700"/>
          </a:xfrm>
          <a:prstGeom prst="rect">
            <a:avLst/>
          </a:prstGeom>
          <a:noFill/>
          <a:ln>
            <a:noFill/>
          </a:ln>
        </p:spPr>
        <p:txBody>
          <a:bodyPr anchorCtr="0" anchor="ctr" bIns="91425" lIns="91425" spcFirstLastPara="1" rIns="91425" wrap="square" tIns="91425">
            <a:spAutoFit/>
          </a:bodyPr>
          <a:lstStyle/>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Individual/Group Counseling</a:t>
            </a:r>
            <a:endParaRPr sz="3000">
              <a:solidFill>
                <a:srgbClr val="121212"/>
              </a:solidFill>
              <a:latin typeface="Roboto"/>
              <a:ea typeface="Roboto"/>
              <a:cs typeface="Roboto"/>
              <a:sym typeface="Robot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Wellness Wednesdays</a:t>
            </a:r>
            <a:endParaRPr sz="3000">
              <a:solidFill>
                <a:srgbClr val="121212"/>
              </a:solidFill>
              <a:latin typeface="Roboto"/>
              <a:ea typeface="Roboto"/>
              <a:cs typeface="Roboto"/>
              <a:sym typeface="Roboto"/>
            </a:endParaRPr>
          </a:p>
          <a:p>
            <a:pPr indent="-419100" lvl="1" marL="9144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Workshops &amp; activities that support student wellness</a:t>
            </a:r>
            <a:endParaRPr sz="3000">
              <a:solidFill>
                <a:srgbClr val="121212"/>
              </a:solidFill>
              <a:latin typeface="Roboto"/>
              <a:ea typeface="Roboto"/>
              <a:cs typeface="Roboto"/>
              <a:sym typeface="Robot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Mental Health Fair</a:t>
            </a:r>
            <a:endParaRPr sz="3000">
              <a:solidFill>
                <a:srgbClr val="121212"/>
              </a:solidFill>
              <a:latin typeface="Roboto"/>
              <a:ea typeface="Roboto"/>
              <a:cs typeface="Roboto"/>
              <a:sym typeface="Roboto"/>
            </a:endParaRPr>
          </a:p>
          <a:p>
            <a:pPr indent="-419100" lvl="1" marL="914400" rtl="0" algn="l">
              <a:lnSpc>
                <a:spcPct val="115000"/>
              </a:lnSpc>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April 1st during Tutorial</a:t>
            </a:r>
            <a:endParaRPr sz="3000">
              <a:solidFill>
                <a:srgbClr val="121212"/>
              </a:solidFill>
              <a:latin typeface="Roboto"/>
              <a:ea typeface="Roboto"/>
              <a:cs typeface="Roboto"/>
              <a:sym typeface="Robot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rETreat (Wellspace)</a:t>
            </a:r>
            <a:endParaRPr sz="3000">
              <a:solidFill>
                <a:srgbClr val="121212"/>
              </a:solidFill>
              <a:latin typeface="Roboto"/>
              <a:ea typeface="Roboto"/>
              <a:cs typeface="Roboto"/>
              <a:sym typeface="Roboto"/>
            </a:endParaRPr>
          </a:p>
          <a:p>
            <a:pPr indent="-419100" lvl="1" marL="914400" rtl="0" algn="l">
              <a:lnSpc>
                <a:spcPct val="115000"/>
              </a:lnSpc>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Open during lunch</a:t>
            </a:r>
            <a:endParaRPr sz="3000">
              <a:solidFill>
                <a:srgbClr val="121212"/>
              </a:solidFill>
              <a:latin typeface="Roboto"/>
              <a:ea typeface="Roboto"/>
              <a:cs typeface="Roboto"/>
              <a:sym typeface="Robot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Outside referrals and resources</a:t>
            </a:r>
            <a:endParaRPr sz="3000">
              <a:solidFill>
                <a:srgbClr val="121212"/>
              </a:solidFill>
              <a:latin typeface="Roboto"/>
              <a:ea typeface="Roboto"/>
              <a:cs typeface="Roboto"/>
              <a:sym typeface="Roboto"/>
            </a:endParaRPr>
          </a:p>
          <a:p>
            <a:pPr indent="-419100" lvl="0" marL="457200" rtl="0" algn="l">
              <a:spcBef>
                <a:spcPts val="0"/>
              </a:spcBef>
              <a:spcAft>
                <a:spcPts val="0"/>
              </a:spcAft>
              <a:buClr>
                <a:srgbClr val="121212"/>
              </a:buClr>
              <a:buSzPts val="3000"/>
              <a:buFont typeface="Roboto"/>
              <a:buChar char="●"/>
            </a:pPr>
            <a:r>
              <a:rPr lang="en-US" sz="3000">
                <a:solidFill>
                  <a:srgbClr val="121212"/>
                </a:solidFill>
                <a:latin typeface="Roboto"/>
                <a:ea typeface="Roboto"/>
                <a:cs typeface="Roboto"/>
                <a:sym typeface="Roboto"/>
              </a:rPr>
              <a:t>Classroom lessons</a:t>
            </a:r>
            <a:endParaRPr sz="3000">
              <a:solidFill>
                <a:srgbClr val="121212"/>
              </a:solidFill>
              <a:latin typeface="Roboto"/>
              <a:ea typeface="Roboto"/>
              <a:cs typeface="Roboto"/>
              <a:sym typeface="Roboto"/>
            </a:endParaRPr>
          </a:p>
        </p:txBody>
      </p:sp>
      <p:sp>
        <p:nvSpPr>
          <p:cNvPr id="789" name="Google Shape;789;p84"/>
          <p:cNvSpPr txBox="1"/>
          <p:nvPr/>
        </p:nvSpPr>
        <p:spPr>
          <a:xfrm>
            <a:off x="10822200" y="2277037"/>
            <a:ext cx="7465800" cy="817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u="sng">
                <a:solidFill>
                  <a:srgbClr val="121212"/>
                </a:solidFill>
                <a:latin typeface="Roboto"/>
                <a:ea typeface="Roboto"/>
                <a:cs typeface="Roboto"/>
                <a:sym typeface="Roboto"/>
              </a:rPr>
              <a:t>Social/Emotional</a:t>
            </a:r>
            <a:endParaRPr b="1" sz="3000" u="sng">
              <a:solidFill>
                <a:srgbClr val="121212"/>
              </a:solidFill>
              <a:latin typeface="Roboto"/>
              <a:ea typeface="Roboto"/>
              <a:cs typeface="Roboto"/>
              <a:sym typeface="Roboto"/>
            </a:endParaRPr>
          </a:p>
        </p:txBody>
      </p:sp>
      <p:pic>
        <p:nvPicPr>
          <p:cNvPr id="790" name="Google Shape;790;p84"/>
          <p:cNvPicPr preferRelativeResize="0"/>
          <p:nvPr/>
        </p:nvPicPr>
        <p:blipFill>
          <a:blip r:embed="rId3">
            <a:alphaModFix/>
          </a:blip>
          <a:stretch>
            <a:fillRect/>
          </a:stretch>
        </p:blipFill>
        <p:spPr>
          <a:xfrm>
            <a:off x="6208774" y="5033325"/>
            <a:ext cx="4997088" cy="1706746"/>
          </a:xfrm>
          <a:prstGeom prst="rect">
            <a:avLst/>
          </a:prstGeom>
          <a:noFill/>
          <a:ln cap="flat" cmpd="sng" w="9525">
            <a:solidFill>
              <a:srgbClr val="666666"/>
            </a:solidFill>
            <a:prstDash val="solid"/>
            <a:round/>
            <a:headEnd len="sm" w="sm" type="none"/>
            <a:tailEnd len="sm" w="sm" type="none"/>
          </a:ln>
        </p:spPr>
      </p:pic>
      <p:pic>
        <p:nvPicPr>
          <p:cNvPr id="791" name="Google Shape;791;p84"/>
          <p:cNvPicPr preferRelativeResize="0"/>
          <p:nvPr/>
        </p:nvPicPr>
        <p:blipFill rotWithShape="1">
          <a:blip r:embed="rId4">
            <a:alphaModFix/>
          </a:blip>
          <a:srcRect b="0" l="3099" r="11049" t="0"/>
          <a:stretch/>
        </p:blipFill>
        <p:spPr>
          <a:xfrm>
            <a:off x="6780875" y="2904400"/>
            <a:ext cx="3906375" cy="1706725"/>
          </a:xfrm>
          <a:prstGeom prst="rect">
            <a:avLst/>
          </a:prstGeom>
          <a:noFill/>
          <a:ln>
            <a:noFill/>
          </a:ln>
        </p:spPr>
      </p:pic>
      <p:sp>
        <p:nvSpPr>
          <p:cNvPr id="792" name="Google Shape;792;p84"/>
          <p:cNvSpPr/>
          <p:nvPr/>
        </p:nvSpPr>
        <p:spPr>
          <a:xfrm>
            <a:off x="6208975" y="6919825"/>
            <a:ext cx="4996675" cy="3367186"/>
          </a:xfrm>
          <a:custGeom>
            <a:rect b="b" l="l" r="r" t="t"/>
            <a:pathLst>
              <a:path extrusionOk="0" h="1765235" w="2572291">
                <a:moveTo>
                  <a:pt x="0" y="0"/>
                </a:moveTo>
                <a:lnTo>
                  <a:pt x="2572291" y="0"/>
                </a:lnTo>
                <a:lnTo>
                  <a:pt x="2572291" y="1765235"/>
                </a:lnTo>
                <a:lnTo>
                  <a:pt x="0" y="1765235"/>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85"/>
          <p:cNvSpPr txBox="1"/>
          <p:nvPr>
            <p:ph type="title"/>
          </p:nvPr>
        </p:nvSpPr>
        <p:spPr>
          <a:xfrm>
            <a:off x="284700" y="237000"/>
            <a:ext cx="17757600" cy="1145400"/>
          </a:xfrm>
          <a:prstGeom prst="rect">
            <a:avLst/>
          </a:prstGeom>
          <a:solidFill>
            <a:srgbClr val="1155CC"/>
          </a:solidFill>
          <a:ln>
            <a:noFill/>
          </a:ln>
        </p:spPr>
        <p:txBody>
          <a:bodyPr anchorCtr="0" anchor="ctr" bIns="182850" lIns="182850" spcFirstLastPara="1" rIns="182850" wrap="square" tIns="182850">
            <a:noAutofit/>
          </a:bodyPr>
          <a:lstStyle/>
          <a:p>
            <a:pPr indent="0" lvl="0" marL="914400" marR="0" rtl="0" algn="l">
              <a:lnSpc>
                <a:spcPct val="100000"/>
              </a:lnSpc>
              <a:spcBef>
                <a:spcPts val="0"/>
              </a:spcBef>
              <a:spcAft>
                <a:spcPts val="0"/>
              </a:spcAft>
              <a:buClr>
                <a:schemeClr val="lt1"/>
              </a:buClr>
              <a:buSzPts val="7200"/>
              <a:buFont typeface="Libre Franklin"/>
              <a:buNone/>
            </a:pPr>
            <a:r>
              <a:rPr lang="en-US">
                <a:solidFill>
                  <a:schemeClr val="lt1"/>
                </a:solidFill>
              </a:rPr>
              <a:t>Mental Health Resources</a:t>
            </a:r>
            <a:endParaRPr>
              <a:latin typeface="Oswald"/>
              <a:ea typeface="Oswald"/>
              <a:cs typeface="Oswald"/>
              <a:sym typeface="Oswald"/>
            </a:endParaRPr>
          </a:p>
        </p:txBody>
      </p:sp>
      <p:sp>
        <p:nvSpPr>
          <p:cNvPr id="799" name="Google Shape;799;p85"/>
          <p:cNvSpPr txBox="1"/>
          <p:nvPr>
            <p:ph idx="1" type="body"/>
          </p:nvPr>
        </p:nvSpPr>
        <p:spPr>
          <a:xfrm>
            <a:off x="4917450" y="2064350"/>
            <a:ext cx="12747000" cy="7259400"/>
          </a:xfrm>
          <a:prstGeom prst="rect">
            <a:avLst/>
          </a:prstGeom>
          <a:noFill/>
          <a:ln>
            <a:noFill/>
          </a:ln>
        </p:spPr>
        <p:txBody>
          <a:bodyPr anchorCtr="0" anchor="t" bIns="182850" lIns="182850" spcFirstLastPara="1" rIns="182850" wrap="square" tIns="182850">
            <a:noAutofit/>
          </a:bodyPr>
          <a:lstStyle/>
          <a:p>
            <a:pPr indent="-635000" lvl="0" marL="914400" rtl="0" algn="l">
              <a:spcBef>
                <a:spcPts val="0"/>
              </a:spcBef>
              <a:spcAft>
                <a:spcPts val="0"/>
              </a:spcAft>
              <a:buClr>
                <a:schemeClr val="dk1"/>
              </a:buClr>
              <a:buSzPts val="2800"/>
              <a:buFont typeface="Roboto"/>
              <a:buChar char="●"/>
            </a:pPr>
            <a:r>
              <a:rPr b="1" lang="en-US" sz="2800">
                <a:solidFill>
                  <a:schemeClr val="dk1"/>
                </a:solidFill>
              </a:rPr>
              <a:t>Soluna</a:t>
            </a:r>
            <a:r>
              <a:rPr lang="en-US" sz="2800">
                <a:solidFill>
                  <a:schemeClr val="dk1"/>
                </a:solidFill>
              </a:rPr>
              <a:t> - Free Mental Health App for all CA Students (13-25 years old)</a:t>
            </a:r>
            <a:endParaRPr sz="2800">
              <a:solidFill>
                <a:schemeClr val="dk1"/>
              </a:solidFill>
            </a:endParaRPr>
          </a:p>
          <a:p>
            <a:pPr indent="-635000" lvl="1" marL="1828800" rtl="0" algn="l">
              <a:spcBef>
                <a:spcPts val="0"/>
              </a:spcBef>
              <a:spcAft>
                <a:spcPts val="0"/>
              </a:spcAft>
              <a:buClr>
                <a:schemeClr val="dk1"/>
              </a:buClr>
              <a:buSzPts val="2800"/>
              <a:buFont typeface="Roboto Condensed Light"/>
              <a:buChar char="○"/>
            </a:pPr>
            <a:r>
              <a:rPr lang="en-US">
                <a:solidFill>
                  <a:schemeClr val="dk1"/>
                </a:solidFill>
              </a:rPr>
              <a:t>Interactive tools, peer connection, care navigation, 1:1 coaching</a:t>
            </a:r>
            <a:endParaRPr sz="2800">
              <a:solidFill>
                <a:schemeClr val="dk1"/>
              </a:solidFill>
            </a:endParaRPr>
          </a:p>
          <a:p>
            <a:pPr indent="-635000" lvl="0" marL="914400" rtl="0" algn="l">
              <a:spcBef>
                <a:spcPts val="0"/>
              </a:spcBef>
              <a:spcAft>
                <a:spcPts val="0"/>
              </a:spcAft>
              <a:buClr>
                <a:srgbClr val="174DA3"/>
              </a:buClr>
              <a:buSzPts val="2800"/>
              <a:buFont typeface="Roboto"/>
              <a:buChar char="●"/>
            </a:pPr>
            <a:r>
              <a:rPr b="1" lang="en-US" sz="2800" u="sng">
                <a:solidFill>
                  <a:srgbClr val="174DA3"/>
                </a:solidFill>
                <a:hlinkClick r:id="rId3">
                  <a:extLst>
                    <a:ext uri="{A12FA001-AC4F-418D-AE19-62706E023703}">
                      <ahyp:hlinkClr val="tx"/>
                    </a:ext>
                  </a:extLst>
                </a:hlinkClick>
              </a:rPr>
              <a:t>SVUSD Mental Health Resources</a:t>
            </a:r>
            <a:endParaRPr b="1" sz="2800">
              <a:solidFill>
                <a:srgbClr val="174DA3"/>
              </a:solidFill>
            </a:endParaRPr>
          </a:p>
          <a:p>
            <a:pPr indent="-635000" lvl="1" marL="1828800" rtl="0" algn="l">
              <a:spcBef>
                <a:spcPts val="0"/>
              </a:spcBef>
              <a:spcAft>
                <a:spcPts val="0"/>
              </a:spcAft>
              <a:buClr>
                <a:srgbClr val="121212"/>
              </a:buClr>
              <a:buSzPts val="2800"/>
              <a:buFont typeface="Roboto"/>
              <a:buChar char="○"/>
            </a:pPr>
            <a:r>
              <a:rPr lang="en-US">
                <a:solidFill>
                  <a:srgbClr val="121212"/>
                </a:solidFill>
              </a:rPr>
              <a:t>Multiple resources (LGBTQ, Grief Counseling, Counseling Centers etc.)</a:t>
            </a:r>
            <a:endParaRPr>
              <a:solidFill>
                <a:srgbClr val="121212"/>
              </a:solidFill>
            </a:endParaRPr>
          </a:p>
          <a:p>
            <a:pPr indent="-635000" lvl="0" marL="914400" rtl="0" algn="l">
              <a:spcBef>
                <a:spcPts val="0"/>
              </a:spcBef>
              <a:spcAft>
                <a:spcPts val="0"/>
              </a:spcAft>
              <a:buClr>
                <a:srgbClr val="121212"/>
              </a:buClr>
              <a:buSzPts val="2800"/>
              <a:buFont typeface="Roboto"/>
              <a:buChar char="●"/>
            </a:pPr>
            <a:r>
              <a:rPr b="1" lang="en-US" sz="2800">
                <a:solidFill>
                  <a:srgbClr val="121212"/>
                </a:solidFill>
              </a:rPr>
              <a:t>988 Suicide Crisis Hotline</a:t>
            </a:r>
            <a:endParaRPr b="1" sz="2800">
              <a:solidFill>
                <a:srgbClr val="121212"/>
              </a:solidFill>
            </a:endParaRPr>
          </a:p>
          <a:p>
            <a:pPr indent="-635000" lvl="1" marL="1828800" rtl="0" algn="l">
              <a:spcBef>
                <a:spcPts val="0"/>
              </a:spcBef>
              <a:spcAft>
                <a:spcPts val="0"/>
              </a:spcAft>
              <a:buClr>
                <a:srgbClr val="121212"/>
              </a:buClr>
              <a:buSzPts val="2800"/>
              <a:buFont typeface="Roboto"/>
              <a:buChar char="○"/>
            </a:pPr>
            <a:r>
              <a:rPr lang="en-US">
                <a:solidFill>
                  <a:srgbClr val="121212"/>
                </a:solidFill>
              </a:rPr>
              <a:t>Dial 988 or Call 800-273-TALK</a:t>
            </a:r>
            <a:endParaRPr>
              <a:solidFill>
                <a:srgbClr val="121212"/>
              </a:solidFill>
            </a:endParaRPr>
          </a:p>
          <a:p>
            <a:pPr indent="-635000" lvl="0" marL="914400" rtl="0" algn="l">
              <a:spcBef>
                <a:spcPts val="0"/>
              </a:spcBef>
              <a:spcAft>
                <a:spcPts val="0"/>
              </a:spcAft>
              <a:buClr>
                <a:srgbClr val="121212"/>
              </a:buClr>
              <a:buSzPts val="2800"/>
              <a:buFont typeface="Roboto"/>
              <a:buChar char="●"/>
            </a:pPr>
            <a:r>
              <a:rPr b="1" lang="en-US" sz="2800">
                <a:solidFill>
                  <a:srgbClr val="121212"/>
                </a:solidFill>
              </a:rPr>
              <a:t>Crisis Text Line</a:t>
            </a:r>
            <a:endParaRPr b="1" sz="2800">
              <a:solidFill>
                <a:srgbClr val="121212"/>
              </a:solidFill>
            </a:endParaRPr>
          </a:p>
          <a:p>
            <a:pPr indent="-635000" lvl="1" marL="1828800" rtl="0" algn="l">
              <a:spcBef>
                <a:spcPts val="0"/>
              </a:spcBef>
              <a:spcAft>
                <a:spcPts val="0"/>
              </a:spcAft>
              <a:buClr>
                <a:srgbClr val="121212"/>
              </a:buClr>
              <a:buSzPts val="2800"/>
              <a:buFont typeface="Roboto"/>
              <a:buChar char="○"/>
            </a:pPr>
            <a:r>
              <a:rPr lang="en-US">
                <a:solidFill>
                  <a:srgbClr val="121212"/>
                </a:solidFill>
              </a:rPr>
              <a:t>Text “Hello” to 741-741</a:t>
            </a:r>
            <a:endParaRPr>
              <a:solidFill>
                <a:srgbClr val="121212"/>
              </a:solidFill>
            </a:endParaRPr>
          </a:p>
          <a:p>
            <a:pPr indent="-635000" lvl="0" marL="914400" rtl="0" algn="l">
              <a:spcBef>
                <a:spcPts val="0"/>
              </a:spcBef>
              <a:spcAft>
                <a:spcPts val="0"/>
              </a:spcAft>
              <a:buClr>
                <a:srgbClr val="121212"/>
              </a:buClr>
              <a:buSzPts val="2800"/>
              <a:buFont typeface="Roboto"/>
              <a:buChar char="●"/>
            </a:pPr>
            <a:r>
              <a:rPr b="1" lang="en-US" sz="2800">
                <a:solidFill>
                  <a:srgbClr val="121212"/>
                </a:solidFill>
              </a:rPr>
              <a:t>Mental Wellness Counseling</a:t>
            </a:r>
            <a:endParaRPr b="1" sz="2800">
              <a:solidFill>
                <a:srgbClr val="121212"/>
              </a:solidFill>
            </a:endParaRPr>
          </a:p>
          <a:p>
            <a:pPr indent="-635000" lvl="1" marL="1828800" rtl="0" algn="l">
              <a:spcBef>
                <a:spcPts val="0"/>
              </a:spcBef>
              <a:spcAft>
                <a:spcPts val="0"/>
              </a:spcAft>
              <a:buClr>
                <a:srgbClr val="121212"/>
              </a:buClr>
              <a:buSzPts val="2800"/>
              <a:buFont typeface="Roboto"/>
              <a:buChar char="○"/>
            </a:pPr>
            <a:r>
              <a:rPr lang="en-US">
                <a:solidFill>
                  <a:srgbClr val="121212"/>
                </a:solidFill>
              </a:rPr>
              <a:t>Ask your student’s counselor to refer to the District</a:t>
            </a:r>
            <a:endParaRPr>
              <a:solidFill>
                <a:srgbClr val="121212"/>
              </a:solidFill>
            </a:endParaRPr>
          </a:p>
          <a:p>
            <a:pPr indent="-635000" lvl="0" marL="914400" rtl="0" algn="l">
              <a:spcBef>
                <a:spcPts val="0"/>
              </a:spcBef>
              <a:spcAft>
                <a:spcPts val="0"/>
              </a:spcAft>
              <a:buClr>
                <a:srgbClr val="174DA3"/>
              </a:buClr>
              <a:buSzPts val="2800"/>
              <a:buFont typeface="Roboto"/>
              <a:buChar char="●"/>
            </a:pPr>
            <a:r>
              <a:rPr b="1" lang="en-US" sz="2800" u="sng">
                <a:solidFill>
                  <a:srgbClr val="174DA3"/>
                </a:solidFill>
                <a:hlinkClick r:id="rId4">
                  <a:extLst>
                    <a:ext uri="{A12FA001-AC4F-418D-AE19-62706E023703}">
                      <ahyp:hlinkClr val="tx"/>
                    </a:ext>
                  </a:extLst>
                </a:hlinkClick>
              </a:rPr>
              <a:t>HAZEL Health</a:t>
            </a:r>
            <a:endParaRPr b="1" sz="2800">
              <a:solidFill>
                <a:srgbClr val="174DA3"/>
              </a:solidFill>
            </a:endParaRPr>
          </a:p>
          <a:p>
            <a:pPr indent="-635000" lvl="1" marL="1828800" rtl="0" algn="l">
              <a:spcBef>
                <a:spcPts val="0"/>
              </a:spcBef>
              <a:spcAft>
                <a:spcPts val="0"/>
              </a:spcAft>
              <a:buClr>
                <a:srgbClr val="121212"/>
              </a:buClr>
              <a:buSzPts val="2800"/>
              <a:buFont typeface="Roboto"/>
              <a:buChar char="○"/>
            </a:pPr>
            <a:r>
              <a:rPr lang="en-US">
                <a:solidFill>
                  <a:srgbClr val="121212"/>
                </a:solidFill>
              </a:rPr>
              <a:t>Parent referral or counselor referral</a:t>
            </a:r>
            <a:endParaRPr>
              <a:solidFill>
                <a:srgbClr val="121212"/>
              </a:solidFill>
            </a:endParaRPr>
          </a:p>
          <a:p>
            <a:pPr indent="-635000" lvl="0" marL="914400" rtl="0" algn="l">
              <a:spcBef>
                <a:spcPts val="0"/>
              </a:spcBef>
              <a:spcAft>
                <a:spcPts val="0"/>
              </a:spcAft>
              <a:buClr>
                <a:srgbClr val="174DA3"/>
              </a:buClr>
              <a:buSzPts val="2800"/>
              <a:buFont typeface="Roboto"/>
              <a:buChar char="●"/>
            </a:pPr>
            <a:r>
              <a:rPr b="1" lang="en-US" sz="2800" u="sng">
                <a:solidFill>
                  <a:srgbClr val="174DA3"/>
                </a:solidFill>
                <a:hlinkClick r:id="rId5">
                  <a:extLst>
                    <a:ext uri="{A12FA001-AC4F-418D-AE19-62706E023703}">
                      <ahyp:hlinkClr val="tx"/>
                    </a:ext>
                  </a:extLst>
                </a:hlinkClick>
              </a:rPr>
              <a:t>USC Telehealth</a:t>
            </a:r>
            <a:endParaRPr b="1" sz="2800">
              <a:solidFill>
                <a:srgbClr val="174DA3"/>
              </a:solidFill>
            </a:endParaRPr>
          </a:p>
          <a:p>
            <a:pPr indent="-635000" lvl="0" marL="914400" rtl="0" algn="l">
              <a:spcBef>
                <a:spcPts val="0"/>
              </a:spcBef>
              <a:spcAft>
                <a:spcPts val="0"/>
              </a:spcAft>
              <a:buClr>
                <a:srgbClr val="174DA3"/>
              </a:buClr>
              <a:buSzPts val="2800"/>
              <a:buFont typeface="Roboto"/>
              <a:buChar char="●"/>
            </a:pPr>
            <a:r>
              <a:rPr b="1" lang="en-US" sz="2800" u="sng">
                <a:solidFill>
                  <a:srgbClr val="174DA3"/>
                </a:solidFill>
                <a:hlinkClick r:id="rId6">
                  <a:extLst>
                    <a:ext uri="{A12FA001-AC4F-418D-AE19-62706E023703}">
                      <ahyp:hlinkClr val="tx"/>
                    </a:ext>
                  </a:extLst>
                </a:hlinkClick>
              </a:rPr>
              <a:t>Western Youth Services One Door</a:t>
            </a:r>
            <a:endParaRPr sz="4200">
              <a:solidFill>
                <a:srgbClr val="174DA3"/>
              </a:solidFill>
            </a:endParaRPr>
          </a:p>
          <a:p>
            <a:pPr indent="0" lvl="0" marL="0" rtl="0" algn="l">
              <a:spcBef>
                <a:spcPts val="0"/>
              </a:spcBef>
              <a:spcAft>
                <a:spcPts val="0"/>
              </a:spcAft>
              <a:buNone/>
            </a:pPr>
            <a:r>
              <a:t/>
            </a:r>
            <a:endParaRPr sz="4200">
              <a:solidFill>
                <a:schemeClr val="dk1"/>
              </a:solidFill>
              <a:highlight>
                <a:srgbClr val="FFFF00"/>
              </a:highlight>
            </a:endParaRPr>
          </a:p>
        </p:txBody>
      </p:sp>
      <p:pic>
        <p:nvPicPr>
          <p:cNvPr id="800" name="Google Shape;800;p85"/>
          <p:cNvPicPr preferRelativeResize="0"/>
          <p:nvPr/>
        </p:nvPicPr>
        <p:blipFill>
          <a:blip r:embed="rId7">
            <a:alphaModFix/>
          </a:blip>
          <a:stretch>
            <a:fillRect/>
          </a:stretch>
        </p:blipFill>
        <p:spPr>
          <a:xfrm>
            <a:off x="1195000" y="5539650"/>
            <a:ext cx="2997600" cy="2997600"/>
          </a:xfrm>
          <a:prstGeom prst="rect">
            <a:avLst/>
          </a:prstGeom>
          <a:noFill/>
          <a:ln cap="flat" cmpd="sng" w="57150">
            <a:solidFill>
              <a:srgbClr val="333333"/>
            </a:solidFill>
            <a:prstDash val="solid"/>
            <a:round/>
            <a:headEnd len="sm" w="sm" type="none"/>
            <a:tailEnd len="sm" w="sm" type="none"/>
          </a:ln>
        </p:spPr>
      </p:pic>
      <p:pic>
        <p:nvPicPr>
          <p:cNvPr id="801" name="Google Shape;801;p85"/>
          <p:cNvPicPr preferRelativeResize="0"/>
          <p:nvPr/>
        </p:nvPicPr>
        <p:blipFill>
          <a:blip r:embed="rId8">
            <a:alphaModFix/>
          </a:blip>
          <a:stretch>
            <a:fillRect/>
          </a:stretch>
        </p:blipFill>
        <p:spPr>
          <a:xfrm>
            <a:off x="1351925" y="2064350"/>
            <a:ext cx="2683750" cy="2590050"/>
          </a:xfrm>
          <a:prstGeom prst="rect">
            <a:avLst/>
          </a:prstGeom>
          <a:noFill/>
          <a:ln>
            <a:noFill/>
          </a:ln>
        </p:spPr>
      </p:pic>
      <p:sp>
        <p:nvSpPr>
          <p:cNvPr id="802" name="Google Shape;802;p85"/>
          <p:cNvSpPr/>
          <p:nvPr/>
        </p:nvSpPr>
        <p:spPr>
          <a:xfrm rot="10026221">
            <a:off x="4047984" y="2564168"/>
            <a:ext cx="1258136" cy="252967"/>
          </a:xfrm>
          <a:prstGeom prst="rightArrow">
            <a:avLst>
              <a:gd fmla="val 50000" name="adj1"/>
              <a:gd fmla="val 50000" name="adj2"/>
            </a:avLst>
          </a:prstGeom>
          <a:solidFill>
            <a:srgbClr val="121212"/>
          </a:solidFill>
          <a:ln cap="flat" cmpd="sng" w="19050">
            <a:solidFill>
              <a:srgbClr val="12121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ctr">
              <a:spcBef>
                <a:spcPts val="0"/>
              </a:spcBef>
              <a:spcAft>
                <a:spcPts val="0"/>
              </a:spcAft>
              <a:buNone/>
            </a:pPr>
            <a:r>
              <a:t/>
            </a:r>
            <a:endParaRPr sz="2800">
              <a:latin typeface="Roboto"/>
              <a:ea typeface="Roboto"/>
              <a:cs typeface="Roboto"/>
              <a:sym typeface="Robot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06" name="Shape 806"/>
        <p:cNvGrpSpPr/>
        <p:nvPr/>
      </p:nvGrpSpPr>
      <p:grpSpPr>
        <a:xfrm>
          <a:off x="0" y="0"/>
          <a:ext cx="0" cy="0"/>
          <a:chOff x="0" y="0"/>
          <a:chExt cx="0" cy="0"/>
        </a:xfrm>
      </p:grpSpPr>
      <p:sp>
        <p:nvSpPr>
          <p:cNvPr id="807" name="Google Shape;807;p86"/>
          <p:cNvSpPr txBox="1"/>
          <p:nvPr>
            <p:ph idx="1" type="body"/>
          </p:nvPr>
        </p:nvSpPr>
        <p:spPr>
          <a:xfrm>
            <a:off x="391650" y="1966200"/>
            <a:ext cx="17041200" cy="74118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a:solidFill>
                  <a:schemeClr val="dk1"/>
                </a:solidFill>
                <a:latin typeface="Sarabun"/>
                <a:ea typeface="Sarabun"/>
                <a:cs typeface="Sarabun"/>
                <a:sym typeface="Sarabun"/>
              </a:rPr>
              <a:t>Please fill out the link below to let us know your thoughts!</a:t>
            </a:r>
            <a:endParaRPr>
              <a:solidFill>
                <a:schemeClr val="dk1"/>
              </a:solidFill>
              <a:latin typeface="Sarabun"/>
              <a:ea typeface="Sarabun"/>
              <a:cs typeface="Sarabun"/>
              <a:sym typeface="Sarabun"/>
            </a:endParaRPr>
          </a:p>
          <a:p>
            <a:pPr indent="0" lvl="0" marL="0" rtl="0" algn="l">
              <a:spcBef>
                <a:spcPts val="1600"/>
              </a:spcBef>
              <a:spcAft>
                <a:spcPts val="0"/>
              </a:spcAft>
              <a:buNone/>
            </a:pPr>
            <a:r>
              <a:t/>
            </a:r>
            <a:endParaRPr>
              <a:latin typeface="Sarabun"/>
              <a:ea typeface="Sarabun"/>
              <a:cs typeface="Sarabun"/>
              <a:sym typeface="Sarabun"/>
            </a:endParaRPr>
          </a:p>
          <a:p>
            <a:pPr indent="0" lvl="0" marL="0" rtl="0" algn="l">
              <a:spcBef>
                <a:spcPts val="1600"/>
              </a:spcBef>
              <a:spcAft>
                <a:spcPts val="0"/>
              </a:spcAft>
              <a:buNone/>
            </a:pPr>
            <a:r>
              <a:rPr lang="en-US">
                <a:solidFill>
                  <a:schemeClr val="dk1"/>
                </a:solidFill>
                <a:uFill>
                  <a:noFill/>
                </a:uFill>
                <a:latin typeface="Sarabun"/>
                <a:ea typeface="Sarabun"/>
                <a:cs typeface="Sarabun"/>
                <a:sym typeface="Sarabun"/>
                <a:hlinkClick r:id="rId3">
                  <a:extLst>
                    <a:ext uri="{A12FA001-AC4F-418D-AE19-62706E023703}">
                      <ahyp:hlinkClr val="tx"/>
                    </a:ext>
                  </a:extLst>
                </a:hlinkClick>
              </a:rPr>
              <a:t>https://tinyurl.com/sophfam2026</a:t>
            </a:r>
            <a:endParaRPr>
              <a:solidFill>
                <a:schemeClr val="dk1"/>
              </a:solidFill>
              <a:latin typeface="Sarabun"/>
              <a:ea typeface="Sarabun"/>
              <a:cs typeface="Sarabun"/>
              <a:sym typeface="Sarabun"/>
            </a:endParaRPr>
          </a:p>
          <a:p>
            <a:pPr indent="0" lvl="0" marL="0" rtl="0" algn="l">
              <a:spcBef>
                <a:spcPts val="1600"/>
              </a:spcBef>
              <a:spcAft>
                <a:spcPts val="0"/>
              </a:spcAft>
              <a:buNone/>
            </a:pPr>
            <a:r>
              <a:t/>
            </a:r>
            <a:endParaRPr>
              <a:latin typeface="Sarabun"/>
              <a:ea typeface="Sarabun"/>
              <a:cs typeface="Sarabun"/>
              <a:sym typeface="Sarabun"/>
            </a:endParaRPr>
          </a:p>
          <a:p>
            <a:pPr indent="0" lvl="0" marL="0" rtl="0" algn="l">
              <a:spcBef>
                <a:spcPts val="1600"/>
              </a:spcBef>
              <a:spcAft>
                <a:spcPts val="1600"/>
              </a:spcAft>
              <a:buNone/>
            </a:pPr>
            <a:r>
              <a:t/>
            </a:r>
            <a:endParaRPr/>
          </a:p>
        </p:txBody>
      </p:sp>
      <p:sp>
        <p:nvSpPr>
          <p:cNvPr id="808" name="Google Shape;808;p86"/>
          <p:cNvSpPr txBox="1"/>
          <p:nvPr>
            <p:ph type="title"/>
          </p:nvPr>
        </p:nvSpPr>
        <p:spPr>
          <a:xfrm>
            <a:off x="284700" y="237000"/>
            <a:ext cx="17757600" cy="1145400"/>
          </a:xfrm>
          <a:prstGeom prst="rect">
            <a:avLst/>
          </a:prstGeom>
        </p:spPr>
        <p:txBody>
          <a:bodyPr anchorCtr="0" anchor="ctr" bIns="182850" lIns="182850" spcFirstLastPara="1" rIns="182850" wrap="square" tIns="182850">
            <a:noAutofit/>
          </a:bodyPr>
          <a:lstStyle/>
          <a:p>
            <a:pPr indent="0" lvl="0" marL="0" rtl="0" algn="l">
              <a:spcBef>
                <a:spcPts val="0"/>
              </a:spcBef>
              <a:spcAft>
                <a:spcPts val="0"/>
              </a:spcAft>
              <a:buNone/>
            </a:pPr>
            <a:r>
              <a:rPr lang="en-US"/>
              <a:t>Family Feedback</a:t>
            </a:r>
            <a:endParaRPr/>
          </a:p>
        </p:txBody>
      </p:sp>
      <p:pic>
        <p:nvPicPr>
          <p:cNvPr id="809" name="Google Shape;809;p86" title="sophfam2026-qr.png"/>
          <p:cNvPicPr preferRelativeResize="0"/>
          <p:nvPr/>
        </p:nvPicPr>
        <p:blipFill>
          <a:blip r:embed="rId4">
            <a:alphaModFix/>
          </a:blip>
          <a:stretch>
            <a:fillRect/>
          </a:stretch>
        </p:blipFill>
        <p:spPr>
          <a:xfrm>
            <a:off x="8727163" y="3225788"/>
            <a:ext cx="4105275" cy="41052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87"/>
          <p:cNvSpPr txBox="1"/>
          <p:nvPr/>
        </p:nvSpPr>
        <p:spPr>
          <a:xfrm>
            <a:off x="0" y="2247200"/>
            <a:ext cx="7738800" cy="29910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b="1" lang="en-US" sz="5000">
                <a:solidFill>
                  <a:schemeClr val="dk1"/>
                </a:solidFill>
                <a:latin typeface="Roboto"/>
                <a:ea typeface="Roboto"/>
                <a:cs typeface="Roboto"/>
                <a:sym typeface="Roboto"/>
              </a:rPr>
              <a:t>Please scan the QR code for digital resources </a:t>
            </a:r>
            <a:endParaRPr b="1" sz="5000">
              <a:solidFill>
                <a:schemeClr val="dk1"/>
              </a:solidFill>
              <a:latin typeface="Roboto"/>
              <a:ea typeface="Roboto"/>
              <a:cs typeface="Roboto"/>
              <a:sym typeface="Roboto"/>
            </a:endParaRPr>
          </a:p>
          <a:p>
            <a:pPr indent="0" lvl="0" marL="0" rtl="0" algn="ctr">
              <a:spcBef>
                <a:spcPts val="0"/>
              </a:spcBef>
              <a:spcAft>
                <a:spcPts val="0"/>
              </a:spcAft>
              <a:buNone/>
            </a:pPr>
            <a:r>
              <a:rPr b="1" lang="en-US" sz="5000">
                <a:solidFill>
                  <a:schemeClr val="dk1"/>
                </a:solidFill>
                <a:latin typeface="Roboto"/>
                <a:ea typeface="Roboto"/>
                <a:cs typeface="Roboto"/>
                <a:sym typeface="Roboto"/>
              </a:rPr>
              <a:t>(or </a:t>
            </a:r>
            <a:r>
              <a:rPr b="1" lang="en-US" sz="5000" u="sng">
                <a:solidFill>
                  <a:srgbClr val="2222E0"/>
                </a:solidFill>
                <a:latin typeface="Roboto"/>
                <a:ea typeface="Roboto"/>
                <a:cs typeface="Roboto"/>
                <a:sym typeface="Roboto"/>
                <a:hlinkClick r:id="rId3">
                  <a:extLst>
                    <a:ext uri="{A12FA001-AC4F-418D-AE19-62706E023703}">
                      <ahyp:hlinkClr val="tx"/>
                    </a:ext>
                  </a:extLst>
                </a:hlinkClick>
              </a:rPr>
              <a:t>click here</a:t>
            </a:r>
            <a:r>
              <a:rPr b="1" lang="en-US" sz="5000">
                <a:solidFill>
                  <a:schemeClr val="dk1"/>
                </a:solidFill>
                <a:latin typeface="Roboto"/>
                <a:ea typeface="Roboto"/>
                <a:cs typeface="Roboto"/>
                <a:sym typeface="Roboto"/>
              </a:rPr>
              <a:t>).</a:t>
            </a:r>
            <a:endParaRPr b="1" sz="5000">
              <a:solidFill>
                <a:schemeClr val="dk1"/>
              </a:solidFill>
              <a:latin typeface="Roboto"/>
              <a:ea typeface="Roboto"/>
              <a:cs typeface="Roboto"/>
              <a:sym typeface="Roboto"/>
            </a:endParaRPr>
          </a:p>
        </p:txBody>
      </p:sp>
      <p:sp>
        <p:nvSpPr>
          <p:cNvPr id="816" name="Google Shape;816;p87"/>
          <p:cNvSpPr txBox="1"/>
          <p:nvPr>
            <p:ph type="title"/>
          </p:nvPr>
        </p:nvSpPr>
        <p:spPr>
          <a:xfrm>
            <a:off x="284700" y="237000"/>
            <a:ext cx="17757600" cy="1145400"/>
          </a:xfrm>
          <a:prstGeom prst="rect">
            <a:avLst/>
          </a:prstGeom>
        </p:spPr>
        <p:txBody>
          <a:bodyPr anchorCtr="0" anchor="ctr" bIns="182850" lIns="182850" spcFirstLastPara="1" rIns="182850" wrap="square" tIns="182850">
            <a:noAutofit/>
          </a:bodyPr>
          <a:lstStyle/>
          <a:p>
            <a:pPr indent="0" lvl="0" marL="0" rtl="0" algn="l">
              <a:spcBef>
                <a:spcPts val="0"/>
              </a:spcBef>
              <a:spcAft>
                <a:spcPts val="0"/>
              </a:spcAft>
              <a:buNone/>
            </a:pPr>
            <a:r>
              <a:rPr lang="en-US"/>
              <a:t>Thank you!</a:t>
            </a:r>
            <a:endParaRPr/>
          </a:p>
        </p:txBody>
      </p:sp>
      <p:sp>
        <p:nvSpPr>
          <p:cNvPr id="817" name="Google Shape;817;p87"/>
          <p:cNvSpPr txBox="1"/>
          <p:nvPr/>
        </p:nvSpPr>
        <p:spPr>
          <a:xfrm>
            <a:off x="8723000" y="2301400"/>
            <a:ext cx="6568200" cy="21132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b="1" lang="en-US" sz="5000">
                <a:solidFill>
                  <a:schemeClr val="dk1"/>
                </a:solidFill>
                <a:latin typeface="Roboto"/>
                <a:ea typeface="Roboto"/>
                <a:cs typeface="Roboto"/>
                <a:sym typeface="Roboto"/>
              </a:rPr>
              <a:t>Questions? Please email your student’s School Counselor.</a:t>
            </a:r>
            <a:endParaRPr b="1" sz="5000">
              <a:solidFill>
                <a:schemeClr val="dk1"/>
              </a:solidFill>
              <a:latin typeface="Roboto"/>
              <a:ea typeface="Roboto"/>
              <a:cs typeface="Roboto"/>
              <a:sym typeface="Roboto"/>
            </a:endParaRPr>
          </a:p>
        </p:txBody>
      </p:sp>
      <p:grpSp>
        <p:nvGrpSpPr>
          <p:cNvPr id="818" name="Google Shape;818;p87"/>
          <p:cNvGrpSpPr/>
          <p:nvPr/>
        </p:nvGrpSpPr>
        <p:grpSpPr>
          <a:xfrm>
            <a:off x="6506000" y="4987550"/>
            <a:ext cx="11002200" cy="4350725"/>
            <a:chOff x="6269350" y="4971825"/>
            <a:chExt cx="11002200" cy="4350725"/>
          </a:xfrm>
        </p:grpSpPr>
        <p:sp>
          <p:nvSpPr>
            <p:cNvPr id="819" name="Google Shape;819;p87"/>
            <p:cNvSpPr txBox="1"/>
            <p:nvPr/>
          </p:nvSpPr>
          <p:spPr>
            <a:xfrm>
              <a:off x="6269350" y="4971825"/>
              <a:ext cx="11002200" cy="3978300"/>
            </a:xfrm>
            <a:prstGeom prst="rect">
              <a:avLst/>
            </a:prstGeom>
            <a:noFill/>
            <a:ln>
              <a:noFill/>
            </a:ln>
          </p:spPr>
          <p:txBody>
            <a:bodyPr anchorCtr="0" anchor="t" bIns="182850" lIns="182850" spcFirstLastPara="1" rIns="182850" wrap="square" tIns="182850">
              <a:noAutofit/>
            </a:bodyPr>
            <a:lstStyle/>
            <a:p>
              <a:pPr indent="0" lvl="0" marL="0" rtl="0" algn="l">
                <a:lnSpc>
                  <a:spcPct val="150000"/>
                </a:lnSpc>
                <a:spcBef>
                  <a:spcPts val="0"/>
                </a:spcBef>
                <a:spcAft>
                  <a:spcPts val="0"/>
                </a:spcAft>
                <a:buNone/>
              </a:pPr>
              <a:r>
                <a:rPr b="1" lang="en-US" sz="3400">
                  <a:solidFill>
                    <a:schemeClr val="dk1"/>
                  </a:solidFill>
                  <a:latin typeface="Roboto"/>
                  <a:ea typeface="Roboto"/>
                  <a:cs typeface="Roboto"/>
                  <a:sym typeface="Roboto"/>
                </a:rPr>
                <a:t>Miss Felix (A-Cro):</a:t>
              </a:r>
              <a:r>
                <a:rPr lang="en-US" sz="3400">
                  <a:solidFill>
                    <a:schemeClr val="dk1"/>
                  </a:solidFill>
                  <a:latin typeface="Roboto"/>
                  <a:ea typeface="Roboto"/>
                  <a:cs typeface="Roboto"/>
                  <a:sym typeface="Roboto"/>
                </a:rPr>
                <a:t> audrie.felix@svusd.org</a:t>
              </a:r>
              <a:endParaRPr sz="3400">
                <a:solidFill>
                  <a:schemeClr val="dk1"/>
                </a:solidFill>
                <a:latin typeface="Roboto"/>
                <a:ea typeface="Roboto"/>
                <a:cs typeface="Roboto"/>
                <a:sym typeface="Roboto"/>
              </a:endParaRPr>
            </a:p>
            <a:p>
              <a:pPr indent="0" lvl="0" marL="0" rtl="0" algn="l">
                <a:lnSpc>
                  <a:spcPct val="150000"/>
                </a:lnSpc>
                <a:spcBef>
                  <a:spcPts val="0"/>
                </a:spcBef>
                <a:spcAft>
                  <a:spcPts val="0"/>
                </a:spcAft>
                <a:buNone/>
              </a:pPr>
              <a:r>
                <a:rPr b="1" lang="en-US" sz="3400">
                  <a:solidFill>
                    <a:schemeClr val="dk1"/>
                  </a:solidFill>
                  <a:latin typeface="Roboto"/>
                  <a:ea typeface="Roboto"/>
                  <a:cs typeface="Roboto"/>
                  <a:sym typeface="Roboto"/>
                </a:rPr>
                <a:t>Miss Kurisu (Cru-Hern):</a:t>
              </a:r>
              <a:r>
                <a:rPr lang="en-US" sz="3400">
                  <a:solidFill>
                    <a:schemeClr val="dk1"/>
                  </a:solidFill>
                  <a:latin typeface="Roboto"/>
                  <a:ea typeface="Roboto"/>
                  <a:cs typeface="Roboto"/>
                  <a:sym typeface="Roboto"/>
                </a:rPr>
                <a:t> kami.kurisu@svusd.org</a:t>
              </a:r>
              <a:endParaRPr sz="3400">
                <a:solidFill>
                  <a:schemeClr val="dk1"/>
                </a:solidFill>
                <a:latin typeface="Roboto"/>
                <a:ea typeface="Roboto"/>
                <a:cs typeface="Roboto"/>
                <a:sym typeface="Roboto"/>
              </a:endParaRPr>
            </a:p>
            <a:p>
              <a:pPr indent="0" lvl="0" marL="0" rtl="0" algn="l">
                <a:lnSpc>
                  <a:spcPct val="150000"/>
                </a:lnSpc>
                <a:spcBef>
                  <a:spcPts val="0"/>
                </a:spcBef>
                <a:spcAft>
                  <a:spcPts val="0"/>
                </a:spcAft>
                <a:buNone/>
              </a:pPr>
              <a:r>
                <a:rPr b="1" lang="en-US" sz="3400">
                  <a:solidFill>
                    <a:schemeClr val="dk1"/>
                  </a:solidFill>
                  <a:latin typeface="Roboto"/>
                  <a:ea typeface="Roboto"/>
                  <a:cs typeface="Roboto"/>
                  <a:sym typeface="Roboto"/>
                </a:rPr>
                <a:t>Mrs. Baker (Herr-Mom):</a:t>
              </a:r>
              <a:r>
                <a:rPr lang="en-US" sz="3400">
                  <a:solidFill>
                    <a:schemeClr val="dk1"/>
                  </a:solidFill>
                  <a:latin typeface="Roboto"/>
                  <a:ea typeface="Roboto"/>
                  <a:cs typeface="Roboto"/>
                  <a:sym typeface="Roboto"/>
                </a:rPr>
                <a:t> carlyn.baker@svusd.org</a:t>
              </a:r>
              <a:endParaRPr sz="3400">
                <a:solidFill>
                  <a:schemeClr val="dk1"/>
                </a:solidFill>
                <a:latin typeface="Roboto"/>
                <a:ea typeface="Roboto"/>
                <a:cs typeface="Roboto"/>
                <a:sym typeface="Roboto"/>
              </a:endParaRPr>
            </a:p>
            <a:p>
              <a:pPr indent="0" lvl="0" marL="0" rtl="0" algn="l">
                <a:lnSpc>
                  <a:spcPct val="150000"/>
                </a:lnSpc>
                <a:spcBef>
                  <a:spcPts val="0"/>
                </a:spcBef>
                <a:spcAft>
                  <a:spcPts val="0"/>
                </a:spcAft>
                <a:buNone/>
              </a:pPr>
              <a:r>
                <a:rPr b="1" lang="en-US" sz="3400">
                  <a:solidFill>
                    <a:schemeClr val="dk1"/>
                  </a:solidFill>
                  <a:latin typeface="Roboto"/>
                  <a:ea typeface="Roboto"/>
                  <a:cs typeface="Roboto"/>
                  <a:sym typeface="Roboto"/>
                </a:rPr>
                <a:t>Mrs. Coleman (Mon-R):</a:t>
              </a:r>
              <a:r>
                <a:rPr lang="en-US" sz="3400">
                  <a:solidFill>
                    <a:schemeClr val="dk1"/>
                  </a:solidFill>
                  <a:latin typeface="Roboto"/>
                  <a:ea typeface="Roboto"/>
                  <a:cs typeface="Roboto"/>
                  <a:sym typeface="Roboto"/>
                </a:rPr>
                <a:t> dionne.coleman@svusd.org</a:t>
              </a:r>
              <a:endParaRPr sz="3400">
                <a:solidFill>
                  <a:schemeClr val="dk1"/>
                </a:solidFill>
                <a:latin typeface="Roboto"/>
                <a:ea typeface="Roboto"/>
                <a:cs typeface="Roboto"/>
                <a:sym typeface="Roboto"/>
              </a:endParaRPr>
            </a:p>
            <a:p>
              <a:pPr indent="0" lvl="0" marL="0" rtl="0" algn="l">
                <a:lnSpc>
                  <a:spcPct val="150000"/>
                </a:lnSpc>
                <a:spcBef>
                  <a:spcPts val="0"/>
                </a:spcBef>
                <a:spcAft>
                  <a:spcPts val="0"/>
                </a:spcAft>
                <a:buNone/>
              </a:pPr>
              <a:r>
                <a:rPr b="1" lang="en-US" sz="3400">
                  <a:solidFill>
                    <a:schemeClr val="dk1"/>
                  </a:solidFill>
                  <a:latin typeface="Roboto"/>
                  <a:ea typeface="Roboto"/>
                  <a:cs typeface="Roboto"/>
                  <a:sym typeface="Roboto"/>
                </a:rPr>
                <a:t>Mrs. Myers (S-Z):</a:t>
              </a:r>
              <a:r>
                <a:rPr lang="en-US" sz="3400">
                  <a:solidFill>
                    <a:schemeClr val="dk1"/>
                  </a:solidFill>
                  <a:latin typeface="Roboto"/>
                  <a:ea typeface="Roboto"/>
                  <a:cs typeface="Roboto"/>
                  <a:sym typeface="Roboto"/>
                </a:rPr>
                <a:t> dasha.oneil@svusd.org</a:t>
              </a:r>
              <a:endParaRPr sz="3400">
                <a:solidFill>
                  <a:schemeClr val="dk1"/>
                </a:solidFill>
                <a:latin typeface="Roboto"/>
                <a:ea typeface="Roboto"/>
                <a:cs typeface="Roboto"/>
                <a:sym typeface="Roboto"/>
              </a:endParaRPr>
            </a:p>
          </p:txBody>
        </p:sp>
        <p:sp>
          <p:nvSpPr>
            <p:cNvPr id="820" name="Google Shape;820;p87"/>
            <p:cNvSpPr txBox="1"/>
            <p:nvPr/>
          </p:nvSpPr>
          <p:spPr>
            <a:xfrm>
              <a:off x="6269350" y="8642750"/>
              <a:ext cx="3529200" cy="679800"/>
            </a:xfrm>
            <a:prstGeom prst="rect">
              <a:avLst/>
            </a:prstGeom>
            <a:noFill/>
            <a:ln>
              <a:noFill/>
            </a:ln>
          </p:spPr>
          <p:txBody>
            <a:bodyPr anchorCtr="0" anchor="t" bIns="182850" lIns="182850" spcFirstLastPara="1" rIns="182850" wrap="square" tIns="182850">
              <a:noAutofit/>
            </a:bodyPr>
            <a:lstStyle/>
            <a:p>
              <a:pPr indent="0" lvl="0" marL="0" rtl="0" algn="l">
                <a:lnSpc>
                  <a:spcPct val="150000"/>
                </a:lnSpc>
                <a:spcBef>
                  <a:spcPts val="0"/>
                </a:spcBef>
                <a:spcAft>
                  <a:spcPts val="0"/>
                </a:spcAft>
                <a:buNone/>
              </a:pPr>
              <a:r>
                <a:rPr lang="en-US" sz="2600">
                  <a:solidFill>
                    <a:schemeClr val="dk1"/>
                  </a:solidFill>
                  <a:latin typeface="Roboto"/>
                  <a:ea typeface="Roboto"/>
                  <a:cs typeface="Roboto"/>
                  <a:sym typeface="Roboto"/>
                </a:rPr>
                <a:t>*</a:t>
              </a:r>
              <a:r>
                <a:rPr lang="en-US" sz="2600">
                  <a:solidFill>
                    <a:schemeClr val="dk1"/>
                  </a:solidFill>
                  <a:latin typeface="Roboto"/>
                  <a:ea typeface="Roboto"/>
                  <a:cs typeface="Roboto"/>
                  <a:sym typeface="Roboto"/>
                </a:rPr>
                <a:t>formerly Ms. O’Neil</a:t>
              </a:r>
              <a:endParaRPr sz="2600">
                <a:solidFill>
                  <a:schemeClr val="dk1"/>
                </a:solidFill>
                <a:latin typeface="Roboto"/>
                <a:ea typeface="Roboto"/>
                <a:cs typeface="Roboto"/>
                <a:sym typeface="Roboto"/>
              </a:endParaRPr>
            </a:p>
          </p:txBody>
        </p:sp>
      </p:grpSp>
      <p:pic>
        <p:nvPicPr>
          <p:cNvPr id="821" name="Google Shape;821;p87" title="Soph Fam Night Handouts-QR.png"/>
          <p:cNvPicPr preferRelativeResize="0"/>
          <p:nvPr/>
        </p:nvPicPr>
        <p:blipFill rotWithShape="1">
          <a:blip r:embed="rId4">
            <a:alphaModFix/>
          </a:blip>
          <a:srcRect b="32426" l="26178" r="24936" t="31432"/>
          <a:stretch/>
        </p:blipFill>
        <p:spPr>
          <a:xfrm>
            <a:off x="1554825" y="5126799"/>
            <a:ext cx="4086601" cy="3776223"/>
          </a:xfrm>
          <a:prstGeom prst="rect">
            <a:avLst/>
          </a:prstGeom>
          <a:noFill/>
          <a:ln>
            <a:noFill/>
          </a:ln>
        </p:spPr>
      </p:pic>
    </p:spTree>
  </p:cSld>
  <p:clrMapOvr>
    <a:masterClrMapping/>
  </p:clrMapOvr>
  <p:transition spd="med">
    <p:fade thruBlk="1"/>
  </p:transition>
</p:sld>
</file>

<file path=ppt/theme/theme1.xml><?xml version="1.0" encoding="utf-8"?>
<a:theme xmlns:a="http://schemas.openxmlformats.org/drawingml/2006/main" xmlns:r="http://schemas.openxmlformats.org/officeDocument/2006/relationships" name="Flashlight Them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lashlight Theme">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actors, Multiple and Shape Pattern Lesson for High School">
  <a:themeElements>
    <a:clrScheme name="Office">
      <a:dk1>
        <a:srgbClr val="007620"/>
      </a:dk1>
      <a:lt1>
        <a:srgbClr val="FFFFFF"/>
      </a:lt1>
      <a:dk2>
        <a:srgbClr val="F67A3F"/>
      </a:dk2>
      <a:lt2>
        <a:srgbClr val="F0C85B"/>
      </a:lt2>
      <a:accent1>
        <a:srgbClr val="888888"/>
      </a:accent1>
      <a:accent2>
        <a:srgbClr val="007620"/>
      </a:accent2>
      <a:accent3>
        <a:srgbClr val="F0C85B"/>
      </a:accent3>
      <a:accent4>
        <a:srgbClr val="F67A3F"/>
      </a:accent4>
      <a:accent5>
        <a:srgbClr val="888888"/>
      </a:accent5>
      <a:accent6>
        <a:srgbClr val="007620"/>
      </a:accent6>
      <a:hlink>
        <a:srgbClr val="F67A3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