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666EDC-41A1-9D8F-FA02-CCF6C428BF44}" v="110" dt="2026-01-29T15:08:18.0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01/29/2026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05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01/29/2026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182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01/29/2026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5934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01/29/2026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422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01/29/2026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62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01/29/2026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705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01/29/2026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873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01/29/2026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392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01/29/2026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200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01/29/2026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816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01/29/2026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881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01/29/2026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1556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88" r:id="rId6"/>
    <p:sldLayoutId id="2147483684" r:id="rId7"/>
    <p:sldLayoutId id="2147483685" r:id="rId8"/>
    <p:sldLayoutId id="2147483686" r:id="rId9"/>
    <p:sldLayoutId id="2147483687" r:id="rId10"/>
    <p:sldLayoutId id="2147483689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6B9231A-B34B-4A29-A6AC-532E1EE815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ws looking at the camera">
            <a:extLst>
              <a:ext uri="{FF2B5EF4-FFF2-40B4-BE49-F238E27FC236}">
                <a16:creationId xmlns:a16="http://schemas.microsoft.com/office/drawing/2014/main" id="{0C0B7403-7ECA-275A-A713-13DED97958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t="8412" r="9085" b="11149"/>
          <a:stretch>
            <a:fillRect/>
          </a:stretch>
        </p:blipFill>
        <p:spPr>
          <a:xfrm>
            <a:off x="20" y="152"/>
            <a:ext cx="12191980" cy="68578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" y="985233"/>
            <a:ext cx="5758628" cy="3355853"/>
          </a:xfrm>
        </p:spPr>
        <p:txBody>
          <a:bodyPr anchor="t">
            <a:normAutofit/>
          </a:bodyPr>
          <a:lstStyle/>
          <a:p>
            <a:r>
              <a:rPr lang="en-US" sz="6000">
                <a:solidFill>
                  <a:srgbClr val="FFFFFF"/>
                </a:solidFill>
              </a:rPr>
              <a:t>New Milk Guidelines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0CE0765-E93C-4D37-9D5F-D464EFB10F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495436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57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66" name="Rectangle 65">
            <a:extLst>
              <a:ext uri="{FF2B5EF4-FFF2-40B4-BE49-F238E27FC236}">
                <a16:creationId xmlns:a16="http://schemas.microsoft.com/office/drawing/2014/main" id="{149F9F0F-FB8C-5565-247C-BDCC156B5CA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7" name="Rectangle 66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F5B93277-2482-DF5B-A88D-67715E1643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90598" y="993391"/>
            <a:ext cx="10221542" cy="4870429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 document with text and numbers&#10;&#10;AI-generated content may be incorrect.">
            <a:extLst>
              <a:ext uri="{FF2B5EF4-FFF2-40B4-BE49-F238E27FC236}">
                <a16:creationId xmlns:a16="http://schemas.microsoft.com/office/drawing/2014/main" id="{9F7A2F3E-1A1A-ED51-081E-B3063ECD12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542" r="-1" b="24401"/>
          <a:stretch>
            <a:fillRect/>
          </a:stretch>
        </p:blipFill>
        <p:spPr>
          <a:xfrm>
            <a:off x="990599" y="994180"/>
            <a:ext cx="10221541" cy="4871218"/>
          </a:xfrm>
          <a:prstGeom prst="rect">
            <a:avLst/>
          </a:prstGeom>
        </p:spPr>
      </p:pic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9AE2764D-E1C7-4C0E-A5A4-12411550AB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212140" y="993391"/>
            <a:ext cx="0" cy="487121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7535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149F9F0F-FB8C-5565-247C-BDCC156B5CA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ABA4FDDF-F59C-428B-8603-3A86D75931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 screenshot of a web page&#10;&#10;AI-generated content may be incorrect.">
            <a:extLst>
              <a:ext uri="{FF2B5EF4-FFF2-40B4-BE49-F238E27FC236}">
                <a16:creationId xmlns:a16="http://schemas.microsoft.com/office/drawing/2014/main" id="{D9FBA8DB-9E9E-78B3-201E-D772B204CD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26710"/>
          <a:stretch>
            <a:fillRect/>
          </a:stretch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149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27695-53D1-43CC-10DE-528A086A4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and roll out 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7C87DF-54AE-83F7-90A5-10D1FEB438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3200" b="1" dirty="0">
                <a:highlight>
                  <a:srgbClr val="FFFFFF"/>
                </a:highlight>
                <a:latin typeface="Aptos"/>
              </a:rPr>
              <a:t>2% white milk is about .015 cents more than fat-free</a:t>
            </a:r>
            <a:endParaRPr lang="en-US" sz="3200" b="1" dirty="0"/>
          </a:p>
          <a:p>
            <a:endParaRPr lang="en-US" dirty="0"/>
          </a:p>
          <a:p>
            <a:r>
              <a:rPr lang="en-US" sz="3200" b="1" dirty="0">
                <a:highlight>
                  <a:srgbClr val="FFFFFF"/>
                </a:highlight>
                <a:latin typeface="Aptos"/>
              </a:rPr>
              <a:t>Whole is around .02 cents more than fat-free. </a:t>
            </a:r>
            <a:endParaRPr lang="en-US" sz="3200" b="1" dirty="0"/>
          </a:p>
          <a:p>
            <a:endParaRPr lang="en-US" dirty="0"/>
          </a:p>
          <a:p>
            <a:r>
              <a:rPr lang="en-US" sz="3200" b="1" dirty="0">
                <a:highlight>
                  <a:srgbClr val="FFFFFF"/>
                </a:highlight>
                <a:latin typeface="Aptos"/>
              </a:rPr>
              <a:t>Items will not be available until the second week of February</a:t>
            </a:r>
            <a:endParaRPr lang="en-US" sz="3200" b="1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105586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42</Words>
  <Application>Microsoft Office PowerPoint</Application>
  <PresentationFormat>Widescreen</PresentationFormat>
  <Paragraphs>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Arial</vt:lpstr>
      <vt:lpstr>Grandview Display</vt:lpstr>
      <vt:lpstr>DashVTI</vt:lpstr>
      <vt:lpstr>New Milk Guidelines </vt:lpstr>
      <vt:lpstr>PowerPoint Presentation</vt:lpstr>
      <vt:lpstr>PowerPoint Presentation</vt:lpstr>
      <vt:lpstr>Cost and roll out date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Milk Guidelines </dc:title>
  <dc:creator>Hollinger, Robert</dc:creator>
  <cp:lastModifiedBy>Hollinger, Robert</cp:lastModifiedBy>
  <cp:revision>72</cp:revision>
  <dcterms:created xsi:type="dcterms:W3CDTF">2026-01-29T14:42:15Z</dcterms:created>
  <dcterms:modified xsi:type="dcterms:W3CDTF">2026-01-29T15:16:30Z</dcterms:modified>
</cp:coreProperties>
</file>