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041F-B281-41B8-ACFF-BD762C151C3B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8833AC3D-EED9-401C-AA54-CA9B4E502EF6}" type="slidenum">
              <a:rPr lang="en-US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24954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BA8041F-B281-41B8-ACFF-BD762C151C3B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833AC3D-EED9-401C-AA54-CA9B4E502EF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080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HIB Semi-Annual - Student Safety Data Report – Period 1 (Sept-Dec 2025)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401882519"/>
              </p:ext>
            </p:extLst>
          </p:nvPr>
        </p:nvGraphicFramePr>
        <p:xfrm>
          <a:off x="262263" y="1562268"/>
          <a:ext cx="11431754" cy="4938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783">
                  <a:extLst>
                    <a:ext uri="{9D8B030D-6E8A-4147-A177-3AD203B41FA5}">
                      <a16:colId xmlns:a16="http://schemas.microsoft.com/office/drawing/2014/main" val="3409673658"/>
                    </a:ext>
                  </a:extLst>
                </a:gridCol>
                <a:gridCol w="1481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3194">
                  <a:extLst>
                    <a:ext uri="{9D8B030D-6E8A-4147-A177-3AD203B41FA5}">
                      <a16:colId xmlns:a16="http://schemas.microsoft.com/office/drawing/2014/main" val="1264267712"/>
                    </a:ext>
                  </a:extLst>
                </a:gridCol>
                <a:gridCol w="3554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28531">
                <a:tc>
                  <a:txBody>
                    <a:bodyPr/>
                    <a:lstStyle/>
                    <a:p>
                      <a:r>
                        <a:rPr lang="en-US" sz="16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2024-2025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2025-2026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Delta</a:t>
                      </a:r>
                    </a:p>
                    <a:p>
                      <a:r>
                        <a:rPr lang="en-US" sz="1600" dirty="0"/>
                        <a:t>2024-25 – 2025-26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10">
                <a:tc>
                  <a:txBody>
                    <a:bodyPr/>
                    <a:lstStyle/>
                    <a:p>
                      <a:r>
                        <a:rPr lang="en-US" sz="1600" dirty="0"/>
                        <a:t>Violence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010">
                <a:tc>
                  <a:txBody>
                    <a:bodyPr/>
                    <a:lstStyle/>
                    <a:p>
                      <a:r>
                        <a:rPr lang="en-US" sz="1600" dirty="0"/>
                        <a:t>Vandalism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010">
                <a:tc>
                  <a:txBody>
                    <a:bodyPr/>
                    <a:lstStyle/>
                    <a:p>
                      <a:r>
                        <a:rPr lang="en-US" sz="1600" dirty="0"/>
                        <a:t>Weapons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010">
                <a:tc>
                  <a:txBody>
                    <a:bodyPr/>
                    <a:lstStyle/>
                    <a:p>
                      <a:r>
                        <a:rPr lang="en-US" sz="1600" dirty="0"/>
                        <a:t>Substances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010">
                <a:tc>
                  <a:txBody>
                    <a:bodyPr/>
                    <a:lstStyle/>
                    <a:p>
                      <a:r>
                        <a:rPr lang="en-US" sz="1600" dirty="0"/>
                        <a:t>HIB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509">
                <a:tc>
                  <a:txBody>
                    <a:bodyPr/>
                    <a:lstStyle/>
                    <a:p>
                      <a:r>
                        <a:rPr lang="en-US" sz="1600" dirty="0"/>
                        <a:t>Other Incident Leading to 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387">
                <a:tc>
                  <a:txBody>
                    <a:bodyPr/>
                    <a:lstStyle/>
                    <a:p>
                      <a:r>
                        <a:rPr lang="en-US" sz="1600" dirty="0"/>
                        <a:t>Student Offenders (Suspensions Only)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1517">
                <a:tc>
                  <a:txBody>
                    <a:bodyPr/>
                    <a:lstStyle/>
                    <a:p>
                      <a:r>
                        <a:rPr lang="en-US" sz="1600" dirty="0"/>
                        <a:t># Incidents (Suspension Only)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23</a:t>
                      </a:r>
                    </a:p>
                    <a:p>
                      <a:pPr algn="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677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80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Georgia</vt:lpstr>
      <vt:lpstr>Wingdings</vt:lpstr>
      <vt:lpstr>Wingdings 2</vt:lpstr>
      <vt:lpstr>Civic</vt:lpstr>
      <vt:lpstr>HIB Semi-Annual - Student Safety Data Report – Period 1 (Sept-Dec 2025)</vt:lpstr>
    </vt:vector>
  </TitlesOfParts>
  <Company>Princeton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Violence and Vandalism (January – June)</dc:title>
  <dc:creator>Steve Cochrane</dc:creator>
  <cp:lastModifiedBy>Susan McGreevy</cp:lastModifiedBy>
  <cp:revision>33</cp:revision>
  <cp:lastPrinted>2023-01-12T14:50:07Z</cp:lastPrinted>
  <dcterms:created xsi:type="dcterms:W3CDTF">2016-07-26T16:53:17Z</dcterms:created>
  <dcterms:modified xsi:type="dcterms:W3CDTF">2026-01-06T17:58:12Z</dcterms:modified>
</cp:coreProperties>
</file>