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25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987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79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8E929C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8E929C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5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8E929C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8E929C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00" b="1" i="0">
                <a:solidFill>
                  <a:srgbClr val="8E929C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2920" y="310895"/>
            <a:ext cx="9052559" cy="12435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59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7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755705" y="7338059"/>
            <a:ext cx="267970" cy="19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1" i="0">
                <a:solidFill>
                  <a:srgbClr val="8E929C"/>
                </a:solidFill>
                <a:latin typeface="Arial"/>
                <a:cs typeface="Arial"/>
              </a:defRPr>
            </a:lvl1pPr>
          </a:lstStyle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r>
              <a:rPr dirty="0"/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1</a:t>
            </a:fld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12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814303" y="7338059"/>
            <a:ext cx="163195" cy="190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dirty="0">
                <a:solidFill>
                  <a:srgbClr val="8E929C"/>
                </a:solidFill>
                <a:latin typeface="Arial"/>
                <a:cs typeface="Arial"/>
              </a:rPr>
              <a:t>4.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6.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8.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9.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10.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11.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12.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13.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14.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475" y="5334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26.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27.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28.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29.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30.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31.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32.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33.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34.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35.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36.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37.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600" y="482600"/>
            <a:ext cx="9042400" cy="5086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3175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2600" y="7239000"/>
            <a:ext cx="9029700" cy="0"/>
          </a:xfrm>
          <a:custGeom>
            <a:avLst/>
            <a:gdLst/>
            <a:ahLst/>
            <a:cxnLst/>
            <a:rect l="l" t="t" r="r" b="b"/>
            <a:pathLst>
              <a:path w="9029700">
                <a:moveTo>
                  <a:pt x="0" y="0"/>
                </a:moveTo>
                <a:lnTo>
                  <a:pt x="9029700" y="0"/>
                </a:lnTo>
              </a:path>
            </a:pathLst>
          </a:custGeom>
          <a:ln w="12700">
            <a:solidFill>
              <a:srgbClr val="8E92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r>
              <a:rPr dirty="0"/>
              <a:t>38.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</TotalTime>
  <Words>50</Words>
  <Application>Microsoft Office PowerPoint</Application>
  <PresentationFormat>Custom</PresentationFormat>
  <Paragraphs>25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Jenifer Lovejoy</dc:creator>
  <cp:lastModifiedBy>Jenifer Lovejoy</cp:lastModifiedBy>
  <cp:revision>3</cp:revision>
  <dcterms:created xsi:type="dcterms:W3CDTF">2021-01-26T11:07:46Z</dcterms:created>
  <dcterms:modified xsi:type="dcterms:W3CDTF">2021-02-22T17:39:44Z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2019-09-17T00:00:00Z</vt:filetime>
  </property>
  <property fmtid="{D5CDD505-2E9C-101B-9397-08002B2CF9AE}" pid="3" name="LastSaved">
    <vt:filetime>2021-01-26T00:00:00Z</vt:filetime>
  </property>
</Properties>
</file>