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0" r:id="rId7"/>
    <p:sldId id="258" r:id="rId8"/>
    <p:sldId id="25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358DAC-DECA-4D13-B040-3787C6F1874D}" v="3" dt="2026-01-14T17:36:43.1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e D. Holmes" userId="d7154875-af7b-409c-aa8f-107c4b3fb55a" providerId="ADAL" clId="{A742D7D9-3DC0-4834-98BD-1707396FF69E}"/>
    <pc:docChg chg="modSld">
      <pc:chgData name="Julie D. Holmes" userId="d7154875-af7b-409c-aa8f-107c4b3fb55a" providerId="ADAL" clId="{A742D7D9-3DC0-4834-98BD-1707396FF69E}" dt="2026-01-14T17:36:43.167" v="7"/>
      <pc:docMkLst>
        <pc:docMk/>
      </pc:docMkLst>
      <pc:sldChg chg="modSp mod">
        <pc:chgData name="Julie D. Holmes" userId="d7154875-af7b-409c-aa8f-107c4b3fb55a" providerId="ADAL" clId="{A742D7D9-3DC0-4834-98BD-1707396FF69E}" dt="2026-01-14T17:36:29.453" v="4" actId="20577"/>
        <pc:sldMkLst>
          <pc:docMk/>
          <pc:sldMk cId="1435165857" sldId="256"/>
        </pc:sldMkLst>
        <pc:spChg chg="mod">
          <ac:chgData name="Julie D. Holmes" userId="d7154875-af7b-409c-aa8f-107c4b3fb55a" providerId="ADAL" clId="{A742D7D9-3DC0-4834-98BD-1707396FF69E}" dt="2026-01-14T17:36:29.453" v="4" actId="20577"/>
          <ac:spMkLst>
            <pc:docMk/>
            <pc:sldMk cId="1435165857" sldId="256"/>
            <ac:spMk id="3" creationId="{4119367A-9E7F-A2C2-A676-41CA4F90EC21}"/>
          </ac:spMkLst>
        </pc:spChg>
        <pc:picChg chg="mod">
          <ac:chgData name="Julie D. Holmes" userId="d7154875-af7b-409c-aa8f-107c4b3fb55a" providerId="ADAL" clId="{A742D7D9-3DC0-4834-98BD-1707396FF69E}" dt="2026-01-14T17:36:21.599" v="0" actId="1076"/>
          <ac:picMkLst>
            <pc:docMk/>
            <pc:sldMk cId="1435165857" sldId="256"/>
            <ac:picMk id="9" creationId="{F167A241-28A7-EF83-7C24-938A57039329}"/>
          </ac:picMkLst>
        </pc:picChg>
      </pc:sldChg>
      <pc:sldChg chg="modSp">
        <pc:chgData name="Julie D. Holmes" userId="d7154875-af7b-409c-aa8f-107c4b3fb55a" providerId="ADAL" clId="{A742D7D9-3DC0-4834-98BD-1707396FF69E}" dt="2026-01-14T17:36:43.167" v="7"/>
        <pc:sldMkLst>
          <pc:docMk/>
          <pc:sldMk cId="3481841702" sldId="259"/>
        </pc:sldMkLst>
        <pc:graphicFrameChg chg="mod">
          <ac:chgData name="Julie D. Holmes" userId="d7154875-af7b-409c-aa8f-107c4b3fb55a" providerId="ADAL" clId="{A742D7D9-3DC0-4834-98BD-1707396FF69E}" dt="2026-01-14T17:36:43.167" v="7"/>
          <ac:graphicFrameMkLst>
            <pc:docMk/>
            <pc:sldMk cId="3481841702" sldId="259"/>
            <ac:graphicFrameMk id="19" creationId="{C113B066-E38D-540C-35E8-B7FE7099E6F6}"/>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F77657-4A58-482F-9256-352A143ED4D5}" type="doc">
      <dgm:prSet loTypeId="urn:microsoft.com/office/officeart/2016/7/layout/RepeatingBendingProcessNew" loCatId="process" qsTypeId="urn:microsoft.com/office/officeart/2005/8/quickstyle/simple1" qsCatId="simple" csTypeId="urn:microsoft.com/office/officeart/2005/8/colors/accent1_2" csCatId="accent1"/>
      <dgm:spPr/>
      <dgm:t>
        <a:bodyPr/>
        <a:lstStyle/>
        <a:p>
          <a:endParaRPr lang="en-US"/>
        </a:p>
      </dgm:t>
    </dgm:pt>
    <dgm:pt modelId="{8BCEB82B-6062-4AC1-8A1B-55BBE7C8FEC3}">
      <dgm:prSet/>
      <dgm:spPr/>
      <dgm:t>
        <a:bodyPr/>
        <a:lstStyle/>
        <a:p>
          <a:r>
            <a:rPr lang="en-US"/>
            <a:t>First Grade Required Skills:</a:t>
          </a:r>
        </a:p>
      </dgm:t>
    </dgm:pt>
    <dgm:pt modelId="{D87E4A09-3715-4649-8C08-9AF7C15CF829}" type="parTrans" cxnId="{DAA4864E-CD0C-4161-80AB-7C30A1CE30A6}">
      <dgm:prSet/>
      <dgm:spPr/>
      <dgm:t>
        <a:bodyPr/>
        <a:lstStyle/>
        <a:p>
          <a:endParaRPr lang="en-US"/>
        </a:p>
      </dgm:t>
    </dgm:pt>
    <dgm:pt modelId="{CF264071-8997-4B55-9982-C830CAB509B9}" type="sibTrans" cxnId="{DAA4864E-CD0C-4161-80AB-7C30A1CE30A6}">
      <dgm:prSet/>
      <dgm:spPr/>
      <dgm:t>
        <a:bodyPr/>
        <a:lstStyle/>
        <a:p>
          <a:endParaRPr lang="en-US"/>
        </a:p>
      </dgm:t>
    </dgm:pt>
    <dgm:pt modelId="{92C85D55-41F5-4D4F-B62C-93993B1A806A}">
      <dgm:prSet/>
      <dgm:spPr/>
      <dgm:t>
        <a:bodyPr/>
        <a:lstStyle/>
        <a:p>
          <a:r>
            <a:rPr lang="en-US"/>
            <a:t>Form all uppercase and lowercase letters and words with accuracy and consistency. </a:t>
          </a:r>
        </a:p>
      </dgm:t>
    </dgm:pt>
    <dgm:pt modelId="{1AC918EB-41C4-4E98-82EF-4898E98747B1}" type="parTrans" cxnId="{36432A76-F467-48B7-B1E6-890C868A1007}">
      <dgm:prSet/>
      <dgm:spPr/>
      <dgm:t>
        <a:bodyPr/>
        <a:lstStyle/>
        <a:p>
          <a:endParaRPr lang="en-US"/>
        </a:p>
      </dgm:t>
    </dgm:pt>
    <dgm:pt modelId="{05B9B733-DC88-4BB6-9A82-1F9229FED2FD}" type="sibTrans" cxnId="{36432A76-F467-48B7-B1E6-890C868A1007}">
      <dgm:prSet/>
      <dgm:spPr/>
      <dgm:t>
        <a:bodyPr/>
        <a:lstStyle/>
        <a:p>
          <a:endParaRPr lang="en-US"/>
        </a:p>
      </dgm:t>
    </dgm:pt>
    <dgm:pt modelId="{B6198488-453E-4618-9211-CEC78C752133}">
      <dgm:prSet/>
      <dgm:spPr/>
      <dgm:t>
        <a:bodyPr/>
        <a:lstStyle/>
        <a:p>
          <a:r>
            <a:rPr lang="en-US"/>
            <a:t>Identify characters, setting, major events, and dialogue.</a:t>
          </a:r>
        </a:p>
      </dgm:t>
    </dgm:pt>
    <dgm:pt modelId="{0F92AEC7-D3A3-40F1-9458-214DDED99A49}" type="parTrans" cxnId="{41B0EC63-FBAC-4600-91B8-100F55284997}">
      <dgm:prSet/>
      <dgm:spPr/>
      <dgm:t>
        <a:bodyPr/>
        <a:lstStyle/>
        <a:p>
          <a:endParaRPr lang="en-US"/>
        </a:p>
      </dgm:t>
    </dgm:pt>
    <dgm:pt modelId="{C15D8A45-F93A-4C4D-AC00-4C71EFF049A5}" type="sibTrans" cxnId="{41B0EC63-FBAC-4600-91B8-100F55284997}">
      <dgm:prSet/>
      <dgm:spPr/>
      <dgm:t>
        <a:bodyPr/>
        <a:lstStyle/>
        <a:p>
          <a:endParaRPr lang="en-US"/>
        </a:p>
      </dgm:t>
    </dgm:pt>
    <dgm:pt modelId="{484A6985-F8FC-4E6B-A761-3546457A4051}">
      <dgm:prSet/>
      <dgm:spPr/>
      <dgm:t>
        <a:bodyPr/>
        <a:lstStyle/>
        <a:p>
          <a:r>
            <a:rPr lang="en-US"/>
            <a:t>Identify simple plot with a problem and solution, </a:t>
          </a:r>
        </a:p>
      </dgm:t>
    </dgm:pt>
    <dgm:pt modelId="{4BD19D01-43C7-48CF-ABFE-6C69019EEF14}" type="parTrans" cxnId="{5262AE93-E6CD-4BFD-83C8-D689AB2EF89D}">
      <dgm:prSet/>
      <dgm:spPr/>
      <dgm:t>
        <a:bodyPr/>
        <a:lstStyle/>
        <a:p>
          <a:endParaRPr lang="en-US"/>
        </a:p>
      </dgm:t>
    </dgm:pt>
    <dgm:pt modelId="{43F4D351-5ACB-4F70-A5ED-C3FE68D173DD}" type="sibTrans" cxnId="{5262AE93-E6CD-4BFD-83C8-D689AB2EF89D}">
      <dgm:prSet/>
      <dgm:spPr/>
      <dgm:t>
        <a:bodyPr/>
        <a:lstStyle/>
        <a:p>
          <a:endParaRPr lang="en-US"/>
        </a:p>
      </dgm:t>
    </dgm:pt>
    <dgm:pt modelId="{DA3BE76E-5636-4DA7-809B-54206A36E522}">
      <dgm:prSet/>
      <dgm:spPr/>
      <dgm:t>
        <a:bodyPr/>
        <a:lstStyle/>
        <a:p>
          <a:r>
            <a:rPr lang="en-US"/>
            <a:t>Identify the general purpose and target audience in a variety of texts. </a:t>
          </a:r>
        </a:p>
      </dgm:t>
    </dgm:pt>
    <dgm:pt modelId="{E7E48E93-3601-44E6-8E2B-742961F4E31B}" type="parTrans" cxnId="{5BB94BC9-2A97-4478-A9FF-AC1464B05CD4}">
      <dgm:prSet/>
      <dgm:spPr/>
      <dgm:t>
        <a:bodyPr/>
        <a:lstStyle/>
        <a:p>
          <a:endParaRPr lang="en-US"/>
        </a:p>
      </dgm:t>
    </dgm:pt>
    <dgm:pt modelId="{0487FD52-5160-4577-BEE6-DFC33C5510E0}" type="sibTrans" cxnId="{5BB94BC9-2A97-4478-A9FF-AC1464B05CD4}">
      <dgm:prSet/>
      <dgm:spPr/>
      <dgm:t>
        <a:bodyPr/>
        <a:lstStyle/>
        <a:p>
          <a:endParaRPr lang="en-US"/>
        </a:p>
      </dgm:t>
    </dgm:pt>
    <dgm:pt modelId="{905CA658-4FB8-4BFF-8A19-B1777394A391}">
      <dgm:prSet/>
      <dgm:spPr/>
      <dgm:t>
        <a:bodyPr/>
        <a:lstStyle/>
        <a:p>
          <a:r>
            <a:rPr lang="en-US"/>
            <a:t>Identify and use narrative, expository, opinion, and poetic techniques as they interpret and write a variety of texts. </a:t>
          </a:r>
        </a:p>
      </dgm:t>
    </dgm:pt>
    <dgm:pt modelId="{A82D20F2-1315-42B1-9464-CA1C649F4BB9}" type="parTrans" cxnId="{02B8FC4C-43C4-4181-90E4-2FA39042E95C}">
      <dgm:prSet/>
      <dgm:spPr/>
      <dgm:t>
        <a:bodyPr/>
        <a:lstStyle/>
        <a:p>
          <a:endParaRPr lang="en-US"/>
        </a:p>
      </dgm:t>
    </dgm:pt>
    <dgm:pt modelId="{B59EE6D8-3383-441E-BAEF-B58F3D262901}" type="sibTrans" cxnId="{02B8FC4C-43C4-4181-90E4-2FA39042E95C}">
      <dgm:prSet/>
      <dgm:spPr/>
      <dgm:t>
        <a:bodyPr/>
        <a:lstStyle/>
        <a:p>
          <a:endParaRPr lang="en-US"/>
        </a:p>
      </dgm:t>
    </dgm:pt>
    <dgm:pt modelId="{E2EEE22C-FB9A-4E57-A016-0D7A6B011F7D}" type="pres">
      <dgm:prSet presAssocID="{11F77657-4A58-482F-9256-352A143ED4D5}" presName="Name0" presStyleCnt="0">
        <dgm:presLayoutVars>
          <dgm:dir/>
          <dgm:resizeHandles val="exact"/>
        </dgm:presLayoutVars>
      </dgm:prSet>
      <dgm:spPr/>
    </dgm:pt>
    <dgm:pt modelId="{B17C5A10-5A16-4EEC-8B82-0B2FFBF42968}" type="pres">
      <dgm:prSet presAssocID="{8BCEB82B-6062-4AC1-8A1B-55BBE7C8FEC3}" presName="node" presStyleLbl="node1" presStyleIdx="0" presStyleCnt="1">
        <dgm:presLayoutVars>
          <dgm:bulletEnabled val="1"/>
        </dgm:presLayoutVars>
      </dgm:prSet>
      <dgm:spPr/>
    </dgm:pt>
  </dgm:ptLst>
  <dgm:cxnLst>
    <dgm:cxn modelId="{C1844C13-EFDC-4BF9-908F-D68E4AAA59C9}" type="presOf" srcId="{B6198488-453E-4618-9211-CEC78C752133}" destId="{B17C5A10-5A16-4EEC-8B82-0B2FFBF42968}" srcOrd="0" destOrd="2" presId="urn:microsoft.com/office/officeart/2016/7/layout/RepeatingBendingProcessNew"/>
    <dgm:cxn modelId="{94E6722E-5702-4208-A3EF-CBA730D26FA8}" type="presOf" srcId="{905CA658-4FB8-4BFF-8A19-B1777394A391}" destId="{B17C5A10-5A16-4EEC-8B82-0B2FFBF42968}" srcOrd="0" destOrd="5" presId="urn:microsoft.com/office/officeart/2016/7/layout/RepeatingBendingProcessNew"/>
    <dgm:cxn modelId="{41B0EC63-FBAC-4600-91B8-100F55284997}" srcId="{8BCEB82B-6062-4AC1-8A1B-55BBE7C8FEC3}" destId="{B6198488-453E-4618-9211-CEC78C752133}" srcOrd="1" destOrd="0" parTransId="{0F92AEC7-D3A3-40F1-9458-214DDED99A49}" sibTransId="{C15D8A45-F93A-4C4D-AC00-4C71EFF049A5}"/>
    <dgm:cxn modelId="{14021646-928F-4074-9D28-0D685260DE20}" type="presOf" srcId="{11F77657-4A58-482F-9256-352A143ED4D5}" destId="{E2EEE22C-FB9A-4E57-A016-0D7A6B011F7D}" srcOrd="0" destOrd="0" presId="urn:microsoft.com/office/officeart/2016/7/layout/RepeatingBendingProcessNew"/>
    <dgm:cxn modelId="{23577768-1D35-4684-AF18-46F2A359E499}" type="presOf" srcId="{484A6985-F8FC-4E6B-A761-3546457A4051}" destId="{B17C5A10-5A16-4EEC-8B82-0B2FFBF42968}" srcOrd="0" destOrd="3" presId="urn:microsoft.com/office/officeart/2016/7/layout/RepeatingBendingProcessNew"/>
    <dgm:cxn modelId="{CECBBD4B-8244-4515-A4F1-FBEC265BAFE3}" type="presOf" srcId="{8BCEB82B-6062-4AC1-8A1B-55BBE7C8FEC3}" destId="{B17C5A10-5A16-4EEC-8B82-0B2FFBF42968}" srcOrd="0" destOrd="0" presId="urn:microsoft.com/office/officeart/2016/7/layout/RepeatingBendingProcessNew"/>
    <dgm:cxn modelId="{02B8FC4C-43C4-4181-90E4-2FA39042E95C}" srcId="{8BCEB82B-6062-4AC1-8A1B-55BBE7C8FEC3}" destId="{905CA658-4FB8-4BFF-8A19-B1777394A391}" srcOrd="4" destOrd="0" parTransId="{A82D20F2-1315-42B1-9464-CA1C649F4BB9}" sibTransId="{B59EE6D8-3383-441E-BAEF-B58F3D262901}"/>
    <dgm:cxn modelId="{DAA4864E-CD0C-4161-80AB-7C30A1CE30A6}" srcId="{11F77657-4A58-482F-9256-352A143ED4D5}" destId="{8BCEB82B-6062-4AC1-8A1B-55BBE7C8FEC3}" srcOrd="0" destOrd="0" parTransId="{D87E4A09-3715-4649-8C08-9AF7C15CF829}" sibTransId="{CF264071-8997-4B55-9982-C830CAB509B9}"/>
    <dgm:cxn modelId="{36432A76-F467-48B7-B1E6-890C868A1007}" srcId="{8BCEB82B-6062-4AC1-8A1B-55BBE7C8FEC3}" destId="{92C85D55-41F5-4D4F-B62C-93993B1A806A}" srcOrd="0" destOrd="0" parTransId="{1AC918EB-41C4-4E98-82EF-4898E98747B1}" sibTransId="{05B9B733-DC88-4BB6-9A82-1F9229FED2FD}"/>
    <dgm:cxn modelId="{66E42382-92E1-42B6-A291-9147D38E5C15}" type="presOf" srcId="{92C85D55-41F5-4D4F-B62C-93993B1A806A}" destId="{B17C5A10-5A16-4EEC-8B82-0B2FFBF42968}" srcOrd="0" destOrd="1" presId="urn:microsoft.com/office/officeart/2016/7/layout/RepeatingBendingProcessNew"/>
    <dgm:cxn modelId="{5262AE93-E6CD-4BFD-83C8-D689AB2EF89D}" srcId="{8BCEB82B-6062-4AC1-8A1B-55BBE7C8FEC3}" destId="{484A6985-F8FC-4E6B-A761-3546457A4051}" srcOrd="2" destOrd="0" parTransId="{4BD19D01-43C7-48CF-ABFE-6C69019EEF14}" sibTransId="{43F4D351-5ACB-4F70-A5ED-C3FE68D173DD}"/>
    <dgm:cxn modelId="{13192F9E-884F-4DC9-81F7-9446E3BA67D2}" type="presOf" srcId="{DA3BE76E-5636-4DA7-809B-54206A36E522}" destId="{B17C5A10-5A16-4EEC-8B82-0B2FFBF42968}" srcOrd="0" destOrd="4" presId="urn:microsoft.com/office/officeart/2016/7/layout/RepeatingBendingProcessNew"/>
    <dgm:cxn modelId="{5BB94BC9-2A97-4478-A9FF-AC1464B05CD4}" srcId="{8BCEB82B-6062-4AC1-8A1B-55BBE7C8FEC3}" destId="{DA3BE76E-5636-4DA7-809B-54206A36E522}" srcOrd="3" destOrd="0" parTransId="{E7E48E93-3601-44E6-8E2B-742961F4E31B}" sibTransId="{0487FD52-5160-4577-BEE6-DFC33C5510E0}"/>
    <dgm:cxn modelId="{20E7C127-E0B8-4C40-AE49-CA5D38EE2E85}" type="presParOf" srcId="{E2EEE22C-FB9A-4E57-A016-0D7A6B011F7D}" destId="{B17C5A10-5A16-4EEC-8B82-0B2FFBF42968}" srcOrd="0" destOrd="0" presId="urn:microsoft.com/office/officeart/2016/7/layout/RepeatingBendingProcessNew"/>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18A176-8EB6-4D50-B1DD-301B5218B731}" type="doc">
      <dgm:prSet loTypeId="urn:microsoft.com/office/officeart/2005/8/layout/cycle1" loCatId="cycle" qsTypeId="urn:microsoft.com/office/officeart/2005/8/quickstyle/simple1" qsCatId="simple" csTypeId="urn:microsoft.com/office/officeart/2005/8/colors/accent1_2" csCatId="accent1"/>
      <dgm:spPr/>
      <dgm:t>
        <a:bodyPr/>
        <a:lstStyle/>
        <a:p>
          <a:endParaRPr lang="en-US"/>
        </a:p>
      </dgm:t>
    </dgm:pt>
    <dgm:pt modelId="{DE94FC80-080C-41CB-BF63-48FAE7A2ACF3}">
      <dgm:prSet/>
      <dgm:spPr/>
      <dgm:t>
        <a:bodyPr/>
        <a:lstStyle/>
        <a:p>
          <a:r>
            <a:rPr lang="en-US" baseline="0"/>
            <a:t>Homework is given once a week.</a:t>
          </a:r>
          <a:r>
            <a:rPr lang="en-US"/>
            <a:t>​</a:t>
          </a:r>
        </a:p>
      </dgm:t>
    </dgm:pt>
    <dgm:pt modelId="{E0F630A8-3EA8-40D3-973C-C13524E17BDB}" type="parTrans" cxnId="{7CEA3D1A-149C-4F52-9753-B3EED09D40C6}">
      <dgm:prSet/>
      <dgm:spPr/>
      <dgm:t>
        <a:bodyPr/>
        <a:lstStyle/>
        <a:p>
          <a:endParaRPr lang="en-US"/>
        </a:p>
      </dgm:t>
    </dgm:pt>
    <dgm:pt modelId="{A8B4CE19-43B5-4F70-B3E9-DAE73F7D63E4}" type="sibTrans" cxnId="{7CEA3D1A-149C-4F52-9753-B3EED09D40C6}">
      <dgm:prSet/>
      <dgm:spPr/>
      <dgm:t>
        <a:bodyPr/>
        <a:lstStyle/>
        <a:p>
          <a:endParaRPr lang="en-US"/>
        </a:p>
      </dgm:t>
    </dgm:pt>
    <dgm:pt modelId="{EBA271DC-24B1-4FAE-BC84-71249B064BDA}">
      <dgm:prSet/>
      <dgm:spPr/>
      <dgm:t>
        <a:bodyPr/>
        <a:lstStyle/>
        <a:p>
          <a:r>
            <a:rPr lang="en-US" baseline="0"/>
            <a:t>It is passed out on Monday and is expected to be turned in and completed by Friday.</a:t>
          </a:r>
          <a:r>
            <a:rPr lang="en-US"/>
            <a:t>​</a:t>
          </a:r>
        </a:p>
      </dgm:t>
    </dgm:pt>
    <dgm:pt modelId="{536F28B5-224C-4438-A32B-7FF8199BD4CA}" type="parTrans" cxnId="{74605A78-B421-4E5E-A49E-708EB2F0134C}">
      <dgm:prSet/>
      <dgm:spPr/>
      <dgm:t>
        <a:bodyPr/>
        <a:lstStyle/>
        <a:p>
          <a:endParaRPr lang="en-US"/>
        </a:p>
      </dgm:t>
    </dgm:pt>
    <dgm:pt modelId="{DE11E414-9319-4259-9267-A35475025B66}" type="sibTrans" cxnId="{74605A78-B421-4E5E-A49E-708EB2F0134C}">
      <dgm:prSet/>
      <dgm:spPr/>
      <dgm:t>
        <a:bodyPr/>
        <a:lstStyle/>
        <a:p>
          <a:endParaRPr lang="en-US"/>
        </a:p>
      </dgm:t>
    </dgm:pt>
    <dgm:pt modelId="{914BC462-1360-40A0-BAE0-367788B4FAC1}">
      <dgm:prSet/>
      <dgm:spPr/>
      <dgm:t>
        <a:bodyPr/>
        <a:lstStyle/>
        <a:p>
          <a:r>
            <a:rPr lang="en-US" baseline="0"/>
            <a:t>You can find this in their red folder that they bring home each day.</a:t>
          </a:r>
          <a:endParaRPr lang="en-US"/>
        </a:p>
      </dgm:t>
    </dgm:pt>
    <dgm:pt modelId="{17C8A73C-5AEB-4769-81AF-8A95071495B1}" type="parTrans" cxnId="{65134668-D25C-4110-BF37-6CCE7311BFB0}">
      <dgm:prSet/>
      <dgm:spPr/>
      <dgm:t>
        <a:bodyPr/>
        <a:lstStyle/>
        <a:p>
          <a:endParaRPr lang="en-US"/>
        </a:p>
      </dgm:t>
    </dgm:pt>
    <dgm:pt modelId="{CD7DEBC1-D001-4927-B265-A2D03C927ACA}" type="sibTrans" cxnId="{65134668-D25C-4110-BF37-6CCE7311BFB0}">
      <dgm:prSet/>
      <dgm:spPr/>
      <dgm:t>
        <a:bodyPr/>
        <a:lstStyle/>
        <a:p>
          <a:endParaRPr lang="en-US"/>
        </a:p>
      </dgm:t>
    </dgm:pt>
    <dgm:pt modelId="{36729F8A-77A7-4B87-89D1-0B2B30806646}" type="pres">
      <dgm:prSet presAssocID="{4718A176-8EB6-4D50-B1DD-301B5218B731}" presName="cycle" presStyleCnt="0">
        <dgm:presLayoutVars>
          <dgm:dir/>
          <dgm:resizeHandles val="exact"/>
        </dgm:presLayoutVars>
      </dgm:prSet>
      <dgm:spPr/>
    </dgm:pt>
    <dgm:pt modelId="{E574735B-96A3-42A7-A9DD-CAA3CF77FF1C}" type="pres">
      <dgm:prSet presAssocID="{DE94FC80-080C-41CB-BF63-48FAE7A2ACF3}" presName="dummy" presStyleCnt="0"/>
      <dgm:spPr/>
    </dgm:pt>
    <dgm:pt modelId="{C7F93B9B-E821-429C-86C7-AC4BFB088AFB}" type="pres">
      <dgm:prSet presAssocID="{DE94FC80-080C-41CB-BF63-48FAE7A2ACF3}" presName="node" presStyleLbl="revTx" presStyleIdx="0" presStyleCnt="3">
        <dgm:presLayoutVars>
          <dgm:bulletEnabled val="1"/>
        </dgm:presLayoutVars>
      </dgm:prSet>
      <dgm:spPr/>
    </dgm:pt>
    <dgm:pt modelId="{20933B0C-F501-4625-BD3F-B667FCDDD0EA}" type="pres">
      <dgm:prSet presAssocID="{A8B4CE19-43B5-4F70-B3E9-DAE73F7D63E4}" presName="sibTrans" presStyleLbl="node1" presStyleIdx="0" presStyleCnt="3" custLinFactNeighborX="2771" custLinFactNeighborY="-6442"/>
      <dgm:spPr/>
    </dgm:pt>
    <dgm:pt modelId="{F4275E49-7464-47B8-959A-3C40121BA690}" type="pres">
      <dgm:prSet presAssocID="{EBA271DC-24B1-4FAE-BC84-71249B064BDA}" presName="dummy" presStyleCnt="0"/>
      <dgm:spPr/>
    </dgm:pt>
    <dgm:pt modelId="{55635B02-5722-4C7F-BB7E-F6090C46614A}" type="pres">
      <dgm:prSet presAssocID="{EBA271DC-24B1-4FAE-BC84-71249B064BDA}" presName="node" presStyleLbl="revTx" presStyleIdx="1" presStyleCnt="3">
        <dgm:presLayoutVars>
          <dgm:bulletEnabled val="1"/>
        </dgm:presLayoutVars>
      </dgm:prSet>
      <dgm:spPr/>
    </dgm:pt>
    <dgm:pt modelId="{A620000A-01D1-46F1-A0B0-6964DD8CCE42}" type="pres">
      <dgm:prSet presAssocID="{DE11E414-9319-4259-9267-A35475025B66}" presName="sibTrans" presStyleLbl="node1" presStyleIdx="1" presStyleCnt="3" custLinFactNeighborX="-4786" custLinFactNeighborY="-1262"/>
      <dgm:spPr/>
    </dgm:pt>
    <dgm:pt modelId="{E414F25B-02CB-4932-AA2B-2506565BBD70}" type="pres">
      <dgm:prSet presAssocID="{914BC462-1360-40A0-BAE0-367788B4FAC1}" presName="dummy" presStyleCnt="0"/>
      <dgm:spPr/>
    </dgm:pt>
    <dgm:pt modelId="{290ADDA1-7497-4CEB-A3D0-778723C02E80}" type="pres">
      <dgm:prSet presAssocID="{914BC462-1360-40A0-BAE0-367788B4FAC1}" presName="node" presStyleLbl="revTx" presStyleIdx="2" presStyleCnt="3">
        <dgm:presLayoutVars>
          <dgm:bulletEnabled val="1"/>
        </dgm:presLayoutVars>
      </dgm:prSet>
      <dgm:spPr/>
    </dgm:pt>
    <dgm:pt modelId="{B65B5A89-0CF1-4F44-9253-639297BF9548}" type="pres">
      <dgm:prSet presAssocID="{CD7DEBC1-D001-4927-B265-A2D03C927ACA}" presName="sibTrans" presStyleLbl="node1" presStyleIdx="2" presStyleCnt="3" custLinFactNeighborX="-82" custLinFactNeighborY="-1262"/>
      <dgm:spPr/>
    </dgm:pt>
  </dgm:ptLst>
  <dgm:cxnLst>
    <dgm:cxn modelId="{F3C7E816-CAEC-48BF-B6D9-667D9BA70559}" type="presOf" srcId="{DE11E414-9319-4259-9267-A35475025B66}" destId="{A620000A-01D1-46F1-A0B0-6964DD8CCE42}" srcOrd="0" destOrd="0" presId="urn:microsoft.com/office/officeart/2005/8/layout/cycle1"/>
    <dgm:cxn modelId="{BF115718-F947-4A1E-9004-2EC8FA16D096}" type="presOf" srcId="{EBA271DC-24B1-4FAE-BC84-71249B064BDA}" destId="{55635B02-5722-4C7F-BB7E-F6090C46614A}" srcOrd="0" destOrd="0" presId="urn:microsoft.com/office/officeart/2005/8/layout/cycle1"/>
    <dgm:cxn modelId="{7CEA3D1A-149C-4F52-9753-B3EED09D40C6}" srcId="{4718A176-8EB6-4D50-B1DD-301B5218B731}" destId="{DE94FC80-080C-41CB-BF63-48FAE7A2ACF3}" srcOrd="0" destOrd="0" parTransId="{E0F630A8-3EA8-40D3-973C-C13524E17BDB}" sibTransId="{A8B4CE19-43B5-4F70-B3E9-DAE73F7D63E4}"/>
    <dgm:cxn modelId="{3B8C811A-C871-432E-94BD-EC58744BBD6C}" type="presOf" srcId="{CD7DEBC1-D001-4927-B265-A2D03C927ACA}" destId="{B65B5A89-0CF1-4F44-9253-639297BF9548}" srcOrd="0" destOrd="0" presId="urn:microsoft.com/office/officeart/2005/8/layout/cycle1"/>
    <dgm:cxn modelId="{65134668-D25C-4110-BF37-6CCE7311BFB0}" srcId="{4718A176-8EB6-4D50-B1DD-301B5218B731}" destId="{914BC462-1360-40A0-BAE0-367788B4FAC1}" srcOrd="2" destOrd="0" parTransId="{17C8A73C-5AEB-4769-81AF-8A95071495B1}" sibTransId="{CD7DEBC1-D001-4927-B265-A2D03C927ACA}"/>
    <dgm:cxn modelId="{89EB9E68-4C08-4808-8C1B-3CBB90F18BAF}" type="presOf" srcId="{A8B4CE19-43B5-4F70-B3E9-DAE73F7D63E4}" destId="{20933B0C-F501-4625-BD3F-B667FCDDD0EA}" srcOrd="0" destOrd="0" presId="urn:microsoft.com/office/officeart/2005/8/layout/cycle1"/>
    <dgm:cxn modelId="{74605A78-B421-4E5E-A49E-708EB2F0134C}" srcId="{4718A176-8EB6-4D50-B1DD-301B5218B731}" destId="{EBA271DC-24B1-4FAE-BC84-71249B064BDA}" srcOrd="1" destOrd="0" parTransId="{536F28B5-224C-4438-A32B-7FF8199BD4CA}" sibTransId="{DE11E414-9319-4259-9267-A35475025B66}"/>
    <dgm:cxn modelId="{3540F4B5-BF43-4DF6-B1A7-DC721524D828}" type="presOf" srcId="{914BC462-1360-40A0-BAE0-367788B4FAC1}" destId="{290ADDA1-7497-4CEB-A3D0-778723C02E80}" srcOrd="0" destOrd="0" presId="urn:microsoft.com/office/officeart/2005/8/layout/cycle1"/>
    <dgm:cxn modelId="{589292C6-2634-434B-9F87-CDAAB26E5632}" type="presOf" srcId="{DE94FC80-080C-41CB-BF63-48FAE7A2ACF3}" destId="{C7F93B9B-E821-429C-86C7-AC4BFB088AFB}" srcOrd="0" destOrd="0" presId="urn:microsoft.com/office/officeart/2005/8/layout/cycle1"/>
    <dgm:cxn modelId="{FE8EE4F0-1192-460B-818D-8278AB24872E}" type="presOf" srcId="{4718A176-8EB6-4D50-B1DD-301B5218B731}" destId="{36729F8A-77A7-4B87-89D1-0B2B30806646}" srcOrd="0" destOrd="0" presId="urn:microsoft.com/office/officeart/2005/8/layout/cycle1"/>
    <dgm:cxn modelId="{324D886B-C3E1-45DB-8E37-3462F4518E63}" type="presParOf" srcId="{36729F8A-77A7-4B87-89D1-0B2B30806646}" destId="{E574735B-96A3-42A7-A9DD-CAA3CF77FF1C}" srcOrd="0" destOrd="0" presId="urn:microsoft.com/office/officeart/2005/8/layout/cycle1"/>
    <dgm:cxn modelId="{2E854401-4D1E-4F74-A0BA-6A024BA45D2C}" type="presParOf" srcId="{36729F8A-77A7-4B87-89D1-0B2B30806646}" destId="{C7F93B9B-E821-429C-86C7-AC4BFB088AFB}" srcOrd="1" destOrd="0" presId="urn:microsoft.com/office/officeart/2005/8/layout/cycle1"/>
    <dgm:cxn modelId="{1E297CA3-97BB-4D97-A8B4-04389B4B81E5}" type="presParOf" srcId="{36729F8A-77A7-4B87-89D1-0B2B30806646}" destId="{20933B0C-F501-4625-BD3F-B667FCDDD0EA}" srcOrd="2" destOrd="0" presId="urn:microsoft.com/office/officeart/2005/8/layout/cycle1"/>
    <dgm:cxn modelId="{8E54AB5C-F67A-4DA6-A494-3BD4796E569A}" type="presParOf" srcId="{36729F8A-77A7-4B87-89D1-0B2B30806646}" destId="{F4275E49-7464-47B8-959A-3C40121BA690}" srcOrd="3" destOrd="0" presId="urn:microsoft.com/office/officeart/2005/8/layout/cycle1"/>
    <dgm:cxn modelId="{A96C30C4-8AE6-460C-890F-2A1ABE222037}" type="presParOf" srcId="{36729F8A-77A7-4B87-89D1-0B2B30806646}" destId="{55635B02-5722-4C7F-BB7E-F6090C46614A}" srcOrd="4" destOrd="0" presId="urn:microsoft.com/office/officeart/2005/8/layout/cycle1"/>
    <dgm:cxn modelId="{13002714-AA1F-4C1C-BCA8-2C017E05312C}" type="presParOf" srcId="{36729F8A-77A7-4B87-89D1-0B2B30806646}" destId="{A620000A-01D1-46F1-A0B0-6964DD8CCE42}" srcOrd="5" destOrd="0" presId="urn:microsoft.com/office/officeart/2005/8/layout/cycle1"/>
    <dgm:cxn modelId="{FAE5C2F2-3379-41AA-814A-D8037EBC7D67}" type="presParOf" srcId="{36729F8A-77A7-4B87-89D1-0B2B30806646}" destId="{E414F25B-02CB-4932-AA2B-2506565BBD70}" srcOrd="6" destOrd="0" presId="urn:microsoft.com/office/officeart/2005/8/layout/cycle1"/>
    <dgm:cxn modelId="{F68D16CA-1E82-499D-B796-7A38ECBF61C9}" type="presParOf" srcId="{36729F8A-77A7-4B87-89D1-0B2B30806646}" destId="{290ADDA1-7497-4CEB-A3D0-778723C02E80}" srcOrd="7" destOrd="0" presId="urn:microsoft.com/office/officeart/2005/8/layout/cycle1"/>
    <dgm:cxn modelId="{5092FC97-72DB-4E65-ADF6-1D19DD67D361}" type="presParOf" srcId="{36729F8A-77A7-4B87-89D1-0B2B30806646}" destId="{B65B5A89-0CF1-4F44-9253-639297BF9548}" srcOrd="8"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7C5A10-5A16-4EEC-8B82-0B2FFBF42968}">
      <dsp:nvSpPr>
        <dsp:cNvPr id="0" name=""/>
        <dsp:cNvSpPr/>
      </dsp:nvSpPr>
      <dsp:spPr>
        <a:xfrm>
          <a:off x="1518895" y="2112"/>
          <a:ext cx="4877469" cy="292648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9000" tIns="250873" rIns="239000" bIns="250873" numCol="1" spcCol="1270" anchor="t" anchorCtr="0">
          <a:noAutofit/>
        </a:bodyPr>
        <a:lstStyle/>
        <a:p>
          <a:pPr marL="0" lvl="0" indent="0" algn="l" defTabSz="800100">
            <a:lnSpc>
              <a:spcPct val="90000"/>
            </a:lnSpc>
            <a:spcBef>
              <a:spcPct val="0"/>
            </a:spcBef>
            <a:spcAft>
              <a:spcPct val="35000"/>
            </a:spcAft>
            <a:buNone/>
          </a:pPr>
          <a:r>
            <a:rPr lang="en-US" sz="1800" kern="1200"/>
            <a:t>First Grade Required Skills:</a:t>
          </a:r>
        </a:p>
        <a:p>
          <a:pPr marL="114300" lvl="1" indent="-114300" algn="l" defTabSz="622300">
            <a:lnSpc>
              <a:spcPct val="90000"/>
            </a:lnSpc>
            <a:spcBef>
              <a:spcPct val="0"/>
            </a:spcBef>
            <a:spcAft>
              <a:spcPct val="15000"/>
            </a:spcAft>
            <a:buChar char="•"/>
          </a:pPr>
          <a:r>
            <a:rPr lang="en-US" sz="1400" kern="1200"/>
            <a:t>Form all uppercase and lowercase letters and words with accuracy and consistency. </a:t>
          </a:r>
        </a:p>
        <a:p>
          <a:pPr marL="114300" lvl="1" indent="-114300" algn="l" defTabSz="622300">
            <a:lnSpc>
              <a:spcPct val="90000"/>
            </a:lnSpc>
            <a:spcBef>
              <a:spcPct val="0"/>
            </a:spcBef>
            <a:spcAft>
              <a:spcPct val="15000"/>
            </a:spcAft>
            <a:buChar char="•"/>
          </a:pPr>
          <a:r>
            <a:rPr lang="en-US" sz="1400" kern="1200"/>
            <a:t>Identify characters, setting, major events, and dialogue.</a:t>
          </a:r>
        </a:p>
        <a:p>
          <a:pPr marL="114300" lvl="1" indent="-114300" algn="l" defTabSz="622300">
            <a:lnSpc>
              <a:spcPct val="90000"/>
            </a:lnSpc>
            <a:spcBef>
              <a:spcPct val="0"/>
            </a:spcBef>
            <a:spcAft>
              <a:spcPct val="15000"/>
            </a:spcAft>
            <a:buChar char="•"/>
          </a:pPr>
          <a:r>
            <a:rPr lang="en-US" sz="1400" kern="1200"/>
            <a:t>Identify simple plot with a problem and solution, </a:t>
          </a:r>
        </a:p>
        <a:p>
          <a:pPr marL="114300" lvl="1" indent="-114300" algn="l" defTabSz="622300">
            <a:lnSpc>
              <a:spcPct val="90000"/>
            </a:lnSpc>
            <a:spcBef>
              <a:spcPct val="0"/>
            </a:spcBef>
            <a:spcAft>
              <a:spcPct val="15000"/>
            </a:spcAft>
            <a:buChar char="•"/>
          </a:pPr>
          <a:r>
            <a:rPr lang="en-US" sz="1400" kern="1200"/>
            <a:t>Identify the general purpose and target audience in a variety of texts. </a:t>
          </a:r>
        </a:p>
        <a:p>
          <a:pPr marL="114300" lvl="1" indent="-114300" algn="l" defTabSz="622300">
            <a:lnSpc>
              <a:spcPct val="90000"/>
            </a:lnSpc>
            <a:spcBef>
              <a:spcPct val="0"/>
            </a:spcBef>
            <a:spcAft>
              <a:spcPct val="15000"/>
            </a:spcAft>
            <a:buChar char="•"/>
          </a:pPr>
          <a:r>
            <a:rPr lang="en-US" sz="1400" kern="1200"/>
            <a:t>Identify and use narrative, expository, opinion, and poetic techniques as they interpret and write a variety of texts. </a:t>
          </a:r>
        </a:p>
      </dsp:txBody>
      <dsp:txXfrm>
        <a:off x="1518895" y="2112"/>
        <a:ext cx="4877469" cy="29264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93B9B-E821-429C-86C7-AC4BFB088AFB}">
      <dsp:nvSpPr>
        <dsp:cNvPr id="0" name=""/>
        <dsp:cNvSpPr/>
      </dsp:nvSpPr>
      <dsp:spPr>
        <a:xfrm>
          <a:off x="4377218" y="388824"/>
          <a:ext cx="1979997" cy="1979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baseline="0"/>
            <a:t>Homework is given once a week.</a:t>
          </a:r>
          <a:r>
            <a:rPr lang="en-US" sz="2200" kern="1200"/>
            <a:t>​</a:t>
          </a:r>
        </a:p>
      </dsp:txBody>
      <dsp:txXfrm>
        <a:off x="4377218" y="388824"/>
        <a:ext cx="1979997" cy="1979997"/>
      </dsp:txXfrm>
    </dsp:sp>
    <dsp:sp modelId="{20933B0C-F501-4625-BD3F-B667FCDDD0EA}">
      <dsp:nvSpPr>
        <dsp:cNvPr id="0" name=""/>
        <dsp:cNvSpPr/>
      </dsp:nvSpPr>
      <dsp:spPr>
        <a:xfrm>
          <a:off x="1486144" y="-304054"/>
          <a:ext cx="4687171" cy="4687171"/>
        </a:xfrm>
        <a:prstGeom prst="circularArrow">
          <a:avLst>
            <a:gd name="adj1" fmla="val 8237"/>
            <a:gd name="adj2" fmla="val 575172"/>
            <a:gd name="adj3" fmla="val 2968181"/>
            <a:gd name="adj4" fmla="val 48824"/>
            <a:gd name="adj5" fmla="val 961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635B02-5722-4C7F-BB7E-F6090C46614A}">
      <dsp:nvSpPr>
        <dsp:cNvPr id="0" name=""/>
        <dsp:cNvSpPr/>
      </dsp:nvSpPr>
      <dsp:spPr>
        <a:xfrm>
          <a:off x="2709850" y="3276792"/>
          <a:ext cx="1979997" cy="1979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baseline="0"/>
            <a:t>It is passed out on Monday and is expected to be turned in and completed by Friday.</a:t>
          </a:r>
          <a:r>
            <a:rPr lang="en-US" sz="2200" kern="1200"/>
            <a:t>​</a:t>
          </a:r>
        </a:p>
      </dsp:txBody>
      <dsp:txXfrm>
        <a:off x="2709850" y="3276792"/>
        <a:ext cx="1979997" cy="1979997"/>
      </dsp:txXfrm>
    </dsp:sp>
    <dsp:sp modelId="{A620000A-01D1-46F1-A0B0-6964DD8CCE42}">
      <dsp:nvSpPr>
        <dsp:cNvPr id="0" name=""/>
        <dsp:cNvSpPr/>
      </dsp:nvSpPr>
      <dsp:spPr>
        <a:xfrm>
          <a:off x="1131935" y="-61258"/>
          <a:ext cx="4687171" cy="4687171"/>
        </a:xfrm>
        <a:prstGeom prst="circularArrow">
          <a:avLst>
            <a:gd name="adj1" fmla="val 8237"/>
            <a:gd name="adj2" fmla="val 575172"/>
            <a:gd name="adj3" fmla="val 10176004"/>
            <a:gd name="adj4" fmla="val 7256647"/>
            <a:gd name="adj5" fmla="val 961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0ADDA1-7497-4CEB-A3D0-778723C02E80}">
      <dsp:nvSpPr>
        <dsp:cNvPr id="0" name=""/>
        <dsp:cNvSpPr/>
      </dsp:nvSpPr>
      <dsp:spPr>
        <a:xfrm>
          <a:off x="1042481" y="388824"/>
          <a:ext cx="1979997" cy="1979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baseline="0"/>
            <a:t>You can find this in their red folder that they bring home each day.</a:t>
          </a:r>
          <a:endParaRPr lang="en-US" sz="2200" kern="1200"/>
        </a:p>
      </dsp:txBody>
      <dsp:txXfrm>
        <a:off x="1042481" y="388824"/>
        <a:ext cx="1979997" cy="1979997"/>
      </dsp:txXfrm>
    </dsp:sp>
    <dsp:sp modelId="{B65B5A89-0CF1-4F44-9253-639297BF9548}">
      <dsp:nvSpPr>
        <dsp:cNvPr id="0" name=""/>
        <dsp:cNvSpPr/>
      </dsp:nvSpPr>
      <dsp:spPr>
        <a:xfrm>
          <a:off x="1352419" y="-61258"/>
          <a:ext cx="4687171" cy="4687171"/>
        </a:xfrm>
        <a:prstGeom prst="circularArrow">
          <a:avLst>
            <a:gd name="adj1" fmla="val 8237"/>
            <a:gd name="adj2" fmla="val 575172"/>
            <a:gd name="adj3" fmla="val 16860762"/>
            <a:gd name="adj4" fmla="val 14964066"/>
            <a:gd name="adj5" fmla="val 961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6CB3D-2845-8C15-5872-425390CE09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730861-E4FD-3863-5131-1883073C2A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7BC65A-7C3F-9247-68DD-60FF3B988B14}"/>
              </a:ext>
            </a:extLst>
          </p:cNvPr>
          <p:cNvSpPr>
            <a:spLocks noGrp="1"/>
          </p:cNvSpPr>
          <p:nvPr>
            <p:ph type="dt" sz="half" idx="10"/>
          </p:nvPr>
        </p:nvSpPr>
        <p:spPr/>
        <p:txBody>
          <a:bodyPr/>
          <a:lstStyle/>
          <a:p>
            <a:fld id="{A42DDE57-6B08-4158-9A06-ED75F3DC9C6B}" type="datetimeFigureOut">
              <a:rPr lang="en-US" smtClean="0"/>
              <a:t>1/14/2026</a:t>
            </a:fld>
            <a:endParaRPr lang="en-US"/>
          </a:p>
        </p:txBody>
      </p:sp>
      <p:sp>
        <p:nvSpPr>
          <p:cNvPr id="5" name="Footer Placeholder 4">
            <a:extLst>
              <a:ext uri="{FF2B5EF4-FFF2-40B4-BE49-F238E27FC236}">
                <a16:creationId xmlns:a16="http://schemas.microsoft.com/office/drawing/2014/main" id="{8E317B88-205C-95D3-AA5F-1DE15431F0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BE7C66-412F-B613-65C2-26440AE83B92}"/>
              </a:ext>
            </a:extLst>
          </p:cNvPr>
          <p:cNvSpPr>
            <a:spLocks noGrp="1"/>
          </p:cNvSpPr>
          <p:nvPr>
            <p:ph type="sldNum" sz="quarter" idx="12"/>
          </p:nvPr>
        </p:nvSpPr>
        <p:spPr/>
        <p:txBody>
          <a:bodyPr/>
          <a:lstStyle/>
          <a:p>
            <a:fld id="{43D002A4-454D-4AEF-BDC7-624972351F83}" type="slidenum">
              <a:rPr lang="en-US" smtClean="0"/>
              <a:t>‹#›</a:t>
            </a:fld>
            <a:endParaRPr lang="en-US"/>
          </a:p>
        </p:txBody>
      </p:sp>
    </p:spTree>
    <p:extLst>
      <p:ext uri="{BB962C8B-B14F-4D97-AF65-F5344CB8AC3E}">
        <p14:creationId xmlns:p14="http://schemas.microsoft.com/office/powerpoint/2010/main" val="4217175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6E6DB-F110-EDB4-F7EF-3736CEDEAA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B0905D-8862-E145-554C-049030C788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CB9EE3-650E-B837-4352-835FA483E5EE}"/>
              </a:ext>
            </a:extLst>
          </p:cNvPr>
          <p:cNvSpPr>
            <a:spLocks noGrp="1"/>
          </p:cNvSpPr>
          <p:nvPr>
            <p:ph type="dt" sz="half" idx="10"/>
          </p:nvPr>
        </p:nvSpPr>
        <p:spPr/>
        <p:txBody>
          <a:bodyPr/>
          <a:lstStyle/>
          <a:p>
            <a:fld id="{A42DDE57-6B08-4158-9A06-ED75F3DC9C6B}" type="datetimeFigureOut">
              <a:rPr lang="en-US" smtClean="0"/>
              <a:t>1/14/2026</a:t>
            </a:fld>
            <a:endParaRPr lang="en-US"/>
          </a:p>
        </p:txBody>
      </p:sp>
      <p:sp>
        <p:nvSpPr>
          <p:cNvPr id="5" name="Footer Placeholder 4">
            <a:extLst>
              <a:ext uri="{FF2B5EF4-FFF2-40B4-BE49-F238E27FC236}">
                <a16:creationId xmlns:a16="http://schemas.microsoft.com/office/drawing/2014/main" id="{0C49FC94-D1C0-7840-A557-D73865805E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123DD9-3E89-E812-9D37-6F0A0102AF97}"/>
              </a:ext>
            </a:extLst>
          </p:cNvPr>
          <p:cNvSpPr>
            <a:spLocks noGrp="1"/>
          </p:cNvSpPr>
          <p:nvPr>
            <p:ph type="sldNum" sz="quarter" idx="12"/>
          </p:nvPr>
        </p:nvSpPr>
        <p:spPr/>
        <p:txBody>
          <a:bodyPr/>
          <a:lstStyle/>
          <a:p>
            <a:fld id="{43D002A4-454D-4AEF-BDC7-624972351F83}" type="slidenum">
              <a:rPr lang="en-US" smtClean="0"/>
              <a:t>‹#›</a:t>
            </a:fld>
            <a:endParaRPr lang="en-US"/>
          </a:p>
        </p:txBody>
      </p:sp>
    </p:spTree>
    <p:extLst>
      <p:ext uri="{BB962C8B-B14F-4D97-AF65-F5344CB8AC3E}">
        <p14:creationId xmlns:p14="http://schemas.microsoft.com/office/powerpoint/2010/main" val="2741777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F918E-40B6-FBE6-9F22-C33D5F52C3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3BF45E-538E-D8D4-9262-0BA717E7DEF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06EE32-D3DC-2B0F-FF5E-877DE6A84CF7}"/>
              </a:ext>
            </a:extLst>
          </p:cNvPr>
          <p:cNvSpPr>
            <a:spLocks noGrp="1"/>
          </p:cNvSpPr>
          <p:nvPr>
            <p:ph type="dt" sz="half" idx="10"/>
          </p:nvPr>
        </p:nvSpPr>
        <p:spPr/>
        <p:txBody>
          <a:bodyPr/>
          <a:lstStyle/>
          <a:p>
            <a:fld id="{A42DDE57-6B08-4158-9A06-ED75F3DC9C6B}" type="datetimeFigureOut">
              <a:rPr lang="en-US" smtClean="0"/>
              <a:t>1/14/2026</a:t>
            </a:fld>
            <a:endParaRPr lang="en-US"/>
          </a:p>
        </p:txBody>
      </p:sp>
      <p:sp>
        <p:nvSpPr>
          <p:cNvPr id="5" name="Footer Placeholder 4">
            <a:extLst>
              <a:ext uri="{FF2B5EF4-FFF2-40B4-BE49-F238E27FC236}">
                <a16:creationId xmlns:a16="http://schemas.microsoft.com/office/drawing/2014/main" id="{12448D24-3D63-789A-90F6-AC916413A5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1A4F0-E878-E27D-3DD5-121C8B7F803A}"/>
              </a:ext>
            </a:extLst>
          </p:cNvPr>
          <p:cNvSpPr>
            <a:spLocks noGrp="1"/>
          </p:cNvSpPr>
          <p:nvPr>
            <p:ph type="sldNum" sz="quarter" idx="12"/>
          </p:nvPr>
        </p:nvSpPr>
        <p:spPr/>
        <p:txBody>
          <a:bodyPr/>
          <a:lstStyle/>
          <a:p>
            <a:fld id="{43D002A4-454D-4AEF-BDC7-624972351F83}" type="slidenum">
              <a:rPr lang="en-US" smtClean="0"/>
              <a:t>‹#›</a:t>
            </a:fld>
            <a:endParaRPr lang="en-US"/>
          </a:p>
        </p:txBody>
      </p:sp>
    </p:spTree>
    <p:extLst>
      <p:ext uri="{BB962C8B-B14F-4D97-AF65-F5344CB8AC3E}">
        <p14:creationId xmlns:p14="http://schemas.microsoft.com/office/powerpoint/2010/main" val="592963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776EA-5958-5E77-5A9C-74BF45C1AF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E431BD-5729-2FC7-5DFB-D6DB0FEAD9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57D23C-07FD-131C-14B5-56480754F9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2EBB36-90E8-F68E-4ED9-E1A3906C9337}"/>
              </a:ext>
            </a:extLst>
          </p:cNvPr>
          <p:cNvSpPr>
            <a:spLocks noGrp="1"/>
          </p:cNvSpPr>
          <p:nvPr>
            <p:ph type="dt" sz="half" idx="10"/>
          </p:nvPr>
        </p:nvSpPr>
        <p:spPr/>
        <p:txBody>
          <a:bodyPr/>
          <a:lstStyle/>
          <a:p>
            <a:fld id="{A42DDE57-6B08-4158-9A06-ED75F3DC9C6B}" type="datetimeFigureOut">
              <a:rPr lang="en-US" smtClean="0"/>
              <a:t>1/14/2026</a:t>
            </a:fld>
            <a:endParaRPr lang="en-US"/>
          </a:p>
        </p:txBody>
      </p:sp>
      <p:sp>
        <p:nvSpPr>
          <p:cNvPr id="6" name="Footer Placeholder 5">
            <a:extLst>
              <a:ext uri="{FF2B5EF4-FFF2-40B4-BE49-F238E27FC236}">
                <a16:creationId xmlns:a16="http://schemas.microsoft.com/office/drawing/2014/main" id="{2F7BE495-9AC7-131C-E7C1-171639EEDC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028FE5-9CBC-A63B-6CEB-566E19337F94}"/>
              </a:ext>
            </a:extLst>
          </p:cNvPr>
          <p:cNvSpPr>
            <a:spLocks noGrp="1"/>
          </p:cNvSpPr>
          <p:nvPr>
            <p:ph type="sldNum" sz="quarter" idx="12"/>
          </p:nvPr>
        </p:nvSpPr>
        <p:spPr/>
        <p:txBody>
          <a:bodyPr/>
          <a:lstStyle/>
          <a:p>
            <a:fld id="{43D002A4-454D-4AEF-BDC7-624972351F83}" type="slidenum">
              <a:rPr lang="en-US" smtClean="0"/>
              <a:t>‹#›</a:t>
            </a:fld>
            <a:endParaRPr lang="en-US"/>
          </a:p>
        </p:txBody>
      </p:sp>
    </p:spTree>
    <p:extLst>
      <p:ext uri="{BB962C8B-B14F-4D97-AF65-F5344CB8AC3E}">
        <p14:creationId xmlns:p14="http://schemas.microsoft.com/office/powerpoint/2010/main" val="741315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26FEF-CC07-F778-0F08-37EA979A28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F6F496-5680-F522-57CB-79F5652780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21C597-4D6A-D66A-358E-2CB0EDD82B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7F85B0-2A83-2F0F-2431-2996AF0813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7009EC-6EE5-2CD7-EB5F-E292A8F8B5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CBEC58-231D-92BC-520B-1D4DD2E9AA33}"/>
              </a:ext>
            </a:extLst>
          </p:cNvPr>
          <p:cNvSpPr>
            <a:spLocks noGrp="1"/>
          </p:cNvSpPr>
          <p:nvPr>
            <p:ph type="dt" sz="half" idx="10"/>
          </p:nvPr>
        </p:nvSpPr>
        <p:spPr/>
        <p:txBody>
          <a:bodyPr/>
          <a:lstStyle/>
          <a:p>
            <a:fld id="{A42DDE57-6B08-4158-9A06-ED75F3DC9C6B}" type="datetimeFigureOut">
              <a:rPr lang="en-US" smtClean="0"/>
              <a:t>1/14/2026</a:t>
            </a:fld>
            <a:endParaRPr lang="en-US"/>
          </a:p>
        </p:txBody>
      </p:sp>
      <p:sp>
        <p:nvSpPr>
          <p:cNvPr id="8" name="Footer Placeholder 7">
            <a:extLst>
              <a:ext uri="{FF2B5EF4-FFF2-40B4-BE49-F238E27FC236}">
                <a16:creationId xmlns:a16="http://schemas.microsoft.com/office/drawing/2014/main" id="{A2BF1F7C-FE1D-6C14-C58F-FC81EF95B3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9FB48C-658E-5B73-12B0-7C3955D40F04}"/>
              </a:ext>
            </a:extLst>
          </p:cNvPr>
          <p:cNvSpPr>
            <a:spLocks noGrp="1"/>
          </p:cNvSpPr>
          <p:nvPr>
            <p:ph type="sldNum" sz="quarter" idx="12"/>
          </p:nvPr>
        </p:nvSpPr>
        <p:spPr/>
        <p:txBody>
          <a:bodyPr/>
          <a:lstStyle/>
          <a:p>
            <a:fld id="{43D002A4-454D-4AEF-BDC7-624972351F83}" type="slidenum">
              <a:rPr lang="en-US" smtClean="0"/>
              <a:t>‹#›</a:t>
            </a:fld>
            <a:endParaRPr lang="en-US"/>
          </a:p>
        </p:txBody>
      </p:sp>
    </p:spTree>
    <p:extLst>
      <p:ext uri="{BB962C8B-B14F-4D97-AF65-F5344CB8AC3E}">
        <p14:creationId xmlns:p14="http://schemas.microsoft.com/office/powerpoint/2010/main" val="3498612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4F776-FB7C-D128-4949-51D2B28AB1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B7422E-42E9-E37D-B642-88C0B67A208C}"/>
              </a:ext>
            </a:extLst>
          </p:cNvPr>
          <p:cNvSpPr>
            <a:spLocks noGrp="1"/>
          </p:cNvSpPr>
          <p:nvPr>
            <p:ph type="dt" sz="half" idx="10"/>
          </p:nvPr>
        </p:nvSpPr>
        <p:spPr/>
        <p:txBody>
          <a:bodyPr/>
          <a:lstStyle/>
          <a:p>
            <a:fld id="{A42DDE57-6B08-4158-9A06-ED75F3DC9C6B}" type="datetimeFigureOut">
              <a:rPr lang="en-US" smtClean="0"/>
              <a:t>1/14/2026</a:t>
            </a:fld>
            <a:endParaRPr lang="en-US"/>
          </a:p>
        </p:txBody>
      </p:sp>
      <p:sp>
        <p:nvSpPr>
          <p:cNvPr id="4" name="Footer Placeholder 3">
            <a:extLst>
              <a:ext uri="{FF2B5EF4-FFF2-40B4-BE49-F238E27FC236}">
                <a16:creationId xmlns:a16="http://schemas.microsoft.com/office/drawing/2014/main" id="{D470FABD-E186-EFAF-6FB0-4A424A8771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2A341A-152B-8E16-F4BB-A466425A8C6C}"/>
              </a:ext>
            </a:extLst>
          </p:cNvPr>
          <p:cNvSpPr>
            <a:spLocks noGrp="1"/>
          </p:cNvSpPr>
          <p:nvPr>
            <p:ph type="sldNum" sz="quarter" idx="12"/>
          </p:nvPr>
        </p:nvSpPr>
        <p:spPr/>
        <p:txBody>
          <a:bodyPr/>
          <a:lstStyle/>
          <a:p>
            <a:fld id="{43D002A4-454D-4AEF-BDC7-624972351F83}" type="slidenum">
              <a:rPr lang="en-US" smtClean="0"/>
              <a:t>‹#›</a:t>
            </a:fld>
            <a:endParaRPr lang="en-US"/>
          </a:p>
        </p:txBody>
      </p:sp>
    </p:spTree>
    <p:extLst>
      <p:ext uri="{BB962C8B-B14F-4D97-AF65-F5344CB8AC3E}">
        <p14:creationId xmlns:p14="http://schemas.microsoft.com/office/powerpoint/2010/main" val="2769968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FB8B76-3E31-1706-5084-562E004F32B9}"/>
              </a:ext>
            </a:extLst>
          </p:cNvPr>
          <p:cNvSpPr>
            <a:spLocks noGrp="1"/>
          </p:cNvSpPr>
          <p:nvPr>
            <p:ph type="dt" sz="half" idx="10"/>
          </p:nvPr>
        </p:nvSpPr>
        <p:spPr/>
        <p:txBody>
          <a:bodyPr/>
          <a:lstStyle/>
          <a:p>
            <a:fld id="{A42DDE57-6B08-4158-9A06-ED75F3DC9C6B}" type="datetimeFigureOut">
              <a:rPr lang="en-US" smtClean="0"/>
              <a:t>1/14/2026</a:t>
            </a:fld>
            <a:endParaRPr lang="en-US"/>
          </a:p>
        </p:txBody>
      </p:sp>
      <p:sp>
        <p:nvSpPr>
          <p:cNvPr id="3" name="Footer Placeholder 2">
            <a:extLst>
              <a:ext uri="{FF2B5EF4-FFF2-40B4-BE49-F238E27FC236}">
                <a16:creationId xmlns:a16="http://schemas.microsoft.com/office/drawing/2014/main" id="{602285E0-03D7-C5F4-8514-DE3A0C617DB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198783-9E32-4CC7-F989-0B6913266D8A}"/>
              </a:ext>
            </a:extLst>
          </p:cNvPr>
          <p:cNvSpPr>
            <a:spLocks noGrp="1"/>
          </p:cNvSpPr>
          <p:nvPr>
            <p:ph type="sldNum" sz="quarter" idx="12"/>
          </p:nvPr>
        </p:nvSpPr>
        <p:spPr/>
        <p:txBody>
          <a:bodyPr/>
          <a:lstStyle/>
          <a:p>
            <a:fld id="{43D002A4-454D-4AEF-BDC7-624972351F83}" type="slidenum">
              <a:rPr lang="en-US" smtClean="0"/>
              <a:t>‹#›</a:t>
            </a:fld>
            <a:endParaRPr lang="en-US"/>
          </a:p>
        </p:txBody>
      </p:sp>
    </p:spTree>
    <p:extLst>
      <p:ext uri="{BB962C8B-B14F-4D97-AF65-F5344CB8AC3E}">
        <p14:creationId xmlns:p14="http://schemas.microsoft.com/office/powerpoint/2010/main" val="2240417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02A2D-2591-F318-143F-2D2A4E82C4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8C2CF3-5C49-B958-A86B-3439B81E70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C83D20-8C84-B6D1-FD15-9FEF4B7F5C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C94ED2-E096-54D3-5A91-491DF4CFE6EF}"/>
              </a:ext>
            </a:extLst>
          </p:cNvPr>
          <p:cNvSpPr>
            <a:spLocks noGrp="1"/>
          </p:cNvSpPr>
          <p:nvPr>
            <p:ph type="dt" sz="half" idx="10"/>
          </p:nvPr>
        </p:nvSpPr>
        <p:spPr/>
        <p:txBody>
          <a:bodyPr/>
          <a:lstStyle/>
          <a:p>
            <a:fld id="{A42DDE57-6B08-4158-9A06-ED75F3DC9C6B}" type="datetimeFigureOut">
              <a:rPr lang="en-US" smtClean="0"/>
              <a:t>1/14/2026</a:t>
            </a:fld>
            <a:endParaRPr lang="en-US"/>
          </a:p>
        </p:txBody>
      </p:sp>
      <p:sp>
        <p:nvSpPr>
          <p:cNvPr id="6" name="Footer Placeholder 5">
            <a:extLst>
              <a:ext uri="{FF2B5EF4-FFF2-40B4-BE49-F238E27FC236}">
                <a16:creationId xmlns:a16="http://schemas.microsoft.com/office/drawing/2014/main" id="{0B7D61E5-91F8-B78D-271F-06D0B80441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284299-4110-8F9C-E169-05DF024C0714}"/>
              </a:ext>
            </a:extLst>
          </p:cNvPr>
          <p:cNvSpPr>
            <a:spLocks noGrp="1"/>
          </p:cNvSpPr>
          <p:nvPr>
            <p:ph type="sldNum" sz="quarter" idx="12"/>
          </p:nvPr>
        </p:nvSpPr>
        <p:spPr/>
        <p:txBody>
          <a:bodyPr/>
          <a:lstStyle/>
          <a:p>
            <a:fld id="{43D002A4-454D-4AEF-BDC7-624972351F83}" type="slidenum">
              <a:rPr lang="en-US" smtClean="0"/>
              <a:t>‹#›</a:t>
            </a:fld>
            <a:endParaRPr lang="en-US"/>
          </a:p>
        </p:txBody>
      </p:sp>
    </p:spTree>
    <p:extLst>
      <p:ext uri="{BB962C8B-B14F-4D97-AF65-F5344CB8AC3E}">
        <p14:creationId xmlns:p14="http://schemas.microsoft.com/office/powerpoint/2010/main" val="3022465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5E48C-58D5-3F0F-C8E2-416F44CC05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CCCB4F-FF83-EE0A-69D7-BB4B40E337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EC95DB-1D06-847E-19BD-A9A4B3278E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082AD1-0115-1225-72A5-A85BB2FD06CC}"/>
              </a:ext>
            </a:extLst>
          </p:cNvPr>
          <p:cNvSpPr>
            <a:spLocks noGrp="1"/>
          </p:cNvSpPr>
          <p:nvPr>
            <p:ph type="dt" sz="half" idx="10"/>
          </p:nvPr>
        </p:nvSpPr>
        <p:spPr/>
        <p:txBody>
          <a:bodyPr/>
          <a:lstStyle/>
          <a:p>
            <a:fld id="{A42DDE57-6B08-4158-9A06-ED75F3DC9C6B}" type="datetimeFigureOut">
              <a:rPr lang="en-US" smtClean="0"/>
              <a:t>1/14/2026</a:t>
            </a:fld>
            <a:endParaRPr lang="en-US"/>
          </a:p>
        </p:txBody>
      </p:sp>
      <p:sp>
        <p:nvSpPr>
          <p:cNvPr id="6" name="Footer Placeholder 5">
            <a:extLst>
              <a:ext uri="{FF2B5EF4-FFF2-40B4-BE49-F238E27FC236}">
                <a16:creationId xmlns:a16="http://schemas.microsoft.com/office/drawing/2014/main" id="{A100BE0B-CF03-6F2A-9778-1603D2618D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47A60D-6F9E-73A8-9DE8-DF49A6C5AB1E}"/>
              </a:ext>
            </a:extLst>
          </p:cNvPr>
          <p:cNvSpPr>
            <a:spLocks noGrp="1"/>
          </p:cNvSpPr>
          <p:nvPr>
            <p:ph type="sldNum" sz="quarter" idx="12"/>
          </p:nvPr>
        </p:nvSpPr>
        <p:spPr/>
        <p:txBody>
          <a:bodyPr/>
          <a:lstStyle/>
          <a:p>
            <a:fld id="{43D002A4-454D-4AEF-BDC7-624972351F83}" type="slidenum">
              <a:rPr lang="en-US" smtClean="0"/>
              <a:t>‹#›</a:t>
            </a:fld>
            <a:endParaRPr lang="en-US"/>
          </a:p>
        </p:txBody>
      </p:sp>
    </p:spTree>
    <p:extLst>
      <p:ext uri="{BB962C8B-B14F-4D97-AF65-F5344CB8AC3E}">
        <p14:creationId xmlns:p14="http://schemas.microsoft.com/office/powerpoint/2010/main" val="1594313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51491-CA17-5344-4069-7ABE2D3683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697567-89F1-0FD3-35C7-C0DEB6A10F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669FA-1087-4E36-E037-E39E1AC94546}"/>
              </a:ext>
            </a:extLst>
          </p:cNvPr>
          <p:cNvSpPr>
            <a:spLocks noGrp="1"/>
          </p:cNvSpPr>
          <p:nvPr>
            <p:ph type="dt" sz="half" idx="10"/>
          </p:nvPr>
        </p:nvSpPr>
        <p:spPr/>
        <p:txBody>
          <a:bodyPr/>
          <a:lstStyle/>
          <a:p>
            <a:fld id="{A42DDE57-6B08-4158-9A06-ED75F3DC9C6B}" type="datetimeFigureOut">
              <a:rPr lang="en-US" smtClean="0"/>
              <a:t>1/14/2026</a:t>
            </a:fld>
            <a:endParaRPr lang="en-US"/>
          </a:p>
        </p:txBody>
      </p:sp>
      <p:sp>
        <p:nvSpPr>
          <p:cNvPr id="5" name="Footer Placeholder 4">
            <a:extLst>
              <a:ext uri="{FF2B5EF4-FFF2-40B4-BE49-F238E27FC236}">
                <a16:creationId xmlns:a16="http://schemas.microsoft.com/office/drawing/2014/main" id="{7306BCCC-0FD4-3BE2-F971-86E49A39A8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C4D95A-0417-73F1-A607-4DE805D43858}"/>
              </a:ext>
            </a:extLst>
          </p:cNvPr>
          <p:cNvSpPr>
            <a:spLocks noGrp="1"/>
          </p:cNvSpPr>
          <p:nvPr>
            <p:ph type="sldNum" sz="quarter" idx="12"/>
          </p:nvPr>
        </p:nvSpPr>
        <p:spPr/>
        <p:txBody>
          <a:bodyPr/>
          <a:lstStyle/>
          <a:p>
            <a:fld id="{43D002A4-454D-4AEF-BDC7-624972351F83}" type="slidenum">
              <a:rPr lang="en-US" smtClean="0"/>
              <a:t>‹#›</a:t>
            </a:fld>
            <a:endParaRPr lang="en-US"/>
          </a:p>
        </p:txBody>
      </p:sp>
    </p:spTree>
    <p:extLst>
      <p:ext uri="{BB962C8B-B14F-4D97-AF65-F5344CB8AC3E}">
        <p14:creationId xmlns:p14="http://schemas.microsoft.com/office/powerpoint/2010/main" val="2936474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30C88E-DFD9-B0A5-DB93-DA215DA1AF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69F322-F5E5-A75D-0249-4DE941108D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831DC5-E372-1290-2BA7-A4C8E0C62D02}"/>
              </a:ext>
            </a:extLst>
          </p:cNvPr>
          <p:cNvSpPr>
            <a:spLocks noGrp="1"/>
          </p:cNvSpPr>
          <p:nvPr>
            <p:ph type="dt" sz="half" idx="10"/>
          </p:nvPr>
        </p:nvSpPr>
        <p:spPr/>
        <p:txBody>
          <a:bodyPr/>
          <a:lstStyle/>
          <a:p>
            <a:fld id="{A42DDE57-6B08-4158-9A06-ED75F3DC9C6B}" type="datetimeFigureOut">
              <a:rPr lang="en-US" smtClean="0"/>
              <a:t>1/14/2026</a:t>
            </a:fld>
            <a:endParaRPr lang="en-US"/>
          </a:p>
        </p:txBody>
      </p:sp>
      <p:sp>
        <p:nvSpPr>
          <p:cNvPr id="5" name="Footer Placeholder 4">
            <a:extLst>
              <a:ext uri="{FF2B5EF4-FFF2-40B4-BE49-F238E27FC236}">
                <a16:creationId xmlns:a16="http://schemas.microsoft.com/office/drawing/2014/main" id="{6856A47C-17B4-CAA1-C32A-B6A1FD8801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5AAF15-9CEF-3B53-E474-111FB5B1679F}"/>
              </a:ext>
            </a:extLst>
          </p:cNvPr>
          <p:cNvSpPr>
            <a:spLocks noGrp="1"/>
          </p:cNvSpPr>
          <p:nvPr>
            <p:ph type="sldNum" sz="quarter" idx="12"/>
          </p:nvPr>
        </p:nvSpPr>
        <p:spPr/>
        <p:txBody>
          <a:bodyPr/>
          <a:lstStyle/>
          <a:p>
            <a:fld id="{43D002A4-454D-4AEF-BDC7-624972351F83}" type="slidenum">
              <a:rPr lang="en-US" smtClean="0"/>
              <a:t>‹#›</a:t>
            </a:fld>
            <a:endParaRPr lang="en-US"/>
          </a:p>
        </p:txBody>
      </p:sp>
    </p:spTree>
    <p:extLst>
      <p:ext uri="{BB962C8B-B14F-4D97-AF65-F5344CB8AC3E}">
        <p14:creationId xmlns:p14="http://schemas.microsoft.com/office/powerpoint/2010/main" val="628777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C77824-F134-BBCE-AB68-173016FF83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A09EA9-0086-CB1B-7DA7-A2C156460B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A0CABF-A0DF-143E-B062-129F3C7FF3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42DDE57-6B08-4158-9A06-ED75F3DC9C6B}" type="datetimeFigureOut">
              <a:rPr lang="en-US" smtClean="0"/>
              <a:t>1/14/2026</a:t>
            </a:fld>
            <a:endParaRPr lang="en-US"/>
          </a:p>
        </p:txBody>
      </p:sp>
      <p:sp>
        <p:nvSpPr>
          <p:cNvPr id="5" name="Footer Placeholder 4">
            <a:extLst>
              <a:ext uri="{FF2B5EF4-FFF2-40B4-BE49-F238E27FC236}">
                <a16:creationId xmlns:a16="http://schemas.microsoft.com/office/drawing/2014/main" id="{B4E5009C-40B2-2A64-4AB1-2249CF48CB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DFF5655-19D1-D82D-7DC5-77EE93FB24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3D002A4-454D-4AEF-BDC7-624972351F83}" type="slidenum">
              <a:rPr lang="en-US" smtClean="0"/>
              <a:t>‹#›</a:t>
            </a:fld>
            <a:endParaRPr lang="en-US"/>
          </a:p>
        </p:txBody>
      </p:sp>
    </p:spTree>
    <p:extLst>
      <p:ext uri="{BB962C8B-B14F-4D97-AF65-F5344CB8AC3E}">
        <p14:creationId xmlns:p14="http://schemas.microsoft.com/office/powerpoint/2010/main" val="3065371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hyperlink" Target="mailto:Shannonm.aguirre44@paulding.k12.ga.us" TargetMode="External"/><Relationship Id="rId7" Type="http://schemas.openxmlformats.org/officeDocument/2006/relationships/image" Target="../media/image2.jpeg"/><Relationship Id="rId12" Type="http://schemas.openxmlformats.org/officeDocument/2006/relationships/hyperlink" Target="https://www.comeitaliani.it/category/contenuti-grammaticali/pronomi"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mailto:carolinee.morrell23@paulding.k12.ga.us" TargetMode="External"/><Relationship Id="rId11" Type="http://schemas.openxmlformats.org/officeDocument/2006/relationships/image" Target="../media/image6.jpeg"/><Relationship Id="rId5" Type="http://schemas.openxmlformats.org/officeDocument/2006/relationships/hyperlink" Target="mailto:wandal.droege18@paulding.k12.ga.us" TargetMode="External"/><Relationship Id="rId10" Type="http://schemas.openxmlformats.org/officeDocument/2006/relationships/image" Target="../media/image5.png"/><Relationship Id="rId4" Type="http://schemas.openxmlformats.org/officeDocument/2006/relationships/hyperlink" Target="mailto:mjwilliams@paulding.k12.ga.us" TargetMode="External"/><Relationship Id="rId9"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hyperlink" Target="https://ufli.education.ufl.edu/wp-content/uploads/2022/09/UFLI_Foundations_Home_Support_Guide_Updated.pdf"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7.png"/><Relationship Id="rId7" Type="http://schemas.openxmlformats.org/officeDocument/2006/relationships/diagramData" Target="../diagrams/data1.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11" Type="http://schemas.microsoft.com/office/2007/relationships/diagramDrawing" Target="../diagrams/drawing1.xml"/><Relationship Id="rId5" Type="http://schemas.openxmlformats.org/officeDocument/2006/relationships/image" Target="../media/image13.jpeg"/><Relationship Id="rId10" Type="http://schemas.openxmlformats.org/officeDocument/2006/relationships/diagramColors" Target="../diagrams/colors1.xml"/><Relationship Id="rId4" Type="http://schemas.openxmlformats.org/officeDocument/2006/relationships/image" Target="../media/image12.png"/><Relationship Id="rId9"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6.png"/><Relationship Id="rId7" Type="http://schemas.openxmlformats.org/officeDocument/2006/relationships/diagramColors" Target="../diagrams/colors2.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Best Free Multi Text Google Slides Themes And Powerpoint Templates For Your  Presentation -Slidesdocs">
            <a:extLst>
              <a:ext uri="{FF2B5EF4-FFF2-40B4-BE49-F238E27FC236}">
                <a16:creationId xmlns:a16="http://schemas.microsoft.com/office/drawing/2014/main" id="{E3CD2E74-8B5F-EEC0-A0E7-CD8DD9EE82B1}"/>
              </a:ext>
            </a:extLst>
          </p:cNvPr>
          <p:cNvPicPr>
            <a:picLocks noChangeAspect="1"/>
          </p:cNvPicPr>
          <p:nvPr/>
        </p:nvPicPr>
        <p:blipFill>
          <a:blip r:embed="rId2"/>
          <a:stretch>
            <a:fillRect/>
          </a:stretch>
        </p:blipFill>
        <p:spPr>
          <a:xfrm>
            <a:off x="0" y="4763"/>
            <a:ext cx="12201525" cy="6848475"/>
          </a:xfrm>
          <a:prstGeom prst="rect">
            <a:avLst/>
          </a:prstGeom>
        </p:spPr>
      </p:pic>
      <p:sp>
        <p:nvSpPr>
          <p:cNvPr id="2" name="Title 1">
            <a:extLst>
              <a:ext uri="{FF2B5EF4-FFF2-40B4-BE49-F238E27FC236}">
                <a16:creationId xmlns:a16="http://schemas.microsoft.com/office/drawing/2014/main" id="{449DBAA5-D371-C7AC-F33C-3C77CFBB0F65}"/>
              </a:ext>
            </a:extLst>
          </p:cNvPr>
          <p:cNvSpPr>
            <a:spLocks noGrp="1"/>
          </p:cNvSpPr>
          <p:nvPr>
            <p:ph type="ctrTitle"/>
          </p:nvPr>
        </p:nvSpPr>
        <p:spPr>
          <a:xfrm>
            <a:off x="1514475" y="417513"/>
            <a:ext cx="9144000" cy="992753"/>
          </a:xfrm>
        </p:spPr>
        <p:txBody>
          <a:bodyPr>
            <a:normAutofit fontScale="90000"/>
          </a:bodyPr>
          <a:lstStyle/>
          <a:p>
            <a:r>
              <a:rPr lang="en-US" b="1">
                <a:latin typeface="Segoe Script"/>
              </a:rPr>
              <a:t>Welcome to First Grade!</a:t>
            </a:r>
          </a:p>
        </p:txBody>
      </p:sp>
      <p:sp>
        <p:nvSpPr>
          <p:cNvPr id="3" name="Subtitle 2">
            <a:extLst>
              <a:ext uri="{FF2B5EF4-FFF2-40B4-BE49-F238E27FC236}">
                <a16:creationId xmlns:a16="http://schemas.microsoft.com/office/drawing/2014/main" id="{4119367A-9E7F-A2C2-A676-41CA4F90EC21}"/>
              </a:ext>
            </a:extLst>
          </p:cNvPr>
          <p:cNvSpPr>
            <a:spLocks noGrp="1"/>
          </p:cNvSpPr>
          <p:nvPr>
            <p:ph type="subTitle" idx="1"/>
          </p:nvPr>
        </p:nvSpPr>
        <p:spPr>
          <a:xfrm>
            <a:off x="1330271" y="2581733"/>
            <a:ext cx="9144000" cy="3378953"/>
          </a:xfrm>
        </p:spPr>
        <p:txBody>
          <a:bodyPr vert="horz" lIns="91440" tIns="45720" rIns="91440" bIns="45720" rtlCol="0" anchor="t">
            <a:normAutofit/>
          </a:bodyPr>
          <a:lstStyle/>
          <a:p>
            <a:r>
              <a:rPr lang="en-US" dirty="0"/>
              <a:t>Mrs. Aguirre:  </a:t>
            </a:r>
            <a:r>
              <a:rPr lang="en-US" dirty="0">
                <a:hlinkClick r:id="rId3"/>
              </a:rPr>
              <a:t>Shannonm.aguirre44@paulding.k12.ga.us</a:t>
            </a:r>
            <a:endParaRPr lang="en-US" dirty="0"/>
          </a:p>
          <a:p>
            <a:endParaRPr lang="en-US" dirty="0"/>
          </a:p>
          <a:p>
            <a:r>
              <a:rPr lang="en-US" dirty="0"/>
              <a:t>Mrs. Williams: </a:t>
            </a:r>
            <a:r>
              <a:rPr lang="en-US" dirty="0">
                <a:hlinkClick r:id="rId4"/>
              </a:rPr>
              <a:t>mjwilliams@paulding.k12.ga.us</a:t>
            </a:r>
            <a:r>
              <a:rPr lang="en-US" dirty="0"/>
              <a:t> </a:t>
            </a:r>
          </a:p>
          <a:p>
            <a:endParaRPr lang="en-US" dirty="0"/>
          </a:p>
          <a:p>
            <a:r>
              <a:rPr lang="en-US" dirty="0"/>
              <a:t>Mrs. Droege: </a:t>
            </a:r>
            <a:r>
              <a:rPr lang="en-US" dirty="0">
                <a:hlinkClick r:id="rId5"/>
              </a:rPr>
              <a:t>wandal.droege18@paulding.k12.ga.us</a:t>
            </a:r>
            <a:endParaRPr lang="en-US" dirty="0"/>
          </a:p>
          <a:p>
            <a:endParaRPr lang="en-US" dirty="0"/>
          </a:p>
          <a:p>
            <a:r>
              <a:rPr lang="en-US" dirty="0"/>
              <a:t>Mrs. Henderson: </a:t>
            </a:r>
            <a:r>
              <a:rPr lang="en-US" dirty="0">
                <a:hlinkClick r:id="rId6"/>
              </a:rPr>
              <a:t>carolinee.morrell23@paulding.k12.ga.us</a:t>
            </a:r>
            <a:endParaRPr lang="en-US" dirty="0"/>
          </a:p>
          <a:p>
            <a:endParaRPr lang="en-US" dirty="0"/>
          </a:p>
          <a:p>
            <a:endParaRPr lang="en-US" dirty="0"/>
          </a:p>
          <a:p>
            <a:endParaRPr lang="en-US" dirty="0"/>
          </a:p>
        </p:txBody>
      </p:sp>
      <p:pic>
        <p:nvPicPr>
          <p:cNvPr id="4" name="Picture 3" descr="11,600+ Rocketship Clipart Stock Illustrations, Royalty-Free ...">
            <a:extLst>
              <a:ext uri="{FF2B5EF4-FFF2-40B4-BE49-F238E27FC236}">
                <a16:creationId xmlns:a16="http://schemas.microsoft.com/office/drawing/2014/main" id="{DF2D1BD8-840E-71CA-7703-3FF4BBD69410}"/>
              </a:ext>
            </a:extLst>
          </p:cNvPr>
          <p:cNvPicPr>
            <a:picLocks noChangeAspect="1"/>
          </p:cNvPicPr>
          <p:nvPr/>
        </p:nvPicPr>
        <p:blipFill>
          <a:blip r:embed="rId7"/>
          <a:stretch>
            <a:fillRect/>
          </a:stretch>
        </p:blipFill>
        <p:spPr>
          <a:xfrm>
            <a:off x="1324141" y="2201524"/>
            <a:ext cx="852814" cy="762522"/>
          </a:xfrm>
          <a:prstGeom prst="rect">
            <a:avLst/>
          </a:prstGeom>
        </p:spPr>
      </p:pic>
      <p:pic>
        <p:nvPicPr>
          <p:cNvPr id="5" name="Picture 4" descr="Mickey Mouse - Disney - Zerochan Anime Image Board">
            <a:extLst>
              <a:ext uri="{FF2B5EF4-FFF2-40B4-BE49-F238E27FC236}">
                <a16:creationId xmlns:a16="http://schemas.microsoft.com/office/drawing/2014/main" id="{EE155E99-0A7B-954C-9399-5E77829A2BBE}"/>
              </a:ext>
            </a:extLst>
          </p:cNvPr>
          <p:cNvPicPr>
            <a:picLocks noChangeAspect="1"/>
          </p:cNvPicPr>
          <p:nvPr/>
        </p:nvPicPr>
        <p:blipFill>
          <a:blip r:embed="rId8"/>
          <a:stretch>
            <a:fillRect/>
          </a:stretch>
        </p:blipFill>
        <p:spPr>
          <a:xfrm>
            <a:off x="2015243" y="3059088"/>
            <a:ext cx="682120" cy="741264"/>
          </a:xfrm>
          <a:prstGeom prst="rect">
            <a:avLst/>
          </a:prstGeom>
        </p:spPr>
      </p:pic>
      <p:pic>
        <p:nvPicPr>
          <p:cNvPr id="7" name="Picture 6" descr="why bitmoji???">
            <a:extLst>
              <a:ext uri="{FF2B5EF4-FFF2-40B4-BE49-F238E27FC236}">
                <a16:creationId xmlns:a16="http://schemas.microsoft.com/office/drawing/2014/main" id="{709BB74C-957B-36D8-EEBA-F298FA300BB4}"/>
              </a:ext>
            </a:extLst>
          </p:cNvPr>
          <p:cNvPicPr>
            <a:picLocks noChangeAspect="1"/>
          </p:cNvPicPr>
          <p:nvPr/>
        </p:nvPicPr>
        <p:blipFill>
          <a:blip r:embed="rId9"/>
          <a:srcRect t="1807" r="27273" b="9552"/>
          <a:stretch>
            <a:fillRect/>
          </a:stretch>
        </p:blipFill>
        <p:spPr>
          <a:xfrm>
            <a:off x="1323491" y="4738446"/>
            <a:ext cx="711242" cy="898544"/>
          </a:xfrm>
          <a:prstGeom prst="rect">
            <a:avLst/>
          </a:prstGeom>
        </p:spPr>
      </p:pic>
      <p:pic>
        <p:nvPicPr>
          <p:cNvPr id="8" name="Picture 7" descr="Long Pencil Clipart Stock Illustrations – 198 Long Pencil Clipart Stock  Illustrations, Vectors &amp; Clipart - Dreamstime">
            <a:extLst>
              <a:ext uri="{FF2B5EF4-FFF2-40B4-BE49-F238E27FC236}">
                <a16:creationId xmlns:a16="http://schemas.microsoft.com/office/drawing/2014/main" id="{4A0A3A9E-8341-C3C4-B7AA-B008B7E78C82}"/>
              </a:ext>
            </a:extLst>
          </p:cNvPr>
          <p:cNvPicPr>
            <a:picLocks noChangeAspect="1"/>
          </p:cNvPicPr>
          <p:nvPr/>
        </p:nvPicPr>
        <p:blipFill>
          <a:blip r:embed="rId10"/>
          <a:srcRect t="34246" r="-1212" b="33296"/>
          <a:stretch>
            <a:fillRect/>
          </a:stretch>
        </p:blipFill>
        <p:spPr>
          <a:xfrm>
            <a:off x="2314091" y="1716054"/>
            <a:ext cx="7541735" cy="703817"/>
          </a:xfrm>
          <a:prstGeom prst="rect">
            <a:avLst/>
          </a:prstGeom>
        </p:spPr>
      </p:pic>
      <p:pic>
        <p:nvPicPr>
          <p:cNvPr id="9" name="Picture 8" descr="A cartoon of a dog holding a heart&#10;&#10;AI-generated content may be incorrect.">
            <a:extLst>
              <a:ext uri="{FF2B5EF4-FFF2-40B4-BE49-F238E27FC236}">
                <a16:creationId xmlns:a16="http://schemas.microsoft.com/office/drawing/2014/main" id="{F167A241-28A7-EF83-7C24-938A57039329}"/>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a:off x="1502508" y="3924253"/>
            <a:ext cx="811583" cy="814193"/>
          </a:xfrm>
          <a:prstGeom prst="rect">
            <a:avLst/>
          </a:prstGeom>
        </p:spPr>
      </p:pic>
    </p:spTree>
    <p:extLst>
      <p:ext uri="{BB962C8B-B14F-4D97-AF65-F5344CB8AC3E}">
        <p14:creationId xmlns:p14="http://schemas.microsoft.com/office/powerpoint/2010/main" val="1435165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6062735E-4539-C944-3BA2-330D0E14F0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4CFABF-CFEF-F3C0-1CA3-FC0A82B83751}"/>
              </a:ext>
            </a:extLst>
          </p:cNvPr>
          <p:cNvSpPr>
            <a:spLocks noGrp="1"/>
          </p:cNvSpPr>
          <p:nvPr>
            <p:ph type="ctrTitle"/>
          </p:nvPr>
        </p:nvSpPr>
        <p:spPr>
          <a:xfrm>
            <a:off x="4978400" y="451803"/>
            <a:ext cx="1991360" cy="965200"/>
          </a:xfrm>
        </p:spPr>
        <p:txBody>
          <a:bodyPr/>
          <a:lstStyle/>
          <a:p>
            <a:r>
              <a:rPr lang="en-US"/>
              <a:t>Math </a:t>
            </a:r>
          </a:p>
        </p:txBody>
      </p:sp>
      <p:sp>
        <p:nvSpPr>
          <p:cNvPr id="3" name="Subtitle 2">
            <a:extLst>
              <a:ext uri="{FF2B5EF4-FFF2-40B4-BE49-F238E27FC236}">
                <a16:creationId xmlns:a16="http://schemas.microsoft.com/office/drawing/2014/main" id="{08640AA3-B9E8-2222-0F55-8EB625679D08}"/>
              </a:ext>
            </a:extLst>
          </p:cNvPr>
          <p:cNvSpPr>
            <a:spLocks noGrp="1"/>
          </p:cNvSpPr>
          <p:nvPr>
            <p:ph type="subTitle" idx="1"/>
          </p:nvPr>
        </p:nvSpPr>
        <p:spPr>
          <a:xfrm>
            <a:off x="1127760" y="1844358"/>
            <a:ext cx="6461760" cy="497522"/>
          </a:xfrm>
        </p:spPr>
        <p:txBody>
          <a:bodyPr vert="horz" lIns="91440" tIns="45720" rIns="91440" bIns="45720" rtlCol="0" anchor="t">
            <a:normAutofit fontScale="92500"/>
          </a:bodyPr>
          <a:lstStyle/>
          <a:p>
            <a:pPr marL="342900" indent="-342900">
              <a:buChar char="•"/>
            </a:pPr>
            <a:r>
              <a:rPr lang="en-US"/>
              <a:t>On the Paulding County Schools Website, go to</a:t>
            </a:r>
          </a:p>
        </p:txBody>
      </p:sp>
      <p:pic>
        <p:nvPicPr>
          <p:cNvPr id="5" name="Picture 4" descr="A blue square with white text&#10;&#10;AI-generated content may be incorrect.">
            <a:extLst>
              <a:ext uri="{FF2B5EF4-FFF2-40B4-BE49-F238E27FC236}">
                <a16:creationId xmlns:a16="http://schemas.microsoft.com/office/drawing/2014/main" id="{D11BE8B1-6D44-38F2-C30E-116DF92E9B65}"/>
              </a:ext>
            </a:extLst>
          </p:cNvPr>
          <p:cNvPicPr>
            <a:picLocks noChangeAspect="1"/>
          </p:cNvPicPr>
          <p:nvPr/>
        </p:nvPicPr>
        <p:blipFill>
          <a:blip r:embed="rId2"/>
          <a:stretch>
            <a:fillRect/>
          </a:stretch>
        </p:blipFill>
        <p:spPr>
          <a:xfrm>
            <a:off x="7427702" y="1479904"/>
            <a:ext cx="874687" cy="735848"/>
          </a:xfrm>
          <a:prstGeom prst="rect">
            <a:avLst/>
          </a:prstGeom>
        </p:spPr>
      </p:pic>
      <p:pic>
        <p:nvPicPr>
          <p:cNvPr id="4" name="Picture 3" descr="A black and white logo&#10;&#10;AI-generated content may be incorrect.">
            <a:extLst>
              <a:ext uri="{FF2B5EF4-FFF2-40B4-BE49-F238E27FC236}">
                <a16:creationId xmlns:a16="http://schemas.microsoft.com/office/drawing/2014/main" id="{BC5B8B3F-FC1E-0EFA-F5BE-127E5B227322}"/>
              </a:ext>
            </a:extLst>
          </p:cNvPr>
          <p:cNvPicPr>
            <a:picLocks noChangeAspect="1"/>
          </p:cNvPicPr>
          <p:nvPr/>
        </p:nvPicPr>
        <p:blipFill>
          <a:blip r:embed="rId3"/>
          <a:stretch>
            <a:fillRect/>
          </a:stretch>
        </p:blipFill>
        <p:spPr>
          <a:xfrm>
            <a:off x="6494780" y="3077210"/>
            <a:ext cx="2738120" cy="805180"/>
          </a:xfrm>
          <a:prstGeom prst="rect">
            <a:avLst/>
          </a:prstGeom>
        </p:spPr>
      </p:pic>
      <p:sp>
        <p:nvSpPr>
          <p:cNvPr id="6" name="TextBox 5">
            <a:extLst>
              <a:ext uri="{FF2B5EF4-FFF2-40B4-BE49-F238E27FC236}">
                <a16:creationId xmlns:a16="http://schemas.microsoft.com/office/drawing/2014/main" id="{585F2AA0-F919-898E-9BC3-1DCC95F451F4}"/>
              </a:ext>
            </a:extLst>
          </p:cNvPr>
          <p:cNvSpPr txBox="1"/>
          <p:nvPr/>
        </p:nvSpPr>
        <p:spPr>
          <a:xfrm>
            <a:off x="1508760" y="2336799"/>
            <a:ext cx="635508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n-US" sz="2400"/>
              <a:t>Click on</a:t>
            </a:r>
            <a:r>
              <a:rPr lang="en-US"/>
              <a:t> </a:t>
            </a:r>
          </a:p>
        </p:txBody>
      </p:sp>
      <p:pic>
        <p:nvPicPr>
          <p:cNvPr id="7" name="Picture 6" descr="A blue square with a white letter c&#10;&#10;AI-generated content may be incorrect.">
            <a:extLst>
              <a:ext uri="{FF2B5EF4-FFF2-40B4-BE49-F238E27FC236}">
                <a16:creationId xmlns:a16="http://schemas.microsoft.com/office/drawing/2014/main" id="{C28FEB40-A08B-9C6A-BEC8-F6400DE14D99}"/>
              </a:ext>
            </a:extLst>
          </p:cNvPr>
          <p:cNvPicPr>
            <a:picLocks noChangeAspect="1"/>
          </p:cNvPicPr>
          <p:nvPr/>
        </p:nvPicPr>
        <p:blipFill>
          <a:blip r:embed="rId4"/>
          <a:stretch>
            <a:fillRect/>
          </a:stretch>
        </p:blipFill>
        <p:spPr>
          <a:xfrm>
            <a:off x="3044507" y="2196148"/>
            <a:ext cx="748665" cy="738505"/>
          </a:xfrm>
          <a:prstGeom prst="rect">
            <a:avLst/>
          </a:prstGeom>
        </p:spPr>
      </p:pic>
      <p:sp>
        <p:nvSpPr>
          <p:cNvPr id="8" name="TextBox 7">
            <a:extLst>
              <a:ext uri="{FF2B5EF4-FFF2-40B4-BE49-F238E27FC236}">
                <a16:creationId xmlns:a16="http://schemas.microsoft.com/office/drawing/2014/main" id="{5585B727-1B44-D5FA-4145-2972E64D1E50}"/>
              </a:ext>
            </a:extLst>
          </p:cNvPr>
          <p:cNvSpPr txBox="1"/>
          <p:nvPr/>
        </p:nvSpPr>
        <p:spPr>
          <a:xfrm>
            <a:off x="3810000" y="2352040"/>
            <a:ext cx="65532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to find apps that are great for practicing the skills </a:t>
            </a:r>
            <a:endParaRPr lang="en-US"/>
          </a:p>
          <a:p>
            <a:endParaRPr lang="en-US" sz="2400"/>
          </a:p>
        </p:txBody>
      </p:sp>
      <p:sp>
        <p:nvSpPr>
          <p:cNvPr id="9" name="TextBox 8">
            <a:extLst>
              <a:ext uri="{FF2B5EF4-FFF2-40B4-BE49-F238E27FC236}">
                <a16:creationId xmlns:a16="http://schemas.microsoft.com/office/drawing/2014/main" id="{153FE7E3-3219-3FEB-327C-B93FBAC2009F}"/>
              </a:ext>
            </a:extLst>
          </p:cNvPr>
          <p:cNvSpPr txBox="1"/>
          <p:nvPr/>
        </p:nvSpPr>
        <p:spPr>
          <a:xfrm>
            <a:off x="1935480" y="2849880"/>
            <a:ext cx="3124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they are learning!</a:t>
            </a:r>
            <a:endParaRPr lang="en-US"/>
          </a:p>
        </p:txBody>
      </p:sp>
      <p:pic>
        <p:nvPicPr>
          <p:cNvPr id="10" name="Picture 9" descr="A logo with text overlay&#10;&#10;AI-generated content may be incorrect.">
            <a:extLst>
              <a:ext uri="{FF2B5EF4-FFF2-40B4-BE49-F238E27FC236}">
                <a16:creationId xmlns:a16="http://schemas.microsoft.com/office/drawing/2014/main" id="{D14873EB-CE1F-B1C7-B18E-F6120D2AFDDD}"/>
              </a:ext>
            </a:extLst>
          </p:cNvPr>
          <p:cNvPicPr>
            <a:picLocks noChangeAspect="1"/>
          </p:cNvPicPr>
          <p:nvPr/>
        </p:nvPicPr>
        <p:blipFill>
          <a:blip r:embed="rId5"/>
          <a:stretch>
            <a:fillRect/>
          </a:stretch>
        </p:blipFill>
        <p:spPr>
          <a:xfrm>
            <a:off x="4835207" y="2875915"/>
            <a:ext cx="1017905" cy="1329690"/>
          </a:xfrm>
          <a:prstGeom prst="rect">
            <a:avLst/>
          </a:prstGeom>
        </p:spPr>
      </p:pic>
      <p:sp>
        <p:nvSpPr>
          <p:cNvPr id="11" name="TextBox 10">
            <a:extLst>
              <a:ext uri="{FF2B5EF4-FFF2-40B4-BE49-F238E27FC236}">
                <a16:creationId xmlns:a16="http://schemas.microsoft.com/office/drawing/2014/main" id="{4F2C84BB-62C7-28BE-5833-FB04B439370B}"/>
              </a:ext>
            </a:extLst>
          </p:cNvPr>
          <p:cNvSpPr txBox="1"/>
          <p:nvPr/>
        </p:nvSpPr>
        <p:spPr>
          <a:xfrm>
            <a:off x="650240" y="4333239"/>
            <a:ext cx="9987280" cy="2339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First Grade Required Skills:  </a:t>
            </a:r>
            <a:endParaRPr lang="en-US"/>
          </a:p>
          <a:p>
            <a:pPr marL="285750" indent="-285750">
              <a:buFont typeface="Arial" panose="020B0604020202020204" pitchFamily="34" charset="0"/>
              <a:buChar char="•"/>
            </a:pPr>
            <a:r>
              <a:rPr lang="en-US"/>
              <a:t>Count, Read, and Write Numbers to 120</a:t>
            </a:r>
          </a:p>
          <a:p>
            <a:pPr marL="285750" indent="-285750">
              <a:buFont typeface="Arial" panose="020B0604020202020204" pitchFamily="34" charset="0"/>
              <a:buChar char="•"/>
            </a:pPr>
            <a:r>
              <a:rPr lang="en-US"/>
              <a:t>Add and Subtract within 100</a:t>
            </a:r>
          </a:p>
          <a:p>
            <a:pPr marL="285750" indent="-285750">
              <a:buFont typeface="Arial" panose="020B0604020202020204" pitchFamily="34" charset="0"/>
              <a:buChar char="•"/>
            </a:pPr>
            <a:r>
              <a:rPr lang="en-US"/>
              <a:t>Compose Shapes and Analyze Their Attributes</a:t>
            </a:r>
          </a:p>
          <a:p>
            <a:pPr marL="285750" indent="-285750">
              <a:buFont typeface="Arial" panose="020B0604020202020204" pitchFamily="34" charset="0"/>
              <a:buChar char="•"/>
            </a:pPr>
            <a:r>
              <a:rPr lang="en-US"/>
              <a:t>Measure using Non-Standard Units</a:t>
            </a:r>
          </a:p>
          <a:p>
            <a:pPr marL="285750" indent="-285750">
              <a:buFont typeface="Arial" panose="020B0604020202020204" pitchFamily="34" charset="0"/>
              <a:buChar char="•"/>
            </a:pPr>
            <a:r>
              <a:rPr lang="en-US"/>
              <a:t>Telling and Write Time to Hour and Half Hour</a:t>
            </a:r>
          </a:p>
          <a:p>
            <a:pPr marL="285750" indent="-285750">
              <a:buFont typeface="Arial" panose="020B0604020202020204" pitchFamily="34" charset="0"/>
              <a:buChar char="•"/>
            </a:pPr>
            <a:r>
              <a:rPr lang="en-US"/>
              <a:t>Measure Elapsed Time to the Hour</a:t>
            </a:r>
          </a:p>
          <a:p>
            <a:pPr marL="285750" indent="-285750">
              <a:buFont typeface="Arial" panose="020B0604020202020204" pitchFamily="34" charset="0"/>
              <a:buChar char="•"/>
            </a:pPr>
            <a:r>
              <a:rPr lang="en-US"/>
              <a:t>Identify the Value of Quarters and Compare the Value of Pennies, Nickels, Dimes, and Quarters                                                                             </a:t>
            </a:r>
          </a:p>
        </p:txBody>
      </p:sp>
    </p:spTree>
    <p:extLst>
      <p:ext uri="{BB962C8B-B14F-4D97-AF65-F5344CB8AC3E}">
        <p14:creationId xmlns:p14="http://schemas.microsoft.com/office/powerpoint/2010/main" val="3489907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5AA2E16E-4553-1588-5A0E-7FAF1C1AE3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4528C2-BECA-5688-908D-4EDE8FEF26AB}"/>
              </a:ext>
            </a:extLst>
          </p:cNvPr>
          <p:cNvSpPr>
            <a:spLocks noGrp="1"/>
          </p:cNvSpPr>
          <p:nvPr>
            <p:ph type="ctrTitle"/>
          </p:nvPr>
        </p:nvSpPr>
        <p:spPr>
          <a:xfrm>
            <a:off x="537176" y="940633"/>
            <a:ext cx="10988040" cy="1017391"/>
          </a:xfrm>
        </p:spPr>
        <p:txBody>
          <a:bodyPr>
            <a:normAutofit fontScale="90000"/>
          </a:bodyPr>
          <a:lstStyle/>
          <a:p>
            <a:r>
              <a:rPr lang="en-US"/>
              <a:t>Reading and Spelling</a:t>
            </a:r>
            <a:br>
              <a:rPr lang="en-US"/>
            </a:br>
            <a:r>
              <a:rPr lang="en-US" sz="1800"/>
              <a:t>In</a:t>
            </a:r>
            <a:r>
              <a:rPr lang="en-US" sz="1800">
                <a:ea typeface="+mj-lt"/>
                <a:cs typeface="+mj-lt"/>
              </a:rPr>
              <a:t> first grade students aim to master the building blocks of reading. They learn to hear and manipulate sounds, connect those sounds to letters, and use that knowledge to read and spell words. We use the UFLI Foundations curriculum to teach these skills.  Daily lessons build on the last, gradually increasing complexity while reinforcing previous skills. </a:t>
            </a:r>
            <a:endParaRPr lang="en-US" sz="1800"/>
          </a:p>
        </p:txBody>
      </p:sp>
      <p:sp>
        <p:nvSpPr>
          <p:cNvPr id="11" name="TextBox 10">
            <a:extLst>
              <a:ext uri="{FF2B5EF4-FFF2-40B4-BE49-F238E27FC236}">
                <a16:creationId xmlns:a16="http://schemas.microsoft.com/office/drawing/2014/main" id="{AF98C7FB-5C28-28E0-2BED-FEA1DF9CAD4D}"/>
              </a:ext>
            </a:extLst>
          </p:cNvPr>
          <p:cNvSpPr txBox="1"/>
          <p:nvPr/>
        </p:nvSpPr>
        <p:spPr>
          <a:xfrm>
            <a:off x="535221" y="1960975"/>
            <a:ext cx="9742864" cy="51090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First Grade Required Skills:  </a:t>
            </a:r>
            <a:endParaRPr lang="en-US"/>
          </a:p>
          <a:p>
            <a:r>
              <a:rPr lang="en-US">
                <a:ea typeface="+mn-lt"/>
                <a:cs typeface="+mn-lt"/>
              </a:rPr>
              <a:t>Phonemic Awareness</a:t>
            </a:r>
          </a:p>
          <a:p>
            <a:pPr marL="285750" indent="-285750">
              <a:buFont typeface="Arial"/>
              <a:buChar char="•"/>
            </a:pPr>
            <a:r>
              <a:rPr lang="en-US">
                <a:ea typeface="+mn-lt"/>
                <a:cs typeface="+mn-lt"/>
              </a:rPr>
              <a:t>Blending and segmenting sounds in spoken words.</a:t>
            </a:r>
          </a:p>
          <a:p>
            <a:pPr marL="285750" indent="-285750">
              <a:buFont typeface="Arial"/>
              <a:buChar char="•"/>
            </a:pPr>
            <a:r>
              <a:rPr lang="en-US">
                <a:ea typeface="+mn-lt"/>
                <a:cs typeface="+mn-lt"/>
              </a:rPr>
              <a:t>Recognizing and manipulating individual sounds in words.</a:t>
            </a:r>
            <a:endParaRPr lang="en-US"/>
          </a:p>
          <a:p>
            <a:r>
              <a:rPr lang="en-US">
                <a:ea typeface="+mn-lt"/>
                <a:cs typeface="+mn-lt"/>
              </a:rPr>
              <a:t>Phonics </a:t>
            </a:r>
          </a:p>
          <a:p>
            <a:pPr marL="285750" indent="-285750">
              <a:buFont typeface="Arial"/>
              <a:buChar char="•"/>
            </a:pPr>
            <a:r>
              <a:rPr lang="en-US">
                <a:ea typeface="+mn-lt"/>
                <a:cs typeface="+mn-lt"/>
              </a:rPr>
              <a:t>Identifying spelling patterns and linking them to sounds</a:t>
            </a:r>
            <a:endParaRPr lang="en-US"/>
          </a:p>
          <a:p>
            <a:pPr marL="285750" indent="-285750">
              <a:buFont typeface="Arial"/>
              <a:buChar char="•"/>
            </a:pPr>
            <a:r>
              <a:rPr lang="en-US">
                <a:ea typeface="+mn-lt"/>
                <a:cs typeface="+mn-lt"/>
              </a:rPr>
              <a:t>Hearing the sounds in words and identifying the correct spelling pattern</a:t>
            </a:r>
          </a:p>
          <a:p>
            <a:pPr marL="285750" indent="-285750">
              <a:buFont typeface="Arial"/>
              <a:buChar char="•"/>
            </a:pPr>
            <a:r>
              <a:rPr lang="en-US">
                <a:ea typeface="+mn-lt"/>
                <a:cs typeface="+mn-lt"/>
              </a:rPr>
              <a:t>Blending sounds to read words </a:t>
            </a:r>
          </a:p>
          <a:p>
            <a:pPr marL="285750" indent="-285750">
              <a:buFont typeface="Arial"/>
              <a:buChar char="•"/>
            </a:pPr>
            <a:r>
              <a:rPr lang="en-US"/>
              <a:t>Segmenting the sounds in words for writing</a:t>
            </a:r>
          </a:p>
          <a:p>
            <a:r>
              <a:rPr lang="en-US">
                <a:ea typeface="+mn-lt"/>
                <a:cs typeface="+mn-lt"/>
              </a:rPr>
              <a:t>Irregular Words (Heart Words) - High-frequency words that do not follow regular phonics rules.  </a:t>
            </a:r>
          </a:p>
          <a:p>
            <a:pPr marL="285750" indent="-285750">
              <a:buFont typeface="Arial"/>
              <a:buChar char="•"/>
            </a:pPr>
            <a:r>
              <a:rPr lang="en-US">
                <a:ea typeface="+mn-lt"/>
                <a:cs typeface="+mn-lt"/>
              </a:rPr>
              <a:t>Using visual cues and repetition so that these words become secured in memory. </a:t>
            </a:r>
          </a:p>
          <a:p>
            <a:pPr marL="285750" indent="-285750">
              <a:buFont typeface="Arial"/>
              <a:buChar char="•"/>
            </a:pPr>
            <a:r>
              <a:rPr lang="en-US">
                <a:ea typeface="+mn-lt"/>
                <a:cs typeface="+mn-lt"/>
              </a:rPr>
              <a:t>Incorporating heart words into reading and spelling practice.</a:t>
            </a:r>
            <a:endParaRPr lang="en-US"/>
          </a:p>
          <a:p>
            <a:r>
              <a:rPr lang="en-US">
                <a:ea typeface="+mn-lt"/>
                <a:cs typeface="+mn-lt"/>
              </a:rPr>
              <a:t>Connected Text</a:t>
            </a:r>
          </a:p>
          <a:p>
            <a:pPr marL="285750" indent="-285750">
              <a:buFont typeface="Arial"/>
              <a:buChar char="•"/>
            </a:pPr>
            <a:r>
              <a:rPr lang="en-US">
                <a:ea typeface="+mn-lt"/>
                <a:cs typeface="+mn-lt"/>
              </a:rPr>
              <a:t>Reading short passages or sentences that include taught concepts. </a:t>
            </a:r>
          </a:p>
          <a:p>
            <a:pPr marL="285750" indent="-285750">
              <a:buFont typeface="Arial"/>
              <a:buChar char="•"/>
            </a:pPr>
            <a:r>
              <a:rPr lang="en-US">
                <a:ea typeface="+mn-lt"/>
                <a:cs typeface="+mn-lt"/>
              </a:rPr>
              <a:t>Applying decoding and comprehension skills in context. </a:t>
            </a:r>
          </a:p>
          <a:p>
            <a:pPr marL="285750" indent="-285750">
              <a:buFont typeface="Arial"/>
              <a:buChar char="•"/>
            </a:pPr>
            <a:r>
              <a:rPr lang="en-US">
                <a:ea typeface="+mn-lt"/>
                <a:cs typeface="+mn-lt"/>
              </a:rPr>
              <a:t>Building fluency and confidence through repeated reading.</a:t>
            </a:r>
            <a:endParaRPr lang="en-US"/>
          </a:p>
          <a:p>
            <a:pPr marL="285750" indent="-285750">
              <a:buFont typeface="Arial"/>
              <a:buChar char="•"/>
            </a:pPr>
            <a:endParaRPr lang="en-US">
              <a:ea typeface="+mn-lt"/>
              <a:cs typeface="+mn-lt"/>
            </a:endParaRPr>
          </a:p>
          <a:p>
            <a:r>
              <a:rPr lang="en-US">
                <a:ea typeface="+mn-lt"/>
                <a:cs typeface="+mn-lt"/>
              </a:rPr>
              <a:t> </a:t>
            </a:r>
            <a:r>
              <a:rPr lang="en-US">
                <a:latin typeface="Aptos"/>
              </a:rPr>
              <a:t>                                                     </a:t>
            </a:r>
            <a:endParaRPr lang="en-US"/>
          </a:p>
        </p:txBody>
      </p:sp>
      <p:sp>
        <p:nvSpPr>
          <p:cNvPr id="12" name="TextBox 11">
            <a:extLst>
              <a:ext uri="{FF2B5EF4-FFF2-40B4-BE49-F238E27FC236}">
                <a16:creationId xmlns:a16="http://schemas.microsoft.com/office/drawing/2014/main" id="{166B09EE-C37C-0A2B-CB54-0FA733D0B075}"/>
              </a:ext>
            </a:extLst>
          </p:cNvPr>
          <p:cNvSpPr txBox="1"/>
          <p:nvPr/>
        </p:nvSpPr>
        <p:spPr>
          <a:xfrm>
            <a:off x="9509472" y="2330789"/>
            <a:ext cx="202692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hlinkClick r:id="rId2"/>
              </a:rPr>
              <a:t>Click here for more information on UFLI</a:t>
            </a:r>
            <a:endParaRPr lang="en-US">
              <a:ea typeface="+mn-lt"/>
              <a:cs typeface="+mn-lt"/>
            </a:endParaRPr>
          </a:p>
          <a:p>
            <a:endParaRPr lang="en-US">
              <a:ea typeface="+mn-lt"/>
              <a:cs typeface="+mn-lt"/>
            </a:endParaRPr>
          </a:p>
        </p:txBody>
      </p:sp>
    </p:spTree>
    <p:extLst>
      <p:ext uri="{BB962C8B-B14F-4D97-AF65-F5344CB8AC3E}">
        <p14:creationId xmlns:p14="http://schemas.microsoft.com/office/powerpoint/2010/main" val="1878396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BD6B4-49B0-C8CE-2555-59A0FBDC585C}"/>
              </a:ext>
            </a:extLst>
          </p:cNvPr>
          <p:cNvSpPr>
            <a:spLocks noGrp="1"/>
          </p:cNvSpPr>
          <p:nvPr>
            <p:ph type="title"/>
          </p:nvPr>
        </p:nvSpPr>
        <p:spPr/>
        <p:txBody>
          <a:bodyPr>
            <a:normAutofit/>
          </a:bodyPr>
          <a:lstStyle/>
          <a:p>
            <a:pPr algn="ctr"/>
            <a:r>
              <a:rPr lang="en-US" sz="4800"/>
              <a:t>ELA</a:t>
            </a:r>
          </a:p>
        </p:txBody>
      </p:sp>
      <p:pic>
        <p:nvPicPr>
          <p:cNvPr id="7" name="Content Placeholder 6" descr="Clever Logo, symbol, meaning, history, PNG, brand">
            <a:extLst>
              <a:ext uri="{FF2B5EF4-FFF2-40B4-BE49-F238E27FC236}">
                <a16:creationId xmlns:a16="http://schemas.microsoft.com/office/drawing/2014/main" id="{9A85AE8C-BA37-F948-A3E0-814A3399417E}"/>
              </a:ext>
            </a:extLst>
          </p:cNvPr>
          <p:cNvPicPr>
            <a:picLocks noGrp="1" noChangeAspect="1"/>
          </p:cNvPicPr>
          <p:nvPr>
            <p:ph idx="1"/>
          </p:nvPr>
        </p:nvPicPr>
        <p:blipFill>
          <a:blip r:embed="rId2"/>
          <a:stretch>
            <a:fillRect/>
          </a:stretch>
        </p:blipFill>
        <p:spPr>
          <a:xfrm flipV="1">
            <a:off x="-5350" y="2076676"/>
            <a:ext cx="1743623" cy="982664"/>
          </a:xfrm>
          <a:prstGeom prst="rect">
            <a:avLst/>
          </a:prstGeom>
        </p:spPr>
      </p:pic>
      <p:sp>
        <p:nvSpPr>
          <p:cNvPr id="8" name="TextBox 7">
            <a:extLst>
              <a:ext uri="{FF2B5EF4-FFF2-40B4-BE49-F238E27FC236}">
                <a16:creationId xmlns:a16="http://schemas.microsoft.com/office/drawing/2014/main" id="{27AD72FA-C5F1-0D86-5644-908FC209BA5F}"/>
              </a:ext>
            </a:extLst>
          </p:cNvPr>
          <p:cNvSpPr txBox="1"/>
          <p:nvPr/>
        </p:nvSpPr>
        <p:spPr>
          <a:xfrm>
            <a:off x="1507918" y="1532567"/>
            <a:ext cx="429298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a:p>
            <a:endParaRPr lang="en-US"/>
          </a:p>
          <a:p>
            <a:r>
              <a:rPr lang="en-US"/>
              <a:t>Click on Clever and you will be able to access apps that are great for practicing reading skills </a:t>
            </a:r>
          </a:p>
        </p:txBody>
      </p:sp>
      <p:pic>
        <p:nvPicPr>
          <p:cNvPr id="4" name="Picture 3" descr="A blue square with white text&#10;&#10;AI-generated content may be incorrect.">
            <a:extLst>
              <a:ext uri="{FF2B5EF4-FFF2-40B4-BE49-F238E27FC236}">
                <a16:creationId xmlns:a16="http://schemas.microsoft.com/office/drawing/2014/main" id="{79C28A3B-EF0D-8A9C-BF84-00501FFDC98A}"/>
              </a:ext>
            </a:extLst>
          </p:cNvPr>
          <p:cNvPicPr>
            <a:picLocks noChangeAspect="1"/>
          </p:cNvPicPr>
          <p:nvPr/>
        </p:nvPicPr>
        <p:blipFill>
          <a:blip r:embed="rId3"/>
          <a:stretch>
            <a:fillRect/>
          </a:stretch>
        </p:blipFill>
        <p:spPr>
          <a:xfrm>
            <a:off x="6927766" y="1344840"/>
            <a:ext cx="874687" cy="735848"/>
          </a:xfrm>
          <a:prstGeom prst="rect">
            <a:avLst/>
          </a:prstGeom>
        </p:spPr>
      </p:pic>
      <p:sp>
        <p:nvSpPr>
          <p:cNvPr id="5" name="TextBox 4">
            <a:extLst>
              <a:ext uri="{FF2B5EF4-FFF2-40B4-BE49-F238E27FC236}">
                <a16:creationId xmlns:a16="http://schemas.microsoft.com/office/drawing/2014/main" id="{5AEE3C21-C26E-7090-88FA-4ED542D5FAFF}"/>
              </a:ext>
            </a:extLst>
          </p:cNvPr>
          <p:cNvSpPr txBox="1"/>
          <p:nvPr/>
        </p:nvSpPr>
        <p:spPr>
          <a:xfrm>
            <a:off x="832556" y="1538112"/>
            <a:ext cx="609600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ctr" rtl="0"/>
            <a:r>
              <a:rPr lang="en-US" sz="2200" b="0" i="0" u="none" strike="noStrike" baseline="0">
                <a:solidFill>
                  <a:srgbClr val="000000"/>
                </a:solidFill>
                <a:latin typeface="Aptos"/>
                <a:ea typeface="Arial"/>
                <a:cs typeface="Arial"/>
              </a:rPr>
              <a:t>On the Paulding County Schools Website, go to</a:t>
            </a:r>
            <a:r>
              <a:rPr lang="en-US" sz="2200" b="0" i="0">
                <a:solidFill>
                  <a:srgbClr val="000000"/>
                </a:solidFill>
                <a:latin typeface="Aptos"/>
                <a:ea typeface="Arial"/>
                <a:cs typeface="Arial"/>
              </a:rPr>
              <a:t>​</a:t>
            </a:r>
            <a:endParaRPr lang="en-US"/>
          </a:p>
          <a:p>
            <a:pPr algn="ctr"/>
            <a:endParaRPr lang="en-US"/>
          </a:p>
        </p:txBody>
      </p:sp>
      <p:pic>
        <p:nvPicPr>
          <p:cNvPr id="6" name="Picture 5" descr="Progress Learning">
            <a:extLst>
              <a:ext uri="{FF2B5EF4-FFF2-40B4-BE49-F238E27FC236}">
                <a16:creationId xmlns:a16="http://schemas.microsoft.com/office/drawing/2014/main" id="{D9E9B197-BA8F-9D3D-F233-353C7DF913D0}"/>
              </a:ext>
            </a:extLst>
          </p:cNvPr>
          <p:cNvPicPr>
            <a:picLocks noChangeAspect="1"/>
          </p:cNvPicPr>
          <p:nvPr/>
        </p:nvPicPr>
        <p:blipFill>
          <a:blip r:embed="rId4"/>
          <a:stretch>
            <a:fillRect/>
          </a:stretch>
        </p:blipFill>
        <p:spPr>
          <a:xfrm>
            <a:off x="5800062" y="1976554"/>
            <a:ext cx="1791319" cy="1451445"/>
          </a:xfrm>
          <a:prstGeom prst="rect">
            <a:avLst/>
          </a:prstGeom>
        </p:spPr>
      </p:pic>
      <p:pic>
        <p:nvPicPr>
          <p:cNvPr id="9" name="Picture 8" descr="Amira Learning Selected As Georgia's Only State-Approved Free Universal ...">
            <a:extLst>
              <a:ext uri="{FF2B5EF4-FFF2-40B4-BE49-F238E27FC236}">
                <a16:creationId xmlns:a16="http://schemas.microsoft.com/office/drawing/2014/main" id="{AE67F9C7-565E-E02C-BEE7-05551CDF5973}"/>
              </a:ext>
            </a:extLst>
          </p:cNvPr>
          <p:cNvPicPr>
            <a:picLocks noChangeAspect="1"/>
          </p:cNvPicPr>
          <p:nvPr/>
        </p:nvPicPr>
        <p:blipFill>
          <a:blip r:embed="rId5"/>
          <a:srcRect l="8045" t="903" r="5902" b="-364"/>
          <a:stretch>
            <a:fillRect/>
          </a:stretch>
        </p:blipFill>
        <p:spPr>
          <a:xfrm>
            <a:off x="7796919" y="2267686"/>
            <a:ext cx="2038533" cy="1178735"/>
          </a:xfrm>
          <a:prstGeom prst="rect">
            <a:avLst/>
          </a:prstGeom>
        </p:spPr>
      </p:pic>
      <p:pic>
        <p:nvPicPr>
          <p:cNvPr id="10" name="Picture 9" descr="Parents, Sign Up for Free - Create your Free SplashLearn Account">
            <a:extLst>
              <a:ext uri="{FF2B5EF4-FFF2-40B4-BE49-F238E27FC236}">
                <a16:creationId xmlns:a16="http://schemas.microsoft.com/office/drawing/2014/main" id="{A6174C8F-A21F-D3C8-8FD2-F3EE05D346C7}"/>
              </a:ext>
            </a:extLst>
          </p:cNvPr>
          <p:cNvPicPr>
            <a:picLocks noChangeAspect="1"/>
          </p:cNvPicPr>
          <p:nvPr/>
        </p:nvPicPr>
        <p:blipFill>
          <a:blip r:embed="rId6"/>
          <a:srcRect r="-7560" b="-25581"/>
          <a:stretch>
            <a:fillRect/>
          </a:stretch>
        </p:blipFill>
        <p:spPr>
          <a:xfrm>
            <a:off x="2242078" y="2997200"/>
            <a:ext cx="3555059" cy="765544"/>
          </a:xfrm>
          <a:prstGeom prst="rect">
            <a:avLst/>
          </a:prstGeom>
        </p:spPr>
      </p:pic>
      <p:graphicFrame>
        <p:nvGraphicFramePr>
          <p:cNvPr id="17" name="TextBox 10">
            <a:extLst>
              <a:ext uri="{FF2B5EF4-FFF2-40B4-BE49-F238E27FC236}">
                <a16:creationId xmlns:a16="http://schemas.microsoft.com/office/drawing/2014/main" id="{66593117-803D-C3FC-89F9-3C7944FEEFB4}"/>
              </a:ext>
            </a:extLst>
          </p:cNvPr>
          <p:cNvGraphicFramePr/>
          <p:nvPr>
            <p:extLst>
              <p:ext uri="{D42A27DB-BD31-4B8C-83A1-F6EECF244321}">
                <p14:modId xmlns:p14="http://schemas.microsoft.com/office/powerpoint/2010/main" val="3386606353"/>
              </p:ext>
            </p:extLst>
          </p:nvPr>
        </p:nvGraphicFramePr>
        <p:xfrm>
          <a:off x="-654493" y="3585837"/>
          <a:ext cx="7915260" cy="293070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97801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5AED6-5E03-010A-C7F4-B93B7CAE1AD3}"/>
              </a:ext>
            </a:extLst>
          </p:cNvPr>
          <p:cNvSpPr>
            <a:spLocks noGrp="1"/>
          </p:cNvSpPr>
          <p:nvPr>
            <p:ph type="title"/>
          </p:nvPr>
        </p:nvSpPr>
        <p:spPr/>
        <p:txBody>
          <a:bodyPr>
            <a:normAutofit/>
          </a:bodyPr>
          <a:lstStyle/>
          <a:p>
            <a:pPr algn="ctr"/>
            <a:r>
              <a:rPr lang="en-US" sz="5800" b="1" u="sng"/>
              <a:t>Homework:</a:t>
            </a:r>
            <a:endParaRPr lang="en-US" sz="5800" u="sng"/>
          </a:p>
        </p:txBody>
      </p:sp>
      <p:sp>
        <p:nvSpPr>
          <p:cNvPr id="3" name="Content Placeholder 2">
            <a:extLst>
              <a:ext uri="{FF2B5EF4-FFF2-40B4-BE49-F238E27FC236}">
                <a16:creationId xmlns:a16="http://schemas.microsoft.com/office/drawing/2014/main" id="{136AC4D7-9CDE-5A74-3423-2702697D8CD6}"/>
              </a:ext>
            </a:extLst>
          </p:cNvPr>
          <p:cNvSpPr>
            <a:spLocks noGrp="1"/>
          </p:cNvSpPr>
          <p:nvPr>
            <p:ph idx="1"/>
          </p:nvPr>
        </p:nvSpPr>
        <p:spPr>
          <a:xfrm>
            <a:off x="545926" y="1387214"/>
            <a:ext cx="6455079" cy="4142571"/>
          </a:xfrm>
        </p:spPr>
        <p:txBody>
          <a:bodyPr vert="horz" lIns="91440" tIns="45720" rIns="91440" bIns="45720" rtlCol="0" anchor="t">
            <a:normAutofit/>
          </a:bodyPr>
          <a:lstStyle/>
          <a:p>
            <a:endParaRPr lang="en-US"/>
          </a:p>
          <a:p>
            <a:pPr marL="0" indent="0">
              <a:buNone/>
            </a:pPr>
            <a:endParaRPr lang="en-US"/>
          </a:p>
        </p:txBody>
      </p:sp>
      <p:pic>
        <p:nvPicPr>
          <p:cNvPr id="6" name="Picture 5" descr="Speech Bubble Superhero Clip Art at Clker.com - vector clip art online,  royalty free &amp; public domain">
            <a:extLst>
              <a:ext uri="{FF2B5EF4-FFF2-40B4-BE49-F238E27FC236}">
                <a16:creationId xmlns:a16="http://schemas.microsoft.com/office/drawing/2014/main" id="{BC103E02-5255-5DA4-249E-BD69238EBBDE}"/>
              </a:ext>
            </a:extLst>
          </p:cNvPr>
          <p:cNvPicPr>
            <a:picLocks noChangeAspect="1"/>
          </p:cNvPicPr>
          <p:nvPr/>
        </p:nvPicPr>
        <p:blipFill>
          <a:blip r:embed="rId2"/>
          <a:stretch>
            <a:fillRect/>
          </a:stretch>
        </p:blipFill>
        <p:spPr>
          <a:xfrm>
            <a:off x="7020839" y="2897155"/>
            <a:ext cx="4883060" cy="3777662"/>
          </a:xfrm>
          <a:prstGeom prst="rect">
            <a:avLst/>
          </a:prstGeom>
        </p:spPr>
      </p:pic>
      <p:sp>
        <p:nvSpPr>
          <p:cNvPr id="7" name="TextBox 6">
            <a:extLst>
              <a:ext uri="{FF2B5EF4-FFF2-40B4-BE49-F238E27FC236}">
                <a16:creationId xmlns:a16="http://schemas.microsoft.com/office/drawing/2014/main" id="{E67524F8-6EA9-F453-4FF2-339C366DB018}"/>
              </a:ext>
            </a:extLst>
          </p:cNvPr>
          <p:cNvSpPr txBox="1"/>
          <p:nvPr/>
        </p:nvSpPr>
        <p:spPr>
          <a:xfrm>
            <a:off x="7560586" y="3779985"/>
            <a:ext cx="379074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u="sng"/>
              <a:t>The goals:</a:t>
            </a:r>
            <a:endParaRPr lang="en-US" sz="2400"/>
          </a:p>
          <a:p>
            <a:pPr marL="285750" indent="-285750">
              <a:buFont typeface="Calibri"/>
              <a:buChar char="-"/>
            </a:pPr>
            <a:r>
              <a:rPr lang="en-US" sz="2400"/>
              <a:t>Increase reading fluency</a:t>
            </a:r>
          </a:p>
          <a:p>
            <a:pPr marL="285750" indent="-285750">
              <a:buFont typeface="Calibri"/>
              <a:buChar char="-"/>
            </a:pPr>
            <a:r>
              <a:rPr lang="en-US" sz="2400"/>
              <a:t>Increase math fluency</a:t>
            </a:r>
          </a:p>
          <a:p>
            <a:pPr marL="285750" indent="-285750">
              <a:buFont typeface="Calibri"/>
              <a:buChar char="-"/>
            </a:pPr>
            <a:r>
              <a:rPr lang="en-US" sz="2400"/>
              <a:t>Increase phonics fluency</a:t>
            </a:r>
          </a:p>
        </p:txBody>
      </p:sp>
      <p:pic>
        <p:nvPicPr>
          <p:cNvPr id="9" name="Picture 8" descr="Homework Clipart – Free Clipart #2573205">
            <a:extLst>
              <a:ext uri="{FF2B5EF4-FFF2-40B4-BE49-F238E27FC236}">
                <a16:creationId xmlns:a16="http://schemas.microsoft.com/office/drawing/2014/main" id="{243F9738-7D74-E8C0-F09A-2DD15491078D}"/>
              </a:ext>
            </a:extLst>
          </p:cNvPr>
          <p:cNvPicPr>
            <a:picLocks noChangeAspect="1"/>
          </p:cNvPicPr>
          <p:nvPr/>
        </p:nvPicPr>
        <p:blipFill>
          <a:blip r:embed="rId3"/>
          <a:srcRect r="2281" b="4710"/>
          <a:stretch>
            <a:fillRect/>
          </a:stretch>
        </p:blipFill>
        <p:spPr>
          <a:xfrm rot="900000">
            <a:off x="9080038" y="281756"/>
            <a:ext cx="2530504" cy="2622391"/>
          </a:xfrm>
          <a:prstGeom prst="rect">
            <a:avLst/>
          </a:prstGeom>
        </p:spPr>
      </p:pic>
      <p:graphicFrame>
        <p:nvGraphicFramePr>
          <p:cNvPr id="19" name="TextBox 3">
            <a:extLst>
              <a:ext uri="{FF2B5EF4-FFF2-40B4-BE49-F238E27FC236}">
                <a16:creationId xmlns:a16="http://schemas.microsoft.com/office/drawing/2014/main" id="{C113B066-E38D-540C-35E8-B7FE7099E6F6}"/>
              </a:ext>
            </a:extLst>
          </p:cNvPr>
          <p:cNvGraphicFramePr/>
          <p:nvPr>
            <p:extLst>
              <p:ext uri="{D42A27DB-BD31-4B8C-83A1-F6EECF244321}">
                <p14:modId xmlns:p14="http://schemas.microsoft.com/office/powerpoint/2010/main" val="3918818182"/>
              </p:ext>
            </p:extLst>
          </p:nvPr>
        </p:nvGraphicFramePr>
        <p:xfrm>
          <a:off x="-647945" y="1389460"/>
          <a:ext cx="7399698" cy="52571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818417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21bc7cd-85f2-4f7a-9482-5a433b247909" xsi:nil="true"/>
    <lcf76f155ced4ddcb4097134ff3c332f xmlns="59710849-33b5-4682-b3aa-81a91b42f44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B8F436F01DCBC4DB900867AF8EEB7F8" ma:contentTypeVersion="18" ma:contentTypeDescription="Create a new document." ma:contentTypeScope="" ma:versionID="1ca7afb44c8aadeda06c0c4eb96132bd">
  <xsd:schema xmlns:xsd="http://www.w3.org/2001/XMLSchema" xmlns:xs="http://www.w3.org/2001/XMLSchema" xmlns:p="http://schemas.microsoft.com/office/2006/metadata/properties" xmlns:ns2="59710849-33b5-4682-b3aa-81a91b42f44e" xmlns:ns3="621bc7cd-85f2-4f7a-9482-5a433b247909" targetNamespace="http://schemas.microsoft.com/office/2006/metadata/properties" ma:root="true" ma:fieldsID="49728723065fa57f63676a1d39c8353f" ns2:_="" ns3:_="">
    <xsd:import namespace="59710849-33b5-4682-b3aa-81a91b42f44e"/>
    <xsd:import namespace="621bc7cd-85f2-4f7a-9482-5a433b24790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710849-33b5-4682-b3aa-81a91b42f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79b9d58-1c66-46c5-bdaf-13c47b757540"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1bc7cd-85f2-4f7a-9482-5a433b24790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cc9e5b4-bcb4-4d7e-9bec-390284104827}" ma:internalName="TaxCatchAll" ma:showField="CatchAllData" ma:web="621bc7cd-85f2-4f7a-9482-5a433b2479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E0A68C-BC01-4B1D-A99A-B907051574BD}">
  <ds:schemaRefs>
    <ds:schemaRef ds:uri="http://schemas.microsoft.com/sharepoint/v3/contenttype/forms"/>
  </ds:schemaRefs>
</ds:datastoreItem>
</file>

<file path=customXml/itemProps2.xml><?xml version="1.0" encoding="utf-8"?>
<ds:datastoreItem xmlns:ds="http://schemas.openxmlformats.org/officeDocument/2006/customXml" ds:itemID="{D415BF7B-018F-4DD6-A0CE-6269D91B4717}">
  <ds:schemaRefs>
    <ds:schemaRef ds:uri="59710849-33b5-4682-b3aa-81a91b42f44e"/>
    <ds:schemaRef ds:uri="621bc7cd-85f2-4f7a-9482-5a433b24790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1486E6D-F4FD-477F-8144-A2F7FDEBEF46}">
  <ds:schemaRefs>
    <ds:schemaRef ds:uri="59710849-33b5-4682-b3aa-81a91b42f44e"/>
    <ds:schemaRef ds:uri="621bc7cd-85f2-4f7a-9482-5a433b2479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507</Words>
  <Application>Microsoft Office PowerPoint</Application>
  <PresentationFormat>Widescreen</PresentationFormat>
  <Paragraphs>61</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Aptos</vt:lpstr>
      <vt:lpstr>Aptos Display</vt:lpstr>
      <vt:lpstr>Arial</vt:lpstr>
      <vt:lpstr>Calibri</vt:lpstr>
      <vt:lpstr>Segoe Script</vt:lpstr>
      <vt:lpstr>Office Theme</vt:lpstr>
      <vt:lpstr>Welcome to First Grade!</vt:lpstr>
      <vt:lpstr>Math </vt:lpstr>
      <vt:lpstr>Reading and Spelling In first grade students aim to master the building blocks of reading. They learn to hear and manipulate sounds, connect those sounds to letters, and use that knowledge to read and spell words. We use the UFLI Foundations curriculum to teach these skills.  Daily lessons build on the last, gradually increasing complexity while reinforcing previous skills. </vt:lpstr>
      <vt:lpstr>ELA</vt:lpstr>
      <vt:lpstr>Homework: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Megan J. Williams</dc:creator>
  <cp:lastModifiedBy>Julie D. Holmes</cp:lastModifiedBy>
  <cp:revision>2</cp:revision>
  <dcterms:created xsi:type="dcterms:W3CDTF">2025-10-28T12:57:33Z</dcterms:created>
  <dcterms:modified xsi:type="dcterms:W3CDTF">2026-01-14T17:36:45Z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0x010100EB8F436F01DCBC4DB900867AF8EEB7F8</vt:lpwstr>
  </property>
  <property fmtid="{D5CDD505-2E9C-101B-9397-08002B2CF9AE}" pid="3" name="MediaServiceImageTags">
    <vt:lpwstr/>
  </property>
</Properties>
</file>