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60" r:id="rId2"/>
    <p:sldId id="257" r:id="rId3"/>
    <p:sldId id="258" r:id="rId4"/>
    <p:sldId id="261" r:id="rId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BCED2"/>
          </a:solidFill>
        </a:fill>
      </a:tcStyle>
    </a:wholeTbl>
    <a:band2H>
      <a:tcTxStyle/>
      <a:tcStyle>
        <a:tcBdr/>
        <a:fill>
          <a:solidFill>
            <a:srgbClr val="F5E8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9CEEB"/>
          </a:solidFill>
        </a:fill>
      </a:tcStyle>
    </a:wholeTbl>
    <a:band2H>
      <a:tcTxStyle/>
      <a:tcStyle>
        <a:tcBdr/>
        <a:fill>
          <a:solidFill>
            <a:srgbClr val="F4E8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D1E5"/>
          </a:solidFill>
        </a:fill>
      </a:tcStyle>
    </a:wholeTbl>
    <a:band2H>
      <a:tcTxStyle/>
      <a:tcStyle>
        <a:tcBdr/>
        <a:fill>
          <a:solidFill>
            <a:srgbClr val="E7E9F3"/>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Seery" userId="b14a7f4a-2f7e-4487-b1aa-128cc1f9e3b5" providerId="ADAL" clId="{EFBF302F-675B-4855-932E-1D917B96213D}"/>
    <pc:docChg chg="modSld">
      <pc:chgData name="Karen Seery" userId="b14a7f4a-2f7e-4487-b1aa-128cc1f9e3b5" providerId="ADAL" clId="{EFBF302F-675B-4855-932E-1D917B96213D}" dt="2025-11-12T13:26:22.760" v="20" actId="12"/>
      <pc:docMkLst>
        <pc:docMk/>
      </pc:docMkLst>
      <pc:sldChg chg="modSp mod">
        <pc:chgData name="Karen Seery" userId="b14a7f4a-2f7e-4487-b1aa-128cc1f9e3b5" providerId="ADAL" clId="{EFBF302F-675B-4855-932E-1D917B96213D}" dt="2025-11-12T13:18:42.049" v="7" actId="20577"/>
        <pc:sldMkLst>
          <pc:docMk/>
          <pc:sldMk cId="0" sldId="257"/>
        </pc:sldMkLst>
        <pc:graphicFrameChg chg="modGraphic">
          <ac:chgData name="Karen Seery" userId="b14a7f4a-2f7e-4487-b1aa-128cc1f9e3b5" providerId="ADAL" clId="{EFBF302F-675B-4855-932E-1D917B96213D}" dt="2025-11-12T13:18:42.049" v="7" actId="20577"/>
          <ac:graphicFrameMkLst>
            <pc:docMk/>
            <pc:sldMk cId="0" sldId="257"/>
            <ac:graphicFrameMk id="154" creationId="{00000000-0000-0000-0000-000000000000}"/>
          </ac:graphicFrameMkLst>
        </pc:graphicFrameChg>
      </pc:sldChg>
      <pc:sldChg chg="modSp mod">
        <pc:chgData name="Karen Seery" userId="b14a7f4a-2f7e-4487-b1aa-128cc1f9e3b5" providerId="ADAL" clId="{EFBF302F-675B-4855-932E-1D917B96213D}" dt="2025-11-12T13:25:29.648" v="14" actId="6549"/>
        <pc:sldMkLst>
          <pc:docMk/>
          <pc:sldMk cId="0" sldId="258"/>
        </pc:sldMkLst>
        <pc:graphicFrameChg chg="modGraphic">
          <ac:chgData name="Karen Seery" userId="b14a7f4a-2f7e-4487-b1aa-128cc1f9e3b5" providerId="ADAL" clId="{EFBF302F-675B-4855-932E-1D917B96213D}" dt="2025-11-12T13:25:29.648" v="14" actId="6549"/>
          <ac:graphicFrameMkLst>
            <pc:docMk/>
            <pc:sldMk cId="0" sldId="258"/>
            <ac:graphicFrameMk id="156" creationId="{00000000-0000-0000-0000-000000000000}"/>
          </ac:graphicFrameMkLst>
        </pc:graphicFrameChg>
      </pc:sldChg>
      <pc:sldChg chg="modSp mod">
        <pc:chgData name="Karen Seery" userId="b14a7f4a-2f7e-4487-b1aa-128cc1f9e3b5" providerId="ADAL" clId="{EFBF302F-675B-4855-932E-1D917B96213D}" dt="2025-11-12T13:26:22.760" v="20" actId="12"/>
        <pc:sldMkLst>
          <pc:docMk/>
          <pc:sldMk cId="3169321717" sldId="261"/>
        </pc:sldMkLst>
        <pc:graphicFrameChg chg="modGraphic">
          <ac:chgData name="Karen Seery" userId="b14a7f4a-2f7e-4487-b1aa-128cc1f9e3b5" providerId="ADAL" clId="{EFBF302F-675B-4855-932E-1D917B96213D}" dt="2025-11-12T13:26:22.760" v="20" actId="12"/>
          <ac:graphicFrameMkLst>
            <pc:docMk/>
            <pc:sldMk cId="3169321717" sldId="261"/>
            <ac:graphicFrameMk id="2" creationId="{7C2D4800-9FD8-6DCE-E38D-3853A607902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xfrm>
            <a:off x="1143000" y="685800"/>
            <a:ext cx="4572000" cy="3429000"/>
          </a:xfrm>
          <a:prstGeom prst="rect">
            <a:avLst/>
          </a:prstGeom>
        </p:spPr>
        <p:txBody>
          <a:bodyPr/>
          <a:lstStyle/>
          <a:p>
            <a:endParaRPr/>
          </a:p>
        </p:txBody>
      </p:sp>
      <p:sp>
        <p:nvSpPr>
          <p:cNvPr id="150" name="Shape 15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5805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WO_OBJECTS">
    <p:spTree>
      <p:nvGrpSpPr>
        <p:cNvPr id="1" name=""/>
        <p:cNvGrpSpPr/>
        <p:nvPr/>
      </p:nvGrpSpPr>
      <p:grpSpPr>
        <a:xfrm>
          <a:off x="0" y="0"/>
          <a:ext cx="0" cy="0"/>
          <a:chOff x="0" y="0"/>
          <a:chExt cx="0" cy="0"/>
        </a:xfrm>
      </p:grpSpPr>
      <p:sp>
        <p:nvSpPr>
          <p:cNvPr id="36"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37"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38"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39" name="Title Text"/>
          <p:cNvSpPr txBox="1">
            <a:spLocks noGrp="1"/>
          </p:cNvSpPr>
          <p:nvPr>
            <p:ph type="title"/>
          </p:nvPr>
        </p:nvSpPr>
        <p:spPr>
          <a:xfrm>
            <a:off x="581193" y="729657"/>
            <a:ext cx="11029616" cy="988334"/>
          </a:xfrm>
          <a:prstGeom prst="rect">
            <a:avLst/>
          </a:prstGeom>
        </p:spPr>
        <p:txBody>
          <a:bodyPr/>
          <a:lstStyle>
            <a:lvl1pPr>
              <a:defRPr sz="3200"/>
            </a:lvl1pPr>
          </a:lstStyle>
          <a:p>
            <a:r>
              <a:t>Title Text</a:t>
            </a:r>
          </a:p>
        </p:txBody>
      </p:sp>
      <p:sp>
        <p:nvSpPr>
          <p:cNvPr id="40" name="Body Level One…"/>
          <p:cNvSpPr txBox="1">
            <a:spLocks noGrp="1"/>
          </p:cNvSpPr>
          <p:nvPr>
            <p:ph type="body" sz="half" idx="1"/>
          </p:nvPr>
        </p:nvSpPr>
        <p:spPr>
          <a:xfrm>
            <a:off x="581193" y="2228001"/>
            <a:ext cx="5194769" cy="3633049"/>
          </a:xfrm>
          <a:prstGeom prst="rect">
            <a:avLst/>
          </a:prstGeom>
        </p:spPr>
        <p:txBody>
          <a:bodyPr anchor="ctr"/>
          <a:lstStyle>
            <a:lvl1pPr marL="457200" indent="-333756">
              <a:buClr>
                <a:schemeClr val="accent1"/>
              </a:buClr>
              <a:buSzPts val="1900"/>
              <a:buFont typeface="Helvetica"/>
              <a:buChar char="◼"/>
              <a:defRPr sz="1900">
                <a:solidFill>
                  <a:srgbClr val="3F3F3F"/>
                </a:solidFill>
              </a:defRPr>
            </a:lvl1pPr>
            <a:lvl2pPr marL="953665" indent="-373021">
              <a:buClr>
                <a:schemeClr val="accent1"/>
              </a:buClr>
              <a:buSzPts val="1900"/>
              <a:buFont typeface="Helvetica"/>
              <a:buChar char="◼"/>
              <a:defRPr sz="1900">
                <a:solidFill>
                  <a:srgbClr val="3F3F3F"/>
                </a:solidFill>
              </a:defRPr>
            </a:lvl2pPr>
            <a:lvl3pPr marL="1460600" indent="-422756">
              <a:buClr>
                <a:schemeClr val="accent1"/>
              </a:buClr>
              <a:buSzPts val="1900"/>
              <a:buFont typeface="Helvetica"/>
              <a:buChar char="◼"/>
              <a:defRPr sz="1900">
                <a:solidFill>
                  <a:srgbClr val="3F3F3F"/>
                </a:solidFill>
              </a:defRPr>
            </a:lvl3pPr>
            <a:lvl4pPr marL="1982840" indent="-487796">
              <a:buClr>
                <a:schemeClr val="accent1"/>
              </a:buClr>
              <a:buSzPts val="1900"/>
              <a:buFont typeface="Helvetica"/>
              <a:buChar char="◼"/>
              <a:defRPr sz="1900">
                <a:solidFill>
                  <a:srgbClr val="3F3F3F"/>
                </a:solidFill>
              </a:defRPr>
            </a:lvl4pPr>
            <a:lvl5pPr marL="2440040" indent="-487796">
              <a:buClr>
                <a:schemeClr val="accent1"/>
              </a:buClr>
              <a:buSzPts val="1900"/>
              <a:buFont typeface="Helvetica"/>
              <a:buChar char="◼"/>
              <a:defRPr sz="1900">
                <a:solidFill>
                  <a:srgbClr val="3F3F3F"/>
                </a:solidFill>
              </a:defRPr>
            </a:lvl5pPr>
          </a:lstStyle>
          <a:p>
            <a:r>
              <a:t>Body Level One</a:t>
            </a:r>
          </a:p>
          <a:p>
            <a:pPr lvl="1"/>
            <a:r>
              <a:t>Body Level Two</a:t>
            </a:r>
          </a:p>
          <a:p>
            <a:pPr lvl="2"/>
            <a:r>
              <a:t>Body Level Three</a:t>
            </a:r>
          </a:p>
          <a:p>
            <a:pPr lvl="3"/>
            <a:r>
              <a:t>Body Level Four</a:t>
            </a:r>
          </a:p>
          <a:p>
            <a:pPr lvl="4"/>
            <a:r>
              <a:t>Body Level Five</a:t>
            </a:r>
          </a:p>
        </p:txBody>
      </p:sp>
      <p:sp>
        <p:nvSpPr>
          <p:cNvPr id="41" name="Google Shape;30;p22"/>
          <p:cNvSpPr txBox="1">
            <a:spLocks noGrp="1"/>
          </p:cNvSpPr>
          <p:nvPr>
            <p:ph type="body" sz="half" idx="21"/>
          </p:nvPr>
        </p:nvSpPr>
        <p:spPr>
          <a:xfrm>
            <a:off x="6416037" y="2228001"/>
            <a:ext cx="5194771" cy="3633049"/>
          </a:xfrm>
          <a:prstGeom prst="rect">
            <a:avLst/>
          </a:prstGeom>
        </p:spPr>
        <p:txBody>
          <a:bodyPr anchor="ctr"/>
          <a:lstStyle/>
          <a:p>
            <a:pPr marL="457200" indent="-339597">
              <a:buClr>
                <a:schemeClr val="accent1"/>
              </a:buClr>
              <a:buSzPts val="1900"/>
              <a:buFont typeface="Helvetica"/>
              <a:buChar char="◼"/>
              <a:defRPr sz="1900">
                <a:solidFill>
                  <a:srgbClr val="3F3F3F"/>
                </a:solidFill>
              </a:defRPr>
            </a:pPr>
            <a:endParaRP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SECTION_HEADER">
    <p:spTree>
      <p:nvGrpSpPr>
        <p:cNvPr id="1" name=""/>
        <p:cNvGrpSpPr/>
        <p:nvPr/>
      </p:nvGrpSpPr>
      <p:grpSpPr>
        <a:xfrm>
          <a:off x="0" y="0"/>
          <a:ext cx="0" cy="0"/>
          <a:chOff x="0" y="0"/>
          <a:chExt cx="0" cy="0"/>
        </a:xfrm>
      </p:grpSpPr>
      <p:sp>
        <p:nvSpPr>
          <p:cNvPr id="49"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50"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51"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52" name="Google Shape;35;p23"/>
          <p:cNvSpPr/>
          <p:nvPr/>
        </p:nvSpPr>
        <p:spPr>
          <a:xfrm>
            <a:off x="447815" y="5141974"/>
            <a:ext cx="11290863" cy="1258829"/>
          </a:xfrm>
          <a:prstGeom prst="rect">
            <a:avLst/>
          </a:prstGeom>
          <a:solidFill>
            <a:srgbClr val="465359"/>
          </a:solidFill>
          <a:ln w="12700">
            <a:miter lim="400000"/>
          </a:ln>
        </p:spPr>
        <p:txBody>
          <a:bodyPr lIns="45718" tIns="45718" rIns="45718" bIns="45718" anchor="ctr"/>
          <a:lstStyle/>
          <a:p>
            <a:endParaRPr/>
          </a:p>
        </p:txBody>
      </p:sp>
      <p:sp>
        <p:nvSpPr>
          <p:cNvPr id="53" name="Title Text"/>
          <p:cNvSpPr txBox="1">
            <a:spLocks noGrp="1"/>
          </p:cNvSpPr>
          <p:nvPr>
            <p:ph type="title"/>
          </p:nvPr>
        </p:nvSpPr>
        <p:spPr>
          <a:xfrm>
            <a:off x="581193" y="2393950"/>
            <a:ext cx="11029616" cy="2147467"/>
          </a:xfrm>
          <a:prstGeom prst="rect">
            <a:avLst/>
          </a:prstGeom>
        </p:spPr>
        <p:txBody>
          <a:bodyPr/>
          <a:lstStyle/>
          <a:p>
            <a:r>
              <a:t>Title Text</a:t>
            </a:r>
          </a:p>
        </p:txBody>
      </p:sp>
      <p:sp>
        <p:nvSpPr>
          <p:cNvPr id="54" name="Body Level One…"/>
          <p:cNvSpPr txBox="1">
            <a:spLocks noGrp="1"/>
          </p:cNvSpPr>
          <p:nvPr>
            <p:ph type="body" sz="quarter" idx="1"/>
          </p:nvPr>
        </p:nvSpPr>
        <p:spPr>
          <a:xfrm>
            <a:off x="581190" y="4541415"/>
            <a:ext cx="11029618" cy="600558"/>
          </a:xfrm>
          <a:prstGeom prst="rect">
            <a:avLst/>
          </a:prstGeom>
        </p:spPr>
        <p:txBody>
          <a:bodyPr/>
          <a:lstStyle>
            <a:lvl1pPr marL="0" indent="228600">
              <a:defRPr sz="1800"/>
            </a:lvl1pPr>
            <a:lvl2pPr marL="0" indent="228600">
              <a:defRPr sz="1800"/>
            </a:lvl2pPr>
            <a:lvl3pPr marL="0" indent="228600">
              <a:defRPr sz="1800"/>
            </a:lvl3pPr>
            <a:lvl4pPr marL="0" indent="228600">
              <a:defRPr sz="1800"/>
            </a:lvl4pPr>
            <a:lvl5pPr marL="0" indent="228600">
              <a:defRPr sz="1800"/>
            </a:lvl5pPr>
          </a:lstStyle>
          <a:p>
            <a:r>
              <a:t>Body Level One</a:t>
            </a:r>
          </a:p>
          <a:p>
            <a:pPr lvl="1"/>
            <a:r>
              <a:t>Body Level Two</a:t>
            </a:r>
          </a:p>
          <a:p>
            <a:pPr lvl="2"/>
            <a:r>
              <a:t>Body Level Three</a:t>
            </a:r>
          </a:p>
          <a:p>
            <a:pPr lvl="3"/>
            <a:r>
              <a:t>Body Level Four</a:t>
            </a:r>
          </a:p>
          <a:p>
            <a:pPr lvl="4"/>
            <a:r>
              <a:t>Body Level Five</a:t>
            </a: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62"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63"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64"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65" name="Title Text"/>
          <p:cNvSpPr txBox="1">
            <a:spLocks noGrp="1"/>
          </p:cNvSpPr>
          <p:nvPr>
            <p:ph type="title"/>
          </p:nvPr>
        </p:nvSpPr>
        <p:spPr>
          <a:xfrm>
            <a:off x="581193" y="729657"/>
            <a:ext cx="11029616" cy="988334"/>
          </a:xfrm>
          <a:prstGeom prst="rect">
            <a:avLst/>
          </a:prstGeom>
        </p:spPr>
        <p:txBody>
          <a:bodyPr/>
          <a:lstStyle>
            <a:lvl1pPr>
              <a:defRPr sz="3200"/>
            </a:lvl1pPr>
          </a:lstStyle>
          <a:p>
            <a:r>
              <a:t>Title Text</a:t>
            </a:r>
          </a:p>
        </p:txBody>
      </p:sp>
      <p:sp>
        <p:nvSpPr>
          <p:cNvPr id="66" name="Body Level One…"/>
          <p:cNvSpPr txBox="1">
            <a:spLocks noGrp="1"/>
          </p:cNvSpPr>
          <p:nvPr>
            <p:ph type="body" sz="quarter" idx="1"/>
          </p:nvPr>
        </p:nvSpPr>
        <p:spPr>
          <a:xfrm>
            <a:off x="581190" y="2250891"/>
            <a:ext cx="5194771" cy="557786"/>
          </a:xfrm>
          <a:prstGeom prst="rect">
            <a:avLst/>
          </a:prstGeom>
        </p:spPr>
        <p:txBody>
          <a:bodyPr anchor="ctr"/>
          <a:lstStyle>
            <a:lvl1pPr marL="0" indent="228600">
              <a:spcBef>
                <a:spcPts val="400"/>
              </a:spcBef>
              <a:defRPr sz="2000">
                <a:solidFill>
                  <a:srgbClr val="3F3F3F"/>
                </a:solidFill>
              </a:defRPr>
            </a:lvl1pPr>
            <a:lvl2pPr marL="0" indent="228600">
              <a:spcBef>
                <a:spcPts val="400"/>
              </a:spcBef>
              <a:defRPr sz="2000">
                <a:solidFill>
                  <a:srgbClr val="3F3F3F"/>
                </a:solidFill>
              </a:defRPr>
            </a:lvl2pPr>
            <a:lvl3pPr marL="0" indent="228600">
              <a:spcBef>
                <a:spcPts val="400"/>
              </a:spcBef>
              <a:defRPr sz="2000">
                <a:solidFill>
                  <a:srgbClr val="3F3F3F"/>
                </a:solidFill>
              </a:defRPr>
            </a:lvl3pPr>
            <a:lvl4pPr marL="0" indent="228600">
              <a:spcBef>
                <a:spcPts val="400"/>
              </a:spcBef>
              <a:defRPr sz="2000">
                <a:solidFill>
                  <a:srgbClr val="3F3F3F"/>
                </a:solidFill>
              </a:defRPr>
            </a:lvl4pPr>
            <a:lvl5pPr marL="0" indent="228600">
              <a:spcBef>
                <a:spcPts val="400"/>
              </a:spcBef>
              <a:defRPr sz="2000">
                <a:solidFill>
                  <a:srgbClr val="3F3F3F"/>
                </a:solidFill>
              </a:defRPr>
            </a:lvl5pPr>
          </a:lstStyle>
          <a:p>
            <a:r>
              <a:t>Body Level One</a:t>
            </a:r>
          </a:p>
          <a:p>
            <a:pPr lvl="1"/>
            <a:r>
              <a:t>Body Level Two</a:t>
            </a:r>
          </a:p>
          <a:p>
            <a:pPr lvl="2"/>
            <a:r>
              <a:t>Body Level Three</a:t>
            </a:r>
          </a:p>
          <a:p>
            <a:pPr lvl="3"/>
            <a:r>
              <a:t>Body Level Four</a:t>
            </a:r>
          </a:p>
          <a:p>
            <a:pPr lvl="4"/>
            <a:r>
              <a:t>Body Level Five</a:t>
            </a:r>
          </a:p>
        </p:txBody>
      </p:sp>
      <p:sp>
        <p:nvSpPr>
          <p:cNvPr id="67" name="Google Shape;44;p24"/>
          <p:cNvSpPr txBox="1">
            <a:spLocks noGrp="1"/>
          </p:cNvSpPr>
          <p:nvPr>
            <p:ph type="body" sz="quarter" idx="21"/>
          </p:nvPr>
        </p:nvSpPr>
        <p:spPr>
          <a:xfrm>
            <a:off x="581192" y="2926052"/>
            <a:ext cx="5194770" cy="2934999"/>
          </a:xfrm>
          <a:prstGeom prst="rect">
            <a:avLst/>
          </a:prstGeom>
        </p:spPr>
        <p:txBody>
          <a:bodyPr/>
          <a:lstStyle/>
          <a:p>
            <a:pPr marL="457200" indent="-339597">
              <a:buClr>
                <a:schemeClr val="accent1"/>
              </a:buClr>
              <a:buSzPts val="1900"/>
              <a:buFont typeface="Helvetica"/>
              <a:buChar char="◼"/>
              <a:defRPr sz="1900">
                <a:solidFill>
                  <a:srgbClr val="3F3F3F"/>
                </a:solidFill>
              </a:defRPr>
            </a:pPr>
            <a:endParaRPr/>
          </a:p>
        </p:txBody>
      </p:sp>
      <p:sp>
        <p:nvSpPr>
          <p:cNvPr id="68" name="Google Shape;45;p24"/>
          <p:cNvSpPr txBox="1">
            <a:spLocks noGrp="1"/>
          </p:cNvSpPr>
          <p:nvPr>
            <p:ph type="body" sz="quarter" idx="22"/>
          </p:nvPr>
        </p:nvSpPr>
        <p:spPr>
          <a:xfrm>
            <a:off x="6416037" y="2250892"/>
            <a:ext cx="5194773" cy="553375"/>
          </a:xfrm>
          <a:prstGeom prst="rect">
            <a:avLst/>
          </a:prstGeom>
        </p:spPr>
        <p:txBody>
          <a:bodyPr anchor="ctr"/>
          <a:lstStyle/>
          <a:p>
            <a:pPr marL="457200" indent="-339597">
              <a:buClr>
                <a:schemeClr val="accent1"/>
              </a:buClr>
              <a:buSzPts val="1900"/>
              <a:buFont typeface="Helvetica"/>
              <a:buChar char="◼"/>
              <a:defRPr sz="1900">
                <a:solidFill>
                  <a:srgbClr val="3F3F3F"/>
                </a:solidFill>
              </a:defRPr>
            </a:pPr>
            <a:endParaRPr/>
          </a:p>
        </p:txBody>
      </p:sp>
      <p:sp>
        <p:nvSpPr>
          <p:cNvPr id="69" name="Google Shape;46;p24"/>
          <p:cNvSpPr txBox="1">
            <a:spLocks noGrp="1"/>
          </p:cNvSpPr>
          <p:nvPr>
            <p:ph type="body" sz="quarter" idx="23"/>
          </p:nvPr>
        </p:nvSpPr>
        <p:spPr>
          <a:xfrm>
            <a:off x="6416037" y="2926052"/>
            <a:ext cx="5194771" cy="2934999"/>
          </a:xfrm>
          <a:prstGeom prst="rect">
            <a:avLst/>
          </a:prstGeom>
        </p:spPr>
        <p:txBody>
          <a:bodyPr/>
          <a:lstStyle/>
          <a:p>
            <a:pPr marL="457200" indent="-339597">
              <a:buClr>
                <a:schemeClr val="accent1"/>
              </a:buClr>
              <a:buSzPts val="1900"/>
              <a:buFont typeface="Helvetica"/>
              <a:buChar char="◼"/>
              <a:defRPr sz="1900">
                <a:solidFill>
                  <a:srgbClr val="3F3F3F"/>
                </a:solidFill>
              </a:defRPr>
            </a:pPr>
            <a:endParaRP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_ONLY">
    <p:spTree>
      <p:nvGrpSpPr>
        <p:cNvPr id="1" name=""/>
        <p:cNvGrpSpPr/>
        <p:nvPr/>
      </p:nvGrpSpPr>
      <p:grpSpPr>
        <a:xfrm>
          <a:off x="0" y="0"/>
          <a:ext cx="0" cy="0"/>
          <a:chOff x="0" y="0"/>
          <a:chExt cx="0" cy="0"/>
        </a:xfrm>
      </p:grpSpPr>
      <p:sp>
        <p:nvSpPr>
          <p:cNvPr id="77"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78"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79"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80" name="Title Text"/>
          <p:cNvSpPr txBox="1">
            <a:spLocks noGrp="1"/>
          </p:cNvSpPr>
          <p:nvPr>
            <p:ph type="title"/>
          </p:nvPr>
        </p:nvSpPr>
        <p:spPr>
          <a:xfrm>
            <a:off x="575894" y="729657"/>
            <a:ext cx="11029616" cy="988334"/>
          </a:xfrm>
          <a:prstGeom prst="rect">
            <a:avLst/>
          </a:prstGeom>
        </p:spPr>
        <p:txBody>
          <a:bodyPr/>
          <a:lstStyle>
            <a:lvl1pPr>
              <a:defRPr sz="3200"/>
            </a:lvl1pPr>
          </a:lstStyle>
          <a:p>
            <a:r>
              <a:t>Title Text</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88"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89"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90"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OBJECT_WITH_CAPTION_TEXT">
    <p:spTree>
      <p:nvGrpSpPr>
        <p:cNvPr id="1" name=""/>
        <p:cNvGrpSpPr/>
        <p:nvPr/>
      </p:nvGrpSpPr>
      <p:grpSpPr>
        <a:xfrm>
          <a:off x="0" y="0"/>
          <a:ext cx="0" cy="0"/>
          <a:chOff x="0" y="0"/>
          <a:chExt cx="0" cy="0"/>
        </a:xfrm>
      </p:grpSpPr>
      <p:sp>
        <p:nvSpPr>
          <p:cNvPr id="98"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99"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100"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101" name="Google Shape;60;p27"/>
          <p:cNvSpPr/>
          <p:nvPr/>
        </p:nvSpPr>
        <p:spPr>
          <a:xfrm>
            <a:off x="447817" y="601199"/>
            <a:ext cx="3682723" cy="5815477"/>
          </a:xfrm>
          <a:prstGeom prst="rect">
            <a:avLst/>
          </a:prstGeom>
          <a:solidFill>
            <a:srgbClr val="465359"/>
          </a:solidFill>
          <a:ln w="12700">
            <a:miter lim="400000"/>
          </a:ln>
        </p:spPr>
        <p:txBody>
          <a:bodyPr lIns="45718" tIns="45718" rIns="45718" bIns="45718" anchor="ctr"/>
          <a:lstStyle/>
          <a:p>
            <a:endParaRPr/>
          </a:p>
        </p:txBody>
      </p:sp>
      <p:sp>
        <p:nvSpPr>
          <p:cNvPr id="102" name="Title Text"/>
          <p:cNvSpPr txBox="1">
            <a:spLocks noGrp="1"/>
          </p:cNvSpPr>
          <p:nvPr>
            <p:ph type="title"/>
          </p:nvPr>
        </p:nvSpPr>
        <p:spPr>
          <a:xfrm>
            <a:off x="767857" y="933450"/>
            <a:ext cx="3031852" cy="1722421"/>
          </a:xfrm>
          <a:prstGeom prst="rect">
            <a:avLst/>
          </a:prstGeom>
        </p:spPr>
        <p:txBody>
          <a:bodyPr/>
          <a:lstStyle>
            <a:lvl1pPr>
              <a:defRPr sz="2400">
                <a:solidFill>
                  <a:srgbClr val="FFFFFF"/>
                </a:solidFill>
              </a:defRPr>
            </a:lvl1pPr>
          </a:lstStyle>
          <a:p>
            <a:r>
              <a:t>Title Text</a:t>
            </a:r>
          </a:p>
        </p:txBody>
      </p:sp>
      <p:sp>
        <p:nvSpPr>
          <p:cNvPr id="103" name="Body Level One…"/>
          <p:cNvSpPr txBox="1">
            <a:spLocks noGrp="1"/>
          </p:cNvSpPr>
          <p:nvPr>
            <p:ph type="body" sz="half" idx="1"/>
          </p:nvPr>
        </p:nvSpPr>
        <p:spPr>
          <a:xfrm>
            <a:off x="4900926" y="1179827"/>
            <a:ext cx="6650993" cy="4658219"/>
          </a:xfrm>
          <a:prstGeom prst="rect">
            <a:avLst/>
          </a:prstGeom>
        </p:spPr>
        <p:txBody>
          <a:bodyPr anchor="ctr"/>
          <a:lstStyle>
            <a:lvl1pPr marL="457200" indent="-345440">
              <a:spcBef>
                <a:spcPts val="400"/>
              </a:spcBef>
              <a:buClr>
                <a:schemeClr val="accent1"/>
              </a:buClr>
              <a:buSzPts val="2000"/>
              <a:buFont typeface="Helvetica"/>
              <a:buChar char="◼"/>
              <a:defRPr sz="2000">
                <a:solidFill>
                  <a:srgbClr val="412436"/>
                </a:solidFill>
              </a:defRPr>
            </a:lvl1pPr>
            <a:lvl2pPr marL="951483" indent="-370838">
              <a:spcBef>
                <a:spcPts val="400"/>
              </a:spcBef>
              <a:buClr>
                <a:schemeClr val="accent1"/>
              </a:buClr>
              <a:buSzPts val="2000"/>
              <a:buFont typeface="Helvetica"/>
              <a:buChar char="◼"/>
              <a:defRPr sz="2000">
                <a:solidFill>
                  <a:srgbClr val="412436"/>
                </a:solidFill>
              </a:defRPr>
            </a:lvl2pPr>
            <a:lvl3pPr marL="1452116" indent="-402588">
              <a:spcBef>
                <a:spcPts val="400"/>
              </a:spcBef>
              <a:buClr>
                <a:schemeClr val="accent1"/>
              </a:buClr>
              <a:buSzPts val="2000"/>
              <a:buFont typeface="Helvetica"/>
              <a:buChar char="◼"/>
              <a:defRPr sz="2000">
                <a:solidFill>
                  <a:srgbClr val="412436"/>
                </a:solidFill>
              </a:defRPr>
            </a:lvl3pPr>
            <a:lvl4pPr marL="1961823" indent="-443411">
              <a:spcBef>
                <a:spcPts val="400"/>
              </a:spcBef>
              <a:buClr>
                <a:schemeClr val="accent1"/>
              </a:buClr>
              <a:buSzPts val="2000"/>
              <a:buFont typeface="Helvetica"/>
              <a:buChar char="◼"/>
              <a:defRPr sz="2000">
                <a:solidFill>
                  <a:srgbClr val="412436"/>
                </a:solidFill>
              </a:defRPr>
            </a:lvl4pPr>
            <a:lvl5pPr marL="2419023" indent="-443411">
              <a:spcBef>
                <a:spcPts val="400"/>
              </a:spcBef>
              <a:buClr>
                <a:schemeClr val="accent1"/>
              </a:buClr>
              <a:buSzPts val="2000"/>
              <a:buFont typeface="Helvetica"/>
              <a:buChar char="◼"/>
              <a:defRPr sz="2000">
                <a:solidFill>
                  <a:srgbClr val="412436"/>
                </a:solidFill>
              </a:defRPr>
            </a:lvl5pPr>
          </a:lstStyle>
          <a:p>
            <a:r>
              <a:t>Body Level One</a:t>
            </a:r>
          </a:p>
          <a:p>
            <a:pPr lvl="1"/>
            <a:r>
              <a:t>Body Level Two</a:t>
            </a:r>
          </a:p>
          <a:p>
            <a:pPr lvl="2"/>
            <a:r>
              <a:t>Body Level Three</a:t>
            </a:r>
          </a:p>
          <a:p>
            <a:pPr lvl="3"/>
            <a:r>
              <a:t>Body Level Four</a:t>
            </a:r>
          </a:p>
          <a:p>
            <a:pPr lvl="4"/>
            <a:r>
              <a:t>Body Level Five</a:t>
            </a:r>
          </a:p>
        </p:txBody>
      </p:sp>
      <p:sp>
        <p:nvSpPr>
          <p:cNvPr id="104" name="Google Shape;63;p27"/>
          <p:cNvSpPr txBox="1">
            <a:spLocks noGrp="1"/>
          </p:cNvSpPr>
          <p:nvPr>
            <p:ph type="body" sz="quarter" idx="21"/>
          </p:nvPr>
        </p:nvSpPr>
        <p:spPr>
          <a:xfrm>
            <a:off x="767857" y="2836653"/>
            <a:ext cx="3031852" cy="3001393"/>
          </a:xfrm>
          <a:prstGeom prst="rect">
            <a:avLst/>
          </a:prstGeom>
        </p:spPr>
        <p:txBody>
          <a:bodyPr/>
          <a:lstStyle/>
          <a:p>
            <a:pPr marL="457200" indent="-339597">
              <a:buClr>
                <a:schemeClr val="accent1"/>
              </a:buClr>
              <a:buSzPts val="1900"/>
              <a:buFont typeface="Helvetica"/>
              <a:buChar char="◼"/>
              <a:defRPr sz="1900">
                <a:solidFill>
                  <a:srgbClr val="3F3F3F"/>
                </a:solidFill>
              </a:defRPr>
            </a:pPr>
            <a:endParaRPr/>
          </a:p>
        </p:txBody>
      </p:sp>
      <p:sp>
        <p:nvSpPr>
          <p:cNvPr id="105" name="Slide Number"/>
          <p:cNvSpPr txBox="1">
            <a:spLocks noGrp="1"/>
          </p:cNvSpPr>
          <p:nvPr>
            <p:ph type="sldNum" sz="quarter" idx="2"/>
          </p:nvPr>
        </p:nvSpPr>
        <p:spPr>
          <a:xfrm>
            <a:off x="11379575" y="6523929"/>
            <a:ext cx="231235" cy="231099"/>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ICTURE_WITH_CAPTION_TEXT">
    <p:spTree>
      <p:nvGrpSpPr>
        <p:cNvPr id="1" name=""/>
        <p:cNvGrpSpPr/>
        <p:nvPr/>
      </p:nvGrpSpPr>
      <p:grpSpPr>
        <a:xfrm>
          <a:off x="0" y="0"/>
          <a:ext cx="0" cy="0"/>
          <a:chOff x="0" y="0"/>
          <a:chExt cx="0" cy="0"/>
        </a:xfrm>
      </p:grpSpPr>
      <p:sp>
        <p:nvSpPr>
          <p:cNvPr id="112"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113"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114"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115" name="Title Text"/>
          <p:cNvSpPr txBox="1">
            <a:spLocks noGrp="1"/>
          </p:cNvSpPr>
          <p:nvPr>
            <p:ph type="title"/>
          </p:nvPr>
        </p:nvSpPr>
        <p:spPr>
          <a:xfrm>
            <a:off x="581193" y="4693389"/>
            <a:ext cx="11029616" cy="566740"/>
          </a:xfrm>
          <a:prstGeom prst="rect">
            <a:avLst/>
          </a:prstGeom>
        </p:spPr>
        <p:txBody>
          <a:bodyPr/>
          <a:lstStyle>
            <a:lvl1pPr>
              <a:defRPr sz="2400"/>
            </a:lvl1pPr>
          </a:lstStyle>
          <a:p>
            <a:r>
              <a:t>Title Text</a:t>
            </a:r>
          </a:p>
        </p:txBody>
      </p:sp>
      <p:sp>
        <p:nvSpPr>
          <p:cNvPr id="116" name="Google Shape;69;p28"/>
          <p:cNvSpPr>
            <a:spLocks noGrp="1"/>
          </p:cNvSpPr>
          <p:nvPr>
            <p:ph type="pic" idx="21"/>
          </p:nvPr>
        </p:nvSpPr>
        <p:spPr>
          <a:xfrm>
            <a:off x="447815" y="641350"/>
            <a:ext cx="11290861" cy="3651249"/>
          </a:xfrm>
          <a:prstGeom prst="rect">
            <a:avLst/>
          </a:prstGeom>
        </p:spPr>
        <p:txBody>
          <a:bodyPr lIns="91439" tIns="45719" rIns="91439" bIns="45719">
            <a:noAutofit/>
          </a:bodyPr>
          <a:lstStyle/>
          <a:p>
            <a:endParaRPr/>
          </a:p>
        </p:txBody>
      </p:sp>
      <p:sp>
        <p:nvSpPr>
          <p:cNvPr id="117" name="Body Level One…"/>
          <p:cNvSpPr txBox="1">
            <a:spLocks noGrp="1"/>
          </p:cNvSpPr>
          <p:nvPr>
            <p:ph type="body" sz="quarter" idx="1"/>
          </p:nvPr>
        </p:nvSpPr>
        <p:spPr>
          <a:xfrm>
            <a:off x="581190" y="5260125"/>
            <a:ext cx="11029620" cy="998150"/>
          </a:xfrm>
          <a:prstGeom prst="rect">
            <a:avLst/>
          </a:prstGeom>
        </p:spPr>
        <p:txBody>
          <a:bodyPr/>
          <a:lstStyle>
            <a:lvl1pPr marL="0" indent="228600">
              <a:defRPr>
                <a:solidFill>
                  <a:srgbClr val="3F3F3F"/>
                </a:solidFill>
              </a:defRPr>
            </a:lvl1pPr>
            <a:lvl2pPr marL="0" indent="228600">
              <a:defRPr>
                <a:solidFill>
                  <a:srgbClr val="3F3F3F"/>
                </a:solidFill>
              </a:defRPr>
            </a:lvl2pPr>
            <a:lvl3pPr marL="0" indent="228600">
              <a:defRPr>
                <a:solidFill>
                  <a:srgbClr val="3F3F3F"/>
                </a:solidFill>
              </a:defRPr>
            </a:lvl3pPr>
            <a:lvl4pPr marL="0" indent="228600">
              <a:defRPr>
                <a:solidFill>
                  <a:srgbClr val="3F3F3F"/>
                </a:solidFill>
              </a:defRPr>
            </a:lvl4pPr>
            <a:lvl5pPr marL="0" indent="228600">
              <a:defRPr>
                <a:solidFill>
                  <a:srgbClr val="3F3F3F"/>
                </a:solidFill>
              </a:defRPr>
            </a:lvl5pPr>
          </a:lstStyle>
          <a:p>
            <a:r>
              <a:t>Body Level One</a:t>
            </a:r>
          </a:p>
          <a:p>
            <a:pPr lvl="1"/>
            <a:r>
              <a:t>Body Level Two</a:t>
            </a:r>
          </a:p>
          <a:p>
            <a:pPr lvl="2"/>
            <a:r>
              <a:t>Body Level Three</a:t>
            </a:r>
          </a:p>
          <a:p>
            <a:pPr lvl="3"/>
            <a:r>
              <a:t>Body Level Four</a:t>
            </a:r>
          </a:p>
          <a:p>
            <a:pPr lvl="4"/>
            <a:r>
              <a:t>Body Level Five</a:t>
            </a:r>
          </a:p>
        </p:txBody>
      </p:sp>
      <p:sp>
        <p:nvSpPr>
          <p:cNvPr id="1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VERTICAL_TEXT">
    <p:spTree>
      <p:nvGrpSpPr>
        <p:cNvPr id="1" name=""/>
        <p:cNvGrpSpPr/>
        <p:nvPr/>
      </p:nvGrpSpPr>
      <p:grpSpPr>
        <a:xfrm>
          <a:off x="0" y="0"/>
          <a:ext cx="0" cy="0"/>
          <a:chOff x="0" y="0"/>
          <a:chExt cx="0" cy="0"/>
        </a:xfrm>
      </p:grpSpPr>
      <p:sp>
        <p:nvSpPr>
          <p:cNvPr id="125"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126"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127"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128" name="Title Text"/>
          <p:cNvSpPr txBox="1">
            <a:spLocks noGrp="1"/>
          </p:cNvSpPr>
          <p:nvPr>
            <p:ph type="title"/>
          </p:nvPr>
        </p:nvSpPr>
        <p:spPr>
          <a:xfrm>
            <a:off x="581190" y="702155"/>
            <a:ext cx="11029618" cy="1013802"/>
          </a:xfrm>
          <a:prstGeom prst="rect">
            <a:avLst/>
          </a:prstGeom>
        </p:spPr>
        <p:txBody>
          <a:bodyPr/>
          <a:lstStyle>
            <a:lvl1pPr>
              <a:defRPr sz="3200"/>
            </a:lvl1pPr>
          </a:lstStyle>
          <a:p>
            <a:r>
              <a:t>Title Text</a:t>
            </a:r>
          </a:p>
        </p:txBody>
      </p:sp>
      <p:sp>
        <p:nvSpPr>
          <p:cNvPr id="129" name="Body Level One…"/>
          <p:cNvSpPr txBox="1">
            <a:spLocks noGrp="1"/>
          </p:cNvSpPr>
          <p:nvPr>
            <p:ph type="body" idx="1"/>
          </p:nvPr>
        </p:nvSpPr>
        <p:spPr>
          <a:xfrm rot="5400000">
            <a:off x="4269976" y="-1352782"/>
            <a:ext cx="3652049" cy="11029616"/>
          </a:xfrm>
          <a:prstGeom prst="rect">
            <a:avLst/>
          </a:prstGeom>
        </p:spPr>
        <p:txBody>
          <a:bodyPr/>
          <a:lstStyle>
            <a:lvl1pPr marL="457200" indent="-339597">
              <a:buClr>
                <a:schemeClr val="accent1"/>
              </a:buClr>
              <a:buSzPts val="1900"/>
              <a:buFont typeface="Helvetica"/>
              <a:buChar char="◼"/>
              <a:defRPr sz="1900">
                <a:solidFill>
                  <a:srgbClr val="3F3F3F"/>
                </a:solidFill>
              </a:defRPr>
            </a:lvl1pPr>
            <a:lvl2pPr marL="952977" indent="-366491">
              <a:buClr>
                <a:schemeClr val="accent1"/>
              </a:buClr>
              <a:buSzPts val="1900"/>
              <a:buFont typeface="Helvetica"/>
              <a:buChar char="◼"/>
              <a:defRPr sz="1900">
                <a:solidFill>
                  <a:srgbClr val="3F3F3F"/>
                </a:solidFill>
              </a:defRPr>
            </a:lvl2pPr>
            <a:lvl3pPr marL="1455927" indent="-400558">
              <a:buClr>
                <a:schemeClr val="accent1"/>
              </a:buClr>
              <a:buSzPts val="1900"/>
              <a:buFont typeface="Helvetica"/>
              <a:buChar char="◼"/>
              <a:defRPr sz="1900">
                <a:solidFill>
                  <a:srgbClr val="3F3F3F"/>
                </a:solidFill>
              </a:defRPr>
            </a:lvl3pPr>
            <a:lvl4pPr marL="1969359" indent="-445105">
              <a:buClr>
                <a:schemeClr val="accent1"/>
              </a:buClr>
              <a:buSzPts val="1900"/>
              <a:buFont typeface="Helvetica"/>
              <a:buChar char="◼"/>
              <a:defRPr sz="1900">
                <a:solidFill>
                  <a:srgbClr val="3F3F3F"/>
                </a:solidFill>
              </a:defRPr>
            </a:lvl4pPr>
            <a:lvl5pPr marL="2426559" indent="-445104">
              <a:buClr>
                <a:schemeClr val="accent1"/>
              </a:buClr>
              <a:buSzPts val="1900"/>
              <a:buFont typeface="Helvetica"/>
              <a:buChar char="◼"/>
              <a:defRPr sz="1900">
                <a:solidFill>
                  <a:srgbClr val="3F3F3F"/>
                </a:solidFill>
              </a:defRPr>
            </a:lvl5pPr>
          </a:lstStyle>
          <a:p>
            <a:r>
              <a:t>Body Level One</a:t>
            </a:r>
          </a:p>
          <a:p>
            <a:pPr lvl="1"/>
            <a:r>
              <a:t>Body Level Two</a:t>
            </a:r>
          </a:p>
          <a:p>
            <a:pPr lvl="2"/>
            <a:r>
              <a:t>Body Level Three</a:t>
            </a:r>
          </a:p>
          <a:p>
            <a:pPr lvl="3"/>
            <a:r>
              <a:t>Body Level Four</a:t>
            </a:r>
          </a:p>
          <a:p>
            <a:pPr lvl="4"/>
            <a:r>
              <a:t>Body Level Five</a:t>
            </a:r>
          </a:p>
        </p:txBody>
      </p:sp>
      <p:sp>
        <p:nvSpPr>
          <p:cNvPr id="1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VERTICAL_TITLE_AND_VERTICAL_TEXT">
    <p:spTree>
      <p:nvGrpSpPr>
        <p:cNvPr id="1" name=""/>
        <p:cNvGrpSpPr/>
        <p:nvPr/>
      </p:nvGrpSpPr>
      <p:grpSpPr>
        <a:xfrm>
          <a:off x="0" y="0"/>
          <a:ext cx="0" cy="0"/>
          <a:chOff x="0" y="0"/>
          <a:chExt cx="0" cy="0"/>
        </a:xfrm>
      </p:grpSpPr>
      <p:sp>
        <p:nvSpPr>
          <p:cNvPr id="137" name="Google Shape;81;p30"/>
          <p:cNvSpPr/>
          <p:nvPr/>
        </p:nvSpPr>
        <p:spPr>
          <a:xfrm>
            <a:off x="8058150" y="599725"/>
            <a:ext cx="3687318" cy="5816950"/>
          </a:xfrm>
          <a:prstGeom prst="rect">
            <a:avLst/>
          </a:prstGeom>
          <a:solidFill>
            <a:srgbClr val="465359"/>
          </a:solidFill>
          <a:ln w="12700">
            <a:miter lim="400000"/>
          </a:ln>
        </p:spPr>
        <p:txBody>
          <a:bodyPr lIns="45718" tIns="45718" rIns="45718" bIns="45718" anchor="ctr"/>
          <a:lstStyle/>
          <a:p>
            <a:endParaRPr/>
          </a:p>
        </p:txBody>
      </p:sp>
      <p:sp>
        <p:nvSpPr>
          <p:cNvPr id="138" name="Title Text"/>
          <p:cNvSpPr txBox="1">
            <a:spLocks noGrp="1"/>
          </p:cNvSpPr>
          <p:nvPr>
            <p:ph type="title"/>
          </p:nvPr>
        </p:nvSpPr>
        <p:spPr>
          <a:xfrm rot="5400000">
            <a:off x="7362635" y="1705162"/>
            <a:ext cx="4807328" cy="3124201"/>
          </a:xfrm>
          <a:prstGeom prst="rect">
            <a:avLst/>
          </a:prstGeom>
        </p:spPr>
        <p:txBody>
          <a:bodyPr anchor="ctr"/>
          <a:lstStyle>
            <a:lvl1pPr>
              <a:defRPr sz="3200">
                <a:solidFill>
                  <a:srgbClr val="FFFFFF"/>
                </a:solidFill>
              </a:defRPr>
            </a:lvl1pPr>
          </a:lstStyle>
          <a:p>
            <a:r>
              <a:t>Title Text</a:t>
            </a:r>
          </a:p>
        </p:txBody>
      </p:sp>
      <p:sp>
        <p:nvSpPr>
          <p:cNvPr id="139" name="Body Level One…"/>
          <p:cNvSpPr txBox="1">
            <a:spLocks noGrp="1"/>
          </p:cNvSpPr>
          <p:nvPr>
            <p:ph type="body" idx="1"/>
          </p:nvPr>
        </p:nvSpPr>
        <p:spPr>
          <a:xfrm rot="5400000">
            <a:off x="1952070" y="-313550"/>
            <a:ext cx="4807329" cy="7161626"/>
          </a:xfrm>
          <a:prstGeom prst="rect">
            <a:avLst/>
          </a:prstGeom>
        </p:spPr>
        <p:txBody>
          <a:bodyPr/>
          <a:lstStyle>
            <a:lvl1pPr marL="457200" indent="-333756">
              <a:buClr>
                <a:schemeClr val="accent1"/>
              </a:buClr>
              <a:buSzPts val="1900"/>
              <a:buFont typeface="Helvetica"/>
              <a:buChar char="◼"/>
              <a:defRPr sz="1900">
                <a:solidFill>
                  <a:srgbClr val="3F3F3F"/>
                </a:solidFill>
              </a:defRPr>
            </a:lvl1pPr>
            <a:lvl2pPr marL="953665" indent="-373021">
              <a:buClr>
                <a:schemeClr val="accent1"/>
              </a:buClr>
              <a:buSzPts val="1900"/>
              <a:buFont typeface="Helvetica"/>
              <a:buChar char="◼"/>
              <a:defRPr sz="1900">
                <a:solidFill>
                  <a:srgbClr val="3F3F3F"/>
                </a:solidFill>
              </a:defRPr>
            </a:lvl2pPr>
            <a:lvl3pPr marL="1460600" indent="-422756">
              <a:buClr>
                <a:schemeClr val="accent1"/>
              </a:buClr>
              <a:buSzPts val="1900"/>
              <a:buFont typeface="Helvetica"/>
              <a:buChar char="◼"/>
              <a:defRPr sz="1900">
                <a:solidFill>
                  <a:srgbClr val="3F3F3F"/>
                </a:solidFill>
              </a:defRPr>
            </a:lvl3pPr>
            <a:lvl4pPr marL="1982840" indent="-487796">
              <a:buClr>
                <a:schemeClr val="accent1"/>
              </a:buClr>
              <a:buSzPts val="1900"/>
              <a:buFont typeface="Helvetica"/>
              <a:buChar char="◼"/>
              <a:defRPr sz="1900">
                <a:solidFill>
                  <a:srgbClr val="3F3F3F"/>
                </a:solidFill>
              </a:defRPr>
            </a:lvl4pPr>
            <a:lvl5pPr marL="2440040" indent="-487796">
              <a:buClr>
                <a:schemeClr val="accent1"/>
              </a:buClr>
              <a:buSzPts val="1900"/>
              <a:buFont typeface="Helvetica"/>
              <a:buChar char="◼"/>
              <a:defRPr sz="1900">
                <a:solidFill>
                  <a:srgbClr val="3F3F3F"/>
                </a:solidFill>
              </a:defRPr>
            </a:lvl5pPr>
          </a:lstStyle>
          <a:p>
            <a:r>
              <a:t>Body Level One</a:t>
            </a:r>
          </a:p>
          <a:p>
            <a:pPr lvl="1"/>
            <a:r>
              <a:t>Body Level Two</a:t>
            </a:r>
          </a:p>
          <a:p>
            <a:pPr lvl="2"/>
            <a:r>
              <a:t>Body Level Three</a:t>
            </a:r>
          </a:p>
          <a:p>
            <a:pPr lvl="3"/>
            <a:r>
              <a:t>Body Level Four</a:t>
            </a:r>
          </a:p>
          <a:p>
            <a:pPr lvl="4"/>
            <a:r>
              <a:t>Body Level Five</a:t>
            </a:r>
          </a:p>
        </p:txBody>
      </p:sp>
      <p:sp>
        <p:nvSpPr>
          <p:cNvPr id="140" name="Google Shape;84;p30"/>
          <p:cNvSpPr/>
          <p:nvPr/>
        </p:nvSpPr>
        <p:spPr>
          <a:xfrm>
            <a:off x="446533" y="457200"/>
            <a:ext cx="3703323" cy="94997"/>
          </a:xfrm>
          <a:prstGeom prst="rect">
            <a:avLst/>
          </a:prstGeom>
          <a:solidFill>
            <a:srgbClr val="969FA7"/>
          </a:solidFill>
          <a:ln w="12700">
            <a:miter lim="400000"/>
          </a:ln>
        </p:spPr>
        <p:txBody>
          <a:bodyPr lIns="45718" tIns="45718" rIns="45718" bIns="45718" anchor="ctr"/>
          <a:lstStyle/>
          <a:p>
            <a:endParaRPr/>
          </a:p>
        </p:txBody>
      </p:sp>
      <p:sp>
        <p:nvSpPr>
          <p:cNvPr id="141" name="Google Shape;85;p30"/>
          <p:cNvSpPr/>
          <p:nvPr/>
        </p:nvSpPr>
        <p:spPr>
          <a:xfrm>
            <a:off x="8042147" y="453641"/>
            <a:ext cx="3703321" cy="98556"/>
          </a:xfrm>
          <a:prstGeom prst="rect">
            <a:avLst/>
          </a:prstGeom>
          <a:solidFill>
            <a:srgbClr val="465359"/>
          </a:solidFill>
          <a:ln w="12700">
            <a:miter lim="400000"/>
          </a:ln>
        </p:spPr>
        <p:txBody>
          <a:bodyPr lIns="45718" tIns="45718" rIns="45718" bIns="45718" anchor="ctr"/>
          <a:lstStyle/>
          <a:p>
            <a:endParaRPr/>
          </a:p>
        </p:txBody>
      </p:sp>
      <p:sp>
        <p:nvSpPr>
          <p:cNvPr id="142" name="Google Shape;86;p30"/>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1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11;p19"/>
          <p:cNvSpPr/>
          <p:nvPr/>
        </p:nvSpPr>
        <p:spPr>
          <a:xfrm>
            <a:off x="446533" y="457200"/>
            <a:ext cx="3703323" cy="94997"/>
          </a:xfrm>
          <a:prstGeom prst="rect">
            <a:avLst/>
          </a:prstGeom>
          <a:solidFill>
            <a:srgbClr val="465359"/>
          </a:solidFill>
          <a:ln w="12700">
            <a:miter lim="400000"/>
          </a:ln>
        </p:spPr>
        <p:txBody>
          <a:bodyPr lIns="45718" tIns="45718" rIns="45718" bIns="45718" anchor="ctr"/>
          <a:lstStyle/>
          <a:p>
            <a:endParaRPr/>
          </a:p>
        </p:txBody>
      </p:sp>
      <p:sp>
        <p:nvSpPr>
          <p:cNvPr id="3" name="Google Shape;12;p19"/>
          <p:cNvSpPr/>
          <p:nvPr/>
        </p:nvSpPr>
        <p:spPr>
          <a:xfrm>
            <a:off x="8042147" y="453641"/>
            <a:ext cx="3703321" cy="98556"/>
          </a:xfrm>
          <a:prstGeom prst="rect">
            <a:avLst/>
          </a:prstGeom>
          <a:solidFill>
            <a:srgbClr val="969FA7"/>
          </a:solidFill>
          <a:ln w="12700">
            <a:miter lim="400000"/>
          </a:ln>
        </p:spPr>
        <p:txBody>
          <a:bodyPr lIns="45718" tIns="45718" rIns="45718" bIns="45718" anchor="ctr"/>
          <a:lstStyle/>
          <a:p>
            <a:endParaRPr/>
          </a:p>
        </p:txBody>
      </p:sp>
      <p:sp>
        <p:nvSpPr>
          <p:cNvPr id="4" name="Google Shape;13;p19"/>
          <p:cNvSpPr/>
          <p:nvPr/>
        </p:nvSpPr>
        <p:spPr>
          <a:xfrm>
            <a:off x="4241829" y="457200"/>
            <a:ext cx="3703321" cy="91442"/>
          </a:xfrm>
          <a:prstGeom prst="rect">
            <a:avLst/>
          </a:prstGeom>
          <a:solidFill>
            <a:schemeClr val="accent1"/>
          </a:solidFill>
          <a:ln w="12700">
            <a:miter lim="400000"/>
          </a:ln>
        </p:spPr>
        <p:txBody>
          <a:bodyPr lIns="45718" tIns="45718" rIns="45718" bIns="45718" anchor="ctr"/>
          <a:lstStyle/>
          <a:p>
            <a:endParaRPr/>
          </a:p>
        </p:txBody>
      </p:sp>
      <p:sp>
        <p:nvSpPr>
          <p:cNvPr id="5" name="Google Shape;15;p20"/>
          <p:cNvSpPr/>
          <p:nvPr/>
        </p:nvSpPr>
        <p:spPr>
          <a:xfrm>
            <a:off x="446532" y="3085763"/>
            <a:ext cx="11298936" cy="3338151"/>
          </a:xfrm>
          <a:prstGeom prst="rect">
            <a:avLst/>
          </a:prstGeom>
          <a:solidFill>
            <a:srgbClr val="465359"/>
          </a:solidFill>
          <a:ln w="12700">
            <a:miter lim="400000"/>
          </a:ln>
        </p:spPr>
        <p:txBody>
          <a:bodyPr lIns="45718" tIns="45718" rIns="45718" bIns="45718" anchor="ctr"/>
          <a:lstStyle/>
          <a:p>
            <a:endParaRPr/>
          </a:p>
        </p:txBody>
      </p:sp>
      <p:sp>
        <p:nvSpPr>
          <p:cNvPr id="6" name="Title Text"/>
          <p:cNvSpPr txBox="1">
            <a:spLocks noGrp="1"/>
          </p:cNvSpPr>
          <p:nvPr>
            <p:ph type="title"/>
          </p:nvPr>
        </p:nvSpPr>
        <p:spPr>
          <a:xfrm>
            <a:off x="581190" y="1020431"/>
            <a:ext cx="10993551" cy="14750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chor="b">
            <a:normAutofit/>
          </a:bodyPr>
          <a:lstStyle/>
          <a:p>
            <a:r>
              <a:t>Title Text</a:t>
            </a:r>
          </a:p>
        </p:txBody>
      </p:sp>
      <p:sp>
        <p:nvSpPr>
          <p:cNvPr id="7" name="Body Level One…"/>
          <p:cNvSpPr txBox="1">
            <a:spLocks noGrp="1"/>
          </p:cNvSpPr>
          <p:nvPr>
            <p:ph type="body" idx="1"/>
          </p:nvPr>
        </p:nvSpPr>
        <p:spPr>
          <a:xfrm>
            <a:off x="581193" y="2495443"/>
            <a:ext cx="10993549" cy="59032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ormAutofit/>
          </a:bodyPr>
          <a:lstStyle/>
          <a:p>
            <a:r>
              <a:t>Body Level One</a:t>
            </a:r>
          </a:p>
          <a:p>
            <a:pPr lvl="1"/>
            <a:r>
              <a:t>Body Level Two</a:t>
            </a:r>
          </a:p>
          <a:p>
            <a:pPr lvl="2"/>
            <a:r>
              <a:t>Body Level Three</a:t>
            </a:r>
          </a:p>
          <a:p>
            <a:pPr lvl="3"/>
            <a:r>
              <a:t>Body Level Four</a:t>
            </a:r>
          </a:p>
          <a:p>
            <a:pPr lvl="4"/>
            <a:r>
              <a:t>Body Level Five</a:t>
            </a:r>
          </a:p>
        </p:txBody>
      </p:sp>
      <p:sp>
        <p:nvSpPr>
          <p:cNvPr id="8" name="Slide Number"/>
          <p:cNvSpPr txBox="1">
            <a:spLocks noGrp="1"/>
          </p:cNvSpPr>
          <p:nvPr>
            <p:ph type="sldNum" sz="quarter" idx="2"/>
          </p:nvPr>
        </p:nvSpPr>
        <p:spPr>
          <a:xfrm>
            <a:off x="11379575" y="6490927"/>
            <a:ext cx="231235" cy="231099"/>
          </a:xfrm>
          <a:prstGeom prst="rect">
            <a:avLst/>
          </a:prstGeom>
          <a:ln w="12700">
            <a:miter lim="400000"/>
          </a:ln>
        </p:spPr>
        <p:txBody>
          <a:bodyPr wrap="none" lIns="45699" tIns="45699" rIns="45699" bIns="45699" anchor="ctr">
            <a:spAutoFit/>
          </a:bodyPr>
          <a:lstStyle>
            <a:lvl1pPr algn="r">
              <a:defRPr sz="900">
                <a:solidFill>
                  <a:srgbClr val="3F3F3F"/>
                </a:solidFill>
                <a:latin typeface="Twentieth Century"/>
                <a:ea typeface="Twentieth Century"/>
                <a:cs typeface="Twentieth Century"/>
                <a:sym typeface="Twentieth Century"/>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transition spd="med"/>
  <p:txStyles>
    <p:titleStyle>
      <a:lvl1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1pPr>
      <a:lvl2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2pPr>
      <a:lvl3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3pPr>
      <a:lvl4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4pPr>
      <a:lvl5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5pPr>
      <a:lvl6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6pPr>
      <a:lvl7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7pPr>
      <a:lvl8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8pPr>
      <a:lvl9pPr marL="0" marR="0" indent="0" algn="l" defTabSz="914400" rtl="0" latinLnBrk="0">
        <a:lnSpc>
          <a:spcPct val="100000"/>
        </a:lnSpc>
        <a:spcBef>
          <a:spcPts val="0"/>
        </a:spcBef>
        <a:spcAft>
          <a:spcPts val="0"/>
        </a:spcAft>
        <a:buClrTx/>
        <a:buSzTx/>
        <a:buFontTx/>
        <a:buNone/>
        <a:tabLst/>
        <a:defRPr sz="3600" b="0" i="0" u="none" strike="noStrike" cap="none" spc="0" baseline="0">
          <a:solidFill>
            <a:srgbClr val="3F3F3F"/>
          </a:solidFill>
          <a:uFillTx/>
          <a:latin typeface="Twentieth Century"/>
          <a:ea typeface="Twentieth Century"/>
          <a:cs typeface="Twentieth Century"/>
          <a:sym typeface="Twentieth Century"/>
        </a:defRPr>
      </a:lvl9pPr>
    </p:titleStyle>
    <p:bodyStyle>
      <a:lvl1pPr marL="221995" marR="0" indent="-104392" algn="l" defTabSz="914400" rtl="0" latinLnBrk="0">
        <a:lnSpc>
          <a:spcPct val="110000"/>
        </a:lnSpc>
        <a:spcBef>
          <a:spcPts val="300"/>
        </a:spcBef>
        <a:spcAft>
          <a:spcPts val="0"/>
        </a:spcAft>
        <a:buClrTx/>
        <a:buSzTx/>
        <a:buFontTx/>
        <a:buNone/>
        <a:tabLst/>
        <a:defRPr sz="1600" b="0" i="0" u="none" strike="noStrike" cap="none" spc="0" baseline="0">
          <a:solidFill>
            <a:schemeClr val="accent1"/>
          </a:solidFill>
          <a:uFillTx/>
          <a:latin typeface="Twentieth Century"/>
          <a:ea typeface="Twentieth Century"/>
          <a:cs typeface="Twentieth Century"/>
          <a:sym typeface="Twentieth Century"/>
        </a:defRPr>
      </a:lvl1pPr>
      <a:lvl2pPr marL="221995" marR="0" indent="117602" algn="l" defTabSz="914400" rtl="0" latinLnBrk="0">
        <a:lnSpc>
          <a:spcPct val="110000"/>
        </a:lnSpc>
        <a:spcBef>
          <a:spcPts val="300"/>
        </a:spcBef>
        <a:spcAft>
          <a:spcPts val="0"/>
        </a:spcAft>
        <a:buClrTx/>
        <a:buSzTx/>
        <a:buFontTx/>
        <a:buNone/>
        <a:tabLst/>
        <a:defRPr sz="1600" b="0" i="0" u="none" strike="noStrike" cap="none" spc="0" baseline="0">
          <a:solidFill>
            <a:schemeClr val="accent1"/>
          </a:solidFill>
          <a:uFillTx/>
          <a:latin typeface="Twentieth Century"/>
          <a:ea typeface="Twentieth Century"/>
          <a:cs typeface="Twentieth Century"/>
          <a:sym typeface="Twentieth Century"/>
        </a:defRPr>
      </a:lvl2pPr>
      <a:lvl3pPr marL="221995" marR="0" indent="117602" algn="l" defTabSz="914400" rtl="0" latinLnBrk="0">
        <a:lnSpc>
          <a:spcPct val="110000"/>
        </a:lnSpc>
        <a:spcBef>
          <a:spcPts val="300"/>
        </a:spcBef>
        <a:spcAft>
          <a:spcPts val="0"/>
        </a:spcAft>
        <a:buClrTx/>
        <a:buSzTx/>
        <a:buFontTx/>
        <a:buNone/>
        <a:tabLst/>
        <a:defRPr sz="1600" b="0" i="0" u="none" strike="noStrike" cap="none" spc="0" baseline="0">
          <a:solidFill>
            <a:schemeClr val="accent1"/>
          </a:solidFill>
          <a:uFillTx/>
          <a:latin typeface="Twentieth Century"/>
          <a:ea typeface="Twentieth Century"/>
          <a:cs typeface="Twentieth Century"/>
          <a:sym typeface="Twentieth Century"/>
        </a:defRPr>
      </a:lvl3pPr>
      <a:lvl4pPr marL="221995" marR="0" indent="117602" algn="l" defTabSz="914400" rtl="0" latinLnBrk="0">
        <a:lnSpc>
          <a:spcPct val="110000"/>
        </a:lnSpc>
        <a:spcBef>
          <a:spcPts val="300"/>
        </a:spcBef>
        <a:spcAft>
          <a:spcPts val="0"/>
        </a:spcAft>
        <a:buClrTx/>
        <a:buSzTx/>
        <a:buFontTx/>
        <a:buNone/>
        <a:tabLst/>
        <a:defRPr sz="1600" b="0" i="0" u="none" strike="noStrike" cap="none" spc="0" baseline="0">
          <a:solidFill>
            <a:schemeClr val="accent1"/>
          </a:solidFill>
          <a:uFillTx/>
          <a:latin typeface="Twentieth Century"/>
          <a:ea typeface="Twentieth Century"/>
          <a:cs typeface="Twentieth Century"/>
          <a:sym typeface="Twentieth Century"/>
        </a:defRPr>
      </a:lvl4pPr>
      <a:lvl5pPr marL="221995" marR="0" indent="117602" algn="l" defTabSz="914400" rtl="0" latinLnBrk="0">
        <a:lnSpc>
          <a:spcPct val="110000"/>
        </a:lnSpc>
        <a:spcBef>
          <a:spcPts val="300"/>
        </a:spcBef>
        <a:spcAft>
          <a:spcPts val="0"/>
        </a:spcAft>
        <a:buClrTx/>
        <a:buSzTx/>
        <a:buFontTx/>
        <a:buNone/>
        <a:tabLst/>
        <a:defRPr sz="1600" b="0" i="0" u="none" strike="noStrike" cap="none" spc="0" baseline="0">
          <a:solidFill>
            <a:schemeClr val="accent1"/>
          </a:solidFill>
          <a:uFillTx/>
          <a:latin typeface="Twentieth Century"/>
          <a:ea typeface="Twentieth Century"/>
          <a:cs typeface="Twentieth Century"/>
          <a:sym typeface="Twentieth Century"/>
        </a:defRPr>
      </a:lvl5pPr>
      <a:lvl6pPr marL="2842767" marR="0" indent="-398272" algn="l" defTabSz="914400" rtl="0" latinLnBrk="0">
        <a:lnSpc>
          <a:spcPct val="110000"/>
        </a:lnSpc>
        <a:spcBef>
          <a:spcPts val="300"/>
        </a:spcBef>
        <a:spcAft>
          <a:spcPts val="0"/>
        </a:spcAft>
        <a:buClrTx/>
        <a:buSzPts val="1600"/>
        <a:buFontTx/>
        <a:buChar char="◼"/>
        <a:tabLst/>
        <a:defRPr sz="1600" b="0" i="0" u="none" strike="noStrike" cap="none" spc="0" baseline="0">
          <a:solidFill>
            <a:schemeClr val="accent1"/>
          </a:solidFill>
          <a:uFillTx/>
          <a:latin typeface="Twentieth Century"/>
          <a:ea typeface="Twentieth Century"/>
          <a:cs typeface="Twentieth Century"/>
          <a:sym typeface="Twentieth Century"/>
        </a:defRPr>
      </a:lvl6pPr>
      <a:lvl7pPr marL="3299967" marR="0" indent="-398272" algn="l" defTabSz="914400" rtl="0" latinLnBrk="0">
        <a:lnSpc>
          <a:spcPct val="110000"/>
        </a:lnSpc>
        <a:spcBef>
          <a:spcPts val="300"/>
        </a:spcBef>
        <a:spcAft>
          <a:spcPts val="0"/>
        </a:spcAft>
        <a:buClrTx/>
        <a:buSzPts val="1600"/>
        <a:buFontTx/>
        <a:buChar char="◼"/>
        <a:tabLst/>
        <a:defRPr sz="1600" b="0" i="0" u="none" strike="noStrike" cap="none" spc="0" baseline="0">
          <a:solidFill>
            <a:schemeClr val="accent1"/>
          </a:solidFill>
          <a:uFillTx/>
          <a:latin typeface="Twentieth Century"/>
          <a:ea typeface="Twentieth Century"/>
          <a:cs typeface="Twentieth Century"/>
          <a:sym typeface="Twentieth Century"/>
        </a:defRPr>
      </a:lvl7pPr>
      <a:lvl8pPr marL="3757167" marR="0" indent="-398270" algn="l" defTabSz="914400" rtl="0" latinLnBrk="0">
        <a:lnSpc>
          <a:spcPct val="110000"/>
        </a:lnSpc>
        <a:spcBef>
          <a:spcPts val="300"/>
        </a:spcBef>
        <a:spcAft>
          <a:spcPts val="0"/>
        </a:spcAft>
        <a:buClrTx/>
        <a:buSzPts val="1600"/>
        <a:buFontTx/>
        <a:buChar char="◼"/>
        <a:tabLst/>
        <a:defRPr sz="1600" b="0" i="0" u="none" strike="noStrike" cap="none" spc="0" baseline="0">
          <a:solidFill>
            <a:schemeClr val="accent1"/>
          </a:solidFill>
          <a:uFillTx/>
          <a:latin typeface="Twentieth Century"/>
          <a:ea typeface="Twentieth Century"/>
          <a:cs typeface="Twentieth Century"/>
          <a:sym typeface="Twentieth Century"/>
        </a:defRPr>
      </a:lvl8pPr>
      <a:lvl9pPr marL="4214367" marR="0" indent="-398270" algn="l" defTabSz="914400" rtl="0" latinLnBrk="0">
        <a:lnSpc>
          <a:spcPct val="110000"/>
        </a:lnSpc>
        <a:spcBef>
          <a:spcPts val="300"/>
        </a:spcBef>
        <a:spcAft>
          <a:spcPts val="0"/>
        </a:spcAft>
        <a:buClrTx/>
        <a:buSzPts val="1600"/>
        <a:buFontTx/>
        <a:buChar char="◼"/>
        <a:tabLst/>
        <a:defRPr sz="1600" b="0" i="0" u="none" strike="noStrike" cap="none" spc="0" baseline="0">
          <a:solidFill>
            <a:schemeClr val="accent1"/>
          </a:solidFill>
          <a:uFillTx/>
          <a:latin typeface="Twentieth Century"/>
          <a:ea typeface="Twentieth Century"/>
          <a:cs typeface="Twentieth Century"/>
          <a:sym typeface="Twentieth Century"/>
        </a:defRPr>
      </a:lvl9pPr>
    </p:bodyStyle>
    <p:otherStyle>
      <a:lvl1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1pPr>
      <a:lvl2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2pPr>
      <a:lvl3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3pPr>
      <a:lvl4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4pPr>
      <a:lvl5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5pPr>
      <a:lvl6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6pPr>
      <a:lvl7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7pPr>
      <a:lvl8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8pPr>
      <a:lvl9pPr marL="0" marR="0" indent="0" algn="r" defTabSz="9144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Twentieth Century"/>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1BD5-5BF7-E298-EAED-6FD1FD66F14D}"/>
              </a:ext>
            </a:extLst>
          </p:cNvPr>
          <p:cNvSpPr>
            <a:spLocks noGrp="1"/>
          </p:cNvSpPr>
          <p:nvPr>
            <p:ph type="title"/>
          </p:nvPr>
        </p:nvSpPr>
        <p:spPr>
          <a:xfrm>
            <a:off x="581190" y="702154"/>
            <a:ext cx="11029618" cy="1880789"/>
          </a:xfrm>
        </p:spPr>
        <p:txBody>
          <a:bodyPr>
            <a:noAutofit/>
          </a:bodyPr>
          <a:lstStyle/>
          <a:p>
            <a:pPr algn="ctr"/>
            <a:r>
              <a:rPr lang="en-US" sz="6600" b="1"/>
              <a:t>Kingston City School District </a:t>
            </a:r>
            <a:br>
              <a:rPr lang="en-US" sz="6600" b="1"/>
            </a:br>
            <a:r>
              <a:rPr lang="en-US" sz="6600" b="1"/>
              <a:t>Board of Education</a:t>
            </a:r>
          </a:p>
        </p:txBody>
      </p:sp>
      <p:sp>
        <p:nvSpPr>
          <p:cNvPr id="3" name="Text Placeholder 2">
            <a:extLst>
              <a:ext uri="{FF2B5EF4-FFF2-40B4-BE49-F238E27FC236}">
                <a16:creationId xmlns:a16="http://schemas.microsoft.com/office/drawing/2014/main" id="{F77880A2-232E-DBA3-DD1B-83D1646779F3}"/>
              </a:ext>
            </a:extLst>
          </p:cNvPr>
          <p:cNvSpPr>
            <a:spLocks noGrp="1"/>
          </p:cNvSpPr>
          <p:nvPr>
            <p:ph type="body" idx="1"/>
          </p:nvPr>
        </p:nvSpPr>
        <p:spPr>
          <a:xfrm>
            <a:off x="1027522" y="2828041"/>
            <a:ext cx="10124387" cy="2073897"/>
          </a:xfrm>
        </p:spPr>
        <p:txBody>
          <a:bodyPr/>
          <a:lstStyle/>
          <a:p>
            <a:pPr marL="117603" indent="0" algn="ctr">
              <a:buNone/>
            </a:pPr>
            <a:endParaRPr lang="en-US" dirty="0"/>
          </a:p>
          <a:p>
            <a:pPr marL="117603" indent="0" algn="ctr">
              <a:buNone/>
            </a:pPr>
            <a:r>
              <a:rPr lang="en-US" sz="5400" dirty="0"/>
              <a:t>2025-2026 Goals</a:t>
            </a:r>
          </a:p>
        </p:txBody>
      </p:sp>
    </p:spTree>
    <p:extLst>
      <p:ext uri="{BB962C8B-B14F-4D97-AF65-F5344CB8AC3E}">
        <p14:creationId xmlns:p14="http://schemas.microsoft.com/office/powerpoint/2010/main" val="147692502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4" name="Google Shape;198;p17"/>
          <p:cNvGraphicFramePr/>
          <p:nvPr>
            <p:extLst>
              <p:ext uri="{D42A27DB-BD31-4B8C-83A1-F6EECF244321}">
                <p14:modId xmlns:p14="http://schemas.microsoft.com/office/powerpoint/2010/main" val="2268924627"/>
              </p:ext>
            </p:extLst>
          </p:nvPr>
        </p:nvGraphicFramePr>
        <p:xfrm>
          <a:off x="66783" y="65992"/>
          <a:ext cx="12058434" cy="7092242"/>
        </p:xfrm>
        <a:graphic>
          <a:graphicData uri="http://schemas.openxmlformats.org/drawingml/2006/table">
            <a:tbl>
              <a:tblPr>
                <a:tableStyleId>{4C3C2611-4C71-4FC5-86AE-919BDF0F9419}</a:tableStyleId>
              </a:tblPr>
              <a:tblGrid>
                <a:gridCol w="5943599">
                  <a:extLst>
                    <a:ext uri="{9D8B030D-6E8A-4147-A177-3AD203B41FA5}">
                      <a16:colId xmlns:a16="http://schemas.microsoft.com/office/drawing/2014/main" val="20000"/>
                    </a:ext>
                  </a:extLst>
                </a:gridCol>
                <a:gridCol w="1427632">
                  <a:extLst>
                    <a:ext uri="{9D8B030D-6E8A-4147-A177-3AD203B41FA5}">
                      <a16:colId xmlns:a16="http://schemas.microsoft.com/office/drawing/2014/main" val="3378949137"/>
                    </a:ext>
                  </a:extLst>
                </a:gridCol>
                <a:gridCol w="1696837">
                  <a:extLst>
                    <a:ext uri="{9D8B030D-6E8A-4147-A177-3AD203B41FA5}">
                      <a16:colId xmlns:a16="http://schemas.microsoft.com/office/drawing/2014/main" val="20002"/>
                    </a:ext>
                  </a:extLst>
                </a:gridCol>
                <a:gridCol w="2990366">
                  <a:extLst>
                    <a:ext uri="{9D8B030D-6E8A-4147-A177-3AD203B41FA5}">
                      <a16:colId xmlns:a16="http://schemas.microsoft.com/office/drawing/2014/main" val="20003"/>
                    </a:ext>
                  </a:extLst>
                </a:gridCol>
              </a:tblGrid>
              <a:tr h="646215">
                <a:tc>
                  <a:txBody>
                    <a:bodyPr/>
                    <a:lstStyle/>
                    <a:p>
                      <a:pPr algn="l">
                        <a:defRPr sz="1800"/>
                      </a:pPr>
                      <a:r>
                        <a:rPr sz="1400" b="1">
                          <a:solidFill>
                            <a:srgbClr val="FFFFFF"/>
                          </a:solidFill>
                          <a:latin typeface="Calibri"/>
                          <a:ea typeface="Calibri"/>
                          <a:cs typeface="Calibri"/>
                          <a:sym typeface="Calibri"/>
                        </a:rPr>
                        <a:t>ACTION/DEADLINE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tc>
                  <a:txBody>
                    <a:bodyPr/>
                    <a:lstStyle/>
                    <a:p>
                      <a:pPr algn="l">
                        <a:defRPr sz="1800"/>
                      </a:pPr>
                      <a:r>
                        <a:rPr lang="en-US" sz="1400" b="1" dirty="0">
                          <a:solidFill>
                            <a:srgbClr val="FFFFFF"/>
                          </a:solidFill>
                          <a:latin typeface="Calibri"/>
                          <a:ea typeface="Calibri"/>
                          <a:cs typeface="Calibri"/>
                          <a:sym typeface="Calibri"/>
                        </a:rPr>
                        <a:t>AUDIENCES</a:t>
                      </a:r>
                      <a:endParaRPr sz="1400" b="1" dirty="0">
                        <a:solidFill>
                          <a:srgbClr val="FFFFFF"/>
                        </a:solidFill>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a:solidFill>
                        <a:srgbClr val="000000"/>
                      </a:solidFill>
                    </a:lnT>
                    <a:lnB w="9525" cap="flat" cmpd="sng" algn="ctr">
                      <a:solidFill>
                        <a:srgbClr val="000000"/>
                      </a:solidFill>
                      <a:prstDash val="solid"/>
                      <a:round/>
                      <a:headEnd type="none" w="med" len="med"/>
                      <a:tailEnd type="none" w="med" len="med"/>
                    </a:lnB>
                    <a:solidFill>
                      <a:srgbClr val="9D2E46"/>
                    </a:solidFill>
                  </a:tcPr>
                </a:tc>
                <a:tc>
                  <a:txBody>
                    <a:bodyPr/>
                    <a:lstStyle/>
                    <a:p>
                      <a:pPr algn="l">
                        <a:defRPr sz="1800"/>
                      </a:pPr>
                      <a:r>
                        <a:rPr sz="1400" b="1">
                          <a:solidFill>
                            <a:srgbClr val="FFFFFF"/>
                          </a:solidFill>
                          <a:latin typeface="Calibri"/>
                          <a:ea typeface="Calibri"/>
                          <a:cs typeface="Calibri"/>
                          <a:sym typeface="Calibri"/>
                        </a:rPr>
                        <a:t>PERSON(S) RESPONSIBLE RESOURCES</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tc>
                  <a:txBody>
                    <a:bodyPr/>
                    <a:lstStyle/>
                    <a:p>
                      <a:pPr algn="l">
                        <a:defRPr sz="1800"/>
                      </a:pPr>
                      <a:r>
                        <a:rPr sz="1400" b="1">
                          <a:solidFill>
                            <a:srgbClr val="FFFFFF"/>
                          </a:solidFill>
                          <a:latin typeface="Calibri"/>
                          <a:ea typeface="Calibri"/>
                          <a:cs typeface="Calibri"/>
                          <a:sym typeface="Calibri"/>
                        </a:rPr>
                        <a:t>EVALUATIVE MEASURE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extLst>
                  <a:ext uri="{0D108BD9-81ED-4DB2-BD59-A6C34878D82A}">
                    <a16:rowId xmlns:a16="http://schemas.microsoft.com/office/drawing/2014/main" val="10000"/>
                  </a:ext>
                </a:extLst>
              </a:tr>
              <a:tr h="255830">
                <a:tc gridSpan="4">
                  <a:txBody>
                    <a:bodyPr/>
                    <a:lstStyle/>
                    <a:p>
                      <a:pPr algn="ctr">
                        <a:defRPr sz="1800"/>
                      </a:pPr>
                      <a:r>
                        <a:rPr sz="1400" dirty="0">
                          <a:latin typeface="Calibri"/>
                          <a:ea typeface="Calibri"/>
                          <a:cs typeface="Calibri"/>
                          <a:sym typeface="Calibri"/>
                        </a:rPr>
                        <a:t>GOAL 1: Support District Educational Plans And Outcomes</a:t>
                      </a:r>
                      <a:r>
                        <a:rPr lang="en-US" sz="1400" dirty="0">
                          <a:latin typeface="Calibri"/>
                          <a:ea typeface="Calibri"/>
                          <a:cs typeface="Calibri"/>
                          <a:sym typeface="Calibri"/>
                        </a:rPr>
                        <a:t>   Goal 1: Support District Educational Plans and Outcomes</a:t>
                      </a:r>
                      <a:endParaRPr sz="1400" dirty="0">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7328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Provide resources and support and monitor implementation for the district comprehensive improvement plan (DCIP), school comprehensive education plans (SCEP), the superintendent’s goals, and the DEI department as monitored by the Teaching and Learning Committee.</a:t>
                      </a:r>
                    </a:p>
                    <a:p>
                      <a:pPr marL="0" marR="0" lvl="0" indent="0" algn="l" defTabSz="914400" rtl="0" eaLnBrk="1" fontAlgn="auto" latinLnBrk="0" hangingPunct="1">
                        <a:lnSpc>
                          <a:spcPct val="100000"/>
                        </a:lnSpc>
                        <a:spcBef>
                          <a:spcPts val="0"/>
                        </a:spcBef>
                        <a:spcAft>
                          <a:spcPts val="0"/>
                        </a:spcAft>
                        <a:buClrTx/>
                        <a:buSzTx/>
                        <a:buFontTx/>
                        <a:buNone/>
                        <a:tabLst/>
                        <a:defRPr sz="1800"/>
                      </a:pPr>
                      <a:endParaRPr lang="en-US" sz="8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p>
                      <a:pPr lvl="0" algn="l"/>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A. Review disaggregated student data and facilitate communication to board regarding status and progress toward DCIP, SCEP, and DEI goals.</a:t>
                      </a:r>
                    </a:p>
                    <a:p>
                      <a:pPr algn="l"/>
                      <a:r>
                        <a:rPr lang="en-US" sz="1400" dirty="0">
                          <a:latin typeface="Calibri"/>
                          <a:ea typeface="Calibri"/>
                          <a:cs typeface="Calibri"/>
                          <a:sym typeface="Calibri"/>
                        </a:rPr>
                        <a:t>B</a:t>
                      </a:r>
                      <a:r>
                        <a:rPr lang="en-US" sz="1400" dirty="0">
                          <a:solidFill>
                            <a:schemeClr val="tx1"/>
                          </a:solidFill>
                          <a:latin typeface="Calibri"/>
                          <a:ea typeface="Calibri"/>
                          <a:cs typeface="Calibri"/>
                          <a:sym typeface="Calibri"/>
                        </a:rPr>
                        <a:t>. Support alignment between district goals, educational outcomes, and budget priorities.</a:t>
                      </a:r>
                      <a:endParaRPr lang="en-US" sz="1400" dirty="0">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800"/>
                      </a:pPr>
                      <a:r>
                        <a:rPr lang="en-US" sz="1400">
                          <a:latin typeface="Calibri"/>
                          <a:ea typeface="Calibri"/>
                          <a:cs typeface="Calibri"/>
                          <a:sym typeface="Calibri"/>
                        </a:rPr>
                        <a:t>KCSD School Board &amp; School Community </a:t>
                      </a:r>
                      <a:endParaRPr sz="140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w="9525" cap="flat" cmpd="sng" algn="ctr">
                      <a:solidFill>
                        <a:srgbClr val="000000"/>
                      </a:solidFill>
                      <a:prstDash val="solid"/>
                      <a:round/>
                      <a:headEnd type="none" w="med" len="med"/>
                      <a:tailEnd type="none" w="med" len="med"/>
                    </a:lnB>
                  </a:tcPr>
                </a:tc>
                <a:tc>
                  <a:txBody>
                    <a:bodyPr/>
                    <a:lstStyle/>
                    <a:p>
                      <a:pPr algn="l">
                        <a:defRPr sz="1800"/>
                      </a:pPr>
                      <a:r>
                        <a:rPr sz="1400" dirty="0">
                          <a:latin typeface="Calibri" panose="020F0502020204030204" pitchFamily="34" charset="0"/>
                          <a:cs typeface="Calibri" panose="020F0502020204030204" pitchFamily="34" charset="0"/>
                          <a:sym typeface="Arial"/>
                        </a:rPr>
                        <a:t>T&amp;L Committee, DEI Office</a:t>
                      </a:r>
                      <a:r>
                        <a:rPr lang="en-US" sz="1400" dirty="0">
                          <a:latin typeface="Calibri" panose="020F0502020204030204" pitchFamily="34" charset="0"/>
                          <a:cs typeface="Calibri" panose="020F0502020204030204" pitchFamily="34" charset="0"/>
                          <a:sym typeface="Arial"/>
                        </a:rPr>
                        <a:t>, KCSD school board. </a:t>
                      </a:r>
                      <a:r>
                        <a:rPr sz="1400" dirty="0">
                          <a:latin typeface="Calibri" panose="020F0502020204030204" pitchFamily="34" charset="0"/>
                          <a:cs typeface="Calibri" panose="020F0502020204030204" pitchFamily="34" charset="0"/>
                          <a:sym typeface="Arial"/>
                        </a:rPr>
                        <a:t> </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marL="285750" indent="-285750" algn="l">
                        <a:buFont typeface="Arial" panose="020B0604020202020204" pitchFamily="34" charset="0"/>
                        <a:buChar char="•"/>
                        <a:defRPr sz="1800"/>
                      </a:pPr>
                      <a:r>
                        <a:rPr lang="en-US" sz="1400" i="0" dirty="0">
                          <a:solidFill>
                            <a:schemeClr val="tx1"/>
                          </a:solidFill>
                          <a:latin typeface="Calibri"/>
                          <a:ea typeface="Calibri"/>
                          <a:cs typeface="Calibri"/>
                          <a:sym typeface="Calibri"/>
                        </a:rPr>
                        <a:t>Reports from the Teaching and Learning Committee and Superintendent.</a:t>
                      </a:r>
                    </a:p>
                    <a:p>
                      <a:pPr algn="l">
                        <a:defRPr sz="1800"/>
                      </a:pPr>
                      <a:endParaRPr lang="en-US" sz="1400" i="0" dirty="0">
                        <a:solidFill>
                          <a:schemeClr val="tx1"/>
                        </a:solidFill>
                        <a:latin typeface="Calibri"/>
                        <a:ea typeface="Calibri"/>
                        <a:cs typeface="Calibri"/>
                        <a:sym typeface="Calibri"/>
                      </a:endParaRPr>
                    </a:p>
                    <a:p>
                      <a:pPr marL="285750" indent="-285750" algn="l">
                        <a:buFont typeface="Arial" panose="020B0604020202020204" pitchFamily="34" charset="0"/>
                        <a:buChar char="•"/>
                        <a:defRPr sz="1800"/>
                      </a:pPr>
                      <a:r>
                        <a:rPr lang="en-US" sz="1400" i="0" dirty="0">
                          <a:solidFill>
                            <a:schemeClr val="tx1"/>
                          </a:solidFill>
                          <a:latin typeface="Calibri"/>
                          <a:ea typeface="Calibri"/>
                          <a:cs typeface="Calibri"/>
                          <a:sym typeface="Calibri"/>
                        </a:rPr>
                        <a:t>Annual review of student performance data and progress reports</a:t>
                      </a:r>
                      <a:endParaRPr sz="1400" i="0" dirty="0">
                        <a:solidFill>
                          <a:schemeClr val="tx1"/>
                        </a:solidFill>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extLst>
                  <a:ext uri="{0D108BD9-81ED-4DB2-BD59-A6C34878D82A}">
                    <a16:rowId xmlns:a16="http://schemas.microsoft.com/office/drawing/2014/main" val="10002"/>
                  </a:ext>
                </a:extLst>
              </a:tr>
              <a:tr h="240048">
                <a:tc gridSpan="4">
                  <a:txBody>
                    <a:bodyPr/>
                    <a:lstStyle/>
                    <a:p>
                      <a:pPr algn="ctr">
                        <a:defRPr sz="1800"/>
                      </a:pPr>
                      <a:r>
                        <a:rPr sz="1400" dirty="0">
                          <a:latin typeface="Calibri"/>
                          <a:ea typeface="Calibri"/>
                          <a:cs typeface="Calibri"/>
                          <a:sym typeface="Calibri"/>
                        </a:rPr>
                        <a:t>GOAL 2: Promote Equity</a:t>
                      </a:r>
                      <a:r>
                        <a:rPr lang="en-US" sz="1400" dirty="0">
                          <a:latin typeface="Calibri"/>
                          <a:ea typeface="Calibri"/>
                          <a:cs typeface="Calibri"/>
                          <a:sym typeface="Calibri"/>
                        </a:rPr>
                        <a:t>, Diversity, Inclusion, and Belonging</a:t>
                      </a:r>
                      <a:endParaRPr sz="1400" dirty="0">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510360">
                <a:tc>
                  <a:txBody>
                    <a:bodyPr/>
                    <a:lstStyle/>
                    <a:p>
                      <a:pPr algn="l"/>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Promote equity in academic opportunity, extracurricular participation, social emotional learning, and discipline practices in the KCSD by monitoring and supporting the implementation of equity objectives through Superintendent’s regular reports to the BOE, as per the annotated calendar.</a:t>
                      </a:r>
                    </a:p>
                    <a:p>
                      <a:pPr algn="l"/>
                      <a:endPar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330" b="0" i="0" u="none" strike="noStrike" cap="none" spc="0" baseline="0" dirty="0">
                          <a:solidFill>
                            <a:schemeClr val="tx1"/>
                          </a:solidFill>
                          <a:effectLst/>
                          <a:uFillTx/>
                          <a:latin typeface="Calibri" panose="020F0502020204030204" pitchFamily="34" charset="0"/>
                          <a:ea typeface="+mj-ea"/>
                          <a:cs typeface="Calibri" panose="020F0502020204030204" pitchFamily="34" charset="0"/>
                          <a:sym typeface="Twentieth Century"/>
                        </a:rPr>
                        <a:t>A. Identify and address barriers that interfere with equitable practices across the district.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30" b="0" i="0" u="none" strike="noStrike" cap="none" spc="0" baseline="0" dirty="0">
                          <a:solidFill>
                            <a:schemeClr val="tx1"/>
                          </a:solidFill>
                          <a:effectLst/>
                          <a:uFillTx/>
                          <a:latin typeface="Calibri" panose="020F0502020204030204" pitchFamily="34" charset="0"/>
                          <a:ea typeface="+mj-ea"/>
                          <a:cs typeface="Calibri" panose="020F0502020204030204" pitchFamily="34" charset="0"/>
                          <a:sym typeface="Twentieth Century"/>
                        </a:rPr>
                        <a:t>B. Support ongoing professional development to sustain an inclusive KCSD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30" b="0" i="0" u="none" strike="noStrike" cap="none" spc="0" baseline="0" dirty="0">
                          <a:solidFill>
                            <a:schemeClr val="tx1"/>
                          </a:solidFill>
                          <a:effectLst/>
                          <a:uFillTx/>
                          <a:latin typeface="Calibri" panose="020F0502020204030204" pitchFamily="34" charset="0"/>
                          <a:ea typeface="+mj-ea"/>
                          <a:cs typeface="Calibri" panose="020F0502020204030204" pitchFamily="34" charset="0"/>
                          <a:sym typeface="Twentieth Century"/>
                        </a:rPr>
                        <a:t>C. Review and revise policies to promote equity and belonging in hiring, retention, and student experiences.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30" b="0" i="0" u="none" strike="noStrike" cap="none" spc="0" baseline="0" dirty="0">
                          <a:solidFill>
                            <a:schemeClr val="tx1"/>
                          </a:solidFill>
                          <a:effectLst/>
                          <a:uFillTx/>
                          <a:latin typeface="Calibri" panose="020F0502020204030204" pitchFamily="34" charset="0"/>
                          <a:ea typeface="+mj-ea"/>
                          <a:cs typeface="Calibri" panose="020F0502020204030204" pitchFamily="34" charset="0"/>
                          <a:sym typeface="Twentieth Century"/>
                        </a:rPr>
                        <a:t>D. Support equitable resource allocation through policy and budget oversight.</a:t>
                      </a:r>
                      <a:endPar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p>
                      <a:pPr algn="l"/>
                      <a:endParaRPr lang="en-US" sz="900" b="0" i="0" u="none" strike="noStrike" cap="none" spc="0" baseline="0" dirty="0">
                        <a:solidFill>
                          <a:srgbClr val="000000"/>
                        </a:solidFill>
                        <a:effectLst/>
                        <a:uFillTx/>
                        <a:latin typeface="+mj-lt"/>
                        <a:ea typeface="+mj-ea"/>
                        <a:cs typeface="+mj-cs"/>
                        <a:sym typeface="Twentieth Century"/>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800"/>
                      </a:pPr>
                      <a:r>
                        <a:rPr lang="en-US" sz="1400" dirty="0">
                          <a:latin typeface="Calibri"/>
                          <a:ea typeface="Calibri"/>
                          <a:cs typeface="Calibri"/>
                          <a:sym typeface="Calibri"/>
                        </a:rPr>
                        <a:t>KCSD school Community</a:t>
                      </a:r>
                      <a:endParaRPr sz="1400" dirty="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w="9525" cap="flat" cmpd="sng" algn="ctr">
                      <a:solidFill>
                        <a:srgbClr val="000000"/>
                      </a:solidFill>
                      <a:prstDash val="solid"/>
                      <a:round/>
                      <a:headEnd type="none" w="med" len="med"/>
                      <a:tailEnd type="none" w="med" len="med"/>
                    </a:lnB>
                  </a:tcPr>
                </a:tc>
                <a:tc>
                  <a:txBody>
                    <a:bodyPr/>
                    <a:lstStyle/>
                    <a:p>
                      <a:pPr algn="l">
                        <a:defRPr sz="1800"/>
                      </a:pPr>
                      <a:r>
                        <a:rPr lang="en-US" sz="1400" dirty="0">
                          <a:latin typeface="Calibri"/>
                          <a:ea typeface="Calibri"/>
                          <a:cs typeface="Calibri"/>
                          <a:sym typeface="Calibri"/>
                        </a:rPr>
                        <a:t>KCSD school board, p</a:t>
                      </a:r>
                      <a:r>
                        <a:rPr sz="1400" dirty="0">
                          <a:latin typeface="Calibri"/>
                          <a:ea typeface="Calibri"/>
                          <a:cs typeface="Calibri"/>
                          <a:sym typeface="Calibri"/>
                        </a:rPr>
                        <a:t>olicy </a:t>
                      </a:r>
                      <a:r>
                        <a:rPr lang="en-US" sz="1400" dirty="0">
                          <a:latin typeface="Calibri"/>
                          <a:ea typeface="Calibri"/>
                          <a:cs typeface="Calibri"/>
                          <a:sym typeface="Calibri"/>
                        </a:rPr>
                        <a:t>c</a:t>
                      </a:r>
                      <a:r>
                        <a:rPr sz="1400" dirty="0">
                          <a:latin typeface="Calibri"/>
                          <a:ea typeface="Calibri"/>
                          <a:cs typeface="Calibri"/>
                          <a:sym typeface="Calibri"/>
                        </a:rPr>
                        <a:t>ommittee, T&amp;L </a:t>
                      </a:r>
                      <a:r>
                        <a:rPr lang="en-US" sz="1400" dirty="0">
                          <a:latin typeface="Calibri"/>
                          <a:ea typeface="Calibri"/>
                          <a:cs typeface="Calibri"/>
                          <a:sym typeface="Calibri"/>
                        </a:rPr>
                        <a:t>c</a:t>
                      </a:r>
                      <a:r>
                        <a:rPr sz="1400" dirty="0">
                          <a:latin typeface="Calibri"/>
                          <a:ea typeface="Calibri"/>
                          <a:cs typeface="Calibri"/>
                          <a:sym typeface="Calibri"/>
                        </a:rPr>
                        <a:t>ommittee.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marL="285750" indent="-285750" algn="l">
                        <a:buSzPct val="100000"/>
                        <a:buFont typeface="Arial" panose="020B0604020202020204" pitchFamily="34" charset="0"/>
                        <a:buChar char="•"/>
                        <a:defRPr sz="1400">
                          <a:latin typeface="Calibri"/>
                          <a:ea typeface="Calibri"/>
                          <a:cs typeface="Calibri"/>
                          <a:sym typeface="Calibri"/>
                        </a:defRPr>
                      </a:pPr>
                      <a:r>
                        <a:rPr dirty="0"/>
                        <a:t>Budget </a:t>
                      </a:r>
                      <a:r>
                        <a:rPr lang="en-US" dirty="0"/>
                        <a:t>p</a:t>
                      </a:r>
                      <a:r>
                        <a:rPr dirty="0"/>
                        <a:t>riorities</a:t>
                      </a:r>
                      <a:r>
                        <a:rPr lang="en-US" dirty="0"/>
                        <a:t> r</a:t>
                      </a:r>
                      <a:r>
                        <a:rPr dirty="0"/>
                        <a:t>eflect </a:t>
                      </a:r>
                      <a:r>
                        <a:rPr lang="en-US" dirty="0"/>
                        <a:t>e</a:t>
                      </a:r>
                      <a:r>
                        <a:rPr dirty="0"/>
                        <a:t>quity</a:t>
                      </a:r>
                      <a:endParaRPr lang="en-US" dirty="0"/>
                    </a:p>
                    <a:p>
                      <a:pPr marL="285750" indent="-285750" algn="l">
                        <a:buSzPct val="100000"/>
                        <a:buFont typeface="Arial" panose="020B0604020202020204" pitchFamily="34" charset="0"/>
                        <a:buChar char="•"/>
                        <a:defRPr sz="1400">
                          <a:latin typeface="Calibri"/>
                          <a:ea typeface="Calibri"/>
                          <a:cs typeface="Calibri"/>
                          <a:sym typeface="Calibri"/>
                        </a:defRPr>
                      </a:pPr>
                      <a:r>
                        <a:rPr lang="en-US" dirty="0"/>
                        <a:t>Disaggregated r</a:t>
                      </a:r>
                      <a:r>
                        <a:rPr dirty="0"/>
                        <a:t>eports </a:t>
                      </a:r>
                      <a:r>
                        <a:rPr lang="en-US" dirty="0"/>
                        <a:t>f</a:t>
                      </a:r>
                      <a:r>
                        <a:rPr dirty="0"/>
                        <a:t>rom DEI </a:t>
                      </a:r>
                      <a:r>
                        <a:rPr lang="en-US" dirty="0"/>
                        <a:t>office, Safety, and T&amp;L Committee</a:t>
                      </a:r>
                    </a:p>
                    <a:p>
                      <a:pPr marL="285750" indent="-285750" algn="l">
                        <a:buSzPct val="100000"/>
                        <a:buFont typeface="Arial" panose="020B0604020202020204" pitchFamily="34" charset="0"/>
                        <a:buChar char="•"/>
                        <a:defRPr sz="1400">
                          <a:latin typeface="Calibri"/>
                          <a:ea typeface="Calibri"/>
                          <a:cs typeface="Calibri"/>
                          <a:sym typeface="Calibri"/>
                        </a:defRPr>
                      </a:pPr>
                      <a:r>
                        <a:rPr lang="en-US" dirty="0"/>
                        <a:t>Reports from Policy committee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extLst>
                  <a:ext uri="{0D108BD9-81ED-4DB2-BD59-A6C34878D82A}">
                    <a16:rowId xmlns:a16="http://schemas.microsoft.com/office/drawing/2014/main" val="10004"/>
                  </a:ext>
                </a:extLst>
              </a:tr>
              <a:tr h="233924">
                <a:tc gridSpan="4">
                  <a:txBody>
                    <a:bodyPr/>
                    <a:lstStyle/>
                    <a:p>
                      <a:pPr algn="ctr">
                        <a:defRPr sz="1400">
                          <a:latin typeface="Calibri"/>
                          <a:ea typeface="Calibri"/>
                          <a:cs typeface="Calibri"/>
                          <a:sym typeface="Calibri"/>
                        </a:defRPr>
                      </a:pPr>
                      <a:r>
                        <a:rPr lang="en-US" dirty="0"/>
                        <a:t>GOAL 3: Promote BOE Development </a:t>
                      </a:r>
                      <a:endParaRPr dirty="0"/>
                    </a:p>
                  </a:txBody>
                  <a:tcPr marL="14375" marR="14375" marT="14375" marB="14375" horzOverflow="overflow">
                    <a:lnL>
                      <a:solidFill>
                        <a:srgbClr val="000000"/>
                      </a:solidFill>
                    </a:lnL>
                    <a:lnR>
                      <a:solidFill>
                        <a:srgbClr val="000000"/>
                      </a:solidFill>
                    </a:lnR>
                    <a:lnT>
                      <a:solidFill>
                        <a:srgbClr val="000000"/>
                      </a:solidFill>
                    </a:lnT>
                    <a:lnB w="9525"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pPr algn="l">
                        <a:defRPr sz="1400">
                          <a:latin typeface="Calibri"/>
                          <a:ea typeface="Calibri"/>
                          <a:cs typeface="Calibri"/>
                          <a:sym typeface="Calibri"/>
                        </a:defRPr>
                      </a:pPr>
                      <a:endParaRPr/>
                    </a:p>
                  </a:txBody>
                  <a:tcPr marL="14375" marR="14375" marT="14375" marB="1437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solidFill>
                        <a:srgbClr val="000000"/>
                      </a:solidFill>
                    </a:lnT>
                    <a:lnB w="9525" cap="flat" cmpd="sng" algn="ctr">
                      <a:solidFill>
                        <a:srgbClr val="000000"/>
                      </a:solidFill>
                      <a:prstDash val="solid"/>
                      <a:round/>
                      <a:headEnd type="none" w="med" len="med"/>
                      <a:tailEnd type="none" w="med" len="med"/>
                    </a:lnB>
                  </a:tcPr>
                </a:tc>
                <a:tc hMerge="1">
                  <a:txBody>
                    <a:bodyPr/>
                    <a:lstStyle/>
                    <a:p>
                      <a:pPr algn="l">
                        <a:defRPr sz="1400">
                          <a:latin typeface="Calibri"/>
                          <a:ea typeface="Calibri"/>
                          <a:cs typeface="Calibri"/>
                          <a:sym typeface="Calibri"/>
                        </a:defRPr>
                      </a:pPr>
                      <a:endParaRPr lang="en-US"/>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a:solidFill>
                        <a:srgbClr val="000000"/>
                      </a:solid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7482155"/>
                  </a:ext>
                </a:extLst>
              </a:tr>
              <a:tr h="1291606">
                <a:tc>
                  <a:txBody>
                    <a:bodyPr/>
                    <a:lstStyle/>
                    <a:p>
                      <a:pPr algn="l"/>
                      <a:r>
                        <a:rPr lang="en-US" sz="13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A. Conduct a mid-year review of board goals.</a:t>
                      </a:r>
                    </a:p>
                    <a:p>
                      <a:pPr algn="l"/>
                      <a:r>
                        <a:rPr lang="en-US" sz="13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B. Conduct at least 2 BOE retreats, one of which focuses on internal communication</a:t>
                      </a:r>
                    </a:p>
                    <a:p>
                      <a:pPr marL="0" indent="0" algn="l">
                        <a:buNone/>
                      </a:pPr>
                      <a:r>
                        <a:rPr lang="en-US" sz="13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C. Ensure all new members complete required training by January.</a:t>
                      </a:r>
                    </a:p>
                    <a:p>
                      <a:pPr marL="0" indent="0" algn="l">
                        <a:buNone/>
                      </a:pPr>
                      <a:r>
                        <a:rPr lang="en-US" sz="13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D. Review and update a Board Handbook for Trustees and students representatives</a:t>
                      </a:r>
                    </a:p>
                    <a:p>
                      <a:pPr marL="0" indent="0" algn="l">
                        <a:buNone/>
                      </a:pPr>
                      <a:r>
                        <a:rPr lang="en-US" sz="13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E. Newly elected board officers will complete trainings.</a:t>
                      </a:r>
                    </a:p>
                    <a:p>
                      <a:pPr algn="l">
                        <a:defRPr sz="1400">
                          <a:latin typeface="Calibri"/>
                          <a:ea typeface="Calibri"/>
                          <a:cs typeface="Calibri"/>
                          <a:sym typeface="Calibri"/>
                        </a:defRPr>
                      </a:pPr>
                      <a:endParaRPr dirty="0"/>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400">
                          <a:latin typeface="Calibri"/>
                          <a:ea typeface="Calibri"/>
                          <a:cs typeface="Calibri"/>
                          <a:sym typeface="Calibri"/>
                        </a:defRPr>
                      </a:pPr>
                      <a:r>
                        <a:rPr lang="en-US" dirty="0"/>
                        <a:t>School board members</a:t>
                      </a:r>
                      <a:endParaRPr dirty="0"/>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a:solidFill>
                        <a:srgbClr val="000000"/>
                      </a:solidFill>
                    </a:lnB>
                  </a:tcPr>
                </a:tc>
                <a:tc>
                  <a:txBody>
                    <a:bodyPr/>
                    <a:lstStyle/>
                    <a:p>
                      <a:pPr algn="l">
                        <a:defRPr sz="1400">
                          <a:latin typeface="Calibri"/>
                          <a:ea typeface="Calibri"/>
                          <a:cs typeface="Calibri"/>
                          <a:sym typeface="Calibri"/>
                        </a:defRPr>
                      </a:pPr>
                      <a:r>
                        <a:rPr lang="en-US" dirty="0"/>
                        <a:t>Board clerk and president, BOE members</a:t>
                      </a:r>
                      <a:endParaRPr dirty="0"/>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marL="285750" indent="-285750" algn="l">
                        <a:buFont typeface="Arial" panose="020B0604020202020204" pitchFamily="34" charset="0"/>
                        <a:buChar char="•"/>
                        <a:defRPr sz="1400">
                          <a:latin typeface="Calibri"/>
                          <a:ea typeface="Calibri"/>
                          <a:cs typeface="Calibri"/>
                          <a:sym typeface="Calibri"/>
                        </a:defRPr>
                      </a:pPr>
                      <a:r>
                        <a:rPr lang="en-US" dirty="0"/>
                        <a:t>Mid-year goal review (January 22).</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6" name="Google Shape;204;p18"/>
          <p:cNvGraphicFramePr/>
          <p:nvPr>
            <p:extLst>
              <p:ext uri="{D42A27DB-BD31-4B8C-83A1-F6EECF244321}">
                <p14:modId xmlns:p14="http://schemas.microsoft.com/office/powerpoint/2010/main" val="4229825136"/>
              </p:ext>
            </p:extLst>
          </p:nvPr>
        </p:nvGraphicFramePr>
        <p:xfrm>
          <a:off x="-17417" y="123290"/>
          <a:ext cx="12209418" cy="6893407"/>
        </p:xfrm>
        <a:graphic>
          <a:graphicData uri="http://schemas.openxmlformats.org/drawingml/2006/table">
            <a:tbl>
              <a:tblPr>
                <a:tableStyleId>{4C3C2611-4C71-4FC5-86AE-919BDF0F9419}</a:tableStyleId>
              </a:tblPr>
              <a:tblGrid>
                <a:gridCol w="4188725">
                  <a:extLst>
                    <a:ext uri="{9D8B030D-6E8A-4147-A177-3AD203B41FA5}">
                      <a16:colId xmlns:a16="http://schemas.microsoft.com/office/drawing/2014/main" val="20000"/>
                    </a:ext>
                  </a:extLst>
                </a:gridCol>
                <a:gridCol w="1726058">
                  <a:extLst>
                    <a:ext uri="{9D8B030D-6E8A-4147-A177-3AD203B41FA5}">
                      <a16:colId xmlns:a16="http://schemas.microsoft.com/office/drawing/2014/main" val="425677293"/>
                    </a:ext>
                  </a:extLst>
                </a:gridCol>
                <a:gridCol w="2311686">
                  <a:extLst>
                    <a:ext uri="{9D8B030D-6E8A-4147-A177-3AD203B41FA5}">
                      <a16:colId xmlns:a16="http://schemas.microsoft.com/office/drawing/2014/main" val="2664591799"/>
                    </a:ext>
                  </a:extLst>
                </a:gridCol>
                <a:gridCol w="3982949">
                  <a:extLst>
                    <a:ext uri="{9D8B030D-6E8A-4147-A177-3AD203B41FA5}">
                      <a16:colId xmlns:a16="http://schemas.microsoft.com/office/drawing/2014/main" val="626624758"/>
                    </a:ext>
                  </a:extLst>
                </a:gridCol>
              </a:tblGrid>
              <a:tr h="425860">
                <a:tc>
                  <a:txBody>
                    <a:bodyPr/>
                    <a:lstStyle/>
                    <a:p>
                      <a:pPr algn="l">
                        <a:defRPr sz="1800"/>
                      </a:pPr>
                      <a:r>
                        <a:rPr sz="1400" b="1">
                          <a:solidFill>
                            <a:srgbClr val="FFFFFF"/>
                          </a:solidFill>
                          <a:latin typeface="Calibri"/>
                          <a:ea typeface="Calibri"/>
                          <a:cs typeface="Calibri"/>
                          <a:sym typeface="Calibri"/>
                        </a:rPr>
                        <a:t>ACTION/DEADLINE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tc>
                  <a:txBody>
                    <a:bodyPr/>
                    <a:lstStyle/>
                    <a:p>
                      <a:pPr algn="l">
                        <a:defRPr sz="1800"/>
                      </a:pPr>
                      <a:r>
                        <a:rPr lang="en-US" sz="1400" b="1">
                          <a:solidFill>
                            <a:srgbClr val="FFFFFF"/>
                          </a:solidFill>
                          <a:latin typeface="Calibri"/>
                          <a:ea typeface="Calibri"/>
                          <a:cs typeface="Calibri"/>
                          <a:sym typeface="Calibri"/>
                        </a:rPr>
                        <a:t>AUDIENCES</a:t>
                      </a:r>
                      <a:endParaRPr sz="1400" b="1">
                        <a:solidFill>
                          <a:srgbClr val="FFFFFF"/>
                        </a:solidFill>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a:solidFill>
                        <a:srgbClr val="000000"/>
                      </a:solidFill>
                    </a:lnT>
                    <a:lnB w="9525" cap="flat" cmpd="sng" algn="ctr">
                      <a:solidFill>
                        <a:srgbClr val="000000"/>
                      </a:solidFill>
                      <a:prstDash val="solid"/>
                      <a:round/>
                      <a:headEnd type="none" w="med" len="med"/>
                      <a:tailEnd type="none" w="med" len="med"/>
                    </a:lnB>
                    <a:solidFill>
                      <a:srgbClr val="9D2E46"/>
                    </a:solidFill>
                  </a:tcPr>
                </a:tc>
                <a:tc>
                  <a:txBody>
                    <a:bodyPr/>
                    <a:lstStyle/>
                    <a:p>
                      <a:pPr algn="l">
                        <a:defRPr sz="1800"/>
                      </a:pPr>
                      <a:r>
                        <a:rPr lang="en-US" sz="1400" b="1">
                          <a:solidFill>
                            <a:srgbClr val="FFFFFF"/>
                          </a:solidFill>
                          <a:latin typeface="Calibri"/>
                          <a:ea typeface="Calibri"/>
                          <a:cs typeface="Calibri"/>
                          <a:sym typeface="Calibri"/>
                        </a:rPr>
                        <a:t>PERSON(S) RESPONSIBLE RESOURCES</a:t>
                      </a:r>
                      <a:endParaRPr sz="1400" b="1">
                        <a:solidFill>
                          <a:srgbClr val="FFFFFF"/>
                        </a:solidFill>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a:solidFill>
                        <a:srgbClr val="000000"/>
                      </a:solidFill>
                    </a:lnT>
                    <a:lnB w="9525" cap="flat" cmpd="sng" algn="ctr">
                      <a:solidFill>
                        <a:srgbClr val="000000"/>
                      </a:solidFill>
                      <a:prstDash val="solid"/>
                      <a:round/>
                      <a:headEnd type="none" w="med" len="med"/>
                      <a:tailEnd type="none" w="med" len="med"/>
                    </a:lnB>
                    <a:solidFill>
                      <a:srgbClr val="9D2E46"/>
                    </a:solidFill>
                  </a:tcPr>
                </a:tc>
                <a:tc>
                  <a:txBody>
                    <a:bodyPr/>
                    <a:lstStyle/>
                    <a:p>
                      <a:pPr algn="l">
                        <a:defRPr sz="1800"/>
                      </a:pPr>
                      <a:r>
                        <a:rPr lang="en-US" sz="1400" b="1">
                          <a:solidFill>
                            <a:srgbClr val="FFFFFF"/>
                          </a:solidFill>
                          <a:latin typeface="Calibri"/>
                          <a:ea typeface="Calibri"/>
                          <a:cs typeface="Calibri"/>
                          <a:sym typeface="Calibri"/>
                        </a:rPr>
                        <a:t>EVALUATIVE MEASURE</a:t>
                      </a:r>
                      <a:endParaRPr sz="1400" b="1">
                        <a:solidFill>
                          <a:srgbClr val="FFFFFF"/>
                        </a:solidFill>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solidFill>
                        <a:srgbClr val="000000"/>
                      </a:solidFill>
                    </a:lnT>
                    <a:lnB w="9525" cap="flat" cmpd="sng" algn="ctr">
                      <a:solidFill>
                        <a:srgbClr val="000000"/>
                      </a:solidFill>
                      <a:prstDash val="solid"/>
                      <a:round/>
                      <a:headEnd type="none" w="med" len="med"/>
                      <a:tailEnd type="none" w="med" len="med"/>
                    </a:lnB>
                    <a:solidFill>
                      <a:srgbClr val="9D2E46"/>
                    </a:solidFill>
                  </a:tcPr>
                </a:tc>
                <a:extLst>
                  <a:ext uri="{0D108BD9-81ED-4DB2-BD59-A6C34878D82A}">
                    <a16:rowId xmlns:a16="http://schemas.microsoft.com/office/drawing/2014/main" val="10000"/>
                  </a:ext>
                </a:extLst>
              </a:tr>
              <a:tr h="226371">
                <a:tc gridSpan="4">
                  <a:txBody>
                    <a:bodyPr/>
                    <a:lstStyle/>
                    <a:p>
                      <a:pPr algn="ctr">
                        <a:defRPr sz="1800"/>
                      </a:pPr>
                      <a:endParaRPr sz="1400">
                        <a:latin typeface="Calibri"/>
                        <a:ea typeface="Calibri"/>
                        <a:cs typeface="Calibri"/>
                        <a:sym typeface="Calibri"/>
                      </a:endParaRPr>
                    </a:p>
                  </a:txBody>
                  <a:tcPr marL="14375" marR="14375" marT="14375" marB="14375" horzOverflow="overflow">
                    <a:lnL>
                      <a:solidFill>
                        <a:srgbClr val="000000"/>
                      </a:solidFill>
                    </a:lnL>
                    <a:lnR w="9525" cap="flat" cmpd="sng" algn="ctr">
                      <a:solidFill>
                        <a:srgbClr val="000000"/>
                      </a:solidFill>
                      <a:prstDash val="solid"/>
                      <a:round/>
                      <a:headEnd type="none" w="med" len="med"/>
                      <a:tailEnd type="none" w="med" len="med"/>
                    </a:lnR>
                    <a:lnT>
                      <a:solidFill>
                        <a:srgbClr val="000000"/>
                      </a:solidFill>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pPr algn="ctr">
                        <a:defRPr sz="1800"/>
                      </a:pPr>
                      <a:endParaRPr sz="140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1"/>
                  </a:ext>
                </a:extLst>
              </a:tr>
              <a:tr h="305295">
                <a:tc gridSpan="4">
                  <a:txBody>
                    <a:bodyPr/>
                    <a:lstStyle/>
                    <a:p>
                      <a:pPr algn="ctr">
                        <a:defRPr sz="1800"/>
                      </a:pPr>
                      <a:r>
                        <a:rPr sz="1400">
                          <a:latin typeface="Calibri"/>
                          <a:ea typeface="Calibri"/>
                          <a:cs typeface="Calibri"/>
                          <a:sym typeface="Calibri"/>
                        </a:rPr>
                        <a:t>GOAL 4: Promote Fiscal Responsibility</a:t>
                      </a:r>
                    </a:p>
                  </a:txBody>
                  <a:tcPr marL="14375" marR="14375" marT="14375" marB="14375" horzOverflow="overflow">
                    <a:lnL>
                      <a:solidFill>
                        <a:srgbClr val="000000"/>
                      </a:solid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tcPr>
                </a:tc>
                <a:tc hMerge="1">
                  <a:txBody>
                    <a:bodyPr/>
                    <a:lstStyle/>
                    <a:p>
                      <a:endParaRPr lang="en-US"/>
                    </a:p>
                  </a:txBody>
                  <a:tcPr>
                    <a:lnL w="9525" cap="flat" cmpd="sng" algn="ctr">
                      <a:solidFill>
                        <a:srgbClr val="000000"/>
                      </a:solidFill>
                      <a:prstDash val="solid"/>
                      <a:round/>
                      <a:headEnd type="none" w="med" len="med"/>
                      <a:tailEnd type="none" w="med" len="med"/>
                    </a:lnL>
                  </a:tcPr>
                </a:tc>
                <a:tc hMerge="1">
                  <a:txBody>
                    <a:bodyPr/>
                    <a:lstStyle/>
                    <a:p>
                      <a:pPr algn="ctr">
                        <a:defRPr sz="1800"/>
                      </a:pPr>
                      <a:endParaRPr sz="140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3"/>
                  </a:ext>
                </a:extLst>
              </a:tr>
              <a:tr h="2263297">
                <a:tc>
                  <a:txBody>
                    <a:bodyPr/>
                    <a:lstStyle/>
                    <a:p>
                      <a:pPr algn="l"/>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Ensure responsible fiscal management that balances educational excellence with taxpayer</a:t>
                      </a:r>
                    </a:p>
                    <a:p>
                      <a:pPr algn="l"/>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accountability. </a:t>
                      </a:r>
                    </a:p>
                    <a:p>
                      <a:pPr algn="l"/>
                      <a:endPar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p>
                      <a:pPr marL="228600" indent="-228600" algn="l">
                        <a:buAutoNum type="alphaUcPeriod"/>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Review and approve budget priorities that reflect Board and District goals.</a:t>
                      </a:r>
                    </a:p>
                    <a:p>
                      <a:pPr marL="228600" indent="-228600" algn="l">
                        <a:buAutoNum type="alphaUcPeriod"/>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Promote fiscal equity throughout the district.</a:t>
                      </a:r>
                    </a:p>
                    <a:p>
                      <a:pPr marL="228600" indent="-228600" algn="l">
                        <a:buAutoNum type="alphaUcPeriod"/>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Collaborate with Administration to maintain a transparent budget calendar and process.</a:t>
                      </a:r>
                    </a:p>
                    <a:p>
                      <a:pPr marL="228600" indent="-228600" algn="l">
                        <a:buAutoNum type="alphaUcPeriod"/>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Support responsible spending and long-term financial sustainability.</a:t>
                      </a:r>
                    </a:p>
                    <a:p>
                      <a:pPr marL="0" indent="0" algn="l">
                        <a:buNone/>
                      </a:pPr>
                      <a:endPar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r>
                        <a:rPr lang="en-US" sz="1400">
                          <a:latin typeface="Calibri"/>
                          <a:ea typeface="Calibri"/>
                          <a:cs typeface="Calibri"/>
                          <a:sym typeface="Calibri"/>
                        </a:rPr>
                        <a:t>KCSD taxpayers &amp; KCSD school board </a:t>
                      </a:r>
                      <a:endParaRPr lang="en-US"/>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w="9525" cap="flat" cmpd="sng" algn="ctr">
                      <a:solidFill>
                        <a:srgbClr val="000000"/>
                      </a:solidFill>
                      <a:prstDash val="solid"/>
                      <a:round/>
                      <a:headEnd type="none" w="med" len="med"/>
                      <a:tailEnd type="none" w="med" len="med"/>
                    </a:lnB>
                  </a:tcPr>
                </a:tc>
                <a:tc>
                  <a:txBody>
                    <a:bodyPr/>
                    <a:lstStyle/>
                    <a:p>
                      <a:pPr algn="l"/>
                      <a:r>
                        <a:rPr lang="en-US" sz="1400">
                          <a:latin typeface="Calibri"/>
                          <a:ea typeface="Calibri"/>
                          <a:cs typeface="Calibri"/>
                          <a:sym typeface="Calibri"/>
                        </a:rPr>
                        <a:t>KCSD School Board,  Superintendent, Business Office, Audit &amp; Finance Committee</a:t>
                      </a:r>
                      <a:endParaRPr lang="en-US"/>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w="9525" cap="flat" cmpd="sng" algn="ctr">
                      <a:solidFill>
                        <a:srgbClr val="000000"/>
                      </a:solidFill>
                      <a:prstDash val="solid"/>
                      <a:round/>
                      <a:headEnd type="none" w="med" len="med"/>
                      <a:tailEnd type="none" w="med" len="med"/>
                    </a:lnB>
                  </a:tcPr>
                </a:tc>
                <a:tc>
                  <a:txBody>
                    <a:bodyPr/>
                    <a:lstStyle/>
                    <a:p>
                      <a:pPr marL="285750" indent="-285750" algn="l">
                        <a:buFont typeface="Arial" panose="020B0604020202020204" pitchFamily="34" charset="0"/>
                        <a:buChar char="•"/>
                        <a:defRPr sz="1800"/>
                      </a:pPr>
                      <a:r>
                        <a:rPr lang="en-US" sz="1400" i="0" dirty="0">
                          <a:latin typeface="Calibri"/>
                          <a:ea typeface="Calibri"/>
                          <a:cs typeface="Calibri"/>
                          <a:sym typeface="Calibri"/>
                        </a:rPr>
                        <a:t>Budget discussions aligned with annotated calendar</a:t>
                      </a:r>
                    </a:p>
                    <a:p>
                      <a:pPr marL="285750" indent="-285750" algn="l">
                        <a:buFont typeface="Arial" panose="020B0604020202020204" pitchFamily="34" charset="0"/>
                        <a:buChar char="•"/>
                        <a:defRPr sz="1800"/>
                      </a:pPr>
                      <a:r>
                        <a:rPr lang="en-US" sz="1400" i="0" dirty="0">
                          <a:latin typeface="Calibri"/>
                          <a:ea typeface="Calibri"/>
                          <a:cs typeface="Calibri"/>
                          <a:sym typeface="Calibri"/>
                        </a:rPr>
                        <a:t>A&amp;F reports to board, including information on Resource Allocation Review</a:t>
                      </a:r>
                    </a:p>
                    <a:p>
                      <a:pPr marL="0" indent="0" algn="l">
                        <a:buFont typeface="Arial" panose="020B0604020202020204" pitchFamily="34" charset="0"/>
                        <a:buNone/>
                        <a:defRPr sz="1800"/>
                      </a:pPr>
                      <a:endParaRPr sz="1400" i="0" dirty="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6371">
                <a:tc gridSpan="4">
                  <a:txBody>
                    <a:bodyPr/>
                    <a:lstStyle/>
                    <a:p>
                      <a:pPr algn="ctr">
                        <a:defRPr sz="1800"/>
                      </a:pPr>
                      <a:r>
                        <a:rPr sz="1400">
                          <a:latin typeface="Calibri"/>
                          <a:ea typeface="Calibri"/>
                          <a:cs typeface="Calibri"/>
                          <a:sym typeface="Calibri"/>
                        </a:rPr>
                        <a:t>Goal 5: Enhancing Commun</a:t>
                      </a:r>
                      <a:r>
                        <a:rPr lang="en-US" sz="1400">
                          <a:latin typeface="Calibri"/>
                          <a:ea typeface="Calibri"/>
                          <a:cs typeface="Calibri"/>
                          <a:sym typeface="Calibri"/>
                        </a:rPr>
                        <a:t>ication</a:t>
                      </a:r>
                      <a:r>
                        <a:rPr sz="1400">
                          <a:latin typeface="Calibri"/>
                          <a:ea typeface="Calibri"/>
                          <a:cs typeface="Calibri"/>
                          <a:sym typeface="Calibri"/>
                        </a:rPr>
                        <a:t> &amp; Communi</a:t>
                      </a:r>
                      <a:r>
                        <a:rPr lang="en-US" sz="1400">
                          <a:latin typeface="Calibri"/>
                          <a:ea typeface="Calibri"/>
                          <a:cs typeface="Calibri"/>
                          <a:sym typeface="Calibri"/>
                        </a:rPr>
                        <a:t>ty Relations</a:t>
                      </a:r>
                      <a:endParaRPr sz="1400">
                        <a:latin typeface="Calibri"/>
                        <a:ea typeface="Calibri"/>
                        <a:cs typeface="Calibri"/>
                        <a:sym typeface="Calibri"/>
                      </a:endParaRPr>
                    </a:p>
                  </a:txBody>
                  <a:tcPr marL="14375" marR="14375" marT="14375" marB="14375" horzOverflow="overflow">
                    <a:lnL>
                      <a:solidFill>
                        <a:srgbClr val="000000"/>
                      </a:solidFill>
                    </a:lnL>
                    <a:lnR w="9525" cap="flat" cmpd="sng" algn="ctr">
                      <a:solidFill>
                        <a:srgbClr val="000000"/>
                      </a:solidFill>
                      <a:prstDash val="solid"/>
                      <a:round/>
                      <a:headEnd type="none" w="med" len="med"/>
                      <a:tailEnd type="none" w="med" len="med"/>
                    </a:lnR>
                    <a:lnT>
                      <a:solidFill>
                        <a:srgbClr val="000000"/>
                      </a:solidFill>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pPr algn="ctr">
                        <a:defRPr sz="1800"/>
                      </a:pPr>
                      <a:endParaRPr sz="140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5"/>
                  </a:ext>
                </a:extLst>
              </a:tr>
              <a:tr h="3187368">
                <a:tc>
                  <a:txBody>
                    <a:bodyPr/>
                    <a:lstStyle/>
                    <a:p>
                      <a:pPr algn="l"/>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Strengthen transparency, trust, and engagement between the Board and the KCSD community</a:t>
                      </a:r>
                    </a:p>
                    <a:p>
                      <a:pPr marL="0" indent="0" algn="l">
                        <a:buNone/>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A. Reps from BOE will attend scheduled open houses throughout the district to listen to community feedback.</a:t>
                      </a:r>
                    </a:p>
                    <a:p>
                      <a:pPr marL="0" indent="0" algn="l">
                        <a:buNone/>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B. Encourage Board presence at key school and community events.</a:t>
                      </a:r>
                    </a:p>
                    <a:p>
                      <a:pPr marL="0" indent="0" algn="l">
                        <a:buNone/>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C. Develop communications strategies and standards at communications retreat.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D. Provide timely and accessible updates on Board actions, priorities, and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p>
                      <a:pPr marL="342900" indent="-342900" algn="l">
                        <a:buAutoNum type="alphaUcPeriod" startAt="3"/>
                      </a:pPr>
                      <a:endParaRPr lang="en-US" sz="133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endParaRPr>
                    </a:p>
                    <a:p>
                      <a:pPr marL="0" indent="0" algn="l">
                        <a:buNone/>
                      </a:pPr>
                      <a:endParaRPr sz="1330" dirty="0"/>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800"/>
                      </a:pPr>
                      <a:r>
                        <a:rPr lang="en-US" sz="1400">
                          <a:latin typeface="Calibri"/>
                          <a:ea typeface="Calibri"/>
                          <a:cs typeface="Calibri"/>
                          <a:sym typeface="Calibri"/>
                        </a:rPr>
                        <a:t>KCSD community</a:t>
                      </a:r>
                    </a:p>
                    <a:p>
                      <a:pPr algn="l">
                        <a:defRPr sz="1800"/>
                      </a:pPr>
                      <a:endParaRPr lang="en-US" sz="1400">
                        <a:latin typeface="Calibri"/>
                        <a:ea typeface="Calibri"/>
                        <a:cs typeface="Calibri"/>
                        <a:sym typeface="Calibri"/>
                      </a:endParaRPr>
                    </a:p>
                    <a:p>
                      <a:pPr algn="l">
                        <a:defRPr sz="1800"/>
                      </a:pPr>
                      <a:r>
                        <a:rPr lang="en-US" sz="1400">
                          <a:latin typeface="Calibri"/>
                          <a:ea typeface="Calibri"/>
                          <a:cs typeface="Calibri"/>
                          <a:sym typeface="Calibri"/>
                        </a:rPr>
                        <a:t> </a:t>
                      </a:r>
                      <a:endParaRPr lang="en-US"/>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a:solidFill>
                        <a:srgbClr val="000000"/>
                      </a:solidFill>
                    </a:lnB>
                  </a:tcPr>
                </a:tc>
                <a:tc>
                  <a:txBody>
                    <a:bodyPr/>
                    <a:lstStyle/>
                    <a:p>
                      <a:pPr algn="l"/>
                      <a:r>
                        <a:rPr lang="en-US" sz="1400" dirty="0">
                          <a:latin typeface="Calibri"/>
                          <a:ea typeface="Calibri"/>
                          <a:cs typeface="Calibri"/>
                          <a:sym typeface="Calibri"/>
                        </a:rPr>
                        <a:t>Board clerk, vice president, trustees, &amp; communications office </a:t>
                      </a:r>
                      <a:endParaRPr lang="en-US" dirty="0"/>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a:solidFill>
                        <a:srgbClr val="000000"/>
                      </a:solidFill>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a:pPr>
                      <a:r>
                        <a:rPr lang="en-US" sz="1400" dirty="0">
                          <a:latin typeface="Calibri"/>
                          <a:ea typeface="Calibri"/>
                          <a:cs typeface="Calibri"/>
                          <a:sym typeface="Calibri"/>
                        </a:rPr>
                        <a:t>Community feedback and engagement data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a:pPr>
                      <a:endParaRPr lang="en-US" sz="1400" dirty="0">
                        <a:latin typeface="Calibri"/>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a:pPr>
                      <a:r>
                        <a:rPr lang="en-US" sz="1400" dirty="0">
                          <a:latin typeface="Calibri"/>
                          <a:ea typeface="Calibri"/>
                          <a:cs typeface="Calibri"/>
                          <a:sym typeface="Calibri"/>
                        </a:rPr>
                        <a:t>Annual review of communication effectiveness and responsiveness</a:t>
                      </a: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w="9525" cap="flat" cmpd="sng" algn="ctr">
                      <a:solidFill>
                        <a:srgbClr val="000000"/>
                      </a:solidFill>
                      <a:prstDash val="solid"/>
                      <a:round/>
                      <a:headEnd type="none" w="med" len="med"/>
                      <a:tailEnd type="none" w="med" len="med"/>
                    </a:lnT>
                    <a:lnB>
                      <a:solidFill>
                        <a:srgbClr val="000000"/>
                      </a:solidFill>
                    </a:lnB>
                  </a:tcPr>
                </a:tc>
                <a:extLst>
                  <a:ext uri="{0D108BD9-81ED-4DB2-BD59-A6C34878D82A}">
                    <a16:rowId xmlns:a16="http://schemas.microsoft.com/office/drawing/2014/main" val="10006"/>
                  </a:ext>
                </a:extLst>
              </a:tr>
            </a:tbl>
          </a:graphicData>
        </a:graphic>
      </p:graphicFrame>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oogle Shape;198;p17">
            <a:extLst>
              <a:ext uri="{FF2B5EF4-FFF2-40B4-BE49-F238E27FC236}">
                <a16:creationId xmlns:a16="http://schemas.microsoft.com/office/drawing/2014/main" id="{7C2D4800-9FD8-6DCE-E38D-3853A6079022}"/>
              </a:ext>
            </a:extLst>
          </p:cNvPr>
          <p:cNvGraphicFramePr/>
          <p:nvPr>
            <p:extLst>
              <p:ext uri="{D42A27DB-BD31-4B8C-83A1-F6EECF244321}">
                <p14:modId xmlns:p14="http://schemas.microsoft.com/office/powerpoint/2010/main" val="3311723154"/>
              </p:ext>
            </p:extLst>
          </p:nvPr>
        </p:nvGraphicFramePr>
        <p:xfrm>
          <a:off x="66783" y="65992"/>
          <a:ext cx="12058434" cy="6542916"/>
        </p:xfrm>
        <a:graphic>
          <a:graphicData uri="http://schemas.openxmlformats.org/drawingml/2006/table">
            <a:tbl>
              <a:tblPr>
                <a:tableStyleId>{4C3C2611-4C71-4FC5-86AE-919BDF0F9419}</a:tableStyleId>
              </a:tblPr>
              <a:tblGrid>
                <a:gridCol w="5943599">
                  <a:extLst>
                    <a:ext uri="{9D8B030D-6E8A-4147-A177-3AD203B41FA5}">
                      <a16:colId xmlns:a16="http://schemas.microsoft.com/office/drawing/2014/main" val="20000"/>
                    </a:ext>
                  </a:extLst>
                </a:gridCol>
                <a:gridCol w="1427632">
                  <a:extLst>
                    <a:ext uri="{9D8B030D-6E8A-4147-A177-3AD203B41FA5}">
                      <a16:colId xmlns:a16="http://schemas.microsoft.com/office/drawing/2014/main" val="3378949137"/>
                    </a:ext>
                  </a:extLst>
                </a:gridCol>
                <a:gridCol w="1696837">
                  <a:extLst>
                    <a:ext uri="{9D8B030D-6E8A-4147-A177-3AD203B41FA5}">
                      <a16:colId xmlns:a16="http://schemas.microsoft.com/office/drawing/2014/main" val="20002"/>
                    </a:ext>
                  </a:extLst>
                </a:gridCol>
                <a:gridCol w="2990366">
                  <a:extLst>
                    <a:ext uri="{9D8B030D-6E8A-4147-A177-3AD203B41FA5}">
                      <a16:colId xmlns:a16="http://schemas.microsoft.com/office/drawing/2014/main" val="20003"/>
                    </a:ext>
                  </a:extLst>
                </a:gridCol>
              </a:tblGrid>
              <a:tr h="606127">
                <a:tc>
                  <a:txBody>
                    <a:bodyPr/>
                    <a:lstStyle/>
                    <a:p>
                      <a:pPr algn="l">
                        <a:defRPr sz="1800"/>
                      </a:pPr>
                      <a:r>
                        <a:rPr sz="1400" b="1">
                          <a:solidFill>
                            <a:srgbClr val="FFFFFF"/>
                          </a:solidFill>
                          <a:latin typeface="Calibri"/>
                          <a:ea typeface="Calibri"/>
                          <a:cs typeface="Calibri"/>
                          <a:sym typeface="Calibri"/>
                        </a:rPr>
                        <a:t>ACTION/DEADLINE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tc>
                  <a:txBody>
                    <a:bodyPr/>
                    <a:lstStyle/>
                    <a:p>
                      <a:pPr algn="l">
                        <a:defRPr sz="1800"/>
                      </a:pPr>
                      <a:r>
                        <a:rPr lang="en-US" sz="1400" b="1">
                          <a:solidFill>
                            <a:srgbClr val="FFFFFF"/>
                          </a:solidFill>
                          <a:latin typeface="Calibri"/>
                          <a:ea typeface="Calibri"/>
                          <a:cs typeface="Calibri"/>
                          <a:sym typeface="Calibri"/>
                        </a:rPr>
                        <a:t>AUDIENCES</a:t>
                      </a:r>
                      <a:endParaRPr sz="1400" b="1">
                        <a:solidFill>
                          <a:srgbClr val="FFFFFF"/>
                        </a:solidFill>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a:solidFill>
                        <a:srgbClr val="000000"/>
                      </a:solidFill>
                    </a:lnT>
                    <a:lnB w="9525" cap="flat" cmpd="sng" algn="ctr">
                      <a:solidFill>
                        <a:srgbClr val="000000"/>
                      </a:solidFill>
                      <a:prstDash val="solid"/>
                      <a:round/>
                      <a:headEnd type="none" w="med" len="med"/>
                      <a:tailEnd type="none" w="med" len="med"/>
                    </a:lnB>
                    <a:solidFill>
                      <a:srgbClr val="9D2E46"/>
                    </a:solidFill>
                  </a:tcPr>
                </a:tc>
                <a:tc>
                  <a:txBody>
                    <a:bodyPr/>
                    <a:lstStyle/>
                    <a:p>
                      <a:pPr algn="l">
                        <a:defRPr sz="1800"/>
                      </a:pPr>
                      <a:r>
                        <a:rPr sz="1400" b="1">
                          <a:solidFill>
                            <a:srgbClr val="FFFFFF"/>
                          </a:solidFill>
                          <a:latin typeface="Calibri"/>
                          <a:ea typeface="Calibri"/>
                          <a:cs typeface="Calibri"/>
                          <a:sym typeface="Calibri"/>
                        </a:rPr>
                        <a:t>PERSON(S) RESPONSIBLE RESOURCES</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tc>
                  <a:txBody>
                    <a:bodyPr/>
                    <a:lstStyle/>
                    <a:p>
                      <a:pPr algn="l">
                        <a:defRPr sz="1800"/>
                      </a:pPr>
                      <a:r>
                        <a:rPr sz="1400" b="1">
                          <a:solidFill>
                            <a:srgbClr val="FFFFFF"/>
                          </a:solidFill>
                          <a:latin typeface="Calibri"/>
                          <a:ea typeface="Calibri"/>
                          <a:cs typeface="Calibri"/>
                          <a:sym typeface="Calibri"/>
                        </a:rPr>
                        <a:t>EVALUATIVE MEASURE</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9D2E46"/>
                    </a:solidFill>
                  </a:tcPr>
                </a:tc>
                <a:extLst>
                  <a:ext uri="{0D108BD9-81ED-4DB2-BD59-A6C34878D82A}">
                    <a16:rowId xmlns:a16="http://schemas.microsoft.com/office/drawing/2014/main" val="10000"/>
                  </a:ext>
                </a:extLst>
              </a:tr>
              <a:tr h="264783">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a:pPr>
                      <a:r>
                        <a:rPr sz="1400" dirty="0">
                          <a:latin typeface="Calibri"/>
                          <a:ea typeface="Calibri"/>
                          <a:cs typeface="Calibri"/>
                          <a:sym typeface="Calibri"/>
                        </a:rPr>
                        <a:t>GOAL </a:t>
                      </a:r>
                      <a:r>
                        <a:rPr lang="en-US" sz="1400" dirty="0">
                          <a:latin typeface="Calibri"/>
                          <a:ea typeface="Calibri"/>
                          <a:cs typeface="Calibri"/>
                          <a:sym typeface="Calibri"/>
                        </a:rPr>
                        <a:t>6</a:t>
                      </a:r>
                      <a:r>
                        <a:rPr sz="1400" dirty="0">
                          <a:latin typeface="Calibri"/>
                          <a:ea typeface="Calibri"/>
                          <a:cs typeface="Calibri"/>
                          <a:sym typeface="Calibri"/>
                        </a:rPr>
                        <a:t>: </a:t>
                      </a:r>
                      <a:r>
                        <a:rPr lang="en-US" sz="1400" b="0" i="0" u="none" strike="noStrike" cap="none" spc="0" baseline="0" dirty="0">
                          <a:solidFill>
                            <a:srgbClr val="000000"/>
                          </a:solidFill>
                          <a:effectLst/>
                          <a:uFillTx/>
                          <a:latin typeface="Calibri" panose="020F0502020204030204" pitchFamily="34" charset="0"/>
                          <a:ea typeface="+mj-ea"/>
                          <a:cs typeface="Calibri" panose="020F0502020204030204" pitchFamily="34" charset="0"/>
                          <a:sym typeface="Twentieth Century"/>
                        </a:rPr>
                        <a:t>Promote and support sustainability in an effort to address the climate crisis</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422371">
                <a:tc>
                  <a:txBody>
                    <a:bodyPr/>
                    <a:lstStyle/>
                    <a:p>
                      <a:pPr algn="l">
                        <a:defRPr sz="1400">
                          <a:latin typeface="Calibri"/>
                          <a:ea typeface="Calibri"/>
                          <a:cs typeface="Calibri"/>
                          <a:sym typeface="Calibri"/>
                        </a:defRPr>
                      </a:pPr>
                      <a:r>
                        <a:rPr lang="en-US" sz="1330" dirty="0">
                          <a:latin typeface="Calibri" panose="020F0502020204030204" pitchFamily="34" charset="0"/>
                          <a:ea typeface="Calibri" panose="020F0502020204030204" pitchFamily="34" charset="0"/>
                          <a:cs typeface="Calibri" panose="020F0502020204030204" pitchFamily="34" charset="0"/>
                        </a:rPr>
                        <a:t>Promote environmental responsibility and sustainability within district operations and</a:t>
                      </a:r>
                    </a:p>
                    <a:p>
                      <a:pPr algn="l">
                        <a:defRPr sz="1400">
                          <a:latin typeface="Calibri"/>
                          <a:ea typeface="Calibri"/>
                          <a:cs typeface="Calibri"/>
                          <a:sym typeface="Calibri"/>
                        </a:defRPr>
                      </a:pPr>
                      <a:r>
                        <a:rPr lang="en-US" sz="1330" dirty="0">
                          <a:latin typeface="Calibri" panose="020F0502020204030204" pitchFamily="34" charset="0"/>
                          <a:ea typeface="Calibri" panose="020F0502020204030204" pitchFamily="34" charset="0"/>
                          <a:cs typeface="Calibri" panose="020F0502020204030204" pitchFamily="34" charset="0"/>
                        </a:rPr>
                        <a:t>planning.</a:t>
                      </a:r>
                    </a:p>
                    <a:p>
                      <a:pPr algn="l">
                        <a:defRPr sz="1400">
                          <a:latin typeface="Calibri"/>
                          <a:ea typeface="Calibri"/>
                          <a:cs typeface="Calibri"/>
                          <a:sym typeface="Calibri"/>
                        </a:defRPr>
                      </a:pPr>
                      <a:endParaRPr lang="en-US" sz="1330" b="0" i="0" u="none" strike="noStrike" cap="none" spc="0" baseline="0"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sym typeface="Twentieth Century"/>
                      </a:endParaRPr>
                    </a:p>
                    <a:p>
                      <a:pPr algn="l"/>
                      <a:r>
                        <a:rPr lang="en-US" sz="1330" b="0" i="0" u="none" strike="noStrike" cap="none" spc="0" baseline="0"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sym typeface="Twentieth Century"/>
                        </a:rPr>
                        <a:t>A. Request annual updates from Board committees regarding sustainability and climate resilience</a:t>
                      </a:r>
                    </a:p>
                    <a:p>
                      <a:pPr algn="l"/>
                      <a:r>
                        <a:rPr lang="en-US" sz="1330" b="0" i="0" u="none" strike="noStrike" cap="none" spc="0" baseline="0"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sym typeface="Twentieth Century"/>
                        </a:rPr>
                        <a:t>efforts.</a:t>
                      </a:r>
                    </a:p>
                    <a:p>
                      <a:pPr algn="l"/>
                      <a:r>
                        <a:rPr lang="en-US" sz="1330" b="0" i="0" u="none" strike="noStrike" cap="none" spc="0" baseline="0"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sym typeface="Twentieth Century"/>
                        </a:rPr>
                        <a:t>B. Support initiatives that integrate environmental education and sustainable practices districtwide.</a:t>
                      </a:r>
                    </a:p>
                    <a:p>
                      <a:pPr algn="l"/>
                      <a:r>
                        <a:rPr lang="en-US" sz="1330" b="0" i="0" u="none" strike="noStrike" cap="none" spc="0" baseline="0" dirty="0">
                          <a:solidFill>
                            <a:srgbClr val="000000"/>
                          </a:solidFill>
                          <a:effectLst/>
                          <a:uFillTx/>
                          <a:latin typeface="Calibri" panose="020F0502020204030204" pitchFamily="34" charset="0"/>
                          <a:ea typeface="Calibri" panose="020F0502020204030204" pitchFamily="34" charset="0"/>
                          <a:cs typeface="Calibri" panose="020F0502020204030204" pitchFamily="34" charset="0"/>
                          <a:sym typeface="Twentieth Century"/>
                        </a:rPr>
                        <a:t>C. Collaborate with community organizations to advance sustainability goals.</a:t>
                      </a: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800"/>
                      </a:pPr>
                      <a:r>
                        <a:rPr lang="en-US" sz="1400">
                          <a:latin typeface="Calibri"/>
                          <a:ea typeface="Calibri"/>
                          <a:cs typeface="Calibri"/>
                          <a:sym typeface="Calibri"/>
                        </a:rPr>
                        <a:t>KCSD School Board</a:t>
                      </a:r>
                      <a:endParaRPr sz="140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w="9525" cap="flat" cmpd="sng" algn="ctr">
                      <a:solidFill>
                        <a:srgbClr val="000000"/>
                      </a:solidFill>
                      <a:prstDash val="solid"/>
                      <a:round/>
                      <a:headEnd type="none" w="med" len="med"/>
                      <a:tailEnd type="none" w="med" len="med"/>
                    </a:lnB>
                  </a:tcPr>
                </a:tc>
                <a:tc>
                  <a:txBody>
                    <a:bodyPr/>
                    <a:lstStyle/>
                    <a:p>
                      <a:pPr algn="l">
                        <a:defRPr sz="1800"/>
                      </a:pPr>
                      <a:r>
                        <a:rPr lang="en-US" sz="1400">
                          <a:latin typeface="Calibri" panose="020F0502020204030204" pitchFamily="34" charset="0"/>
                          <a:cs typeface="Calibri" panose="020F0502020204030204" pitchFamily="34" charset="0"/>
                          <a:sym typeface="Arial"/>
                        </a:rPr>
                        <a:t>Board Committees</a:t>
                      </a:r>
                      <a:endParaRPr sz="1400">
                        <a:latin typeface="Calibri" panose="020F0502020204030204" pitchFamily="34" charset="0"/>
                        <a:cs typeface="Calibri" panose="020F0502020204030204" pitchFamily="34" charset="0"/>
                        <a:sym typeface="Arial"/>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marL="285750" indent="-285750" algn="l">
                        <a:buSzPct val="100000"/>
                        <a:buFont typeface="Arial" panose="020B0604020202020204" pitchFamily="34" charset="0"/>
                        <a:buChar char="•"/>
                        <a:defRPr sz="1400">
                          <a:latin typeface="Calibri"/>
                          <a:ea typeface="Calibri"/>
                          <a:cs typeface="Calibri"/>
                          <a:sym typeface="Calibri"/>
                        </a:defRPr>
                      </a:pPr>
                      <a:r>
                        <a:rPr lang="en-US" dirty="0"/>
                        <a:t>Committee reports on sustainability goals.</a:t>
                      </a:r>
                    </a:p>
                    <a:p>
                      <a:pPr marL="285750" indent="-285750" algn="l">
                        <a:buSzPct val="100000"/>
                        <a:buFont typeface="Arial" panose="020B0604020202020204" pitchFamily="34" charset="0"/>
                        <a:buChar char="•"/>
                        <a:defRPr sz="1400">
                          <a:latin typeface="Calibri"/>
                          <a:ea typeface="Calibri"/>
                          <a:cs typeface="Calibri"/>
                          <a:sym typeface="Calibri"/>
                        </a:defRPr>
                      </a:pPr>
                      <a:r>
                        <a:rPr lang="en-US"/>
                        <a:t>Annual </a:t>
                      </a:r>
                      <a:r>
                        <a:rPr lang="en-US" dirty="0"/>
                        <a:t>update on district-wide environmental initiatives and outcomes</a:t>
                      </a:r>
                    </a:p>
                    <a:p>
                      <a:pPr algn="l">
                        <a:defRPr sz="1800"/>
                      </a:pPr>
                      <a:endParaRPr lang="en-US" sz="1400" dirty="0">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extLst>
                  <a:ext uri="{0D108BD9-81ED-4DB2-BD59-A6C34878D82A}">
                    <a16:rowId xmlns:a16="http://schemas.microsoft.com/office/drawing/2014/main" val="10002"/>
                  </a:ext>
                </a:extLst>
              </a:tr>
              <a:tr h="248449">
                <a:tc gridSpan="4">
                  <a:txBody>
                    <a:bodyPr/>
                    <a:lstStyle/>
                    <a:p>
                      <a:pPr algn="ctr">
                        <a:defRPr sz="1800"/>
                      </a:pPr>
                      <a:endParaRPr sz="1400">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solidFill>
                      <a:srgbClr val="D9D9D9"/>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928958">
                <a:tc>
                  <a:txBody>
                    <a:bodyPr/>
                    <a:lstStyle/>
                    <a:p>
                      <a:pPr algn="l"/>
                      <a:endParaRPr lang="en-US" sz="1400" b="0" i="0" u="none" strike="noStrike" cap="none" spc="0" baseline="0" dirty="0">
                        <a:solidFill>
                          <a:srgbClr val="000000"/>
                        </a:solidFill>
                        <a:effectLst/>
                        <a:uFillTx/>
                        <a:latin typeface="+mj-lt"/>
                        <a:ea typeface="+mj-ea"/>
                        <a:cs typeface="+mj-cs"/>
                        <a:sym typeface="Twentieth Century"/>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800"/>
                      </a:pPr>
                      <a:endParaRPr sz="1400">
                        <a:latin typeface="Calibri"/>
                        <a:ea typeface="Calibri"/>
                        <a:cs typeface="Calibri"/>
                        <a:sym typeface="Calibri"/>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w="9525" cap="flat" cmpd="sng" algn="ctr">
                      <a:solidFill>
                        <a:srgbClr val="000000"/>
                      </a:solidFill>
                      <a:prstDash val="solid"/>
                      <a:round/>
                      <a:headEnd type="none" w="med" len="med"/>
                      <a:tailEnd type="none" w="med" len="med"/>
                    </a:lnB>
                  </a:tcPr>
                </a:tc>
                <a:tc>
                  <a:txBody>
                    <a:bodyPr/>
                    <a:lstStyle/>
                    <a:p>
                      <a:pPr algn="l">
                        <a:defRPr sz="1800"/>
                      </a:pPr>
                      <a:endParaRPr sz="1400">
                        <a:latin typeface="Calibri"/>
                        <a:ea typeface="Calibri"/>
                        <a:cs typeface="Calibri"/>
                        <a:sym typeface="Calibri"/>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marL="285750" indent="-285750" algn="l">
                        <a:buSzPct val="100000"/>
                        <a:buFont typeface="Arial" panose="020B0604020202020204" pitchFamily="34" charset="0"/>
                        <a:buChar char="•"/>
                        <a:defRPr sz="1400">
                          <a:latin typeface="Calibri"/>
                          <a:ea typeface="Calibri"/>
                          <a:cs typeface="Calibri"/>
                          <a:sym typeface="Calibri"/>
                        </a:defRPr>
                      </a:pPr>
                      <a:endParaRPr lang="en-US" dirty="0"/>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extLst>
                  <a:ext uri="{0D108BD9-81ED-4DB2-BD59-A6C34878D82A}">
                    <a16:rowId xmlns:a16="http://schemas.microsoft.com/office/drawing/2014/main" val="10004"/>
                  </a:ext>
                </a:extLst>
              </a:tr>
              <a:tr h="225372">
                <a:tc gridSpan="4">
                  <a:txBody>
                    <a:bodyPr/>
                    <a:lstStyle/>
                    <a:p>
                      <a:pPr algn="ctr">
                        <a:defRPr sz="1400">
                          <a:latin typeface="Calibri"/>
                          <a:ea typeface="Calibri"/>
                          <a:cs typeface="Calibri"/>
                          <a:sym typeface="Calibri"/>
                        </a:defRPr>
                      </a:pPr>
                      <a:endParaRPr/>
                    </a:p>
                  </a:txBody>
                  <a:tcPr marL="14375" marR="14375" marT="14375" marB="14375" horzOverflow="overflow">
                    <a:lnL>
                      <a:solidFill>
                        <a:srgbClr val="000000"/>
                      </a:solidFill>
                    </a:lnL>
                    <a:lnR>
                      <a:solidFill>
                        <a:srgbClr val="000000"/>
                      </a:solidFill>
                    </a:lnR>
                    <a:lnT>
                      <a:solidFill>
                        <a:srgbClr val="000000"/>
                      </a:solidFill>
                    </a:lnT>
                    <a:lnB w="9525"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US"/>
                    </a:p>
                  </a:txBody>
                  <a:tcPr>
                    <a:lnL w="9525"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tcPr>
                </a:tc>
                <a:tc hMerge="1">
                  <a:txBody>
                    <a:bodyPr/>
                    <a:lstStyle/>
                    <a:p>
                      <a:pPr algn="l">
                        <a:defRPr sz="1400">
                          <a:latin typeface="Calibri"/>
                          <a:ea typeface="Calibri"/>
                          <a:cs typeface="Calibri"/>
                          <a:sym typeface="Calibri"/>
                        </a:defRPr>
                      </a:pPr>
                      <a:endParaRPr/>
                    </a:p>
                  </a:txBody>
                  <a:tcPr marL="14375" marR="14375" marT="14375" marB="14375"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solidFill>
                        <a:srgbClr val="000000"/>
                      </a:solidFill>
                    </a:lnT>
                    <a:lnB w="9525" cap="flat" cmpd="sng" algn="ctr">
                      <a:solidFill>
                        <a:srgbClr val="000000"/>
                      </a:solidFill>
                      <a:prstDash val="solid"/>
                      <a:round/>
                      <a:headEnd type="none" w="med" len="med"/>
                      <a:tailEnd type="none" w="med" len="med"/>
                    </a:lnB>
                  </a:tcPr>
                </a:tc>
                <a:tc hMerge="1">
                  <a:txBody>
                    <a:bodyPr/>
                    <a:lstStyle/>
                    <a:p>
                      <a:pPr algn="l">
                        <a:defRPr sz="1400">
                          <a:latin typeface="Calibri"/>
                          <a:ea typeface="Calibri"/>
                          <a:cs typeface="Calibri"/>
                          <a:sym typeface="Calibri"/>
                        </a:defRPr>
                      </a:pPr>
                      <a:endParaRPr lang="en-US"/>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T>
                      <a:solidFill>
                        <a:srgbClr val="000000"/>
                      </a:solidFill>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7482155"/>
                  </a:ext>
                </a:extLst>
              </a:tr>
              <a:tr h="1336808">
                <a:tc>
                  <a:txBody>
                    <a:bodyPr/>
                    <a:lstStyle/>
                    <a:p>
                      <a:pPr algn="l">
                        <a:defRPr sz="1400">
                          <a:latin typeface="Calibri"/>
                          <a:ea typeface="Calibri"/>
                          <a:cs typeface="Calibri"/>
                          <a:sym typeface="Calibri"/>
                        </a:defRPr>
                      </a:pPr>
                      <a:endParaRPr dirty="0"/>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algn="l">
                        <a:defRPr sz="1400">
                          <a:latin typeface="Calibri"/>
                          <a:ea typeface="Calibri"/>
                          <a:cs typeface="Calibri"/>
                          <a:sym typeface="Calibri"/>
                        </a:defRPr>
                      </a:pPr>
                      <a:endParaRPr/>
                    </a:p>
                  </a:txBody>
                  <a:tcPr marL="14375" marR="14375" marT="14375" marB="14375" horzOverflow="overflow">
                    <a:lnL w="9525" cap="flat" cmpd="sng" algn="ctr">
                      <a:solidFill>
                        <a:srgbClr val="000000"/>
                      </a:solidFill>
                      <a:prstDash val="solid"/>
                      <a:round/>
                      <a:headEnd type="none" w="med" len="med"/>
                      <a:tailEnd type="none" w="med" len="med"/>
                    </a:lnL>
                    <a:lnR>
                      <a:solidFill>
                        <a:srgbClr val="000000"/>
                      </a:solidFill>
                    </a:lnR>
                    <a:lnB>
                      <a:solidFill>
                        <a:srgbClr val="000000"/>
                      </a:solidFill>
                    </a:lnB>
                  </a:tcPr>
                </a:tc>
                <a:tc>
                  <a:txBody>
                    <a:bodyPr/>
                    <a:lstStyle/>
                    <a:p>
                      <a:pPr algn="l">
                        <a:defRPr sz="1400">
                          <a:latin typeface="Calibri"/>
                          <a:ea typeface="Calibri"/>
                          <a:cs typeface="Calibri"/>
                          <a:sym typeface="Calibri"/>
                        </a:defRPr>
                      </a:pPr>
                      <a:endParaRPr/>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tc>
                  <a:txBody>
                    <a:bodyPr/>
                    <a:lstStyle/>
                    <a:p>
                      <a:pPr marL="0" indent="0" algn="l">
                        <a:buFont typeface="Arial" panose="020B0604020202020204" pitchFamily="34" charset="0"/>
                        <a:buNone/>
                        <a:defRPr sz="1400">
                          <a:latin typeface="Calibri"/>
                          <a:ea typeface="Calibri"/>
                          <a:cs typeface="Calibri"/>
                          <a:sym typeface="Calibri"/>
                        </a:defRPr>
                      </a:pPr>
                      <a:endParaRPr lang="en-US" dirty="0"/>
                    </a:p>
                  </a:txBody>
                  <a:tcPr marL="14375" marR="14375" marT="14375" marB="14375" horzOverflow="overflow">
                    <a:lnL>
                      <a:solidFill>
                        <a:srgbClr val="000000"/>
                      </a:solidFill>
                    </a:lnL>
                    <a:lnR>
                      <a:solidFill>
                        <a:srgbClr val="000000"/>
                      </a:solidFill>
                    </a:lnR>
                    <a:lnT>
                      <a:solidFill>
                        <a:srgbClr val="000000"/>
                      </a:solidFill>
                    </a:lnT>
                    <a:lnB>
                      <a:solidFill>
                        <a:srgbClr val="000000"/>
                      </a:solid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69321717"/>
      </p:ext>
    </p:extLst>
  </p:cSld>
  <p:clrMapOvr>
    <a:masterClrMapping/>
  </p:clrMapOvr>
  <p:transition spd="med"/>
</p:sld>
</file>

<file path=ppt/theme/theme1.xml><?xml version="1.0" encoding="utf-8"?>
<a:theme xmlns:a="http://schemas.openxmlformats.org/drawingml/2006/main" name="DividendVTI">
  <a:themeElements>
    <a:clrScheme name="DividendVTI">
      <a:dk1>
        <a:srgbClr val="000000"/>
      </a:dk1>
      <a:lt1>
        <a:srgbClr val="FFFFFF"/>
      </a:lt1>
      <a:dk2>
        <a:srgbClr val="A7A7A7"/>
      </a:dk2>
      <a:lt2>
        <a:srgbClr val="535353"/>
      </a:lt2>
      <a:accent1>
        <a:srgbClr val="C94763"/>
      </a:accent1>
      <a:accent2>
        <a:srgbClr val="B73588"/>
      </a:accent2>
      <a:accent3>
        <a:srgbClr val="C347C9"/>
      </a:accent3>
      <a:accent4>
        <a:srgbClr val="7B37B8"/>
      </a:accent4>
      <a:accent5>
        <a:srgbClr val="5647C9"/>
      </a:accent5>
      <a:accent6>
        <a:srgbClr val="355CB7"/>
      </a:accent6>
      <a:hlink>
        <a:srgbClr val="0000FF"/>
      </a:hlink>
      <a:folHlink>
        <a:srgbClr val="FF00FF"/>
      </a:folHlink>
    </a:clrScheme>
    <a:fontScheme name="DividendVTI">
      <a:majorFont>
        <a:latin typeface="Arial"/>
        <a:ea typeface="Arial"/>
        <a:cs typeface="Arial"/>
      </a:majorFont>
      <a:minorFont>
        <a:latin typeface="Helvetica"/>
        <a:ea typeface="Helvetica"/>
        <a:cs typeface="Helvetica"/>
      </a:minorFont>
    </a:fontScheme>
    <a:fmtScheme name="Dividend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ividendVTI">
  <a:themeElements>
    <a:clrScheme name="DividendVTI">
      <a:dk1>
        <a:srgbClr val="000000"/>
      </a:dk1>
      <a:lt1>
        <a:srgbClr val="FFFFFF"/>
      </a:lt1>
      <a:dk2>
        <a:srgbClr val="A7A7A7"/>
      </a:dk2>
      <a:lt2>
        <a:srgbClr val="535353"/>
      </a:lt2>
      <a:accent1>
        <a:srgbClr val="C94763"/>
      </a:accent1>
      <a:accent2>
        <a:srgbClr val="B73588"/>
      </a:accent2>
      <a:accent3>
        <a:srgbClr val="C347C9"/>
      </a:accent3>
      <a:accent4>
        <a:srgbClr val="7B37B8"/>
      </a:accent4>
      <a:accent5>
        <a:srgbClr val="5647C9"/>
      </a:accent5>
      <a:accent6>
        <a:srgbClr val="355CB7"/>
      </a:accent6>
      <a:hlink>
        <a:srgbClr val="0000FF"/>
      </a:hlink>
      <a:folHlink>
        <a:srgbClr val="FF00FF"/>
      </a:folHlink>
    </a:clrScheme>
    <a:fontScheme name="DividendVTI">
      <a:majorFont>
        <a:latin typeface="Arial"/>
        <a:ea typeface="Arial"/>
        <a:cs typeface="Arial"/>
      </a:majorFont>
      <a:minorFont>
        <a:latin typeface="Helvetica"/>
        <a:ea typeface="Helvetica"/>
        <a:cs typeface="Helvetica"/>
      </a:minorFont>
    </a:fontScheme>
    <a:fmtScheme name="Dividend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205</TotalTime>
  <Words>709</Words>
  <Application>Microsoft Office PowerPoint</Application>
  <PresentationFormat>Widescreen</PresentationFormat>
  <Paragraphs>84</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Helvetica</vt:lpstr>
      <vt:lpstr>Twentieth Century</vt:lpstr>
      <vt:lpstr>DividendVTI</vt:lpstr>
      <vt:lpstr>Kingston City School District  Board of Education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jacobowr</dc:creator>
  <cp:lastModifiedBy>Karen Seery</cp:lastModifiedBy>
  <cp:revision>24</cp:revision>
  <dcterms:modified xsi:type="dcterms:W3CDTF">2025-11-12T13:26:22Z</dcterms:modified>
</cp:coreProperties>
</file>