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6"/>
  </p:notesMasterIdLst>
  <p:sldIdLst>
    <p:sldId id="1877" r:id="rId2"/>
    <p:sldId id="1876" r:id="rId3"/>
    <p:sldId id="1738" r:id="rId4"/>
    <p:sldId id="1740" r:id="rId5"/>
    <p:sldId id="1874" r:id="rId6"/>
    <p:sldId id="1871" r:id="rId7"/>
    <p:sldId id="1870" r:id="rId8"/>
    <p:sldId id="375" r:id="rId9"/>
    <p:sldId id="1675" r:id="rId10"/>
    <p:sldId id="1682" r:id="rId11"/>
    <p:sldId id="1683" r:id="rId12"/>
    <p:sldId id="1684" r:id="rId13"/>
    <p:sldId id="1680" r:id="rId14"/>
    <p:sldId id="1872"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8537" autoAdjust="0"/>
  </p:normalViewPr>
  <p:slideViewPr>
    <p:cSldViewPr snapToGrid="0">
      <p:cViewPr varScale="1">
        <p:scale>
          <a:sx n="88" d="100"/>
          <a:sy n="88" d="100"/>
        </p:scale>
        <p:origin x="231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BF33D8-B788-436B-9E7C-B6514E608270}" type="datetimeFigureOut">
              <a:rPr lang="en-US" smtClean="0"/>
              <a:t>1/14/2026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C50804-2102-4ACF-A976-1F728C148C63}" type="slidenum">
              <a:rPr lang="en-US" smtClean="0"/>
              <a:t>‹#›</a:t>
            </a:fld>
            <a:endParaRPr lang="en-US"/>
          </a:p>
        </p:txBody>
      </p:sp>
    </p:spTree>
    <p:extLst>
      <p:ext uri="{BB962C8B-B14F-4D97-AF65-F5344CB8AC3E}">
        <p14:creationId xmlns:p14="http://schemas.microsoft.com/office/powerpoint/2010/main" val="39831729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F31226-68B3-516A-EFDD-AB4838392C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CA4C4A-4BA2-3B18-D330-2A42761F05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7176E4-2B63-006F-3D3E-3FA4CA40D6F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112E2D1-EE45-7E85-FC15-012939D97442}"/>
              </a:ext>
            </a:extLst>
          </p:cNvPr>
          <p:cNvSpPr>
            <a:spLocks noGrp="1"/>
          </p:cNvSpPr>
          <p:nvPr>
            <p:ph type="sldNum" sz="quarter" idx="5"/>
          </p:nvPr>
        </p:nvSpPr>
        <p:spPr/>
        <p:txBody>
          <a:bodyPr/>
          <a:lstStyle/>
          <a:p>
            <a:fld id="{28C50804-2102-4ACF-A976-1F728C148C63}" type="slidenum">
              <a:rPr lang="en-US" smtClean="0"/>
              <a:t>1</a:t>
            </a:fld>
            <a:endParaRPr lang="en-US"/>
          </a:p>
        </p:txBody>
      </p:sp>
    </p:spTree>
    <p:extLst>
      <p:ext uri="{BB962C8B-B14F-4D97-AF65-F5344CB8AC3E}">
        <p14:creationId xmlns:p14="http://schemas.microsoft.com/office/powerpoint/2010/main" val="36611722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F39180-09E9-A5EA-9531-389EC5446C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A4831D-268A-E19E-3E2B-627614C390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F2CC70-D65A-D9C6-4AC1-D1FC27E98DF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DA1CF80-E4F5-E96D-E543-98961F3F50A6}"/>
              </a:ext>
            </a:extLst>
          </p:cNvPr>
          <p:cNvSpPr>
            <a:spLocks noGrp="1"/>
          </p:cNvSpPr>
          <p:nvPr>
            <p:ph type="sldNum" sz="quarter" idx="5"/>
          </p:nvPr>
        </p:nvSpPr>
        <p:spPr/>
        <p:txBody>
          <a:bodyPr/>
          <a:lstStyle/>
          <a:p>
            <a:fld id="{28C50804-2102-4ACF-A976-1F728C148C63}" type="slidenum">
              <a:rPr lang="en-US" smtClean="0"/>
              <a:t>2</a:t>
            </a:fld>
            <a:endParaRPr lang="en-US"/>
          </a:p>
        </p:txBody>
      </p:sp>
    </p:spTree>
    <p:extLst>
      <p:ext uri="{BB962C8B-B14F-4D97-AF65-F5344CB8AC3E}">
        <p14:creationId xmlns:p14="http://schemas.microsoft.com/office/powerpoint/2010/main" val="11075836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C50804-2102-4ACF-A976-1F728C148C63}" type="slidenum">
              <a:rPr lang="en-US" smtClean="0"/>
              <a:t>3</a:t>
            </a:fld>
            <a:endParaRPr lang="en-US"/>
          </a:p>
        </p:txBody>
      </p:sp>
    </p:spTree>
    <p:extLst>
      <p:ext uri="{BB962C8B-B14F-4D97-AF65-F5344CB8AC3E}">
        <p14:creationId xmlns:p14="http://schemas.microsoft.com/office/powerpoint/2010/main" val="19905150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C50804-2102-4ACF-A976-1F728C148C63}" type="slidenum">
              <a:rPr lang="en-US" smtClean="0"/>
              <a:t>4</a:t>
            </a:fld>
            <a:endParaRPr lang="en-US"/>
          </a:p>
        </p:txBody>
      </p:sp>
    </p:spTree>
    <p:extLst>
      <p:ext uri="{BB962C8B-B14F-4D97-AF65-F5344CB8AC3E}">
        <p14:creationId xmlns:p14="http://schemas.microsoft.com/office/powerpoint/2010/main" val="9217194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77F38E-AAF4-8F47-6723-2F76F5EE6F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702D83-F441-933C-2899-477CA3140D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B1CE9A-C5BC-20FA-F152-D57E7AF8C3C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D713A39-2ED9-E007-EF47-D8FFDE976254}"/>
              </a:ext>
            </a:extLst>
          </p:cNvPr>
          <p:cNvSpPr>
            <a:spLocks noGrp="1"/>
          </p:cNvSpPr>
          <p:nvPr>
            <p:ph type="sldNum" sz="quarter" idx="5"/>
          </p:nvPr>
        </p:nvSpPr>
        <p:spPr/>
        <p:txBody>
          <a:bodyPr/>
          <a:lstStyle/>
          <a:p>
            <a:fld id="{28C50804-2102-4ACF-A976-1F728C148C63}" type="slidenum">
              <a:rPr lang="en-US" smtClean="0"/>
              <a:t>5</a:t>
            </a:fld>
            <a:endParaRPr lang="en-US"/>
          </a:p>
        </p:txBody>
      </p:sp>
    </p:spTree>
    <p:extLst>
      <p:ext uri="{BB962C8B-B14F-4D97-AF65-F5344CB8AC3E}">
        <p14:creationId xmlns:p14="http://schemas.microsoft.com/office/powerpoint/2010/main" val="40899550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E569D8-1C62-581E-A80E-C91D5D731E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D9365F-BA1A-959C-374F-2F4B924F08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794FA8-4E6F-4CE3-6BFC-CCE88E1938F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C36709B-02FA-C941-4066-DCF68D9EB6CC}"/>
              </a:ext>
            </a:extLst>
          </p:cNvPr>
          <p:cNvSpPr>
            <a:spLocks noGrp="1"/>
          </p:cNvSpPr>
          <p:nvPr>
            <p:ph type="sldNum" sz="quarter" idx="5"/>
          </p:nvPr>
        </p:nvSpPr>
        <p:spPr/>
        <p:txBody>
          <a:bodyPr/>
          <a:lstStyle/>
          <a:p>
            <a:fld id="{28C50804-2102-4ACF-A976-1F728C148C63}" type="slidenum">
              <a:rPr lang="en-US" smtClean="0"/>
              <a:t>6</a:t>
            </a:fld>
            <a:endParaRPr lang="en-US"/>
          </a:p>
        </p:txBody>
      </p:sp>
    </p:spTree>
    <p:extLst>
      <p:ext uri="{BB962C8B-B14F-4D97-AF65-F5344CB8AC3E}">
        <p14:creationId xmlns:p14="http://schemas.microsoft.com/office/powerpoint/2010/main" val="4022407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09E7EC-66B3-6530-5451-8B3A838555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DF5176-8472-6EE0-134C-3BCE0242E8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4FECF4-8872-8E06-7CD0-DFCA289F7CB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FE00344-E9AA-A57F-7E32-78A0A5C0DFCB}"/>
              </a:ext>
            </a:extLst>
          </p:cNvPr>
          <p:cNvSpPr>
            <a:spLocks noGrp="1"/>
          </p:cNvSpPr>
          <p:nvPr>
            <p:ph type="sldNum" sz="quarter" idx="5"/>
          </p:nvPr>
        </p:nvSpPr>
        <p:spPr/>
        <p:txBody>
          <a:bodyPr/>
          <a:lstStyle/>
          <a:p>
            <a:fld id="{28C50804-2102-4ACF-A976-1F728C148C63}" type="slidenum">
              <a:rPr lang="en-US" smtClean="0"/>
              <a:t>7</a:t>
            </a:fld>
            <a:endParaRPr lang="en-US"/>
          </a:p>
        </p:txBody>
      </p:sp>
    </p:spTree>
    <p:extLst>
      <p:ext uri="{BB962C8B-B14F-4D97-AF65-F5344CB8AC3E}">
        <p14:creationId xmlns:p14="http://schemas.microsoft.com/office/powerpoint/2010/main" val="26823837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C50804-2102-4ACF-A976-1F728C148C63}" type="slidenum">
              <a:rPr lang="en-US" smtClean="0"/>
              <a:t>8</a:t>
            </a:fld>
            <a:endParaRPr lang="en-US"/>
          </a:p>
        </p:txBody>
      </p:sp>
    </p:spTree>
    <p:extLst>
      <p:ext uri="{BB962C8B-B14F-4D97-AF65-F5344CB8AC3E}">
        <p14:creationId xmlns:p14="http://schemas.microsoft.com/office/powerpoint/2010/main" val="7419459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C50804-2102-4ACF-A976-1F728C148C63}" type="slidenum">
              <a:rPr lang="en-US" smtClean="0"/>
              <a:t>9</a:t>
            </a:fld>
            <a:endParaRPr lang="en-US"/>
          </a:p>
        </p:txBody>
      </p:sp>
    </p:spTree>
    <p:extLst>
      <p:ext uri="{BB962C8B-B14F-4D97-AF65-F5344CB8AC3E}">
        <p14:creationId xmlns:p14="http://schemas.microsoft.com/office/powerpoint/2010/main" val="3823199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C50804-2102-4ACF-A976-1F728C148C63}" type="slidenum">
              <a:rPr lang="en-US" smtClean="0"/>
              <a:t>10</a:t>
            </a:fld>
            <a:endParaRPr lang="en-US"/>
          </a:p>
        </p:txBody>
      </p:sp>
    </p:spTree>
    <p:extLst>
      <p:ext uri="{BB962C8B-B14F-4D97-AF65-F5344CB8AC3E}">
        <p14:creationId xmlns:p14="http://schemas.microsoft.com/office/powerpoint/2010/main" val="14888397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43376C-2E61-2C69-4ECB-6BDEBFD85A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042464-34BE-0522-AC21-86646C41E6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F77439-64E1-CE81-D1CE-10C16AAD2B6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C161AA3-7DB4-A167-D94E-BBC02D669791}"/>
              </a:ext>
            </a:extLst>
          </p:cNvPr>
          <p:cNvSpPr>
            <a:spLocks noGrp="1"/>
          </p:cNvSpPr>
          <p:nvPr>
            <p:ph type="sldNum" sz="quarter" idx="5"/>
          </p:nvPr>
        </p:nvSpPr>
        <p:spPr/>
        <p:txBody>
          <a:bodyPr/>
          <a:lstStyle/>
          <a:p>
            <a:fld id="{28C50804-2102-4ACF-A976-1F728C148C63}" type="slidenum">
              <a:rPr lang="en-US" smtClean="0"/>
              <a:t>14</a:t>
            </a:fld>
            <a:endParaRPr lang="en-US"/>
          </a:p>
        </p:txBody>
      </p:sp>
    </p:spTree>
    <p:extLst>
      <p:ext uri="{BB962C8B-B14F-4D97-AF65-F5344CB8AC3E}">
        <p14:creationId xmlns:p14="http://schemas.microsoft.com/office/powerpoint/2010/main" val="19459818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B)">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hasCustomPrompt="1"/>
          </p:nvPr>
        </p:nvSpPr>
        <p:spPr>
          <a:xfrm>
            <a:off x="486561" y="1122363"/>
            <a:ext cx="8464492" cy="3377836"/>
          </a:xfrm>
        </p:spPr>
        <p:txBody>
          <a:bodyPr anchor="b">
            <a:normAutofit/>
          </a:bodyPr>
          <a:lstStyle>
            <a:lvl1pPr algn="ctr">
              <a:defRPr sz="4400" b="1" baseline="0">
                <a:solidFill>
                  <a:schemeClr val="bg1"/>
                </a:solidFill>
                <a:latin typeface="+mn-lt"/>
              </a:defRPr>
            </a:lvl1pPr>
          </a:lstStyle>
          <a:p>
            <a:r>
              <a:rPr lang="en-US" dirty="0"/>
              <a:t>Workshop Title</a:t>
            </a:r>
            <a:br>
              <a:rPr lang="en-US" dirty="0"/>
            </a:br>
            <a:br>
              <a:rPr lang="en-US" dirty="0"/>
            </a:br>
            <a:endParaRPr lang="en-US" dirty="0"/>
          </a:p>
        </p:txBody>
      </p:sp>
      <p:sp>
        <p:nvSpPr>
          <p:cNvPr id="5" name="Text Placeholder 4"/>
          <p:cNvSpPr>
            <a:spLocks noGrp="1"/>
          </p:cNvSpPr>
          <p:nvPr>
            <p:ph type="body" sz="quarter" idx="10" hasCustomPrompt="1"/>
          </p:nvPr>
        </p:nvSpPr>
        <p:spPr>
          <a:xfrm>
            <a:off x="486561" y="5098329"/>
            <a:ext cx="8464550" cy="524233"/>
          </a:xfrm>
        </p:spPr>
        <p:txBody>
          <a:bodyPr/>
          <a:lstStyle>
            <a:lvl1pPr marL="0" indent="0" algn="r">
              <a:buNone/>
              <a:defRPr>
                <a:solidFill>
                  <a:schemeClr val="bg1"/>
                </a:solidFill>
              </a:defRPr>
            </a:lvl1pPr>
          </a:lstStyle>
          <a:p>
            <a:pPr lvl="0"/>
            <a:r>
              <a:rPr lang="en-US" dirty="0"/>
              <a:t>Date and Location</a:t>
            </a:r>
          </a:p>
        </p:txBody>
      </p:sp>
      <p:sp>
        <p:nvSpPr>
          <p:cNvPr id="8" name="Text Placeholder 4"/>
          <p:cNvSpPr>
            <a:spLocks noGrp="1"/>
          </p:cNvSpPr>
          <p:nvPr>
            <p:ph type="body" sz="quarter" idx="11" hasCustomPrompt="1"/>
          </p:nvPr>
        </p:nvSpPr>
        <p:spPr>
          <a:xfrm>
            <a:off x="486561" y="5716047"/>
            <a:ext cx="8464550" cy="524233"/>
          </a:xfrm>
        </p:spPr>
        <p:txBody>
          <a:bodyPr/>
          <a:lstStyle>
            <a:lvl1pPr marL="0" indent="0" algn="r">
              <a:buNone/>
              <a:defRPr>
                <a:solidFill>
                  <a:schemeClr val="bg1"/>
                </a:solidFill>
              </a:defRPr>
            </a:lvl1pPr>
          </a:lstStyle>
          <a:p>
            <a:pPr lvl="0"/>
            <a:r>
              <a:rPr lang="en-US" dirty="0"/>
              <a:t>Facilitator</a:t>
            </a:r>
          </a:p>
        </p:txBody>
      </p:sp>
      <p:sp>
        <p:nvSpPr>
          <p:cNvPr id="6" name="TextBox 6"/>
          <p:cNvSpPr txBox="1"/>
          <p:nvPr userDrawn="1"/>
        </p:nvSpPr>
        <p:spPr>
          <a:xfrm>
            <a:off x="3001587" y="6611779"/>
            <a:ext cx="3678346"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dirty="0">
                <a:solidFill>
                  <a:schemeClr val="bg2"/>
                </a:solidFill>
              </a:rPr>
              <a:t>© 2024 Board of Regents of the University of Wisconsin System</a:t>
            </a:r>
          </a:p>
        </p:txBody>
      </p:sp>
    </p:spTree>
    <p:extLst>
      <p:ext uri="{BB962C8B-B14F-4D97-AF65-F5344CB8AC3E}">
        <p14:creationId xmlns:p14="http://schemas.microsoft.com/office/powerpoint/2010/main" val="37089149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hasCustomPrompt="1"/>
          </p:nvPr>
        </p:nvSpPr>
        <p:spPr>
          <a:xfrm>
            <a:off x="486561" y="1122363"/>
            <a:ext cx="8464492" cy="3377836"/>
          </a:xfrm>
        </p:spPr>
        <p:txBody>
          <a:bodyPr anchor="b">
            <a:normAutofit/>
          </a:bodyPr>
          <a:lstStyle>
            <a:lvl1pPr algn="ctr">
              <a:defRPr sz="4400" b="1" baseline="0">
                <a:solidFill>
                  <a:schemeClr val="bg1"/>
                </a:solidFill>
                <a:latin typeface="+mn-lt"/>
              </a:defRPr>
            </a:lvl1pPr>
          </a:lstStyle>
          <a:p>
            <a:r>
              <a:rPr lang="en-US" dirty="0"/>
              <a:t>Workshop Title</a:t>
            </a:r>
            <a:br>
              <a:rPr lang="en-US" dirty="0"/>
            </a:br>
            <a:br>
              <a:rPr lang="en-US" dirty="0"/>
            </a:br>
            <a:endParaRPr lang="en-US" dirty="0"/>
          </a:p>
        </p:txBody>
      </p:sp>
      <p:sp>
        <p:nvSpPr>
          <p:cNvPr id="5" name="Text Placeholder 4"/>
          <p:cNvSpPr>
            <a:spLocks noGrp="1"/>
          </p:cNvSpPr>
          <p:nvPr>
            <p:ph type="body" sz="quarter" idx="10" hasCustomPrompt="1"/>
          </p:nvPr>
        </p:nvSpPr>
        <p:spPr>
          <a:xfrm>
            <a:off x="486561" y="5098329"/>
            <a:ext cx="8464550" cy="524233"/>
          </a:xfrm>
        </p:spPr>
        <p:txBody>
          <a:bodyPr/>
          <a:lstStyle>
            <a:lvl1pPr marL="0" indent="0" algn="r">
              <a:buNone/>
              <a:defRPr>
                <a:solidFill>
                  <a:schemeClr val="bg1"/>
                </a:solidFill>
              </a:defRPr>
            </a:lvl1pPr>
          </a:lstStyle>
          <a:p>
            <a:pPr lvl="0"/>
            <a:r>
              <a:rPr lang="en-US" dirty="0"/>
              <a:t>Date and Location</a:t>
            </a:r>
          </a:p>
        </p:txBody>
      </p:sp>
      <p:sp>
        <p:nvSpPr>
          <p:cNvPr id="6" name="Text Placeholder 4"/>
          <p:cNvSpPr>
            <a:spLocks noGrp="1"/>
          </p:cNvSpPr>
          <p:nvPr>
            <p:ph type="body" sz="quarter" idx="11" hasCustomPrompt="1"/>
          </p:nvPr>
        </p:nvSpPr>
        <p:spPr>
          <a:xfrm>
            <a:off x="486503" y="5716047"/>
            <a:ext cx="8464550" cy="524233"/>
          </a:xfrm>
        </p:spPr>
        <p:txBody>
          <a:bodyPr/>
          <a:lstStyle>
            <a:lvl1pPr marL="0" indent="0" algn="r">
              <a:buNone/>
              <a:defRPr>
                <a:solidFill>
                  <a:schemeClr val="bg1"/>
                </a:solidFill>
              </a:defRPr>
            </a:lvl1pPr>
          </a:lstStyle>
          <a:p>
            <a:pPr lvl="0"/>
            <a:r>
              <a:rPr lang="en-US" dirty="0"/>
              <a:t>Facilitator</a:t>
            </a:r>
          </a:p>
        </p:txBody>
      </p:sp>
      <p:sp>
        <p:nvSpPr>
          <p:cNvPr id="7" name="TextBox 6"/>
          <p:cNvSpPr txBox="1"/>
          <p:nvPr userDrawn="1"/>
        </p:nvSpPr>
        <p:spPr>
          <a:xfrm>
            <a:off x="3001558" y="6611779"/>
            <a:ext cx="3813128"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dirty="0">
                <a:solidFill>
                  <a:schemeClr val="bg2"/>
                </a:solidFill>
              </a:rPr>
              <a:t>© 2024 Board of Regents of the University of Wisconsin System</a:t>
            </a:r>
          </a:p>
        </p:txBody>
      </p:sp>
    </p:spTree>
    <p:extLst>
      <p:ext uri="{BB962C8B-B14F-4D97-AF65-F5344CB8AC3E}">
        <p14:creationId xmlns:p14="http://schemas.microsoft.com/office/powerpoint/2010/main" val="21720552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bjectives">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ontent Placeholder 2"/>
          <p:cNvSpPr>
            <a:spLocks noGrp="1"/>
          </p:cNvSpPr>
          <p:nvPr>
            <p:ph idx="1"/>
          </p:nvPr>
        </p:nvSpPr>
        <p:spPr>
          <a:xfrm>
            <a:off x="3792538" y="1550987"/>
            <a:ext cx="5166903" cy="4572975"/>
          </a:xfrm>
        </p:spPr>
        <p:txBody>
          <a:bodyPr/>
          <a:lstStyle>
            <a:lvl1pPr marL="514350" indent="-514350">
              <a:buFont typeface="+mj-lt"/>
              <a:buAutoNum type="arabicPeriod"/>
              <a:defRPr sz="2800"/>
            </a:lvl1pPr>
            <a:lvl2pPr marL="971550" indent="-514350">
              <a:buFont typeface="+mj-lt"/>
              <a:buAutoNum type="arabicPeriod"/>
              <a:defRPr sz="2800"/>
            </a:lvl2pPr>
            <a:lvl3pPr marL="1371600" indent="-457200">
              <a:buFont typeface="+mj-lt"/>
              <a:buAutoNum type="arabicPeriod"/>
              <a:defRPr sz="2800"/>
            </a:lvl3pPr>
            <a:lvl4pPr marL="1828800" indent="-457200">
              <a:buFont typeface="+mj-lt"/>
              <a:buAutoNum type="arabicPeriod"/>
              <a:defRPr sz="2800"/>
            </a:lvl4pPr>
            <a:lvl5pPr marL="2286000" indent="-457200">
              <a:buFont typeface="+mj-lt"/>
              <a:buAutoNum type="arabicPeriod"/>
              <a:defRPr sz="28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9"/>
          <p:cNvSpPr>
            <a:spLocks noGrp="1"/>
          </p:cNvSpPr>
          <p:nvPr>
            <p:ph sz="quarter" idx="10"/>
          </p:nvPr>
        </p:nvSpPr>
        <p:spPr>
          <a:xfrm>
            <a:off x="117475" y="150813"/>
            <a:ext cx="3498850" cy="59731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1"/>
          </p:nvPr>
        </p:nvSpPr>
        <p:spPr>
          <a:xfrm>
            <a:off x="3792538" y="150813"/>
            <a:ext cx="5167312" cy="1249362"/>
          </a:xfrm>
        </p:spPr>
        <p:txBody>
          <a:bodyPr>
            <a:noAutofit/>
          </a:bodyPr>
          <a:lstStyle>
            <a:lvl1pPr marL="0" indent="0">
              <a:buNone/>
              <a:defRPr sz="4400" b="1"/>
            </a:lvl1pPr>
          </a:lstStyle>
          <a:p>
            <a:pPr lvl="0"/>
            <a:r>
              <a:rPr lang="en-US"/>
              <a:t>Edit Master text styles</a:t>
            </a:r>
          </a:p>
        </p:txBody>
      </p:sp>
      <p:sp>
        <p:nvSpPr>
          <p:cNvPr id="6" name="TextBox 5"/>
          <p:cNvSpPr txBox="1"/>
          <p:nvPr userDrawn="1"/>
        </p:nvSpPr>
        <p:spPr>
          <a:xfrm>
            <a:off x="2717880" y="6584076"/>
            <a:ext cx="3708240" cy="246221"/>
          </a:xfrm>
          <a:prstGeom prst="rect">
            <a:avLst/>
          </a:prstGeom>
          <a:noFill/>
        </p:spPr>
        <p:txBody>
          <a:bodyPr wrap="square" rtlCol="0">
            <a:spAutoFit/>
          </a:bodyPr>
          <a:lstStyle/>
          <a:p>
            <a:r>
              <a:rPr lang="en-US" sz="1000" dirty="0">
                <a:solidFill>
                  <a:schemeClr val="bg1">
                    <a:lumMod val="50000"/>
                  </a:schemeClr>
                </a:solidFill>
              </a:rPr>
              <a:t>© 2024 Board of Regents of the University of Wisconsin System</a:t>
            </a:r>
          </a:p>
        </p:txBody>
      </p:sp>
    </p:spTree>
    <p:extLst>
      <p:ext uri="{BB962C8B-B14F-4D97-AF65-F5344CB8AC3E}">
        <p14:creationId xmlns:p14="http://schemas.microsoft.com/office/powerpoint/2010/main" val="1081111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Content (B)">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hasCustomPrompt="1"/>
          </p:nvPr>
        </p:nvSpPr>
        <p:spPr>
          <a:xfrm>
            <a:off x="310393" y="461394"/>
            <a:ext cx="8464491" cy="1229295"/>
          </a:xfrm>
        </p:spPr>
        <p:txBody>
          <a:bodyPr>
            <a:normAutofit/>
          </a:bodyPr>
          <a:lstStyle>
            <a:lvl1pPr>
              <a:defRPr sz="4400" b="1">
                <a:latin typeface="+mn-lt"/>
              </a:defRPr>
            </a:lvl1pPr>
          </a:lstStyle>
          <a:p>
            <a:r>
              <a:rPr lang="en-US" dirty="0"/>
              <a:t>Slide Title</a:t>
            </a:r>
          </a:p>
        </p:txBody>
      </p:sp>
      <p:sp>
        <p:nvSpPr>
          <p:cNvPr id="3" name="Content Placeholder 2"/>
          <p:cNvSpPr>
            <a:spLocks noGrp="1"/>
          </p:cNvSpPr>
          <p:nvPr>
            <p:ph idx="1"/>
          </p:nvPr>
        </p:nvSpPr>
        <p:spPr>
          <a:xfrm>
            <a:off x="310393" y="1825625"/>
            <a:ext cx="8464491" cy="4351338"/>
          </a:xfrm>
        </p:spPr>
        <p:txBody>
          <a:bodyPr/>
          <a:lstStyle>
            <a:lvl1pPr>
              <a:lnSpc>
                <a:spcPct val="100000"/>
              </a:lnSpc>
              <a:spcBef>
                <a:spcPts val="600"/>
              </a:spcBef>
              <a:spcAft>
                <a:spcPts val="600"/>
              </a:spcAft>
              <a:defRPr/>
            </a:lvl1pPr>
            <a:lvl2pPr>
              <a:lnSpc>
                <a:spcPct val="100000"/>
              </a:lnSpc>
              <a:spcBef>
                <a:spcPts val="600"/>
              </a:spcBef>
              <a:spcAft>
                <a:spcPts val="600"/>
              </a:spcAft>
              <a:defRPr sz="2800"/>
            </a:lvl2pPr>
            <a:lvl3pPr>
              <a:lnSpc>
                <a:spcPct val="100000"/>
              </a:lnSpc>
              <a:spcBef>
                <a:spcPts val="600"/>
              </a:spcBef>
              <a:spcAft>
                <a:spcPts val="600"/>
              </a:spcAft>
              <a:defRPr sz="2800"/>
            </a:lvl3pPr>
            <a:lvl4pPr>
              <a:lnSpc>
                <a:spcPct val="100000"/>
              </a:lnSpc>
              <a:spcBef>
                <a:spcPts val="600"/>
              </a:spcBef>
              <a:spcAft>
                <a:spcPts val="600"/>
              </a:spcAft>
              <a:defRPr sz="2800"/>
            </a:lvl4pPr>
            <a:lvl5pPr>
              <a:lnSpc>
                <a:spcPct val="100000"/>
              </a:lnSpc>
              <a:spcBef>
                <a:spcPts val="600"/>
              </a:spcBef>
              <a:spcAft>
                <a:spcPts val="600"/>
              </a:spcAft>
              <a:defRPr sz="2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Box 4"/>
          <p:cNvSpPr txBox="1"/>
          <p:nvPr userDrawn="1"/>
        </p:nvSpPr>
        <p:spPr>
          <a:xfrm>
            <a:off x="2709997" y="6611779"/>
            <a:ext cx="3724006" cy="246221"/>
          </a:xfrm>
          <a:prstGeom prst="rect">
            <a:avLst/>
          </a:prstGeom>
          <a:noFill/>
        </p:spPr>
        <p:txBody>
          <a:bodyPr wrap="square" rtlCol="0">
            <a:spAutoFit/>
          </a:bodyPr>
          <a:lstStyle/>
          <a:p>
            <a:r>
              <a:rPr lang="en-US" sz="1000" dirty="0">
                <a:solidFill>
                  <a:schemeClr val="bg1">
                    <a:lumMod val="50000"/>
                  </a:schemeClr>
                </a:solidFill>
              </a:rPr>
              <a:t>© 2024 Board of Regents of the University of Wisconsin System</a:t>
            </a:r>
          </a:p>
        </p:txBody>
      </p:sp>
    </p:spTree>
    <p:extLst>
      <p:ext uri="{BB962C8B-B14F-4D97-AF65-F5344CB8AC3E}">
        <p14:creationId xmlns:p14="http://schemas.microsoft.com/office/powerpoint/2010/main" val="35574877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Content (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hasCustomPrompt="1"/>
          </p:nvPr>
        </p:nvSpPr>
        <p:spPr>
          <a:xfrm>
            <a:off x="310393" y="461394"/>
            <a:ext cx="8464491" cy="1229295"/>
          </a:xfrm>
        </p:spPr>
        <p:txBody>
          <a:bodyPr>
            <a:normAutofit/>
          </a:bodyPr>
          <a:lstStyle>
            <a:lvl1pPr>
              <a:defRPr sz="4400" b="1">
                <a:latin typeface="+mn-lt"/>
              </a:defRPr>
            </a:lvl1pPr>
          </a:lstStyle>
          <a:p>
            <a:r>
              <a:rPr lang="en-US" dirty="0"/>
              <a:t>Slide Title</a:t>
            </a:r>
          </a:p>
        </p:txBody>
      </p:sp>
      <p:sp>
        <p:nvSpPr>
          <p:cNvPr id="3" name="Content Placeholder 2"/>
          <p:cNvSpPr>
            <a:spLocks noGrp="1"/>
          </p:cNvSpPr>
          <p:nvPr>
            <p:ph idx="1"/>
          </p:nvPr>
        </p:nvSpPr>
        <p:spPr>
          <a:xfrm>
            <a:off x="310393" y="1825625"/>
            <a:ext cx="8464491" cy="4351338"/>
          </a:xfrm>
        </p:spPr>
        <p:txBody>
          <a:bodyPr/>
          <a:lstStyle>
            <a:lvl1pPr>
              <a:lnSpc>
                <a:spcPct val="100000"/>
              </a:lnSpc>
              <a:spcBef>
                <a:spcPts val="600"/>
              </a:spcBef>
              <a:spcAft>
                <a:spcPts val="600"/>
              </a:spcAft>
              <a:defRPr/>
            </a:lvl1pPr>
            <a:lvl2pPr>
              <a:lnSpc>
                <a:spcPct val="100000"/>
              </a:lnSpc>
              <a:spcBef>
                <a:spcPts val="600"/>
              </a:spcBef>
              <a:spcAft>
                <a:spcPts val="600"/>
              </a:spcAft>
              <a:defRPr sz="2800"/>
            </a:lvl2pPr>
            <a:lvl3pPr>
              <a:lnSpc>
                <a:spcPct val="100000"/>
              </a:lnSpc>
              <a:spcBef>
                <a:spcPts val="600"/>
              </a:spcBef>
              <a:spcAft>
                <a:spcPts val="600"/>
              </a:spcAft>
              <a:defRPr sz="2800"/>
            </a:lvl3pPr>
            <a:lvl4pPr>
              <a:lnSpc>
                <a:spcPct val="100000"/>
              </a:lnSpc>
              <a:spcBef>
                <a:spcPts val="600"/>
              </a:spcBef>
              <a:spcAft>
                <a:spcPts val="600"/>
              </a:spcAft>
              <a:defRPr sz="2800"/>
            </a:lvl4pPr>
            <a:lvl5pPr>
              <a:lnSpc>
                <a:spcPct val="100000"/>
              </a:lnSpc>
              <a:spcBef>
                <a:spcPts val="600"/>
              </a:spcBef>
              <a:spcAft>
                <a:spcPts val="600"/>
              </a:spcAft>
              <a:defRPr sz="2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Box 4"/>
          <p:cNvSpPr txBox="1"/>
          <p:nvPr userDrawn="1"/>
        </p:nvSpPr>
        <p:spPr>
          <a:xfrm>
            <a:off x="2790501" y="6611779"/>
            <a:ext cx="3597882" cy="246221"/>
          </a:xfrm>
          <a:prstGeom prst="rect">
            <a:avLst/>
          </a:prstGeom>
          <a:noFill/>
        </p:spPr>
        <p:txBody>
          <a:bodyPr wrap="square" rtlCol="0">
            <a:spAutoFit/>
          </a:bodyPr>
          <a:lstStyle/>
          <a:p>
            <a:r>
              <a:rPr lang="en-US" sz="1000" dirty="0">
                <a:solidFill>
                  <a:schemeClr val="bg1">
                    <a:lumMod val="50000"/>
                  </a:schemeClr>
                </a:solidFill>
              </a:rPr>
              <a:t>© 2025 Board of Regents of the University of Wisconsin System</a:t>
            </a:r>
          </a:p>
        </p:txBody>
      </p:sp>
    </p:spTree>
    <p:extLst>
      <p:ext uri="{BB962C8B-B14F-4D97-AF65-F5344CB8AC3E}">
        <p14:creationId xmlns:p14="http://schemas.microsoft.com/office/powerpoint/2010/main" val="31381630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Blank)">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extBox 2"/>
          <p:cNvSpPr txBox="1"/>
          <p:nvPr userDrawn="1"/>
        </p:nvSpPr>
        <p:spPr>
          <a:xfrm>
            <a:off x="2746093" y="6611779"/>
            <a:ext cx="3651813" cy="246221"/>
          </a:xfrm>
          <a:prstGeom prst="rect">
            <a:avLst/>
          </a:prstGeom>
          <a:noFill/>
        </p:spPr>
        <p:txBody>
          <a:bodyPr wrap="square" rtlCol="0">
            <a:spAutoFit/>
          </a:bodyPr>
          <a:lstStyle/>
          <a:p>
            <a:r>
              <a:rPr lang="en-US" sz="1000" dirty="0">
                <a:solidFill>
                  <a:schemeClr val="bg1">
                    <a:lumMod val="50000"/>
                  </a:schemeClr>
                </a:solidFill>
              </a:rPr>
              <a:t>© 2025 Board of Regents of the University of Wisconsin System</a:t>
            </a:r>
          </a:p>
        </p:txBody>
      </p:sp>
    </p:spTree>
    <p:extLst>
      <p:ext uri="{BB962C8B-B14F-4D97-AF65-F5344CB8AC3E}">
        <p14:creationId xmlns:p14="http://schemas.microsoft.com/office/powerpoint/2010/main" val="28574012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eference (B)">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hasCustomPrompt="1"/>
          </p:nvPr>
        </p:nvSpPr>
        <p:spPr>
          <a:xfrm>
            <a:off x="310393" y="461394"/>
            <a:ext cx="8464491" cy="1229295"/>
          </a:xfrm>
        </p:spPr>
        <p:txBody>
          <a:bodyPr>
            <a:normAutofit/>
          </a:bodyPr>
          <a:lstStyle>
            <a:lvl1pPr>
              <a:defRPr sz="4400" b="1">
                <a:latin typeface="+mn-lt"/>
              </a:defRPr>
            </a:lvl1pPr>
          </a:lstStyle>
          <a:p>
            <a:r>
              <a:rPr lang="en-US" dirty="0"/>
              <a:t>Slide Title</a:t>
            </a:r>
          </a:p>
        </p:txBody>
      </p:sp>
      <p:sp>
        <p:nvSpPr>
          <p:cNvPr id="3" name="Content Placeholder 2"/>
          <p:cNvSpPr>
            <a:spLocks noGrp="1"/>
          </p:cNvSpPr>
          <p:nvPr>
            <p:ph idx="1"/>
          </p:nvPr>
        </p:nvSpPr>
        <p:spPr>
          <a:xfrm>
            <a:off x="310393" y="1825625"/>
            <a:ext cx="8464491" cy="4266331"/>
          </a:xfrm>
        </p:spPr>
        <p:txBody>
          <a:bodyPr/>
          <a:lstStyle>
            <a:lvl1pPr>
              <a:lnSpc>
                <a:spcPct val="100000"/>
              </a:lnSpc>
              <a:spcBef>
                <a:spcPts val="600"/>
              </a:spcBef>
              <a:spcAft>
                <a:spcPts val="600"/>
              </a:spcAft>
              <a:defRPr/>
            </a:lvl1pPr>
            <a:lvl2pPr>
              <a:lnSpc>
                <a:spcPct val="100000"/>
              </a:lnSpc>
              <a:spcBef>
                <a:spcPts val="600"/>
              </a:spcBef>
              <a:spcAft>
                <a:spcPts val="600"/>
              </a:spcAft>
              <a:defRPr sz="2800"/>
            </a:lvl2pPr>
            <a:lvl3pPr>
              <a:lnSpc>
                <a:spcPct val="100000"/>
              </a:lnSpc>
              <a:spcBef>
                <a:spcPts val="600"/>
              </a:spcBef>
              <a:spcAft>
                <a:spcPts val="600"/>
              </a:spcAft>
              <a:defRPr sz="2800"/>
            </a:lvl3pPr>
            <a:lvl4pPr>
              <a:lnSpc>
                <a:spcPct val="100000"/>
              </a:lnSpc>
              <a:spcBef>
                <a:spcPts val="600"/>
              </a:spcBef>
              <a:spcAft>
                <a:spcPts val="600"/>
              </a:spcAft>
              <a:defRPr sz="2800"/>
            </a:lvl4pPr>
            <a:lvl5pPr>
              <a:lnSpc>
                <a:spcPct val="100000"/>
              </a:lnSpc>
              <a:spcBef>
                <a:spcPts val="600"/>
              </a:spcBef>
              <a:spcAft>
                <a:spcPts val="600"/>
              </a:spcAft>
              <a:defRPr sz="2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0" hasCustomPrompt="1"/>
          </p:nvPr>
        </p:nvSpPr>
        <p:spPr>
          <a:xfrm>
            <a:off x="7264544" y="0"/>
            <a:ext cx="1879456" cy="492125"/>
          </a:xfrm>
        </p:spPr>
        <p:txBody>
          <a:bodyPr/>
          <a:lstStyle>
            <a:lvl1pPr marL="0" indent="0" algn="ctr">
              <a:buNone/>
              <a:defRPr baseline="0">
                <a:solidFill>
                  <a:schemeClr val="bg1"/>
                </a:solidFill>
              </a:defRPr>
            </a:lvl1pPr>
            <a:lvl2pPr marL="457200" indent="0">
              <a:buNone/>
              <a:defRPr/>
            </a:lvl2pPr>
          </a:lstStyle>
          <a:p>
            <a:pPr lvl="0"/>
            <a:r>
              <a:rPr lang="en-US" dirty="0"/>
              <a:t>Pg 888-888</a:t>
            </a:r>
          </a:p>
        </p:txBody>
      </p:sp>
      <p:sp>
        <p:nvSpPr>
          <p:cNvPr id="7" name="TextBox 6"/>
          <p:cNvSpPr txBox="1"/>
          <p:nvPr userDrawn="1"/>
        </p:nvSpPr>
        <p:spPr>
          <a:xfrm>
            <a:off x="2827815" y="6611779"/>
            <a:ext cx="3746406" cy="246221"/>
          </a:xfrm>
          <a:prstGeom prst="rect">
            <a:avLst/>
          </a:prstGeom>
          <a:noFill/>
        </p:spPr>
        <p:txBody>
          <a:bodyPr wrap="square" rtlCol="0">
            <a:spAutoFit/>
          </a:bodyPr>
          <a:lstStyle/>
          <a:p>
            <a:r>
              <a:rPr lang="en-US" sz="1000" dirty="0">
                <a:solidFill>
                  <a:schemeClr val="bg1">
                    <a:lumMod val="50000"/>
                  </a:schemeClr>
                </a:solidFill>
              </a:rPr>
              <a:t>© 2025 Board of Regents of the University of Wisconsin System</a:t>
            </a:r>
          </a:p>
        </p:txBody>
      </p:sp>
    </p:spTree>
    <p:extLst>
      <p:ext uri="{BB962C8B-B14F-4D97-AF65-F5344CB8AC3E}">
        <p14:creationId xmlns:p14="http://schemas.microsoft.com/office/powerpoint/2010/main" val="1991502865"/>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Reference (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hasCustomPrompt="1"/>
          </p:nvPr>
        </p:nvSpPr>
        <p:spPr>
          <a:xfrm>
            <a:off x="310393" y="461394"/>
            <a:ext cx="8464491" cy="1229295"/>
          </a:xfrm>
        </p:spPr>
        <p:txBody>
          <a:bodyPr>
            <a:normAutofit/>
          </a:bodyPr>
          <a:lstStyle>
            <a:lvl1pPr>
              <a:defRPr sz="4400" b="1">
                <a:latin typeface="+mn-lt"/>
              </a:defRPr>
            </a:lvl1pPr>
          </a:lstStyle>
          <a:p>
            <a:r>
              <a:rPr lang="en-US" dirty="0"/>
              <a:t>Slide Title</a:t>
            </a:r>
          </a:p>
        </p:txBody>
      </p:sp>
      <p:sp>
        <p:nvSpPr>
          <p:cNvPr id="3" name="Content Placeholder 2"/>
          <p:cNvSpPr>
            <a:spLocks noGrp="1"/>
          </p:cNvSpPr>
          <p:nvPr>
            <p:ph idx="1"/>
          </p:nvPr>
        </p:nvSpPr>
        <p:spPr>
          <a:xfrm>
            <a:off x="310393" y="1825625"/>
            <a:ext cx="8464491" cy="4266331"/>
          </a:xfrm>
        </p:spPr>
        <p:txBody>
          <a:bodyPr/>
          <a:lstStyle>
            <a:lvl1pPr>
              <a:lnSpc>
                <a:spcPct val="100000"/>
              </a:lnSpc>
              <a:spcBef>
                <a:spcPts val="600"/>
              </a:spcBef>
              <a:spcAft>
                <a:spcPts val="600"/>
              </a:spcAft>
              <a:defRPr/>
            </a:lvl1pPr>
            <a:lvl2pPr>
              <a:lnSpc>
                <a:spcPct val="100000"/>
              </a:lnSpc>
              <a:spcBef>
                <a:spcPts val="600"/>
              </a:spcBef>
              <a:spcAft>
                <a:spcPts val="600"/>
              </a:spcAft>
              <a:defRPr sz="2800"/>
            </a:lvl2pPr>
            <a:lvl3pPr>
              <a:lnSpc>
                <a:spcPct val="100000"/>
              </a:lnSpc>
              <a:spcBef>
                <a:spcPts val="600"/>
              </a:spcBef>
              <a:spcAft>
                <a:spcPts val="600"/>
              </a:spcAft>
              <a:defRPr sz="2800"/>
            </a:lvl3pPr>
            <a:lvl4pPr>
              <a:lnSpc>
                <a:spcPct val="100000"/>
              </a:lnSpc>
              <a:spcBef>
                <a:spcPts val="600"/>
              </a:spcBef>
              <a:spcAft>
                <a:spcPts val="600"/>
              </a:spcAft>
              <a:defRPr sz="2800"/>
            </a:lvl4pPr>
            <a:lvl5pPr>
              <a:lnSpc>
                <a:spcPct val="100000"/>
              </a:lnSpc>
              <a:spcBef>
                <a:spcPts val="600"/>
              </a:spcBef>
              <a:spcAft>
                <a:spcPts val="600"/>
              </a:spcAft>
              <a:defRPr sz="2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0" hasCustomPrompt="1"/>
          </p:nvPr>
        </p:nvSpPr>
        <p:spPr>
          <a:xfrm>
            <a:off x="7264544" y="0"/>
            <a:ext cx="1879456" cy="492125"/>
          </a:xfrm>
        </p:spPr>
        <p:txBody>
          <a:bodyPr/>
          <a:lstStyle>
            <a:lvl1pPr marL="0" indent="0" algn="ctr">
              <a:buNone/>
              <a:defRPr baseline="0">
                <a:solidFill>
                  <a:schemeClr val="bg1"/>
                </a:solidFill>
              </a:defRPr>
            </a:lvl1pPr>
            <a:lvl2pPr marL="457200" indent="0">
              <a:buNone/>
              <a:defRPr/>
            </a:lvl2pPr>
          </a:lstStyle>
          <a:p>
            <a:pPr lvl="0"/>
            <a:r>
              <a:rPr lang="en-US" dirty="0" err="1"/>
              <a:t>Pg</a:t>
            </a:r>
            <a:r>
              <a:rPr lang="en-US" dirty="0"/>
              <a:t> 888-888</a:t>
            </a:r>
          </a:p>
        </p:txBody>
      </p:sp>
      <p:sp>
        <p:nvSpPr>
          <p:cNvPr id="8" name="TextBox 7"/>
          <p:cNvSpPr txBox="1"/>
          <p:nvPr userDrawn="1"/>
        </p:nvSpPr>
        <p:spPr>
          <a:xfrm>
            <a:off x="2827815" y="6611779"/>
            <a:ext cx="3434439" cy="246221"/>
          </a:xfrm>
          <a:prstGeom prst="rect">
            <a:avLst/>
          </a:prstGeom>
          <a:noFill/>
        </p:spPr>
        <p:txBody>
          <a:bodyPr wrap="square" rtlCol="0">
            <a:spAutoFit/>
          </a:bodyPr>
          <a:lstStyle/>
          <a:p>
            <a:r>
              <a:rPr lang="en-US" sz="1000" dirty="0">
                <a:solidFill>
                  <a:schemeClr val="bg1">
                    <a:lumMod val="50000"/>
                  </a:schemeClr>
                </a:solidFill>
              </a:rPr>
              <a:t>©2025 Board of Regents of the University of Wisconsin System</a:t>
            </a:r>
          </a:p>
        </p:txBody>
      </p:sp>
    </p:spTree>
    <p:extLst>
      <p:ext uri="{BB962C8B-B14F-4D97-AF65-F5344CB8AC3E}">
        <p14:creationId xmlns:p14="http://schemas.microsoft.com/office/powerpoint/2010/main" val="1469933611"/>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 Column (B)">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hasCustomPrompt="1"/>
          </p:nvPr>
        </p:nvSpPr>
        <p:spPr>
          <a:xfrm>
            <a:off x="310394" y="461394"/>
            <a:ext cx="8419270" cy="1229295"/>
          </a:xfrm>
        </p:spPr>
        <p:txBody>
          <a:bodyPr>
            <a:normAutofit/>
          </a:bodyPr>
          <a:lstStyle>
            <a:lvl1pPr>
              <a:defRPr sz="4400" b="1">
                <a:latin typeface="+mn-lt"/>
              </a:defRPr>
            </a:lvl1pPr>
          </a:lstStyle>
          <a:p>
            <a:r>
              <a:rPr lang="en-US" dirty="0"/>
              <a:t>Slide Title</a:t>
            </a:r>
          </a:p>
        </p:txBody>
      </p:sp>
      <p:sp>
        <p:nvSpPr>
          <p:cNvPr id="3" name="Content Placeholder 2"/>
          <p:cNvSpPr>
            <a:spLocks noGrp="1"/>
          </p:cNvSpPr>
          <p:nvPr>
            <p:ph idx="1"/>
          </p:nvPr>
        </p:nvSpPr>
        <p:spPr>
          <a:xfrm>
            <a:off x="310393" y="1825625"/>
            <a:ext cx="4166357" cy="4351338"/>
          </a:xfrm>
        </p:spPr>
        <p:txBody>
          <a:bodyPr/>
          <a:lstStyle>
            <a:lvl1pPr>
              <a:lnSpc>
                <a:spcPct val="100000"/>
              </a:lnSpc>
              <a:spcBef>
                <a:spcPts val="600"/>
              </a:spcBef>
              <a:spcAft>
                <a:spcPts val="600"/>
              </a:spcAft>
              <a:defRPr/>
            </a:lvl1pPr>
            <a:lvl2pPr>
              <a:lnSpc>
                <a:spcPct val="100000"/>
              </a:lnSpc>
              <a:spcBef>
                <a:spcPts val="600"/>
              </a:spcBef>
              <a:spcAft>
                <a:spcPts val="600"/>
              </a:spcAft>
              <a:defRPr sz="2800"/>
            </a:lvl2pPr>
            <a:lvl3pPr>
              <a:lnSpc>
                <a:spcPct val="100000"/>
              </a:lnSpc>
              <a:spcBef>
                <a:spcPts val="600"/>
              </a:spcBef>
              <a:spcAft>
                <a:spcPts val="600"/>
              </a:spcAft>
              <a:defRPr sz="2800"/>
            </a:lvl3pPr>
            <a:lvl4pPr>
              <a:lnSpc>
                <a:spcPct val="100000"/>
              </a:lnSpc>
              <a:spcBef>
                <a:spcPts val="600"/>
              </a:spcBef>
              <a:spcAft>
                <a:spcPts val="600"/>
              </a:spcAft>
              <a:defRPr sz="2800"/>
            </a:lvl4pPr>
            <a:lvl5pPr>
              <a:lnSpc>
                <a:spcPct val="100000"/>
              </a:lnSpc>
              <a:spcBef>
                <a:spcPts val="600"/>
              </a:spcBef>
              <a:spcAft>
                <a:spcPts val="600"/>
              </a:spcAft>
              <a:defRPr sz="2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2"/>
          <p:cNvSpPr>
            <a:spLocks noGrp="1"/>
          </p:cNvSpPr>
          <p:nvPr>
            <p:ph idx="10"/>
          </p:nvPr>
        </p:nvSpPr>
        <p:spPr>
          <a:xfrm>
            <a:off x="4608527" y="1825625"/>
            <a:ext cx="4121137" cy="4351338"/>
          </a:xfrm>
        </p:spPr>
        <p:txBody>
          <a:bodyPr/>
          <a:lstStyle>
            <a:lvl1pPr>
              <a:lnSpc>
                <a:spcPct val="100000"/>
              </a:lnSpc>
              <a:spcBef>
                <a:spcPts val="600"/>
              </a:spcBef>
              <a:spcAft>
                <a:spcPts val="600"/>
              </a:spcAft>
              <a:defRPr/>
            </a:lvl1pPr>
            <a:lvl2pPr>
              <a:lnSpc>
                <a:spcPct val="100000"/>
              </a:lnSpc>
              <a:spcBef>
                <a:spcPts val="600"/>
              </a:spcBef>
              <a:spcAft>
                <a:spcPts val="600"/>
              </a:spcAft>
              <a:defRPr sz="2800"/>
            </a:lvl2pPr>
            <a:lvl3pPr>
              <a:lnSpc>
                <a:spcPct val="100000"/>
              </a:lnSpc>
              <a:spcBef>
                <a:spcPts val="600"/>
              </a:spcBef>
              <a:spcAft>
                <a:spcPts val="600"/>
              </a:spcAft>
              <a:defRPr sz="2800"/>
            </a:lvl3pPr>
            <a:lvl4pPr>
              <a:lnSpc>
                <a:spcPct val="100000"/>
              </a:lnSpc>
              <a:spcBef>
                <a:spcPts val="600"/>
              </a:spcBef>
              <a:spcAft>
                <a:spcPts val="600"/>
              </a:spcAft>
              <a:defRPr sz="2800"/>
            </a:lvl4pPr>
            <a:lvl5pPr>
              <a:lnSpc>
                <a:spcPct val="100000"/>
              </a:lnSpc>
              <a:spcBef>
                <a:spcPts val="600"/>
              </a:spcBef>
              <a:spcAft>
                <a:spcPts val="600"/>
              </a:spcAft>
              <a:defRPr sz="2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p:cNvSpPr txBox="1"/>
          <p:nvPr userDrawn="1"/>
        </p:nvSpPr>
        <p:spPr>
          <a:xfrm>
            <a:off x="2827815" y="6611779"/>
            <a:ext cx="3434439" cy="246221"/>
          </a:xfrm>
          <a:prstGeom prst="rect">
            <a:avLst/>
          </a:prstGeom>
          <a:noFill/>
        </p:spPr>
        <p:txBody>
          <a:bodyPr wrap="square" rtlCol="0">
            <a:spAutoFit/>
          </a:bodyPr>
          <a:lstStyle/>
          <a:p>
            <a:r>
              <a:rPr lang="en-US" sz="1000" dirty="0">
                <a:solidFill>
                  <a:schemeClr val="bg1">
                    <a:lumMod val="50000"/>
                  </a:schemeClr>
                </a:solidFill>
              </a:rPr>
              <a:t>©2025 Board of Regents of the University of Wisconsin System</a:t>
            </a:r>
          </a:p>
        </p:txBody>
      </p:sp>
    </p:spTree>
    <p:extLst>
      <p:ext uri="{BB962C8B-B14F-4D97-AF65-F5344CB8AC3E}">
        <p14:creationId xmlns:p14="http://schemas.microsoft.com/office/powerpoint/2010/main" val="33073242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Column (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hasCustomPrompt="1"/>
          </p:nvPr>
        </p:nvSpPr>
        <p:spPr>
          <a:xfrm>
            <a:off x="310393" y="461394"/>
            <a:ext cx="8419271" cy="1229295"/>
          </a:xfrm>
        </p:spPr>
        <p:txBody>
          <a:bodyPr>
            <a:normAutofit/>
          </a:bodyPr>
          <a:lstStyle>
            <a:lvl1pPr>
              <a:defRPr sz="4400" b="1">
                <a:latin typeface="+mn-lt"/>
              </a:defRPr>
            </a:lvl1pPr>
          </a:lstStyle>
          <a:p>
            <a:r>
              <a:rPr lang="en-US" dirty="0"/>
              <a:t>Slide Title</a:t>
            </a:r>
          </a:p>
        </p:txBody>
      </p:sp>
      <p:sp>
        <p:nvSpPr>
          <p:cNvPr id="5" name="Content Placeholder 2"/>
          <p:cNvSpPr>
            <a:spLocks noGrp="1"/>
          </p:cNvSpPr>
          <p:nvPr>
            <p:ph idx="10"/>
          </p:nvPr>
        </p:nvSpPr>
        <p:spPr>
          <a:xfrm>
            <a:off x="4608527" y="1825625"/>
            <a:ext cx="4121137" cy="4351338"/>
          </a:xfrm>
        </p:spPr>
        <p:txBody>
          <a:bodyPr/>
          <a:lstStyle>
            <a:lvl1pPr>
              <a:lnSpc>
                <a:spcPct val="100000"/>
              </a:lnSpc>
              <a:spcBef>
                <a:spcPts val="600"/>
              </a:spcBef>
              <a:spcAft>
                <a:spcPts val="600"/>
              </a:spcAft>
              <a:defRPr/>
            </a:lvl1pPr>
            <a:lvl2pPr>
              <a:lnSpc>
                <a:spcPct val="100000"/>
              </a:lnSpc>
              <a:spcBef>
                <a:spcPts val="600"/>
              </a:spcBef>
              <a:spcAft>
                <a:spcPts val="600"/>
              </a:spcAft>
              <a:defRPr sz="2800"/>
            </a:lvl2pPr>
            <a:lvl3pPr>
              <a:lnSpc>
                <a:spcPct val="100000"/>
              </a:lnSpc>
              <a:spcBef>
                <a:spcPts val="600"/>
              </a:spcBef>
              <a:spcAft>
                <a:spcPts val="600"/>
              </a:spcAft>
              <a:defRPr sz="2800"/>
            </a:lvl3pPr>
            <a:lvl4pPr>
              <a:lnSpc>
                <a:spcPct val="100000"/>
              </a:lnSpc>
              <a:spcBef>
                <a:spcPts val="600"/>
              </a:spcBef>
              <a:spcAft>
                <a:spcPts val="600"/>
              </a:spcAft>
              <a:defRPr sz="2800"/>
            </a:lvl4pPr>
            <a:lvl5pPr>
              <a:lnSpc>
                <a:spcPct val="100000"/>
              </a:lnSpc>
              <a:spcBef>
                <a:spcPts val="600"/>
              </a:spcBef>
              <a:spcAft>
                <a:spcPts val="600"/>
              </a:spcAft>
              <a:defRPr sz="2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idx="11"/>
          </p:nvPr>
        </p:nvSpPr>
        <p:spPr>
          <a:xfrm>
            <a:off x="310393" y="1825625"/>
            <a:ext cx="4121137" cy="4351338"/>
          </a:xfrm>
        </p:spPr>
        <p:txBody>
          <a:bodyPr/>
          <a:lstStyle>
            <a:lvl1pPr>
              <a:lnSpc>
                <a:spcPct val="100000"/>
              </a:lnSpc>
              <a:spcBef>
                <a:spcPts val="600"/>
              </a:spcBef>
              <a:spcAft>
                <a:spcPts val="600"/>
              </a:spcAft>
              <a:defRPr/>
            </a:lvl1pPr>
            <a:lvl2pPr>
              <a:lnSpc>
                <a:spcPct val="100000"/>
              </a:lnSpc>
              <a:spcBef>
                <a:spcPts val="600"/>
              </a:spcBef>
              <a:spcAft>
                <a:spcPts val="600"/>
              </a:spcAft>
              <a:defRPr sz="2800"/>
            </a:lvl2pPr>
            <a:lvl3pPr>
              <a:lnSpc>
                <a:spcPct val="100000"/>
              </a:lnSpc>
              <a:spcBef>
                <a:spcPts val="600"/>
              </a:spcBef>
              <a:spcAft>
                <a:spcPts val="600"/>
              </a:spcAft>
              <a:defRPr sz="2800"/>
            </a:lvl3pPr>
            <a:lvl4pPr>
              <a:lnSpc>
                <a:spcPct val="100000"/>
              </a:lnSpc>
              <a:spcBef>
                <a:spcPts val="600"/>
              </a:spcBef>
              <a:spcAft>
                <a:spcPts val="600"/>
              </a:spcAft>
              <a:defRPr sz="2800"/>
            </a:lvl4pPr>
            <a:lvl5pPr>
              <a:lnSpc>
                <a:spcPct val="100000"/>
              </a:lnSpc>
              <a:spcBef>
                <a:spcPts val="600"/>
              </a:spcBef>
              <a:spcAft>
                <a:spcPts val="600"/>
              </a:spcAft>
              <a:defRPr sz="2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Box 6"/>
          <p:cNvSpPr txBox="1"/>
          <p:nvPr userDrawn="1"/>
        </p:nvSpPr>
        <p:spPr>
          <a:xfrm>
            <a:off x="2827815" y="6611779"/>
            <a:ext cx="3434439" cy="246221"/>
          </a:xfrm>
          <a:prstGeom prst="rect">
            <a:avLst/>
          </a:prstGeom>
          <a:noFill/>
        </p:spPr>
        <p:txBody>
          <a:bodyPr wrap="square" rtlCol="0">
            <a:spAutoFit/>
          </a:bodyPr>
          <a:lstStyle/>
          <a:p>
            <a:r>
              <a:rPr lang="en-US" sz="1000" dirty="0">
                <a:solidFill>
                  <a:schemeClr val="bg1">
                    <a:lumMod val="50000"/>
                  </a:schemeClr>
                </a:solidFill>
              </a:rPr>
              <a:t>©2025 Board of Regents of the University of Wisconsin System</a:t>
            </a:r>
          </a:p>
        </p:txBody>
      </p:sp>
    </p:spTree>
    <p:extLst>
      <p:ext uri="{BB962C8B-B14F-4D97-AF65-F5344CB8AC3E}">
        <p14:creationId xmlns:p14="http://schemas.microsoft.com/office/powerpoint/2010/main" val="28778997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ogo (Horizontal)">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 y="0"/>
            <a:ext cx="9141967" cy="6858000"/>
          </a:xfrm>
          <a:prstGeom prst="rect">
            <a:avLst/>
          </a:prstGeom>
        </p:spPr>
      </p:pic>
    </p:spTree>
    <p:extLst>
      <p:ext uri="{BB962C8B-B14F-4D97-AF65-F5344CB8AC3E}">
        <p14:creationId xmlns:p14="http://schemas.microsoft.com/office/powerpoint/2010/main" val="34398217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ogo (Vertical)">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 y="0"/>
            <a:ext cx="9141967" cy="6858000"/>
          </a:xfrm>
          <a:prstGeom prst="rect">
            <a:avLst/>
          </a:prstGeom>
        </p:spPr>
      </p:pic>
    </p:spTree>
    <p:extLst>
      <p:ext uri="{BB962C8B-B14F-4D97-AF65-F5344CB8AC3E}">
        <p14:creationId xmlns:p14="http://schemas.microsoft.com/office/powerpoint/2010/main" val="37769349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hasCustomPrompt="1"/>
          </p:nvPr>
        </p:nvSpPr>
        <p:spPr>
          <a:xfrm>
            <a:off x="623888" y="578841"/>
            <a:ext cx="7886700" cy="2533476"/>
          </a:xfrm>
        </p:spPr>
        <p:txBody>
          <a:bodyPr anchor="b">
            <a:normAutofit/>
          </a:bodyPr>
          <a:lstStyle>
            <a:lvl1pPr algn="ctr">
              <a:defRPr sz="4400" b="1">
                <a:latin typeface="+mn-lt"/>
              </a:defRPr>
            </a:lvl1pPr>
          </a:lstStyle>
          <a:p>
            <a:r>
              <a:rPr lang="en-US" dirty="0"/>
              <a:t>Section Title</a:t>
            </a:r>
            <a:br>
              <a:rPr lang="en-US" dirty="0"/>
            </a:br>
            <a:br>
              <a:rPr lang="en-US" dirty="0"/>
            </a:br>
            <a:endParaRPr lang="en-US" dirty="0"/>
          </a:p>
        </p:txBody>
      </p:sp>
    </p:spTree>
    <p:extLst>
      <p:ext uri="{BB962C8B-B14F-4D97-AF65-F5344CB8AC3E}">
        <p14:creationId xmlns:p14="http://schemas.microsoft.com/office/powerpoint/2010/main" val="25912662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inal Standards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p:cNvPicPr>
            <a:picLocks noChangeAspect="1"/>
          </p:cNvPicPr>
          <p:nvPr userDrawn="1"/>
        </p:nvPicPr>
        <p:blipFill>
          <a:blip r:embed="rId3"/>
          <a:stretch>
            <a:fillRect/>
          </a:stretch>
        </p:blipFill>
        <p:spPr>
          <a:xfrm>
            <a:off x="52389" y="742997"/>
            <a:ext cx="7074021" cy="5005341"/>
          </a:xfrm>
          <a:prstGeom prst="rect">
            <a:avLst/>
          </a:prstGeom>
        </p:spPr>
      </p:pic>
      <p:sp>
        <p:nvSpPr>
          <p:cNvPr id="9" name="Content Placeholder 2"/>
          <p:cNvSpPr>
            <a:spLocks noGrp="1"/>
          </p:cNvSpPr>
          <p:nvPr>
            <p:ph idx="1" hasCustomPrompt="1"/>
          </p:nvPr>
        </p:nvSpPr>
        <p:spPr>
          <a:xfrm>
            <a:off x="438280" y="1964098"/>
            <a:ext cx="7991214" cy="998178"/>
          </a:xfrm>
        </p:spPr>
        <p:txBody>
          <a:bodyPr>
            <a:normAutofit/>
          </a:bodyPr>
          <a:lstStyle>
            <a:lvl1pPr marL="0" indent="0" algn="ctr">
              <a:buNone/>
              <a:defRPr lang="en-US" sz="2800" kern="1200" baseline="0" dirty="0" smtClean="0">
                <a:solidFill>
                  <a:schemeClr val="tx1"/>
                </a:solidFill>
                <a:latin typeface="+mn-lt"/>
                <a:ea typeface="+mn-ea"/>
                <a:cs typeface="+mn-cs"/>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Facilitator Name/Email: Drake </a:t>
            </a:r>
            <a:r>
              <a:rPr lang="en-US" dirty="0" err="1"/>
              <a:t>Accardi</a:t>
            </a:r>
            <a:endParaRPr lang="en-US" dirty="0"/>
          </a:p>
          <a:p>
            <a:pPr marL="0" lvl="0" indent="0" algn="ctr" defTabSz="914400" rtl="0" eaLnBrk="1" latinLnBrk="0" hangingPunct="1">
              <a:lnSpc>
                <a:spcPct val="90000"/>
              </a:lnSpc>
              <a:spcBef>
                <a:spcPts val="1000"/>
              </a:spcBef>
              <a:buFont typeface="Arial" panose="020B0604020202020204" pitchFamily="34" charset="0"/>
              <a:buNone/>
            </a:pPr>
            <a:r>
              <a:rPr lang="en-US" dirty="0"/>
              <a:t>Facilitator E-Mail: daccardi@wisc.edu</a:t>
            </a:r>
          </a:p>
          <a:p>
            <a:pPr marL="0" lvl="0" indent="0" algn="ctr" defTabSz="914400" rtl="0" eaLnBrk="1" latinLnBrk="0" hangingPunct="1">
              <a:lnSpc>
                <a:spcPct val="90000"/>
              </a:lnSpc>
              <a:spcBef>
                <a:spcPts val="1000"/>
              </a:spcBef>
              <a:buFont typeface="Arial" panose="020B0604020202020204" pitchFamily="34" charset="0"/>
              <a:buNone/>
            </a:pPr>
            <a:endParaRPr lang="en-US" dirty="0"/>
          </a:p>
        </p:txBody>
      </p:sp>
      <p:sp>
        <p:nvSpPr>
          <p:cNvPr id="5" name="TextBox 4"/>
          <p:cNvSpPr txBox="1"/>
          <p:nvPr userDrawn="1"/>
        </p:nvSpPr>
        <p:spPr>
          <a:xfrm>
            <a:off x="2827815" y="6611779"/>
            <a:ext cx="3434439" cy="246221"/>
          </a:xfrm>
          <a:prstGeom prst="rect">
            <a:avLst/>
          </a:prstGeom>
          <a:noFill/>
        </p:spPr>
        <p:txBody>
          <a:bodyPr wrap="square" rtlCol="0">
            <a:spAutoFit/>
          </a:bodyPr>
          <a:lstStyle/>
          <a:p>
            <a:r>
              <a:rPr lang="en-US" sz="1000" dirty="0">
                <a:solidFill>
                  <a:schemeClr val="bg1">
                    <a:lumMod val="50000"/>
                  </a:schemeClr>
                </a:solidFill>
              </a:rPr>
              <a:t>©2025 Board of Regents of the University of Wisconsin System</a:t>
            </a:r>
          </a:p>
        </p:txBody>
      </p:sp>
    </p:spTree>
    <p:extLst>
      <p:ext uri="{BB962C8B-B14F-4D97-AF65-F5344CB8AC3E}">
        <p14:creationId xmlns:p14="http://schemas.microsoft.com/office/powerpoint/2010/main" val="2645186896"/>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inal Assess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5" name="Picture 4"/>
          <p:cNvPicPr>
            <a:picLocks noChangeAspect="1"/>
          </p:cNvPicPr>
          <p:nvPr userDrawn="1"/>
        </p:nvPicPr>
        <p:blipFill>
          <a:blip r:embed="rId3"/>
          <a:stretch>
            <a:fillRect/>
          </a:stretch>
        </p:blipFill>
        <p:spPr>
          <a:xfrm>
            <a:off x="0" y="764886"/>
            <a:ext cx="8153400" cy="5143500"/>
          </a:xfrm>
          <a:prstGeom prst="rect">
            <a:avLst/>
          </a:prstGeom>
        </p:spPr>
      </p:pic>
      <p:sp>
        <p:nvSpPr>
          <p:cNvPr id="3" name="Content Placeholder 2"/>
          <p:cNvSpPr>
            <a:spLocks noGrp="1"/>
          </p:cNvSpPr>
          <p:nvPr>
            <p:ph idx="1" hasCustomPrompt="1"/>
          </p:nvPr>
        </p:nvSpPr>
        <p:spPr>
          <a:xfrm>
            <a:off x="141671" y="2022764"/>
            <a:ext cx="8507029" cy="609600"/>
          </a:xfrm>
        </p:spPr>
        <p:txBody>
          <a:bodyPr/>
          <a:lstStyle>
            <a:lvl1pPr marL="0" indent="0" algn="ctr">
              <a:lnSpc>
                <a:spcPct val="100000"/>
              </a:lnSpc>
              <a:spcBef>
                <a:spcPts val="600"/>
              </a:spcBef>
              <a:spcAft>
                <a:spcPts val="600"/>
              </a:spcAft>
              <a:buNone/>
              <a:defRPr/>
            </a:lvl1pPr>
            <a:lvl2pPr>
              <a:lnSpc>
                <a:spcPct val="100000"/>
              </a:lnSpc>
              <a:spcBef>
                <a:spcPts val="600"/>
              </a:spcBef>
              <a:spcAft>
                <a:spcPts val="600"/>
              </a:spcAft>
              <a:defRPr sz="2800"/>
            </a:lvl2pPr>
            <a:lvl3pPr>
              <a:lnSpc>
                <a:spcPct val="100000"/>
              </a:lnSpc>
              <a:spcBef>
                <a:spcPts val="600"/>
              </a:spcBef>
              <a:spcAft>
                <a:spcPts val="600"/>
              </a:spcAft>
              <a:defRPr sz="2800"/>
            </a:lvl3pPr>
            <a:lvl4pPr>
              <a:lnSpc>
                <a:spcPct val="100000"/>
              </a:lnSpc>
              <a:spcBef>
                <a:spcPts val="600"/>
              </a:spcBef>
              <a:spcAft>
                <a:spcPts val="600"/>
              </a:spcAft>
              <a:defRPr sz="2800"/>
            </a:lvl4pPr>
            <a:lvl5pPr>
              <a:lnSpc>
                <a:spcPct val="100000"/>
              </a:lnSpc>
              <a:spcBef>
                <a:spcPts val="600"/>
              </a:spcBef>
              <a:spcAft>
                <a:spcPts val="600"/>
              </a:spcAft>
              <a:defRPr sz="2800"/>
            </a:lvl5pPr>
          </a:lstStyle>
          <a:p>
            <a:pPr lvl="0"/>
            <a:r>
              <a:rPr lang="en-US" dirty="0"/>
              <a:t>State Contact:</a:t>
            </a:r>
          </a:p>
        </p:txBody>
      </p:sp>
      <p:sp>
        <p:nvSpPr>
          <p:cNvPr id="6" name="TextBox 5"/>
          <p:cNvSpPr txBox="1"/>
          <p:nvPr userDrawn="1"/>
        </p:nvSpPr>
        <p:spPr>
          <a:xfrm>
            <a:off x="2827815" y="6611779"/>
            <a:ext cx="3434439" cy="246221"/>
          </a:xfrm>
          <a:prstGeom prst="rect">
            <a:avLst/>
          </a:prstGeom>
          <a:noFill/>
        </p:spPr>
        <p:txBody>
          <a:bodyPr wrap="square" rtlCol="0">
            <a:spAutoFit/>
          </a:bodyPr>
          <a:lstStyle/>
          <a:p>
            <a:r>
              <a:rPr lang="en-US" sz="1000" dirty="0">
                <a:solidFill>
                  <a:schemeClr val="bg1">
                    <a:lumMod val="50000"/>
                  </a:schemeClr>
                </a:solidFill>
              </a:rPr>
              <a:t>©2025 Board of Regents of the University of Wisconsin System</a:t>
            </a:r>
          </a:p>
        </p:txBody>
      </p:sp>
    </p:spTree>
    <p:extLst>
      <p:ext uri="{BB962C8B-B14F-4D97-AF65-F5344CB8AC3E}">
        <p14:creationId xmlns:p14="http://schemas.microsoft.com/office/powerpoint/2010/main" val="346327444"/>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valuation (B)">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5" name="Picture 4"/>
          <p:cNvPicPr>
            <a:picLocks noChangeAspect="1"/>
          </p:cNvPicPr>
          <p:nvPr userDrawn="1"/>
        </p:nvPicPr>
        <p:blipFill>
          <a:blip r:embed="rId3"/>
          <a:stretch>
            <a:fillRect/>
          </a:stretch>
        </p:blipFill>
        <p:spPr>
          <a:xfrm>
            <a:off x="250103" y="782682"/>
            <a:ext cx="8265824" cy="5292635"/>
          </a:xfrm>
          <a:prstGeom prst="rect">
            <a:avLst/>
          </a:prstGeom>
        </p:spPr>
      </p:pic>
      <p:sp>
        <p:nvSpPr>
          <p:cNvPr id="4" name="TextBox 3"/>
          <p:cNvSpPr txBox="1"/>
          <p:nvPr userDrawn="1"/>
        </p:nvSpPr>
        <p:spPr>
          <a:xfrm>
            <a:off x="2827815" y="6611779"/>
            <a:ext cx="3434439" cy="246221"/>
          </a:xfrm>
          <a:prstGeom prst="rect">
            <a:avLst/>
          </a:prstGeom>
          <a:noFill/>
        </p:spPr>
        <p:txBody>
          <a:bodyPr wrap="square" rtlCol="0">
            <a:spAutoFit/>
          </a:bodyPr>
          <a:lstStyle/>
          <a:p>
            <a:r>
              <a:rPr lang="en-US" sz="1000" dirty="0">
                <a:solidFill>
                  <a:schemeClr val="bg1">
                    <a:lumMod val="50000"/>
                  </a:schemeClr>
                </a:solidFill>
              </a:rPr>
              <a:t>©2025 Board of Regents of the University of Wisconsin System</a:t>
            </a:r>
          </a:p>
        </p:txBody>
      </p:sp>
    </p:spTree>
    <p:extLst>
      <p:ext uri="{BB962C8B-B14F-4D97-AF65-F5344CB8AC3E}">
        <p14:creationId xmlns:p14="http://schemas.microsoft.com/office/powerpoint/2010/main" val="10147135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Evaluation (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5" name="Picture 4"/>
          <p:cNvPicPr>
            <a:picLocks noChangeAspect="1"/>
          </p:cNvPicPr>
          <p:nvPr userDrawn="1"/>
        </p:nvPicPr>
        <p:blipFill>
          <a:blip r:embed="rId3"/>
          <a:stretch>
            <a:fillRect/>
          </a:stretch>
        </p:blipFill>
        <p:spPr>
          <a:xfrm>
            <a:off x="250103" y="782682"/>
            <a:ext cx="8265824" cy="5292635"/>
          </a:xfrm>
          <a:prstGeom prst="rect">
            <a:avLst/>
          </a:prstGeom>
        </p:spPr>
      </p:pic>
      <p:sp>
        <p:nvSpPr>
          <p:cNvPr id="6" name="TextBox 5"/>
          <p:cNvSpPr txBox="1"/>
          <p:nvPr userDrawn="1"/>
        </p:nvSpPr>
        <p:spPr>
          <a:xfrm>
            <a:off x="2827815" y="6602253"/>
            <a:ext cx="3434439" cy="246221"/>
          </a:xfrm>
          <a:prstGeom prst="rect">
            <a:avLst/>
          </a:prstGeom>
          <a:noFill/>
        </p:spPr>
        <p:txBody>
          <a:bodyPr wrap="square" rtlCol="0">
            <a:spAutoFit/>
          </a:bodyPr>
          <a:lstStyle/>
          <a:p>
            <a:r>
              <a:rPr lang="en-US" sz="1000" dirty="0">
                <a:solidFill>
                  <a:schemeClr val="bg1">
                    <a:lumMod val="50000"/>
                  </a:schemeClr>
                </a:solidFill>
              </a:rPr>
              <a:t>©2025 Board of Regents of the University of Wisconsin System</a:t>
            </a:r>
          </a:p>
        </p:txBody>
      </p:sp>
    </p:spTree>
    <p:extLst>
      <p:ext uri="{BB962C8B-B14F-4D97-AF65-F5344CB8AC3E}">
        <p14:creationId xmlns:p14="http://schemas.microsoft.com/office/powerpoint/2010/main" val="3816667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2750192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852750"/>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492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852750"/>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492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143648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4701"/>
            <a:ext cx="3008313" cy="1162050"/>
          </a:xfrm>
        </p:spPr>
        <p:txBody>
          <a:bodyPr anchor="b"/>
          <a:lstStyle>
            <a:lvl1pPr algn="l">
              <a:defRPr sz="2000" b="1"/>
            </a:lvl1pPr>
          </a:lstStyle>
          <a:p>
            <a:r>
              <a:rPr lang="en-US" dirty="0"/>
              <a:t>Click to edit Master title style</a:t>
            </a:r>
          </a:p>
        </p:txBody>
      </p:sp>
      <p:sp>
        <p:nvSpPr>
          <p:cNvPr id="3" name="Content Placeholder 2"/>
          <p:cNvSpPr>
            <a:spLocks noGrp="1"/>
          </p:cNvSpPr>
          <p:nvPr>
            <p:ph idx="1"/>
          </p:nvPr>
        </p:nvSpPr>
        <p:spPr>
          <a:xfrm>
            <a:off x="3575050" y="79470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95675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8247514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68288" y="173038"/>
            <a:ext cx="8229600" cy="674687"/>
          </a:xfrm>
        </p:spPr>
        <p:txBody>
          <a:bodyPr/>
          <a:lstStyle/>
          <a:p>
            <a:r>
              <a:rPr lang="en-US"/>
              <a:t>Click to edit Master title style</a:t>
            </a:r>
          </a:p>
        </p:txBody>
      </p:sp>
      <p:sp>
        <p:nvSpPr>
          <p:cNvPr id="3" name="Text Placeholder 2"/>
          <p:cNvSpPr>
            <a:spLocks noGrp="1"/>
          </p:cNvSpPr>
          <p:nvPr>
            <p:ph type="body" sz="half" idx="1"/>
          </p:nvPr>
        </p:nvSpPr>
        <p:spPr>
          <a:xfrm>
            <a:off x="401638" y="1450975"/>
            <a:ext cx="4094162" cy="48466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450975"/>
            <a:ext cx="4094163" cy="48466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391924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7402124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4_Large Im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92206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13"/>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9107833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buClr>
                <a:srgbClr val="2F3369"/>
              </a:buClr>
              <a:defRPr>
                <a:latin typeface="+mn-lt"/>
              </a:defRPr>
            </a:lvl1pPr>
            <a:lvl2pPr>
              <a:buClr>
                <a:srgbClr val="262A63"/>
              </a:buClr>
              <a:defRPr>
                <a:latin typeface="+mn-lt"/>
              </a:defRPr>
            </a:lvl2pPr>
            <a:lvl3pPr>
              <a:buClr>
                <a:srgbClr val="262A63"/>
              </a:buClr>
              <a:defRPr>
                <a:latin typeface="+mn-lt"/>
              </a:defRPr>
            </a:lvl3pPr>
          </a:lstStyle>
          <a:p>
            <a:pPr lvl="0"/>
            <a:r>
              <a:rPr lang="en-US" dirty="0"/>
              <a:t>Click to edit Master text styles</a:t>
            </a:r>
          </a:p>
          <a:p>
            <a:pPr lvl="1"/>
            <a:r>
              <a:rPr lang="en-US" dirty="0"/>
              <a:t>Second level</a:t>
            </a:r>
          </a:p>
          <a:p>
            <a:pPr lvl="2"/>
            <a:r>
              <a:rPr lang="en-US" dirty="0"/>
              <a:t>Third level</a:t>
            </a:r>
          </a:p>
        </p:txBody>
      </p:sp>
      <p:sp>
        <p:nvSpPr>
          <p:cNvPr id="10" name="Title 9"/>
          <p:cNvSpPr>
            <a:spLocks noGrp="1"/>
          </p:cNvSpPr>
          <p:nvPr>
            <p:ph type="title"/>
          </p:nvPr>
        </p:nvSpPr>
        <p:spPr>
          <a:xfrm>
            <a:off x="457200" y="609600"/>
            <a:ext cx="6400800" cy="1143000"/>
          </a:xfrm>
          <a:solidFill>
            <a:srgbClr val="262A63"/>
          </a:solidFill>
        </p:spPr>
        <p:txBody>
          <a:bodyPr/>
          <a:lstStyle>
            <a:lvl1pPr algn="l">
              <a:defRPr>
                <a:solidFill>
                  <a:schemeClr val="bg1"/>
                </a:solidFill>
                <a:latin typeface="Trebuchet MS" panose="020B0603020202020204" pitchFamily="34" charset="0"/>
              </a:defRPr>
            </a:lvl1pPr>
          </a:lstStyle>
          <a:p>
            <a:r>
              <a:rPr lang="en-US" dirty="0"/>
              <a:t>Click to edit Master title style</a:t>
            </a:r>
          </a:p>
        </p:txBody>
      </p:sp>
      <p:sp>
        <p:nvSpPr>
          <p:cNvPr id="4" name="Slide Number Placeholder 2">
            <a:extLst>
              <a:ext uri="{FF2B5EF4-FFF2-40B4-BE49-F238E27FC236}">
                <a16:creationId xmlns:a16="http://schemas.microsoft.com/office/drawing/2014/main" id="{BCC07911-A456-A74B-9F67-CD7704CE8663}"/>
              </a:ext>
            </a:extLst>
          </p:cNvPr>
          <p:cNvSpPr>
            <a:spLocks noGrp="1"/>
          </p:cNvSpPr>
          <p:nvPr>
            <p:ph type="sldNum" sz="quarter" idx="10"/>
          </p:nvPr>
        </p:nvSpPr>
        <p:spPr/>
        <p:txBody>
          <a:bodyPr/>
          <a:lstStyle>
            <a:lvl1pPr>
              <a:defRPr/>
            </a:lvl1pPr>
          </a:lstStyle>
          <a:p>
            <a:pPr>
              <a:defRPr/>
            </a:pPr>
            <a:fld id="{9C83D375-C0DD-DF44-96CC-6CE2385E28EA}" type="slidenum">
              <a:rPr lang="en-US"/>
              <a:pPr>
                <a:defRPr/>
              </a:pPr>
              <a:t>‹#›</a:t>
            </a:fld>
            <a:endParaRPr lang="en-US" dirty="0"/>
          </a:p>
        </p:txBody>
      </p:sp>
    </p:spTree>
    <p:extLst>
      <p:ext uri="{BB962C8B-B14F-4D97-AF65-F5344CB8AC3E}">
        <p14:creationId xmlns:p14="http://schemas.microsoft.com/office/powerpoint/2010/main" val="218082624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Content (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9144000" cy="6858000"/>
          </a:xfrm>
          <a:prstGeom prst="rect">
            <a:avLst/>
          </a:prstGeom>
        </p:spPr>
      </p:pic>
      <p:sp>
        <p:nvSpPr>
          <p:cNvPr id="2" name="TextBox 6">
            <a:extLst>
              <a:ext uri="{FF2B5EF4-FFF2-40B4-BE49-F238E27FC236}">
                <a16:creationId xmlns:a16="http://schemas.microsoft.com/office/drawing/2014/main" id="{544CE2BE-98FE-04F1-06A5-099C6583B443}"/>
              </a:ext>
            </a:extLst>
          </p:cNvPr>
          <p:cNvSpPr txBox="1"/>
          <p:nvPr userDrawn="1"/>
        </p:nvSpPr>
        <p:spPr>
          <a:xfrm>
            <a:off x="2498098" y="6574071"/>
            <a:ext cx="4157221"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000" dirty="0">
                <a:solidFill>
                  <a:schemeClr val="bg1">
                    <a:lumMod val="75000"/>
                  </a:schemeClr>
                </a:solidFill>
                <a:latin typeface="+mn-lt"/>
                <a:ea typeface="Red Hat Display" panose="02010303040201060303" pitchFamily="2" charset="0"/>
                <a:cs typeface="Red Hat Display" panose="02010303040201060303" pitchFamily="2" charset="0"/>
              </a:rPr>
              <a:t>©2025 Board of Regents of the University of Wisconsin System</a:t>
            </a:r>
          </a:p>
        </p:txBody>
      </p:sp>
      <p:pic>
        <p:nvPicPr>
          <p:cNvPr id="11" name="Picture 10" descr="Text&#10;&#10;Description automatically generated with medium confidence">
            <a:extLst>
              <a:ext uri="{FF2B5EF4-FFF2-40B4-BE49-F238E27FC236}">
                <a16:creationId xmlns:a16="http://schemas.microsoft.com/office/drawing/2014/main" id="{4821D570-F0EE-320D-79E5-CEB13FBB343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17236" y="6248303"/>
            <a:ext cx="1441683" cy="457200"/>
          </a:xfrm>
          <a:prstGeom prst="rect">
            <a:avLst/>
          </a:prstGeom>
        </p:spPr>
      </p:pic>
      <p:sp>
        <p:nvSpPr>
          <p:cNvPr id="6" name="Content Placeholder 2">
            <a:extLst>
              <a:ext uri="{FF2B5EF4-FFF2-40B4-BE49-F238E27FC236}">
                <a16:creationId xmlns:a16="http://schemas.microsoft.com/office/drawing/2014/main" id="{E38C4F0C-81CD-6DA8-7B81-8956D3E71E73}"/>
              </a:ext>
            </a:extLst>
          </p:cNvPr>
          <p:cNvSpPr>
            <a:spLocks noGrp="1"/>
          </p:cNvSpPr>
          <p:nvPr>
            <p:ph idx="1"/>
          </p:nvPr>
        </p:nvSpPr>
        <p:spPr>
          <a:xfrm>
            <a:off x="339365" y="1828800"/>
            <a:ext cx="8436990" cy="4194928"/>
          </a:xfrm>
        </p:spPr>
        <p:txBody>
          <a:bodyPr/>
          <a:lstStyle>
            <a:lvl1pPr>
              <a:lnSpc>
                <a:spcPct val="100000"/>
              </a:lnSpc>
              <a:spcBef>
                <a:spcPts val="600"/>
              </a:spcBef>
              <a:spcAft>
                <a:spcPts val="600"/>
              </a:spcAft>
              <a:defRPr>
                <a:latin typeface="+mn-lt"/>
                <a:ea typeface="Red Hat Display" panose="02010303040201060303" pitchFamily="2" charset="0"/>
                <a:cs typeface="Red Hat Display" panose="02010303040201060303" pitchFamily="2" charset="0"/>
              </a:defRPr>
            </a:lvl1pPr>
            <a:lvl2pPr>
              <a:lnSpc>
                <a:spcPct val="100000"/>
              </a:lnSpc>
              <a:spcBef>
                <a:spcPts val="600"/>
              </a:spcBef>
              <a:spcAft>
                <a:spcPts val="600"/>
              </a:spcAft>
              <a:defRPr sz="2800">
                <a:latin typeface="+mn-lt"/>
                <a:ea typeface="Red Hat Display" panose="02010303040201060303" pitchFamily="2" charset="0"/>
                <a:cs typeface="Red Hat Display" panose="02010303040201060303" pitchFamily="2" charset="0"/>
              </a:defRPr>
            </a:lvl2pPr>
            <a:lvl3pPr>
              <a:lnSpc>
                <a:spcPct val="100000"/>
              </a:lnSpc>
              <a:spcBef>
                <a:spcPts val="600"/>
              </a:spcBef>
              <a:spcAft>
                <a:spcPts val="600"/>
              </a:spcAft>
              <a:defRPr sz="2800">
                <a:latin typeface="+mn-lt"/>
                <a:ea typeface="Red Hat Display" panose="02010303040201060303" pitchFamily="2" charset="0"/>
                <a:cs typeface="Red Hat Display" panose="02010303040201060303" pitchFamily="2" charset="0"/>
              </a:defRPr>
            </a:lvl3pPr>
            <a:lvl4pPr>
              <a:lnSpc>
                <a:spcPct val="100000"/>
              </a:lnSpc>
              <a:spcBef>
                <a:spcPts val="600"/>
              </a:spcBef>
              <a:spcAft>
                <a:spcPts val="600"/>
              </a:spcAft>
              <a:defRPr sz="2800">
                <a:latin typeface="+mn-lt"/>
                <a:ea typeface="Red Hat Display" panose="02010303040201060303" pitchFamily="2" charset="0"/>
                <a:cs typeface="Red Hat Display" panose="02010303040201060303" pitchFamily="2" charset="0"/>
              </a:defRPr>
            </a:lvl4pPr>
            <a:lvl5pPr>
              <a:lnSpc>
                <a:spcPct val="100000"/>
              </a:lnSpc>
              <a:spcBef>
                <a:spcPts val="600"/>
              </a:spcBef>
              <a:spcAft>
                <a:spcPts val="600"/>
              </a:spcAft>
              <a:defRPr sz="2800">
                <a:latin typeface="+mn-lt"/>
                <a:ea typeface="Red Hat Display" panose="02010303040201060303" pitchFamily="2" charset="0"/>
                <a:cs typeface="Red Hat Display" panose="02010303040201060303" pitchFamily="2"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a:extLst>
              <a:ext uri="{FF2B5EF4-FFF2-40B4-BE49-F238E27FC236}">
                <a16:creationId xmlns:a16="http://schemas.microsoft.com/office/drawing/2014/main" id="{C6668A47-8708-C740-83A6-0AFEC8E711F8}"/>
              </a:ext>
            </a:extLst>
          </p:cNvPr>
          <p:cNvSpPr>
            <a:spLocks noGrp="1"/>
          </p:cNvSpPr>
          <p:nvPr>
            <p:ph type="title" hasCustomPrompt="1"/>
          </p:nvPr>
        </p:nvSpPr>
        <p:spPr>
          <a:xfrm>
            <a:off x="348102" y="471340"/>
            <a:ext cx="8428223" cy="1234912"/>
          </a:xfrm>
        </p:spPr>
        <p:txBody>
          <a:bodyPr>
            <a:normAutofit/>
          </a:bodyPr>
          <a:lstStyle>
            <a:lvl1pPr>
              <a:defRPr sz="4400" b="1">
                <a:latin typeface="+mn-lt"/>
                <a:ea typeface="Red Hat Display" panose="02010303040201060303" pitchFamily="2" charset="0"/>
                <a:cs typeface="Red Hat Display" panose="02010303040201060303" pitchFamily="2" charset="0"/>
              </a:defRPr>
            </a:lvl1pPr>
          </a:lstStyle>
          <a:p>
            <a:r>
              <a:rPr lang="en-US"/>
              <a:t>Slide Title</a:t>
            </a:r>
          </a:p>
        </p:txBody>
      </p:sp>
    </p:spTree>
    <p:extLst>
      <p:ext uri="{BB962C8B-B14F-4D97-AF65-F5344CB8AC3E}">
        <p14:creationId xmlns:p14="http://schemas.microsoft.com/office/powerpoint/2010/main" val="136280125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2_Custom Layout">
    <p:spTree>
      <p:nvGrpSpPr>
        <p:cNvPr id="1" name=""/>
        <p:cNvGrpSpPr/>
        <p:nvPr/>
      </p:nvGrpSpPr>
      <p:grpSpPr>
        <a:xfrm>
          <a:off x="0" y="0"/>
          <a:ext cx="0" cy="0"/>
          <a:chOff x="0" y="0"/>
          <a:chExt cx="0" cy="0"/>
        </a:xfrm>
      </p:grpSpPr>
      <p:pic>
        <p:nvPicPr>
          <p:cNvPr id="8" name="Picture 7" descr="A yellow school bus&#10;&#10;Description automatically generated with medium confidence">
            <a:extLst>
              <a:ext uri="{FF2B5EF4-FFF2-40B4-BE49-F238E27FC236}">
                <a16:creationId xmlns:a16="http://schemas.microsoft.com/office/drawing/2014/main" id="{9B0FE5E2-1B2F-0DA5-A86E-4DC213DDC7A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40010" y="268217"/>
            <a:ext cx="1832465" cy="914400"/>
          </a:xfrm>
          <a:prstGeom prst="rect">
            <a:avLst/>
          </a:prstGeom>
        </p:spPr>
      </p:pic>
      <p:sp>
        <p:nvSpPr>
          <p:cNvPr id="3" name="Content Placeholder 2">
            <a:extLst>
              <a:ext uri="{FF2B5EF4-FFF2-40B4-BE49-F238E27FC236}">
                <a16:creationId xmlns:a16="http://schemas.microsoft.com/office/drawing/2014/main" id="{0180E4F9-3266-112F-38DD-9BFD846F8DE5}"/>
              </a:ext>
            </a:extLst>
          </p:cNvPr>
          <p:cNvSpPr>
            <a:spLocks noGrp="1"/>
          </p:cNvSpPr>
          <p:nvPr>
            <p:ph idx="1"/>
          </p:nvPr>
        </p:nvSpPr>
        <p:spPr>
          <a:xfrm>
            <a:off x="339365" y="1828800"/>
            <a:ext cx="8436990" cy="4194928"/>
          </a:xfrm>
        </p:spPr>
        <p:txBody>
          <a:bodyPr/>
          <a:lstStyle>
            <a:lvl1pPr>
              <a:lnSpc>
                <a:spcPct val="100000"/>
              </a:lnSpc>
              <a:spcBef>
                <a:spcPts val="600"/>
              </a:spcBef>
              <a:spcAft>
                <a:spcPts val="600"/>
              </a:spcAft>
              <a:defRPr>
                <a:latin typeface="+mn-lt"/>
                <a:ea typeface="Red Hat Display Medium" panose="02010303040201060303" pitchFamily="2" charset="0"/>
                <a:cs typeface="Red Hat Display Medium" panose="02010303040201060303" pitchFamily="2" charset="0"/>
              </a:defRPr>
            </a:lvl1pPr>
            <a:lvl2pPr>
              <a:lnSpc>
                <a:spcPct val="100000"/>
              </a:lnSpc>
              <a:spcBef>
                <a:spcPts val="600"/>
              </a:spcBef>
              <a:spcAft>
                <a:spcPts val="600"/>
              </a:spcAft>
              <a:defRPr sz="2800">
                <a:latin typeface="+mn-lt"/>
                <a:ea typeface="Red Hat Display Medium" panose="02010303040201060303" pitchFamily="2" charset="0"/>
                <a:cs typeface="Red Hat Display Medium" panose="02010303040201060303" pitchFamily="2" charset="0"/>
              </a:defRPr>
            </a:lvl2pPr>
            <a:lvl3pPr>
              <a:lnSpc>
                <a:spcPct val="100000"/>
              </a:lnSpc>
              <a:spcBef>
                <a:spcPts val="600"/>
              </a:spcBef>
              <a:spcAft>
                <a:spcPts val="600"/>
              </a:spcAft>
              <a:defRPr sz="2800">
                <a:latin typeface="+mn-lt"/>
                <a:ea typeface="Red Hat Display Medium" panose="02010303040201060303" pitchFamily="2" charset="0"/>
                <a:cs typeface="Red Hat Display Medium" panose="02010303040201060303" pitchFamily="2" charset="0"/>
              </a:defRPr>
            </a:lvl3pPr>
            <a:lvl4pPr>
              <a:lnSpc>
                <a:spcPct val="100000"/>
              </a:lnSpc>
              <a:spcBef>
                <a:spcPts val="600"/>
              </a:spcBef>
              <a:spcAft>
                <a:spcPts val="600"/>
              </a:spcAft>
              <a:defRPr sz="2800">
                <a:latin typeface="+mn-lt"/>
                <a:ea typeface="Red Hat Display Medium" panose="02010303040201060303" pitchFamily="2" charset="0"/>
                <a:cs typeface="Red Hat Display Medium" panose="02010303040201060303" pitchFamily="2" charset="0"/>
              </a:defRPr>
            </a:lvl4pPr>
            <a:lvl5pPr>
              <a:lnSpc>
                <a:spcPct val="100000"/>
              </a:lnSpc>
              <a:spcBef>
                <a:spcPts val="600"/>
              </a:spcBef>
              <a:spcAft>
                <a:spcPts val="600"/>
              </a:spcAft>
              <a:defRPr sz="2800">
                <a:latin typeface="+mn-lt"/>
                <a:ea typeface="Red Hat Display Medium" panose="02010303040201060303" pitchFamily="2" charset="0"/>
                <a:cs typeface="Red Hat Display Medium" panose="02010303040201060303" pitchFamily="2"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1">
            <a:extLst>
              <a:ext uri="{FF2B5EF4-FFF2-40B4-BE49-F238E27FC236}">
                <a16:creationId xmlns:a16="http://schemas.microsoft.com/office/drawing/2014/main" id="{CBA1EFE9-1662-BBCF-3C58-7F3BF20812F1}"/>
              </a:ext>
            </a:extLst>
          </p:cNvPr>
          <p:cNvSpPr>
            <a:spLocks noGrp="1"/>
          </p:cNvSpPr>
          <p:nvPr>
            <p:ph type="title" hasCustomPrompt="1"/>
          </p:nvPr>
        </p:nvSpPr>
        <p:spPr>
          <a:xfrm>
            <a:off x="348103" y="471340"/>
            <a:ext cx="6382636" cy="1234912"/>
          </a:xfrm>
        </p:spPr>
        <p:txBody>
          <a:bodyPr>
            <a:normAutofit/>
          </a:bodyPr>
          <a:lstStyle>
            <a:lvl1pPr>
              <a:defRPr sz="4400" b="1">
                <a:latin typeface="+mn-lt"/>
                <a:ea typeface="Red Hat Display Black" panose="02010303040201060303" pitchFamily="2" charset="0"/>
                <a:cs typeface="Red Hat Display Black" panose="02010303040201060303" pitchFamily="2" charset="0"/>
              </a:defRPr>
            </a:lvl1pPr>
          </a:lstStyle>
          <a:p>
            <a:r>
              <a:rPr lang="en-US"/>
              <a:t>Slide Title</a:t>
            </a:r>
          </a:p>
        </p:txBody>
      </p:sp>
      <p:pic>
        <p:nvPicPr>
          <p:cNvPr id="5" name="Picture 4">
            <a:extLst>
              <a:ext uri="{FF2B5EF4-FFF2-40B4-BE49-F238E27FC236}">
                <a16:creationId xmlns:a16="http://schemas.microsoft.com/office/drawing/2014/main" id="{B60F888F-5101-D1E4-1669-7F275C4358B4}"/>
              </a:ext>
            </a:extLst>
          </p:cNvPr>
          <p:cNvPicPr>
            <a:picLocks noChangeAspect="1"/>
          </p:cNvPicPr>
          <p:nvPr userDrawn="1"/>
        </p:nvPicPr>
        <p:blipFill>
          <a:blip r:embed="rId3"/>
          <a:srcRect/>
          <a:stretch/>
        </p:blipFill>
        <p:spPr>
          <a:xfrm>
            <a:off x="217236" y="6248303"/>
            <a:ext cx="1441682" cy="457200"/>
          </a:xfrm>
          <a:prstGeom prst="rect">
            <a:avLst/>
          </a:prstGeom>
        </p:spPr>
      </p:pic>
      <p:sp>
        <p:nvSpPr>
          <p:cNvPr id="6" name="TextBox 6">
            <a:extLst>
              <a:ext uri="{FF2B5EF4-FFF2-40B4-BE49-F238E27FC236}">
                <a16:creationId xmlns:a16="http://schemas.microsoft.com/office/drawing/2014/main" id="{870151BA-493A-87CD-2B11-2548538C6E8E}"/>
              </a:ext>
            </a:extLst>
          </p:cNvPr>
          <p:cNvSpPr txBox="1"/>
          <p:nvPr userDrawn="1"/>
        </p:nvSpPr>
        <p:spPr>
          <a:xfrm>
            <a:off x="2498098" y="6574071"/>
            <a:ext cx="4157221"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000" dirty="0">
                <a:solidFill>
                  <a:schemeClr val="bg1">
                    <a:lumMod val="75000"/>
                  </a:schemeClr>
                </a:solidFill>
                <a:latin typeface="+mn-lt"/>
                <a:ea typeface="Red Hat Display Medium" panose="02010303040201060303" pitchFamily="2" charset="0"/>
                <a:cs typeface="Red Hat Display Medium" panose="02010303040201060303" pitchFamily="2" charset="0"/>
              </a:rPr>
              <a:t>©2025 Board of Regents of the University of Wisconsin System</a:t>
            </a:r>
          </a:p>
        </p:txBody>
      </p:sp>
    </p:spTree>
    <p:extLst>
      <p:ext uri="{BB962C8B-B14F-4D97-AF65-F5344CB8AC3E}">
        <p14:creationId xmlns:p14="http://schemas.microsoft.com/office/powerpoint/2010/main" val="414854117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F237EA6-A502-A6D4-47B1-68E9DF89BF61}"/>
              </a:ext>
            </a:extLst>
          </p:cNvPr>
          <p:cNvSpPr>
            <a:spLocks noGrp="1"/>
          </p:cNvSpPr>
          <p:nvPr>
            <p:ph idx="1"/>
          </p:nvPr>
        </p:nvSpPr>
        <p:spPr>
          <a:xfrm>
            <a:off x="339365" y="1828800"/>
            <a:ext cx="8436990" cy="4194928"/>
          </a:xfrm>
        </p:spPr>
        <p:txBody>
          <a:bodyPr/>
          <a:lstStyle>
            <a:lvl1pPr>
              <a:lnSpc>
                <a:spcPct val="100000"/>
              </a:lnSpc>
              <a:spcBef>
                <a:spcPts val="600"/>
              </a:spcBef>
              <a:spcAft>
                <a:spcPts val="600"/>
              </a:spcAft>
              <a:defRPr>
                <a:latin typeface="+mn-lt"/>
                <a:ea typeface="Red Hat Display Medium" panose="02010303040201060303" pitchFamily="2" charset="0"/>
                <a:cs typeface="Red Hat Display Medium" panose="02010303040201060303" pitchFamily="2" charset="0"/>
              </a:defRPr>
            </a:lvl1pPr>
            <a:lvl2pPr>
              <a:lnSpc>
                <a:spcPct val="100000"/>
              </a:lnSpc>
              <a:spcBef>
                <a:spcPts val="600"/>
              </a:spcBef>
              <a:spcAft>
                <a:spcPts val="600"/>
              </a:spcAft>
              <a:defRPr sz="2800">
                <a:latin typeface="+mn-lt"/>
                <a:ea typeface="Red Hat Display Medium" panose="02010303040201060303" pitchFamily="2" charset="0"/>
                <a:cs typeface="Red Hat Display Medium" panose="02010303040201060303" pitchFamily="2" charset="0"/>
              </a:defRPr>
            </a:lvl2pPr>
            <a:lvl3pPr>
              <a:lnSpc>
                <a:spcPct val="100000"/>
              </a:lnSpc>
              <a:spcBef>
                <a:spcPts val="600"/>
              </a:spcBef>
              <a:spcAft>
                <a:spcPts val="600"/>
              </a:spcAft>
              <a:defRPr sz="2800">
                <a:latin typeface="+mn-lt"/>
                <a:ea typeface="Red Hat Display Medium" panose="02010303040201060303" pitchFamily="2" charset="0"/>
                <a:cs typeface="Red Hat Display Medium" panose="02010303040201060303" pitchFamily="2" charset="0"/>
              </a:defRPr>
            </a:lvl3pPr>
            <a:lvl4pPr>
              <a:lnSpc>
                <a:spcPct val="100000"/>
              </a:lnSpc>
              <a:spcBef>
                <a:spcPts val="600"/>
              </a:spcBef>
              <a:spcAft>
                <a:spcPts val="600"/>
              </a:spcAft>
              <a:defRPr sz="2800">
                <a:latin typeface="+mn-lt"/>
                <a:ea typeface="Red Hat Display Medium" panose="02010303040201060303" pitchFamily="2" charset="0"/>
                <a:cs typeface="Red Hat Display Medium" panose="02010303040201060303" pitchFamily="2" charset="0"/>
              </a:defRPr>
            </a:lvl4pPr>
            <a:lvl5pPr>
              <a:lnSpc>
                <a:spcPct val="100000"/>
              </a:lnSpc>
              <a:spcBef>
                <a:spcPts val="600"/>
              </a:spcBef>
              <a:spcAft>
                <a:spcPts val="600"/>
              </a:spcAft>
              <a:defRPr sz="2800">
                <a:latin typeface="+mn-lt"/>
                <a:ea typeface="Red Hat Display Medium" panose="02010303040201060303" pitchFamily="2" charset="0"/>
                <a:cs typeface="Red Hat Display Medium" panose="02010303040201060303" pitchFamily="2"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1">
            <a:extLst>
              <a:ext uri="{FF2B5EF4-FFF2-40B4-BE49-F238E27FC236}">
                <a16:creationId xmlns:a16="http://schemas.microsoft.com/office/drawing/2014/main" id="{A4FF3910-5C6C-6B3D-CE8B-6A1BB600B400}"/>
              </a:ext>
            </a:extLst>
          </p:cNvPr>
          <p:cNvSpPr>
            <a:spLocks noGrp="1"/>
          </p:cNvSpPr>
          <p:nvPr>
            <p:ph type="title" hasCustomPrompt="1"/>
          </p:nvPr>
        </p:nvSpPr>
        <p:spPr>
          <a:xfrm>
            <a:off x="348102" y="471340"/>
            <a:ext cx="8428223" cy="1234912"/>
          </a:xfrm>
        </p:spPr>
        <p:txBody>
          <a:bodyPr>
            <a:normAutofit/>
          </a:bodyPr>
          <a:lstStyle>
            <a:lvl1pPr>
              <a:defRPr sz="4400" b="1">
                <a:latin typeface="+mn-lt"/>
                <a:ea typeface="Red Hat Display Black" panose="02010303040201060303" pitchFamily="2" charset="0"/>
                <a:cs typeface="Red Hat Display Black" panose="02010303040201060303" pitchFamily="2" charset="0"/>
              </a:defRPr>
            </a:lvl1pPr>
          </a:lstStyle>
          <a:p>
            <a:r>
              <a:rPr lang="en-US"/>
              <a:t>Slide Title</a:t>
            </a:r>
          </a:p>
        </p:txBody>
      </p:sp>
      <p:pic>
        <p:nvPicPr>
          <p:cNvPr id="5" name="Picture 4">
            <a:extLst>
              <a:ext uri="{FF2B5EF4-FFF2-40B4-BE49-F238E27FC236}">
                <a16:creationId xmlns:a16="http://schemas.microsoft.com/office/drawing/2014/main" id="{67D77246-2242-D7B7-7148-6DF0A22FF78A}"/>
              </a:ext>
            </a:extLst>
          </p:cNvPr>
          <p:cNvPicPr>
            <a:picLocks noChangeAspect="1"/>
          </p:cNvPicPr>
          <p:nvPr userDrawn="1"/>
        </p:nvPicPr>
        <p:blipFill>
          <a:blip r:embed="rId2"/>
          <a:srcRect/>
          <a:stretch/>
        </p:blipFill>
        <p:spPr>
          <a:xfrm>
            <a:off x="217236" y="6248303"/>
            <a:ext cx="1441682" cy="457200"/>
          </a:xfrm>
          <a:prstGeom prst="rect">
            <a:avLst/>
          </a:prstGeom>
        </p:spPr>
      </p:pic>
      <p:sp>
        <p:nvSpPr>
          <p:cNvPr id="6" name="TextBox 6">
            <a:extLst>
              <a:ext uri="{FF2B5EF4-FFF2-40B4-BE49-F238E27FC236}">
                <a16:creationId xmlns:a16="http://schemas.microsoft.com/office/drawing/2014/main" id="{A7299E38-52A5-31B0-F4E9-EEA7D3EF9C54}"/>
              </a:ext>
            </a:extLst>
          </p:cNvPr>
          <p:cNvSpPr txBox="1"/>
          <p:nvPr userDrawn="1"/>
        </p:nvSpPr>
        <p:spPr>
          <a:xfrm>
            <a:off x="2498098" y="6574071"/>
            <a:ext cx="4157221"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000" dirty="0">
                <a:solidFill>
                  <a:schemeClr val="bg1">
                    <a:lumMod val="75000"/>
                  </a:schemeClr>
                </a:solidFill>
                <a:latin typeface="+mn-lt"/>
                <a:ea typeface="Red Hat Display Medium" panose="02010303040201060303" pitchFamily="2" charset="0"/>
                <a:cs typeface="Red Hat Display Medium" panose="02010303040201060303" pitchFamily="2" charset="0"/>
              </a:rPr>
              <a:t>©2025 Board of Regents of the University of Wisconsin System</a:t>
            </a:r>
          </a:p>
        </p:txBody>
      </p:sp>
    </p:spTree>
    <p:extLst>
      <p:ext uri="{BB962C8B-B14F-4D97-AF65-F5344CB8AC3E}">
        <p14:creationId xmlns:p14="http://schemas.microsoft.com/office/powerpoint/2010/main" val="151075065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userDrawn="1">
  <p:cSld name="3_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3CC4ECD-0BCF-90C1-1CCA-2369BCA8D637}"/>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FD7853AE-B076-5296-F530-BD4340E68B75}"/>
              </a:ext>
            </a:extLst>
          </p:cNvPr>
          <p:cNvSpPr>
            <a:spLocks noGrp="1"/>
          </p:cNvSpPr>
          <p:nvPr>
            <p:ph type="title" hasCustomPrompt="1"/>
          </p:nvPr>
        </p:nvSpPr>
        <p:spPr>
          <a:xfrm>
            <a:off x="628650" y="457201"/>
            <a:ext cx="7886700" cy="2852737"/>
          </a:xfrm>
        </p:spPr>
        <p:txBody>
          <a:bodyPr anchor="ctr" anchorCtr="1">
            <a:normAutofit/>
          </a:bodyPr>
          <a:lstStyle>
            <a:lvl1pPr algn="ctr">
              <a:defRPr sz="3600"/>
            </a:lvl1pPr>
          </a:lstStyle>
          <a:p>
            <a:r>
              <a:rPr lang="en-US"/>
              <a:t>Section Title</a:t>
            </a:r>
          </a:p>
        </p:txBody>
      </p:sp>
    </p:spTree>
    <p:extLst>
      <p:ext uri="{BB962C8B-B14F-4D97-AF65-F5344CB8AC3E}">
        <p14:creationId xmlns:p14="http://schemas.microsoft.com/office/powerpoint/2010/main" val="34929594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userDrawn="1">
  <p:cSld name="4_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3CC4ECD-0BCF-90C1-1CCA-2369BCA8D637}"/>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FD7853AE-B076-5296-F530-BD4340E68B75}"/>
              </a:ext>
            </a:extLst>
          </p:cNvPr>
          <p:cNvSpPr>
            <a:spLocks noGrp="1"/>
          </p:cNvSpPr>
          <p:nvPr>
            <p:ph type="title" hasCustomPrompt="1"/>
          </p:nvPr>
        </p:nvSpPr>
        <p:spPr>
          <a:xfrm>
            <a:off x="628650" y="457201"/>
            <a:ext cx="7886700" cy="2852737"/>
          </a:xfrm>
        </p:spPr>
        <p:txBody>
          <a:bodyPr anchor="ctr" anchorCtr="1">
            <a:normAutofit/>
          </a:bodyPr>
          <a:lstStyle>
            <a:lvl1pPr algn="ctr">
              <a:defRPr sz="3600"/>
            </a:lvl1pPr>
          </a:lstStyle>
          <a:p>
            <a:r>
              <a:rPr lang="en-US"/>
              <a:t>Section Title</a:t>
            </a:r>
          </a:p>
        </p:txBody>
      </p:sp>
    </p:spTree>
    <p:extLst>
      <p:ext uri="{BB962C8B-B14F-4D97-AF65-F5344CB8AC3E}">
        <p14:creationId xmlns:p14="http://schemas.microsoft.com/office/powerpoint/2010/main" val="57500508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3_Section Divider">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89" y="0"/>
            <a:ext cx="9142223" cy="6858000"/>
          </a:xfrm>
          <a:prstGeom prst="rect">
            <a:avLst/>
          </a:prstGeom>
        </p:spPr>
      </p:pic>
      <p:sp>
        <p:nvSpPr>
          <p:cNvPr id="5" name="Text Placeholder 4"/>
          <p:cNvSpPr>
            <a:spLocks noGrp="1"/>
          </p:cNvSpPr>
          <p:nvPr>
            <p:ph type="body" sz="quarter" idx="10" hasCustomPrompt="1"/>
          </p:nvPr>
        </p:nvSpPr>
        <p:spPr>
          <a:xfrm>
            <a:off x="114301" y="461819"/>
            <a:ext cx="8899922" cy="2240107"/>
          </a:xfrm>
        </p:spPr>
        <p:txBody>
          <a:bodyPr tIns="0" bIns="0"/>
          <a:lstStyle>
            <a:lvl1pPr marL="0" indent="0" algn="ctr" defTabSz="342900" rtl="0" eaLnBrk="1" latinLnBrk="0" hangingPunct="1">
              <a:lnSpc>
                <a:spcPct val="100000"/>
              </a:lnSpc>
              <a:spcBef>
                <a:spcPts val="0"/>
              </a:spcBef>
              <a:buFont typeface="Arial"/>
              <a:buNone/>
              <a:defRPr lang="en-US" sz="3300" b="1" kern="1200" baseline="0" dirty="0" smtClean="0">
                <a:solidFill>
                  <a:schemeClr val="tx1"/>
                </a:solidFill>
                <a:latin typeface="Calibri" panose="020F0502020204030204" pitchFamily="34" charset="0"/>
                <a:ea typeface="+mn-ea"/>
                <a:cs typeface="Helvetica"/>
              </a:defRPr>
            </a:lvl1pPr>
            <a:lvl2pPr marL="342900" indent="0">
              <a:buNone/>
              <a:defRPr/>
            </a:lvl2pPr>
            <a:lvl3pPr marL="685800" indent="0">
              <a:buNone/>
              <a:defRPr/>
            </a:lvl3pPr>
            <a:lvl4pPr marL="1028700" indent="0">
              <a:buNone/>
              <a:defRPr/>
            </a:lvl4pPr>
            <a:lvl5pPr marL="1371600" indent="0">
              <a:buNone/>
              <a:defRPr/>
            </a:lvl5pPr>
          </a:lstStyle>
          <a:p>
            <a:pPr lvl="0"/>
            <a:r>
              <a:rPr lang="en-US"/>
              <a:t>Section Title</a:t>
            </a:r>
          </a:p>
        </p:txBody>
      </p:sp>
    </p:spTree>
    <p:extLst>
      <p:ext uri="{BB962C8B-B14F-4D97-AF65-F5344CB8AC3E}">
        <p14:creationId xmlns:p14="http://schemas.microsoft.com/office/powerpoint/2010/main" val="334728702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4_Section Divider">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89" y="0"/>
            <a:ext cx="9142223" cy="6858000"/>
          </a:xfrm>
          <a:prstGeom prst="rect">
            <a:avLst/>
          </a:prstGeom>
        </p:spPr>
      </p:pic>
      <p:sp>
        <p:nvSpPr>
          <p:cNvPr id="5" name="Text Placeholder 4"/>
          <p:cNvSpPr>
            <a:spLocks noGrp="1"/>
          </p:cNvSpPr>
          <p:nvPr>
            <p:ph type="body" sz="quarter" idx="10" hasCustomPrompt="1"/>
          </p:nvPr>
        </p:nvSpPr>
        <p:spPr>
          <a:xfrm>
            <a:off x="114301" y="461819"/>
            <a:ext cx="8899922" cy="2240107"/>
          </a:xfrm>
        </p:spPr>
        <p:txBody>
          <a:bodyPr tIns="0" bIns="0"/>
          <a:lstStyle>
            <a:lvl1pPr marL="0" indent="0" algn="ctr" defTabSz="342900" rtl="0" eaLnBrk="1" latinLnBrk="0" hangingPunct="1">
              <a:lnSpc>
                <a:spcPct val="100000"/>
              </a:lnSpc>
              <a:spcBef>
                <a:spcPts val="0"/>
              </a:spcBef>
              <a:buFont typeface="Arial"/>
              <a:buNone/>
              <a:defRPr lang="en-US" sz="3300" b="1" kern="1200" baseline="0" dirty="0" smtClean="0">
                <a:solidFill>
                  <a:schemeClr val="tx1"/>
                </a:solidFill>
                <a:latin typeface="Calibri" panose="020F0502020204030204" pitchFamily="34" charset="0"/>
                <a:ea typeface="+mn-ea"/>
                <a:cs typeface="Helvetica"/>
              </a:defRPr>
            </a:lvl1pPr>
            <a:lvl2pPr marL="342900" indent="0">
              <a:buNone/>
              <a:defRPr/>
            </a:lvl2pPr>
            <a:lvl3pPr marL="685800" indent="0">
              <a:buNone/>
              <a:defRPr/>
            </a:lvl3pPr>
            <a:lvl4pPr marL="1028700" indent="0">
              <a:buNone/>
              <a:defRPr/>
            </a:lvl4pPr>
            <a:lvl5pPr marL="1371600" indent="0">
              <a:buNone/>
              <a:defRPr/>
            </a:lvl5pPr>
          </a:lstStyle>
          <a:p>
            <a:pPr lvl="0"/>
            <a:r>
              <a:rPr lang="en-US"/>
              <a:t>Section Title</a:t>
            </a:r>
          </a:p>
        </p:txBody>
      </p:sp>
    </p:spTree>
    <p:extLst>
      <p:ext uri="{BB962C8B-B14F-4D97-AF65-F5344CB8AC3E}">
        <p14:creationId xmlns:p14="http://schemas.microsoft.com/office/powerpoint/2010/main" val="407406984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5_Section Divider">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89" y="0"/>
            <a:ext cx="9142223" cy="6858000"/>
          </a:xfrm>
          <a:prstGeom prst="rect">
            <a:avLst/>
          </a:prstGeom>
        </p:spPr>
      </p:pic>
      <p:sp>
        <p:nvSpPr>
          <p:cNvPr id="5" name="Text Placeholder 4"/>
          <p:cNvSpPr>
            <a:spLocks noGrp="1"/>
          </p:cNvSpPr>
          <p:nvPr>
            <p:ph type="body" sz="quarter" idx="10" hasCustomPrompt="1"/>
          </p:nvPr>
        </p:nvSpPr>
        <p:spPr>
          <a:xfrm>
            <a:off x="114301" y="461819"/>
            <a:ext cx="8899922" cy="2240107"/>
          </a:xfrm>
        </p:spPr>
        <p:txBody>
          <a:bodyPr tIns="0" bIns="0"/>
          <a:lstStyle>
            <a:lvl1pPr marL="0" indent="0" algn="ctr" defTabSz="342900" rtl="0" eaLnBrk="1" latinLnBrk="0" hangingPunct="1">
              <a:lnSpc>
                <a:spcPct val="100000"/>
              </a:lnSpc>
              <a:spcBef>
                <a:spcPts val="0"/>
              </a:spcBef>
              <a:buFont typeface="Arial"/>
              <a:buNone/>
              <a:defRPr lang="en-US" sz="3300" b="1" kern="1200" baseline="0" dirty="0" smtClean="0">
                <a:solidFill>
                  <a:schemeClr val="tx1"/>
                </a:solidFill>
                <a:latin typeface="Calibri" panose="020F0502020204030204" pitchFamily="34" charset="0"/>
                <a:ea typeface="+mn-ea"/>
                <a:cs typeface="Helvetica"/>
              </a:defRPr>
            </a:lvl1pPr>
            <a:lvl2pPr marL="342900" indent="0">
              <a:buNone/>
              <a:defRPr/>
            </a:lvl2pPr>
            <a:lvl3pPr marL="685800" indent="0">
              <a:buNone/>
              <a:defRPr/>
            </a:lvl3pPr>
            <a:lvl4pPr marL="1028700" indent="0">
              <a:buNone/>
              <a:defRPr/>
            </a:lvl4pPr>
            <a:lvl5pPr marL="1371600" indent="0">
              <a:buNone/>
              <a:defRPr/>
            </a:lvl5pPr>
          </a:lstStyle>
          <a:p>
            <a:pPr lvl="0"/>
            <a:r>
              <a:rPr lang="en-US"/>
              <a:t>Section Title</a:t>
            </a:r>
          </a:p>
        </p:txBody>
      </p:sp>
    </p:spTree>
    <p:extLst>
      <p:ext uri="{BB962C8B-B14F-4D97-AF65-F5344CB8AC3E}">
        <p14:creationId xmlns:p14="http://schemas.microsoft.com/office/powerpoint/2010/main" val="172846668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6_Section Divider">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89" y="0"/>
            <a:ext cx="9142223" cy="6858000"/>
          </a:xfrm>
          <a:prstGeom prst="rect">
            <a:avLst/>
          </a:prstGeom>
        </p:spPr>
      </p:pic>
      <p:sp>
        <p:nvSpPr>
          <p:cNvPr id="5" name="Text Placeholder 4"/>
          <p:cNvSpPr>
            <a:spLocks noGrp="1"/>
          </p:cNvSpPr>
          <p:nvPr>
            <p:ph type="body" sz="quarter" idx="10" hasCustomPrompt="1"/>
          </p:nvPr>
        </p:nvSpPr>
        <p:spPr>
          <a:xfrm>
            <a:off x="114301" y="461819"/>
            <a:ext cx="8899922" cy="2240107"/>
          </a:xfrm>
        </p:spPr>
        <p:txBody>
          <a:bodyPr tIns="0" bIns="0"/>
          <a:lstStyle>
            <a:lvl1pPr marL="0" indent="0" algn="ctr" defTabSz="342900" rtl="0" eaLnBrk="1" latinLnBrk="0" hangingPunct="1">
              <a:lnSpc>
                <a:spcPct val="100000"/>
              </a:lnSpc>
              <a:spcBef>
                <a:spcPts val="0"/>
              </a:spcBef>
              <a:buFont typeface="Arial"/>
              <a:buNone/>
              <a:defRPr lang="en-US" sz="3300" b="1" kern="1200" baseline="0" dirty="0" smtClean="0">
                <a:solidFill>
                  <a:schemeClr val="tx1"/>
                </a:solidFill>
                <a:latin typeface="Calibri" panose="020F0502020204030204" pitchFamily="34" charset="0"/>
                <a:ea typeface="+mn-ea"/>
                <a:cs typeface="Helvetica"/>
              </a:defRPr>
            </a:lvl1pPr>
            <a:lvl2pPr marL="342900" indent="0">
              <a:buNone/>
              <a:defRPr/>
            </a:lvl2pPr>
            <a:lvl3pPr marL="685800" indent="0">
              <a:buNone/>
              <a:defRPr/>
            </a:lvl3pPr>
            <a:lvl4pPr marL="1028700" indent="0">
              <a:buNone/>
              <a:defRPr/>
            </a:lvl4pPr>
            <a:lvl5pPr marL="1371600" indent="0">
              <a:buNone/>
              <a:defRPr/>
            </a:lvl5pPr>
          </a:lstStyle>
          <a:p>
            <a:pPr lvl="0"/>
            <a:r>
              <a:rPr lang="en-US"/>
              <a:t>Section Title</a:t>
            </a:r>
          </a:p>
        </p:txBody>
      </p:sp>
    </p:spTree>
    <p:extLst>
      <p:ext uri="{BB962C8B-B14F-4D97-AF65-F5344CB8AC3E}">
        <p14:creationId xmlns:p14="http://schemas.microsoft.com/office/powerpoint/2010/main" val="431627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7_Section Divider">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89" y="0"/>
            <a:ext cx="9142223" cy="6858000"/>
          </a:xfrm>
          <a:prstGeom prst="rect">
            <a:avLst/>
          </a:prstGeom>
        </p:spPr>
      </p:pic>
      <p:sp>
        <p:nvSpPr>
          <p:cNvPr id="5" name="Text Placeholder 4"/>
          <p:cNvSpPr>
            <a:spLocks noGrp="1"/>
          </p:cNvSpPr>
          <p:nvPr>
            <p:ph type="body" sz="quarter" idx="10" hasCustomPrompt="1"/>
          </p:nvPr>
        </p:nvSpPr>
        <p:spPr>
          <a:xfrm>
            <a:off x="114301" y="461819"/>
            <a:ext cx="8899922" cy="2240107"/>
          </a:xfrm>
        </p:spPr>
        <p:txBody>
          <a:bodyPr tIns="0" bIns="0"/>
          <a:lstStyle>
            <a:lvl1pPr marL="0" indent="0" algn="ctr" defTabSz="342900" rtl="0" eaLnBrk="1" latinLnBrk="0" hangingPunct="1">
              <a:lnSpc>
                <a:spcPct val="100000"/>
              </a:lnSpc>
              <a:spcBef>
                <a:spcPts val="0"/>
              </a:spcBef>
              <a:buFont typeface="Arial"/>
              <a:buNone/>
              <a:defRPr lang="en-US" sz="3300" b="1" kern="1200" baseline="0" dirty="0" smtClean="0">
                <a:solidFill>
                  <a:schemeClr val="tx1"/>
                </a:solidFill>
                <a:latin typeface="Calibri" panose="020F0502020204030204" pitchFamily="34" charset="0"/>
                <a:ea typeface="+mn-ea"/>
                <a:cs typeface="Helvetica"/>
              </a:defRPr>
            </a:lvl1pPr>
            <a:lvl2pPr marL="342900" indent="0">
              <a:buNone/>
              <a:defRPr/>
            </a:lvl2pPr>
            <a:lvl3pPr marL="685800" indent="0">
              <a:buNone/>
              <a:defRPr/>
            </a:lvl3pPr>
            <a:lvl4pPr marL="1028700" indent="0">
              <a:buNone/>
              <a:defRPr/>
            </a:lvl4pPr>
            <a:lvl5pPr marL="1371600" indent="0">
              <a:buNone/>
              <a:defRPr/>
            </a:lvl5pPr>
          </a:lstStyle>
          <a:p>
            <a:pPr lvl="0"/>
            <a:r>
              <a:rPr lang="en-US"/>
              <a:t>Section Title</a:t>
            </a:r>
          </a:p>
        </p:txBody>
      </p:sp>
    </p:spTree>
    <p:extLst>
      <p:ext uri="{BB962C8B-B14F-4D97-AF65-F5344CB8AC3E}">
        <p14:creationId xmlns:p14="http://schemas.microsoft.com/office/powerpoint/2010/main" val="294737627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8_Section Divider">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89" y="0"/>
            <a:ext cx="9142223" cy="6858000"/>
          </a:xfrm>
          <a:prstGeom prst="rect">
            <a:avLst/>
          </a:prstGeom>
        </p:spPr>
      </p:pic>
      <p:sp>
        <p:nvSpPr>
          <p:cNvPr id="5" name="Text Placeholder 4"/>
          <p:cNvSpPr>
            <a:spLocks noGrp="1"/>
          </p:cNvSpPr>
          <p:nvPr>
            <p:ph type="body" sz="quarter" idx="10" hasCustomPrompt="1"/>
          </p:nvPr>
        </p:nvSpPr>
        <p:spPr>
          <a:xfrm>
            <a:off x="114301" y="461819"/>
            <a:ext cx="8899922" cy="2240107"/>
          </a:xfrm>
        </p:spPr>
        <p:txBody>
          <a:bodyPr tIns="0" bIns="0"/>
          <a:lstStyle>
            <a:lvl1pPr marL="0" indent="0" algn="ctr" defTabSz="342900" rtl="0" eaLnBrk="1" latinLnBrk="0" hangingPunct="1">
              <a:lnSpc>
                <a:spcPct val="100000"/>
              </a:lnSpc>
              <a:spcBef>
                <a:spcPts val="0"/>
              </a:spcBef>
              <a:buFont typeface="Arial"/>
              <a:buNone/>
              <a:defRPr lang="en-US" sz="3300" b="1" kern="1200" baseline="0" dirty="0" smtClean="0">
                <a:solidFill>
                  <a:schemeClr val="tx1"/>
                </a:solidFill>
                <a:latin typeface="Calibri" panose="020F0502020204030204" pitchFamily="34" charset="0"/>
                <a:ea typeface="+mn-ea"/>
                <a:cs typeface="Helvetica"/>
              </a:defRPr>
            </a:lvl1pPr>
            <a:lvl2pPr marL="342900" indent="0">
              <a:buNone/>
              <a:defRPr/>
            </a:lvl2pPr>
            <a:lvl3pPr marL="685800" indent="0">
              <a:buNone/>
              <a:defRPr/>
            </a:lvl3pPr>
            <a:lvl4pPr marL="1028700" indent="0">
              <a:buNone/>
              <a:defRPr/>
            </a:lvl4pPr>
            <a:lvl5pPr marL="1371600" indent="0">
              <a:buNone/>
              <a:defRPr/>
            </a:lvl5pPr>
          </a:lstStyle>
          <a:p>
            <a:pPr lvl="0"/>
            <a:r>
              <a:rPr lang="en-US"/>
              <a:t>Section Title</a:t>
            </a:r>
          </a:p>
        </p:txBody>
      </p:sp>
    </p:spTree>
    <p:extLst>
      <p:ext uri="{BB962C8B-B14F-4D97-AF65-F5344CB8AC3E}">
        <p14:creationId xmlns:p14="http://schemas.microsoft.com/office/powerpoint/2010/main" val="278007496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9_Section Divider">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89" y="0"/>
            <a:ext cx="9142223" cy="6858000"/>
          </a:xfrm>
          <a:prstGeom prst="rect">
            <a:avLst/>
          </a:prstGeom>
        </p:spPr>
      </p:pic>
      <p:sp>
        <p:nvSpPr>
          <p:cNvPr id="5" name="Text Placeholder 4"/>
          <p:cNvSpPr>
            <a:spLocks noGrp="1"/>
          </p:cNvSpPr>
          <p:nvPr>
            <p:ph type="body" sz="quarter" idx="10" hasCustomPrompt="1"/>
          </p:nvPr>
        </p:nvSpPr>
        <p:spPr>
          <a:xfrm>
            <a:off x="114301" y="461819"/>
            <a:ext cx="8899922" cy="2240107"/>
          </a:xfrm>
        </p:spPr>
        <p:txBody>
          <a:bodyPr tIns="0" bIns="0"/>
          <a:lstStyle>
            <a:lvl1pPr marL="0" indent="0" algn="ctr" defTabSz="342900" rtl="0" eaLnBrk="1" latinLnBrk="0" hangingPunct="1">
              <a:lnSpc>
                <a:spcPct val="100000"/>
              </a:lnSpc>
              <a:spcBef>
                <a:spcPts val="0"/>
              </a:spcBef>
              <a:buFont typeface="Arial"/>
              <a:buNone/>
              <a:defRPr lang="en-US" sz="3300" b="1" kern="1200" baseline="0" dirty="0" smtClean="0">
                <a:solidFill>
                  <a:schemeClr val="tx1"/>
                </a:solidFill>
                <a:latin typeface="Calibri" panose="020F0502020204030204" pitchFamily="34" charset="0"/>
                <a:ea typeface="+mn-ea"/>
                <a:cs typeface="Helvetica"/>
              </a:defRPr>
            </a:lvl1pPr>
            <a:lvl2pPr marL="342900" indent="0">
              <a:buNone/>
              <a:defRPr/>
            </a:lvl2pPr>
            <a:lvl3pPr marL="685800" indent="0">
              <a:buNone/>
              <a:defRPr/>
            </a:lvl3pPr>
            <a:lvl4pPr marL="1028700" indent="0">
              <a:buNone/>
              <a:defRPr/>
            </a:lvl4pPr>
            <a:lvl5pPr marL="1371600" indent="0">
              <a:buNone/>
              <a:defRPr/>
            </a:lvl5pPr>
          </a:lstStyle>
          <a:p>
            <a:pPr lvl="0"/>
            <a:r>
              <a:rPr lang="en-US"/>
              <a:t>Section Title</a:t>
            </a:r>
          </a:p>
        </p:txBody>
      </p:sp>
    </p:spTree>
    <p:extLst>
      <p:ext uri="{BB962C8B-B14F-4D97-AF65-F5344CB8AC3E}">
        <p14:creationId xmlns:p14="http://schemas.microsoft.com/office/powerpoint/2010/main" val="35777488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0_Section Divider">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89" y="0"/>
            <a:ext cx="9142223" cy="6858000"/>
          </a:xfrm>
          <a:prstGeom prst="rect">
            <a:avLst/>
          </a:prstGeom>
        </p:spPr>
      </p:pic>
      <p:sp>
        <p:nvSpPr>
          <p:cNvPr id="5" name="Text Placeholder 4"/>
          <p:cNvSpPr>
            <a:spLocks noGrp="1"/>
          </p:cNvSpPr>
          <p:nvPr>
            <p:ph type="body" sz="quarter" idx="10" hasCustomPrompt="1"/>
          </p:nvPr>
        </p:nvSpPr>
        <p:spPr>
          <a:xfrm>
            <a:off x="114301" y="461819"/>
            <a:ext cx="8899922" cy="2240107"/>
          </a:xfrm>
        </p:spPr>
        <p:txBody>
          <a:bodyPr tIns="0" bIns="0"/>
          <a:lstStyle>
            <a:lvl1pPr marL="0" indent="0" algn="ctr" defTabSz="342900" rtl="0" eaLnBrk="1" latinLnBrk="0" hangingPunct="1">
              <a:lnSpc>
                <a:spcPct val="100000"/>
              </a:lnSpc>
              <a:spcBef>
                <a:spcPts val="0"/>
              </a:spcBef>
              <a:buFont typeface="Arial"/>
              <a:buNone/>
              <a:defRPr lang="en-US" sz="3300" b="1" kern="1200" baseline="0" dirty="0" smtClean="0">
                <a:solidFill>
                  <a:schemeClr val="tx1"/>
                </a:solidFill>
                <a:latin typeface="Calibri" panose="020F0502020204030204" pitchFamily="34" charset="0"/>
                <a:ea typeface="+mn-ea"/>
                <a:cs typeface="Helvetica"/>
              </a:defRPr>
            </a:lvl1pPr>
            <a:lvl2pPr marL="342900" indent="0">
              <a:buNone/>
              <a:defRPr/>
            </a:lvl2pPr>
            <a:lvl3pPr marL="685800" indent="0">
              <a:buNone/>
              <a:defRPr/>
            </a:lvl3pPr>
            <a:lvl4pPr marL="1028700" indent="0">
              <a:buNone/>
              <a:defRPr/>
            </a:lvl4pPr>
            <a:lvl5pPr marL="1371600" indent="0">
              <a:buNone/>
              <a:defRPr/>
            </a:lvl5pPr>
          </a:lstStyle>
          <a:p>
            <a:pPr lvl="0"/>
            <a:r>
              <a:rPr lang="en-US"/>
              <a:t>Section Title</a:t>
            </a:r>
          </a:p>
        </p:txBody>
      </p:sp>
    </p:spTree>
    <p:extLst>
      <p:ext uri="{BB962C8B-B14F-4D97-AF65-F5344CB8AC3E}">
        <p14:creationId xmlns:p14="http://schemas.microsoft.com/office/powerpoint/2010/main" val="142544687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2_Section Divider">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89" y="0"/>
            <a:ext cx="9142223" cy="6858000"/>
          </a:xfrm>
          <a:prstGeom prst="rect">
            <a:avLst/>
          </a:prstGeom>
        </p:spPr>
      </p:pic>
      <p:sp>
        <p:nvSpPr>
          <p:cNvPr id="5" name="Text Placeholder 4"/>
          <p:cNvSpPr>
            <a:spLocks noGrp="1"/>
          </p:cNvSpPr>
          <p:nvPr>
            <p:ph type="body" sz="quarter" idx="10" hasCustomPrompt="1"/>
          </p:nvPr>
        </p:nvSpPr>
        <p:spPr>
          <a:xfrm>
            <a:off x="114301" y="461819"/>
            <a:ext cx="8899922" cy="2240107"/>
          </a:xfrm>
        </p:spPr>
        <p:txBody>
          <a:bodyPr tIns="0" bIns="0"/>
          <a:lstStyle>
            <a:lvl1pPr marL="0" indent="0" algn="ctr" defTabSz="342900" rtl="0" eaLnBrk="1" latinLnBrk="0" hangingPunct="1">
              <a:lnSpc>
                <a:spcPct val="100000"/>
              </a:lnSpc>
              <a:spcBef>
                <a:spcPts val="0"/>
              </a:spcBef>
              <a:buFont typeface="Arial"/>
              <a:buNone/>
              <a:defRPr lang="en-US" sz="3300" b="1" kern="1200" baseline="0" dirty="0" smtClean="0">
                <a:solidFill>
                  <a:schemeClr val="tx1"/>
                </a:solidFill>
                <a:latin typeface="Calibri" panose="020F0502020204030204" pitchFamily="34" charset="0"/>
                <a:ea typeface="+mn-ea"/>
                <a:cs typeface="Helvetica"/>
              </a:defRPr>
            </a:lvl1pPr>
            <a:lvl2pPr marL="342900" indent="0">
              <a:buNone/>
              <a:defRPr/>
            </a:lvl2pPr>
            <a:lvl3pPr marL="685800" indent="0">
              <a:buNone/>
              <a:defRPr/>
            </a:lvl3pPr>
            <a:lvl4pPr marL="1028700" indent="0">
              <a:buNone/>
              <a:defRPr/>
            </a:lvl4pPr>
            <a:lvl5pPr marL="1371600" indent="0">
              <a:buNone/>
              <a:defRPr/>
            </a:lvl5pPr>
          </a:lstStyle>
          <a:p>
            <a:pPr lvl="0"/>
            <a:r>
              <a:rPr lang="en-US"/>
              <a:t>Section Title</a:t>
            </a:r>
          </a:p>
        </p:txBody>
      </p:sp>
    </p:spTree>
    <p:extLst>
      <p:ext uri="{BB962C8B-B14F-4D97-AF65-F5344CB8AC3E}">
        <p14:creationId xmlns:p14="http://schemas.microsoft.com/office/powerpoint/2010/main" val="15594564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3_Section Divider">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89" y="0"/>
            <a:ext cx="9142223" cy="6858000"/>
          </a:xfrm>
          <a:prstGeom prst="rect">
            <a:avLst/>
          </a:prstGeom>
        </p:spPr>
      </p:pic>
      <p:sp>
        <p:nvSpPr>
          <p:cNvPr id="5" name="Text Placeholder 4"/>
          <p:cNvSpPr>
            <a:spLocks noGrp="1"/>
          </p:cNvSpPr>
          <p:nvPr>
            <p:ph type="body" sz="quarter" idx="10" hasCustomPrompt="1"/>
          </p:nvPr>
        </p:nvSpPr>
        <p:spPr>
          <a:xfrm>
            <a:off x="114301" y="461819"/>
            <a:ext cx="8899922" cy="2240107"/>
          </a:xfrm>
        </p:spPr>
        <p:txBody>
          <a:bodyPr tIns="0" bIns="0"/>
          <a:lstStyle>
            <a:lvl1pPr marL="0" indent="0" algn="ctr" defTabSz="342900" rtl="0" eaLnBrk="1" latinLnBrk="0" hangingPunct="1">
              <a:lnSpc>
                <a:spcPct val="100000"/>
              </a:lnSpc>
              <a:spcBef>
                <a:spcPts val="0"/>
              </a:spcBef>
              <a:buFont typeface="Arial"/>
              <a:buNone/>
              <a:defRPr lang="en-US" sz="3300" b="1" kern="1200" baseline="0" dirty="0" smtClean="0">
                <a:solidFill>
                  <a:schemeClr val="tx1"/>
                </a:solidFill>
                <a:latin typeface="Calibri" panose="020F0502020204030204" pitchFamily="34" charset="0"/>
                <a:ea typeface="+mn-ea"/>
                <a:cs typeface="Helvetica"/>
              </a:defRPr>
            </a:lvl1pPr>
            <a:lvl2pPr marL="342900" indent="0">
              <a:buNone/>
              <a:defRPr/>
            </a:lvl2pPr>
            <a:lvl3pPr marL="685800" indent="0">
              <a:buNone/>
              <a:defRPr/>
            </a:lvl3pPr>
            <a:lvl4pPr marL="1028700" indent="0">
              <a:buNone/>
              <a:defRPr/>
            </a:lvl4pPr>
            <a:lvl5pPr marL="1371600" indent="0">
              <a:buNone/>
              <a:defRPr/>
            </a:lvl5pPr>
          </a:lstStyle>
          <a:p>
            <a:pPr lvl="0"/>
            <a:r>
              <a:rPr lang="en-US"/>
              <a:t>Section Title</a:t>
            </a:r>
          </a:p>
        </p:txBody>
      </p:sp>
    </p:spTree>
    <p:extLst>
      <p:ext uri="{BB962C8B-B14F-4D97-AF65-F5344CB8AC3E}">
        <p14:creationId xmlns:p14="http://schemas.microsoft.com/office/powerpoint/2010/main" val="21947885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14_Section Divider">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89" y="0"/>
            <a:ext cx="9142223" cy="6858000"/>
          </a:xfrm>
          <a:prstGeom prst="rect">
            <a:avLst/>
          </a:prstGeom>
        </p:spPr>
      </p:pic>
      <p:sp>
        <p:nvSpPr>
          <p:cNvPr id="5" name="Text Placeholder 4"/>
          <p:cNvSpPr>
            <a:spLocks noGrp="1"/>
          </p:cNvSpPr>
          <p:nvPr>
            <p:ph type="body" sz="quarter" idx="10" hasCustomPrompt="1"/>
          </p:nvPr>
        </p:nvSpPr>
        <p:spPr>
          <a:xfrm>
            <a:off x="114301" y="461819"/>
            <a:ext cx="8899922" cy="2240107"/>
          </a:xfrm>
        </p:spPr>
        <p:txBody>
          <a:bodyPr tIns="0" bIns="0"/>
          <a:lstStyle>
            <a:lvl1pPr marL="0" indent="0" algn="ctr" defTabSz="342900" rtl="0" eaLnBrk="1" latinLnBrk="0" hangingPunct="1">
              <a:lnSpc>
                <a:spcPct val="100000"/>
              </a:lnSpc>
              <a:spcBef>
                <a:spcPts val="0"/>
              </a:spcBef>
              <a:buFont typeface="Arial"/>
              <a:buNone/>
              <a:defRPr lang="en-US" sz="3300" b="1" kern="1200" baseline="0" dirty="0" smtClean="0">
                <a:solidFill>
                  <a:schemeClr val="tx1"/>
                </a:solidFill>
                <a:latin typeface="Calibri" panose="020F0502020204030204" pitchFamily="34" charset="0"/>
                <a:ea typeface="+mn-ea"/>
                <a:cs typeface="Helvetica"/>
              </a:defRPr>
            </a:lvl1pPr>
            <a:lvl2pPr marL="342900" indent="0">
              <a:buNone/>
              <a:defRPr/>
            </a:lvl2pPr>
            <a:lvl3pPr marL="685800" indent="0">
              <a:buNone/>
              <a:defRPr/>
            </a:lvl3pPr>
            <a:lvl4pPr marL="1028700" indent="0">
              <a:buNone/>
              <a:defRPr/>
            </a:lvl4pPr>
            <a:lvl5pPr marL="1371600" indent="0">
              <a:buNone/>
              <a:defRPr/>
            </a:lvl5pPr>
          </a:lstStyle>
          <a:p>
            <a:pPr lvl="0"/>
            <a:r>
              <a:rPr lang="en-US"/>
              <a:t>Section Title</a:t>
            </a:r>
          </a:p>
        </p:txBody>
      </p:sp>
    </p:spTree>
    <p:extLst>
      <p:ext uri="{BB962C8B-B14F-4D97-AF65-F5344CB8AC3E}">
        <p14:creationId xmlns:p14="http://schemas.microsoft.com/office/powerpoint/2010/main" val="362769345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1_Custom Layout">
    <p:spTree>
      <p:nvGrpSpPr>
        <p:cNvPr id="1" name=""/>
        <p:cNvGrpSpPr/>
        <p:nvPr/>
      </p:nvGrpSpPr>
      <p:grpSpPr>
        <a:xfrm>
          <a:off x="0" y="0"/>
          <a:ext cx="0" cy="0"/>
          <a:chOff x="0" y="0"/>
          <a:chExt cx="0" cy="0"/>
        </a:xfrm>
      </p:grpSpPr>
      <p:pic>
        <p:nvPicPr>
          <p:cNvPr id="7" name="Picture 6" descr="A picture containing text, vector graphics&#10;&#10;Description automatically generated">
            <a:extLst>
              <a:ext uri="{FF2B5EF4-FFF2-40B4-BE49-F238E27FC236}">
                <a16:creationId xmlns:a16="http://schemas.microsoft.com/office/drawing/2014/main" id="{13D21300-5AD2-D579-4408-ED7F19B4CBC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96250" y="212809"/>
            <a:ext cx="1309587" cy="1554480"/>
          </a:xfrm>
          <a:prstGeom prst="rect">
            <a:avLst/>
          </a:prstGeom>
        </p:spPr>
      </p:pic>
      <p:sp>
        <p:nvSpPr>
          <p:cNvPr id="3" name="Content Placeholder 2">
            <a:extLst>
              <a:ext uri="{FF2B5EF4-FFF2-40B4-BE49-F238E27FC236}">
                <a16:creationId xmlns:a16="http://schemas.microsoft.com/office/drawing/2014/main" id="{1245926F-115C-A40B-6D9F-5675D9A5A7AC}"/>
              </a:ext>
            </a:extLst>
          </p:cNvPr>
          <p:cNvSpPr>
            <a:spLocks noGrp="1"/>
          </p:cNvSpPr>
          <p:nvPr>
            <p:ph idx="1"/>
          </p:nvPr>
        </p:nvSpPr>
        <p:spPr>
          <a:xfrm>
            <a:off x="339365" y="1828800"/>
            <a:ext cx="8436990" cy="4194928"/>
          </a:xfrm>
        </p:spPr>
        <p:txBody>
          <a:bodyPr/>
          <a:lstStyle>
            <a:lvl1pPr>
              <a:lnSpc>
                <a:spcPct val="100000"/>
              </a:lnSpc>
              <a:spcBef>
                <a:spcPts val="600"/>
              </a:spcBef>
              <a:spcAft>
                <a:spcPts val="600"/>
              </a:spcAft>
              <a:defRPr>
                <a:latin typeface="+mn-lt"/>
                <a:ea typeface="Red Hat Display Medium" panose="02010303040201060303" pitchFamily="2" charset="0"/>
                <a:cs typeface="Red Hat Display Medium" panose="02010303040201060303" pitchFamily="2" charset="0"/>
              </a:defRPr>
            </a:lvl1pPr>
            <a:lvl2pPr>
              <a:lnSpc>
                <a:spcPct val="100000"/>
              </a:lnSpc>
              <a:spcBef>
                <a:spcPts val="600"/>
              </a:spcBef>
              <a:spcAft>
                <a:spcPts val="600"/>
              </a:spcAft>
              <a:defRPr sz="2800">
                <a:latin typeface="+mn-lt"/>
                <a:ea typeface="Red Hat Display Medium" panose="02010303040201060303" pitchFamily="2" charset="0"/>
                <a:cs typeface="Red Hat Display Medium" panose="02010303040201060303" pitchFamily="2" charset="0"/>
              </a:defRPr>
            </a:lvl2pPr>
            <a:lvl3pPr>
              <a:lnSpc>
                <a:spcPct val="100000"/>
              </a:lnSpc>
              <a:spcBef>
                <a:spcPts val="600"/>
              </a:spcBef>
              <a:spcAft>
                <a:spcPts val="600"/>
              </a:spcAft>
              <a:defRPr sz="2800">
                <a:latin typeface="+mn-lt"/>
                <a:ea typeface="Red Hat Display Medium" panose="02010303040201060303" pitchFamily="2" charset="0"/>
                <a:cs typeface="Red Hat Display Medium" panose="02010303040201060303" pitchFamily="2" charset="0"/>
              </a:defRPr>
            </a:lvl3pPr>
            <a:lvl4pPr>
              <a:lnSpc>
                <a:spcPct val="100000"/>
              </a:lnSpc>
              <a:spcBef>
                <a:spcPts val="600"/>
              </a:spcBef>
              <a:spcAft>
                <a:spcPts val="600"/>
              </a:spcAft>
              <a:defRPr sz="2800">
                <a:latin typeface="+mn-lt"/>
                <a:ea typeface="Red Hat Display Medium" panose="02010303040201060303" pitchFamily="2" charset="0"/>
                <a:cs typeface="Red Hat Display Medium" panose="02010303040201060303" pitchFamily="2" charset="0"/>
              </a:defRPr>
            </a:lvl4pPr>
            <a:lvl5pPr>
              <a:lnSpc>
                <a:spcPct val="100000"/>
              </a:lnSpc>
              <a:spcBef>
                <a:spcPts val="600"/>
              </a:spcBef>
              <a:spcAft>
                <a:spcPts val="600"/>
              </a:spcAft>
              <a:defRPr sz="2800">
                <a:latin typeface="+mn-lt"/>
                <a:ea typeface="Red Hat Display Medium" panose="02010303040201060303" pitchFamily="2" charset="0"/>
                <a:cs typeface="Red Hat Display Medium" panose="02010303040201060303" pitchFamily="2"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1">
            <a:extLst>
              <a:ext uri="{FF2B5EF4-FFF2-40B4-BE49-F238E27FC236}">
                <a16:creationId xmlns:a16="http://schemas.microsoft.com/office/drawing/2014/main" id="{10FC35DF-0BEE-82E2-AB6D-53B0DBD14823}"/>
              </a:ext>
            </a:extLst>
          </p:cNvPr>
          <p:cNvSpPr>
            <a:spLocks noGrp="1"/>
          </p:cNvSpPr>
          <p:nvPr>
            <p:ph type="title" hasCustomPrompt="1"/>
          </p:nvPr>
        </p:nvSpPr>
        <p:spPr>
          <a:xfrm>
            <a:off x="348102" y="471340"/>
            <a:ext cx="6957671" cy="1234912"/>
          </a:xfrm>
        </p:spPr>
        <p:txBody>
          <a:bodyPr>
            <a:normAutofit/>
          </a:bodyPr>
          <a:lstStyle>
            <a:lvl1pPr>
              <a:defRPr sz="4400" b="1">
                <a:latin typeface="+mn-lt"/>
                <a:ea typeface="Red Hat Display Black" panose="02010303040201060303" pitchFamily="2" charset="0"/>
                <a:cs typeface="Red Hat Display Black" panose="02010303040201060303" pitchFamily="2" charset="0"/>
              </a:defRPr>
            </a:lvl1pPr>
          </a:lstStyle>
          <a:p>
            <a:r>
              <a:rPr lang="en-US"/>
              <a:t>Slide Title</a:t>
            </a:r>
          </a:p>
        </p:txBody>
      </p:sp>
      <p:pic>
        <p:nvPicPr>
          <p:cNvPr id="8" name="Picture 7">
            <a:extLst>
              <a:ext uri="{FF2B5EF4-FFF2-40B4-BE49-F238E27FC236}">
                <a16:creationId xmlns:a16="http://schemas.microsoft.com/office/drawing/2014/main" id="{4F1997B8-A5B1-BE4D-E609-D200FAD753F0}"/>
              </a:ext>
            </a:extLst>
          </p:cNvPr>
          <p:cNvPicPr>
            <a:picLocks noChangeAspect="1"/>
          </p:cNvPicPr>
          <p:nvPr userDrawn="1"/>
        </p:nvPicPr>
        <p:blipFill>
          <a:blip r:embed="rId3"/>
          <a:srcRect/>
          <a:stretch/>
        </p:blipFill>
        <p:spPr>
          <a:xfrm>
            <a:off x="217236" y="6248303"/>
            <a:ext cx="1441682" cy="457200"/>
          </a:xfrm>
          <a:prstGeom prst="rect">
            <a:avLst/>
          </a:prstGeom>
        </p:spPr>
      </p:pic>
      <p:sp>
        <p:nvSpPr>
          <p:cNvPr id="5" name="TextBox 6">
            <a:extLst>
              <a:ext uri="{FF2B5EF4-FFF2-40B4-BE49-F238E27FC236}">
                <a16:creationId xmlns:a16="http://schemas.microsoft.com/office/drawing/2014/main" id="{71276AB8-6E50-6E8E-3EF6-1BDAAA8A70C8}"/>
              </a:ext>
            </a:extLst>
          </p:cNvPr>
          <p:cNvSpPr txBox="1"/>
          <p:nvPr userDrawn="1"/>
        </p:nvSpPr>
        <p:spPr>
          <a:xfrm>
            <a:off x="2498098" y="6574071"/>
            <a:ext cx="4157221"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000" dirty="0">
                <a:solidFill>
                  <a:schemeClr val="bg1">
                    <a:lumMod val="75000"/>
                  </a:schemeClr>
                </a:solidFill>
                <a:latin typeface="+mn-lt"/>
                <a:ea typeface="Red Hat Display Medium" panose="02010303040201060303" pitchFamily="2" charset="0"/>
                <a:cs typeface="Red Hat Display Medium" panose="02010303040201060303" pitchFamily="2" charset="0"/>
              </a:rPr>
              <a:t>©2025 Board of Regents of the University of Wisconsin System</a:t>
            </a:r>
          </a:p>
        </p:txBody>
      </p:sp>
    </p:spTree>
    <p:extLst>
      <p:ext uri="{BB962C8B-B14F-4D97-AF65-F5344CB8AC3E}">
        <p14:creationId xmlns:p14="http://schemas.microsoft.com/office/powerpoint/2010/main" val="81068282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28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6EC4951-1E7E-22EE-3683-9616E18FC315}"/>
              </a:ext>
            </a:extLst>
          </p:cNvPr>
          <p:cNvSpPr>
            <a:spLocks noGrp="1"/>
          </p:cNvSpPr>
          <p:nvPr>
            <p:ph type="title" hasCustomPrompt="1"/>
          </p:nvPr>
        </p:nvSpPr>
        <p:spPr>
          <a:xfrm>
            <a:off x="221674" y="539016"/>
            <a:ext cx="8458199" cy="1151673"/>
          </a:xfrm>
        </p:spPr>
        <p:txBody>
          <a:bodyPr>
            <a:normAutofit/>
          </a:bodyPr>
          <a:lstStyle>
            <a:lvl1pPr marL="0" indent="0" algn="l" defTabSz="685800" rtl="0" eaLnBrk="1" latinLnBrk="0" hangingPunct="1">
              <a:lnSpc>
                <a:spcPct val="150000"/>
              </a:lnSpc>
              <a:spcBef>
                <a:spcPts val="750"/>
              </a:spcBef>
              <a:buFont typeface="Arial" panose="020B0604020202020204" pitchFamily="34" charset="0"/>
              <a:buNone/>
              <a:defRPr lang="en-US" sz="3300" b="1" kern="1200" baseline="0" dirty="0">
                <a:solidFill>
                  <a:schemeClr val="tx1"/>
                </a:solidFill>
                <a:latin typeface="+mn-lt"/>
                <a:ea typeface="+mn-ea"/>
                <a:cs typeface="Helvetica"/>
              </a:defRPr>
            </a:lvl1pPr>
          </a:lstStyle>
          <a:p>
            <a:r>
              <a:rPr lang="en-US"/>
              <a:t>Slide Title</a:t>
            </a:r>
          </a:p>
        </p:txBody>
      </p:sp>
      <p:sp>
        <p:nvSpPr>
          <p:cNvPr id="4" name="Content Placeholder 2">
            <a:extLst>
              <a:ext uri="{FF2B5EF4-FFF2-40B4-BE49-F238E27FC236}">
                <a16:creationId xmlns:a16="http://schemas.microsoft.com/office/drawing/2014/main" id="{50B0A8D8-34DD-6642-E8A3-CD3B5C7678E3}"/>
              </a:ext>
            </a:extLst>
          </p:cNvPr>
          <p:cNvSpPr>
            <a:spLocks noGrp="1"/>
          </p:cNvSpPr>
          <p:nvPr>
            <p:ph idx="1"/>
          </p:nvPr>
        </p:nvSpPr>
        <p:spPr>
          <a:xfrm>
            <a:off x="221674" y="1825625"/>
            <a:ext cx="8458200" cy="4351338"/>
          </a:xfrm>
        </p:spPr>
        <p:txBody>
          <a:bodyPr>
            <a:normAutofit/>
          </a:bodyPr>
          <a:lstStyle>
            <a:lvl1pPr>
              <a:lnSpc>
                <a:spcPct val="100000"/>
              </a:lnSpc>
              <a:spcBef>
                <a:spcPts val="450"/>
              </a:spcBef>
              <a:spcAft>
                <a:spcPts val="450"/>
              </a:spcAft>
              <a:defRPr lang="en-US" sz="2100" kern="1200" dirty="0" smtClean="0">
                <a:solidFill>
                  <a:schemeClr val="tx1"/>
                </a:solidFill>
                <a:latin typeface="+mn-lt"/>
                <a:ea typeface="+mn-ea"/>
                <a:cs typeface="+mn-cs"/>
              </a:defRPr>
            </a:lvl1pPr>
            <a:lvl2pPr>
              <a:lnSpc>
                <a:spcPct val="100000"/>
              </a:lnSpc>
              <a:spcBef>
                <a:spcPts val="450"/>
              </a:spcBef>
              <a:spcAft>
                <a:spcPts val="450"/>
              </a:spcAft>
              <a:defRPr lang="en-US" sz="2100" kern="1200" dirty="0" smtClean="0">
                <a:solidFill>
                  <a:schemeClr val="tx1"/>
                </a:solidFill>
                <a:latin typeface="+mn-lt"/>
                <a:ea typeface="+mn-ea"/>
                <a:cs typeface="+mn-cs"/>
              </a:defRPr>
            </a:lvl2pPr>
            <a:lvl3pPr>
              <a:lnSpc>
                <a:spcPct val="100000"/>
              </a:lnSpc>
              <a:spcBef>
                <a:spcPts val="450"/>
              </a:spcBef>
              <a:spcAft>
                <a:spcPts val="450"/>
              </a:spcAft>
              <a:defRPr lang="en-US" sz="2100" kern="1200" dirty="0" smtClean="0">
                <a:solidFill>
                  <a:schemeClr val="tx1"/>
                </a:solidFill>
                <a:latin typeface="+mn-lt"/>
                <a:ea typeface="+mn-ea"/>
                <a:cs typeface="+mn-cs"/>
              </a:defRPr>
            </a:lvl3pPr>
            <a:lvl4pPr>
              <a:lnSpc>
                <a:spcPct val="100000"/>
              </a:lnSpc>
              <a:spcBef>
                <a:spcPts val="450"/>
              </a:spcBef>
              <a:spcAft>
                <a:spcPts val="450"/>
              </a:spcAft>
              <a:defRPr lang="en-US" sz="2100" kern="1200" dirty="0" smtClean="0">
                <a:solidFill>
                  <a:schemeClr val="tx1"/>
                </a:solidFill>
                <a:latin typeface="+mn-lt"/>
                <a:ea typeface="+mn-ea"/>
                <a:cs typeface="+mn-cs"/>
              </a:defRPr>
            </a:lvl4pPr>
            <a:lvl5pPr>
              <a:lnSpc>
                <a:spcPct val="100000"/>
              </a:lnSpc>
              <a:spcBef>
                <a:spcPts val="450"/>
              </a:spcBef>
              <a:spcAft>
                <a:spcPts val="450"/>
              </a:spcAft>
              <a:defRPr lang="en-US" sz="2100" kern="1200" dirty="0">
                <a:solidFill>
                  <a:schemeClr val="tx1"/>
                </a:solidFill>
                <a:latin typeface="+mn-lt"/>
                <a:ea typeface="+mn-ea"/>
                <a:cs typeface="+mn-cs"/>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a:extLst>
              <a:ext uri="{FF2B5EF4-FFF2-40B4-BE49-F238E27FC236}">
                <a16:creationId xmlns:a16="http://schemas.microsoft.com/office/drawing/2014/main" id="{53B2F2E2-A8FC-CE5E-2E00-7EB1F1EF3F0D}"/>
              </a:ext>
            </a:extLst>
          </p:cNvPr>
          <p:cNvPicPr>
            <a:picLocks noChangeAspect="1"/>
          </p:cNvPicPr>
          <p:nvPr userDrawn="1"/>
        </p:nvPicPr>
        <p:blipFill>
          <a:blip r:embed="rId3"/>
          <a:srcRect/>
          <a:stretch/>
        </p:blipFill>
        <p:spPr>
          <a:xfrm>
            <a:off x="162927" y="6248303"/>
            <a:ext cx="1081262" cy="457200"/>
          </a:xfrm>
          <a:prstGeom prst="rect">
            <a:avLst/>
          </a:prstGeom>
        </p:spPr>
      </p:pic>
      <p:sp>
        <p:nvSpPr>
          <p:cNvPr id="6" name="TextBox 5">
            <a:extLst>
              <a:ext uri="{FF2B5EF4-FFF2-40B4-BE49-F238E27FC236}">
                <a16:creationId xmlns:a16="http://schemas.microsoft.com/office/drawing/2014/main" id="{B3EAC79C-BAB6-8BB7-3A53-CD4911871AF2}"/>
              </a:ext>
            </a:extLst>
          </p:cNvPr>
          <p:cNvSpPr txBox="1"/>
          <p:nvPr userDrawn="1"/>
        </p:nvSpPr>
        <p:spPr>
          <a:xfrm>
            <a:off x="3284086" y="6545791"/>
            <a:ext cx="2575829" cy="323165"/>
          </a:xfrm>
          <a:prstGeom prst="rect">
            <a:avLst/>
          </a:prstGeom>
          <a:noFill/>
        </p:spPr>
        <p:txBody>
          <a:bodyPr wrap="square" rtlCol="0">
            <a:spAutoFit/>
          </a:bodyPr>
          <a:lstStyle/>
          <a:p>
            <a:r>
              <a:rPr lang="en-US" sz="750">
                <a:solidFill>
                  <a:schemeClr val="bg1">
                    <a:lumMod val="75000"/>
                  </a:schemeClr>
                </a:solidFill>
                <a:latin typeface="+mn-lt"/>
              </a:rPr>
              <a:t>©2025 Board of Regents of the University of Wisconsin System</a:t>
            </a:r>
          </a:p>
        </p:txBody>
      </p:sp>
    </p:spTree>
    <p:extLst>
      <p:ext uri="{BB962C8B-B14F-4D97-AF65-F5344CB8AC3E}">
        <p14:creationId xmlns:p14="http://schemas.microsoft.com/office/powerpoint/2010/main" val="143821753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A864DD-59BC-47ED-AC7B-7E512D77DDCC}" type="datetimeFigureOut">
              <a:rPr lang="en-US" smtClean="0"/>
              <a:t>1/14/2026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B5749F-CA94-4819-86BE-29111AFBAD43}" type="slidenum">
              <a:rPr lang="en-US" smtClean="0"/>
              <a:t>‹#›</a:t>
            </a:fld>
            <a:endParaRPr lang="en-US"/>
          </a:p>
        </p:txBody>
      </p:sp>
    </p:spTree>
    <p:extLst>
      <p:ext uri="{BB962C8B-B14F-4D97-AF65-F5344CB8AC3E}">
        <p14:creationId xmlns:p14="http://schemas.microsoft.com/office/powerpoint/2010/main" val="242217389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3695" r:id="rId23"/>
    <p:sldLayoutId id="2147483696" r:id="rId24"/>
    <p:sldLayoutId id="2147483697" r:id="rId25"/>
    <p:sldLayoutId id="2147483698" r:id="rId26"/>
    <p:sldLayoutId id="2147483699" r:id="rId27"/>
    <p:sldLayoutId id="2147483700" r:id="rId28"/>
    <p:sldLayoutId id="2147483701" r:id="rId29"/>
    <p:sldLayoutId id="2147483702" r:id="rId30"/>
    <p:sldLayoutId id="2147483704" r:id="rId31"/>
    <p:sldLayoutId id="2147483705" r:id="rId32"/>
    <p:sldLayoutId id="2147483706" r:id="rId33"/>
    <p:sldLayoutId id="2147483707" r:id="rId34"/>
    <p:sldLayoutId id="2147483708" r:id="rId35"/>
    <p:sldLayoutId id="2147483709" r:id="rId36"/>
    <p:sldLayoutId id="2147483710" r:id="rId37"/>
    <p:sldLayoutId id="2147483711" r:id="rId38"/>
    <p:sldLayoutId id="2147483712" r:id="rId39"/>
    <p:sldLayoutId id="2147483713" r:id="rId40"/>
    <p:sldLayoutId id="2147483714" r:id="rId41"/>
    <p:sldLayoutId id="2147483716" r:id="rId42"/>
    <p:sldLayoutId id="2147483717" r:id="rId4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2.xml.rels><?xml version="1.0" encoding="UTF-8" standalone="yes"?>
<Relationships xmlns="http://schemas.openxmlformats.org/package/2006/relationships"><Relationship Id="rId3" Type="http://schemas.openxmlformats.org/officeDocument/2006/relationships/hyperlink" Target="https://www.escambiaschools.org/departments/evaluation-services/home" TargetMode="External"/><Relationship Id="rId2" Type="http://schemas.openxmlformats.org/officeDocument/2006/relationships/notesSlide" Target="../notesSlides/notesSlide2.xml"/><Relationship Id="rId1" Type="http://schemas.openxmlformats.org/officeDocument/2006/relationships/slideLayout" Target="../slideLayouts/slideLayout26.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jpeg"/></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26.xml"/><Relationship Id="rId6" Type="http://schemas.openxmlformats.org/officeDocument/2006/relationships/image" Target="../media/image24.png"/><Relationship Id="rId5" Type="http://schemas.openxmlformats.org/officeDocument/2006/relationships/image" Target="../media/image19.jpeg"/><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xml"/><Relationship Id="rId1" Type="http://schemas.openxmlformats.org/officeDocument/2006/relationships/slideLayout" Target="../slideLayouts/slideLayout26.xml"/><Relationship Id="rId5" Type="http://schemas.openxmlformats.org/officeDocument/2006/relationships/image" Target="../media/image19.jpeg"/><Relationship Id="rId4" Type="http://schemas.openxmlformats.org/officeDocument/2006/relationships/image" Target="../media/image26.png"/></Relationships>
</file>

<file path=ppt/slides/_rels/slide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xml"/><Relationship Id="rId1" Type="http://schemas.openxmlformats.org/officeDocument/2006/relationships/slideLayout" Target="../slideLayouts/slideLayout26.xml"/><Relationship Id="rId4" Type="http://schemas.openxmlformats.org/officeDocument/2006/relationships/image" Target="../media/image27.png"/></Relationships>
</file>

<file path=ppt/slides/_rels/slide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26.xml"/><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26.xml"/><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26.xml"/><Relationship Id="rId5" Type="http://schemas.openxmlformats.org/officeDocument/2006/relationships/image" Target="../media/image19.jpeg"/><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31.png"/><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99D6E4-7024-382D-3A0F-4E0457B7F2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7E4CA8-F004-18B1-3CB4-F7751E4296C7}"/>
              </a:ext>
            </a:extLst>
          </p:cNvPr>
          <p:cNvSpPr>
            <a:spLocks noGrp="1"/>
          </p:cNvSpPr>
          <p:nvPr>
            <p:ph type="title"/>
          </p:nvPr>
        </p:nvSpPr>
        <p:spPr>
          <a:xfrm>
            <a:off x="357888" y="2811544"/>
            <a:ext cx="8428223" cy="1234912"/>
          </a:xfrm>
        </p:spPr>
        <p:txBody>
          <a:bodyPr>
            <a:normAutofit fontScale="90000"/>
          </a:bodyPr>
          <a:lstStyle/>
          <a:p>
            <a:pPr algn="ctr"/>
            <a:r>
              <a:rPr lang="en-US" dirty="0">
                <a:latin typeface="Red Hat Display Black" panose="02010303040201060303" pitchFamily="2" charset="0"/>
                <a:ea typeface="Red Hat Display Black" panose="02010303040201060303" pitchFamily="2" charset="0"/>
                <a:cs typeface="Red Hat Display Black" panose="02010303040201060303" pitchFamily="2" charset="0"/>
              </a:rPr>
              <a:t>WIDA Access Online</a:t>
            </a:r>
            <a:br>
              <a:rPr lang="en-US" dirty="0">
                <a:latin typeface="Red Hat Display Black" panose="02010303040201060303" pitchFamily="2" charset="0"/>
                <a:ea typeface="Red Hat Display Black" panose="02010303040201060303" pitchFamily="2" charset="0"/>
                <a:cs typeface="Red Hat Display Black" panose="02010303040201060303" pitchFamily="2" charset="0"/>
              </a:rPr>
            </a:br>
            <a:r>
              <a:rPr lang="en-US" dirty="0">
                <a:latin typeface="Red Hat Display Black" panose="02010303040201060303" pitchFamily="2" charset="0"/>
                <a:ea typeface="Red Hat Display Black" panose="02010303040201060303" pitchFamily="2" charset="0"/>
                <a:cs typeface="Red Hat Display Black" panose="02010303040201060303" pitchFamily="2" charset="0"/>
              </a:rPr>
              <a:t>Technology Tips</a:t>
            </a:r>
          </a:p>
        </p:txBody>
      </p:sp>
      <p:pic>
        <p:nvPicPr>
          <p:cNvPr id="7" name="Picture 6">
            <a:extLst>
              <a:ext uri="{FF2B5EF4-FFF2-40B4-BE49-F238E27FC236}">
                <a16:creationId xmlns:a16="http://schemas.microsoft.com/office/drawing/2014/main" id="{C8B37732-9171-C4C7-7497-6788E39B550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76395" y="6168675"/>
            <a:ext cx="1501264" cy="435969"/>
          </a:xfrm>
          <a:prstGeom prst="rect">
            <a:avLst/>
          </a:prstGeom>
          <a:ln>
            <a:noFill/>
          </a:ln>
          <a:effectLst>
            <a:outerShdw sx="1000" sy="1000" algn="tl" rotWithShape="0">
              <a:srgbClr val="333333"/>
            </a:outerShdw>
          </a:effectLst>
        </p:spPr>
      </p:pic>
    </p:spTree>
    <p:extLst>
      <p:ext uri="{BB962C8B-B14F-4D97-AF65-F5344CB8AC3E}">
        <p14:creationId xmlns:p14="http://schemas.microsoft.com/office/powerpoint/2010/main" val="30799792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8C950-30DA-3C20-B203-AA20049F6C7E}"/>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D95CBACF-6F57-B761-5E77-E6BEAEDAAA11}"/>
              </a:ext>
            </a:extLst>
          </p:cNvPr>
          <p:cNvSpPr txBox="1"/>
          <p:nvPr/>
        </p:nvSpPr>
        <p:spPr>
          <a:xfrm>
            <a:off x="367675" y="1491319"/>
            <a:ext cx="8252790" cy="4439677"/>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tabLst>
                <a:tab pos="5486400" algn="l"/>
              </a:tabLst>
            </a:pPr>
            <a:endParaRPr lang="en-US" sz="2000" b="1" dirty="0"/>
          </a:p>
          <a:p>
            <a:pPr marL="342900" indent="-342900">
              <a:buFont typeface="Arial" panose="020B0604020202020204" pitchFamily="34" charset="0"/>
              <a:buChar char="•"/>
              <a:tabLst>
                <a:tab pos="5486400" algn="l"/>
              </a:tabLst>
            </a:pPr>
            <a:r>
              <a:rPr lang="en-US" sz="2400" b="1" dirty="0"/>
              <a:t>Training Presentations</a:t>
            </a:r>
          </a:p>
          <a:p>
            <a:pPr marL="342900" indent="-342900">
              <a:buFont typeface="Arial" panose="020B0604020202020204" pitchFamily="34" charset="0"/>
              <a:buChar char="•"/>
              <a:tabLst>
                <a:tab pos="5486400" algn="l"/>
              </a:tabLst>
            </a:pPr>
            <a:r>
              <a:rPr lang="en-US" sz="2400" b="1" dirty="0"/>
              <a:t>Test Administrator Manual</a:t>
            </a:r>
          </a:p>
          <a:p>
            <a:pPr marL="342900" indent="-342900">
              <a:buFont typeface="Arial" panose="020B0604020202020204" pitchFamily="34" charset="0"/>
              <a:buChar char="•"/>
              <a:tabLst>
                <a:tab pos="5486400" algn="l"/>
              </a:tabLst>
            </a:pPr>
            <a:r>
              <a:rPr lang="en-US" sz="2400" b="1" dirty="0"/>
              <a:t>Accommodations Manual</a:t>
            </a:r>
          </a:p>
          <a:p>
            <a:pPr marL="342900" indent="-342900">
              <a:buFont typeface="Arial" panose="020B0604020202020204" pitchFamily="34" charset="0"/>
              <a:buChar char="•"/>
              <a:tabLst>
                <a:tab pos="5486400" algn="l"/>
              </a:tabLst>
            </a:pPr>
            <a:r>
              <a:rPr lang="en-US" sz="2400" b="1" dirty="0"/>
              <a:t>Grades 4-12 Script</a:t>
            </a:r>
          </a:p>
          <a:p>
            <a:pPr marL="342900" indent="-342900">
              <a:buFont typeface="Arial" panose="020B0604020202020204" pitchFamily="34" charset="0"/>
              <a:buChar char="•"/>
              <a:tabLst>
                <a:tab pos="5486400" algn="l"/>
              </a:tabLst>
            </a:pPr>
            <a:r>
              <a:rPr lang="en-US" sz="2400" b="1" dirty="0"/>
              <a:t>Troubleshooting Guide</a:t>
            </a:r>
          </a:p>
          <a:p>
            <a:pPr>
              <a:tabLst>
                <a:tab pos="5486400" algn="l"/>
              </a:tabLst>
            </a:pPr>
            <a:endParaRPr lang="en-US" sz="2000" b="1" dirty="0"/>
          </a:p>
          <a:p>
            <a:pPr>
              <a:tabLst>
                <a:tab pos="5486400" algn="l"/>
              </a:tabLst>
            </a:pPr>
            <a:endParaRPr lang="en-US" sz="2000" b="1" dirty="0"/>
          </a:p>
          <a:p>
            <a:pPr>
              <a:tabLst>
                <a:tab pos="5486400" algn="l"/>
              </a:tabLst>
            </a:pPr>
            <a:endParaRPr lang="en-US" sz="2000" b="1" dirty="0"/>
          </a:p>
          <a:p>
            <a:pPr>
              <a:tabLst>
                <a:tab pos="5486400" algn="l"/>
              </a:tabLst>
            </a:pPr>
            <a:endParaRPr lang="en-US" sz="2000" b="1" dirty="0"/>
          </a:p>
          <a:p>
            <a:pPr>
              <a:tabLst>
                <a:tab pos="5486400" algn="l"/>
              </a:tabLst>
            </a:pPr>
            <a:endParaRPr lang="en-US" sz="2000" b="1" dirty="0"/>
          </a:p>
          <a:p>
            <a:pPr>
              <a:tabLst>
                <a:tab pos="5486400" algn="l"/>
              </a:tabLst>
            </a:pPr>
            <a:r>
              <a:rPr lang="en-US" sz="2400" b="1" dirty="0"/>
              <a:t>Evaluation Services Website </a:t>
            </a:r>
            <a:r>
              <a:rPr lang="en-US" sz="2400" dirty="0"/>
              <a:t> </a:t>
            </a:r>
            <a:r>
              <a:rPr lang="en-US" sz="2000" dirty="0">
                <a:hlinkClick r:id="rId3"/>
              </a:rPr>
              <a:t>https://www.escambiaschools.org/departments/evaluation-services/home</a:t>
            </a:r>
            <a:endParaRPr lang="en-US" sz="2800" dirty="0"/>
          </a:p>
        </p:txBody>
      </p:sp>
      <p:sp>
        <p:nvSpPr>
          <p:cNvPr id="2" name="Title 1">
            <a:extLst>
              <a:ext uri="{FF2B5EF4-FFF2-40B4-BE49-F238E27FC236}">
                <a16:creationId xmlns:a16="http://schemas.microsoft.com/office/drawing/2014/main" id="{C4FF7A8A-141B-E982-277A-51EBA37F1F52}"/>
              </a:ext>
            </a:extLst>
          </p:cNvPr>
          <p:cNvSpPr>
            <a:spLocks noGrp="1"/>
          </p:cNvSpPr>
          <p:nvPr>
            <p:ph type="title"/>
          </p:nvPr>
        </p:nvSpPr>
        <p:spPr/>
        <p:txBody>
          <a:bodyPr/>
          <a:lstStyle/>
          <a:p>
            <a:r>
              <a:rPr lang="en-US" dirty="0">
                <a:latin typeface="Red Hat Display Black" panose="02010303040201060303" pitchFamily="2" charset="0"/>
                <a:ea typeface="Red Hat Display Black" panose="02010303040201060303" pitchFamily="2" charset="0"/>
                <a:cs typeface="Red Hat Display Black" panose="02010303040201060303" pitchFamily="2" charset="0"/>
              </a:rPr>
              <a:t>Test Administration Resources</a:t>
            </a:r>
          </a:p>
        </p:txBody>
      </p:sp>
      <p:pic>
        <p:nvPicPr>
          <p:cNvPr id="7" name="Picture 6">
            <a:extLst>
              <a:ext uri="{FF2B5EF4-FFF2-40B4-BE49-F238E27FC236}">
                <a16:creationId xmlns:a16="http://schemas.microsoft.com/office/drawing/2014/main" id="{79A3B215-97A9-9556-5292-64D2C35962F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76395" y="6168675"/>
            <a:ext cx="1501264" cy="435969"/>
          </a:xfrm>
          <a:prstGeom prst="rect">
            <a:avLst/>
          </a:prstGeom>
          <a:ln>
            <a:noFill/>
          </a:ln>
          <a:effectLst>
            <a:outerShdw sx="1000" sy="1000" algn="tl" rotWithShape="0">
              <a:srgbClr val="333333"/>
            </a:outerShdw>
          </a:effectLst>
        </p:spPr>
      </p:pic>
      <p:pic>
        <p:nvPicPr>
          <p:cNvPr id="4" name="Picture 3">
            <a:extLst>
              <a:ext uri="{FF2B5EF4-FFF2-40B4-BE49-F238E27FC236}">
                <a16:creationId xmlns:a16="http://schemas.microsoft.com/office/drawing/2014/main" id="{90199908-0D37-6EE0-3927-2F8D2508C8DC}"/>
              </a:ext>
            </a:extLst>
          </p:cNvPr>
          <p:cNvPicPr>
            <a:picLocks noChangeAspect="1"/>
          </p:cNvPicPr>
          <p:nvPr/>
        </p:nvPicPr>
        <p:blipFill>
          <a:blip r:embed="rId5"/>
          <a:stretch>
            <a:fillRect/>
          </a:stretch>
        </p:blipFill>
        <p:spPr>
          <a:xfrm>
            <a:off x="4562213" y="2803603"/>
            <a:ext cx="1848464" cy="2391552"/>
          </a:xfrm>
          <a:prstGeom prst="rect">
            <a:avLst/>
          </a:prstGeom>
          <a:ln>
            <a:solidFill>
              <a:schemeClr val="tx1"/>
            </a:solidFill>
          </a:ln>
        </p:spPr>
      </p:pic>
      <p:pic>
        <p:nvPicPr>
          <p:cNvPr id="11" name="Picture 10">
            <a:extLst>
              <a:ext uri="{FF2B5EF4-FFF2-40B4-BE49-F238E27FC236}">
                <a16:creationId xmlns:a16="http://schemas.microsoft.com/office/drawing/2014/main" id="{7EEBBAA3-8CBB-0D2E-2E60-303428ED47FB}"/>
              </a:ext>
            </a:extLst>
          </p:cNvPr>
          <p:cNvPicPr>
            <a:picLocks noChangeAspect="1"/>
          </p:cNvPicPr>
          <p:nvPr/>
        </p:nvPicPr>
        <p:blipFill>
          <a:blip r:embed="rId6"/>
          <a:stretch>
            <a:fillRect/>
          </a:stretch>
        </p:blipFill>
        <p:spPr>
          <a:xfrm>
            <a:off x="6702795" y="1706252"/>
            <a:ext cx="1848464" cy="2425745"/>
          </a:xfrm>
          <a:prstGeom prst="rect">
            <a:avLst/>
          </a:prstGeom>
          <a:ln>
            <a:solidFill>
              <a:schemeClr val="tx1"/>
            </a:solidFill>
          </a:ln>
        </p:spPr>
      </p:pic>
    </p:spTree>
    <p:extLst>
      <p:ext uri="{BB962C8B-B14F-4D97-AF65-F5344CB8AC3E}">
        <p14:creationId xmlns:p14="http://schemas.microsoft.com/office/powerpoint/2010/main" val="43480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158169-D72B-5024-9FDA-57571EF20D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848567-3883-88C2-7931-0A8544BDF176}"/>
              </a:ext>
            </a:extLst>
          </p:cNvPr>
          <p:cNvSpPr>
            <a:spLocks noGrp="1"/>
          </p:cNvSpPr>
          <p:nvPr>
            <p:ph type="title"/>
          </p:nvPr>
        </p:nvSpPr>
        <p:spPr/>
        <p:txBody>
          <a:bodyPr/>
          <a:lstStyle/>
          <a:p>
            <a:r>
              <a:rPr lang="en-US" dirty="0">
                <a:latin typeface="Red Hat Display Black" panose="02010303040201060303" pitchFamily="2" charset="0"/>
                <a:ea typeface="Red Hat Display Black" panose="02010303040201060303" pitchFamily="2" charset="0"/>
                <a:cs typeface="Red Hat Display Black" panose="02010303040201060303" pitchFamily="2" charset="0"/>
              </a:rPr>
              <a:t>Before Testing</a:t>
            </a:r>
          </a:p>
        </p:txBody>
      </p:sp>
      <p:sp>
        <p:nvSpPr>
          <p:cNvPr id="22" name="TextBox 21">
            <a:extLst>
              <a:ext uri="{FF2B5EF4-FFF2-40B4-BE49-F238E27FC236}">
                <a16:creationId xmlns:a16="http://schemas.microsoft.com/office/drawing/2014/main" id="{A7AFBFA4-3E1A-2B22-DC97-859115DCF081}"/>
              </a:ext>
            </a:extLst>
          </p:cNvPr>
          <p:cNvSpPr txBox="1"/>
          <p:nvPr/>
        </p:nvSpPr>
        <p:spPr>
          <a:xfrm>
            <a:off x="243036" y="2928244"/>
            <a:ext cx="8252790" cy="2223686"/>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marL="342900" indent="-342900" defTabSz="914400">
              <a:buFont typeface="Arial" panose="020B0604020202020204" pitchFamily="34" charset="0"/>
              <a:buChar char="•"/>
              <a:defRPr/>
            </a:pPr>
            <a:r>
              <a:rPr lang="en-US" sz="2000" dirty="0">
                <a:solidFill>
                  <a:srgbClr val="1C1C1C"/>
                </a:solidFill>
                <a:latin typeface="Red Hat Display"/>
                <a:ea typeface="Red Hat Display" panose="02010303040201060303" pitchFamily="2" charset="0"/>
                <a:cs typeface="Red Hat Display" panose="02010303040201060303" pitchFamily="2" charset="0"/>
              </a:rPr>
              <a:t>Verify devices are fully charged, or ideally, can be plugged in throughout the test.</a:t>
            </a:r>
            <a:endParaRPr lang="en-US" sz="2000" dirty="0">
              <a:solidFill>
                <a:prstClr val="black"/>
              </a:solidFill>
              <a:latin typeface="Red Hat Display"/>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1C1C1C"/>
              </a:solidFill>
              <a:effectLst/>
              <a:uLnTx/>
              <a:uFillTx/>
              <a:latin typeface="Red Hat Display"/>
              <a:ea typeface="Red Hat Display" panose="02010303040201060303" pitchFamily="2" charset="0"/>
              <a:cs typeface="Red Hat Display" panose="02010303040201060303" pitchFamily="2"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solidFill>
                  <a:srgbClr val="1C1C1C"/>
                </a:solidFill>
                <a:latin typeface="Red Hat Display"/>
                <a:ea typeface="Red Hat Display" panose="02010303040201060303" pitchFamily="2" charset="0"/>
                <a:cs typeface="Red Hat Display" panose="02010303040201060303" pitchFamily="2" charset="0"/>
              </a:rPr>
              <a:t>Verify</a:t>
            </a:r>
            <a:r>
              <a:rPr kumimoji="0" lang="en-US" sz="2000" b="0" i="0" u="none" strike="noStrike" kern="1200" cap="none" spc="0" normalizeH="0" baseline="0" noProof="0" dirty="0">
                <a:ln>
                  <a:noFill/>
                </a:ln>
                <a:solidFill>
                  <a:srgbClr val="1C1C1C"/>
                </a:solidFill>
                <a:effectLst/>
                <a:uLnTx/>
                <a:uFillTx/>
                <a:latin typeface="Red Hat Display"/>
                <a:ea typeface="Red Hat Display" panose="02010303040201060303" pitchFamily="2" charset="0"/>
                <a:cs typeface="Red Hat Display" panose="02010303040201060303" pitchFamily="2" charset="0"/>
              </a:rPr>
              <a:t> the internet connection on each testing device.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2000" dirty="0">
              <a:solidFill>
                <a:srgbClr val="1C1C1C"/>
              </a:solidFill>
              <a:latin typeface="Red Hat Display"/>
              <a:ea typeface="Red Hat Display" panose="02010303040201060303" pitchFamily="2" charset="0"/>
              <a:cs typeface="Red Hat Display" panose="02010303040201060303" pitchFamily="2"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1C1C1C"/>
                </a:solidFill>
                <a:effectLst/>
                <a:uLnTx/>
                <a:uFillTx/>
                <a:latin typeface="Red Hat Display"/>
                <a:ea typeface="Red Hat Display" panose="02010303040201060303" pitchFamily="2" charset="0"/>
                <a:cs typeface="Red Hat Display" panose="02010303040201060303" pitchFamily="2" charset="0"/>
              </a:rPr>
              <a:t>Test the audio on all the headphones and the microphones on all the headsets students will use.</a:t>
            </a:r>
            <a:endParaRPr kumimoji="0" lang="en-US" sz="2000" b="0" i="0" u="none" strike="noStrike" kern="1200" cap="none" spc="0" normalizeH="0" baseline="0" noProof="0" dirty="0">
              <a:ln>
                <a:noFill/>
              </a:ln>
              <a:solidFill>
                <a:prstClr val="black"/>
              </a:solidFill>
              <a:effectLst/>
              <a:uLnTx/>
              <a:uFillTx/>
              <a:latin typeface="Red Hat Display"/>
              <a:ea typeface="+mn-ea"/>
              <a:cs typeface="+mn-cs"/>
            </a:endParaRPr>
          </a:p>
        </p:txBody>
      </p:sp>
      <p:pic>
        <p:nvPicPr>
          <p:cNvPr id="3" name="Picture 2" descr="A green rectangle with white text&#10;&#10;AI-generated content may be incorrect.">
            <a:extLst>
              <a:ext uri="{FF2B5EF4-FFF2-40B4-BE49-F238E27FC236}">
                <a16:creationId xmlns:a16="http://schemas.microsoft.com/office/drawing/2014/main" id="{D1B59CC1-6315-90D5-AD8C-C43CA52EFBB8}"/>
              </a:ext>
            </a:extLst>
          </p:cNvPr>
          <p:cNvPicPr>
            <a:picLocks noChangeAspect="1"/>
          </p:cNvPicPr>
          <p:nvPr/>
        </p:nvPicPr>
        <p:blipFill>
          <a:blip r:embed="rId3"/>
          <a:stretch>
            <a:fillRect/>
          </a:stretch>
        </p:blipFill>
        <p:spPr>
          <a:xfrm>
            <a:off x="703652" y="1721780"/>
            <a:ext cx="1690712" cy="910236"/>
          </a:xfrm>
          <a:prstGeom prst="rect">
            <a:avLst/>
          </a:prstGeom>
        </p:spPr>
      </p:pic>
      <p:pic>
        <p:nvPicPr>
          <p:cNvPr id="6" name="Picture 5" descr="A wifi symbol with a dot&#10;&#10;AI-generated content may be incorrect.">
            <a:extLst>
              <a:ext uri="{FF2B5EF4-FFF2-40B4-BE49-F238E27FC236}">
                <a16:creationId xmlns:a16="http://schemas.microsoft.com/office/drawing/2014/main" id="{69ADF3E0-2DFA-2479-58CB-BC948CEA9C37}"/>
              </a:ext>
            </a:extLst>
          </p:cNvPr>
          <p:cNvPicPr>
            <a:picLocks noChangeAspect="1"/>
          </p:cNvPicPr>
          <p:nvPr/>
        </p:nvPicPr>
        <p:blipFill>
          <a:blip r:embed="rId4"/>
          <a:stretch>
            <a:fillRect/>
          </a:stretch>
        </p:blipFill>
        <p:spPr>
          <a:xfrm>
            <a:off x="3810918" y="1721781"/>
            <a:ext cx="1134554" cy="910235"/>
          </a:xfrm>
          <a:prstGeom prst="rect">
            <a:avLst/>
          </a:prstGeom>
        </p:spPr>
      </p:pic>
      <p:pic>
        <p:nvPicPr>
          <p:cNvPr id="7" name="Picture 6">
            <a:extLst>
              <a:ext uri="{FF2B5EF4-FFF2-40B4-BE49-F238E27FC236}">
                <a16:creationId xmlns:a16="http://schemas.microsoft.com/office/drawing/2014/main" id="{D704107A-224B-935C-B436-3074463B2D4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76395" y="6168675"/>
            <a:ext cx="1501264" cy="435969"/>
          </a:xfrm>
          <a:prstGeom prst="rect">
            <a:avLst/>
          </a:prstGeom>
          <a:ln>
            <a:noFill/>
          </a:ln>
          <a:effectLst>
            <a:outerShdw sx="1000" sy="1000" algn="tl" rotWithShape="0">
              <a:srgbClr val="333333"/>
            </a:outerShdw>
          </a:effectLst>
        </p:spPr>
      </p:pic>
      <p:pic>
        <p:nvPicPr>
          <p:cNvPr id="5" name="Picture 4">
            <a:extLst>
              <a:ext uri="{FF2B5EF4-FFF2-40B4-BE49-F238E27FC236}">
                <a16:creationId xmlns:a16="http://schemas.microsoft.com/office/drawing/2014/main" id="{C6756ECF-5B90-C8EC-811B-942737D7F6D7}"/>
              </a:ext>
            </a:extLst>
          </p:cNvPr>
          <p:cNvPicPr>
            <a:picLocks noChangeAspect="1"/>
          </p:cNvPicPr>
          <p:nvPr/>
        </p:nvPicPr>
        <p:blipFill>
          <a:blip r:embed="rId6"/>
          <a:stretch>
            <a:fillRect/>
          </a:stretch>
        </p:blipFill>
        <p:spPr>
          <a:xfrm>
            <a:off x="6362027" y="1412563"/>
            <a:ext cx="1406515" cy="1429045"/>
          </a:xfrm>
          <a:prstGeom prst="rect">
            <a:avLst/>
          </a:prstGeom>
        </p:spPr>
      </p:pic>
    </p:spTree>
    <p:extLst>
      <p:ext uri="{BB962C8B-B14F-4D97-AF65-F5344CB8AC3E}">
        <p14:creationId xmlns:p14="http://schemas.microsoft.com/office/powerpoint/2010/main" val="11710522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17EDAB-BDE6-0260-6A8B-164F168748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8088C4-A0B1-2558-D4E6-10A612AA4BD7}"/>
              </a:ext>
            </a:extLst>
          </p:cNvPr>
          <p:cNvSpPr>
            <a:spLocks noGrp="1"/>
          </p:cNvSpPr>
          <p:nvPr>
            <p:ph type="title"/>
          </p:nvPr>
        </p:nvSpPr>
        <p:spPr/>
        <p:txBody>
          <a:bodyPr/>
          <a:lstStyle/>
          <a:p>
            <a:r>
              <a:rPr lang="en-US" dirty="0">
                <a:latin typeface="Red Hat Display Black" panose="02010303040201060303" pitchFamily="2" charset="0"/>
                <a:ea typeface="Red Hat Display Black" panose="02010303040201060303" pitchFamily="2" charset="0"/>
                <a:cs typeface="Red Hat Display Black" panose="02010303040201060303" pitchFamily="2" charset="0"/>
              </a:rPr>
              <a:t>Test Demo, Sample Items, Practice</a:t>
            </a:r>
          </a:p>
        </p:txBody>
      </p:sp>
      <p:sp>
        <p:nvSpPr>
          <p:cNvPr id="4" name="TextBox 3">
            <a:extLst>
              <a:ext uri="{FF2B5EF4-FFF2-40B4-BE49-F238E27FC236}">
                <a16:creationId xmlns:a16="http://schemas.microsoft.com/office/drawing/2014/main" id="{9F5C2336-41EC-3CEC-BE8E-CE62EE3B108D}"/>
              </a:ext>
            </a:extLst>
          </p:cNvPr>
          <p:cNvSpPr txBox="1"/>
          <p:nvPr/>
        </p:nvSpPr>
        <p:spPr>
          <a:xfrm>
            <a:off x="367675" y="1545635"/>
            <a:ext cx="8012595" cy="2531462"/>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Red Hat Display" panose="02010303040201060303" pitchFamily="2" charset="0"/>
                <a:ea typeface="Red Hat Display" panose="02010303040201060303" pitchFamily="2" charset="0"/>
                <a:cs typeface="Red Hat Display" panose="02010303040201060303" pitchFamily="2" charset="0"/>
              </a:rPr>
              <a:t>WIDA ACCESS Online is not a test where students can study but where students need to be comfortable in demonstrating their language skills.​ The more a Test Administrator can expose the student to the administration of the test prior to testing, the more confident the student will be while testing.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Red Hat Display" panose="02010303040201060303" pitchFamily="2" charset="0"/>
              <a:ea typeface="Red Hat Display" panose="02010303040201060303" pitchFamily="2" charset="0"/>
              <a:cs typeface="Red Hat Display" panose="02010303040201060303"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Red Hat Display" panose="02010303040201060303" pitchFamily="2" charset="0"/>
                <a:ea typeface="Red Hat Display" panose="02010303040201060303" pitchFamily="2" charset="0"/>
                <a:cs typeface="Red Hat Display" panose="02010303040201060303" pitchFamily="2" charset="0"/>
              </a:rPr>
              <a:t>WIDA and DRC offer publicly accessible Test Demos, Sample Items, and Practice Items for students, parents and teachers.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Red Hat Display" panose="02010303040201060303" pitchFamily="2" charset="0"/>
              <a:ea typeface="Red Hat Display" panose="02010303040201060303" pitchFamily="2" charset="0"/>
              <a:cs typeface="Red Hat Display" panose="02010303040201060303"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Red Hat Display" panose="02010303040201060303" pitchFamily="2" charset="0"/>
                <a:ea typeface="Red Hat Display" panose="02010303040201060303" pitchFamily="2" charset="0"/>
                <a:cs typeface="Red Hat Display" panose="02010303040201060303" pitchFamily="2" charset="0"/>
              </a:rPr>
              <a:t>Test Administrators should complete the Sample Items and Test Demo to understand the navigation of the test, the layout of the buttons, and the pace and rhythm of the audio.</a:t>
            </a:r>
          </a:p>
        </p:txBody>
      </p:sp>
      <p:pic>
        <p:nvPicPr>
          <p:cNvPr id="5" name="Picture 4" descr="A white rectangular sign with black text&#10;&#10;AI-generated content may be incorrect.">
            <a:extLst>
              <a:ext uri="{FF2B5EF4-FFF2-40B4-BE49-F238E27FC236}">
                <a16:creationId xmlns:a16="http://schemas.microsoft.com/office/drawing/2014/main" id="{184838DF-CA2D-476C-660D-36B769D0C530}"/>
              </a:ext>
            </a:extLst>
          </p:cNvPr>
          <p:cNvPicPr>
            <a:picLocks noChangeAspect="1"/>
          </p:cNvPicPr>
          <p:nvPr/>
        </p:nvPicPr>
        <p:blipFill>
          <a:blip r:embed="rId3"/>
          <a:stretch>
            <a:fillRect/>
          </a:stretch>
        </p:blipFill>
        <p:spPr>
          <a:xfrm>
            <a:off x="348102" y="4438947"/>
            <a:ext cx="2950369" cy="1071563"/>
          </a:xfrm>
          <a:prstGeom prst="rect">
            <a:avLst/>
          </a:prstGeom>
        </p:spPr>
      </p:pic>
      <p:pic>
        <p:nvPicPr>
          <p:cNvPr id="8" name="Picture 7" descr="A screenshot of a computer screen&#10;&#10;AI-generated content may be incorrect.">
            <a:extLst>
              <a:ext uri="{FF2B5EF4-FFF2-40B4-BE49-F238E27FC236}">
                <a16:creationId xmlns:a16="http://schemas.microsoft.com/office/drawing/2014/main" id="{C09CE328-F4DF-9D80-0F53-CAEA54110525}"/>
              </a:ext>
            </a:extLst>
          </p:cNvPr>
          <p:cNvPicPr>
            <a:picLocks noChangeAspect="1"/>
          </p:cNvPicPr>
          <p:nvPr/>
        </p:nvPicPr>
        <p:blipFill>
          <a:blip r:embed="rId4"/>
          <a:stretch>
            <a:fillRect/>
          </a:stretch>
        </p:blipFill>
        <p:spPr>
          <a:xfrm>
            <a:off x="3622558" y="4141565"/>
            <a:ext cx="4004469" cy="1801813"/>
          </a:xfrm>
          <a:prstGeom prst="rect">
            <a:avLst/>
          </a:prstGeom>
        </p:spPr>
      </p:pic>
      <p:pic>
        <p:nvPicPr>
          <p:cNvPr id="6" name="Picture 5">
            <a:extLst>
              <a:ext uri="{FF2B5EF4-FFF2-40B4-BE49-F238E27FC236}">
                <a16:creationId xmlns:a16="http://schemas.microsoft.com/office/drawing/2014/main" id="{11DE345D-5A1A-4531-6DCF-F4304BB5331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76395" y="6168675"/>
            <a:ext cx="1501264" cy="435969"/>
          </a:xfrm>
          <a:prstGeom prst="rect">
            <a:avLst/>
          </a:prstGeom>
          <a:ln>
            <a:noFill/>
          </a:ln>
          <a:effectLst>
            <a:outerShdw sx="1000" sy="1000" algn="tl" rotWithShape="0">
              <a:srgbClr val="333333"/>
            </a:outerShdw>
          </a:effectLst>
        </p:spPr>
      </p:pic>
    </p:spTree>
    <p:extLst>
      <p:ext uri="{BB962C8B-B14F-4D97-AF65-F5344CB8AC3E}">
        <p14:creationId xmlns:p14="http://schemas.microsoft.com/office/powerpoint/2010/main" val="3189285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18C5E5-5B02-990A-AF4E-5F3E0272AD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A478ED-1779-1515-BC91-559B8248DFD8}"/>
              </a:ext>
            </a:extLst>
          </p:cNvPr>
          <p:cNvSpPr>
            <a:spLocks noGrp="1"/>
          </p:cNvSpPr>
          <p:nvPr>
            <p:ph type="title"/>
          </p:nvPr>
        </p:nvSpPr>
        <p:spPr/>
        <p:txBody>
          <a:bodyPr/>
          <a:lstStyle/>
          <a:p>
            <a:r>
              <a:rPr lang="en-US" dirty="0">
                <a:latin typeface="Red Hat Display Black" panose="02010303040201060303" pitchFamily="2" charset="0"/>
                <a:ea typeface="Red Hat Display Black" panose="02010303040201060303" pitchFamily="2" charset="0"/>
                <a:cs typeface="Red Hat Display Black" panose="02010303040201060303" pitchFamily="2" charset="0"/>
              </a:rPr>
              <a:t>During Testing</a:t>
            </a:r>
          </a:p>
        </p:txBody>
      </p:sp>
      <p:pic>
        <p:nvPicPr>
          <p:cNvPr id="7" name="Picture 6">
            <a:extLst>
              <a:ext uri="{FF2B5EF4-FFF2-40B4-BE49-F238E27FC236}">
                <a16:creationId xmlns:a16="http://schemas.microsoft.com/office/drawing/2014/main" id="{33F93AD3-D757-45D4-BD2A-6A649A4D479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76395" y="6168675"/>
            <a:ext cx="1501264" cy="435969"/>
          </a:xfrm>
          <a:prstGeom prst="rect">
            <a:avLst/>
          </a:prstGeom>
          <a:ln>
            <a:noFill/>
          </a:ln>
          <a:effectLst>
            <a:outerShdw sx="1000" sy="1000" algn="tl" rotWithShape="0">
              <a:srgbClr val="333333"/>
            </a:outerShdw>
          </a:effectLst>
        </p:spPr>
      </p:pic>
      <p:sp>
        <p:nvSpPr>
          <p:cNvPr id="3" name="TextBox 2">
            <a:extLst>
              <a:ext uri="{FF2B5EF4-FFF2-40B4-BE49-F238E27FC236}">
                <a16:creationId xmlns:a16="http://schemas.microsoft.com/office/drawing/2014/main" id="{04D390D6-C767-2A50-DAA7-47DDE2FAB7AD}"/>
              </a:ext>
            </a:extLst>
          </p:cNvPr>
          <p:cNvSpPr txBox="1"/>
          <p:nvPr/>
        </p:nvSpPr>
        <p:spPr>
          <a:xfrm>
            <a:off x="440843" y="1980325"/>
            <a:ext cx="8252790" cy="1361911"/>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marL="257175" marR="0" lvl="0" indent="-257175" algn="l" defTabSz="914400" rtl="0" eaLnBrk="1" fontAlgn="auto" latinLnBrk="0" hangingPunct="1">
              <a:lnSpc>
                <a:spcPct val="100000"/>
              </a:lnSpc>
              <a:spcBef>
                <a:spcPts val="0"/>
              </a:spcBef>
              <a:spcAft>
                <a:spcPts val="0"/>
              </a:spcAft>
              <a:buClrTx/>
              <a:buSzTx/>
              <a:buFont typeface="Arial"/>
              <a:buChar char="•"/>
              <a:tabLst/>
              <a:defRPr/>
            </a:pPr>
            <a:r>
              <a:rPr lang="en-US" sz="2800" b="1" dirty="0">
                <a:solidFill>
                  <a:srgbClr val="1C1C1C"/>
                </a:solidFill>
                <a:latin typeface="Red Hat Display"/>
                <a:ea typeface="Red Hat Display" panose="02010303040201060303" pitchFamily="2" charset="0"/>
                <a:cs typeface="Red Hat Display" panose="02010303040201060303" pitchFamily="2" charset="0"/>
              </a:rPr>
              <a:t>Test Materials</a:t>
            </a:r>
          </a:p>
          <a:p>
            <a:pPr marL="257175" marR="0" lvl="0" indent="-257175" algn="l" defTabSz="914400" rtl="0" eaLnBrk="1" fontAlgn="auto" latinLnBrk="0" hangingPunct="1">
              <a:lnSpc>
                <a:spcPct val="100000"/>
              </a:lnSpc>
              <a:spcBef>
                <a:spcPts val="0"/>
              </a:spcBef>
              <a:spcAft>
                <a:spcPts val="0"/>
              </a:spcAft>
              <a:buClrTx/>
              <a:buSzTx/>
              <a:buFont typeface="Arial"/>
              <a:buChar char="•"/>
              <a:tabLst/>
              <a:defRPr/>
            </a:pPr>
            <a:r>
              <a:rPr lang="en-US" sz="2800" b="1" dirty="0">
                <a:solidFill>
                  <a:srgbClr val="1C1C1C"/>
                </a:solidFill>
                <a:latin typeface="Red Hat Display"/>
                <a:ea typeface="Red Hat Display" panose="02010303040201060303" pitchFamily="2" charset="0"/>
                <a:cs typeface="Red Hat Display" panose="02010303040201060303" pitchFamily="2" charset="0"/>
              </a:rPr>
              <a:t>Best Practices</a:t>
            </a:r>
          </a:p>
          <a:p>
            <a:pPr marL="257175" marR="0" lvl="0" indent="-257175" algn="l" defTabSz="914400" rtl="0" eaLnBrk="1" fontAlgn="auto" latinLnBrk="0" hangingPunct="1">
              <a:lnSpc>
                <a:spcPct val="100000"/>
              </a:lnSpc>
              <a:spcBef>
                <a:spcPts val="0"/>
              </a:spcBef>
              <a:spcAft>
                <a:spcPts val="0"/>
              </a:spcAft>
              <a:buClrTx/>
              <a:buSzTx/>
              <a:buFont typeface="Arial"/>
              <a:buChar char="•"/>
              <a:tabLst/>
              <a:defRPr/>
            </a:pPr>
            <a:r>
              <a:rPr lang="en-US" sz="2800" b="1" dirty="0">
                <a:solidFill>
                  <a:srgbClr val="1C1C1C"/>
                </a:solidFill>
                <a:latin typeface="Red Hat Display"/>
                <a:ea typeface="Red Hat Display" panose="02010303040201060303" pitchFamily="2" charset="0"/>
                <a:cs typeface="Red Hat Display" panose="02010303040201060303" pitchFamily="2" charset="0"/>
              </a:rPr>
              <a:t>Basic Troubleshooting</a:t>
            </a:r>
          </a:p>
        </p:txBody>
      </p:sp>
    </p:spTree>
    <p:extLst>
      <p:ext uri="{BB962C8B-B14F-4D97-AF65-F5344CB8AC3E}">
        <p14:creationId xmlns:p14="http://schemas.microsoft.com/office/powerpoint/2010/main" val="4535408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46B0C6-AABA-4169-10ED-5A605CA7FA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00649C-CB5A-C083-1A22-21B0772FCF1C}"/>
              </a:ext>
            </a:extLst>
          </p:cNvPr>
          <p:cNvSpPr>
            <a:spLocks noGrp="1"/>
          </p:cNvSpPr>
          <p:nvPr>
            <p:ph type="title"/>
          </p:nvPr>
        </p:nvSpPr>
        <p:spPr/>
        <p:txBody>
          <a:bodyPr/>
          <a:lstStyle/>
          <a:p>
            <a:r>
              <a:rPr lang="en-US" dirty="0">
                <a:latin typeface="Red Hat Display Black" panose="02010303040201060303" pitchFamily="2" charset="0"/>
                <a:ea typeface="Red Hat Display Black" panose="02010303040201060303" pitchFamily="2" charset="0"/>
                <a:cs typeface="Red Hat Display Black" panose="02010303040201060303" pitchFamily="2" charset="0"/>
              </a:rPr>
              <a:t>Test Materials – Student Roster</a:t>
            </a:r>
          </a:p>
        </p:txBody>
      </p:sp>
      <p:pic>
        <p:nvPicPr>
          <p:cNvPr id="7" name="Picture 6">
            <a:extLst>
              <a:ext uri="{FF2B5EF4-FFF2-40B4-BE49-F238E27FC236}">
                <a16:creationId xmlns:a16="http://schemas.microsoft.com/office/drawing/2014/main" id="{D9414D51-EEF9-4B86-C61C-8D07BB95F10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76395" y="6168675"/>
            <a:ext cx="1501264" cy="435969"/>
          </a:xfrm>
          <a:prstGeom prst="rect">
            <a:avLst/>
          </a:prstGeom>
          <a:ln>
            <a:noFill/>
          </a:ln>
          <a:effectLst>
            <a:outerShdw sx="1000" sy="1000" algn="tl" rotWithShape="0">
              <a:srgbClr val="333333"/>
            </a:outerShdw>
          </a:effectLst>
        </p:spPr>
      </p:pic>
      <p:pic>
        <p:nvPicPr>
          <p:cNvPr id="8" name="Picture 7">
            <a:extLst>
              <a:ext uri="{FF2B5EF4-FFF2-40B4-BE49-F238E27FC236}">
                <a16:creationId xmlns:a16="http://schemas.microsoft.com/office/drawing/2014/main" id="{E0DD96E1-2D67-7A22-6F0F-82380A7EA381}"/>
              </a:ext>
            </a:extLst>
          </p:cNvPr>
          <p:cNvPicPr>
            <a:picLocks noChangeAspect="1"/>
          </p:cNvPicPr>
          <p:nvPr/>
        </p:nvPicPr>
        <p:blipFill>
          <a:blip r:embed="rId4"/>
          <a:stretch>
            <a:fillRect/>
          </a:stretch>
        </p:blipFill>
        <p:spPr>
          <a:xfrm>
            <a:off x="816427" y="1706252"/>
            <a:ext cx="7252607" cy="4132299"/>
          </a:xfrm>
          <a:prstGeom prst="rect">
            <a:avLst/>
          </a:prstGeom>
          <a:ln>
            <a:solidFill>
              <a:schemeClr val="tx1"/>
            </a:solidFill>
          </a:ln>
        </p:spPr>
      </p:pic>
    </p:spTree>
    <p:extLst>
      <p:ext uri="{BB962C8B-B14F-4D97-AF65-F5344CB8AC3E}">
        <p14:creationId xmlns:p14="http://schemas.microsoft.com/office/powerpoint/2010/main" val="6120174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78A640-A8CA-BE30-45B8-82FE28330D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1A3DE4-0EF0-DC04-CFAA-8B589692F52E}"/>
              </a:ext>
            </a:extLst>
          </p:cNvPr>
          <p:cNvSpPr>
            <a:spLocks noGrp="1"/>
          </p:cNvSpPr>
          <p:nvPr>
            <p:ph type="title"/>
          </p:nvPr>
        </p:nvSpPr>
        <p:spPr/>
        <p:txBody>
          <a:bodyPr/>
          <a:lstStyle/>
          <a:p>
            <a:r>
              <a:rPr lang="en-US" dirty="0">
                <a:latin typeface="Red Hat Display Black" panose="02010303040201060303" pitchFamily="2" charset="0"/>
                <a:ea typeface="Red Hat Display Black" panose="02010303040201060303" pitchFamily="2" charset="0"/>
                <a:cs typeface="Red Hat Display Black" panose="02010303040201060303" pitchFamily="2" charset="0"/>
              </a:rPr>
              <a:t>Test Materials - Test Tickets</a:t>
            </a:r>
          </a:p>
        </p:txBody>
      </p:sp>
      <p:pic>
        <p:nvPicPr>
          <p:cNvPr id="7" name="Picture 6">
            <a:extLst>
              <a:ext uri="{FF2B5EF4-FFF2-40B4-BE49-F238E27FC236}">
                <a16:creationId xmlns:a16="http://schemas.microsoft.com/office/drawing/2014/main" id="{E6B4A1CE-CC0C-E7FD-3FEE-64052A33540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76395" y="6168675"/>
            <a:ext cx="1501264" cy="435969"/>
          </a:xfrm>
          <a:prstGeom prst="rect">
            <a:avLst/>
          </a:prstGeom>
          <a:ln>
            <a:noFill/>
          </a:ln>
          <a:effectLst>
            <a:outerShdw sx="1000" sy="1000" algn="tl" rotWithShape="0">
              <a:srgbClr val="333333"/>
            </a:outerShdw>
          </a:effectLst>
        </p:spPr>
      </p:pic>
      <p:pic>
        <p:nvPicPr>
          <p:cNvPr id="4" name="Picture 3">
            <a:extLst>
              <a:ext uri="{FF2B5EF4-FFF2-40B4-BE49-F238E27FC236}">
                <a16:creationId xmlns:a16="http://schemas.microsoft.com/office/drawing/2014/main" id="{F485F18A-90D1-494D-A49D-D6572D2B695D}"/>
              </a:ext>
            </a:extLst>
          </p:cNvPr>
          <p:cNvPicPr>
            <a:picLocks noChangeAspect="1"/>
          </p:cNvPicPr>
          <p:nvPr/>
        </p:nvPicPr>
        <p:blipFill>
          <a:blip r:embed="rId4"/>
          <a:stretch>
            <a:fillRect/>
          </a:stretch>
        </p:blipFill>
        <p:spPr>
          <a:xfrm>
            <a:off x="1337118" y="1604282"/>
            <a:ext cx="6469764" cy="4176032"/>
          </a:xfrm>
          <a:prstGeom prst="rect">
            <a:avLst/>
          </a:prstGeom>
        </p:spPr>
      </p:pic>
    </p:spTree>
    <p:extLst>
      <p:ext uri="{BB962C8B-B14F-4D97-AF65-F5344CB8AC3E}">
        <p14:creationId xmlns:p14="http://schemas.microsoft.com/office/powerpoint/2010/main" val="5461319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C96A6A-89F4-D951-FF01-8AA6BAAB8D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FEC9B8-667F-408F-5B50-D4804E381ECA}"/>
              </a:ext>
            </a:extLst>
          </p:cNvPr>
          <p:cNvSpPr>
            <a:spLocks noGrp="1"/>
          </p:cNvSpPr>
          <p:nvPr>
            <p:ph type="title"/>
          </p:nvPr>
        </p:nvSpPr>
        <p:spPr/>
        <p:txBody>
          <a:bodyPr/>
          <a:lstStyle/>
          <a:p>
            <a:r>
              <a:rPr lang="en-US" dirty="0">
                <a:latin typeface="Red Hat Display Black" panose="02010303040201060303" pitchFamily="2" charset="0"/>
                <a:ea typeface="Red Hat Display Black" panose="02010303040201060303" pitchFamily="2" charset="0"/>
                <a:cs typeface="Red Hat Display Black" panose="02010303040201060303" pitchFamily="2" charset="0"/>
              </a:rPr>
              <a:t>Best Practices</a:t>
            </a:r>
          </a:p>
        </p:txBody>
      </p:sp>
      <p:sp>
        <p:nvSpPr>
          <p:cNvPr id="4" name="TextBox 3">
            <a:extLst>
              <a:ext uri="{FF2B5EF4-FFF2-40B4-BE49-F238E27FC236}">
                <a16:creationId xmlns:a16="http://schemas.microsoft.com/office/drawing/2014/main" id="{14811A17-5037-C775-D589-C17078EC179D}"/>
              </a:ext>
            </a:extLst>
          </p:cNvPr>
          <p:cNvSpPr txBox="1"/>
          <p:nvPr/>
        </p:nvSpPr>
        <p:spPr>
          <a:xfrm>
            <a:off x="348102" y="1454540"/>
            <a:ext cx="8428223" cy="5301451"/>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marL="214313" marR="0" lvl="0" indent="-214313" algn="l" defTabSz="914400" rtl="0" eaLnBrk="1" fontAlgn="auto" latinLnBrk="0" hangingPunct="1">
              <a:lnSpc>
                <a:spcPct val="100000"/>
              </a:lnSpc>
              <a:spcBef>
                <a:spcPts val="0"/>
              </a:spcBef>
              <a:spcAft>
                <a:spcPts val="0"/>
              </a:spcAft>
              <a:buClrTx/>
              <a:buSzTx/>
              <a:buFont typeface="Arial"/>
              <a:buChar char="•"/>
              <a:tabLst/>
              <a:defRPr/>
            </a:pPr>
            <a:r>
              <a:rPr kumimoji="0" lang="en-US" sz="2200" b="1" i="0" u="none" strike="noStrike" kern="1200" cap="none" spc="0" normalizeH="0" baseline="0" noProof="0" dirty="0">
                <a:ln>
                  <a:noFill/>
                </a:ln>
                <a:solidFill>
                  <a:srgbClr val="1C1C1C"/>
                </a:solidFill>
                <a:effectLst/>
                <a:uLnTx/>
                <a:uFillTx/>
                <a:latin typeface="Red Hat Display" panose="02010303040201060303" pitchFamily="2" charset="0"/>
                <a:ea typeface="Red Hat Display" panose="02010303040201060303" pitchFamily="2" charset="0"/>
                <a:cs typeface="Red Hat Display" panose="02010303040201060303" pitchFamily="2" charset="0"/>
              </a:rPr>
              <a:t>Follow the Test Administrator Script to guide students through the process of launching and logging in to the test</a:t>
            </a:r>
            <a:r>
              <a:rPr kumimoji="0" lang="en-US" sz="2200" b="0" i="0" u="none" strike="noStrike" kern="1200" cap="none" spc="0" normalizeH="0" baseline="0" noProof="0" dirty="0">
                <a:ln>
                  <a:noFill/>
                </a:ln>
                <a:solidFill>
                  <a:srgbClr val="1C1C1C"/>
                </a:solidFill>
                <a:effectLst/>
                <a:uLnTx/>
                <a:uFillTx/>
                <a:latin typeface="Red Hat Display" panose="02010303040201060303" pitchFamily="2" charset="0"/>
                <a:ea typeface="Red Hat Display" panose="02010303040201060303" pitchFamily="2" charset="0"/>
                <a:cs typeface="Red Hat Display" panose="02010303040201060303" pitchFamily="2" charset="0"/>
              </a:rPr>
              <a:t>. </a:t>
            </a:r>
          </a:p>
          <a:p>
            <a:pPr marL="214313" marR="0" lvl="0" indent="-214313" algn="l" defTabSz="914400" rtl="0" eaLnBrk="1" fontAlgn="auto" latinLnBrk="0" hangingPunct="1">
              <a:lnSpc>
                <a:spcPct val="100000"/>
              </a:lnSpc>
              <a:spcBef>
                <a:spcPts val="0"/>
              </a:spcBef>
              <a:spcAft>
                <a:spcPts val="0"/>
              </a:spcAft>
              <a:buClrTx/>
              <a:buSzTx/>
              <a:buFont typeface="Arial"/>
              <a:buChar char="•"/>
              <a:tabLst/>
              <a:defRPr/>
            </a:pPr>
            <a:endParaRPr kumimoji="0" lang="en-US" sz="800" b="0" i="0" u="none" strike="noStrike" kern="1200" cap="none" spc="0" normalizeH="0" baseline="0" noProof="0" dirty="0">
              <a:ln>
                <a:noFill/>
              </a:ln>
              <a:solidFill>
                <a:srgbClr val="1C1C1C"/>
              </a:solidFill>
              <a:effectLst/>
              <a:uLnTx/>
              <a:uFillTx/>
              <a:latin typeface="Red Hat Display" panose="02010303040201060303" pitchFamily="2" charset="0"/>
              <a:ea typeface="Red Hat Display" panose="02010303040201060303" pitchFamily="2" charset="0"/>
              <a:cs typeface="Red Hat Display" panose="02010303040201060303" pitchFamily="2" charset="0"/>
            </a:endParaRPr>
          </a:p>
          <a:p>
            <a:pPr marL="214313" marR="0" lvl="0" indent="-214313" algn="l" defTabSz="914400" rtl="0" eaLnBrk="1" fontAlgn="auto" latinLnBrk="0" hangingPunct="1">
              <a:lnSpc>
                <a:spcPct val="100000"/>
              </a:lnSpc>
              <a:spcBef>
                <a:spcPts val="0"/>
              </a:spcBef>
              <a:spcAft>
                <a:spcPts val="0"/>
              </a:spcAft>
              <a:buClrTx/>
              <a:buSzTx/>
              <a:buFont typeface="Arial"/>
              <a:buChar char="•"/>
              <a:tabLst/>
              <a:defRPr/>
            </a:pPr>
            <a:r>
              <a:rPr lang="en-US" sz="2200" b="1" dirty="0">
                <a:solidFill>
                  <a:srgbClr val="1C1C1C"/>
                </a:solidFill>
                <a:latin typeface="Red Hat Display" panose="02010303040201060303" pitchFamily="2" charset="0"/>
                <a:ea typeface="Red Hat Display" panose="02010303040201060303" pitchFamily="2" charset="0"/>
                <a:cs typeface="Red Hat Display" panose="02010303040201060303" pitchFamily="2" charset="0"/>
              </a:rPr>
              <a:t>Make sure students understand the following basics of the test platform:</a:t>
            </a:r>
            <a:endParaRPr lang="en-US" sz="2200" b="1" dirty="0">
              <a:solidFill>
                <a:prstClr val="black"/>
              </a:solidFill>
              <a:latin typeface="Red Hat Display" panose="02010303040201060303" pitchFamily="2" charset="0"/>
              <a:ea typeface="Red Hat Display" panose="02010303040201060303" pitchFamily="2" charset="0"/>
              <a:cs typeface="Red Hat Display" panose="02010303040201060303" pitchFamily="2" charset="0"/>
            </a:endParaRPr>
          </a:p>
          <a:p>
            <a:pPr marL="685800" lvl="1" indent="-342900" defTabSz="914400">
              <a:buFont typeface="Courier New" panose="02070309020205020404" pitchFamily="49" charset="0"/>
              <a:buChar char="o"/>
              <a:defRPr/>
            </a:pPr>
            <a:r>
              <a:rPr lang="en-US" sz="2200" b="1" dirty="0">
                <a:solidFill>
                  <a:srgbClr val="1C1C1C"/>
                </a:solidFill>
                <a:latin typeface="Red Hat Display" panose="02010303040201060303" pitchFamily="2" charset="0"/>
                <a:ea typeface="Red Hat Display" panose="02010303040201060303" pitchFamily="2" charset="0"/>
                <a:cs typeface="Red Hat Display" panose="02010303040201060303" pitchFamily="2" charset="0"/>
              </a:rPr>
              <a:t>They cannot go back and review or change their responses to test questions. The Writing test is an exception. </a:t>
            </a:r>
            <a:endParaRPr lang="en-US" sz="2200" b="1" dirty="0">
              <a:solidFill>
                <a:prstClr val="black"/>
              </a:solidFill>
              <a:latin typeface="Red Hat Display" panose="02010303040201060303" pitchFamily="2" charset="0"/>
              <a:ea typeface="Red Hat Display" panose="02010303040201060303" pitchFamily="2" charset="0"/>
              <a:cs typeface="Red Hat Display" panose="02010303040201060303" pitchFamily="2" charset="0"/>
            </a:endParaRPr>
          </a:p>
          <a:p>
            <a:pPr marL="685800" lvl="1" indent="-342900" defTabSz="914400">
              <a:buFont typeface="Courier New" panose="02070309020205020404" pitchFamily="49" charset="0"/>
              <a:buChar char="o"/>
              <a:defRPr/>
            </a:pPr>
            <a:r>
              <a:rPr lang="en-US" sz="2200" dirty="0">
                <a:solidFill>
                  <a:srgbClr val="1C1C1C"/>
                </a:solidFill>
                <a:latin typeface="Red Hat Display" panose="02010303040201060303" pitchFamily="2" charset="0"/>
                <a:ea typeface="Red Hat Display" panose="02010303040201060303" pitchFamily="2" charset="0"/>
                <a:cs typeface="Red Hat Display" panose="02010303040201060303" pitchFamily="2" charset="0"/>
              </a:rPr>
              <a:t>The audio for each page plays automatically and will play only one time. The exception is when a student has been assigned the Repeat Item Audio accommodation.</a:t>
            </a:r>
            <a:endParaRPr lang="en-US" sz="2200" dirty="0">
              <a:solidFill>
                <a:prstClr val="black"/>
              </a:solidFill>
              <a:latin typeface="Red Hat Display" panose="02010303040201060303" pitchFamily="2" charset="0"/>
              <a:ea typeface="Red Hat Display" panose="02010303040201060303" pitchFamily="2" charset="0"/>
              <a:cs typeface="Red Hat Display" panose="02010303040201060303" pitchFamily="2" charset="0"/>
            </a:endParaRPr>
          </a:p>
          <a:p>
            <a:pPr marL="342900" lvl="1" defTabSz="914400">
              <a:defRPr/>
            </a:pPr>
            <a:endParaRPr lang="en-US" sz="800" dirty="0">
              <a:solidFill>
                <a:prstClr val="black"/>
              </a:solidFill>
              <a:latin typeface="Red Hat Display" panose="02010303040201060303" pitchFamily="2" charset="0"/>
              <a:ea typeface="Red Hat Display" panose="02010303040201060303" pitchFamily="2" charset="0"/>
              <a:cs typeface="Red Hat Display" panose="02010303040201060303" pitchFamily="2" charset="0"/>
            </a:endParaRPr>
          </a:p>
          <a:p>
            <a:pPr marL="214313" lvl="0" indent="-214313" defTabSz="914400">
              <a:buFont typeface="Arial"/>
              <a:buChar char="•"/>
              <a:defRPr/>
            </a:pPr>
            <a:r>
              <a:rPr lang="en-US" sz="2200" b="1" dirty="0">
                <a:solidFill>
                  <a:srgbClr val="1C1C1C"/>
                </a:solidFill>
                <a:latin typeface="Red Hat Display" panose="02010303040201060303" pitchFamily="2" charset="0"/>
                <a:ea typeface="Red Hat Display" panose="02010303040201060303" pitchFamily="2" charset="0"/>
                <a:cs typeface="Red Hat Display" panose="02010303040201060303" pitchFamily="2" charset="0"/>
              </a:rPr>
              <a:t>After students begin testing, collect the test tickets </a:t>
            </a:r>
            <a:r>
              <a:rPr lang="en-US" sz="2200" dirty="0">
                <a:solidFill>
                  <a:srgbClr val="1C1C1C"/>
                </a:solidFill>
                <a:latin typeface="Red Hat Display" panose="02010303040201060303" pitchFamily="2" charset="0"/>
                <a:ea typeface="Red Hat Display" panose="02010303040201060303" pitchFamily="2" charset="0"/>
                <a:cs typeface="Red Hat Display" panose="02010303040201060303" pitchFamily="2" charset="0"/>
              </a:rPr>
              <a:t>and keep them until the testing session is over. Before, during, and after administration, ensure test materials are stored and handled appropriately.</a:t>
            </a:r>
            <a:endParaRPr lang="en-US" sz="2200" dirty="0">
              <a:solidFill>
                <a:prstClr val="black"/>
              </a:solidFill>
              <a:latin typeface="Red Hat Display" panose="02010303040201060303" pitchFamily="2" charset="0"/>
              <a:ea typeface="Red Hat Display" panose="02010303040201060303" pitchFamily="2" charset="0"/>
              <a:cs typeface="Red Hat Display" panose="02010303040201060303" pitchFamily="2" charset="0"/>
            </a:endParaRPr>
          </a:p>
          <a:p>
            <a:pPr marL="214313" marR="0" lvl="0" indent="-214313" algn="l" defTabSz="914400" rtl="0" eaLnBrk="1" fontAlgn="auto" latinLnBrk="0" hangingPunct="1">
              <a:lnSpc>
                <a:spcPct val="100000"/>
              </a:lnSpc>
              <a:spcBef>
                <a:spcPts val="0"/>
              </a:spcBef>
              <a:spcAft>
                <a:spcPts val="0"/>
              </a:spcAft>
              <a:buClrTx/>
              <a:buSzTx/>
              <a:buFont typeface="Arial"/>
              <a:buChar char="•"/>
              <a:tabLst/>
              <a:defRPr/>
            </a:pPr>
            <a:endParaRPr kumimoji="0" lang="en-US" sz="2000" b="0" i="0" u="none" strike="noStrike" kern="1200" cap="none" spc="0" normalizeH="0" baseline="0" noProof="0" dirty="0">
              <a:ln>
                <a:noFill/>
              </a:ln>
              <a:solidFill>
                <a:prstClr val="black"/>
              </a:solidFill>
              <a:effectLst/>
              <a:uLnTx/>
              <a:uFillTx/>
              <a:latin typeface="Red Hat Display" panose="02010303040201060303" pitchFamily="2" charset="0"/>
              <a:ea typeface="Red Hat Display" panose="02010303040201060303" pitchFamily="2" charset="0"/>
              <a:cs typeface="Red Hat Display" panose="02010303040201060303"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Calibri"/>
              <a:cs typeface="Calibri"/>
            </a:endParaRPr>
          </a:p>
        </p:txBody>
      </p:sp>
      <p:pic>
        <p:nvPicPr>
          <p:cNvPr id="5" name="Picture 4">
            <a:extLst>
              <a:ext uri="{FF2B5EF4-FFF2-40B4-BE49-F238E27FC236}">
                <a16:creationId xmlns:a16="http://schemas.microsoft.com/office/drawing/2014/main" id="{D7E5584C-EB74-67F9-616B-2E314044240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76395" y="6168675"/>
            <a:ext cx="1501264" cy="435969"/>
          </a:xfrm>
          <a:prstGeom prst="rect">
            <a:avLst/>
          </a:prstGeom>
          <a:ln>
            <a:noFill/>
          </a:ln>
          <a:effectLst>
            <a:outerShdw sx="1000" sy="1000" algn="tl" rotWithShape="0">
              <a:srgbClr val="333333"/>
            </a:outerShdw>
          </a:effectLst>
        </p:spPr>
      </p:pic>
    </p:spTree>
    <p:extLst>
      <p:ext uri="{BB962C8B-B14F-4D97-AF65-F5344CB8AC3E}">
        <p14:creationId xmlns:p14="http://schemas.microsoft.com/office/powerpoint/2010/main" val="4782412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16B6B9-5145-FBA2-AA46-E9AEC93B69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F0EEDE-A47C-14BA-EAC3-5F9970213EC5}"/>
              </a:ext>
            </a:extLst>
          </p:cNvPr>
          <p:cNvSpPr>
            <a:spLocks noGrp="1"/>
          </p:cNvSpPr>
          <p:nvPr>
            <p:ph type="title"/>
          </p:nvPr>
        </p:nvSpPr>
        <p:spPr/>
        <p:txBody>
          <a:bodyPr>
            <a:normAutofit/>
          </a:bodyPr>
          <a:lstStyle/>
          <a:p>
            <a:r>
              <a:rPr lang="en-US" dirty="0"/>
              <a:t>Troubleshooting Tips</a:t>
            </a:r>
          </a:p>
        </p:txBody>
      </p:sp>
      <p:pic>
        <p:nvPicPr>
          <p:cNvPr id="5" name="Picture 4">
            <a:extLst>
              <a:ext uri="{FF2B5EF4-FFF2-40B4-BE49-F238E27FC236}">
                <a16:creationId xmlns:a16="http://schemas.microsoft.com/office/drawing/2014/main" id="{7386F0AA-CD8D-7A07-28E7-E359FC72CB2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76395" y="6168675"/>
            <a:ext cx="1501264" cy="435969"/>
          </a:xfrm>
          <a:prstGeom prst="rect">
            <a:avLst/>
          </a:prstGeom>
          <a:ln>
            <a:noFill/>
          </a:ln>
          <a:effectLst>
            <a:outerShdw sx="1000" sy="1000" algn="tl" rotWithShape="0">
              <a:srgbClr val="333333"/>
            </a:outerShdw>
          </a:effectLst>
        </p:spPr>
      </p:pic>
      <p:pic>
        <p:nvPicPr>
          <p:cNvPr id="3" name="Picture 2">
            <a:extLst>
              <a:ext uri="{FF2B5EF4-FFF2-40B4-BE49-F238E27FC236}">
                <a16:creationId xmlns:a16="http://schemas.microsoft.com/office/drawing/2014/main" id="{56192109-3B7F-5E94-5994-093AA6B259BF}"/>
              </a:ext>
            </a:extLst>
          </p:cNvPr>
          <p:cNvPicPr>
            <a:picLocks noChangeAspect="1"/>
          </p:cNvPicPr>
          <p:nvPr/>
        </p:nvPicPr>
        <p:blipFill>
          <a:blip r:embed="rId4"/>
          <a:stretch>
            <a:fillRect/>
          </a:stretch>
        </p:blipFill>
        <p:spPr>
          <a:xfrm>
            <a:off x="1806107" y="1535064"/>
            <a:ext cx="4750212" cy="4633611"/>
          </a:xfrm>
          <a:prstGeom prst="rect">
            <a:avLst/>
          </a:prstGeom>
        </p:spPr>
      </p:pic>
    </p:spTree>
    <p:extLst>
      <p:ext uri="{BB962C8B-B14F-4D97-AF65-F5344CB8AC3E}">
        <p14:creationId xmlns:p14="http://schemas.microsoft.com/office/powerpoint/2010/main" val="19598522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3D7DFD-4EA1-F035-8D6B-7E1855952701}"/>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09C21ADF-93B9-C816-5742-C6D8F73F5344}"/>
              </a:ext>
            </a:extLst>
          </p:cNvPr>
          <p:cNvPicPr>
            <a:picLocks noChangeAspect="1"/>
          </p:cNvPicPr>
          <p:nvPr/>
        </p:nvPicPr>
        <p:blipFill>
          <a:blip r:embed="rId3"/>
          <a:stretch>
            <a:fillRect/>
          </a:stretch>
        </p:blipFill>
        <p:spPr>
          <a:xfrm>
            <a:off x="527675" y="1509817"/>
            <a:ext cx="3162582" cy="2041349"/>
          </a:xfrm>
          <a:prstGeom prst="rect">
            <a:avLst/>
          </a:prstGeom>
        </p:spPr>
      </p:pic>
      <p:sp>
        <p:nvSpPr>
          <p:cNvPr id="2" name="Title 1">
            <a:extLst>
              <a:ext uri="{FF2B5EF4-FFF2-40B4-BE49-F238E27FC236}">
                <a16:creationId xmlns:a16="http://schemas.microsoft.com/office/drawing/2014/main" id="{B1A3716D-77DD-D2BF-4C29-FA07C0922286}"/>
              </a:ext>
            </a:extLst>
          </p:cNvPr>
          <p:cNvSpPr>
            <a:spLocks noGrp="1"/>
          </p:cNvSpPr>
          <p:nvPr>
            <p:ph type="title"/>
          </p:nvPr>
        </p:nvSpPr>
        <p:spPr/>
        <p:txBody>
          <a:bodyPr>
            <a:normAutofit/>
          </a:bodyPr>
          <a:lstStyle/>
          <a:p>
            <a:r>
              <a:rPr lang="en-US" dirty="0"/>
              <a:t>Basic Troubleshooting</a:t>
            </a:r>
          </a:p>
        </p:txBody>
      </p:sp>
      <p:pic>
        <p:nvPicPr>
          <p:cNvPr id="3" name="Picture 2" descr="A screenshot of a computer&#10;&#10;AI-generated content may be incorrect.">
            <a:extLst>
              <a:ext uri="{FF2B5EF4-FFF2-40B4-BE49-F238E27FC236}">
                <a16:creationId xmlns:a16="http://schemas.microsoft.com/office/drawing/2014/main" id="{B936D630-B0A7-76FD-1D4E-F4D7FCB32A00}"/>
              </a:ext>
            </a:extLst>
          </p:cNvPr>
          <p:cNvPicPr>
            <a:picLocks noChangeAspect="1"/>
          </p:cNvPicPr>
          <p:nvPr/>
        </p:nvPicPr>
        <p:blipFill>
          <a:blip r:embed="rId4"/>
          <a:stretch>
            <a:fillRect/>
          </a:stretch>
        </p:blipFill>
        <p:spPr>
          <a:xfrm>
            <a:off x="448469" y="3714353"/>
            <a:ext cx="3468688" cy="1770857"/>
          </a:xfrm>
          <a:prstGeom prst="rect">
            <a:avLst/>
          </a:prstGeom>
          <a:ln>
            <a:solidFill>
              <a:schemeClr val="tx1"/>
            </a:solidFill>
          </a:ln>
        </p:spPr>
      </p:pic>
      <p:sp>
        <p:nvSpPr>
          <p:cNvPr id="6" name="Oval 5">
            <a:extLst>
              <a:ext uri="{FF2B5EF4-FFF2-40B4-BE49-F238E27FC236}">
                <a16:creationId xmlns:a16="http://schemas.microsoft.com/office/drawing/2014/main" id="{C11AD393-DB1B-6C7B-4B38-BBCC5D85A038}"/>
              </a:ext>
            </a:extLst>
          </p:cNvPr>
          <p:cNvSpPr/>
          <p:nvPr/>
        </p:nvSpPr>
        <p:spPr>
          <a:xfrm>
            <a:off x="813839" y="4597021"/>
            <a:ext cx="922738" cy="262291"/>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Oval 8">
            <a:extLst>
              <a:ext uri="{FF2B5EF4-FFF2-40B4-BE49-F238E27FC236}">
                <a16:creationId xmlns:a16="http://schemas.microsoft.com/office/drawing/2014/main" id="{DFC09D58-6095-4A22-EE93-8A759AE882FD}"/>
              </a:ext>
            </a:extLst>
          </p:cNvPr>
          <p:cNvSpPr/>
          <p:nvPr/>
        </p:nvSpPr>
        <p:spPr>
          <a:xfrm>
            <a:off x="813839" y="4597021"/>
            <a:ext cx="922738" cy="262291"/>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Oval 9">
            <a:extLst>
              <a:ext uri="{FF2B5EF4-FFF2-40B4-BE49-F238E27FC236}">
                <a16:creationId xmlns:a16="http://schemas.microsoft.com/office/drawing/2014/main" id="{3B05DF7A-B45F-CD96-F26B-94417BEE6F50}"/>
              </a:ext>
            </a:extLst>
          </p:cNvPr>
          <p:cNvSpPr/>
          <p:nvPr/>
        </p:nvSpPr>
        <p:spPr>
          <a:xfrm>
            <a:off x="813839" y="1599099"/>
            <a:ext cx="1027379" cy="270340"/>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TextBox 22">
            <a:extLst>
              <a:ext uri="{FF2B5EF4-FFF2-40B4-BE49-F238E27FC236}">
                <a16:creationId xmlns:a16="http://schemas.microsoft.com/office/drawing/2014/main" id="{03ECA28E-7F5A-99FD-3B25-845672C4E1DF}"/>
              </a:ext>
            </a:extLst>
          </p:cNvPr>
          <p:cNvSpPr txBox="1"/>
          <p:nvPr/>
        </p:nvSpPr>
        <p:spPr>
          <a:xfrm>
            <a:off x="4098925" y="1757362"/>
            <a:ext cx="4383088" cy="3643946"/>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marL="0" marR="0" lvl="0" indent="0" defTabSz="914400" rtl="0" eaLnBrk="1" fontAlgn="auto" latinLnBrk="0" hangingPunct="1">
              <a:lnSpc>
                <a:spcPts val="1631"/>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Red Hat Display"/>
                <a:ea typeface="+mn-ea"/>
                <a:cs typeface="Segoe UI"/>
              </a:rPr>
              <a:t>Invalid Username and Password</a:t>
            </a:r>
            <a:r>
              <a:rPr kumimoji="0" lang="en-US" sz="1800" b="0" i="0" u="none" strike="noStrike" kern="1200" cap="none" spc="0" normalizeH="0" baseline="0" noProof="0" dirty="0">
                <a:ln>
                  <a:noFill/>
                </a:ln>
                <a:solidFill>
                  <a:prstClr val="black"/>
                </a:solidFill>
                <a:effectLst/>
                <a:uLnTx/>
                <a:uFillTx/>
                <a:latin typeface="Red Hat Display"/>
                <a:ea typeface="+mn-ea"/>
                <a:cs typeface="Segoe UI"/>
              </a:rPr>
              <a:t>​</a:t>
            </a:r>
          </a:p>
          <a:p>
            <a:pPr marL="0" marR="0" lvl="0" indent="0" algn="l" defTabSz="914400" rtl="0" eaLnBrk="1" fontAlgn="auto" latinLnBrk="0" hangingPunct="1">
              <a:lnSpc>
                <a:spcPts val="1125"/>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Red Hat Display"/>
                <a:ea typeface="+mn-ea"/>
                <a:cs typeface="Segoe UI"/>
              </a:rPr>
              <a:t>​</a:t>
            </a:r>
          </a:p>
          <a:p>
            <a:pPr marL="0" marR="0" lvl="0" indent="0" algn="l" defTabSz="914400" rtl="0" eaLnBrk="1" fontAlgn="auto" latinLnBrk="0" hangingPunct="1">
              <a:lnSpc>
                <a:spcPts val="1631"/>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Red Hat Display"/>
                <a:ea typeface="+mn-ea"/>
                <a:cs typeface="Segoe UI"/>
              </a:rPr>
              <a:t>1. Username and password are typed incorrectly.​</a:t>
            </a:r>
          </a:p>
          <a:p>
            <a:pPr marL="0" marR="0" lvl="0" indent="0" algn="l" defTabSz="914400" rtl="0" eaLnBrk="1" fontAlgn="auto" latinLnBrk="0" hangingPunct="1">
              <a:lnSpc>
                <a:spcPts val="1125"/>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Red Hat Display"/>
                <a:ea typeface="+mn-ea"/>
                <a:cs typeface="Segoe UI"/>
              </a:rPr>
              <a:t>​</a:t>
            </a:r>
          </a:p>
          <a:p>
            <a:pPr marL="0" marR="0" lvl="0" indent="0" algn="l" defTabSz="914400" rtl="0" eaLnBrk="1" fontAlgn="auto" latinLnBrk="0" hangingPunct="1">
              <a:lnSpc>
                <a:spcPts val="1631"/>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Red Hat Display"/>
                <a:ea typeface="+mn-ea"/>
                <a:cs typeface="Segoe UI"/>
              </a:rPr>
              <a:t>2. Student is attempting to sign into the wrong Test Sign In location. ​</a:t>
            </a:r>
          </a:p>
          <a:p>
            <a:pPr marL="0" marR="0" lvl="0" indent="0" algn="l" defTabSz="914400" rtl="0" eaLnBrk="1" fontAlgn="auto" latinLnBrk="0" hangingPunct="1">
              <a:lnSpc>
                <a:spcPts val="1125"/>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Red Hat Display"/>
                <a:ea typeface="+mn-ea"/>
                <a:cs typeface="Segoe UI"/>
              </a:rPr>
              <a:t>​</a:t>
            </a:r>
          </a:p>
          <a:p>
            <a:pPr marL="0" marR="0" lvl="0" indent="0" algn="l" defTabSz="914400" rtl="0" eaLnBrk="1" fontAlgn="auto" latinLnBrk="0" hangingPunct="1">
              <a:lnSpc>
                <a:spcPts val="1294"/>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Red Hat Display"/>
                <a:ea typeface="+mn-ea"/>
                <a:cs typeface="Segoe UI"/>
              </a:rPr>
              <a:t>Ways to verify:</a:t>
            </a:r>
            <a:r>
              <a:rPr kumimoji="0" lang="en-US" sz="1600" b="0" i="0" u="none" strike="noStrike" kern="1200" cap="none" spc="0" normalizeH="0" baseline="0" noProof="0" dirty="0">
                <a:ln>
                  <a:noFill/>
                </a:ln>
                <a:solidFill>
                  <a:prstClr val="black"/>
                </a:solidFill>
                <a:effectLst/>
                <a:uLnTx/>
                <a:uFillTx/>
                <a:latin typeface="Red Hat Display"/>
                <a:ea typeface="+mn-ea"/>
                <a:cs typeface="Segoe UI"/>
              </a:rPr>
              <a:t>​</a:t>
            </a:r>
          </a:p>
          <a:p>
            <a:pPr marL="0" marR="0" lvl="0" indent="0" algn="l" defTabSz="914400" rtl="0" eaLnBrk="1" fontAlgn="auto" latinLnBrk="0" hangingPunct="1">
              <a:lnSpc>
                <a:spcPts val="1294"/>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Red Hat Display"/>
              <a:ea typeface="+mn-ea"/>
              <a:cs typeface="Segoe UI"/>
            </a:endParaRPr>
          </a:p>
          <a:p>
            <a:pPr marL="0" marR="0" lvl="0" indent="0" algn="l" defTabSz="914400" rtl="0" eaLnBrk="1" fontAlgn="auto" latinLnBrk="0" hangingPunct="1">
              <a:lnSpc>
                <a:spcPts val="1631"/>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Red Hat Display"/>
                <a:ea typeface="+mn-ea"/>
                <a:cs typeface="Segoe UI"/>
              </a:rPr>
              <a:t>1. Usernames will start with the first initial, full or partial last name, and then a number. Are I's and L's or O's and 0's typed correctly? Usernames are not case sensitive. All passwords should be 6 numbers.​</a:t>
            </a:r>
          </a:p>
          <a:p>
            <a:pPr marL="0" marR="0" lvl="0" indent="0" algn="l" defTabSz="914400" rtl="0" eaLnBrk="1" fontAlgn="auto" latinLnBrk="0" hangingPunct="1">
              <a:lnSpc>
                <a:spcPts val="1125"/>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Red Hat Display"/>
                <a:ea typeface="+mn-ea"/>
                <a:cs typeface="Segoe UI"/>
              </a:rPr>
              <a:t>​</a:t>
            </a:r>
          </a:p>
          <a:p>
            <a:pPr marL="0" marR="0" lvl="0" indent="0" algn="l" defTabSz="914400" rtl="0" eaLnBrk="1" fontAlgn="auto" latinLnBrk="0" hangingPunct="1">
              <a:lnSpc>
                <a:spcPts val="1631"/>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Red Hat Display"/>
                <a:ea typeface="+mn-ea"/>
                <a:cs typeface="Segoe UI"/>
              </a:rPr>
              <a:t>2. Check the test ticket and verify the Test Sign In Location written on the log in screen matches the ticket.</a:t>
            </a:r>
          </a:p>
        </p:txBody>
      </p:sp>
      <p:pic>
        <p:nvPicPr>
          <p:cNvPr id="11" name="Picture 10">
            <a:extLst>
              <a:ext uri="{FF2B5EF4-FFF2-40B4-BE49-F238E27FC236}">
                <a16:creationId xmlns:a16="http://schemas.microsoft.com/office/drawing/2014/main" id="{7351D8C2-CC92-7CB0-2383-5A2C04557CE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76395" y="6168675"/>
            <a:ext cx="1501264" cy="435969"/>
          </a:xfrm>
          <a:prstGeom prst="rect">
            <a:avLst/>
          </a:prstGeom>
          <a:ln>
            <a:noFill/>
          </a:ln>
          <a:effectLst>
            <a:outerShdw sx="1000" sy="1000" algn="tl" rotWithShape="0">
              <a:srgbClr val="333333"/>
            </a:outerShdw>
          </a:effectLst>
        </p:spPr>
      </p:pic>
    </p:spTree>
    <p:extLst>
      <p:ext uri="{BB962C8B-B14F-4D97-AF65-F5344CB8AC3E}">
        <p14:creationId xmlns:p14="http://schemas.microsoft.com/office/powerpoint/2010/main" val="24436604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BEA4D8-984E-6C99-BDC8-78058465C946}"/>
            </a:ext>
          </a:extLst>
        </p:cNvPr>
        <p:cNvGrpSpPr/>
        <p:nvPr/>
      </p:nvGrpSpPr>
      <p:grpSpPr>
        <a:xfrm>
          <a:off x="0" y="0"/>
          <a:ext cx="0" cy="0"/>
          <a:chOff x="0" y="0"/>
          <a:chExt cx="0" cy="0"/>
        </a:xfrm>
      </p:grpSpPr>
      <p:pic>
        <p:nvPicPr>
          <p:cNvPr id="7" name="Picture 6" descr="A screenshot of a computer&#10;&#10;Description automatically generated">
            <a:extLst>
              <a:ext uri="{FF2B5EF4-FFF2-40B4-BE49-F238E27FC236}">
                <a16:creationId xmlns:a16="http://schemas.microsoft.com/office/drawing/2014/main" id="{2399914B-5A50-8F71-803E-4B90708C2093}"/>
              </a:ext>
            </a:extLst>
          </p:cNvPr>
          <p:cNvPicPr>
            <a:picLocks noChangeAspect="1"/>
          </p:cNvPicPr>
          <p:nvPr/>
        </p:nvPicPr>
        <p:blipFill>
          <a:blip r:embed="rId2"/>
          <a:stretch>
            <a:fillRect/>
          </a:stretch>
        </p:blipFill>
        <p:spPr>
          <a:xfrm>
            <a:off x="250371" y="1483256"/>
            <a:ext cx="3237596" cy="4457061"/>
          </a:xfrm>
          <a:prstGeom prst="rect">
            <a:avLst/>
          </a:prstGeom>
        </p:spPr>
      </p:pic>
      <p:sp>
        <p:nvSpPr>
          <p:cNvPr id="2" name="Title 1">
            <a:extLst>
              <a:ext uri="{FF2B5EF4-FFF2-40B4-BE49-F238E27FC236}">
                <a16:creationId xmlns:a16="http://schemas.microsoft.com/office/drawing/2014/main" id="{8B70F01F-06F1-217B-D659-6AA87296921C}"/>
              </a:ext>
            </a:extLst>
          </p:cNvPr>
          <p:cNvSpPr>
            <a:spLocks noGrp="1"/>
          </p:cNvSpPr>
          <p:nvPr>
            <p:ph type="title"/>
          </p:nvPr>
        </p:nvSpPr>
        <p:spPr/>
        <p:txBody>
          <a:bodyPr>
            <a:normAutofit/>
          </a:bodyPr>
          <a:lstStyle/>
          <a:p>
            <a:r>
              <a:rPr lang="en-US" dirty="0"/>
              <a:t>Basic Troubleshooting</a:t>
            </a:r>
          </a:p>
        </p:txBody>
      </p:sp>
      <p:sp>
        <p:nvSpPr>
          <p:cNvPr id="8" name="Oval 7">
            <a:extLst>
              <a:ext uri="{FF2B5EF4-FFF2-40B4-BE49-F238E27FC236}">
                <a16:creationId xmlns:a16="http://schemas.microsoft.com/office/drawing/2014/main" id="{AF449331-3320-518A-F6E8-EAEC06FC6B80}"/>
              </a:ext>
            </a:extLst>
          </p:cNvPr>
          <p:cNvSpPr/>
          <p:nvPr/>
        </p:nvSpPr>
        <p:spPr>
          <a:xfrm>
            <a:off x="172362" y="3730022"/>
            <a:ext cx="1027379" cy="270340"/>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Oval 8">
            <a:extLst>
              <a:ext uri="{FF2B5EF4-FFF2-40B4-BE49-F238E27FC236}">
                <a16:creationId xmlns:a16="http://schemas.microsoft.com/office/drawing/2014/main" id="{3579B026-124B-6E1E-8082-19148B44435C}"/>
              </a:ext>
            </a:extLst>
          </p:cNvPr>
          <p:cNvSpPr/>
          <p:nvPr/>
        </p:nvSpPr>
        <p:spPr>
          <a:xfrm>
            <a:off x="2064957" y="4906621"/>
            <a:ext cx="922738" cy="262291"/>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Oval 9">
            <a:extLst>
              <a:ext uri="{FF2B5EF4-FFF2-40B4-BE49-F238E27FC236}">
                <a16:creationId xmlns:a16="http://schemas.microsoft.com/office/drawing/2014/main" id="{C24EB019-227D-2D96-A5D8-149E5FCF07C0}"/>
              </a:ext>
            </a:extLst>
          </p:cNvPr>
          <p:cNvSpPr/>
          <p:nvPr/>
        </p:nvSpPr>
        <p:spPr>
          <a:xfrm>
            <a:off x="172363" y="1450598"/>
            <a:ext cx="1027379" cy="270340"/>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TextBox 22">
            <a:extLst>
              <a:ext uri="{FF2B5EF4-FFF2-40B4-BE49-F238E27FC236}">
                <a16:creationId xmlns:a16="http://schemas.microsoft.com/office/drawing/2014/main" id="{559A5F7E-59B4-9530-5ACC-F0380BC8C008}"/>
              </a:ext>
            </a:extLst>
          </p:cNvPr>
          <p:cNvSpPr txBox="1"/>
          <p:nvPr/>
        </p:nvSpPr>
        <p:spPr>
          <a:xfrm>
            <a:off x="3565975" y="1543789"/>
            <a:ext cx="4837357" cy="4255011"/>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Red Hat Display" panose="02010303040201060303" pitchFamily="2" charset="0"/>
                <a:ea typeface="Red Hat Display" panose="02010303040201060303" pitchFamily="2" charset="0"/>
                <a:cs typeface="Red Hat Display" panose="02010303040201060303" pitchFamily="2" charset="0"/>
              </a:rPr>
              <a:t>Why is the Next button gray?</a:t>
            </a:r>
            <a:endParaRPr kumimoji="0" lang="en-US" sz="1600" b="0" i="0" u="none" strike="noStrike" kern="1200" cap="none" spc="0" normalizeH="0" baseline="0" noProof="0" dirty="0">
              <a:ln>
                <a:noFill/>
              </a:ln>
              <a:solidFill>
                <a:prstClr val="black"/>
              </a:solidFill>
              <a:effectLst/>
              <a:uLnTx/>
              <a:uFillTx/>
              <a:latin typeface="Red Hat Display" panose="02010303040201060303" pitchFamily="2" charset="0"/>
              <a:ea typeface="Red Hat Display" panose="02010303040201060303" pitchFamily="2" charset="0"/>
              <a:cs typeface="Red Hat Display" panose="02010303040201060303"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Red Hat Display" panose="02010303040201060303" pitchFamily="2" charset="0"/>
                <a:ea typeface="Red Hat Display" panose="02010303040201060303" pitchFamily="2" charset="0"/>
                <a:cs typeface="Red Hat Display" panose="02010303040201060303" pitchFamily="2" charset="0"/>
              </a:rPr>
              <a:t>This will indicate that the student has not answered the question that they are on. For example, if it is multiple choice, the student must select an answer to advance to the next question. </a:t>
            </a:r>
            <a:r>
              <a:rPr kumimoji="0" lang="en-US" sz="1600" b="1" i="0" u="none" strike="noStrike" kern="1200" cap="none" spc="0" normalizeH="0" baseline="0" noProof="0" dirty="0">
                <a:ln>
                  <a:noFill/>
                </a:ln>
                <a:solidFill>
                  <a:prstClr val="black"/>
                </a:solidFill>
                <a:effectLst/>
                <a:uLnTx/>
                <a:uFillTx/>
                <a:latin typeface="Red Hat Display" panose="02010303040201060303" pitchFamily="2" charset="0"/>
                <a:ea typeface="Red Hat Display" panose="02010303040201060303" pitchFamily="2" charset="0"/>
                <a:cs typeface="Red Hat Display" panose="02010303040201060303" pitchFamily="2" charset="0"/>
              </a:rPr>
              <a:t>For other questions like hot spot or drag  and drop, the student must complete the task before the Next button will highlight.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Red Hat Display" panose="02010303040201060303" pitchFamily="2" charset="0"/>
              <a:ea typeface="Red Hat Display" panose="02010303040201060303" pitchFamily="2" charset="0"/>
              <a:cs typeface="Red Hat Display" panose="02010303040201060303"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Red Hat Display" panose="02010303040201060303" pitchFamily="2" charset="0"/>
                <a:ea typeface="Red Hat Display" panose="02010303040201060303" pitchFamily="2" charset="0"/>
                <a:cs typeface="Red Hat Display" panose="02010303040201060303" pitchFamily="2" charset="0"/>
              </a:rPr>
              <a:t>There are also long sections of spoken directions, especially in Listening and Writing. </a:t>
            </a:r>
            <a:r>
              <a:rPr kumimoji="0" lang="en-US" sz="1600" b="1" i="0" u="none" strike="noStrike" kern="1200" cap="none" spc="0" normalizeH="0" baseline="0" noProof="0" dirty="0">
                <a:ln>
                  <a:noFill/>
                </a:ln>
                <a:solidFill>
                  <a:prstClr val="black"/>
                </a:solidFill>
                <a:effectLst/>
                <a:uLnTx/>
                <a:uFillTx/>
                <a:latin typeface="Red Hat Display" panose="02010303040201060303" pitchFamily="2" charset="0"/>
                <a:ea typeface="Red Hat Display" panose="02010303040201060303" pitchFamily="2" charset="0"/>
                <a:cs typeface="Red Hat Display" panose="02010303040201060303" pitchFamily="2" charset="0"/>
              </a:rPr>
              <a:t>The student must wait for those directions to finish before answering and advancing to the next screen.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Red Hat Display" panose="02010303040201060303" pitchFamily="2" charset="0"/>
              <a:ea typeface="Red Hat Display" panose="02010303040201060303" pitchFamily="2" charset="0"/>
              <a:cs typeface="Red Hat Display" panose="02010303040201060303"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Red Hat Display" panose="02010303040201060303" pitchFamily="2" charset="0"/>
                <a:ea typeface="Red Hat Display" panose="02010303040201060303" pitchFamily="2" charset="0"/>
                <a:cs typeface="Red Hat Display" panose="02010303040201060303" pitchFamily="2" charset="0"/>
              </a:rPr>
              <a:t>Also, check to see if the student has Manual Control of Item Audio. They will have a Play button that must be selected for the audio to start. If the audio cannot start, the student cannot progress.</a:t>
            </a:r>
          </a:p>
        </p:txBody>
      </p:sp>
      <p:pic>
        <p:nvPicPr>
          <p:cNvPr id="5" name="Picture 4">
            <a:extLst>
              <a:ext uri="{FF2B5EF4-FFF2-40B4-BE49-F238E27FC236}">
                <a16:creationId xmlns:a16="http://schemas.microsoft.com/office/drawing/2014/main" id="{B099487E-ADDE-0F14-8BA8-F626A48B0FD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76395" y="6168675"/>
            <a:ext cx="1501264" cy="435969"/>
          </a:xfrm>
          <a:prstGeom prst="rect">
            <a:avLst/>
          </a:prstGeom>
          <a:ln>
            <a:noFill/>
          </a:ln>
          <a:effectLst>
            <a:outerShdw sx="1000" sy="1000" algn="tl" rotWithShape="0">
              <a:srgbClr val="333333"/>
            </a:outerShdw>
          </a:effectLst>
        </p:spPr>
      </p:pic>
    </p:spTree>
    <p:extLst>
      <p:ext uri="{BB962C8B-B14F-4D97-AF65-F5344CB8AC3E}">
        <p14:creationId xmlns:p14="http://schemas.microsoft.com/office/powerpoint/2010/main" val="15287992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341F2F-4CE1-D682-D8CC-F428F12E12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D1ACBD-C23A-A441-98AC-99BA6B20668F}"/>
              </a:ext>
            </a:extLst>
          </p:cNvPr>
          <p:cNvSpPr>
            <a:spLocks noGrp="1"/>
          </p:cNvSpPr>
          <p:nvPr>
            <p:ph type="title"/>
          </p:nvPr>
        </p:nvSpPr>
        <p:spPr/>
        <p:txBody>
          <a:bodyPr>
            <a:normAutofit/>
          </a:bodyPr>
          <a:lstStyle/>
          <a:p>
            <a:r>
              <a:rPr lang="en-US" dirty="0"/>
              <a:t>Basic Troubleshooting</a:t>
            </a:r>
          </a:p>
        </p:txBody>
      </p:sp>
      <p:sp>
        <p:nvSpPr>
          <p:cNvPr id="23" name="TextBox 22">
            <a:extLst>
              <a:ext uri="{FF2B5EF4-FFF2-40B4-BE49-F238E27FC236}">
                <a16:creationId xmlns:a16="http://schemas.microsoft.com/office/drawing/2014/main" id="{3E55A6C5-38EE-0EB9-4B0A-D83A194213CE}"/>
              </a:ext>
            </a:extLst>
          </p:cNvPr>
          <p:cNvSpPr txBox="1"/>
          <p:nvPr/>
        </p:nvSpPr>
        <p:spPr>
          <a:xfrm>
            <a:off x="348102" y="1679273"/>
            <a:ext cx="8067969" cy="3147015"/>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marR="0" lvl="0" defTabSz="914400" rtl="0" eaLnBrk="1" fontAlgn="auto" latinLnBrk="0" hangingPunct="1">
              <a:lnSpc>
                <a:spcPct val="100000"/>
              </a:lnSpc>
              <a:spcBef>
                <a:spcPts val="0"/>
              </a:spcBef>
              <a:spcAft>
                <a:spcPts val="0"/>
              </a:spcAft>
              <a:buClrTx/>
              <a:buSzTx/>
              <a:tabLst/>
              <a:defRPr/>
            </a:pPr>
            <a:r>
              <a:rPr kumimoji="0" lang="en-US" sz="2400" b="1" i="0" u="none" strike="noStrike" kern="1200" cap="none" spc="0" normalizeH="0" baseline="0" noProof="0" dirty="0">
                <a:ln>
                  <a:noFill/>
                </a:ln>
                <a:solidFill>
                  <a:prstClr val="black"/>
                </a:solidFill>
                <a:effectLst/>
                <a:uLnTx/>
                <a:uFillTx/>
                <a:latin typeface="Red Hat Display" panose="02010303040201060303" pitchFamily="2" charset="0"/>
                <a:ea typeface="Red Hat Display" panose="02010303040201060303" pitchFamily="2" charset="0"/>
                <a:cs typeface="Red Hat Display" panose="02010303040201060303" pitchFamily="2" charset="0"/>
              </a:rPr>
              <a:t>Cannot Type in the Writing Test</a:t>
            </a:r>
            <a:endParaRPr lang="en-US" sz="2400" dirty="0">
              <a:solidFill>
                <a:prstClr val="black"/>
              </a:solidFill>
              <a:latin typeface="Red Hat Display" panose="02010303040201060303" pitchFamily="2" charset="0"/>
              <a:ea typeface="Red Hat Display" panose="02010303040201060303" pitchFamily="2" charset="0"/>
              <a:cs typeface="Red Hat Display" panose="02010303040201060303" pitchFamily="2" charset="0"/>
            </a:endParaRPr>
          </a:p>
          <a:p>
            <a:pPr marL="342900" indent="-342900" defTabSz="914400">
              <a:buFont typeface="Arial" panose="020B0604020202020204" pitchFamily="34" charset="0"/>
              <a:buChar char="•"/>
              <a:defRPr/>
            </a:pPr>
            <a:r>
              <a:rPr kumimoji="0" lang="en-US" sz="2400" b="0" i="0" u="none" strike="noStrike" kern="1200" cap="none" spc="0" normalizeH="0" baseline="0" noProof="0" dirty="0">
                <a:ln>
                  <a:noFill/>
                </a:ln>
                <a:solidFill>
                  <a:prstClr val="black"/>
                </a:solidFill>
                <a:effectLst/>
                <a:uLnTx/>
                <a:uFillTx/>
                <a:latin typeface="Red Hat Display" panose="02010303040201060303" pitchFamily="2" charset="0"/>
                <a:ea typeface="Red Hat Display" panose="02010303040201060303" pitchFamily="2" charset="0"/>
                <a:cs typeface="Red Hat Display" panose="02010303040201060303" pitchFamily="2" charset="0"/>
              </a:rPr>
              <a:t>If a student cannot type in the test, </a:t>
            </a:r>
            <a:r>
              <a:rPr kumimoji="0" lang="en-US" sz="2400" b="1" i="0" u="none" strike="noStrike" kern="1200" cap="none" spc="0" normalizeH="0" baseline="0" noProof="0" dirty="0">
                <a:ln>
                  <a:noFill/>
                </a:ln>
                <a:solidFill>
                  <a:prstClr val="black"/>
                </a:solidFill>
                <a:effectLst/>
                <a:uLnTx/>
                <a:uFillTx/>
                <a:latin typeface="Red Hat Display" panose="02010303040201060303" pitchFamily="2" charset="0"/>
                <a:ea typeface="Red Hat Display" panose="02010303040201060303" pitchFamily="2" charset="0"/>
                <a:cs typeface="Red Hat Display" panose="02010303040201060303" pitchFamily="2" charset="0"/>
              </a:rPr>
              <a:t>check to see if the audio is still playing</a:t>
            </a:r>
            <a:r>
              <a:rPr kumimoji="0" lang="en-US" sz="2400" b="0" i="0" u="none" strike="noStrike" kern="1200" cap="none" spc="0" normalizeH="0" baseline="0" noProof="0" dirty="0">
                <a:ln>
                  <a:noFill/>
                </a:ln>
                <a:solidFill>
                  <a:prstClr val="black"/>
                </a:solidFill>
                <a:effectLst/>
                <a:uLnTx/>
                <a:uFillTx/>
                <a:latin typeface="Red Hat Display" panose="02010303040201060303" pitchFamily="2" charset="0"/>
                <a:ea typeface="Red Hat Display" panose="02010303040201060303" pitchFamily="2" charset="0"/>
                <a:cs typeface="Red Hat Display" panose="02010303040201060303" pitchFamily="2" charset="0"/>
              </a:rPr>
              <a:t>. Some writing prompts have tabs and can have up to 3-4 minutes of audio prior to allowing the student to type responses.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800" b="0" i="0" u="none" strike="noStrike" kern="1200" cap="none" spc="0" normalizeH="0" baseline="0" noProof="0" dirty="0">
              <a:ln>
                <a:noFill/>
              </a:ln>
              <a:solidFill>
                <a:prstClr val="black"/>
              </a:solidFill>
              <a:effectLst/>
              <a:uLnTx/>
              <a:uFillTx/>
              <a:latin typeface="Red Hat Display" panose="02010303040201060303" pitchFamily="2" charset="0"/>
              <a:ea typeface="Red Hat Display" panose="02010303040201060303" pitchFamily="2" charset="0"/>
              <a:cs typeface="Red Hat Display" panose="02010303040201060303" pitchFamily="2" charset="0"/>
            </a:endParaRPr>
          </a:p>
          <a:p>
            <a:pPr marL="342900" indent="-342900" defTabSz="914400">
              <a:buFont typeface="Arial" panose="020B0604020202020204" pitchFamily="34" charset="0"/>
              <a:buChar char="•"/>
              <a:defRPr/>
            </a:pPr>
            <a:r>
              <a:rPr kumimoji="0" lang="en-US" sz="2400" b="0" i="0" u="none" strike="noStrike" kern="1200" cap="none" spc="0" normalizeH="0" baseline="0" noProof="0" dirty="0">
                <a:ln>
                  <a:noFill/>
                </a:ln>
                <a:solidFill>
                  <a:prstClr val="black"/>
                </a:solidFill>
                <a:effectLst/>
                <a:uLnTx/>
                <a:uFillTx/>
                <a:latin typeface="Red Hat Display" panose="02010303040201060303" pitchFamily="2" charset="0"/>
                <a:ea typeface="Red Hat Display" panose="02010303040201060303" pitchFamily="2" charset="0"/>
                <a:cs typeface="Red Hat Display" panose="02010303040201060303" pitchFamily="2" charset="0"/>
              </a:rPr>
              <a:t>If a student moves away from a question and comes back to the question, the audio will again play in full until the text box activates.</a:t>
            </a:r>
          </a:p>
        </p:txBody>
      </p:sp>
      <p:pic>
        <p:nvPicPr>
          <p:cNvPr id="6" name="Picture 5">
            <a:extLst>
              <a:ext uri="{FF2B5EF4-FFF2-40B4-BE49-F238E27FC236}">
                <a16:creationId xmlns:a16="http://schemas.microsoft.com/office/drawing/2014/main" id="{691B144E-EFF9-DAF3-EE0F-D927451D167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76395" y="6168675"/>
            <a:ext cx="1501264" cy="435969"/>
          </a:xfrm>
          <a:prstGeom prst="rect">
            <a:avLst/>
          </a:prstGeom>
          <a:ln>
            <a:noFill/>
          </a:ln>
          <a:effectLst>
            <a:outerShdw sx="1000" sy="1000" algn="tl" rotWithShape="0">
              <a:srgbClr val="333333"/>
            </a:outerShdw>
          </a:effectLst>
        </p:spPr>
      </p:pic>
    </p:spTree>
    <p:extLst>
      <p:ext uri="{BB962C8B-B14F-4D97-AF65-F5344CB8AC3E}">
        <p14:creationId xmlns:p14="http://schemas.microsoft.com/office/powerpoint/2010/main" val="21500937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4D6097-1520-8A30-0B0D-2E4E1955BF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027361-1813-70CE-5AAE-D3F523011A04}"/>
              </a:ext>
            </a:extLst>
          </p:cNvPr>
          <p:cNvSpPr>
            <a:spLocks noGrp="1"/>
          </p:cNvSpPr>
          <p:nvPr>
            <p:ph type="title"/>
          </p:nvPr>
        </p:nvSpPr>
        <p:spPr/>
        <p:txBody>
          <a:bodyPr>
            <a:normAutofit/>
          </a:bodyPr>
          <a:lstStyle/>
          <a:p>
            <a:r>
              <a:rPr lang="en-US" dirty="0"/>
              <a:t>Basic Troubleshooting</a:t>
            </a:r>
          </a:p>
        </p:txBody>
      </p:sp>
      <p:sp>
        <p:nvSpPr>
          <p:cNvPr id="7" name="TextBox 6">
            <a:extLst>
              <a:ext uri="{FF2B5EF4-FFF2-40B4-BE49-F238E27FC236}">
                <a16:creationId xmlns:a16="http://schemas.microsoft.com/office/drawing/2014/main" id="{FD5A6A61-A80D-84A8-74D4-043F353F5344}"/>
              </a:ext>
            </a:extLst>
          </p:cNvPr>
          <p:cNvSpPr txBox="1"/>
          <p:nvPr/>
        </p:nvSpPr>
        <p:spPr>
          <a:xfrm>
            <a:off x="367675" y="1577507"/>
            <a:ext cx="8010524" cy="3177793"/>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Red Hat Display"/>
                <a:ea typeface="+mn-ea"/>
                <a:cs typeface="Arial"/>
              </a:rPr>
              <a:t>Audio and Microphone Troubleshooting</a:t>
            </a:r>
            <a:endParaRPr kumimoji="0" lang="en-US" sz="2400" b="0" i="0" u="none" strike="noStrike" kern="1200" cap="none" spc="0" normalizeH="0" baseline="0" noProof="0" dirty="0">
              <a:ln>
                <a:noFill/>
              </a:ln>
              <a:solidFill>
                <a:prstClr val="black"/>
              </a:solidFill>
              <a:effectLst/>
              <a:uLnTx/>
              <a:uFillTx/>
              <a:latin typeface="Red Hat Display"/>
              <a:ea typeface="+mn-ea"/>
              <a:cs typeface="Arial"/>
            </a:endParaRPr>
          </a:p>
          <a:p>
            <a:pPr marL="257175" marR="0" lvl="0" indent="-257175" algn="l" defTabSz="914400" rtl="0" eaLnBrk="1" fontAlgn="auto" latinLnBrk="0" hangingPunct="1">
              <a:lnSpc>
                <a:spcPct val="100000"/>
              </a:lnSpc>
              <a:spcBef>
                <a:spcPts val="0"/>
              </a:spcBef>
              <a:spcAft>
                <a:spcPts val="0"/>
              </a:spcAft>
              <a:buClrTx/>
              <a:buSzTx/>
              <a:buFont typeface="Arial,Sans-Serif"/>
              <a:buChar char="•"/>
              <a:tabLst/>
              <a:defRPr/>
            </a:pPr>
            <a:r>
              <a:rPr lang="en-US" sz="2400" dirty="0">
                <a:solidFill>
                  <a:prstClr val="black"/>
                </a:solidFill>
                <a:latin typeface="Red Hat Display"/>
                <a:cs typeface="Arial"/>
              </a:rPr>
              <a:t>Make sure the</a:t>
            </a:r>
            <a:r>
              <a:rPr kumimoji="0" lang="en-US" sz="2400" b="0" i="0" u="none" strike="noStrike" kern="1200" cap="none" spc="0" normalizeH="0" baseline="0" noProof="0" dirty="0">
                <a:ln>
                  <a:noFill/>
                </a:ln>
                <a:solidFill>
                  <a:prstClr val="black"/>
                </a:solidFill>
                <a:effectLst/>
                <a:uLnTx/>
                <a:uFillTx/>
                <a:latin typeface="Red Hat Display"/>
                <a:ea typeface="+mn-ea"/>
                <a:cs typeface="Arial"/>
              </a:rPr>
              <a:t> headphones/headset is properly connected and set as the default recording and playback device. If DRC INSIGHT doesn't recognize that it has been connected, close the program and then sign back in.</a:t>
            </a:r>
          </a:p>
          <a:p>
            <a:pPr marL="257175" marR="0" lvl="0" indent="-257175" algn="l" defTabSz="914400" rtl="0" eaLnBrk="1" fontAlgn="auto" latinLnBrk="0" hangingPunct="1">
              <a:lnSpc>
                <a:spcPct val="100000"/>
              </a:lnSpc>
              <a:spcBef>
                <a:spcPts val="0"/>
              </a:spcBef>
              <a:spcAft>
                <a:spcPts val="0"/>
              </a:spcAft>
              <a:buClrTx/>
              <a:buSzTx/>
              <a:buFont typeface="Arial,Sans-Serif"/>
              <a:buChar char="•"/>
              <a:tabLst/>
              <a:defRPr/>
            </a:pPr>
            <a:endParaRPr kumimoji="0" lang="en-US" sz="800" b="0" i="0" u="none" strike="noStrike" kern="1200" cap="none" spc="0" normalizeH="0" baseline="0" noProof="0" dirty="0">
              <a:ln>
                <a:noFill/>
              </a:ln>
              <a:solidFill>
                <a:prstClr val="black"/>
              </a:solidFill>
              <a:effectLst/>
              <a:uLnTx/>
              <a:uFillTx/>
              <a:latin typeface="Red Hat Display"/>
              <a:ea typeface="+mn-ea"/>
              <a:cs typeface="Arial"/>
            </a:endParaRPr>
          </a:p>
          <a:p>
            <a:pPr marL="257175" marR="0" lvl="0" indent="-257175" algn="l" defTabSz="914400" rtl="0" eaLnBrk="1" fontAlgn="auto" latinLnBrk="0" hangingPunct="1">
              <a:lnSpc>
                <a:spcPct val="100000"/>
              </a:lnSpc>
              <a:spcBef>
                <a:spcPts val="0"/>
              </a:spcBef>
              <a:spcAft>
                <a:spcPts val="0"/>
              </a:spcAft>
              <a:buClrTx/>
              <a:buSzTx/>
              <a:buFont typeface="Arial,Sans-Serif"/>
              <a:buChar char="•"/>
              <a:tabLst/>
              <a:defRPr/>
            </a:pPr>
            <a:r>
              <a:rPr lang="en-US" sz="2400" dirty="0">
                <a:solidFill>
                  <a:prstClr val="black"/>
                </a:solidFill>
                <a:latin typeface="Red Hat Display"/>
                <a:cs typeface="Arial"/>
              </a:rPr>
              <a:t>Make sure that n</a:t>
            </a:r>
            <a:r>
              <a:rPr kumimoji="0" lang="en-US" sz="2400" b="0" i="0" u="none" strike="noStrike" kern="1200" cap="none" spc="0" normalizeH="0" baseline="0" noProof="0" dirty="0">
                <a:ln>
                  <a:noFill/>
                </a:ln>
                <a:solidFill>
                  <a:prstClr val="black"/>
                </a:solidFill>
                <a:effectLst/>
                <a:uLnTx/>
                <a:uFillTx/>
                <a:latin typeface="Red Hat Display"/>
                <a:ea typeface="+mn-ea"/>
                <a:cs typeface="Arial"/>
              </a:rPr>
              <a:t>either the testing device nor the headset is muted. Increase the volume if possible. </a:t>
            </a:r>
          </a:p>
          <a:p>
            <a:pPr marL="257175" marR="0" lvl="0" indent="-257175" algn="l" defTabSz="914400" rtl="0" eaLnBrk="1" fontAlgn="auto" latinLnBrk="0" hangingPunct="1">
              <a:lnSpc>
                <a:spcPct val="100000"/>
              </a:lnSpc>
              <a:spcBef>
                <a:spcPts val="0"/>
              </a:spcBef>
              <a:spcAft>
                <a:spcPts val="0"/>
              </a:spcAft>
              <a:buClrTx/>
              <a:buSzTx/>
              <a:buFont typeface="Arial,Sans-Serif"/>
              <a:buChar char="•"/>
              <a:tabLst/>
              <a:defRPr/>
            </a:pPr>
            <a:endParaRPr kumimoji="0" lang="en-US" sz="800" b="0" i="0" u="none" strike="noStrike" kern="1200" cap="none" spc="0" normalizeH="0" baseline="0" noProof="0" dirty="0">
              <a:ln>
                <a:noFill/>
              </a:ln>
              <a:solidFill>
                <a:prstClr val="black"/>
              </a:solidFill>
              <a:effectLst/>
              <a:uLnTx/>
              <a:uFillTx/>
              <a:latin typeface="Red Hat Display"/>
              <a:ea typeface="+mn-ea"/>
              <a:cs typeface="Arial"/>
            </a:endParaRPr>
          </a:p>
          <a:p>
            <a:pPr marL="257175" marR="0" lvl="0" indent="-257175" algn="l" defTabSz="914400" rtl="0" eaLnBrk="1" fontAlgn="auto" latinLnBrk="0" hangingPunct="1">
              <a:lnSpc>
                <a:spcPct val="100000"/>
              </a:lnSpc>
              <a:spcBef>
                <a:spcPts val="0"/>
              </a:spcBef>
              <a:spcAft>
                <a:spcPts val="0"/>
              </a:spcAft>
              <a:buClrTx/>
              <a:buSzTx/>
              <a:buFont typeface="Arial,Sans-Serif"/>
              <a:buChar char="•"/>
              <a:tabLst/>
              <a:defRPr/>
            </a:pPr>
            <a:endParaRPr kumimoji="0" lang="en-US" sz="1800" b="0" i="0" u="none" strike="noStrike" kern="1200" cap="none" spc="0" normalizeH="0" baseline="0" noProof="0" dirty="0">
              <a:ln>
                <a:noFill/>
              </a:ln>
              <a:solidFill>
                <a:prstClr val="black"/>
              </a:solidFill>
              <a:effectLst/>
              <a:uLnTx/>
              <a:uFillTx/>
              <a:latin typeface="Red Hat Display"/>
              <a:ea typeface="+mn-ea"/>
              <a:cs typeface="Arial"/>
            </a:endParaRPr>
          </a:p>
        </p:txBody>
      </p:sp>
      <p:pic>
        <p:nvPicPr>
          <p:cNvPr id="5" name="Picture 4">
            <a:extLst>
              <a:ext uri="{FF2B5EF4-FFF2-40B4-BE49-F238E27FC236}">
                <a16:creationId xmlns:a16="http://schemas.microsoft.com/office/drawing/2014/main" id="{03DEF832-EFC9-B9FC-85C6-F642985EECE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76395" y="6168675"/>
            <a:ext cx="1501264" cy="435969"/>
          </a:xfrm>
          <a:prstGeom prst="rect">
            <a:avLst/>
          </a:prstGeom>
          <a:ln>
            <a:noFill/>
          </a:ln>
          <a:effectLst>
            <a:outerShdw sx="1000" sy="1000" algn="tl" rotWithShape="0">
              <a:srgbClr val="333333"/>
            </a:outerShdw>
          </a:effectLst>
        </p:spPr>
      </p:pic>
    </p:spTree>
    <p:extLst>
      <p:ext uri="{BB962C8B-B14F-4D97-AF65-F5344CB8AC3E}">
        <p14:creationId xmlns:p14="http://schemas.microsoft.com/office/powerpoint/2010/main" val="3541076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AB1E4D-7036-0CEB-4023-E7D092FFE8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AA4F10-16B7-9B1E-10AB-E5C133E43AF6}"/>
              </a:ext>
            </a:extLst>
          </p:cNvPr>
          <p:cNvSpPr>
            <a:spLocks noGrp="1"/>
          </p:cNvSpPr>
          <p:nvPr>
            <p:ph type="title"/>
          </p:nvPr>
        </p:nvSpPr>
        <p:spPr>
          <a:xfrm>
            <a:off x="380760" y="623744"/>
            <a:ext cx="8428223" cy="889374"/>
          </a:xfrm>
        </p:spPr>
        <p:txBody>
          <a:bodyPr>
            <a:normAutofit/>
          </a:bodyPr>
          <a:lstStyle/>
          <a:p>
            <a:r>
              <a:rPr lang="en-US" dirty="0">
                <a:latin typeface="Red Hat Display Black" panose="02010303040201060303" pitchFamily="2" charset="0"/>
                <a:ea typeface="Red Hat Display Black" panose="02010303040201060303" pitchFamily="2" charset="0"/>
                <a:cs typeface="Red Hat Display Black" panose="02010303040201060303" pitchFamily="2" charset="0"/>
              </a:rPr>
              <a:t>After Testing</a:t>
            </a:r>
          </a:p>
        </p:txBody>
      </p:sp>
      <p:pic>
        <p:nvPicPr>
          <p:cNvPr id="7" name="Picture 6">
            <a:extLst>
              <a:ext uri="{FF2B5EF4-FFF2-40B4-BE49-F238E27FC236}">
                <a16:creationId xmlns:a16="http://schemas.microsoft.com/office/drawing/2014/main" id="{CB258A92-8C48-12C2-1E64-40C09E500CE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76395" y="6168675"/>
            <a:ext cx="1501264" cy="435969"/>
          </a:xfrm>
          <a:prstGeom prst="rect">
            <a:avLst/>
          </a:prstGeom>
          <a:ln>
            <a:noFill/>
          </a:ln>
          <a:effectLst>
            <a:outerShdw sx="1000" sy="1000" algn="tl" rotWithShape="0">
              <a:srgbClr val="333333"/>
            </a:outerShdw>
          </a:effectLst>
        </p:spPr>
      </p:pic>
      <p:sp>
        <p:nvSpPr>
          <p:cNvPr id="3" name="TextBox 2">
            <a:extLst>
              <a:ext uri="{FF2B5EF4-FFF2-40B4-BE49-F238E27FC236}">
                <a16:creationId xmlns:a16="http://schemas.microsoft.com/office/drawing/2014/main" id="{35C8A206-7E96-7C98-8ACD-23DBD4011873}"/>
              </a:ext>
            </a:extLst>
          </p:cNvPr>
          <p:cNvSpPr txBox="1"/>
          <p:nvPr/>
        </p:nvSpPr>
        <p:spPr>
          <a:xfrm>
            <a:off x="440843" y="1664632"/>
            <a:ext cx="8252790" cy="2408352"/>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marL="285750" lvl="0" indent="-285750" defTabSz="914400">
              <a:buFont typeface="Arial" panose="020B0604020202020204" pitchFamily="34" charset="0"/>
              <a:buChar char="•"/>
              <a:defRPr/>
            </a:pPr>
            <a:r>
              <a:rPr lang="en-US" sz="2400" dirty="0">
                <a:solidFill>
                  <a:srgbClr val="1C1C1C"/>
                </a:solidFill>
                <a:latin typeface="Red Hat Display"/>
                <a:ea typeface="Red Hat Display" panose="02010303040201060303" pitchFamily="2" charset="0"/>
                <a:cs typeface="Red Hat Display" panose="02010303040201060303" pitchFamily="2" charset="0"/>
              </a:rPr>
              <a:t>After your student has completed the tests for all four domains (Listening, Reading, Speaking, and Writing), gather all the test materials you initially received, including any materials you modified to meet a student’s needs. </a:t>
            </a:r>
          </a:p>
          <a:p>
            <a:pPr lvl="0" defTabSz="914400">
              <a:defRPr/>
            </a:pPr>
            <a:endParaRPr lang="en-US" sz="800" dirty="0">
              <a:solidFill>
                <a:srgbClr val="1C1C1C"/>
              </a:solidFill>
              <a:latin typeface="Red Hat Display"/>
              <a:ea typeface="Red Hat Display" panose="02010303040201060303" pitchFamily="2" charset="0"/>
              <a:cs typeface="Red Hat Display" panose="02010303040201060303" pitchFamily="2" charset="0"/>
            </a:endParaRPr>
          </a:p>
          <a:p>
            <a:pPr marL="285750" lvl="0" indent="-285750" defTabSz="914400">
              <a:buFont typeface="Arial" panose="020B0604020202020204" pitchFamily="34" charset="0"/>
              <a:buChar char="•"/>
              <a:defRPr/>
            </a:pPr>
            <a:r>
              <a:rPr lang="en-US" sz="2400" dirty="0">
                <a:solidFill>
                  <a:srgbClr val="1C1C1C"/>
                </a:solidFill>
                <a:latin typeface="Red Hat Display"/>
                <a:ea typeface="Red Hat Display" panose="02010303040201060303" pitchFamily="2" charset="0"/>
                <a:cs typeface="Red Hat Display" panose="02010303040201060303" pitchFamily="2" charset="0"/>
              </a:rPr>
              <a:t>Securely store all test materials until you return them to your test coordinator. </a:t>
            </a:r>
          </a:p>
        </p:txBody>
      </p:sp>
    </p:spTree>
    <p:extLst>
      <p:ext uri="{BB962C8B-B14F-4D97-AF65-F5344CB8AC3E}">
        <p14:creationId xmlns:p14="http://schemas.microsoft.com/office/powerpoint/2010/main" val="146826847"/>
      </p:ext>
    </p:extLst>
  </p:cSld>
  <p:clrMapOvr>
    <a:masterClrMapping/>
  </p:clrMapOvr>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WIDA Powerpoint Template 4-3 Ratio" id="{C7E60807-14C4-4847-8049-679400F2494D}" vid="{2551CF25-44FF-43C1-836A-E35CBAD9396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17662</TotalTime>
  <Words>806</Words>
  <Application>Microsoft Office PowerPoint</Application>
  <PresentationFormat>On-screen Show (4:3)</PresentationFormat>
  <Paragraphs>85</Paragraphs>
  <Slides>14</Slides>
  <Notes>11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14</vt:i4>
      </vt:variant>
    </vt:vector>
  </HeadingPairs>
  <TitlesOfParts>
    <vt:vector size="24" baseType="lpstr">
      <vt:lpstr>Aptos</vt:lpstr>
      <vt:lpstr>Arial</vt:lpstr>
      <vt:lpstr>Arial,Sans-Serif</vt:lpstr>
      <vt:lpstr>Calibri</vt:lpstr>
      <vt:lpstr>Calibri Light</vt:lpstr>
      <vt:lpstr>Courier New</vt:lpstr>
      <vt:lpstr>Red Hat Display</vt:lpstr>
      <vt:lpstr>Red Hat Display Black</vt:lpstr>
      <vt:lpstr>Trebuchet MS</vt:lpstr>
      <vt:lpstr>1_Office Theme</vt:lpstr>
      <vt:lpstr>WIDA Access Online Technology Tips</vt:lpstr>
      <vt:lpstr>Test Administration Resources</vt:lpstr>
      <vt:lpstr>Before Testing</vt:lpstr>
      <vt:lpstr>Test Demo, Sample Items, Practice</vt:lpstr>
      <vt:lpstr>During Testing</vt:lpstr>
      <vt:lpstr>Test Materials – Student Roster</vt:lpstr>
      <vt:lpstr>Test Materials - Test Tickets</vt:lpstr>
      <vt:lpstr>Best Practices</vt:lpstr>
      <vt:lpstr>Troubleshooting Tips</vt:lpstr>
      <vt:lpstr>Basic Troubleshooting</vt:lpstr>
      <vt:lpstr>Basic Troubleshooting</vt:lpstr>
      <vt:lpstr>Basic Troubleshooting</vt:lpstr>
      <vt:lpstr>Basic Troubleshooting</vt:lpstr>
      <vt:lpstr>After Testing</vt:lpstr>
    </vt:vector>
  </TitlesOfParts>
  <Company>Escambia County Schools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Nathan Hazewinkel</dc:creator>
  <cp:lastModifiedBy>Nathan Hazewinkel</cp:lastModifiedBy>
  <cp:revision>38</cp:revision>
  <dcterms:created xsi:type="dcterms:W3CDTF">2025-11-13T14:08:10Z</dcterms:created>
  <dcterms:modified xsi:type="dcterms:W3CDTF">2026-01-14T17:44:03Z</dcterms:modified>
</cp:coreProperties>
</file>