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42"/>
    <p:restoredTop sz="94694"/>
  </p:normalViewPr>
  <p:slideViewPr>
    <p:cSldViewPr snapToGrid="0">
      <p:cViewPr>
        <p:scale>
          <a:sx n="70" d="100"/>
          <a:sy n="70" d="100"/>
        </p:scale>
        <p:origin x="2880" y="1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2">
            <a:extLst>
              <a:ext uri="{FF2B5EF4-FFF2-40B4-BE49-F238E27FC236}">
                <a16:creationId xmlns:a16="http://schemas.microsoft.com/office/drawing/2014/main" id="{F864498B-FA2D-202B-18C9-78A644125EA4}"/>
              </a:ext>
            </a:extLst>
          </p:cNvPr>
          <p:cNvSpPr/>
          <p:nvPr userDrawn="1"/>
        </p:nvSpPr>
        <p:spPr>
          <a:xfrm>
            <a:off x="1" y="243376"/>
            <a:ext cx="12192000" cy="2115776"/>
          </a:xfrm>
          <a:prstGeom prst="rect">
            <a:avLst/>
          </a:prstGeom>
          <a:solidFill>
            <a:srgbClr val="003882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486671-7C2B-E6BF-551F-5B97CFB35A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65632" y="2931979"/>
            <a:ext cx="9144000" cy="2655005"/>
          </a:xfrm>
          <a:prstGeom prst="rect">
            <a:avLst/>
          </a:prstGeom>
        </p:spPr>
        <p:txBody>
          <a:bodyPr anchor="ctr"/>
          <a:lstStyle>
            <a:lvl1pPr algn="l">
              <a:defRPr sz="6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9CDCA5-FEF0-9485-F2DB-C6787B8F77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65632" y="5586984"/>
            <a:ext cx="9144000" cy="630936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grpSp>
        <p:nvGrpSpPr>
          <p:cNvPr id="11" name="Group 4">
            <a:extLst>
              <a:ext uri="{FF2B5EF4-FFF2-40B4-BE49-F238E27FC236}">
                <a16:creationId xmlns:a16="http://schemas.microsoft.com/office/drawing/2014/main" id="{7E6C94F8-2106-5D7A-E952-1AFF70C0542B}"/>
              </a:ext>
            </a:extLst>
          </p:cNvPr>
          <p:cNvGrpSpPr/>
          <p:nvPr userDrawn="1"/>
        </p:nvGrpSpPr>
        <p:grpSpPr>
          <a:xfrm>
            <a:off x="0" y="-109995"/>
            <a:ext cx="12191999" cy="706744"/>
            <a:chOff x="0" y="0"/>
            <a:chExt cx="24866707" cy="942325"/>
          </a:xfrm>
        </p:grpSpPr>
        <p:grpSp>
          <p:nvGrpSpPr>
            <p:cNvPr id="12" name="Group 5">
              <a:extLst>
                <a:ext uri="{FF2B5EF4-FFF2-40B4-BE49-F238E27FC236}">
                  <a16:creationId xmlns:a16="http://schemas.microsoft.com/office/drawing/2014/main" id="{755264F0-AC2F-6F31-89D1-78079FF3E4A1}"/>
                </a:ext>
              </a:extLst>
            </p:cNvPr>
            <p:cNvGrpSpPr/>
            <p:nvPr/>
          </p:nvGrpSpPr>
          <p:grpSpPr>
            <a:xfrm>
              <a:off x="0" y="0"/>
              <a:ext cx="4973341" cy="942325"/>
              <a:chOff x="0" y="0"/>
              <a:chExt cx="804327" cy="152400"/>
            </a:xfrm>
          </p:grpSpPr>
          <p:sp>
            <p:nvSpPr>
              <p:cNvPr id="21" name="Freeform 6">
                <a:extLst>
                  <a:ext uri="{FF2B5EF4-FFF2-40B4-BE49-F238E27FC236}">
                    <a16:creationId xmlns:a16="http://schemas.microsoft.com/office/drawing/2014/main" id="{C9951DBE-64C1-61AC-14C2-DC93D83F3698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B01C2E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3" name="Group 7">
              <a:extLst>
                <a:ext uri="{FF2B5EF4-FFF2-40B4-BE49-F238E27FC236}">
                  <a16:creationId xmlns:a16="http://schemas.microsoft.com/office/drawing/2014/main" id="{B76BB4C3-4557-E238-BA88-7D6ABFC01D98}"/>
                </a:ext>
              </a:extLst>
            </p:cNvPr>
            <p:cNvGrpSpPr/>
            <p:nvPr/>
          </p:nvGrpSpPr>
          <p:grpSpPr>
            <a:xfrm>
              <a:off x="4973341" y="0"/>
              <a:ext cx="4973341" cy="942325"/>
              <a:chOff x="0" y="0"/>
              <a:chExt cx="804327" cy="152400"/>
            </a:xfrm>
          </p:grpSpPr>
          <p:sp>
            <p:nvSpPr>
              <p:cNvPr id="20" name="Freeform 8">
                <a:extLst>
                  <a:ext uri="{FF2B5EF4-FFF2-40B4-BE49-F238E27FC236}">
                    <a16:creationId xmlns:a16="http://schemas.microsoft.com/office/drawing/2014/main" id="{282703A4-F991-97A4-8035-13FA9D7763F6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FFD34E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4" name="Group 9">
              <a:extLst>
                <a:ext uri="{FF2B5EF4-FFF2-40B4-BE49-F238E27FC236}">
                  <a16:creationId xmlns:a16="http://schemas.microsoft.com/office/drawing/2014/main" id="{6E425FD2-DA63-1D07-9D78-F88EFBC12514}"/>
                </a:ext>
              </a:extLst>
            </p:cNvPr>
            <p:cNvGrpSpPr/>
            <p:nvPr/>
          </p:nvGrpSpPr>
          <p:grpSpPr>
            <a:xfrm>
              <a:off x="9946683" y="0"/>
              <a:ext cx="4973341" cy="942325"/>
              <a:chOff x="0" y="0"/>
              <a:chExt cx="804327" cy="152400"/>
            </a:xfrm>
          </p:grpSpPr>
          <p:sp>
            <p:nvSpPr>
              <p:cNvPr id="19" name="Freeform 10">
                <a:extLst>
                  <a:ext uri="{FF2B5EF4-FFF2-40B4-BE49-F238E27FC236}">
                    <a16:creationId xmlns:a16="http://schemas.microsoft.com/office/drawing/2014/main" id="{23189F86-9772-1AA9-8A44-1C08A52638AC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F58432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5" name="Group 11">
              <a:extLst>
                <a:ext uri="{FF2B5EF4-FFF2-40B4-BE49-F238E27FC236}">
                  <a16:creationId xmlns:a16="http://schemas.microsoft.com/office/drawing/2014/main" id="{728FFAD0-6739-04B3-BE20-C3819C746674}"/>
                </a:ext>
              </a:extLst>
            </p:cNvPr>
            <p:cNvGrpSpPr/>
            <p:nvPr/>
          </p:nvGrpSpPr>
          <p:grpSpPr>
            <a:xfrm>
              <a:off x="14920024" y="0"/>
              <a:ext cx="4973341" cy="942325"/>
              <a:chOff x="0" y="0"/>
              <a:chExt cx="804327" cy="152400"/>
            </a:xfrm>
          </p:grpSpPr>
          <p:sp>
            <p:nvSpPr>
              <p:cNvPr id="18" name="Freeform 12">
                <a:extLst>
                  <a:ext uri="{FF2B5EF4-FFF2-40B4-BE49-F238E27FC236}">
                    <a16:creationId xmlns:a16="http://schemas.microsoft.com/office/drawing/2014/main" id="{F7BE8E3B-2083-1AB5-97E8-70648C090544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419871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6" name="Group 13">
              <a:extLst>
                <a:ext uri="{FF2B5EF4-FFF2-40B4-BE49-F238E27FC236}">
                  <a16:creationId xmlns:a16="http://schemas.microsoft.com/office/drawing/2014/main" id="{DD76709A-E636-5656-38C2-04610A0E068E}"/>
                </a:ext>
              </a:extLst>
            </p:cNvPr>
            <p:cNvGrpSpPr/>
            <p:nvPr/>
          </p:nvGrpSpPr>
          <p:grpSpPr>
            <a:xfrm>
              <a:off x="19893366" y="0"/>
              <a:ext cx="4973341" cy="942325"/>
              <a:chOff x="0" y="0"/>
              <a:chExt cx="804327" cy="152400"/>
            </a:xfrm>
          </p:grpSpPr>
          <p:sp>
            <p:nvSpPr>
              <p:cNvPr id="17" name="Freeform 14">
                <a:extLst>
                  <a:ext uri="{FF2B5EF4-FFF2-40B4-BE49-F238E27FC236}">
                    <a16:creationId xmlns:a16="http://schemas.microsoft.com/office/drawing/2014/main" id="{4F712949-6B36-E9A9-CC7B-9AEFF2FB6DE6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814698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</p:grpSp>
      <p:pic>
        <p:nvPicPr>
          <p:cNvPr id="27" name="Picture 26" descr="A black background with white text&#10;&#10;AI-generated content may be incorrect.">
            <a:extLst>
              <a:ext uri="{FF2B5EF4-FFF2-40B4-BE49-F238E27FC236}">
                <a16:creationId xmlns:a16="http://schemas.microsoft.com/office/drawing/2014/main" id="{4C87BA79-F893-9159-946E-F5A9ED4EAA0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7662" y="994858"/>
            <a:ext cx="4102354" cy="815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6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D3DF8-A743-0330-B4FA-485E2E042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94309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7BEFAD-9ED3-2CF9-ACB8-86136C895F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54809"/>
            <a:ext cx="10515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7" name="Group 4">
            <a:extLst>
              <a:ext uri="{FF2B5EF4-FFF2-40B4-BE49-F238E27FC236}">
                <a16:creationId xmlns:a16="http://schemas.microsoft.com/office/drawing/2014/main" id="{32A23569-DF4F-477F-E9AC-CB5ABF05B15B}"/>
              </a:ext>
            </a:extLst>
          </p:cNvPr>
          <p:cNvGrpSpPr/>
          <p:nvPr userDrawn="1"/>
        </p:nvGrpSpPr>
        <p:grpSpPr>
          <a:xfrm>
            <a:off x="0" y="-109995"/>
            <a:ext cx="12191999" cy="706744"/>
            <a:chOff x="0" y="0"/>
            <a:chExt cx="24866707" cy="942325"/>
          </a:xfrm>
        </p:grpSpPr>
        <p:grpSp>
          <p:nvGrpSpPr>
            <p:cNvPr id="8" name="Group 5">
              <a:extLst>
                <a:ext uri="{FF2B5EF4-FFF2-40B4-BE49-F238E27FC236}">
                  <a16:creationId xmlns:a16="http://schemas.microsoft.com/office/drawing/2014/main" id="{6E50385C-2E54-1CE4-3881-2BBE716DE054}"/>
                </a:ext>
              </a:extLst>
            </p:cNvPr>
            <p:cNvGrpSpPr/>
            <p:nvPr/>
          </p:nvGrpSpPr>
          <p:grpSpPr>
            <a:xfrm>
              <a:off x="0" y="0"/>
              <a:ext cx="4973341" cy="942325"/>
              <a:chOff x="0" y="0"/>
              <a:chExt cx="804327" cy="152400"/>
            </a:xfrm>
          </p:grpSpPr>
          <p:sp>
            <p:nvSpPr>
              <p:cNvPr id="17" name="Freeform 6">
                <a:extLst>
                  <a:ext uri="{FF2B5EF4-FFF2-40B4-BE49-F238E27FC236}">
                    <a16:creationId xmlns:a16="http://schemas.microsoft.com/office/drawing/2014/main" id="{A921611F-A9F5-966F-19C7-732BF7CF74FB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B01C2E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" name="Group 7">
              <a:extLst>
                <a:ext uri="{FF2B5EF4-FFF2-40B4-BE49-F238E27FC236}">
                  <a16:creationId xmlns:a16="http://schemas.microsoft.com/office/drawing/2014/main" id="{6A5D2195-558C-327B-62CC-C6DAA782B4C4}"/>
                </a:ext>
              </a:extLst>
            </p:cNvPr>
            <p:cNvGrpSpPr/>
            <p:nvPr/>
          </p:nvGrpSpPr>
          <p:grpSpPr>
            <a:xfrm>
              <a:off x="4973341" y="0"/>
              <a:ext cx="4973341" cy="942325"/>
              <a:chOff x="0" y="0"/>
              <a:chExt cx="804327" cy="152400"/>
            </a:xfrm>
          </p:grpSpPr>
          <p:sp>
            <p:nvSpPr>
              <p:cNvPr id="16" name="Freeform 8">
                <a:extLst>
                  <a:ext uri="{FF2B5EF4-FFF2-40B4-BE49-F238E27FC236}">
                    <a16:creationId xmlns:a16="http://schemas.microsoft.com/office/drawing/2014/main" id="{B1913835-859B-37E1-3945-81A35F929242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FFD34E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D90E6786-4E21-C0F6-0C3C-B9079DCFD3B7}"/>
                </a:ext>
              </a:extLst>
            </p:cNvPr>
            <p:cNvGrpSpPr/>
            <p:nvPr/>
          </p:nvGrpSpPr>
          <p:grpSpPr>
            <a:xfrm>
              <a:off x="9946683" y="0"/>
              <a:ext cx="4973341" cy="942325"/>
              <a:chOff x="0" y="0"/>
              <a:chExt cx="804327" cy="152400"/>
            </a:xfrm>
          </p:grpSpPr>
          <p:sp>
            <p:nvSpPr>
              <p:cNvPr id="15" name="Freeform 10">
                <a:extLst>
                  <a:ext uri="{FF2B5EF4-FFF2-40B4-BE49-F238E27FC236}">
                    <a16:creationId xmlns:a16="http://schemas.microsoft.com/office/drawing/2014/main" id="{362918C6-B37C-5B34-EBA8-5AA47A0F8F02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F58432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1" name="Group 11">
              <a:extLst>
                <a:ext uri="{FF2B5EF4-FFF2-40B4-BE49-F238E27FC236}">
                  <a16:creationId xmlns:a16="http://schemas.microsoft.com/office/drawing/2014/main" id="{0BFEF3B9-177D-C377-F6BE-4796F395DD0B}"/>
                </a:ext>
              </a:extLst>
            </p:cNvPr>
            <p:cNvGrpSpPr/>
            <p:nvPr/>
          </p:nvGrpSpPr>
          <p:grpSpPr>
            <a:xfrm>
              <a:off x="14920024" y="0"/>
              <a:ext cx="4973341" cy="942325"/>
              <a:chOff x="0" y="0"/>
              <a:chExt cx="804327" cy="152400"/>
            </a:xfrm>
          </p:grpSpPr>
          <p:sp>
            <p:nvSpPr>
              <p:cNvPr id="14" name="Freeform 12">
                <a:extLst>
                  <a:ext uri="{FF2B5EF4-FFF2-40B4-BE49-F238E27FC236}">
                    <a16:creationId xmlns:a16="http://schemas.microsoft.com/office/drawing/2014/main" id="{C61ECB0A-E065-EE82-0225-EEA6DA80C270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419871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2" name="Group 13">
              <a:extLst>
                <a:ext uri="{FF2B5EF4-FFF2-40B4-BE49-F238E27FC236}">
                  <a16:creationId xmlns:a16="http://schemas.microsoft.com/office/drawing/2014/main" id="{9B8B54A5-8365-5F14-A342-12BC0ACA7152}"/>
                </a:ext>
              </a:extLst>
            </p:cNvPr>
            <p:cNvGrpSpPr/>
            <p:nvPr/>
          </p:nvGrpSpPr>
          <p:grpSpPr>
            <a:xfrm>
              <a:off x="19893366" y="0"/>
              <a:ext cx="4973341" cy="942325"/>
              <a:chOff x="0" y="0"/>
              <a:chExt cx="804327" cy="152400"/>
            </a:xfrm>
          </p:grpSpPr>
          <p:sp>
            <p:nvSpPr>
              <p:cNvPr id="13" name="Freeform 14">
                <a:extLst>
                  <a:ext uri="{FF2B5EF4-FFF2-40B4-BE49-F238E27FC236}">
                    <a16:creationId xmlns:a16="http://schemas.microsoft.com/office/drawing/2014/main" id="{BA593ABA-EEA3-5807-2952-1653D7194C54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814698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81743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D2422-FDFA-3334-6B55-7D489818B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6125C5-6223-80EB-E724-BE4726BEC7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7" name="Group 4">
            <a:extLst>
              <a:ext uri="{FF2B5EF4-FFF2-40B4-BE49-F238E27FC236}">
                <a16:creationId xmlns:a16="http://schemas.microsoft.com/office/drawing/2014/main" id="{7226C5BE-459F-4AE7-40C9-0E3D0BF13E63}"/>
              </a:ext>
            </a:extLst>
          </p:cNvPr>
          <p:cNvGrpSpPr/>
          <p:nvPr userDrawn="1"/>
        </p:nvGrpSpPr>
        <p:grpSpPr>
          <a:xfrm>
            <a:off x="0" y="-109995"/>
            <a:ext cx="12191999" cy="706744"/>
            <a:chOff x="0" y="0"/>
            <a:chExt cx="24866707" cy="942325"/>
          </a:xfrm>
        </p:grpSpPr>
        <p:grpSp>
          <p:nvGrpSpPr>
            <p:cNvPr id="8" name="Group 5">
              <a:extLst>
                <a:ext uri="{FF2B5EF4-FFF2-40B4-BE49-F238E27FC236}">
                  <a16:creationId xmlns:a16="http://schemas.microsoft.com/office/drawing/2014/main" id="{DBED9B0F-2A26-9443-801C-2DE998EF5EA5}"/>
                </a:ext>
              </a:extLst>
            </p:cNvPr>
            <p:cNvGrpSpPr/>
            <p:nvPr/>
          </p:nvGrpSpPr>
          <p:grpSpPr>
            <a:xfrm>
              <a:off x="0" y="0"/>
              <a:ext cx="4973341" cy="942325"/>
              <a:chOff x="0" y="0"/>
              <a:chExt cx="804327" cy="152400"/>
            </a:xfrm>
          </p:grpSpPr>
          <p:sp>
            <p:nvSpPr>
              <p:cNvPr id="17" name="Freeform 6">
                <a:extLst>
                  <a:ext uri="{FF2B5EF4-FFF2-40B4-BE49-F238E27FC236}">
                    <a16:creationId xmlns:a16="http://schemas.microsoft.com/office/drawing/2014/main" id="{856E4E91-E49A-CC1B-1D0E-7E823486135A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B01C2E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" name="Group 7">
              <a:extLst>
                <a:ext uri="{FF2B5EF4-FFF2-40B4-BE49-F238E27FC236}">
                  <a16:creationId xmlns:a16="http://schemas.microsoft.com/office/drawing/2014/main" id="{E6080FC3-9E45-A3A2-6050-4FACAC75934E}"/>
                </a:ext>
              </a:extLst>
            </p:cNvPr>
            <p:cNvGrpSpPr/>
            <p:nvPr/>
          </p:nvGrpSpPr>
          <p:grpSpPr>
            <a:xfrm>
              <a:off x="4973341" y="0"/>
              <a:ext cx="4973341" cy="942325"/>
              <a:chOff x="0" y="0"/>
              <a:chExt cx="804327" cy="152400"/>
            </a:xfrm>
          </p:grpSpPr>
          <p:sp>
            <p:nvSpPr>
              <p:cNvPr id="16" name="Freeform 8">
                <a:extLst>
                  <a:ext uri="{FF2B5EF4-FFF2-40B4-BE49-F238E27FC236}">
                    <a16:creationId xmlns:a16="http://schemas.microsoft.com/office/drawing/2014/main" id="{CD35C80C-E07E-F038-78B6-AB3CCA2F861B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FFD34E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F6238D5D-2C9F-1691-CBB5-C2990397FB3A}"/>
                </a:ext>
              </a:extLst>
            </p:cNvPr>
            <p:cNvGrpSpPr/>
            <p:nvPr/>
          </p:nvGrpSpPr>
          <p:grpSpPr>
            <a:xfrm>
              <a:off x="9946683" y="0"/>
              <a:ext cx="4973341" cy="942325"/>
              <a:chOff x="0" y="0"/>
              <a:chExt cx="804327" cy="152400"/>
            </a:xfrm>
          </p:grpSpPr>
          <p:sp>
            <p:nvSpPr>
              <p:cNvPr id="15" name="Freeform 10">
                <a:extLst>
                  <a:ext uri="{FF2B5EF4-FFF2-40B4-BE49-F238E27FC236}">
                    <a16:creationId xmlns:a16="http://schemas.microsoft.com/office/drawing/2014/main" id="{777F3FBE-5431-F9A2-49D4-7F45EF3941B9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F58432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1" name="Group 11">
              <a:extLst>
                <a:ext uri="{FF2B5EF4-FFF2-40B4-BE49-F238E27FC236}">
                  <a16:creationId xmlns:a16="http://schemas.microsoft.com/office/drawing/2014/main" id="{64BA0CBC-81F8-1BB5-8F49-74A42DB2FFAA}"/>
                </a:ext>
              </a:extLst>
            </p:cNvPr>
            <p:cNvGrpSpPr/>
            <p:nvPr/>
          </p:nvGrpSpPr>
          <p:grpSpPr>
            <a:xfrm>
              <a:off x="14920024" y="0"/>
              <a:ext cx="4973341" cy="942325"/>
              <a:chOff x="0" y="0"/>
              <a:chExt cx="804327" cy="152400"/>
            </a:xfrm>
          </p:grpSpPr>
          <p:sp>
            <p:nvSpPr>
              <p:cNvPr id="14" name="Freeform 12">
                <a:extLst>
                  <a:ext uri="{FF2B5EF4-FFF2-40B4-BE49-F238E27FC236}">
                    <a16:creationId xmlns:a16="http://schemas.microsoft.com/office/drawing/2014/main" id="{76BAAFB5-4486-27C9-DD6C-6E1F06F063AF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419871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2" name="Group 13">
              <a:extLst>
                <a:ext uri="{FF2B5EF4-FFF2-40B4-BE49-F238E27FC236}">
                  <a16:creationId xmlns:a16="http://schemas.microsoft.com/office/drawing/2014/main" id="{9461C43D-471D-12A6-51D8-22B0070BF91C}"/>
                </a:ext>
              </a:extLst>
            </p:cNvPr>
            <p:cNvGrpSpPr/>
            <p:nvPr/>
          </p:nvGrpSpPr>
          <p:grpSpPr>
            <a:xfrm>
              <a:off x="19893366" y="0"/>
              <a:ext cx="4973341" cy="942325"/>
              <a:chOff x="0" y="0"/>
              <a:chExt cx="804327" cy="152400"/>
            </a:xfrm>
          </p:grpSpPr>
          <p:sp>
            <p:nvSpPr>
              <p:cNvPr id="13" name="Freeform 14">
                <a:extLst>
                  <a:ext uri="{FF2B5EF4-FFF2-40B4-BE49-F238E27FC236}">
                    <a16:creationId xmlns:a16="http://schemas.microsoft.com/office/drawing/2014/main" id="{31B58679-A5EF-FE25-D12E-B803E59B2F96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814698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81225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76214C-00D5-53D2-9588-C8CF5675D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3064" y="73088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C4BB0F-F65B-90CA-6247-E5D196C375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93064" y="219138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579696-B6F5-F495-3858-E57C65FB13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27064" y="219138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8" name="Group 4">
            <a:extLst>
              <a:ext uri="{FF2B5EF4-FFF2-40B4-BE49-F238E27FC236}">
                <a16:creationId xmlns:a16="http://schemas.microsoft.com/office/drawing/2014/main" id="{240DB355-9FD4-8E3B-4793-F7DE78ACB332}"/>
              </a:ext>
            </a:extLst>
          </p:cNvPr>
          <p:cNvGrpSpPr/>
          <p:nvPr userDrawn="1"/>
        </p:nvGrpSpPr>
        <p:grpSpPr>
          <a:xfrm>
            <a:off x="0" y="-109995"/>
            <a:ext cx="12191999" cy="706744"/>
            <a:chOff x="0" y="0"/>
            <a:chExt cx="24866707" cy="942325"/>
          </a:xfrm>
        </p:grpSpPr>
        <p:grpSp>
          <p:nvGrpSpPr>
            <p:cNvPr id="9" name="Group 5">
              <a:extLst>
                <a:ext uri="{FF2B5EF4-FFF2-40B4-BE49-F238E27FC236}">
                  <a16:creationId xmlns:a16="http://schemas.microsoft.com/office/drawing/2014/main" id="{CF810CDE-F19C-F88C-D74A-269AEF5878FF}"/>
                </a:ext>
              </a:extLst>
            </p:cNvPr>
            <p:cNvGrpSpPr/>
            <p:nvPr/>
          </p:nvGrpSpPr>
          <p:grpSpPr>
            <a:xfrm>
              <a:off x="0" y="0"/>
              <a:ext cx="4973341" cy="942325"/>
              <a:chOff x="0" y="0"/>
              <a:chExt cx="804327" cy="152400"/>
            </a:xfrm>
          </p:grpSpPr>
          <p:sp>
            <p:nvSpPr>
              <p:cNvPr id="18" name="Freeform 6">
                <a:extLst>
                  <a:ext uri="{FF2B5EF4-FFF2-40B4-BE49-F238E27FC236}">
                    <a16:creationId xmlns:a16="http://schemas.microsoft.com/office/drawing/2014/main" id="{AEB56B36-6E69-B606-4B69-445F140FE187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B01C2E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" name="Group 7">
              <a:extLst>
                <a:ext uri="{FF2B5EF4-FFF2-40B4-BE49-F238E27FC236}">
                  <a16:creationId xmlns:a16="http://schemas.microsoft.com/office/drawing/2014/main" id="{A4FEF16D-E086-6155-FE27-A9138C97ECC8}"/>
                </a:ext>
              </a:extLst>
            </p:cNvPr>
            <p:cNvGrpSpPr/>
            <p:nvPr/>
          </p:nvGrpSpPr>
          <p:grpSpPr>
            <a:xfrm>
              <a:off x="4973341" y="0"/>
              <a:ext cx="4973341" cy="942325"/>
              <a:chOff x="0" y="0"/>
              <a:chExt cx="804327" cy="152400"/>
            </a:xfrm>
          </p:grpSpPr>
          <p:sp>
            <p:nvSpPr>
              <p:cNvPr id="17" name="Freeform 8">
                <a:extLst>
                  <a:ext uri="{FF2B5EF4-FFF2-40B4-BE49-F238E27FC236}">
                    <a16:creationId xmlns:a16="http://schemas.microsoft.com/office/drawing/2014/main" id="{0560BD83-3462-FD33-423D-72299BBB6BA1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FFD34E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1" name="Group 9">
              <a:extLst>
                <a:ext uri="{FF2B5EF4-FFF2-40B4-BE49-F238E27FC236}">
                  <a16:creationId xmlns:a16="http://schemas.microsoft.com/office/drawing/2014/main" id="{6863DD77-BDBB-989A-43BD-BCD12C2B0A14}"/>
                </a:ext>
              </a:extLst>
            </p:cNvPr>
            <p:cNvGrpSpPr/>
            <p:nvPr/>
          </p:nvGrpSpPr>
          <p:grpSpPr>
            <a:xfrm>
              <a:off x="9946683" y="0"/>
              <a:ext cx="4973341" cy="942325"/>
              <a:chOff x="0" y="0"/>
              <a:chExt cx="804327" cy="152400"/>
            </a:xfrm>
          </p:grpSpPr>
          <p:sp>
            <p:nvSpPr>
              <p:cNvPr id="16" name="Freeform 10">
                <a:extLst>
                  <a:ext uri="{FF2B5EF4-FFF2-40B4-BE49-F238E27FC236}">
                    <a16:creationId xmlns:a16="http://schemas.microsoft.com/office/drawing/2014/main" id="{014F3E9B-043C-E670-8F9D-2EF90AE1780A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F58432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610E4F46-54DB-428D-FD28-7B7D4579681B}"/>
                </a:ext>
              </a:extLst>
            </p:cNvPr>
            <p:cNvGrpSpPr/>
            <p:nvPr/>
          </p:nvGrpSpPr>
          <p:grpSpPr>
            <a:xfrm>
              <a:off x="14920024" y="0"/>
              <a:ext cx="4973341" cy="942325"/>
              <a:chOff x="0" y="0"/>
              <a:chExt cx="804327" cy="152400"/>
            </a:xfrm>
          </p:grpSpPr>
          <p:sp>
            <p:nvSpPr>
              <p:cNvPr id="15" name="Freeform 12">
                <a:extLst>
                  <a:ext uri="{FF2B5EF4-FFF2-40B4-BE49-F238E27FC236}">
                    <a16:creationId xmlns:a16="http://schemas.microsoft.com/office/drawing/2014/main" id="{FCC8DB1E-76EB-6B7A-1570-BE570293E559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419871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3" name="Group 13">
              <a:extLst>
                <a:ext uri="{FF2B5EF4-FFF2-40B4-BE49-F238E27FC236}">
                  <a16:creationId xmlns:a16="http://schemas.microsoft.com/office/drawing/2014/main" id="{0D848F2D-A6DC-B039-7A2E-281741556249}"/>
                </a:ext>
              </a:extLst>
            </p:cNvPr>
            <p:cNvGrpSpPr/>
            <p:nvPr/>
          </p:nvGrpSpPr>
          <p:grpSpPr>
            <a:xfrm>
              <a:off x="19893366" y="0"/>
              <a:ext cx="4973341" cy="942325"/>
              <a:chOff x="0" y="0"/>
              <a:chExt cx="804327" cy="152400"/>
            </a:xfrm>
          </p:grpSpPr>
          <p:sp>
            <p:nvSpPr>
              <p:cNvPr id="14" name="Freeform 14">
                <a:extLst>
                  <a:ext uri="{FF2B5EF4-FFF2-40B4-BE49-F238E27FC236}">
                    <a16:creationId xmlns:a16="http://schemas.microsoft.com/office/drawing/2014/main" id="{55D5E4C0-6D75-928C-5053-84F26754879F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814698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22193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388E59-3B16-B8CD-DD90-82AB44D6B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1228" y="676021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6258E4-9729-EC9E-1667-2CAD5F46DB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31228" y="1992059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3AE47B-73B7-37F7-6B87-7082A0E2A4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31228" y="2815971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B3F0AF-BBDD-59F1-9030-B054994003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63640" y="1992059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FBDA741-779C-CC4A-5695-86170B12E3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63640" y="2815971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10" name="Group 4">
            <a:extLst>
              <a:ext uri="{FF2B5EF4-FFF2-40B4-BE49-F238E27FC236}">
                <a16:creationId xmlns:a16="http://schemas.microsoft.com/office/drawing/2014/main" id="{C560781B-FCC0-047F-D7B9-5446471E921B}"/>
              </a:ext>
            </a:extLst>
          </p:cNvPr>
          <p:cNvGrpSpPr/>
          <p:nvPr userDrawn="1"/>
        </p:nvGrpSpPr>
        <p:grpSpPr>
          <a:xfrm>
            <a:off x="0" y="-109995"/>
            <a:ext cx="12191999" cy="706744"/>
            <a:chOff x="0" y="0"/>
            <a:chExt cx="24866707" cy="942325"/>
          </a:xfrm>
        </p:grpSpPr>
        <p:grpSp>
          <p:nvGrpSpPr>
            <p:cNvPr id="11" name="Group 5">
              <a:extLst>
                <a:ext uri="{FF2B5EF4-FFF2-40B4-BE49-F238E27FC236}">
                  <a16:creationId xmlns:a16="http://schemas.microsoft.com/office/drawing/2014/main" id="{F7B1363D-B035-7377-B29D-C9AC75949F6D}"/>
                </a:ext>
              </a:extLst>
            </p:cNvPr>
            <p:cNvGrpSpPr/>
            <p:nvPr/>
          </p:nvGrpSpPr>
          <p:grpSpPr>
            <a:xfrm>
              <a:off x="0" y="0"/>
              <a:ext cx="4973341" cy="942325"/>
              <a:chOff x="0" y="0"/>
              <a:chExt cx="804327" cy="152400"/>
            </a:xfrm>
          </p:grpSpPr>
          <p:sp>
            <p:nvSpPr>
              <p:cNvPr id="20" name="Freeform 6">
                <a:extLst>
                  <a:ext uri="{FF2B5EF4-FFF2-40B4-BE49-F238E27FC236}">
                    <a16:creationId xmlns:a16="http://schemas.microsoft.com/office/drawing/2014/main" id="{8FBC06EF-073D-FE95-2B70-B3479EAC5B56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B01C2E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2" name="Group 7">
              <a:extLst>
                <a:ext uri="{FF2B5EF4-FFF2-40B4-BE49-F238E27FC236}">
                  <a16:creationId xmlns:a16="http://schemas.microsoft.com/office/drawing/2014/main" id="{6A342D78-FEBF-9ACC-265F-8063B2C95B1F}"/>
                </a:ext>
              </a:extLst>
            </p:cNvPr>
            <p:cNvGrpSpPr/>
            <p:nvPr/>
          </p:nvGrpSpPr>
          <p:grpSpPr>
            <a:xfrm>
              <a:off x="4973341" y="0"/>
              <a:ext cx="4973341" cy="942325"/>
              <a:chOff x="0" y="0"/>
              <a:chExt cx="804327" cy="152400"/>
            </a:xfrm>
          </p:grpSpPr>
          <p:sp>
            <p:nvSpPr>
              <p:cNvPr id="19" name="Freeform 8">
                <a:extLst>
                  <a:ext uri="{FF2B5EF4-FFF2-40B4-BE49-F238E27FC236}">
                    <a16:creationId xmlns:a16="http://schemas.microsoft.com/office/drawing/2014/main" id="{CB40D4B6-8A10-D7E2-E2B1-B91B70C943C7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FFD34E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3" name="Group 9">
              <a:extLst>
                <a:ext uri="{FF2B5EF4-FFF2-40B4-BE49-F238E27FC236}">
                  <a16:creationId xmlns:a16="http://schemas.microsoft.com/office/drawing/2014/main" id="{A2448A40-99F3-56BD-A70A-652871AF83E8}"/>
                </a:ext>
              </a:extLst>
            </p:cNvPr>
            <p:cNvGrpSpPr/>
            <p:nvPr/>
          </p:nvGrpSpPr>
          <p:grpSpPr>
            <a:xfrm>
              <a:off x="9946683" y="0"/>
              <a:ext cx="4973341" cy="942325"/>
              <a:chOff x="0" y="0"/>
              <a:chExt cx="804327" cy="152400"/>
            </a:xfrm>
          </p:grpSpPr>
          <p:sp>
            <p:nvSpPr>
              <p:cNvPr id="18" name="Freeform 10">
                <a:extLst>
                  <a:ext uri="{FF2B5EF4-FFF2-40B4-BE49-F238E27FC236}">
                    <a16:creationId xmlns:a16="http://schemas.microsoft.com/office/drawing/2014/main" id="{A9C8C28E-5319-9FA3-F4B8-D1BC24363A05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F58432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4" name="Group 11">
              <a:extLst>
                <a:ext uri="{FF2B5EF4-FFF2-40B4-BE49-F238E27FC236}">
                  <a16:creationId xmlns:a16="http://schemas.microsoft.com/office/drawing/2014/main" id="{AE72A2DF-425A-2FB7-D2B4-5FD846E2E41E}"/>
                </a:ext>
              </a:extLst>
            </p:cNvPr>
            <p:cNvGrpSpPr/>
            <p:nvPr/>
          </p:nvGrpSpPr>
          <p:grpSpPr>
            <a:xfrm>
              <a:off x="14920024" y="0"/>
              <a:ext cx="4973341" cy="942325"/>
              <a:chOff x="0" y="0"/>
              <a:chExt cx="804327" cy="152400"/>
            </a:xfrm>
          </p:grpSpPr>
          <p:sp>
            <p:nvSpPr>
              <p:cNvPr id="17" name="Freeform 12">
                <a:extLst>
                  <a:ext uri="{FF2B5EF4-FFF2-40B4-BE49-F238E27FC236}">
                    <a16:creationId xmlns:a16="http://schemas.microsoft.com/office/drawing/2014/main" id="{2AD87867-D538-C673-E674-0DB568A65088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419871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5" name="Group 13">
              <a:extLst>
                <a:ext uri="{FF2B5EF4-FFF2-40B4-BE49-F238E27FC236}">
                  <a16:creationId xmlns:a16="http://schemas.microsoft.com/office/drawing/2014/main" id="{9DD67F5E-8737-A49E-B6B6-404FEB4C5D1B}"/>
                </a:ext>
              </a:extLst>
            </p:cNvPr>
            <p:cNvGrpSpPr/>
            <p:nvPr/>
          </p:nvGrpSpPr>
          <p:grpSpPr>
            <a:xfrm>
              <a:off x="19893366" y="0"/>
              <a:ext cx="4973341" cy="942325"/>
              <a:chOff x="0" y="0"/>
              <a:chExt cx="804327" cy="152400"/>
            </a:xfrm>
          </p:grpSpPr>
          <p:sp>
            <p:nvSpPr>
              <p:cNvPr id="16" name="Freeform 14">
                <a:extLst>
                  <a:ext uri="{FF2B5EF4-FFF2-40B4-BE49-F238E27FC236}">
                    <a16:creationId xmlns:a16="http://schemas.microsoft.com/office/drawing/2014/main" id="{954FD1A6-BBDC-A5FA-8E24-B6053EDC6D98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814698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09972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398D7B-A43B-34DB-5339-84CCD28BA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77189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6" name="Group 4">
            <a:extLst>
              <a:ext uri="{FF2B5EF4-FFF2-40B4-BE49-F238E27FC236}">
                <a16:creationId xmlns:a16="http://schemas.microsoft.com/office/drawing/2014/main" id="{E1C54C75-2A20-6E8F-15CD-406EEEE0FC1F}"/>
              </a:ext>
            </a:extLst>
          </p:cNvPr>
          <p:cNvGrpSpPr/>
          <p:nvPr userDrawn="1"/>
        </p:nvGrpSpPr>
        <p:grpSpPr>
          <a:xfrm>
            <a:off x="0" y="-109995"/>
            <a:ext cx="12191999" cy="706744"/>
            <a:chOff x="0" y="0"/>
            <a:chExt cx="24866707" cy="942325"/>
          </a:xfrm>
        </p:grpSpPr>
        <p:grpSp>
          <p:nvGrpSpPr>
            <p:cNvPr id="7" name="Group 5">
              <a:extLst>
                <a:ext uri="{FF2B5EF4-FFF2-40B4-BE49-F238E27FC236}">
                  <a16:creationId xmlns:a16="http://schemas.microsoft.com/office/drawing/2014/main" id="{D2533956-9CF5-5DFB-E561-F02F1900BFE5}"/>
                </a:ext>
              </a:extLst>
            </p:cNvPr>
            <p:cNvGrpSpPr/>
            <p:nvPr/>
          </p:nvGrpSpPr>
          <p:grpSpPr>
            <a:xfrm>
              <a:off x="0" y="0"/>
              <a:ext cx="4973341" cy="942325"/>
              <a:chOff x="0" y="0"/>
              <a:chExt cx="804327" cy="152400"/>
            </a:xfrm>
          </p:grpSpPr>
          <p:sp>
            <p:nvSpPr>
              <p:cNvPr id="16" name="Freeform 6">
                <a:extLst>
                  <a:ext uri="{FF2B5EF4-FFF2-40B4-BE49-F238E27FC236}">
                    <a16:creationId xmlns:a16="http://schemas.microsoft.com/office/drawing/2014/main" id="{7E0FBBFC-D851-3EB0-58AE-08D20FB27ED1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B01C2E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ED9AF953-FA6B-0AEB-3E3A-A0E9E556CF73}"/>
                </a:ext>
              </a:extLst>
            </p:cNvPr>
            <p:cNvGrpSpPr/>
            <p:nvPr/>
          </p:nvGrpSpPr>
          <p:grpSpPr>
            <a:xfrm>
              <a:off x="4973341" y="0"/>
              <a:ext cx="4973341" cy="942325"/>
              <a:chOff x="0" y="0"/>
              <a:chExt cx="804327" cy="152400"/>
            </a:xfrm>
          </p:grpSpPr>
          <p:sp>
            <p:nvSpPr>
              <p:cNvPr id="15" name="Freeform 8">
                <a:extLst>
                  <a:ext uri="{FF2B5EF4-FFF2-40B4-BE49-F238E27FC236}">
                    <a16:creationId xmlns:a16="http://schemas.microsoft.com/office/drawing/2014/main" id="{C87C01B1-6F97-8FFF-616C-E3AB40B0E036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FFD34E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9" name="Group 9">
              <a:extLst>
                <a:ext uri="{FF2B5EF4-FFF2-40B4-BE49-F238E27FC236}">
                  <a16:creationId xmlns:a16="http://schemas.microsoft.com/office/drawing/2014/main" id="{43205D9B-3127-F869-8710-FC95C541D9D9}"/>
                </a:ext>
              </a:extLst>
            </p:cNvPr>
            <p:cNvGrpSpPr/>
            <p:nvPr/>
          </p:nvGrpSpPr>
          <p:grpSpPr>
            <a:xfrm>
              <a:off x="9946683" y="0"/>
              <a:ext cx="4973341" cy="942325"/>
              <a:chOff x="0" y="0"/>
              <a:chExt cx="804327" cy="152400"/>
            </a:xfrm>
          </p:grpSpPr>
          <p:sp>
            <p:nvSpPr>
              <p:cNvPr id="14" name="Freeform 10">
                <a:extLst>
                  <a:ext uri="{FF2B5EF4-FFF2-40B4-BE49-F238E27FC236}">
                    <a16:creationId xmlns:a16="http://schemas.microsoft.com/office/drawing/2014/main" id="{3AEB58D9-82E6-7F0F-0520-C8BA3BCF3835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F58432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0" name="Group 11">
              <a:extLst>
                <a:ext uri="{FF2B5EF4-FFF2-40B4-BE49-F238E27FC236}">
                  <a16:creationId xmlns:a16="http://schemas.microsoft.com/office/drawing/2014/main" id="{AD675485-BD5B-1BFE-D790-588CA6E5C30D}"/>
                </a:ext>
              </a:extLst>
            </p:cNvPr>
            <p:cNvGrpSpPr/>
            <p:nvPr/>
          </p:nvGrpSpPr>
          <p:grpSpPr>
            <a:xfrm>
              <a:off x="14920024" y="0"/>
              <a:ext cx="4973341" cy="942325"/>
              <a:chOff x="0" y="0"/>
              <a:chExt cx="804327" cy="152400"/>
            </a:xfrm>
          </p:grpSpPr>
          <p:sp>
            <p:nvSpPr>
              <p:cNvPr id="13" name="Freeform 12">
                <a:extLst>
                  <a:ext uri="{FF2B5EF4-FFF2-40B4-BE49-F238E27FC236}">
                    <a16:creationId xmlns:a16="http://schemas.microsoft.com/office/drawing/2014/main" id="{B8C4AEFA-633E-E38A-B9CC-EB8FACFB982C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419871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1" name="Group 13">
              <a:extLst>
                <a:ext uri="{FF2B5EF4-FFF2-40B4-BE49-F238E27FC236}">
                  <a16:creationId xmlns:a16="http://schemas.microsoft.com/office/drawing/2014/main" id="{EC78542E-C88B-F26B-F742-335FB5F6281F}"/>
                </a:ext>
              </a:extLst>
            </p:cNvPr>
            <p:cNvGrpSpPr/>
            <p:nvPr/>
          </p:nvGrpSpPr>
          <p:grpSpPr>
            <a:xfrm>
              <a:off x="19893366" y="0"/>
              <a:ext cx="4973341" cy="942325"/>
              <a:chOff x="0" y="0"/>
              <a:chExt cx="804327" cy="152400"/>
            </a:xfrm>
          </p:grpSpPr>
          <p:sp>
            <p:nvSpPr>
              <p:cNvPr id="12" name="Freeform 14">
                <a:extLst>
                  <a:ext uri="{FF2B5EF4-FFF2-40B4-BE49-F238E27FC236}">
                    <a16:creationId xmlns:a16="http://schemas.microsoft.com/office/drawing/2014/main" id="{B189FBF7-976C-5215-713A-FE7649127341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814698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34752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C694DA72-5A89-3604-7706-BED41CE73766}"/>
              </a:ext>
            </a:extLst>
          </p:cNvPr>
          <p:cNvGrpSpPr/>
          <p:nvPr userDrawn="1"/>
        </p:nvGrpSpPr>
        <p:grpSpPr>
          <a:xfrm>
            <a:off x="0" y="-109995"/>
            <a:ext cx="12191999" cy="706744"/>
            <a:chOff x="0" y="0"/>
            <a:chExt cx="24866707" cy="942325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E8F27249-DF77-0E56-CC50-2835D88F55F8}"/>
                </a:ext>
              </a:extLst>
            </p:cNvPr>
            <p:cNvGrpSpPr/>
            <p:nvPr/>
          </p:nvGrpSpPr>
          <p:grpSpPr>
            <a:xfrm>
              <a:off x="0" y="0"/>
              <a:ext cx="4973341" cy="942325"/>
              <a:chOff x="0" y="0"/>
              <a:chExt cx="804327" cy="152400"/>
            </a:xfrm>
          </p:grpSpPr>
          <p:sp>
            <p:nvSpPr>
              <p:cNvPr id="15" name="Freeform 6">
                <a:extLst>
                  <a:ext uri="{FF2B5EF4-FFF2-40B4-BE49-F238E27FC236}">
                    <a16:creationId xmlns:a16="http://schemas.microsoft.com/office/drawing/2014/main" id="{8E199701-78D0-86AF-978B-8F5A66E2AD06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B01C2E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" name="Group 7">
              <a:extLst>
                <a:ext uri="{FF2B5EF4-FFF2-40B4-BE49-F238E27FC236}">
                  <a16:creationId xmlns:a16="http://schemas.microsoft.com/office/drawing/2014/main" id="{FD5BD9AF-2E7B-9248-8DDB-96623AF26E45}"/>
                </a:ext>
              </a:extLst>
            </p:cNvPr>
            <p:cNvGrpSpPr/>
            <p:nvPr/>
          </p:nvGrpSpPr>
          <p:grpSpPr>
            <a:xfrm>
              <a:off x="4973341" y="0"/>
              <a:ext cx="4973341" cy="942325"/>
              <a:chOff x="0" y="0"/>
              <a:chExt cx="804327" cy="152400"/>
            </a:xfrm>
          </p:grpSpPr>
          <p:sp>
            <p:nvSpPr>
              <p:cNvPr id="14" name="Freeform 8">
                <a:extLst>
                  <a:ext uri="{FF2B5EF4-FFF2-40B4-BE49-F238E27FC236}">
                    <a16:creationId xmlns:a16="http://schemas.microsoft.com/office/drawing/2014/main" id="{5BD9A5D3-76F3-83DD-6B70-F0936855D344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FFD34E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8" name="Group 9">
              <a:extLst>
                <a:ext uri="{FF2B5EF4-FFF2-40B4-BE49-F238E27FC236}">
                  <a16:creationId xmlns:a16="http://schemas.microsoft.com/office/drawing/2014/main" id="{381C988F-7D2B-9178-ABAE-1E38D9B32050}"/>
                </a:ext>
              </a:extLst>
            </p:cNvPr>
            <p:cNvGrpSpPr/>
            <p:nvPr/>
          </p:nvGrpSpPr>
          <p:grpSpPr>
            <a:xfrm>
              <a:off x="9946683" y="0"/>
              <a:ext cx="4973341" cy="942325"/>
              <a:chOff x="0" y="0"/>
              <a:chExt cx="804327" cy="152400"/>
            </a:xfrm>
          </p:grpSpPr>
          <p:sp>
            <p:nvSpPr>
              <p:cNvPr id="13" name="Freeform 10">
                <a:extLst>
                  <a:ext uri="{FF2B5EF4-FFF2-40B4-BE49-F238E27FC236}">
                    <a16:creationId xmlns:a16="http://schemas.microsoft.com/office/drawing/2014/main" id="{8C439689-F852-88EB-7B6A-EA20AA3F24D5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F58432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9" name="Group 11">
              <a:extLst>
                <a:ext uri="{FF2B5EF4-FFF2-40B4-BE49-F238E27FC236}">
                  <a16:creationId xmlns:a16="http://schemas.microsoft.com/office/drawing/2014/main" id="{DC9117D2-F22C-AEFF-145E-C0CFB13A4618}"/>
                </a:ext>
              </a:extLst>
            </p:cNvPr>
            <p:cNvGrpSpPr/>
            <p:nvPr/>
          </p:nvGrpSpPr>
          <p:grpSpPr>
            <a:xfrm>
              <a:off x="14920024" y="0"/>
              <a:ext cx="4973341" cy="942325"/>
              <a:chOff x="0" y="0"/>
              <a:chExt cx="804327" cy="152400"/>
            </a:xfrm>
          </p:grpSpPr>
          <p:sp>
            <p:nvSpPr>
              <p:cNvPr id="12" name="Freeform 12">
                <a:extLst>
                  <a:ext uri="{FF2B5EF4-FFF2-40B4-BE49-F238E27FC236}">
                    <a16:creationId xmlns:a16="http://schemas.microsoft.com/office/drawing/2014/main" id="{2CF85E21-EDD0-9565-FD03-D10320A6360E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419871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0" name="Group 13">
              <a:extLst>
                <a:ext uri="{FF2B5EF4-FFF2-40B4-BE49-F238E27FC236}">
                  <a16:creationId xmlns:a16="http://schemas.microsoft.com/office/drawing/2014/main" id="{4BCD6EDF-4DB4-8F72-0456-088D344851C5}"/>
                </a:ext>
              </a:extLst>
            </p:cNvPr>
            <p:cNvGrpSpPr/>
            <p:nvPr/>
          </p:nvGrpSpPr>
          <p:grpSpPr>
            <a:xfrm>
              <a:off x="19893366" y="0"/>
              <a:ext cx="4973341" cy="942325"/>
              <a:chOff x="0" y="0"/>
              <a:chExt cx="804327" cy="152400"/>
            </a:xfrm>
          </p:grpSpPr>
          <p:sp>
            <p:nvSpPr>
              <p:cNvPr id="11" name="Freeform 14">
                <a:extLst>
                  <a:ext uri="{FF2B5EF4-FFF2-40B4-BE49-F238E27FC236}">
                    <a16:creationId xmlns:a16="http://schemas.microsoft.com/office/drawing/2014/main" id="{13E4730D-B05C-ED67-0AF4-995834F41F59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814698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6413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AF4C7-D2A0-6114-D140-9D83356A6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4652" y="896112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F5E947-ACF0-FB54-3544-31E3F7CC53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8052" y="142633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F1B585-9AE6-9513-BBA0-88D1D08963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94652" y="2496312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8" name="Group 4">
            <a:extLst>
              <a:ext uri="{FF2B5EF4-FFF2-40B4-BE49-F238E27FC236}">
                <a16:creationId xmlns:a16="http://schemas.microsoft.com/office/drawing/2014/main" id="{41B5C411-D8AF-D2E7-15ED-DF2D0BB8A089}"/>
              </a:ext>
            </a:extLst>
          </p:cNvPr>
          <p:cNvGrpSpPr/>
          <p:nvPr userDrawn="1"/>
        </p:nvGrpSpPr>
        <p:grpSpPr>
          <a:xfrm>
            <a:off x="0" y="-109995"/>
            <a:ext cx="12191999" cy="706744"/>
            <a:chOff x="0" y="0"/>
            <a:chExt cx="24866707" cy="942325"/>
          </a:xfrm>
        </p:grpSpPr>
        <p:grpSp>
          <p:nvGrpSpPr>
            <p:cNvPr id="9" name="Group 5">
              <a:extLst>
                <a:ext uri="{FF2B5EF4-FFF2-40B4-BE49-F238E27FC236}">
                  <a16:creationId xmlns:a16="http://schemas.microsoft.com/office/drawing/2014/main" id="{72D6FCFC-977C-AC35-101D-7C67DEF84048}"/>
                </a:ext>
              </a:extLst>
            </p:cNvPr>
            <p:cNvGrpSpPr/>
            <p:nvPr/>
          </p:nvGrpSpPr>
          <p:grpSpPr>
            <a:xfrm>
              <a:off x="0" y="0"/>
              <a:ext cx="4973341" cy="942325"/>
              <a:chOff x="0" y="0"/>
              <a:chExt cx="804327" cy="152400"/>
            </a:xfrm>
          </p:grpSpPr>
          <p:sp>
            <p:nvSpPr>
              <p:cNvPr id="18" name="Freeform 6">
                <a:extLst>
                  <a:ext uri="{FF2B5EF4-FFF2-40B4-BE49-F238E27FC236}">
                    <a16:creationId xmlns:a16="http://schemas.microsoft.com/office/drawing/2014/main" id="{13C11167-3556-E78A-C325-58C0D51C91B9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B01C2E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" name="Group 7">
              <a:extLst>
                <a:ext uri="{FF2B5EF4-FFF2-40B4-BE49-F238E27FC236}">
                  <a16:creationId xmlns:a16="http://schemas.microsoft.com/office/drawing/2014/main" id="{0D58457A-A75C-C50B-A61B-F1F85AE1E2D5}"/>
                </a:ext>
              </a:extLst>
            </p:cNvPr>
            <p:cNvGrpSpPr/>
            <p:nvPr/>
          </p:nvGrpSpPr>
          <p:grpSpPr>
            <a:xfrm>
              <a:off x="4973341" y="0"/>
              <a:ext cx="4973341" cy="942325"/>
              <a:chOff x="0" y="0"/>
              <a:chExt cx="804327" cy="152400"/>
            </a:xfrm>
          </p:grpSpPr>
          <p:sp>
            <p:nvSpPr>
              <p:cNvPr id="17" name="Freeform 8">
                <a:extLst>
                  <a:ext uri="{FF2B5EF4-FFF2-40B4-BE49-F238E27FC236}">
                    <a16:creationId xmlns:a16="http://schemas.microsoft.com/office/drawing/2014/main" id="{D62F8027-6182-6E50-1419-CC4A993270DE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FFD34E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1" name="Group 9">
              <a:extLst>
                <a:ext uri="{FF2B5EF4-FFF2-40B4-BE49-F238E27FC236}">
                  <a16:creationId xmlns:a16="http://schemas.microsoft.com/office/drawing/2014/main" id="{7325D1DB-7A26-DB25-C1F7-C6F82FC644A7}"/>
                </a:ext>
              </a:extLst>
            </p:cNvPr>
            <p:cNvGrpSpPr/>
            <p:nvPr/>
          </p:nvGrpSpPr>
          <p:grpSpPr>
            <a:xfrm>
              <a:off x="9946683" y="0"/>
              <a:ext cx="4973341" cy="942325"/>
              <a:chOff x="0" y="0"/>
              <a:chExt cx="804327" cy="152400"/>
            </a:xfrm>
          </p:grpSpPr>
          <p:sp>
            <p:nvSpPr>
              <p:cNvPr id="16" name="Freeform 10">
                <a:extLst>
                  <a:ext uri="{FF2B5EF4-FFF2-40B4-BE49-F238E27FC236}">
                    <a16:creationId xmlns:a16="http://schemas.microsoft.com/office/drawing/2014/main" id="{30A8E76B-05FF-C24F-7ED9-91673AD5C51B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F58432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3A548F21-53BA-6950-19E4-DE81261A33A2}"/>
                </a:ext>
              </a:extLst>
            </p:cNvPr>
            <p:cNvGrpSpPr/>
            <p:nvPr/>
          </p:nvGrpSpPr>
          <p:grpSpPr>
            <a:xfrm>
              <a:off x="14920024" y="0"/>
              <a:ext cx="4973341" cy="942325"/>
              <a:chOff x="0" y="0"/>
              <a:chExt cx="804327" cy="152400"/>
            </a:xfrm>
          </p:grpSpPr>
          <p:sp>
            <p:nvSpPr>
              <p:cNvPr id="15" name="Freeform 12">
                <a:extLst>
                  <a:ext uri="{FF2B5EF4-FFF2-40B4-BE49-F238E27FC236}">
                    <a16:creationId xmlns:a16="http://schemas.microsoft.com/office/drawing/2014/main" id="{895AC168-4C96-C8DC-B28F-CFA3407E65D7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419871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3" name="Group 13">
              <a:extLst>
                <a:ext uri="{FF2B5EF4-FFF2-40B4-BE49-F238E27FC236}">
                  <a16:creationId xmlns:a16="http://schemas.microsoft.com/office/drawing/2014/main" id="{A5291AE9-AD83-78D2-DC43-5A20199D6DE4}"/>
                </a:ext>
              </a:extLst>
            </p:cNvPr>
            <p:cNvGrpSpPr/>
            <p:nvPr/>
          </p:nvGrpSpPr>
          <p:grpSpPr>
            <a:xfrm>
              <a:off x="19893366" y="0"/>
              <a:ext cx="4973341" cy="942325"/>
              <a:chOff x="0" y="0"/>
              <a:chExt cx="804327" cy="152400"/>
            </a:xfrm>
          </p:grpSpPr>
          <p:sp>
            <p:nvSpPr>
              <p:cNvPr id="14" name="Freeform 14">
                <a:extLst>
                  <a:ext uri="{FF2B5EF4-FFF2-40B4-BE49-F238E27FC236}">
                    <a16:creationId xmlns:a16="http://schemas.microsoft.com/office/drawing/2014/main" id="{F8A86449-AE25-E594-AD19-B12D48CFBD48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814698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19702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28FE6C-CE76-B537-9DED-A2A421E9B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076" y="877824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FCF11B-C695-8A33-0727-A03DD75A83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01476" y="140804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405FD5-83C7-DB41-9763-33C121A9DD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58076" y="2478024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8" name="Group 4">
            <a:extLst>
              <a:ext uri="{FF2B5EF4-FFF2-40B4-BE49-F238E27FC236}">
                <a16:creationId xmlns:a16="http://schemas.microsoft.com/office/drawing/2014/main" id="{35704794-906C-4EC4-51CD-3EECA35778F9}"/>
              </a:ext>
            </a:extLst>
          </p:cNvPr>
          <p:cNvGrpSpPr/>
          <p:nvPr userDrawn="1"/>
        </p:nvGrpSpPr>
        <p:grpSpPr>
          <a:xfrm>
            <a:off x="0" y="-109995"/>
            <a:ext cx="12191999" cy="706744"/>
            <a:chOff x="0" y="0"/>
            <a:chExt cx="24866707" cy="942325"/>
          </a:xfrm>
        </p:grpSpPr>
        <p:grpSp>
          <p:nvGrpSpPr>
            <p:cNvPr id="9" name="Group 5">
              <a:extLst>
                <a:ext uri="{FF2B5EF4-FFF2-40B4-BE49-F238E27FC236}">
                  <a16:creationId xmlns:a16="http://schemas.microsoft.com/office/drawing/2014/main" id="{FF7E52F1-7056-C8F9-3CC9-6EB8EE8551A3}"/>
                </a:ext>
              </a:extLst>
            </p:cNvPr>
            <p:cNvGrpSpPr/>
            <p:nvPr/>
          </p:nvGrpSpPr>
          <p:grpSpPr>
            <a:xfrm>
              <a:off x="0" y="0"/>
              <a:ext cx="4973341" cy="942325"/>
              <a:chOff x="0" y="0"/>
              <a:chExt cx="804327" cy="152400"/>
            </a:xfrm>
          </p:grpSpPr>
          <p:sp>
            <p:nvSpPr>
              <p:cNvPr id="18" name="Freeform 6">
                <a:extLst>
                  <a:ext uri="{FF2B5EF4-FFF2-40B4-BE49-F238E27FC236}">
                    <a16:creationId xmlns:a16="http://schemas.microsoft.com/office/drawing/2014/main" id="{C47CFC3F-108C-07D4-CB5E-BB2C69D0E03F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B01C2E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" name="Group 7">
              <a:extLst>
                <a:ext uri="{FF2B5EF4-FFF2-40B4-BE49-F238E27FC236}">
                  <a16:creationId xmlns:a16="http://schemas.microsoft.com/office/drawing/2014/main" id="{92ECBE36-290E-2731-43BF-504E2B2C982C}"/>
                </a:ext>
              </a:extLst>
            </p:cNvPr>
            <p:cNvGrpSpPr/>
            <p:nvPr/>
          </p:nvGrpSpPr>
          <p:grpSpPr>
            <a:xfrm>
              <a:off x="4973341" y="0"/>
              <a:ext cx="4973341" cy="942325"/>
              <a:chOff x="0" y="0"/>
              <a:chExt cx="804327" cy="152400"/>
            </a:xfrm>
          </p:grpSpPr>
          <p:sp>
            <p:nvSpPr>
              <p:cNvPr id="17" name="Freeform 8">
                <a:extLst>
                  <a:ext uri="{FF2B5EF4-FFF2-40B4-BE49-F238E27FC236}">
                    <a16:creationId xmlns:a16="http://schemas.microsoft.com/office/drawing/2014/main" id="{8B5E884F-4197-C436-0CC7-D1B514517BA5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FFD34E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1" name="Group 9">
              <a:extLst>
                <a:ext uri="{FF2B5EF4-FFF2-40B4-BE49-F238E27FC236}">
                  <a16:creationId xmlns:a16="http://schemas.microsoft.com/office/drawing/2014/main" id="{8AB3113A-C602-99BF-38FD-8F1F5E339A37}"/>
                </a:ext>
              </a:extLst>
            </p:cNvPr>
            <p:cNvGrpSpPr/>
            <p:nvPr/>
          </p:nvGrpSpPr>
          <p:grpSpPr>
            <a:xfrm>
              <a:off x="9946683" y="0"/>
              <a:ext cx="4973341" cy="942325"/>
              <a:chOff x="0" y="0"/>
              <a:chExt cx="804327" cy="152400"/>
            </a:xfrm>
          </p:grpSpPr>
          <p:sp>
            <p:nvSpPr>
              <p:cNvPr id="16" name="Freeform 10">
                <a:extLst>
                  <a:ext uri="{FF2B5EF4-FFF2-40B4-BE49-F238E27FC236}">
                    <a16:creationId xmlns:a16="http://schemas.microsoft.com/office/drawing/2014/main" id="{4C69AD9E-ACBD-A7FC-8435-7C7F558A20CB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F58432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035C0D7A-6776-60B5-3782-EF98E88BA943}"/>
                </a:ext>
              </a:extLst>
            </p:cNvPr>
            <p:cNvGrpSpPr/>
            <p:nvPr/>
          </p:nvGrpSpPr>
          <p:grpSpPr>
            <a:xfrm>
              <a:off x="14920024" y="0"/>
              <a:ext cx="4973341" cy="942325"/>
              <a:chOff x="0" y="0"/>
              <a:chExt cx="804327" cy="152400"/>
            </a:xfrm>
          </p:grpSpPr>
          <p:sp>
            <p:nvSpPr>
              <p:cNvPr id="15" name="Freeform 12">
                <a:extLst>
                  <a:ext uri="{FF2B5EF4-FFF2-40B4-BE49-F238E27FC236}">
                    <a16:creationId xmlns:a16="http://schemas.microsoft.com/office/drawing/2014/main" id="{C70F9E13-ED7B-67B4-A88C-29CF20E28F64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419871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3" name="Group 13">
              <a:extLst>
                <a:ext uri="{FF2B5EF4-FFF2-40B4-BE49-F238E27FC236}">
                  <a16:creationId xmlns:a16="http://schemas.microsoft.com/office/drawing/2014/main" id="{6515A5DC-EE22-4A36-FCB3-08992E6D6B0A}"/>
                </a:ext>
              </a:extLst>
            </p:cNvPr>
            <p:cNvGrpSpPr/>
            <p:nvPr/>
          </p:nvGrpSpPr>
          <p:grpSpPr>
            <a:xfrm>
              <a:off x="19893366" y="0"/>
              <a:ext cx="4973341" cy="942325"/>
              <a:chOff x="0" y="0"/>
              <a:chExt cx="804327" cy="152400"/>
            </a:xfrm>
          </p:grpSpPr>
          <p:sp>
            <p:nvSpPr>
              <p:cNvPr id="14" name="Freeform 14">
                <a:extLst>
                  <a:ext uri="{FF2B5EF4-FFF2-40B4-BE49-F238E27FC236}">
                    <a16:creationId xmlns:a16="http://schemas.microsoft.com/office/drawing/2014/main" id="{1BB48547-4674-A924-CC02-0905DE44E8F0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814698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51330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BE96C-BEF4-F345-03A1-C0DD2D40E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94309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4EE717-E5F7-12D3-15A3-570076C599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2154809"/>
            <a:ext cx="10515600" cy="43513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7" name="Group 4">
            <a:extLst>
              <a:ext uri="{FF2B5EF4-FFF2-40B4-BE49-F238E27FC236}">
                <a16:creationId xmlns:a16="http://schemas.microsoft.com/office/drawing/2014/main" id="{41A35772-F554-926A-BD5B-9652DE1F3314}"/>
              </a:ext>
            </a:extLst>
          </p:cNvPr>
          <p:cNvGrpSpPr/>
          <p:nvPr userDrawn="1"/>
        </p:nvGrpSpPr>
        <p:grpSpPr>
          <a:xfrm>
            <a:off x="0" y="-109995"/>
            <a:ext cx="12191999" cy="706744"/>
            <a:chOff x="0" y="0"/>
            <a:chExt cx="24866707" cy="942325"/>
          </a:xfrm>
        </p:grpSpPr>
        <p:grpSp>
          <p:nvGrpSpPr>
            <p:cNvPr id="8" name="Group 5">
              <a:extLst>
                <a:ext uri="{FF2B5EF4-FFF2-40B4-BE49-F238E27FC236}">
                  <a16:creationId xmlns:a16="http://schemas.microsoft.com/office/drawing/2014/main" id="{0CC4C50C-7911-33AC-BB45-C7E6BA6F88B4}"/>
                </a:ext>
              </a:extLst>
            </p:cNvPr>
            <p:cNvGrpSpPr/>
            <p:nvPr/>
          </p:nvGrpSpPr>
          <p:grpSpPr>
            <a:xfrm>
              <a:off x="0" y="0"/>
              <a:ext cx="4973341" cy="942325"/>
              <a:chOff x="0" y="0"/>
              <a:chExt cx="804327" cy="152400"/>
            </a:xfrm>
          </p:grpSpPr>
          <p:sp>
            <p:nvSpPr>
              <p:cNvPr id="17" name="Freeform 6">
                <a:extLst>
                  <a:ext uri="{FF2B5EF4-FFF2-40B4-BE49-F238E27FC236}">
                    <a16:creationId xmlns:a16="http://schemas.microsoft.com/office/drawing/2014/main" id="{1ABCE8ED-6E08-A0FA-446D-6475915B4D3B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B01C2E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" name="Group 7">
              <a:extLst>
                <a:ext uri="{FF2B5EF4-FFF2-40B4-BE49-F238E27FC236}">
                  <a16:creationId xmlns:a16="http://schemas.microsoft.com/office/drawing/2014/main" id="{0CBE0AEA-6638-AE98-0B3D-E8CF37DCFF2B}"/>
                </a:ext>
              </a:extLst>
            </p:cNvPr>
            <p:cNvGrpSpPr/>
            <p:nvPr/>
          </p:nvGrpSpPr>
          <p:grpSpPr>
            <a:xfrm>
              <a:off x="4973341" y="0"/>
              <a:ext cx="4973341" cy="942325"/>
              <a:chOff x="0" y="0"/>
              <a:chExt cx="804327" cy="152400"/>
            </a:xfrm>
          </p:grpSpPr>
          <p:sp>
            <p:nvSpPr>
              <p:cNvPr id="16" name="Freeform 8">
                <a:extLst>
                  <a:ext uri="{FF2B5EF4-FFF2-40B4-BE49-F238E27FC236}">
                    <a16:creationId xmlns:a16="http://schemas.microsoft.com/office/drawing/2014/main" id="{E44447C0-2FB6-3B7E-FD20-7308A7F870B0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FFD34E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F508BDD7-1175-BAE2-0921-4DDD2341A8BA}"/>
                </a:ext>
              </a:extLst>
            </p:cNvPr>
            <p:cNvGrpSpPr/>
            <p:nvPr/>
          </p:nvGrpSpPr>
          <p:grpSpPr>
            <a:xfrm>
              <a:off x="9946683" y="0"/>
              <a:ext cx="4973341" cy="942325"/>
              <a:chOff x="0" y="0"/>
              <a:chExt cx="804327" cy="152400"/>
            </a:xfrm>
          </p:grpSpPr>
          <p:sp>
            <p:nvSpPr>
              <p:cNvPr id="15" name="Freeform 10">
                <a:extLst>
                  <a:ext uri="{FF2B5EF4-FFF2-40B4-BE49-F238E27FC236}">
                    <a16:creationId xmlns:a16="http://schemas.microsoft.com/office/drawing/2014/main" id="{48A2F30C-DD8F-A51A-2A25-FB4033A62C75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F58432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1" name="Group 11">
              <a:extLst>
                <a:ext uri="{FF2B5EF4-FFF2-40B4-BE49-F238E27FC236}">
                  <a16:creationId xmlns:a16="http://schemas.microsoft.com/office/drawing/2014/main" id="{B16E7BFF-98E2-6DCB-971A-604CC4167C9A}"/>
                </a:ext>
              </a:extLst>
            </p:cNvPr>
            <p:cNvGrpSpPr/>
            <p:nvPr/>
          </p:nvGrpSpPr>
          <p:grpSpPr>
            <a:xfrm>
              <a:off x="14920024" y="0"/>
              <a:ext cx="4973341" cy="942325"/>
              <a:chOff x="0" y="0"/>
              <a:chExt cx="804327" cy="152400"/>
            </a:xfrm>
          </p:grpSpPr>
          <p:sp>
            <p:nvSpPr>
              <p:cNvPr id="14" name="Freeform 12">
                <a:extLst>
                  <a:ext uri="{FF2B5EF4-FFF2-40B4-BE49-F238E27FC236}">
                    <a16:creationId xmlns:a16="http://schemas.microsoft.com/office/drawing/2014/main" id="{5EC1000A-4590-B51C-624F-8D607BE52629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419871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2" name="Group 13">
              <a:extLst>
                <a:ext uri="{FF2B5EF4-FFF2-40B4-BE49-F238E27FC236}">
                  <a16:creationId xmlns:a16="http://schemas.microsoft.com/office/drawing/2014/main" id="{40835421-1BC1-CC43-32B8-881C2F4BD89F}"/>
                </a:ext>
              </a:extLst>
            </p:cNvPr>
            <p:cNvGrpSpPr/>
            <p:nvPr/>
          </p:nvGrpSpPr>
          <p:grpSpPr>
            <a:xfrm>
              <a:off x="19893366" y="0"/>
              <a:ext cx="4973341" cy="942325"/>
              <a:chOff x="0" y="0"/>
              <a:chExt cx="804327" cy="152400"/>
            </a:xfrm>
          </p:grpSpPr>
          <p:sp>
            <p:nvSpPr>
              <p:cNvPr id="13" name="Freeform 14">
                <a:extLst>
                  <a:ext uri="{FF2B5EF4-FFF2-40B4-BE49-F238E27FC236}">
                    <a16:creationId xmlns:a16="http://schemas.microsoft.com/office/drawing/2014/main" id="{3C5C5837-BDFB-6BE1-2A04-572A24A162BF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814698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07665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327D60-EF42-4488-85EE-BAEDAAFF6E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190750"/>
            <a:ext cx="10515600" cy="37887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B3A93D-5FE7-D0D1-5818-E42EDFD720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EDB1B10-4712-DE47-BAD7-41CB9327D7F3}" type="datetimeFigureOut">
              <a:rPr lang="en-US" smtClean="0"/>
              <a:t>11/10/25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108389-DC59-C25D-5E1C-F7E7126471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4C7E26A-ECB7-2046-B3ED-ACA0C68B263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Placeholder 6">
            <a:extLst>
              <a:ext uri="{FF2B5EF4-FFF2-40B4-BE49-F238E27FC236}">
                <a16:creationId xmlns:a16="http://schemas.microsoft.com/office/drawing/2014/main" id="{17396A27-32FD-FB61-EBD2-5411D42B76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3025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grpSp>
        <p:nvGrpSpPr>
          <p:cNvPr id="9" name="Group 4">
            <a:extLst>
              <a:ext uri="{FF2B5EF4-FFF2-40B4-BE49-F238E27FC236}">
                <a16:creationId xmlns:a16="http://schemas.microsoft.com/office/drawing/2014/main" id="{2DB4574C-FDCD-0DEA-8C2A-DC14329120DC}"/>
              </a:ext>
            </a:extLst>
          </p:cNvPr>
          <p:cNvGrpSpPr/>
          <p:nvPr userDrawn="1"/>
        </p:nvGrpSpPr>
        <p:grpSpPr>
          <a:xfrm>
            <a:off x="0" y="-109995"/>
            <a:ext cx="12191999" cy="706744"/>
            <a:chOff x="0" y="0"/>
            <a:chExt cx="24866707" cy="942325"/>
          </a:xfrm>
        </p:grpSpPr>
        <p:grpSp>
          <p:nvGrpSpPr>
            <p:cNvPr id="10" name="Group 5">
              <a:extLst>
                <a:ext uri="{FF2B5EF4-FFF2-40B4-BE49-F238E27FC236}">
                  <a16:creationId xmlns:a16="http://schemas.microsoft.com/office/drawing/2014/main" id="{B8F653D1-F956-8532-6DA6-9A26C5329F39}"/>
                </a:ext>
              </a:extLst>
            </p:cNvPr>
            <p:cNvGrpSpPr/>
            <p:nvPr/>
          </p:nvGrpSpPr>
          <p:grpSpPr>
            <a:xfrm>
              <a:off x="0" y="0"/>
              <a:ext cx="4973341" cy="942325"/>
              <a:chOff x="0" y="0"/>
              <a:chExt cx="804327" cy="152400"/>
            </a:xfrm>
          </p:grpSpPr>
          <p:sp>
            <p:nvSpPr>
              <p:cNvPr id="19" name="Freeform 6">
                <a:extLst>
                  <a:ext uri="{FF2B5EF4-FFF2-40B4-BE49-F238E27FC236}">
                    <a16:creationId xmlns:a16="http://schemas.microsoft.com/office/drawing/2014/main" id="{2B07AB1A-F172-C499-6E10-DF74544387C7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B01C2E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1" name="Group 7">
              <a:extLst>
                <a:ext uri="{FF2B5EF4-FFF2-40B4-BE49-F238E27FC236}">
                  <a16:creationId xmlns:a16="http://schemas.microsoft.com/office/drawing/2014/main" id="{5F7039AD-F164-BB5E-2218-64F119E7B2F5}"/>
                </a:ext>
              </a:extLst>
            </p:cNvPr>
            <p:cNvGrpSpPr/>
            <p:nvPr/>
          </p:nvGrpSpPr>
          <p:grpSpPr>
            <a:xfrm>
              <a:off x="4973341" y="0"/>
              <a:ext cx="4973341" cy="942325"/>
              <a:chOff x="0" y="0"/>
              <a:chExt cx="804327" cy="152400"/>
            </a:xfrm>
          </p:grpSpPr>
          <p:sp>
            <p:nvSpPr>
              <p:cNvPr id="18" name="Freeform 8">
                <a:extLst>
                  <a:ext uri="{FF2B5EF4-FFF2-40B4-BE49-F238E27FC236}">
                    <a16:creationId xmlns:a16="http://schemas.microsoft.com/office/drawing/2014/main" id="{93126E6A-DB99-0481-9DB7-BF6E4BBD9087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FFD34E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2" name="Group 9">
              <a:extLst>
                <a:ext uri="{FF2B5EF4-FFF2-40B4-BE49-F238E27FC236}">
                  <a16:creationId xmlns:a16="http://schemas.microsoft.com/office/drawing/2014/main" id="{FB1168D6-3455-14BD-C12F-A769785246B7}"/>
                </a:ext>
              </a:extLst>
            </p:cNvPr>
            <p:cNvGrpSpPr/>
            <p:nvPr/>
          </p:nvGrpSpPr>
          <p:grpSpPr>
            <a:xfrm>
              <a:off x="9946683" y="0"/>
              <a:ext cx="4973341" cy="942325"/>
              <a:chOff x="0" y="0"/>
              <a:chExt cx="804327" cy="152400"/>
            </a:xfrm>
          </p:grpSpPr>
          <p:sp>
            <p:nvSpPr>
              <p:cNvPr id="17" name="Freeform 10">
                <a:extLst>
                  <a:ext uri="{FF2B5EF4-FFF2-40B4-BE49-F238E27FC236}">
                    <a16:creationId xmlns:a16="http://schemas.microsoft.com/office/drawing/2014/main" id="{BE58415E-0AF2-8C75-3326-0691044EC36D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F58432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3" name="Group 11">
              <a:extLst>
                <a:ext uri="{FF2B5EF4-FFF2-40B4-BE49-F238E27FC236}">
                  <a16:creationId xmlns:a16="http://schemas.microsoft.com/office/drawing/2014/main" id="{21180786-4363-C5B4-970D-2D9403A1D0DC}"/>
                </a:ext>
              </a:extLst>
            </p:cNvPr>
            <p:cNvGrpSpPr/>
            <p:nvPr/>
          </p:nvGrpSpPr>
          <p:grpSpPr>
            <a:xfrm>
              <a:off x="14920024" y="0"/>
              <a:ext cx="4973341" cy="942325"/>
              <a:chOff x="0" y="0"/>
              <a:chExt cx="804327" cy="152400"/>
            </a:xfrm>
          </p:grpSpPr>
          <p:sp>
            <p:nvSpPr>
              <p:cNvPr id="16" name="Freeform 12">
                <a:extLst>
                  <a:ext uri="{FF2B5EF4-FFF2-40B4-BE49-F238E27FC236}">
                    <a16:creationId xmlns:a16="http://schemas.microsoft.com/office/drawing/2014/main" id="{F59A7A13-D0AC-E192-B7B0-DBCDF92AC291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419871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866FB30-0942-BDED-87BD-8C3BCE8719FA}"/>
                </a:ext>
              </a:extLst>
            </p:cNvPr>
            <p:cNvGrpSpPr/>
            <p:nvPr/>
          </p:nvGrpSpPr>
          <p:grpSpPr>
            <a:xfrm>
              <a:off x="19893366" y="0"/>
              <a:ext cx="4973341" cy="942325"/>
              <a:chOff x="0" y="0"/>
              <a:chExt cx="804327" cy="152400"/>
            </a:xfrm>
          </p:grpSpPr>
          <p:sp>
            <p:nvSpPr>
              <p:cNvPr id="15" name="Freeform 14">
                <a:extLst>
                  <a:ext uri="{FF2B5EF4-FFF2-40B4-BE49-F238E27FC236}">
                    <a16:creationId xmlns:a16="http://schemas.microsoft.com/office/drawing/2014/main" id="{7A68E379-699C-720B-9F54-052BE6FE306A}"/>
                  </a:ext>
                </a:extLst>
              </p:cNvPr>
              <p:cNvSpPr/>
              <p:nvPr/>
            </p:nvSpPr>
            <p:spPr>
              <a:xfrm>
                <a:off x="0" y="0"/>
                <a:ext cx="804327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04327" h="152400">
                    <a:moveTo>
                      <a:pt x="0" y="0"/>
                    </a:moveTo>
                    <a:lnTo>
                      <a:pt x="804327" y="0"/>
                    </a:lnTo>
                    <a:lnTo>
                      <a:pt x="804327" y="152400"/>
                    </a:lnTo>
                    <a:lnTo>
                      <a:pt x="0" y="152400"/>
                    </a:lnTo>
                    <a:close/>
                  </a:path>
                </a:pathLst>
              </a:custGeom>
              <a:solidFill>
                <a:srgbClr val="814698"/>
              </a:solidFill>
            </p:spPr>
            <p:txBody>
              <a:bodyPr/>
              <a:lstStyle/>
              <a:p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60157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372FD-5CFE-B724-2C89-08A61E1BBFC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7F7116-7148-CBCB-A818-D98AFFEFF6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1184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1E19E-67C1-08DD-81D3-8A719F993C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32A2FC-643C-9A23-89ED-97D58BC4AF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707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C0E1BD60-3BE9-4A43-BF19-3DC8B075ACFE}" vid="{A80E9264-12B3-434E-92BE-4A7F8DB7A2B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5F72AF8F135C4F88A23249BB610D39" ma:contentTypeVersion="37" ma:contentTypeDescription="Create a new document." ma:contentTypeScope="" ma:versionID="d5d490f86a52c8d69210c0899445d978">
  <xsd:schema xmlns:xsd="http://www.w3.org/2001/XMLSchema" xmlns:xs="http://www.w3.org/2001/XMLSchema" xmlns:p="http://schemas.microsoft.com/office/2006/metadata/properties" xmlns:ns2="223d7f92-ff7d-484d-86d8-bf96ad450409" xmlns:ns3="ecdd99a9-886c-440d-818e-2ca4fcacbb5e" targetNamespace="http://schemas.microsoft.com/office/2006/metadata/properties" ma:root="true" ma:fieldsID="483948eb06ffdc7057d00cc6011e2649" ns2:_="" ns3:_="">
    <xsd:import namespace="223d7f92-ff7d-484d-86d8-bf96ad450409"/>
    <xsd:import namespace="ecdd99a9-886c-440d-818e-2ca4fcacbb5e"/>
    <xsd:element name="properties">
      <xsd:complexType>
        <xsd:sequence>
          <xsd:element name="documentManagement">
            <xsd:complexType>
              <xsd:all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Owner" minOccurs="0"/>
                <xsd:element ref="ns2:Math_Settings" minOccurs="0"/>
                <xsd:element ref="ns2:DefaultSectionNames" minOccurs="0"/>
                <xsd:element ref="ns2:Templates" minOccurs="0"/>
                <xsd:element ref="ns2:Leaders" minOccurs="0"/>
                <xsd:element ref="ns2:Members" minOccurs="0"/>
                <xsd:element ref="ns2:Member_Groups" minOccurs="0"/>
                <xsd:element ref="ns2:Distribution_Groups" minOccurs="0"/>
                <xsd:element ref="ns2:LMS_Mappings" minOccurs="0"/>
                <xsd:element ref="ns2:Invited_Leaders" minOccurs="0"/>
                <xsd:element ref="ns2:Invited_Members" minOccurs="0"/>
                <xsd:element ref="ns2:Self_Registration_Enabled" minOccurs="0"/>
                <xsd:element ref="ns2:Has_Leaders_Only_SectionGroup" minOccurs="0"/>
                <xsd:element ref="ns2:Is_Collaboration_Space_Locked" minOccurs="0"/>
                <xsd:element ref="ns2:IsNotebookLocked" minOccurs="0"/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3d7f92-ff7d-484d-86d8-bf96ad450409" elementFormDefault="qualified">
    <xsd:import namespace="http://schemas.microsoft.com/office/2006/documentManagement/types"/>
    <xsd:import namespace="http://schemas.microsoft.com/office/infopath/2007/PartnerControls"/>
    <xsd:element name="NotebookType" ma:index="8" nillable="true" ma:displayName="Notebook Type" ma:internalName="NotebookType">
      <xsd:simpleType>
        <xsd:restriction base="dms:Text"/>
      </xsd:simpleType>
    </xsd:element>
    <xsd:element name="FolderType" ma:index="9" nillable="true" ma:displayName="Folder Type" ma:internalName="FolderType">
      <xsd:simpleType>
        <xsd:restriction base="dms:Text"/>
      </xsd:simpleType>
    </xsd:element>
    <xsd:element name="CultureName" ma:index="10" nillable="true" ma:displayName="Culture Name" ma:internalName="CultureName">
      <xsd:simpleType>
        <xsd:restriction base="dms:Text"/>
      </xsd:simpleType>
    </xsd:element>
    <xsd:element name="AppVersion" ma:index="11" nillable="true" ma:displayName="App Version" ma:internalName="AppVersion">
      <xsd:simpleType>
        <xsd:restriction base="dms:Text"/>
      </xsd:simpleType>
    </xsd:element>
    <xsd:element name="TeamsChannelId" ma:index="12" nillable="true" ma:displayName="Teams Channel Id" ma:internalName="TeamsChannelId">
      <xsd:simpleType>
        <xsd:restriction base="dms:Text"/>
      </xsd:simpleType>
    </xsd:element>
    <xsd:element name="Owner" ma:index="13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14" nillable="true" ma:displayName="Math Settings" ma:internalName="Math_Settings">
      <xsd:simpleType>
        <xsd:restriction base="dms:Text"/>
      </xsd:simpleType>
    </xsd:element>
    <xsd:element name="DefaultSectionNames" ma:index="15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16" nillable="true" ma:displayName="Templates" ma:internalName="Templates">
      <xsd:simpleType>
        <xsd:restriction base="dms:Note">
          <xsd:maxLength value="255"/>
        </xsd:restriction>
      </xsd:simpleType>
    </xsd:element>
    <xsd:element name="Leaders" ma:index="17" nillable="true" ma:displayName="Leaders" ma:internalName="Lead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mbers" ma:index="18" nillable="true" ma:displayName="Members" ma:internalName="Memb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mber_Groups" ma:index="19" nillable="true" ma:displayName="Member Groups" ma:internalName="Member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20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21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Leaders" ma:index="22" nillable="true" ma:displayName="Invited Leaders" ma:internalName="Invited_Leaders">
      <xsd:simpleType>
        <xsd:restriction base="dms:Note">
          <xsd:maxLength value="255"/>
        </xsd:restriction>
      </xsd:simpleType>
    </xsd:element>
    <xsd:element name="Invited_Members" ma:index="23" nillable="true" ma:displayName="Invited Members" ma:internalName="Invited_Members">
      <xsd:simpleType>
        <xsd:restriction base="dms:Note">
          <xsd:maxLength value="255"/>
        </xsd:restriction>
      </xsd:simpleType>
    </xsd:element>
    <xsd:element name="Self_Registration_Enabled" ma:index="24" nillable="true" ma:displayName="Self Registration Enabled" ma:internalName="Self_Registration_Enabled">
      <xsd:simpleType>
        <xsd:restriction base="dms:Boolean"/>
      </xsd:simpleType>
    </xsd:element>
    <xsd:element name="Has_Leaders_Only_SectionGroup" ma:index="25" nillable="true" ma:displayName="Has Leaders Only SectionGroup" ma:internalName="Has_Leaders_Only_SectionGroup">
      <xsd:simpleType>
        <xsd:restriction base="dms:Boolean"/>
      </xsd:simpleType>
    </xsd:element>
    <xsd:element name="Is_Collaboration_Space_Locked" ma:index="26" nillable="true" ma:displayName="Is Collaboration Space Locked" ma:internalName="Is_Collaboration_Space_Locked">
      <xsd:simpleType>
        <xsd:restriction base="dms:Boolean"/>
      </xsd:simpleType>
    </xsd:element>
    <xsd:element name="IsNotebookLocked" ma:index="27" nillable="true" ma:displayName="Is Notebook Locked" ma:internalName="IsNotebookLocked">
      <xsd:simpleType>
        <xsd:restriction base="dms:Boolean"/>
      </xsd:simpleType>
    </xsd:element>
    <xsd:element name="lcf76f155ced4ddcb4097134ff3c332f" ma:index="29" nillable="true" ma:taxonomy="true" ma:internalName="lcf76f155ced4ddcb4097134ff3c332f" ma:taxonomyFieldName="MediaServiceImageTags" ma:displayName="Image Tags" ma:readOnly="false" ma:fieldId="{5cf76f15-5ced-4ddc-b409-7134ff3c332f}" ma:taxonomyMulti="true" ma:sspId="342002cc-2213-4a88-871d-9f1610aff2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3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3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33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3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39" nillable="true" ma:displayName="Location" ma:internalName="MediaServiceLocation" ma:readOnly="true">
      <xsd:simpleType>
        <xsd:restriction base="dms:Text"/>
      </xsd:simpleType>
    </xsd:element>
    <xsd:element name="MediaLengthInSeconds" ma:index="4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4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dd99a9-886c-440d-818e-2ca4fcacbb5e" elementFormDefault="qualified">
    <xsd:import namespace="http://schemas.microsoft.com/office/2006/documentManagement/types"/>
    <xsd:import namespace="http://schemas.microsoft.com/office/infopath/2007/PartnerControls"/>
    <xsd:element name="TaxCatchAll" ma:index="30" nillable="true" ma:displayName="Taxonomy Catch All Column" ma:hidden="true" ma:list="{519f6d5b-0938-434b-bd60-2e77ff2dd453}" ma:internalName="TaxCatchAll" ma:showField="CatchAllData" ma:web="ecdd99a9-886c-440d-818e-2ca4fcacbb5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4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4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ath_Settings xmlns="223d7f92-ff7d-484d-86d8-bf96ad450409" xsi:nil="true"/>
    <Templates xmlns="223d7f92-ff7d-484d-86d8-bf96ad450409" xsi:nil="true"/>
    <Members xmlns="223d7f92-ff7d-484d-86d8-bf96ad450409">
      <UserInfo>
        <DisplayName/>
        <AccountId xsi:nil="true"/>
        <AccountType/>
      </UserInfo>
    </Members>
    <Invited_Members xmlns="223d7f92-ff7d-484d-86d8-bf96ad450409" xsi:nil="true"/>
    <TaxCatchAll xmlns="ecdd99a9-886c-440d-818e-2ca4fcacbb5e" xsi:nil="true"/>
    <AppVersion xmlns="223d7f92-ff7d-484d-86d8-bf96ad450409" xsi:nil="true"/>
    <FolderType xmlns="223d7f92-ff7d-484d-86d8-bf96ad450409" xsi:nil="true"/>
    <Owner xmlns="223d7f92-ff7d-484d-86d8-bf96ad450409">
      <UserInfo>
        <DisplayName/>
        <AccountId xsi:nil="true"/>
        <AccountType/>
      </UserInfo>
    </Owner>
    <lcf76f155ced4ddcb4097134ff3c332f xmlns="223d7f92-ff7d-484d-86d8-bf96ad450409">
      <Terms xmlns="http://schemas.microsoft.com/office/infopath/2007/PartnerControls"/>
    </lcf76f155ced4ddcb4097134ff3c332f>
    <Member_Groups xmlns="223d7f92-ff7d-484d-86d8-bf96ad450409">
      <UserInfo>
        <DisplayName/>
        <AccountId xsi:nil="true"/>
        <AccountType/>
      </UserInfo>
    </Member_Groups>
    <NotebookType xmlns="223d7f92-ff7d-484d-86d8-bf96ad450409" xsi:nil="true"/>
    <CultureName xmlns="223d7f92-ff7d-484d-86d8-bf96ad450409" xsi:nil="true"/>
    <Leaders xmlns="223d7f92-ff7d-484d-86d8-bf96ad450409">
      <UserInfo>
        <DisplayName/>
        <AccountId xsi:nil="true"/>
        <AccountType/>
      </UserInfo>
    </Leaders>
    <DefaultSectionNames xmlns="223d7f92-ff7d-484d-86d8-bf96ad450409" xsi:nil="true"/>
    <Is_Collaboration_Space_Locked xmlns="223d7f92-ff7d-484d-86d8-bf96ad450409" xsi:nil="true"/>
    <LMS_Mappings xmlns="223d7f92-ff7d-484d-86d8-bf96ad450409" xsi:nil="true"/>
    <Invited_Leaders xmlns="223d7f92-ff7d-484d-86d8-bf96ad450409" xsi:nil="true"/>
    <Distribution_Groups xmlns="223d7f92-ff7d-484d-86d8-bf96ad450409" xsi:nil="true"/>
    <Self_Registration_Enabled xmlns="223d7f92-ff7d-484d-86d8-bf96ad450409" xsi:nil="true"/>
    <Has_Leaders_Only_SectionGroup xmlns="223d7f92-ff7d-484d-86d8-bf96ad450409" xsi:nil="true"/>
    <TeamsChannelId xmlns="223d7f92-ff7d-484d-86d8-bf96ad450409" xsi:nil="true"/>
    <IsNotebookLocked xmlns="223d7f92-ff7d-484d-86d8-bf96ad450409" xsi:nil="true"/>
  </documentManagement>
</p:properties>
</file>

<file path=customXml/itemProps1.xml><?xml version="1.0" encoding="utf-8"?>
<ds:datastoreItem xmlns:ds="http://schemas.openxmlformats.org/officeDocument/2006/customXml" ds:itemID="{DE1609A5-6349-4EA8-BAA7-B7F5374B3F64}"/>
</file>

<file path=customXml/itemProps2.xml><?xml version="1.0" encoding="utf-8"?>
<ds:datastoreItem xmlns:ds="http://schemas.openxmlformats.org/officeDocument/2006/customXml" ds:itemID="{1C5EB303-754C-415D-9DB0-F36FFC96C033}"/>
</file>

<file path=customXml/itemProps3.xml><?xml version="1.0" encoding="utf-8"?>
<ds:datastoreItem xmlns:ds="http://schemas.openxmlformats.org/officeDocument/2006/customXml" ds:itemID="{89BD532C-13BF-48D1-B6DE-55D367A27339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Eileen Asher</dc:creator>
  <cp:lastModifiedBy>Eileen Asher</cp:lastModifiedBy>
  <cp:revision>1</cp:revision>
  <dcterms:created xsi:type="dcterms:W3CDTF">2025-11-10T15:15:34Z</dcterms:created>
  <dcterms:modified xsi:type="dcterms:W3CDTF">2025-11-10T15:26:50Z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0x010100465F72AF8F135C4F88A23249BB610D39</vt:lpwstr>
  </property>
</Properties>
</file>