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9" r:id="rId1"/>
  </p:sldMasterIdLst>
  <p:notesMasterIdLst>
    <p:notesMasterId r:id="rId6"/>
  </p:notesMasterIdLst>
  <p:sldIdLst>
    <p:sldId id="256" r:id="rId2"/>
    <p:sldId id="257" r:id="rId3"/>
    <p:sldId id="258" r:id="rId4"/>
    <p:sldId id="259"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E08D606-DF6A-4ABD-B16F-59FAA7D397B1}" v="19" dt="2025-01-14T15:03:30.28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6" d="100"/>
          <a:sy n="56" d="100"/>
        </p:scale>
        <p:origin x="48" y="1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microsoft.com/office/2015/10/relationships/revisionInfo" Target="revisionInfo.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C63AAA-E1A0-4672-9F1C-8F4887D1398F}" type="datetimeFigureOut">
              <a:rPr lang="en-US" smtClean="0"/>
              <a:t>1/12/2026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717BB6-74BC-4A7D-B4B5-3DEE5C2F539C}" type="slidenum">
              <a:rPr lang="en-US" smtClean="0"/>
              <a:t>‹#›</a:t>
            </a:fld>
            <a:endParaRPr lang="en-US" dirty="0"/>
          </a:p>
        </p:txBody>
      </p:sp>
    </p:spTree>
    <p:extLst>
      <p:ext uri="{BB962C8B-B14F-4D97-AF65-F5344CB8AC3E}">
        <p14:creationId xmlns:p14="http://schemas.microsoft.com/office/powerpoint/2010/main" val="9893944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A717BB6-74BC-4A7D-B4B5-3DEE5C2F539C}" type="slidenum">
              <a:rPr lang="en-US" smtClean="0"/>
              <a:t>1</a:t>
            </a:fld>
            <a:endParaRPr lang="en-US" dirty="0"/>
          </a:p>
        </p:txBody>
      </p:sp>
    </p:spTree>
    <p:extLst>
      <p:ext uri="{BB962C8B-B14F-4D97-AF65-F5344CB8AC3E}">
        <p14:creationId xmlns:p14="http://schemas.microsoft.com/office/powerpoint/2010/main" val="28468721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B0DB3-A8FF-4ABB-9E2E-D960422260EB}"/>
              </a:ext>
            </a:extLst>
          </p:cNvPr>
          <p:cNvSpPr>
            <a:spLocks noGrp="1"/>
          </p:cNvSpPr>
          <p:nvPr>
            <p:ph type="ctrTitle"/>
          </p:nvPr>
        </p:nvSpPr>
        <p:spPr>
          <a:xfrm>
            <a:off x="1524000" y="1122363"/>
            <a:ext cx="9144000" cy="3025308"/>
          </a:xfrm>
        </p:spPr>
        <p:txBody>
          <a:bodyPr anchor="b">
            <a:normAutofit/>
          </a:bodyPr>
          <a:lstStyle>
            <a:lvl1pPr algn="ctr">
              <a:defRPr sz="6600"/>
            </a:lvl1pPr>
          </a:lstStyle>
          <a:p>
            <a:r>
              <a:rPr lang="en-US" dirty="0"/>
              <a:t>Click to edit Master title style</a:t>
            </a:r>
          </a:p>
        </p:txBody>
      </p:sp>
      <p:sp>
        <p:nvSpPr>
          <p:cNvPr id="3" name="Subtitle 2">
            <a:extLst>
              <a:ext uri="{FF2B5EF4-FFF2-40B4-BE49-F238E27FC236}">
                <a16:creationId xmlns:a16="http://schemas.microsoft.com/office/drawing/2014/main" id="{8BEE0618-75D7-410F-859C-CDF53BC53E85}"/>
              </a:ext>
            </a:extLst>
          </p:cNvPr>
          <p:cNvSpPr>
            <a:spLocks noGrp="1"/>
          </p:cNvSpPr>
          <p:nvPr>
            <p:ph type="subTitle" idx="1"/>
          </p:nvPr>
        </p:nvSpPr>
        <p:spPr>
          <a:xfrm>
            <a:off x="1524000" y="4386729"/>
            <a:ext cx="9144000" cy="1135529"/>
          </a:xfrm>
        </p:spPr>
        <p:txBody>
          <a:bodyPr>
            <a:normAutofit/>
          </a:bodyPr>
          <a:lstStyle>
            <a:lvl1pPr marL="0" indent="0" algn="ctr">
              <a:lnSpc>
                <a:spcPct val="12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A5237F11-76DB-4DD9-9747-3F38D05BA0FE}"/>
              </a:ext>
            </a:extLst>
          </p:cNvPr>
          <p:cNvSpPr>
            <a:spLocks noGrp="1"/>
          </p:cNvSpPr>
          <p:nvPr>
            <p:ph type="dt" sz="half" idx="10"/>
          </p:nvPr>
        </p:nvSpPr>
        <p:spPr/>
        <p:txBody>
          <a:bodyPr/>
          <a:lstStyle/>
          <a:p>
            <a:fld id="{11EAACC7-3B3F-47D1-959A-EF58926E955E}" type="datetimeFigureOut">
              <a:rPr lang="en-US" smtClean="0"/>
              <a:t>1/12/2026</a:t>
            </a:fld>
            <a:endParaRPr lang="en-US" dirty="0"/>
          </a:p>
        </p:txBody>
      </p:sp>
      <p:sp>
        <p:nvSpPr>
          <p:cNvPr id="5" name="Footer Placeholder 4">
            <a:extLst>
              <a:ext uri="{FF2B5EF4-FFF2-40B4-BE49-F238E27FC236}">
                <a16:creationId xmlns:a16="http://schemas.microsoft.com/office/drawing/2014/main" id="{3059F581-81B0-44B3-ABA5-A25CA4BAE48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C10D591-ADCF-4300-8282-72AE357F3D2D}"/>
              </a:ext>
            </a:extLst>
          </p:cNvPr>
          <p:cNvSpPr>
            <a:spLocks noGrp="1"/>
          </p:cNvSpPr>
          <p:nvPr>
            <p:ph type="sldNum" sz="quarter" idx="12"/>
          </p:nvPr>
        </p:nvSpPr>
        <p:spPr/>
        <p:txBody>
          <a:bodyPr/>
          <a:lstStyle/>
          <a:p>
            <a:fld id="{312CC964-A50B-4C29-B4E4-2C30BB34CCF3}" type="slidenum">
              <a:rPr lang="en-US" smtClean="0"/>
              <a:t>‹#›</a:t>
            </a:fld>
            <a:endParaRPr lang="en-US" dirty="0"/>
          </a:p>
        </p:txBody>
      </p:sp>
    </p:spTree>
    <p:extLst>
      <p:ext uri="{BB962C8B-B14F-4D97-AF65-F5344CB8AC3E}">
        <p14:creationId xmlns:p14="http://schemas.microsoft.com/office/powerpoint/2010/main" val="25263901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75558-A264-444E-829B-51AAE6B4BFCE}"/>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908D9373-37D1-4135-8D34-755E139F79DD}"/>
              </a:ext>
            </a:extLst>
          </p:cNvPr>
          <p:cNvSpPr>
            <a:spLocks noGrp="1"/>
          </p:cNvSpPr>
          <p:nvPr>
            <p:ph idx="1"/>
          </p:nvPr>
        </p:nvSpPr>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55E4A6B-1966-4E57-9FB8-8B111E97BC11}"/>
              </a:ext>
            </a:extLst>
          </p:cNvPr>
          <p:cNvSpPr>
            <a:spLocks noGrp="1"/>
          </p:cNvSpPr>
          <p:nvPr>
            <p:ph type="dt" sz="half" idx="10"/>
          </p:nvPr>
        </p:nvSpPr>
        <p:spPr/>
        <p:txBody>
          <a:bodyPr/>
          <a:lstStyle/>
          <a:p>
            <a:fld id="{11EAACC7-3B3F-47D1-959A-EF58926E955E}" type="datetimeFigureOut">
              <a:rPr lang="en-US" smtClean="0"/>
              <a:t>1/12/2026</a:t>
            </a:fld>
            <a:endParaRPr lang="en-US" dirty="0"/>
          </a:p>
        </p:txBody>
      </p:sp>
      <p:sp>
        <p:nvSpPr>
          <p:cNvPr id="5" name="Footer Placeholder 4">
            <a:extLst>
              <a:ext uri="{FF2B5EF4-FFF2-40B4-BE49-F238E27FC236}">
                <a16:creationId xmlns:a16="http://schemas.microsoft.com/office/drawing/2014/main" id="{133FC3DD-F2BE-41FF-895B-00129AAB15F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91F830C-8424-4FAF-A011-605AE1D147FC}"/>
              </a:ext>
            </a:extLst>
          </p:cNvPr>
          <p:cNvSpPr>
            <a:spLocks noGrp="1"/>
          </p:cNvSpPr>
          <p:nvPr>
            <p:ph type="sldNum" sz="quarter" idx="12"/>
          </p:nvPr>
        </p:nvSpPr>
        <p:spPr/>
        <p:txBody>
          <a:bodyPr/>
          <a:lstStyle/>
          <a:p>
            <a:fld id="{312CC964-A50B-4C29-B4E4-2C30BB34CCF3}" type="slidenum">
              <a:rPr lang="en-US" smtClean="0"/>
              <a:t>‹#›</a:t>
            </a:fld>
            <a:endParaRPr lang="en-US" dirty="0"/>
          </a:p>
        </p:txBody>
      </p:sp>
    </p:spTree>
    <p:extLst>
      <p:ext uri="{BB962C8B-B14F-4D97-AF65-F5344CB8AC3E}">
        <p14:creationId xmlns:p14="http://schemas.microsoft.com/office/powerpoint/2010/main" val="5777279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A1BE8-ECC1-4027-B16E-C7BECCA9DF4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46C7E1-471A-46AA-8068-98E68C0C207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F7C9F8F-EC48-4D16-B4C6-023A7B607BE6}"/>
              </a:ext>
            </a:extLst>
          </p:cNvPr>
          <p:cNvSpPr>
            <a:spLocks noGrp="1"/>
          </p:cNvSpPr>
          <p:nvPr>
            <p:ph type="dt" sz="half" idx="10"/>
          </p:nvPr>
        </p:nvSpPr>
        <p:spPr/>
        <p:txBody>
          <a:bodyPr/>
          <a:lstStyle/>
          <a:p>
            <a:fld id="{11EAACC7-3B3F-47D1-959A-EF58926E955E}" type="datetimeFigureOut">
              <a:rPr lang="en-US" smtClean="0"/>
              <a:t>1/12/2026</a:t>
            </a:fld>
            <a:endParaRPr lang="en-US" dirty="0"/>
          </a:p>
        </p:txBody>
      </p:sp>
      <p:sp>
        <p:nvSpPr>
          <p:cNvPr id="5" name="Footer Placeholder 4">
            <a:extLst>
              <a:ext uri="{FF2B5EF4-FFF2-40B4-BE49-F238E27FC236}">
                <a16:creationId xmlns:a16="http://schemas.microsoft.com/office/drawing/2014/main" id="{B79FA5B3-F726-417B-932A-B93E0C8F5AB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77D21F1-1A24-43EA-AB09-3024C491E8FB}"/>
              </a:ext>
            </a:extLst>
          </p:cNvPr>
          <p:cNvSpPr>
            <a:spLocks noGrp="1"/>
          </p:cNvSpPr>
          <p:nvPr>
            <p:ph type="sldNum" sz="quarter" idx="12"/>
          </p:nvPr>
        </p:nvSpPr>
        <p:spPr/>
        <p:txBody>
          <a:bodyPr/>
          <a:lstStyle/>
          <a:p>
            <a:fld id="{312CC964-A50B-4C29-B4E4-2C30BB34CCF3}" type="slidenum">
              <a:rPr lang="en-US" smtClean="0"/>
              <a:t>‹#›</a:t>
            </a:fld>
            <a:endParaRPr lang="en-US" dirty="0"/>
          </a:p>
        </p:txBody>
      </p:sp>
    </p:spTree>
    <p:extLst>
      <p:ext uri="{BB962C8B-B14F-4D97-AF65-F5344CB8AC3E}">
        <p14:creationId xmlns:p14="http://schemas.microsoft.com/office/powerpoint/2010/main" val="27812293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16569-B648-4D50-BEB8-E8DAE24D68F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40831B3-A1FD-470C-BEEE-4CFB441502DD}"/>
              </a:ext>
            </a:extLst>
          </p:cNvPr>
          <p:cNvSpPr>
            <a:spLocks noGrp="1"/>
          </p:cNvSpPr>
          <p:nvPr>
            <p:ph sz="half" idx="1"/>
          </p:nvPr>
        </p:nvSpPr>
        <p:spPr>
          <a:xfrm>
            <a:off x="838200" y="1924493"/>
            <a:ext cx="5181600" cy="4252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1F34A17-C244-438C-9AE3-FB9B3CE3BD8F}"/>
              </a:ext>
            </a:extLst>
          </p:cNvPr>
          <p:cNvSpPr>
            <a:spLocks noGrp="1"/>
          </p:cNvSpPr>
          <p:nvPr>
            <p:ph sz="half" idx="2"/>
          </p:nvPr>
        </p:nvSpPr>
        <p:spPr>
          <a:xfrm>
            <a:off x="6172200" y="1924493"/>
            <a:ext cx="5181600" cy="4252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4CFA3AA-3FC1-4B98-8F99-1726F1AC0A38}"/>
              </a:ext>
            </a:extLst>
          </p:cNvPr>
          <p:cNvSpPr>
            <a:spLocks noGrp="1"/>
          </p:cNvSpPr>
          <p:nvPr>
            <p:ph type="dt" sz="half" idx="10"/>
          </p:nvPr>
        </p:nvSpPr>
        <p:spPr/>
        <p:txBody>
          <a:bodyPr/>
          <a:lstStyle/>
          <a:p>
            <a:fld id="{11EAACC7-3B3F-47D1-959A-EF58926E955E}" type="datetimeFigureOut">
              <a:rPr lang="en-US" smtClean="0"/>
              <a:t>1/12/2026</a:t>
            </a:fld>
            <a:endParaRPr lang="en-US" dirty="0"/>
          </a:p>
        </p:txBody>
      </p:sp>
      <p:sp>
        <p:nvSpPr>
          <p:cNvPr id="6" name="Footer Placeholder 5">
            <a:extLst>
              <a:ext uri="{FF2B5EF4-FFF2-40B4-BE49-F238E27FC236}">
                <a16:creationId xmlns:a16="http://schemas.microsoft.com/office/drawing/2014/main" id="{1CE10883-BACC-41A1-9067-ECFDB937D72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427660A2-13C9-4432-A6EB-A4FF3D78F15F}"/>
              </a:ext>
            </a:extLst>
          </p:cNvPr>
          <p:cNvSpPr>
            <a:spLocks noGrp="1"/>
          </p:cNvSpPr>
          <p:nvPr>
            <p:ph type="sldNum" sz="quarter" idx="12"/>
          </p:nvPr>
        </p:nvSpPr>
        <p:spPr/>
        <p:txBody>
          <a:bodyPr/>
          <a:lstStyle/>
          <a:p>
            <a:fld id="{312CC964-A50B-4C29-B4E4-2C30BB34CCF3}" type="slidenum">
              <a:rPr lang="en-US" smtClean="0"/>
              <a:t>‹#›</a:t>
            </a:fld>
            <a:endParaRPr lang="en-US" dirty="0"/>
          </a:p>
        </p:txBody>
      </p:sp>
    </p:spTree>
    <p:extLst>
      <p:ext uri="{BB962C8B-B14F-4D97-AF65-F5344CB8AC3E}">
        <p14:creationId xmlns:p14="http://schemas.microsoft.com/office/powerpoint/2010/main" val="13082938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7C843-C993-4E9C-80DD-3620816E56A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D91A8E3-B066-4511-9C6E-A3435B64DD88}"/>
              </a:ext>
            </a:extLst>
          </p:cNvPr>
          <p:cNvSpPr>
            <a:spLocks noGrp="1"/>
          </p:cNvSpPr>
          <p:nvPr>
            <p:ph type="body" idx="1"/>
          </p:nvPr>
        </p:nvSpPr>
        <p:spPr>
          <a:xfrm>
            <a:off x="839788" y="1734325"/>
            <a:ext cx="5157787" cy="823912"/>
          </a:xfrm>
        </p:spPr>
        <p:txBody>
          <a:bodyPr anchor="b">
            <a:normAutofit/>
          </a:bodyPr>
          <a:lstStyle>
            <a:lvl1pPr marL="0" indent="0">
              <a:buNone/>
              <a:defRPr sz="20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6E86B63-4102-4802-94D7-F138F80F3E19}"/>
              </a:ext>
            </a:extLst>
          </p:cNvPr>
          <p:cNvSpPr>
            <a:spLocks noGrp="1"/>
          </p:cNvSpPr>
          <p:nvPr>
            <p:ph sz="half" idx="2"/>
          </p:nvPr>
        </p:nvSpPr>
        <p:spPr>
          <a:xfrm>
            <a:off x="839788" y="2558237"/>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9C924765-08A7-4A60-86DC-DC420F60BBAE}"/>
              </a:ext>
            </a:extLst>
          </p:cNvPr>
          <p:cNvSpPr>
            <a:spLocks noGrp="1"/>
          </p:cNvSpPr>
          <p:nvPr>
            <p:ph type="body" sz="quarter" idx="3"/>
          </p:nvPr>
        </p:nvSpPr>
        <p:spPr>
          <a:xfrm>
            <a:off x="6172200" y="1734325"/>
            <a:ext cx="5183188" cy="823912"/>
          </a:xfrm>
        </p:spPr>
        <p:txBody>
          <a:bodyPr anchor="b">
            <a:normAutofit/>
          </a:bodyPr>
          <a:lstStyle>
            <a:lvl1pPr marL="0" indent="0">
              <a:buNone/>
              <a:defRPr sz="20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AA2795-EFB6-4000-8F25-FBB62646C0CD}"/>
              </a:ext>
            </a:extLst>
          </p:cNvPr>
          <p:cNvSpPr>
            <a:spLocks noGrp="1"/>
          </p:cNvSpPr>
          <p:nvPr>
            <p:ph sz="quarter" idx="4"/>
          </p:nvPr>
        </p:nvSpPr>
        <p:spPr>
          <a:xfrm>
            <a:off x="6172200" y="2558237"/>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C942CFB-FE12-494A-9C41-3CB90F07BDAA}"/>
              </a:ext>
            </a:extLst>
          </p:cNvPr>
          <p:cNvSpPr>
            <a:spLocks noGrp="1"/>
          </p:cNvSpPr>
          <p:nvPr>
            <p:ph type="dt" sz="half" idx="10"/>
          </p:nvPr>
        </p:nvSpPr>
        <p:spPr/>
        <p:txBody>
          <a:bodyPr/>
          <a:lstStyle/>
          <a:p>
            <a:fld id="{11EAACC7-3B3F-47D1-959A-EF58926E955E}" type="datetimeFigureOut">
              <a:rPr lang="en-US" smtClean="0"/>
              <a:t>1/12/2026</a:t>
            </a:fld>
            <a:endParaRPr lang="en-US" dirty="0"/>
          </a:p>
        </p:txBody>
      </p:sp>
      <p:sp>
        <p:nvSpPr>
          <p:cNvPr id="8" name="Footer Placeholder 7">
            <a:extLst>
              <a:ext uri="{FF2B5EF4-FFF2-40B4-BE49-F238E27FC236}">
                <a16:creationId xmlns:a16="http://schemas.microsoft.com/office/drawing/2014/main" id="{6C3A07E3-59E1-4EBD-9687-4B6ABE96ACA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ECF7BB23-7539-4674-8B66-ACEFF94686CE}"/>
              </a:ext>
            </a:extLst>
          </p:cNvPr>
          <p:cNvSpPr>
            <a:spLocks noGrp="1"/>
          </p:cNvSpPr>
          <p:nvPr>
            <p:ph type="sldNum" sz="quarter" idx="12"/>
          </p:nvPr>
        </p:nvSpPr>
        <p:spPr/>
        <p:txBody>
          <a:bodyPr/>
          <a:lstStyle/>
          <a:p>
            <a:fld id="{312CC964-A50B-4C29-B4E4-2C30BB34CCF3}" type="slidenum">
              <a:rPr lang="en-US" smtClean="0"/>
              <a:t>‹#›</a:t>
            </a:fld>
            <a:endParaRPr lang="en-US" dirty="0"/>
          </a:p>
        </p:txBody>
      </p:sp>
    </p:spTree>
    <p:extLst>
      <p:ext uri="{BB962C8B-B14F-4D97-AF65-F5344CB8AC3E}">
        <p14:creationId xmlns:p14="http://schemas.microsoft.com/office/powerpoint/2010/main" val="17732563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841DB-C73C-4968-B434-A6AA14DAF62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08152BF-92C7-4BF5-A9DB-16A0BF0F5F5D}"/>
              </a:ext>
            </a:extLst>
          </p:cNvPr>
          <p:cNvSpPr>
            <a:spLocks noGrp="1"/>
          </p:cNvSpPr>
          <p:nvPr>
            <p:ph type="dt" sz="half" idx="10"/>
          </p:nvPr>
        </p:nvSpPr>
        <p:spPr/>
        <p:txBody>
          <a:bodyPr/>
          <a:lstStyle/>
          <a:p>
            <a:fld id="{11EAACC7-3B3F-47D1-959A-EF58926E955E}" type="datetimeFigureOut">
              <a:rPr lang="en-US" smtClean="0"/>
              <a:t>1/12/2026</a:t>
            </a:fld>
            <a:endParaRPr lang="en-US" dirty="0"/>
          </a:p>
        </p:txBody>
      </p:sp>
      <p:sp>
        <p:nvSpPr>
          <p:cNvPr id="4" name="Footer Placeholder 3">
            <a:extLst>
              <a:ext uri="{FF2B5EF4-FFF2-40B4-BE49-F238E27FC236}">
                <a16:creationId xmlns:a16="http://schemas.microsoft.com/office/drawing/2014/main" id="{C1289DB7-F492-4037-A439-D70F7E556524}"/>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2FFA96F1-8B8A-4E83-B3C2-E10DE522AD30}"/>
              </a:ext>
            </a:extLst>
          </p:cNvPr>
          <p:cNvSpPr>
            <a:spLocks noGrp="1"/>
          </p:cNvSpPr>
          <p:nvPr>
            <p:ph type="sldNum" sz="quarter" idx="12"/>
          </p:nvPr>
        </p:nvSpPr>
        <p:spPr/>
        <p:txBody>
          <a:bodyPr/>
          <a:lstStyle/>
          <a:p>
            <a:fld id="{312CC964-A50B-4C29-B4E4-2C30BB34CCF3}" type="slidenum">
              <a:rPr lang="en-US" smtClean="0"/>
              <a:t>‹#›</a:t>
            </a:fld>
            <a:endParaRPr lang="en-US" dirty="0"/>
          </a:p>
        </p:txBody>
      </p:sp>
    </p:spTree>
    <p:extLst>
      <p:ext uri="{BB962C8B-B14F-4D97-AF65-F5344CB8AC3E}">
        <p14:creationId xmlns:p14="http://schemas.microsoft.com/office/powerpoint/2010/main" val="109453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8031033-9688-463F-9614-47F2F5BC6BF7}"/>
              </a:ext>
            </a:extLst>
          </p:cNvPr>
          <p:cNvSpPr>
            <a:spLocks noGrp="1"/>
          </p:cNvSpPr>
          <p:nvPr>
            <p:ph type="dt" sz="half" idx="10"/>
          </p:nvPr>
        </p:nvSpPr>
        <p:spPr/>
        <p:txBody>
          <a:bodyPr/>
          <a:lstStyle/>
          <a:p>
            <a:fld id="{11EAACC7-3B3F-47D1-959A-EF58926E955E}" type="datetimeFigureOut">
              <a:rPr lang="en-US" smtClean="0"/>
              <a:t>1/12/2026</a:t>
            </a:fld>
            <a:endParaRPr lang="en-US" dirty="0"/>
          </a:p>
        </p:txBody>
      </p:sp>
      <p:sp>
        <p:nvSpPr>
          <p:cNvPr id="3" name="Footer Placeholder 2">
            <a:extLst>
              <a:ext uri="{FF2B5EF4-FFF2-40B4-BE49-F238E27FC236}">
                <a16:creationId xmlns:a16="http://schemas.microsoft.com/office/drawing/2014/main" id="{085B8DB2-C14B-45AC-ACAF-8702DF59C6E2}"/>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8001DA57-8D4E-4075-9460-4F03DF8AABA8}"/>
              </a:ext>
            </a:extLst>
          </p:cNvPr>
          <p:cNvSpPr>
            <a:spLocks noGrp="1"/>
          </p:cNvSpPr>
          <p:nvPr>
            <p:ph type="sldNum" sz="quarter" idx="12"/>
          </p:nvPr>
        </p:nvSpPr>
        <p:spPr/>
        <p:txBody>
          <a:bodyPr/>
          <a:lstStyle/>
          <a:p>
            <a:fld id="{312CC964-A50B-4C29-B4E4-2C30BB34CCF3}" type="slidenum">
              <a:rPr lang="en-US" smtClean="0"/>
              <a:t>‹#›</a:t>
            </a:fld>
            <a:endParaRPr lang="en-US" dirty="0"/>
          </a:p>
        </p:txBody>
      </p:sp>
    </p:spTree>
    <p:extLst>
      <p:ext uri="{BB962C8B-B14F-4D97-AF65-F5344CB8AC3E}">
        <p14:creationId xmlns:p14="http://schemas.microsoft.com/office/powerpoint/2010/main" val="1665442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CBE2C-9DAA-489D-AC88-15CBBA8A9B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EE124BE-E494-445A-A4FB-A2A8F28F0C1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F2446DE-9A32-4774-9F7C-86678CA90E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00115D-61B3-46D0-B4D3-30C374B526CF}"/>
              </a:ext>
            </a:extLst>
          </p:cNvPr>
          <p:cNvSpPr>
            <a:spLocks noGrp="1"/>
          </p:cNvSpPr>
          <p:nvPr>
            <p:ph type="dt" sz="half" idx="10"/>
          </p:nvPr>
        </p:nvSpPr>
        <p:spPr/>
        <p:txBody>
          <a:bodyPr/>
          <a:lstStyle/>
          <a:p>
            <a:fld id="{11EAACC7-3B3F-47D1-959A-EF58926E955E}" type="datetimeFigureOut">
              <a:rPr lang="en-US" smtClean="0"/>
              <a:t>1/12/2026</a:t>
            </a:fld>
            <a:endParaRPr lang="en-US" dirty="0"/>
          </a:p>
        </p:txBody>
      </p:sp>
      <p:sp>
        <p:nvSpPr>
          <p:cNvPr id="6" name="Footer Placeholder 5">
            <a:extLst>
              <a:ext uri="{FF2B5EF4-FFF2-40B4-BE49-F238E27FC236}">
                <a16:creationId xmlns:a16="http://schemas.microsoft.com/office/drawing/2014/main" id="{EF3C2AFC-D0F8-469F-B1E0-123C2E066EC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8B9BCDA-9EF7-4531-8021-AF7B30751516}"/>
              </a:ext>
            </a:extLst>
          </p:cNvPr>
          <p:cNvSpPr>
            <a:spLocks noGrp="1"/>
          </p:cNvSpPr>
          <p:nvPr>
            <p:ph type="sldNum" sz="quarter" idx="12"/>
          </p:nvPr>
        </p:nvSpPr>
        <p:spPr/>
        <p:txBody>
          <a:bodyPr/>
          <a:lstStyle/>
          <a:p>
            <a:fld id="{312CC964-A50B-4C29-B4E4-2C30BB34CCF3}" type="slidenum">
              <a:rPr lang="en-US" smtClean="0"/>
              <a:t>‹#›</a:t>
            </a:fld>
            <a:endParaRPr lang="en-US" dirty="0"/>
          </a:p>
        </p:txBody>
      </p:sp>
    </p:spTree>
    <p:extLst>
      <p:ext uri="{BB962C8B-B14F-4D97-AF65-F5344CB8AC3E}">
        <p14:creationId xmlns:p14="http://schemas.microsoft.com/office/powerpoint/2010/main" val="37017579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AE558-F89F-4688-94E5-77F37D49F1B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BCD35AF-8CA2-49BB-BAE9-F29A0186EC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C05CAA98-55BD-4118-A8AF-D603060784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ABFF4C5-82A8-4AD8-B7E2-2882F657683C}"/>
              </a:ext>
            </a:extLst>
          </p:cNvPr>
          <p:cNvSpPr>
            <a:spLocks noGrp="1"/>
          </p:cNvSpPr>
          <p:nvPr>
            <p:ph type="dt" sz="half" idx="10"/>
          </p:nvPr>
        </p:nvSpPr>
        <p:spPr/>
        <p:txBody>
          <a:bodyPr/>
          <a:lstStyle/>
          <a:p>
            <a:fld id="{11EAACC7-3B3F-47D1-959A-EF58926E955E}" type="datetimeFigureOut">
              <a:rPr lang="en-US" smtClean="0"/>
              <a:t>1/12/2026</a:t>
            </a:fld>
            <a:endParaRPr lang="en-US" dirty="0"/>
          </a:p>
        </p:txBody>
      </p:sp>
      <p:sp>
        <p:nvSpPr>
          <p:cNvPr id="6" name="Footer Placeholder 5">
            <a:extLst>
              <a:ext uri="{FF2B5EF4-FFF2-40B4-BE49-F238E27FC236}">
                <a16:creationId xmlns:a16="http://schemas.microsoft.com/office/drawing/2014/main" id="{3860B401-B64F-417B-8AD6-581A22E5E0E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F24BD4C-7149-44BF-8150-F72CAA95A56D}"/>
              </a:ext>
            </a:extLst>
          </p:cNvPr>
          <p:cNvSpPr>
            <a:spLocks noGrp="1"/>
          </p:cNvSpPr>
          <p:nvPr>
            <p:ph type="sldNum" sz="quarter" idx="12"/>
          </p:nvPr>
        </p:nvSpPr>
        <p:spPr/>
        <p:txBody>
          <a:bodyPr/>
          <a:lstStyle/>
          <a:p>
            <a:fld id="{312CC964-A50B-4C29-B4E4-2C30BB34CCF3}" type="slidenum">
              <a:rPr lang="en-US" smtClean="0"/>
              <a:t>‹#›</a:t>
            </a:fld>
            <a:endParaRPr lang="en-US" dirty="0"/>
          </a:p>
        </p:txBody>
      </p:sp>
    </p:spTree>
    <p:extLst>
      <p:ext uri="{BB962C8B-B14F-4D97-AF65-F5344CB8AC3E}">
        <p14:creationId xmlns:p14="http://schemas.microsoft.com/office/powerpoint/2010/main" val="3566934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E5C77-55F8-4677-A96C-E6D3F5545DC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9A064EF-ADDA-4943-8F87-A7469D79975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B0D493-D1E7-4358-95E9-B5B80A49E603}"/>
              </a:ext>
            </a:extLst>
          </p:cNvPr>
          <p:cNvSpPr>
            <a:spLocks noGrp="1"/>
          </p:cNvSpPr>
          <p:nvPr>
            <p:ph type="dt" sz="half" idx="10"/>
          </p:nvPr>
        </p:nvSpPr>
        <p:spPr/>
        <p:txBody>
          <a:bodyPr/>
          <a:lstStyle/>
          <a:p>
            <a:fld id="{11EAACC7-3B3F-47D1-959A-EF58926E955E}" type="datetimeFigureOut">
              <a:rPr lang="en-US" smtClean="0"/>
              <a:t>1/12/2026</a:t>
            </a:fld>
            <a:endParaRPr lang="en-US" dirty="0"/>
          </a:p>
        </p:txBody>
      </p:sp>
      <p:sp>
        <p:nvSpPr>
          <p:cNvPr id="5" name="Footer Placeholder 4">
            <a:extLst>
              <a:ext uri="{FF2B5EF4-FFF2-40B4-BE49-F238E27FC236}">
                <a16:creationId xmlns:a16="http://schemas.microsoft.com/office/drawing/2014/main" id="{A6E98326-3276-4B9E-960F-10C6677BFAF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D4C3AC2-288D-4FEE-BF80-0EAEDDFAB049}"/>
              </a:ext>
            </a:extLst>
          </p:cNvPr>
          <p:cNvSpPr>
            <a:spLocks noGrp="1"/>
          </p:cNvSpPr>
          <p:nvPr>
            <p:ph type="sldNum" sz="quarter" idx="12"/>
          </p:nvPr>
        </p:nvSpPr>
        <p:spPr/>
        <p:txBody>
          <a:bodyPr/>
          <a:lstStyle/>
          <a:p>
            <a:fld id="{312CC964-A50B-4C29-B4E4-2C30BB34CCF3}" type="slidenum">
              <a:rPr lang="en-US" smtClean="0"/>
              <a:t>‹#›</a:t>
            </a:fld>
            <a:endParaRPr lang="en-US" dirty="0"/>
          </a:p>
        </p:txBody>
      </p:sp>
    </p:spTree>
    <p:extLst>
      <p:ext uri="{BB962C8B-B14F-4D97-AF65-F5344CB8AC3E}">
        <p14:creationId xmlns:p14="http://schemas.microsoft.com/office/powerpoint/2010/main" val="34973706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3333C6A-5417-40BD-BF7A-94058322377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43BCB45-B343-46F6-9718-AA0D68CED1F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BDA2A4-FD34-4E17-908F-4367B1E644C3}"/>
              </a:ext>
            </a:extLst>
          </p:cNvPr>
          <p:cNvSpPr>
            <a:spLocks noGrp="1"/>
          </p:cNvSpPr>
          <p:nvPr>
            <p:ph type="dt" sz="half" idx="10"/>
          </p:nvPr>
        </p:nvSpPr>
        <p:spPr/>
        <p:txBody>
          <a:bodyPr/>
          <a:lstStyle/>
          <a:p>
            <a:fld id="{11EAACC7-3B3F-47D1-959A-EF58926E955E}" type="datetimeFigureOut">
              <a:rPr lang="en-US" smtClean="0"/>
              <a:t>1/12/2026</a:t>
            </a:fld>
            <a:endParaRPr lang="en-US" dirty="0"/>
          </a:p>
        </p:txBody>
      </p:sp>
      <p:sp>
        <p:nvSpPr>
          <p:cNvPr id="5" name="Footer Placeholder 4">
            <a:extLst>
              <a:ext uri="{FF2B5EF4-FFF2-40B4-BE49-F238E27FC236}">
                <a16:creationId xmlns:a16="http://schemas.microsoft.com/office/drawing/2014/main" id="{93B87AE3-776D-451D-AA52-C06B747248C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AA0C4D5-BE1E-4D6A-9196-E0F9E42B2E1E}"/>
              </a:ext>
            </a:extLst>
          </p:cNvPr>
          <p:cNvSpPr>
            <a:spLocks noGrp="1"/>
          </p:cNvSpPr>
          <p:nvPr>
            <p:ph type="sldNum" sz="quarter" idx="12"/>
          </p:nvPr>
        </p:nvSpPr>
        <p:spPr/>
        <p:txBody>
          <a:bodyPr/>
          <a:lstStyle/>
          <a:p>
            <a:fld id="{312CC964-A50B-4C29-B4E4-2C30BB34CCF3}" type="slidenum">
              <a:rPr lang="en-US" smtClean="0"/>
              <a:t>‹#›</a:t>
            </a:fld>
            <a:endParaRPr lang="en-US" dirty="0"/>
          </a:p>
        </p:txBody>
      </p:sp>
    </p:spTree>
    <p:extLst>
      <p:ext uri="{BB962C8B-B14F-4D97-AF65-F5344CB8AC3E}">
        <p14:creationId xmlns:p14="http://schemas.microsoft.com/office/powerpoint/2010/main" val="14319018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1" name="Straight Connector 20">
            <a:extLst>
              <a:ext uri="{FF2B5EF4-FFF2-40B4-BE49-F238E27FC236}">
                <a16:creationId xmlns:a16="http://schemas.microsoft.com/office/drawing/2014/main" id="{4436E0F2-A64B-471E-93C0-8DFE08CC57C8}"/>
              </a:ext>
            </a:extLst>
          </p:cNvPr>
          <p:cNvCxnSpPr>
            <a:cxnSpLocks/>
          </p:cNvCxnSpPr>
          <p:nvPr/>
        </p:nvCxnSpPr>
        <p:spPr>
          <a:xfrm flipH="1">
            <a:off x="0" y="0"/>
            <a:ext cx="3119718" cy="68580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C1E3AB1-2A8C-4607-9FAE-D8BDB280FE1A}"/>
              </a:ext>
            </a:extLst>
          </p:cNvPr>
          <p:cNvCxnSpPr>
            <a:cxnSpLocks/>
          </p:cNvCxnSpPr>
          <p:nvPr/>
        </p:nvCxnSpPr>
        <p:spPr>
          <a:xfrm flipH="1">
            <a:off x="0" y="0"/>
            <a:ext cx="903768" cy="65436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6D66059-832F-40B6-A35F-F56C8F38A1E7}"/>
              </a:ext>
            </a:extLst>
          </p:cNvPr>
          <p:cNvCxnSpPr>
            <a:cxnSpLocks/>
          </p:cNvCxnSpPr>
          <p:nvPr/>
        </p:nvCxnSpPr>
        <p:spPr>
          <a:xfrm flipH="1" flipV="1">
            <a:off x="-42863" y="5791200"/>
            <a:ext cx="6286501" cy="1066801"/>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A515E2ED-7EA9-448D-83FA-54C3DF9723BD}"/>
              </a:ext>
            </a:extLst>
          </p:cNvPr>
          <p:cNvCxnSpPr>
            <a:cxnSpLocks/>
          </p:cNvCxnSpPr>
          <p:nvPr/>
        </p:nvCxnSpPr>
        <p:spPr>
          <a:xfrm flipH="1">
            <a:off x="8462964" y="5848350"/>
            <a:ext cx="3729036" cy="100965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0595356-EABD-4767-AC9D-EA21FF115EC0}"/>
              </a:ext>
            </a:extLst>
          </p:cNvPr>
          <p:cNvCxnSpPr>
            <a:cxnSpLocks/>
          </p:cNvCxnSpPr>
          <p:nvPr/>
        </p:nvCxnSpPr>
        <p:spPr>
          <a:xfrm flipH="1">
            <a:off x="11543158" y="1647825"/>
            <a:ext cx="648842" cy="52101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8CD9F06-9628-469C-B788-A894E3E08281}"/>
              </a:ext>
            </a:extLst>
          </p:cNvPr>
          <p:cNvCxnSpPr>
            <a:cxnSpLocks/>
          </p:cNvCxnSpPr>
          <p:nvPr/>
        </p:nvCxnSpPr>
        <p:spPr>
          <a:xfrm flipH="1" flipV="1">
            <a:off x="10781554" y="0"/>
            <a:ext cx="1410446" cy="425834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550A431-0B61-421B-B4B7-24C0CFF0F938}"/>
              </a:ext>
            </a:extLst>
          </p:cNvPr>
          <p:cNvCxnSpPr>
            <a:cxnSpLocks/>
          </p:cNvCxnSpPr>
          <p:nvPr/>
        </p:nvCxnSpPr>
        <p:spPr>
          <a:xfrm flipH="1" flipV="1">
            <a:off x="6529388" y="-4763"/>
            <a:ext cx="5662612" cy="9319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675B94C5-D205-4339-B029-5D0FD2E5F3DB}"/>
              </a:ext>
            </a:extLst>
          </p:cNvPr>
          <p:cNvSpPr>
            <a:spLocks noGrp="1"/>
          </p:cNvSpPr>
          <p:nvPr>
            <p:ph type="title"/>
          </p:nvPr>
        </p:nvSpPr>
        <p:spPr>
          <a:xfrm>
            <a:off x="1143000" y="533401"/>
            <a:ext cx="9906000" cy="138215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C096DC5C-BD34-4CE4-8AA7-A6A4B9516F8F}"/>
              </a:ext>
            </a:extLst>
          </p:cNvPr>
          <p:cNvSpPr>
            <a:spLocks noGrp="1"/>
          </p:cNvSpPr>
          <p:nvPr>
            <p:ph type="body" idx="1"/>
          </p:nvPr>
        </p:nvSpPr>
        <p:spPr>
          <a:xfrm>
            <a:off x="1143000" y="2009554"/>
            <a:ext cx="9906000" cy="402442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1F192A7-D622-449D-9FC2-48FDE4D690F1}"/>
              </a:ext>
            </a:extLst>
          </p:cNvPr>
          <p:cNvSpPr>
            <a:spLocks noGrp="1"/>
          </p:cNvSpPr>
          <p:nvPr>
            <p:ph type="dt" sz="half" idx="2"/>
          </p:nvPr>
        </p:nvSpPr>
        <p:spPr>
          <a:xfrm>
            <a:off x="7337102" y="6398878"/>
            <a:ext cx="4193908" cy="365125"/>
          </a:xfrm>
          <a:prstGeom prst="rect">
            <a:avLst/>
          </a:prstGeom>
        </p:spPr>
        <p:txBody>
          <a:bodyPr vert="horz" lIns="91440" tIns="45720" rIns="91440" bIns="45720" rtlCol="0" anchor="ctr">
            <a:normAutofit/>
          </a:bodyPr>
          <a:lstStyle>
            <a:lvl1pPr algn="r">
              <a:defRPr sz="1100">
                <a:solidFill>
                  <a:schemeClr val="tx2"/>
                </a:solidFill>
                <a:latin typeface="+mn-lt"/>
              </a:defRPr>
            </a:lvl1pPr>
          </a:lstStyle>
          <a:p>
            <a:fld id="{11EAACC7-3B3F-47D1-959A-EF58926E955E}" type="datetimeFigureOut">
              <a:rPr lang="en-US" smtClean="0"/>
              <a:t>1/12/2026</a:t>
            </a:fld>
            <a:endParaRPr lang="en-US" dirty="0"/>
          </a:p>
        </p:txBody>
      </p:sp>
      <p:sp>
        <p:nvSpPr>
          <p:cNvPr id="5" name="Footer Placeholder 4">
            <a:extLst>
              <a:ext uri="{FF2B5EF4-FFF2-40B4-BE49-F238E27FC236}">
                <a16:creationId xmlns:a16="http://schemas.microsoft.com/office/drawing/2014/main" id="{8435B93C-2BE9-4847-BFE5-D3CBCC6E948C}"/>
              </a:ext>
            </a:extLst>
          </p:cNvPr>
          <p:cNvSpPr>
            <a:spLocks noGrp="1"/>
          </p:cNvSpPr>
          <p:nvPr>
            <p:ph type="ftr" sz="quarter" idx="3"/>
          </p:nvPr>
        </p:nvSpPr>
        <p:spPr>
          <a:xfrm>
            <a:off x="154429" y="6398878"/>
            <a:ext cx="4497315" cy="365125"/>
          </a:xfrm>
          <a:prstGeom prst="rect">
            <a:avLst/>
          </a:prstGeom>
        </p:spPr>
        <p:txBody>
          <a:bodyPr vert="horz" lIns="91440" tIns="45720" rIns="91440" bIns="45720" rtlCol="0" anchor="ctr">
            <a:normAutofit/>
          </a:bodyPr>
          <a:lstStyle>
            <a:lvl1pPr algn="l">
              <a:defRPr sz="1200" b="1" spc="30" baseline="0">
                <a:solidFill>
                  <a:schemeClr val="tx2"/>
                </a:solidFill>
                <a:latin typeface="+mj-lt"/>
              </a:defRPr>
            </a:lvl1pPr>
          </a:lstStyle>
          <a:p>
            <a:endParaRPr lang="en-US" dirty="0"/>
          </a:p>
        </p:txBody>
      </p:sp>
      <p:sp>
        <p:nvSpPr>
          <p:cNvPr id="6" name="Slide Number Placeholder 5">
            <a:extLst>
              <a:ext uri="{FF2B5EF4-FFF2-40B4-BE49-F238E27FC236}">
                <a16:creationId xmlns:a16="http://schemas.microsoft.com/office/drawing/2014/main" id="{ADF70A99-395E-4F22-8AAB-6C7EE743D7D5}"/>
              </a:ext>
            </a:extLst>
          </p:cNvPr>
          <p:cNvSpPr>
            <a:spLocks noGrp="1"/>
          </p:cNvSpPr>
          <p:nvPr>
            <p:ph type="sldNum" sz="quarter" idx="4"/>
          </p:nvPr>
        </p:nvSpPr>
        <p:spPr>
          <a:xfrm>
            <a:off x="11602477" y="6398878"/>
            <a:ext cx="470887" cy="365125"/>
          </a:xfrm>
          <a:prstGeom prst="rect">
            <a:avLst/>
          </a:prstGeom>
        </p:spPr>
        <p:txBody>
          <a:bodyPr vert="horz" lIns="91440" tIns="45720" rIns="91440" bIns="45720" rtlCol="0" anchor="ctr">
            <a:normAutofit/>
          </a:bodyPr>
          <a:lstStyle>
            <a:lvl1pPr algn="r">
              <a:defRPr sz="1100">
                <a:solidFill>
                  <a:schemeClr val="tx2"/>
                </a:solidFill>
                <a:latin typeface="+mn-lt"/>
              </a:defRPr>
            </a:lvl1pPr>
          </a:lstStyle>
          <a:p>
            <a:fld id="{312CC964-A50B-4C29-B4E4-2C30BB34CCF3}" type="slidenum">
              <a:rPr lang="en-US" smtClean="0"/>
              <a:t>‹#›</a:t>
            </a:fld>
            <a:endParaRPr lang="en-US" dirty="0"/>
          </a:p>
        </p:txBody>
      </p:sp>
    </p:spTree>
    <p:extLst>
      <p:ext uri="{BB962C8B-B14F-4D97-AF65-F5344CB8AC3E}">
        <p14:creationId xmlns:p14="http://schemas.microsoft.com/office/powerpoint/2010/main" val="1347844588"/>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28" r:id="rId4"/>
    <p:sldLayoutId id="2147483729" r:id="rId5"/>
    <p:sldLayoutId id="2147483734" r:id="rId6"/>
    <p:sldLayoutId id="2147483730" r:id="rId7"/>
    <p:sldLayoutId id="2147483731" r:id="rId8"/>
    <p:sldLayoutId id="2147483732" r:id="rId9"/>
    <p:sldLayoutId id="2147483733" r:id="rId10"/>
    <p:sldLayoutId id="2147483735" r:id="rId11"/>
  </p:sldLayoutIdLst>
  <p:txStyles>
    <p:titleStyle>
      <a:lvl1pPr algn="l" defTabSz="914400" rtl="0" eaLnBrk="1" latinLnBrk="0" hangingPunct="1">
        <a:lnSpc>
          <a:spcPct val="90000"/>
        </a:lnSpc>
        <a:spcBef>
          <a:spcPct val="0"/>
        </a:spcBef>
        <a:buNone/>
        <a:defRPr sz="4400" i="1" kern="1200" cap="all" baseline="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1000"/>
        </a:spcBef>
        <a:buSzPct val="80000"/>
        <a:buFont typeface="Arial" panose="020B0604020202020204" pitchFamily="34" charset="0"/>
        <a:buChar char="•"/>
        <a:defRPr sz="24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buSzPct val="80000"/>
        <a:buFont typeface="Arial" panose="020B0604020202020204" pitchFamily="34" charset="0"/>
        <a:buChar char="•"/>
        <a:defRPr sz="20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buSzPct val="80000"/>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hyperlink" Target="https://pixabay.com/en/washington-dc-monument-america-dc-623957/" TargetMode="External"/><Relationship Id="rId5" Type="http://schemas.openxmlformats.org/officeDocument/2006/relationships/image" Target="../media/image1.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5" Type="http://schemas.openxmlformats.org/officeDocument/2006/relationships/image" Target="../media/image2.png"/><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BC88933B-CFB2-4662-9CA9-2C1E08385B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Rectangle 32">
            <a:extLst>
              <a:ext uri="{FF2B5EF4-FFF2-40B4-BE49-F238E27FC236}">
                <a16:creationId xmlns:a16="http://schemas.microsoft.com/office/drawing/2014/main" id="{F909EEE1-52DB-4A86-AFCE-CCE9041848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52"/>
            <a:ext cx="12192000" cy="685734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6495BE5-7894-66E2-21DD-A096B0726BE3}"/>
              </a:ext>
            </a:extLst>
          </p:cNvPr>
          <p:cNvSpPr>
            <a:spLocks noGrp="1"/>
          </p:cNvSpPr>
          <p:nvPr>
            <p:ph type="ctrTitle"/>
          </p:nvPr>
        </p:nvSpPr>
        <p:spPr>
          <a:xfrm>
            <a:off x="4305869" y="1994264"/>
            <a:ext cx="6935872" cy="3922755"/>
          </a:xfrm>
        </p:spPr>
        <p:txBody>
          <a:bodyPr>
            <a:normAutofit/>
          </a:bodyPr>
          <a:lstStyle/>
          <a:p>
            <a:pPr algn="r"/>
            <a:r>
              <a:rPr lang="en-US" sz="3100" b="0" i="0" dirty="0">
                <a:effectLst/>
                <a:latin typeface="Google Sans"/>
              </a:rPr>
              <a:t>In AP United States Government and Politics, you'll examine the relationships between the president, Congress, and the Supreme Court, and explore how different political ideologies and  opinions shape American Politics.</a:t>
            </a:r>
            <a:endParaRPr lang="en-US" sz="3100" dirty="0"/>
          </a:p>
        </p:txBody>
      </p:sp>
      <p:sp>
        <p:nvSpPr>
          <p:cNvPr id="3" name="Subtitle 2">
            <a:extLst>
              <a:ext uri="{FF2B5EF4-FFF2-40B4-BE49-F238E27FC236}">
                <a16:creationId xmlns:a16="http://schemas.microsoft.com/office/drawing/2014/main" id="{9B6888E7-4532-32DF-030A-1CA7C9F00F38}"/>
              </a:ext>
            </a:extLst>
          </p:cNvPr>
          <p:cNvSpPr>
            <a:spLocks noGrp="1"/>
          </p:cNvSpPr>
          <p:nvPr>
            <p:ph type="subTitle" idx="1"/>
          </p:nvPr>
        </p:nvSpPr>
        <p:spPr>
          <a:xfrm>
            <a:off x="5083790" y="1050878"/>
            <a:ext cx="6157951" cy="943386"/>
          </a:xfrm>
        </p:spPr>
        <p:txBody>
          <a:bodyPr>
            <a:normAutofit/>
          </a:bodyPr>
          <a:lstStyle/>
          <a:p>
            <a:pPr algn="r"/>
            <a:r>
              <a:rPr lang="en-US" dirty="0"/>
              <a:t>Senior level Ap Government</a:t>
            </a:r>
          </a:p>
          <a:p>
            <a:pPr algn="r"/>
            <a:r>
              <a:rPr lang="en-US" dirty="0"/>
              <a:t>Ms. </a:t>
            </a:r>
            <a:r>
              <a:rPr lang="en-US"/>
              <a:t>Dias-Schindler</a:t>
            </a:r>
            <a:endParaRPr lang="en-US" dirty="0"/>
          </a:p>
        </p:txBody>
      </p:sp>
      <p:pic>
        <p:nvPicPr>
          <p:cNvPr id="6" name="Picture 5" descr="A tall tower with trees and blue sky with Washington Monument in the background&#10;&#10;Description automatically generated">
            <a:extLst>
              <a:ext uri="{FF2B5EF4-FFF2-40B4-BE49-F238E27FC236}">
                <a16:creationId xmlns:a16="http://schemas.microsoft.com/office/drawing/2014/main" id="{58C00127-A09D-7CAA-BC2D-DEBAEC16B8E2}"/>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b="4856"/>
          <a:stretch/>
        </p:blipFill>
        <p:spPr>
          <a:xfrm>
            <a:off x="-2573" y="10"/>
            <a:ext cx="4811317" cy="6857988"/>
          </a:xfrm>
          <a:custGeom>
            <a:avLst/>
            <a:gdLst/>
            <a:ahLst/>
            <a:cxnLst/>
            <a:rect l="l" t="t" r="r" b="b"/>
            <a:pathLst>
              <a:path w="4811317" h="6857998">
                <a:moveTo>
                  <a:pt x="0" y="0"/>
                </a:moveTo>
                <a:lnTo>
                  <a:pt x="4811317" y="0"/>
                </a:lnTo>
                <a:lnTo>
                  <a:pt x="2712446" y="6857998"/>
                </a:lnTo>
                <a:lnTo>
                  <a:pt x="0" y="6857998"/>
                </a:lnTo>
                <a:close/>
              </a:path>
            </a:pathLst>
          </a:custGeom>
        </p:spPr>
      </p:pic>
      <p:cxnSp>
        <p:nvCxnSpPr>
          <p:cNvPr id="35" name="Straight Connector 34">
            <a:extLst>
              <a:ext uri="{FF2B5EF4-FFF2-40B4-BE49-F238E27FC236}">
                <a16:creationId xmlns:a16="http://schemas.microsoft.com/office/drawing/2014/main" id="{326FE4BA-3BD1-4AB3-A3EB-39FF16D9640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418764" y="0"/>
            <a:ext cx="815637" cy="6857348"/>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CBD85EF3-E980-4EF9-BF91-C0540D302A9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a:endCxn id="15" idx="2"/>
          </p:cNvCxnSpPr>
          <p:nvPr>
            <p:extLst>
              <p:ext uri="{386F3935-93C4-4BCD-93E2-E3B085C9AB24}">
                <p16:designElem xmlns:p16="http://schemas.microsoft.com/office/powerpoint/2015/main" val="1"/>
              </p:ext>
            </p:extLst>
          </p:nvPr>
        </p:nvCxnSpPr>
        <p:spPr>
          <a:xfrm>
            <a:off x="0" y="5468380"/>
            <a:ext cx="6096000" cy="1389619"/>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pic>
        <p:nvPicPr>
          <p:cNvPr id="8" name="Audio 7">
            <a:hlinkClick r:id="" action="ppaction://media"/>
            <a:extLst>
              <a:ext uri="{FF2B5EF4-FFF2-40B4-BE49-F238E27FC236}">
                <a16:creationId xmlns:a16="http://schemas.microsoft.com/office/drawing/2014/main" id="{7EC30BAD-76C1-45A3-C808-195F8431C171}"/>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929957332"/>
      </p:ext>
    </p:extLst>
  </p:cSld>
  <p:clrMapOvr>
    <a:masterClrMapping/>
  </p:clrMapOvr>
  <mc:AlternateContent xmlns:mc="http://schemas.openxmlformats.org/markup-compatibility/2006" xmlns:p14="http://schemas.microsoft.com/office/powerpoint/2010/main">
    <mc:Choice Requires="p14">
      <p:transition spd="slow" p14:dur="2000" advTm="30613"/>
    </mc:Choice>
    <mc:Fallback xmlns="">
      <p:transition spd="slow" advTm="306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par>
                                <p:cTn id="7" presetID="10" presetClass="entr" presetSubtype="0" fill="hold" grpId="0" nodeType="withEffect">
                                  <p:stCondLst>
                                    <p:cond delay="1000"/>
                                  </p:stCondLst>
                                  <p:iterate>
                                    <p:tmPct val="10000"/>
                                  </p:iterate>
                                  <p:childTnLst>
                                    <p:set>
                                      <p:cBhvr>
                                        <p:cTn id="8" dur="1" fill="hold">
                                          <p:stCondLst>
                                            <p:cond delay="0"/>
                                          </p:stCondLst>
                                        </p:cTn>
                                        <p:tgtEl>
                                          <p:spTgt spid="2"/>
                                        </p:tgtEl>
                                        <p:attrNameLst>
                                          <p:attrName>style.visibility</p:attrName>
                                        </p:attrNameLst>
                                      </p:cBhvr>
                                      <p:to>
                                        <p:strVal val="visible"/>
                                      </p:to>
                                    </p:set>
                                    <p:animEffect transition="in" filter="fade">
                                      <p:cBhvr>
                                        <p:cTn id="9" dur="700"/>
                                        <p:tgtEl>
                                          <p:spTgt spid="2"/>
                                        </p:tgtEl>
                                      </p:cBhvr>
                                    </p:animEffect>
                                  </p:childTnLst>
                                </p:cTn>
                              </p:par>
                              <p:par>
                                <p:cTn id="10" presetID="10" presetClass="entr" presetSubtype="0" fill="hold" grpId="0" nodeType="withEffect">
                                  <p:stCondLst>
                                    <p:cond delay="1500"/>
                                  </p:stCondLst>
                                  <p:iterate>
                                    <p:tmPct val="10000"/>
                                  </p:iterate>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7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1500"/>
                                  </p:stCondLst>
                                  <p:iterate>
                                    <p:tmPct val="10000"/>
                                  </p:iterate>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7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8" fill="hold" display="0">
                  <p:stCondLst>
                    <p:cond delay="indefinite"/>
                  </p:stCondLst>
                  <p:endCondLst>
                    <p:cond evt="onStopAudio" delay="0">
                      <p:tgtEl>
                        <p:sldTgt/>
                      </p:tgtEl>
                    </p:cond>
                  </p:endCondLst>
                </p:cTn>
                <p:tgtEl>
                  <p:spTgt spid="8"/>
                </p:tgtEl>
              </p:cMediaNode>
            </p:audio>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1775E6C-9FE7-4AE4-ABE7-2568D95DEA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23">
            <a:extLst>
              <a:ext uri="{FF2B5EF4-FFF2-40B4-BE49-F238E27FC236}">
                <a16:creationId xmlns:a16="http://schemas.microsoft.com/office/drawing/2014/main" id="{8CECB99A-E2AB-482F-A307-4879553101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650"/>
            <a:ext cx="5676966" cy="6869953"/>
          </a:xfrm>
          <a:custGeom>
            <a:avLst/>
            <a:gdLst>
              <a:gd name="connsiteX0" fmla="*/ 0 w 5803153"/>
              <a:gd name="connsiteY0" fmla="*/ 0 h 6857998"/>
              <a:gd name="connsiteX1" fmla="*/ 5803153 w 5803153"/>
              <a:gd name="connsiteY1" fmla="*/ 0 h 6857998"/>
              <a:gd name="connsiteX2" fmla="*/ 5803153 w 5803153"/>
              <a:gd name="connsiteY2" fmla="*/ 6857998 h 6857998"/>
              <a:gd name="connsiteX3" fmla="*/ 0 w 5803153"/>
              <a:gd name="connsiteY3" fmla="*/ 6857998 h 6857998"/>
              <a:gd name="connsiteX4" fmla="*/ 0 w 5803153"/>
              <a:gd name="connsiteY4" fmla="*/ 0 h 6857998"/>
              <a:gd name="connsiteX0" fmla="*/ 1016000 w 5803153"/>
              <a:gd name="connsiteY0" fmla="*/ 0 h 6857998"/>
              <a:gd name="connsiteX1" fmla="*/ 5803153 w 5803153"/>
              <a:gd name="connsiteY1" fmla="*/ 0 h 6857998"/>
              <a:gd name="connsiteX2" fmla="*/ 5803153 w 5803153"/>
              <a:gd name="connsiteY2" fmla="*/ 6857998 h 6857998"/>
              <a:gd name="connsiteX3" fmla="*/ 0 w 5803153"/>
              <a:gd name="connsiteY3" fmla="*/ 6857998 h 6857998"/>
              <a:gd name="connsiteX4" fmla="*/ 1016000 w 5803153"/>
              <a:gd name="connsiteY4" fmla="*/ 0 h 6857998"/>
              <a:gd name="connsiteX0" fmla="*/ 1338729 w 6125882"/>
              <a:gd name="connsiteY0" fmla="*/ 0 h 6857998"/>
              <a:gd name="connsiteX1" fmla="*/ 6125882 w 6125882"/>
              <a:gd name="connsiteY1" fmla="*/ 0 h 6857998"/>
              <a:gd name="connsiteX2" fmla="*/ 6125882 w 6125882"/>
              <a:gd name="connsiteY2" fmla="*/ 6857998 h 6857998"/>
              <a:gd name="connsiteX3" fmla="*/ 0 w 6125882"/>
              <a:gd name="connsiteY3" fmla="*/ 6846045 h 6857998"/>
              <a:gd name="connsiteX4" fmla="*/ 1338729 w 6125882"/>
              <a:gd name="connsiteY4" fmla="*/ 0 h 6857998"/>
              <a:gd name="connsiteX0" fmla="*/ 1697317 w 6125882"/>
              <a:gd name="connsiteY0" fmla="*/ 0 h 6857998"/>
              <a:gd name="connsiteX1" fmla="*/ 6125882 w 6125882"/>
              <a:gd name="connsiteY1" fmla="*/ 0 h 6857998"/>
              <a:gd name="connsiteX2" fmla="*/ 6125882 w 6125882"/>
              <a:gd name="connsiteY2" fmla="*/ 6857998 h 6857998"/>
              <a:gd name="connsiteX3" fmla="*/ 0 w 6125882"/>
              <a:gd name="connsiteY3" fmla="*/ 6846045 h 6857998"/>
              <a:gd name="connsiteX4" fmla="*/ 1697317 w 6125882"/>
              <a:gd name="connsiteY4" fmla="*/ 0 h 6857998"/>
              <a:gd name="connsiteX0" fmla="*/ 2702091 w 6125882"/>
              <a:gd name="connsiteY0" fmla="*/ 0 h 6857998"/>
              <a:gd name="connsiteX1" fmla="*/ 6125882 w 6125882"/>
              <a:gd name="connsiteY1" fmla="*/ 0 h 6857998"/>
              <a:gd name="connsiteX2" fmla="*/ 6125882 w 6125882"/>
              <a:gd name="connsiteY2" fmla="*/ 6857998 h 6857998"/>
              <a:gd name="connsiteX3" fmla="*/ 0 w 6125882"/>
              <a:gd name="connsiteY3" fmla="*/ 6846045 h 6857998"/>
              <a:gd name="connsiteX4" fmla="*/ 2702091 w 6125882"/>
              <a:gd name="connsiteY4" fmla="*/ 0 h 6857998"/>
              <a:gd name="connsiteX0" fmla="*/ 1215089 w 6125882"/>
              <a:gd name="connsiteY0" fmla="*/ 0 h 6857998"/>
              <a:gd name="connsiteX1" fmla="*/ 6125882 w 6125882"/>
              <a:gd name="connsiteY1" fmla="*/ 0 h 6857998"/>
              <a:gd name="connsiteX2" fmla="*/ 6125882 w 6125882"/>
              <a:gd name="connsiteY2" fmla="*/ 6857998 h 6857998"/>
              <a:gd name="connsiteX3" fmla="*/ 0 w 6125882"/>
              <a:gd name="connsiteY3" fmla="*/ 6846045 h 6857998"/>
              <a:gd name="connsiteX4" fmla="*/ 1215089 w 6125882"/>
              <a:gd name="connsiteY4" fmla="*/ 0 h 6857998"/>
              <a:gd name="connsiteX0" fmla="*/ 1222204 w 6132997"/>
              <a:gd name="connsiteY0" fmla="*/ 0 h 6881904"/>
              <a:gd name="connsiteX1" fmla="*/ 6132997 w 6132997"/>
              <a:gd name="connsiteY1" fmla="*/ 0 h 6881904"/>
              <a:gd name="connsiteX2" fmla="*/ 6132997 w 6132997"/>
              <a:gd name="connsiteY2" fmla="*/ 6857998 h 6881904"/>
              <a:gd name="connsiteX3" fmla="*/ 0 w 6132997"/>
              <a:gd name="connsiteY3" fmla="*/ 6881904 h 6881904"/>
              <a:gd name="connsiteX4" fmla="*/ 1222204 w 6132997"/>
              <a:gd name="connsiteY4" fmla="*/ 0 h 6881904"/>
              <a:gd name="connsiteX0" fmla="*/ 1348644 w 6132997"/>
              <a:gd name="connsiteY0" fmla="*/ 0 h 6893857"/>
              <a:gd name="connsiteX1" fmla="*/ 6132997 w 6132997"/>
              <a:gd name="connsiteY1" fmla="*/ 11953 h 6893857"/>
              <a:gd name="connsiteX2" fmla="*/ 6132997 w 6132997"/>
              <a:gd name="connsiteY2" fmla="*/ 6869951 h 6893857"/>
              <a:gd name="connsiteX3" fmla="*/ 0 w 6132997"/>
              <a:gd name="connsiteY3" fmla="*/ 6893857 h 6893857"/>
              <a:gd name="connsiteX4" fmla="*/ 1348644 w 6132997"/>
              <a:gd name="connsiteY4" fmla="*/ 0 h 6893857"/>
              <a:gd name="connsiteX0" fmla="*/ 1457021 w 6132997"/>
              <a:gd name="connsiteY0" fmla="*/ 0 h 6893857"/>
              <a:gd name="connsiteX1" fmla="*/ 6132997 w 6132997"/>
              <a:gd name="connsiteY1" fmla="*/ 11953 h 6893857"/>
              <a:gd name="connsiteX2" fmla="*/ 6132997 w 6132997"/>
              <a:gd name="connsiteY2" fmla="*/ 6869951 h 6893857"/>
              <a:gd name="connsiteX3" fmla="*/ 0 w 6132997"/>
              <a:gd name="connsiteY3" fmla="*/ 6893857 h 6893857"/>
              <a:gd name="connsiteX4" fmla="*/ 1457021 w 6132997"/>
              <a:gd name="connsiteY4" fmla="*/ 0 h 6893857"/>
              <a:gd name="connsiteX0" fmla="*/ 1754909 w 6430885"/>
              <a:gd name="connsiteY0" fmla="*/ 0 h 6869951"/>
              <a:gd name="connsiteX1" fmla="*/ 6430885 w 6430885"/>
              <a:gd name="connsiteY1" fmla="*/ 11953 h 6869951"/>
              <a:gd name="connsiteX2" fmla="*/ 6430885 w 6430885"/>
              <a:gd name="connsiteY2" fmla="*/ 6869951 h 6869951"/>
              <a:gd name="connsiteX3" fmla="*/ 0 w 6430885"/>
              <a:gd name="connsiteY3" fmla="*/ 6869951 h 6869951"/>
              <a:gd name="connsiteX4" fmla="*/ 1754909 w 6430885"/>
              <a:gd name="connsiteY4" fmla="*/ 0 h 68699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30885" h="6869951">
                <a:moveTo>
                  <a:pt x="1754909" y="0"/>
                </a:moveTo>
                <a:lnTo>
                  <a:pt x="6430885" y="11953"/>
                </a:lnTo>
                <a:lnTo>
                  <a:pt x="6430885" y="6869951"/>
                </a:lnTo>
                <a:lnTo>
                  <a:pt x="0" y="6869951"/>
                </a:lnTo>
                <a:lnTo>
                  <a:pt x="1754909"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0B28103-D321-F4D0-F5B1-C7B3EDFC8B91}"/>
              </a:ext>
            </a:extLst>
          </p:cNvPr>
          <p:cNvSpPr>
            <a:spLocks noGrp="1"/>
          </p:cNvSpPr>
          <p:nvPr>
            <p:ph type="title"/>
          </p:nvPr>
        </p:nvSpPr>
        <p:spPr>
          <a:xfrm>
            <a:off x="883920" y="800850"/>
            <a:ext cx="4065767" cy="1039102"/>
          </a:xfrm>
        </p:spPr>
        <p:txBody>
          <a:bodyPr anchor="t">
            <a:normAutofit fontScale="90000"/>
          </a:bodyPr>
          <a:lstStyle/>
          <a:p>
            <a:r>
              <a:rPr lang="en-US" sz="2400" dirty="0"/>
              <a:t>Prerequisites and Expectations</a:t>
            </a:r>
            <a:br>
              <a:rPr lang="en-US" sz="2400" dirty="0"/>
            </a:br>
            <a:br>
              <a:rPr lang="en-US" sz="2400" dirty="0"/>
            </a:br>
            <a:br>
              <a:rPr lang="en-US" sz="2400" dirty="0"/>
            </a:br>
            <a:br>
              <a:rPr lang="en-US" sz="2400" dirty="0"/>
            </a:br>
            <a:br>
              <a:rPr lang="en-US" sz="2200" dirty="0"/>
            </a:br>
            <a:r>
              <a:rPr lang="en-US" sz="2200" dirty="0"/>
              <a:t>This Class has no prerequisites.  It is only a semester long and you will take the AP exam in the spring. Therefore, if you take the class in fall you will have six months in between the class and the AP exam.</a:t>
            </a:r>
            <a:br>
              <a:rPr lang="en-US" sz="2200" dirty="0"/>
            </a:br>
            <a:br>
              <a:rPr lang="en-US" sz="2200" dirty="0"/>
            </a:br>
            <a:br>
              <a:rPr lang="en-US" sz="2200" dirty="0"/>
            </a:br>
            <a:endParaRPr lang="en-US" sz="2200" dirty="0"/>
          </a:p>
        </p:txBody>
      </p:sp>
      <p:pic>
        <p:nvPicPr>
          <p:cNvPr id="5" name="Content Placeholder 4" descr="Illuminated San Francisco City Hall">
            <a:extLst>
              <a:ext uri="{FF2B5EF4-FFF2-40B4-BE49-F238E27FC236}">
                <a16:creationId xmlns:a16="http://schemas.microsoft.com/office/drawing/2014/main" id="{2CA57E3C-8F40-55DA-FC2B-C7D0FCF979EA}"/>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5895975" y="1608837"/>
            <a:ext cx="5457825" cy="3640326"/>
          </a:xfrm>
        </p:spPr>
      </p:pic>
      <p:cxnSp>
        <p:nvCxnSpPr>
          <p:cNvPr id="12" name="Straight Connector 11">
            <a:extLst>
              <a:ext uri="{FF2B5EF4-FFF2-40B4-BE49-F238E27FC236}">
                <a16:creationId xmlns:a16="http://schemas.microsoft.com/office/drawing/2014/main" id="{E8A66062-E0FE-4EE7-9840-EC05B87ACF4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1" y="4541520"/>
            <a:ext cx="5895754" cy="2310504"/>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A3B4C179-2540-4304-9C9C-2AAAA53EFDC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1" y="2988236"/>
            <a:ext cx="2418079" cy="3887694"/>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pic>
        <p:nvPicPr>
          <p:cNvPr id="11" name="Audio 10">
            <a:hlinkClick r:id="" action="ppaction://media"/>
            <a:extLst>
              <a:ext uri="{FF2B5EF4-FFF2-40B4-BE49-F238E27FC236}">
                <a16:creationId xmlns:a16="http://schemas.microsoft.com/office/drawing/2014/main" id="{78C8BF53-22F1-0E4D-D898-002D13935CA5}"/>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2929890753"/>
      </p:ext>
    </p:extLst>
  </p:cSld>
  <p:clrMapOvr>
    <a:masterClrMapping/>
  </p:clrMapOvr>
  <mc:AlternateContent xmlns:mc="http://schemas.openxmlformats.org/markup-compatibility/2006" xmlns:p14="http://schemas.microsoft.com/office/powerpoint/2010/main">
    <mc:Choice Requires="p14">
      <p:transition spd="slow" p14:dur="2000" advTm="42362"/>
    </mc:Choice>
    <mc:Fallback xmlns="">
      <p:transition spd="slow" advTm="423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1775E6C-9FE7-4AE4-ABE7-2568D95DEA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6F1D8699-067D-4768-9F87-3E302B3797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4BDADBF-AE92-60C7-3654-9FCAC945D4DA}"/>
              </a:ext>
            </a:extLst>
          </p:cNvPr>
          <p:cNvSpPr>
            <a:spLocks noGrp="1"/>
          </p:cNvSpPr>
          <p:nvPr>
            <p:ph type="title"/>
          </p:nvPr>
        </p:nvSpPr>
        <p:spPr>
          <a:xfrm>
            <a:off x="1129553" y="533401"/>
            <a:ext cx="8695167" cy="1677894"/>
          </a:xfrm>
        </p:spPr>
        <p:txBody>
          <a:bodyPr>
            <a:normAutofit/>
          </a:bodyPr>
          <a:lstStyle/>
          <a:p>
            <a:pPr algn="ctr"/>
            <a:r>
              <a:rPr lang="en-US" dirty="0"/>
              <a:t>Expectations</a:t>
            </a:r>
          </a:p>
        </p:txBody>
      </p:sp>
      <p:cxnSp>
        <p:nvCxnSpPr>
          <p:cNvPr id="12" name="Straight Connector 11">
            <a:extLst>
              <a:ext uri="{FF2B5EF4-FFF2-40B4-BE49-F238E27FC236}">
                <a16:creationId xmlns:a16="http://schemas.microsoft.com/office/drawing/2014/main" id="{E8A66062-E0FE-4EE7-9840-EC05B87ACF4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0"/>
            <a:ext cx="4358640" cy="53340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D082479-EBFD-346E-5BE0-FD686D92372B}"/>
              </a:ext>
            </a:extLst>
          </p:cNvPr>
          <p:cNvSpPr>
            <a:spLocks noGrp="1"/>
          </p:cNvSpPr>
          <p:nvPr>
            <p:ph idx="1"/>
          </p:nvPr>
        </p:nvSpPr>
        <p:spPr>
          <a:xfrm>
            <a:off x="1129554" y="2211294"/>
            <a:ext cx="9299688" cy="3869766"/>
          </a:xfrm>
        </p:spPr>
        <p:txBody>
          <a:bodyPr anchor="ctr">
            <a:normAutofit/>
          </a:bodyPr>
          <a:lstStyle/>
          <a:p>
            <a:r>
              <a:rPr lang="en-US" dirty="0"/>
              <a:t>There is a lot of reading required for this class.  The work load is quite a lot because we are fitting one year of material into a semester.  I would expect to spend at least an hour on this course a night outside of school.  Students will need to be able to analyze and interpret graph, charts and reading and be able to relate them back to the Constitution, required reading and court cases.  The AP exam is 55 questions and 4 essays.  You have 3 hours for the exam.  There are four essays which include: and argumentative essay, a concept application essay, a SCOTUS comparison essay and a Qualitative essay.  This is one of the hardest AP exams offered.  </a:t>
            </a:r>
          </a:p>
        </p:txBody>
      </p:sp>
      <p:cxnSp>
        <p:nvCxnSpPr>
          <p:cNvPr id="14" name="Straight Connector 13">
            <a:extLst>
              <a:ext uri="{FF2B5EF4-FFF2-40B4-BE49-F238E27FC236}">
                <a16:creationId xmlns:a16="http://schemas.microsoft.com/office/drawing/2014/main" id="{7A364443-B44B-44C9-B8C4-AED23CB6215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10633"/>
            <a:ext cx="1398104" cy="4450553"/>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B3087726-EFA7-48B6-8527-80902BB5587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10282519" y="-10633"/>
            <a:ext cx="1909481" cy="5054774"/>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84CA14D-52DC-4F3C-A1CE-235B99A179A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6502400" y="0"/>
            <a:ext cx="5689600" cy="163342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A3B4C179-2540-4304-9C9C-2AAAA53EFDC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0" y="5718313"/>
            <a:ext cx="5357757" cy="115032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5950BAB-F521-4A52-A263-D105789771E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779565" y="6033977"/>
            <a:ext cx="3412435" cy="834656"/>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pic>
        <p:nvPicPr>
          <p:cNvPr id="11" name="Audio 10">
            <a:hlinkClick r:id="" action="ppaction://media"/>
            <a:extLst>
              <a:ext uri="{FF2B5EF4-FFF2-40B4-BE49-F238E27FC236}">
                <a16:creationId xmlns:a16="http://schemas.microsoft.com/office/drawing/2014/main" id="{92C09F16-A50C-F060-0164-3CB0C1CA8165}"/>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1981981917"/>
      </p:ext>
    </p:extLst>
  </p:cSld>
  <p:clrMapOvr>
    <a:masterClrMapping/>
  </p:clrMapOvr>
  <mc:AlternateContent xmlns:mc="http://schemas.openxmlformats.org/markup-compatibility/2006" xmlns:p14="http://schemas.microsoft.com/office/powerpoint/2010/main">
    <mc:Choice Requires="p14">
      <p:transition spd="slow" p14:dur="2000" advTm="86443"/>
    </mc:Choice>
    <mc:Fallback xmlns="">
      <p:transition spd="slow" advTm="8644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4849D9-A3C5-FC8C-48F1-0AACBBCB8511}"/>
            </a:ext>
          </a:extLst>
        </p:cNvPr>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EC72639-19CC-C6E8-ECB6-6B87DCC5C1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81B2E0B1-42F8-3D4A-9105-839EB2D581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F2D9EC6-9E1D-E457-1955-F49C064197FC}"/>
              </a:ext>
            </a:extLst>
          </p:cNvPr>
          <p:cNvSpPr>
            <a:spLocks noGrp="1"/>
          </p:cNvSpPr>
          <p:nvPr>
            <p:ph type="title"/>
          </p:nvPr>
        </p:nvSpPr>
        <p:spPr>
          <a:xfrm>
            <a:off x="1129553" y="533401"/>
            <a:ext cx="8695167" cy="1677894"/>
          </a:xfrm>
        </p:spPr>
        <p:txBody>
          <a:bodyPr>
            <a:normAutofit/>
          </a:bodyPr>
          <a:lstStyle/>
          <a:p>
            <a:pPr algn="ctr"/>
            <a:r>
              <a:rPr lang="en-US" dirty="0"/>
              <a:t>Fees and Types of Grades</a:t>
            </a:r>
          </a:p>
        </p:txBody>
      </p:sp>
      <p:cxnSp>
        <p:nvCxnSpPr>
          <p:cNvPr id="12" name="Straight Connector 11">
            <a:extLst>
              <a:ext uri="{FF2B5EF4-FFF2-40B4-BE49-F238E27FC236}">
                <a16:creationId xmlns:a16="http://schemas.microsoft.com/office/drawing/2014/main" id="{38D7D8C0-01E7-A04E-1AE9-263BEBFBA30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0"/>
            <a:ext cx="4358640" cy="53340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074B4C6-929A-BC1D-5C51-FF6F3AA44A8C}"/>
              </a:ext>
            </a:extLst>
          </p:cNvPr>
          <p:cNvSpPr>
            <a:spLocks noGrp="1"/>
          </p:cNvSpPr>
          <p:nvPr>
            <p:ph idx="1"/>
          </p:nvPr>
        </p:nvSpPr>
        <p:spPr>
          <a:xfrm>
            <a:off x="1129554" y="2211294"/>
            <a:ext cx="9299688" cy="3869766"/>
          </a:xfrm>
        </p:spPr>
        <p:txBody>
          <a:bodyPr anchor="ctr">
            <a:normAutofit/>
          </a:bodyPr>
          <a:lstStyle/>
          <a:p>
            <a:r>
              <a:rPr lang="en-US" dirty="0"/>
              <a:t>There are no fees for this course.  </a:t>
            </a:r>
          </a:p>
          <a:p>
            <a:r>
              <a:rPr lang="en-US" dirty="0"/>
              <a:t>Major Grades- consist or tests with essay, projects and occasionally guided reading packets</a:t>
            </a:r>
          </a:p>
          <a:p>
            <a:r>
              <a:rPr lang="en-US" dirty="0"/>
              <a:t>Minor Grades- vocabulary quizzes, content quizzes and guided reading packets</a:t>
            </a:r>
          </a:p>
          <a:p>
            <a:r>
              <a:rPr lang="en-US" dirty="0"/>
              <a:t>Practice grades- readings, content practice.</a:t>
            </a:r>
          </a:p>
          <a:p>
            <a:r>
              <a:rPr lang="en-US" dirty="0"/>
              <a:t>Please feel free to email questions to schindlerj@fultonschools.org</a:t>
            </a:r>
          </a:p>
        </p:txBody>
      </p:sp>
      <p:cxnSp>
        <p:nvCxnSpPr>
          <p:cNvPr id="14" name="Straight Connector 13">
            <a:extLst>
              <a:ext uri="{FF2B5EF4-FFF2-40B4-BE49-F238E27FC236}">
                <a16:creationId xmlns:a16="http://schemas.microsoft.com/office/drawing/2014/main" id="{F18E1696-128E-5B11-B713-C2D145ACEF9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10633"/>
            <a:ext cx="1398104" cy="4450553"/>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3F0D0365-802C-350E-C6C8-501A36D7BC6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10282519" y="-10633"/>
            <a:ext cx="1909481" cy="5054774"/>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6B8614B2-AB50-66E5-EF9E-A7B2CFCB01D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6502400" y="0"/>
            <a:ext cx="5689600" cy="163342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4AFF8156-BF17-E4C6-0A12-7F028F2E8F4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0" y="5718313"/>
            <a:ext cx="5357757" cy="115032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679C0E77-FBE5-D566-A79F-9B77ED9DFAE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779565" y="6033977"/>
            <a:ext cx="3412435" cy="834656"/>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pic>
        <p:nvPicPr>
          <p:cNvPr id="13" name="Audio 12">
            <a:hlinkClick r:id="" action="ppaction://media"/>
            <a:extLst>
              <a:ext uri="{FF2B5EF4-FFF2-40B4-BE49-F238E27FC236}">
                <a16:creationId xmlns:a16="http://schemas.microsoft.com/office/drawing/2014/main" id="{ED5952AD-8477-1C09-6680-52D11460B8A2}"/>
              </a:ext>
            </a:extLst>
          </p:cNvPr>
          <p:cNvPicPr>
            <a:picLocks noChangeAspect="1"/>
          </p:cNvPicPr>
          <p:nvPr>
            <a:audioFile r:link="rId2"/>
            <p:extLst>
              <p:ext uri="{DAA4B4D4-6D71-4841-9C94-3DE7FCFB9230}">
                <p14:media xmlns:p14="http://schemas.microsoft.com/office/powerpoint/2010/main" r:embed="rId1"/>
              </p:ext>
            </p:extLst>
          </p:nvPr>
        </p:nvPicPr>
        <p:blipFill>
          <a:blip r:embed="rId4"/>
          <a:srcRect l="-203125" t="-203125" r="-203125" b="-203125"/>
          <a:stretch>
            <a:fillRect/>
          </a:stretch>
        </p:blipFill>
        <p:spPr>
          <a:xfrm>
            <a:off x="10052304" y="4718304"/>
            <a:ext cx="2057400" cy="2057400"/>
          </a:xfrm>
          <a:prstGeom prst="ellipse">
            <a:avLst/>
          </a:prstGeom>
        </p:spPr>
      </p:pic>
    </p:spTree>
    <p:extLst>
      <p:ext uri="{BB962C8B-B14F-4D97-AF65-F5344CB8AC3E}">
        <p14:creationId xmlns:p14="http://schemas.microsoft.com/office/powerpoint/2010/main" val="701217423"/>
      </p:ext>
    </p:extLst>
  </p:cSld>
  <p:clrMapOvr>
    <a:masterClrMapping/>
  </p:clrMapOvr>
  <mc:AlternateContent xmlns:mc="http://schemas.openxmlformats.org/markup-compatibility/2006" xmlns:p14="http://schemas.microsoft.com/office/powerpoint/2010/main">
    <mc:Choice Requires="p14">
      <p:transition spd="slow" p14:dur="2000" advTm="88114"/>
    </mc:Choice>
    <mc:Fallback xmlns="">
      <p:transition spd="slow" advTm="881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3"/>
                </p:tgtEl>
              </p:cMediaNode>
            </p:audio>
          </p:childTnLst>
        </p:cTn>
      </p:par>
    </p:tnLst>
  </p:timing>
</p:sld>
</file>

<file path=ppt/theme/theme1.xml><?xml version="1.0" encoding="utf-8"?>
<a:theme xmlns:a="http://schemas.openxmlformats.org/drawingml/2006/main" name="AngleLinesVTI">
  <a:themeElements>
    <a:clrScheme name="AnalogousFromRegularSeedRightStep">
      <a:dk1>
        <a:srgbClr val="000000"/>
      </a:dk1>
      <a:lt1>
        <a:srgbClr val="FFFFFF"/>
      </a:lt1>
      <a:dk2>
        <a:srgbClr val="412724"/>
      </a:dk2>
      <a:lt2>
        <a:srgbClr val="E2E8E4"/>
      </a:lt2>
      <a:accent1>
        <a:srgbClr val="D739AE"/>
      </a:accent1>
      <a:accent2>
        <a:srgbClr val="C5275A"/>
      </a:accent2>
      <a:accent3>
        <a:srgbClr val="D74839"/>
      </a:accent3>
      <a:accent4>
        <a:srgbClr val="C57827"/>
      </a:accent4>
      <a:accent5>
        <a:srgbClr val="B0A72F"/>
      </a:accent5>
      <a:accent6>
        <a:srgbClr val="81B223"/>
      </a:accent6>
      <a:hlink>
        <a:srgbClr val="31944B"/>
      </a:hlink>
      <a:folHlink>
        <a:srgbClr val="7F7F7F"/>
      </a:folHlink>
    </a:clrScheme>
    <a:fontScheme name="Walbaum Light Univers Light">
      <a:majorFont>
        <a:latin typeface="Walbaum Display Light"/>
        <a:ea typeface=""/>
        <a:cs typeface=""/>
      </a:majorFont>
      <a:minorFont>
        <a:latin typeface="Univers Condensed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ngleLinesVTI" id="{BC1FC193-C72F-4761-9899-1105EDF6BAE8}" vid="{64612625-F022-44B7-B9FA-9D26DEDBDC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75</TotalTime>
  <Words>291</Words>
  <Application>Microsoft Office PowerPoint</Application>
  <PresentationFormat>Widescreen</PresentationFormat>
  <Paragraphs>13</Paragraphs>
  <Slides>4</Slides>
  <Notes>1</Notes>
  <HiddenSlides>0</HiddenSlides>
  <MMClips>4</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AngleLinesVTI</vt:lpstr>
      <vt:lpstr>In AP United States Government and Politics, you'll examine the relationships between the president, Congress, and the Supreme Court, and explore how different political ideologies and  opinions shape American Politics.</vt:lpstr>
      <vt:lpstr>Prerequisites and Expectations     This Class has no prerequisites.  It is only a semester long and you will take the AP exam in the spring. Therefore, if you take the class in fall you will have six months in between the class and the AP exam.   </vt:lpstr>
      <vt:lpstr>Expectations</vt:lpstr>
      <vt:lpstr>Fees and Types of Grades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Schindler, Jill</dc:creator>
  <cp:lastModifiedBy>Schindler, Jill</cp:lastModifiedBy>
  <cp:revision>3</cp:revision>
  <dcterms:created xsi:type="dcterms:W3CDTF">2025-01-13T20:11:51Z</dcterms:created>
  <dcterms:modified xsi:type="dcterms:W3CDTF">2026-01-12T15:48:06Z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0ee3c538-ec52-435f-ae58-017644bd9513_Enabled">
    <vt:lpwstr>true</vt:lpwstr>
  </property>
  <property fmtid="{D5CDD505-2E9C-101B-9397-08002B2CF9AE}" pid="3" name="MSIP_Label_0ee3c538-ec52-435f-ae58-017644bd9513_SetDate">
    <vt:lpwstr>2025-01-13T20:18:46Z</vt:lpwstr>
  </property>
  <property fmtid="{D5CDD505-2E9C-101B-9397-08002B2CF9AE}" pid="4" name="MSIP_Label_0ee3c538-ec52-435f-ae58-017644bd9513_Method">
    <vt:lpwstr>Standard</vt:lpwstr>
  </property>
  <property fmtid="{D5CDD505-2E9C-101B-9397-08002B2CF9AE}" pid="5" name="MSIP_Label_0ee3c538-ec52-435f-ae58-017644bd9513_Name">
    <vt:lpwstr>0ee3c538-ec52-435f-ae58-017644bd9513</vt:lpwstr>
  </property>
  <property fmtid="{D5CDD505-2E9C-101B-9397-08002B2CF9AE}" pid="6" name="MSIP_Label_0ee3c538-ec52-435f-ae58-017644bd9513_SiteId">
    <vt:lpwstr>0cdcb198-8169-4b70-ba9f-da7e3ba700c2</vt:lpwstr>
  </property>
  <property fmtid="{D5CDD505-2E9C-101B-9397-08002B2CF9AE}" pid="7" name="MSIP_Label_0ee3c538-ec52-435f-ae58-017644bd9513_ActionId">
    <vt:lpwstr>df570767-5fb9-4532-be35-14916651fb7e</vt:lpwstr>
  </property>
  <property fmtid="{D5CDD505-2E9C-101B-9397-08002B2CF9AE}" pid="8" name="MSIP_Label_0ee3c538-ec52-435f-ae58-017644bd9513_ContentBits">
    <vt:lpwstr>0</vt:lpwstr>
  </property>
</Properties>
</file>