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F8B56D3-7034-4FC2-9572-70F207EA440E}" type="datetimeFigureOut">
              <a:rPr lang="en-US" smtClean="0"/>
              <a:t>8/12/2013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87C1684-3F34-4581-9801-AE3F36F75DB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Standards </a:t>
            </a:r>
            <a:r>
              <a:rPr lang="en-US" dirty="0" err="1" smtClean="0"/>
              <a:t>Gradebook</a:t>
            </a:r>
            <a:r>
              <a:rPr lang="en-US" dirty="0" smtClean="0"/>
              <a:t>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3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customize with widgets</a:t>
            </a:r>
          </a:p>
          <a:p>
            <a:r>
              <a:rPr lang="en-US" dirty="0" smtClean="0"/>
              <a:t>Can move windows around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“Dashboard” Style Home Page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9" y="2819400"/>
            <a:ext cx="7682125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41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this menu to access your </a:t>
            </a:r>
            <a:r>
              <a:rPr lang="en-US" dirty="0" err="1" smtClean="0"/>
              <a:t>gradebook</a:t>
            </a:r>
            <a:r>
              <a:rPr lang="en-US" dirty="0" smtClean="0"/>
              <a:t> and attendance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Access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35337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37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Name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Alert Legend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Student Indicators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Daily Attendance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1" y="2057400"/>
            <a:ext cx="77041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971800"/>
            <a:ext cx="37338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74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 Seats</a:t>
            </a:r>
          </a:p>
          <a:p>
            <a:pPr lvl="1"/>
            <a:r>
              <a:rPr lang="en-US" dirty="0" smtClean="0"/>
              <a:t>Create number of rows and sets per row</a:t>
            </a:r>
          </a:p>
          <a:p>
            <a:pPr lvl="1"/>
            <a:r>
              <a:rPr lang="en-US" dirty="0" smtClean="0"/>
              <a:t>Can auto assign seats or manually assign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Take Attendance by Seating Chart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Daily Attendance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86175"/>
            <a:ext cx="77041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8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Classes &gt; Class Options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Classes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791" y="2057400"/>
            <a:ext cx="35337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3105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Profile – Demographic information</a:t>
            </a:r>
          </a:p>
          <a:p>
            <a:r>
              <a:rPr lang="en-US" dirty="0" smtClean="0"/>
              <a:t>Class Summary – Grade information</a:t>
            </a:r>
          </a:p>
          <a:p>
            <a:r>
              <a:rPr lang="en-US" dirty="0" smtClean="0"/>
              <a:t>Schedule</a:t>
            </a:r>
          </a:p>
          <a:p>
            <a:r>
              <a:rPr lang="en-US" dirty="0" smtClean="0"/>
              <a:t>Discipline – Referrals entered by you.  Can add a referral here.</a:t>
            </a:r>
          </a:p>
          <a:p>
            <a:r>
              <a:rPr lang="en-US" dirty="0" smtClean="0"/>
              <a:t>Family Access History – Can see when parents have logged in.</a:t>
            </a:r>
          </a:p>
          <a:p>
            <a:r>
              <a:rPr lang="en-US" dirty="0" smtClean="0"/>
              <a:t>Information Report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Students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95800"/>
            <a:ext cx="35337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3792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Students – icon beside student name will display demographic information.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Gradebook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40427"/>
            <a:ext cx="3048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62288"/>
            <a:ext cx="710406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876800"/>
            <a:ext cx="36671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716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on the name of the Skill across top to enter value for all students for this particular skill.  Can Mass Assign.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Gradebook</a:t>
            </a:r>
            <a:r>
              <a:rPr lang="en-US" dirty="0" smtClean="0"/>
              <a:t> - Skills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23241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67125"/>
            <a:ext cx="34099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82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</a:t>
            </a:r>
            <a:r>
              <a:rPr lang="en-US" dirty="0"/>
              <a:t>on name of student, then Score Skills, to assign </a:t>
            </a:r>
            <a:r>
              <a:rPr lang="en-US" dirty="0" smtClean="0"/>
              <a:t>a score to all </a:t>
            </a:r>
            <a:r>
              <a:rPr lang="en-US" dirty="0"/>
              <a:t>skills for this </a:t>
            </a:r>
            <a:r>
              <a:rPr lang="en-US" dirty="0" smtClean="0"/>
              <a:t>student.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Gradebook</a:t>
            </a:r>
            <a:r>
              <a:rPr lang="en-US" dirty="0" smtClean="0"/>
              <a:t> - Skills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524125"/>
            <a:ext cx="674211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13" y="4495800"/>
            <a:ext cx="7037387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3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how you want student names/information displayed in your </a:t>
            </a:r>
            <a:r>
              <a:rPr lang="en-US" dirty="0" err="1" smtClean="0"/>
              <a:t>gradebook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Options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38400"/>
            <a:ext cx="23241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69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Roster</a:t>
            </a:r>
          </a:p>
          <a:p>
            <a:pPr lvl="1"/>
            <a:r>
              <a:rPr lang="en-US" dirty="0" smtClean="0"/>
              <a:t>Skyward templates or create your own</a:t>
            </a:r>
          </a:p>
          <a:p>
            <a:pPr lvl="1"/>
            <a:r>
              <a:rPr lang="en-US" dirty="0" smtClean="0"/>
              <a:t>Choose information you </a:t>
            </a:r>
          </a:p>
          <a:p>
            <a:pPr marL="393192" lvl="1" indent="0">
              <a:buNone/>
            </a:pPr>
            <a:r>
              <a:rPr lang="en-US" dirty="0"/>
              <a:t> </a:t>
            </a:r>
            <a:r>
              <a:rPr lang="en-US" dirty="0" smtClean="0"/>
              <a:t>  want to display on the </a:t>
            </a:r>
          </a:p>
          <a:p>
            <a:pPr marL="393192" lvl="1" indent="0">
              <a:buNone/>
            </a:pPr>
            <a:r>
              <a:rPr lang="en-US" dirty="0"/>
              <a:t> </a:t>
            </a:r>
            <a:r>
              <a:rPr lang="en-US" dirty="0" smtClean="0"/>
              <a:t>  report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14" y="4443807"/>
            <a:ext cx="8410575" cy="187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51807"/>
            <a:ext cx="4303008" cy="208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87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Other Access &gt; Message Center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Can post to Family Access</a:t>
            </a:r>
          </a:p>
          <a:p>
            <a:r>
              <a:rPr lang="en-US" dirty="0" smtClean="0"/>
              <a:t>Can send email to guardians</a:t>
            </a:r>
          </a:p>
          <a:p>
            <a:r>
              <a:rPr lang="en-US" dirty="0" smtClean="0"/>
              <a:t>Can select which students will receive message</a:t>
            </a:r>
          </a:p>
          <a:p>
            <a:r>
              <a:rPr lang="en-US" dirty="0" smtClean="0"/>
              <a:t>Can add attachments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Center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905000"/>
            <a:ext cx="254317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2" y="2060864"/>
            <a:ext cx="1070965" cy="91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2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WFISD homepage &gt; </a:t>
            </a:r>
            <a:r>
              <a:rPr lang="en-US" dirty="0" smtClean="0"/>
              <a:t>Departments &gt; Information </a:t>
            </a:r>
            <a:r>
              <a:rPr lang="en-US" dirty="0" smtClean="0"/>
              <a:t>Technology </a:t>
            </a:r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Enterprise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Gradebook</a:t>
            </a:r>
            <a:r>
              <a:rPr lang="en-US" dirty="0" smtClean="0"/>
              <a:t> Documentation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60102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86" y="2362200"/>
            <a:ext cx="20955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83157"/>
            <a:ext cx="1527377" cy="295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800"/>
            <a:ext cx="26955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91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</TotalTime>
  <Words>246</Words>
  <Application>Microsoft Office PowerPoint</Application>
  <PresentationFormat>On-screen Show (4:3)</PresentationFormat>
  <Paragraphs>73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Standards Gradebook Training</vt:lpstr>
      <vt:lpstr>New “Dashboard” Style Home Page</vt:lpstr>
      <vt:lpstr>Teacher Access</vt:lpstr>
      <vt:lpstr>Post Daily Attendance</vt:lpstr>
      <vt:lpstr>Post Daily Attendance</vt:lpstr>
      <vt:lpstr>My Classes</vt:lpstr>
      <vt:lpstr>My Students</vt:lpstr>
      <vt:lpstr>My Gradebook</vt:lpstr>
      <vt:lpstr>My Gradebook - Skills</vt:lpstr>
      <vt:lpstr>My Gradebook - Skills</vt:lpstr>
      <vt:lpstr>Display Options</vt:lpstr>
      <vt:lpstr>Reports</vt:lpstr>
      <vt:lpstr>Message Center</vt:lpstr>
      <vt:lpstr>Gradebook Documentation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Standards Gradebook Training</dc:title>
  <dc:creator>Carissa Fisher</dc:creator>
  <cp:lastModifiedBy>Carissa Fisher</cp:lastModifiedBy>
  <cp:revision>10</cp:revision>
  <dcterms:created xsi:type="dcterms:W3CDTF">2013-08-08T18:15:56Z</dcterms:created>
  <dcterms:modified xsi:type="dcterms:W3CDTF">2013-08-12T14:30:45Z</dcterms:modified>
</cp:coreProperties>
</file>