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74" r:id="rId13"/>
    <p:sldId id="275" r:id="rId14"/>
    <p:sldId id="268" r:id="rId15"/>
    <p:sldId id="269" r:id="rId16"/>
    <p:sldId id="270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4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1A0504-3423-47C4-A18F-4458BA37E406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D9881C3-632C-4968-998A-B200466C49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A0504-3423-47C4-A18F-4458BA37E406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9881C3-632C-4968-998A-B200466C495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A0504-3423-47C4-A18F-4458BA37E406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9881C3-632C-4968-998A-B200466C495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A0504-3423-47C4-A18F-4458BA37E406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9881C3-632C-4968-998A-B200466C495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A0504-3423-47C4-A18F-4458BA37E406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9881C3-632C-4968-998A-B200466C495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A0504-3423-47C4-A18F-4458BA37E406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9881C3-632C-4968-998A-B200466C495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A0504-3423-47C4-A18F-4458BA37E406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9881C3-632C-4968-998A-B200466C49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61A0504-3423-47C4-A18F-4458BA37E406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9881C3-632C-4968-998A-B200466C495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1A0504-3423-47C4-A18F-4458BA37E406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D9881C3-632C-4968-998A-B200466C495A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A0504-3423-47C4-A18F-4458BA37E406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9881C3-632C-4968-998A-B200466C49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1A0504-3423-47C4-A18F-4458BA37E406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9881C3-632C-4968-998A-B200466C495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61A0504-3423-47C4-A18F-4458BA37E406}" type="datetimeFigureOut">
              <a:rPr lang="en-US" smtClean="0"/>
              <a:t>8/13/2013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D9881C3-632C-4968-998A-B200466C495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New Teacher </a:t>
            </a:r>
            <a:r>
              <a:rPr lang="en-US" dirty="0" err="1" smtClean="0"/>
              <a:t>Gradebook</a:t>
            </a:r>
            <a:r>
              <a:rPr lang="en-US" dirty="0" smtClean="0"/>
              <a:t> Training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960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customize with widgets</a:t>
            </a:r>
          </a:p>
          <a:p>
            <a:r>
              <a:rPr lang="en-US" dirty="0" smtClean="0"/>
              <a:t>Can move windows around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“Dashboard” Style Home Page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39" y="2819400"/>
            <a:ext cx="7682125" cy="27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695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this menu to access your </a:t>
            </a:r>
            <a:r>
              <a:rPr lang="en-US" dirty="0" err="1" smtClean="0"/>
              <a:t>gradebook</a:t>
            </a:r>
            <a:r>
              <a:rPr lang="en-US" dirty="0" smtClean="0"/>
              <a:t> and attendance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Teacher Access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95600"/>
            <a:ext cx="3533775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4791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en-US" dirty="0" smtClean="0"/>
              <a:t>By Name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Alert Legend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Student Indicators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 Daily Attendance</a:t>
            </a:r>
            <a:endParaRPr 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057400"/>
            <a:ext cx="7808913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352800"/>
            <a:ext cx="3733800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4474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Assign Seats</a:t>
            </a:r>
          </a:p>
          <a:p>
            <a:pPr lvl="1"/>
            <a:r>
              <a:rPr lang="en-US" dirty="0" smtClean="0"/>
              <a:t>Create number of rows and seats per row</a:t>
            </a:r>
          </a:p>
          <a:p>
            <a:pPr lvl="1"/>
            <a:r>
              <a:rPr lang="en-US" dirty="0" smtClean="0"/>
              <a:t>Can auto assign seats or manually assign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Take Attendance By Seating Chart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 Daily Attendance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36" y="3886200"/>
            <a:ext cx="7808913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0466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50818"/>
            <a:ext cx="8229600" cy="4525963"/>
          </a:xfrm>
        </p:spPr>
        <p:txBody>
          <a:bodyPr/>
          <a:lstStyle/>
          <a:p>
            <a:r>
              <a:rPr lang="en-US" dirty="0" smtClean="0"/>
              <a:t>My Classes &gt; Class Options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Classes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05000"/>
            <a:ext cx="3533775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155" y="4686300"/>
            <a:ext cx="70850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792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690872"/>
          </a:xfrm>
        </p:spPr>
        <p:txBody>
          <a:bodyPr>
            <a:normAutofit/>
          </a:bodyPr>
          <a:lstStyle/>
          <a:p>
            <a:r>
              <a:rPr lang="en-US" dirty="0" smtClean="0"/>
              <a:t>Profile – Demographic information</a:t>
            </a:r>
          </a:p>
          <a:p>
            <a:r>
              <a:rPr lang="en-US" dirty="0" smtClean="0"/>
              <a:t>Class Summary – Grade information</a:t>
            </a:r>
          </a:p>
          <a:p>
            <a:r>
              <a:rPr lang="en-US" dirty="0" smtClean="0"/>
              <a:t>Schedule</a:t>
            </a:r>
          </a:p>
          <a:p>
            <a:r>
              <a:rPr lang="en-US" dirty="0" smtClean="0"/>
              <a:t>Discipline – Referrals entered by you.  Can add a referral here.</a:t>
            </a:r>
          </a:p>
          <a:p>
            <a:r>
              <a:rPr lang="en-US" dirty="0" smtClean="0"/>
              <a:t>Family Access History – Can see when parents have logged in.</a:t>
            </a:r>
          </a:p>
          <a:p>
            <a:r>
              <a:rPr lang="en-US" dirty="0" smtClean="0"/>
              <a:t>Information Report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Students</a:t>
            </a:r>
            <a:endParaRPr lang="en-US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467657"/>
            <a:ext cx="353377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178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Students – icon beside student name will display demographic information.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</a:t>
            </a:r>
            <a:r>
              <a:rPr lang="en-US" dirty="0" err="1"/>
              <a:t>Gradebook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18" y="1447800"/>
            <a:ext cx="3047619" cy="1485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18" y="3047999"/>
            <a:ext cx="7075487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5173807"/>
            <a:ext cx="268605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4141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382000" cy="4525963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Choose category – if teaching elective course and no </a:t>
            </a:r>
            <a:r>
              <a:rPr lang="en-US" smtClean="0"/>
              <a:t>categories are setup</a:t>
            </a:r>
            <a:r>
              <a:rPr lang="en-US" dirty="0" smtClean="0"/>
              <a:t>, let me know.</a:t>
            </a:r>
          </a:p>
          <a:p>
            <a:r>
              <a:rPr lang="en-US" dirty="0" smtClean="0"/>
              <a:t>Description – Name of assignment.</a:t>
            </a:r>
          </a:p>
          <a:p>
            <a:r>
              <a:rPr lang="en-US" dirty="0" smtClean="0"/>
              <a:t>Assign Date – Must be within reporting period.</a:t>
            </a:r>
          </a:p>
          <a:p>
            <a:r>
              <a:rPr lang="en-US" dirty="0" smtClean="0"/>
              <a:t>Due Date – Must be within reporting period.</a:t>
            </a:r>
          </a:p>
          <a:p>
            <a:r>
              <a:rPr lang="en-US" dirty="0" smtClean="0"/>
              <a:t>Max Score</a:t>
            </a:r>
          </a:p>
          <a:p>
            <a:r>
              <a:rPr lang="en-US" dirty="0" smtClean="0"/>
              <a:t>Post to Family Access – This must be checked for assignment to show in Family Access.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My </a:t>
            </a:r>
            <a:r>
              <a:rPr lang="en-US" dirty="0" err="1" smtClean="0"/>
              <a:t>Gradebook</a:t>
            </a:r>
            <a:r>
              <a:rPr lang="en-US" dirty="0" smtClean="0"/>
              <a:t> – Add Assignments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0"/>
            <a:ext cx="2202656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5835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Attach – can add attachments to be viewable in Family/Student Access.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Options – can create online assignments.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My </a:t>
            </a:r>
            <a:r>
              <a:rPr lang="en-US" dirty="0" err="1" smtClean="0"/>
              <a:t>Gradebook</a:t>
            </a:r>
            <a:r>
              <a:rPr lang="en-US" dirty="0" smtClean="0"/>
              <a:t> – Add Assignments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428874"/>
            <a:ext cx="1676400" cy="1057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6535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addin</a:t>
            </a:r>
            <a:r>
              <a:rPr lang="en-US" dirty="0" smtClean="0"/>
              <a:t>g assignment &gt; Save and Score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Scoring Assignments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057400"/>
            <a:ext cx="6934200" cy="2737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0829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Score Entry screen</a:t>
            </a:r>
          </a:p>
          <a:p>
            <a:pPr lvl="1"/>
            <a:r>
              <a:rPr lang="en-US" dirty="0" smtClean="0"/>
              <a:t>Add grades for all students for this assignment</a:t>
            </a:r>
          </a:p>
          <a:p>
            <a:pPr lvl="1"/>
            <a:r>
              <a:rPr lang="en-US" dirty="0" smtClean="0"/>
              <a:t>Can mass assign a grade for all students</a:t>
            </a:r>
          </a:p>
          <a:p>
            <a:pPr marL="393192" lvl="1" indent="0">
              <a:buNone/>
            </a:pPr>
            <a:endParaRPr lang="en-US" dirty="0"/>
          </a:p>
          <a:p>
            <a:pPr marL="137160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Scoring Assignments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834736"/>
            <a:ext cx="7010400" cy="3287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1170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Quick Scoring</a:t>
            </a:r>
          </a:p>
          <a:p>
            <a:pPr lvl="1"/>
            <a:r>
              <a:rPr lang="en-US" dirty="0" smtClean="0"/>
              <a:t>Can add scores for all students for all assignments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Scoring Assignments – Quick Scoring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91" y="2630632"/>
            <a:ext cx="7694613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838" y="3733800"/>
            <a:ext cx="2600325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0954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Assignments &gt; List Assignments</a:t>
            </a:r>
          </a:p>
          <a:p>
            <a:r>
              <a:rPr lang="en-US" dirty="0" smtClean="0"/>
              <a:t>Delete assignment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This will delete the assignment and all scores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Edit/Delete Assignments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524000"/>
            <a:ext cx="17049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590800"/>
            <a:ext cx="718026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343400"/>
            <a:ext cx="4943475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907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Student Display - Choose how you want student names/information displayed in your </a:t>
            </a:r>
            <a:r>
              <a:rPr lang="en-US" dirty="0" err="1" smtClean="0"/>
              <a:t>gradebook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smtClean="0"/>
              <a:t>Assignment Display – information about assignments that you want to display</a:t>
            </a:r>
          </a:p>
          <a:p>
            <a:r>
              <a:rPr lang="en-US" dirty="0" smtClean="0"/>
              <a:t>Grade Period Display – information about grading periods you want to display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Display Options</a:t>
            </a:r>
            <a:endParaRPr lang="en-US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572000"/>
            <a:ext cx="2514600" cy="154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6692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 Roster</a:t>
            </a:r>
          </a:p>
          <a:p>
            <a:pPr lvl="1"/>
            <a:r>
              <a:rPr lang="en-US" dirty="0" smtClean="0"/>
              <a:t>Skyward templates or create your own</a:t>
            </a:r>
          </a:p>
          <a:p>
            <a:pPr lvl="1"/>
            <a:r>
              <a:rPr lang="en-US" dirty="0" smtClean="0"/>
              <a:t>Choose information you want to display on the report</a:t>
            </a:r>
          </a:p>
          <a:p>
            <a:r>
              <a:rPr lang="en-US" dirty="0" smtClean="0"/>
              <a:t>Grade Sheet report – printout of screen in </a:t>
            </a:r>
            <a:r>
              <a:rPr lang="en-US" dirty="0" err="1" smtClean="0"/>
              <a:t>gradebook</a:t>
            </a:r>
            <a:endParaRPr lang="en-US" dirty="0"/>
          </a:p>
          <a:p>
            <a:r>
              <a:rPr lang="en-US" dirty="0" smtClean="0"/>
              <a:t>Progress Summary – all students, name and current grade</a:t>
            </a:r>
          </a:p>
          <a:p>
            <a:r>
              <a:rPr lang="en-US" dirty="0" smtClean="0"/>
              <a:t>Progress Detail – assignments and grades, one sheet per student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129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00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Other Access &gt; Message Center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Can post to Family Access</a:t>
            </a:r>
          </a:p>
          <a:p>
            <a:r>
              <a:rPr lang="en-US" dirty="0" smtClean="0"/>
              <a:t>Can send email to guardians</a:t>
            </a:r>
          </a:p>
          <a:p>
            <a:r>
              <a:rPr lang="en-US" dirty="0" smtClean="0"/>
              <a:t>Can select which students will receive message</a:t>
            </a:r>
          </a:p>
          <a:p>
            <a:r>
              <a:rPr lang="en-US" dirty="0" smtClean="0"/>
              <a:t>Can add attachments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 Center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1905000"/>
            <a:ext cx="2543175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662" y="2060864"/>
            <a:ext cx="1070965" cy="91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847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WFISD homepage &gt; Departments &gt; Information Technology </a:t>
            </a:r>
          </a:p>
          <a:p>
            <a:endParaRPr lang="en-US" dirty="0"/>
          </a:p>
          <a:p>
            <a:pPr marL="109728" indent="0">
              <a:buNone/>
            </a:pP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Enterprise Systems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Gradebook</a:t>
            </a:r>
            <a:r>
              <a:rPr lang="en-US" dirty="0" smtClean="0"/>
              <a:t> Documentation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362200"/>
            <a:ext cx="6010275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886" y="2362200"/>
            <a:ext cx="2095500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783157"/>
            <a:ext cx="1527377" cy="2956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495800"/>
            <a:ext cx="2695575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04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485</TotalTime>
  <Words>399</Words>
  <Application>Microsoft Office PowerPoint</Application>
  <PresentationFormat>On-screen Show (4:3)</PresentationFormat>
  <Paragraphs>116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Concourse</vt:lpstr>
      <vt:lpstr>New Teacher Gradebook Training</vt:lpstr>
      <vt:lpstr>New “Dashboard” Style Home Page</vt:lpstr>
      <vt:lpstr>Teacher Access</vt:lpstr>
      <vt:lpstr>Post Daily Attendance</vt:lpstr>
      <vt:lpstr>Post Daily Attendance</vt:lpstr>
      <vt:lpstr>My Classes</vt:lpstr>
      <vt:lpstr>My Students</vt:lpstr>
      <vt:lpstr>My Gradebook</vt:lpstr>
      <vt:lpstr>My Gradebook – Add Assignments</vt:lpstr>
      <vt:lpstr>My Gradebook – Add Assignments</vt:lpstr>
      <vt:lpstr>Scoring Assignments</vt:lpstr>
      <vt:lpstr>Scoring Assignments</vt:lpstr>
      <vt:lpstr>Scoring Assignments – Quick Scoring</vt:lpstr>
      <vt:lpstr>Edit/Delete Assignments</vt:lpstr>
      <vt:lpstr>Display Options</vt:lpstr>
      <vt:lpstr>Reports</vt:lpstr>
      <vt:lpstr>Message Center</vt:lpstr>
      <vt:lpstr>Gradebook Documentation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Teacher Gradebook Training</dc:title>
  <dc:creator>Carissa Fisher</dc:creator>
  <cp:lastModifiedBy>Carissa Fisher</cp:lastModifiedBy>
  <cp:revision>17</cp:revision>
  <dcterms:created xsi:type="dcterms:W3CDTF">2013-08-07T13:50:56Z</dcterms:created>
  <dcterms:modified xsi:type="dcterms:W3CDTF">2013-08-13T18:57:08Z</dcterms:modified>
</cp:coreProperties>
</file>