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9"/>
  </p:sldMasterIdLst>
  <p:notesMasterIdLst>
    <p:notesMasterId r:id="rId25"/>
  </p:notesMasterIdLst>
  <p:sldIdLst>
    <p:sldId id="256" r:id="rId10"/>
    <p:sldId id="258" r:id="rId11"/>
    <p:sldId id="259" r:id="rId12"/>
    <p:sldId id="263" r:id="rId13"/>
    <p:sldId id="264" r:id="rId14"/>
    <p:sldId id="265" r:id="rId15"/>
    <p:sldId id="266" r:id="rId16"/>
    <p:sldId id="267" r:id="rId17"/>
    <p:sldId id="268" r:id="rId18"/>
    <p:sldId id="269" r:id="rId19"/>
    <p:sldId id="270" r:id="rId20"/>
    <p:sldId id="260" r:id="rId21"/>
    <p:sldId id="261" r:id="rId22"/>
    <p:sldId id="262" r:id="rId23"/>
    <p:sldId id="257" r:id="rId24"/>
  </p:sldIdLst>
  <p:sldSz cx="6858000" cy="51435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7F6"/>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1402" y="82"/>
      </p:cViewPr>
      <p:guideLst>
        <p:guide orient="horz" pos="1620"/>
        <p:guide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customXml" Target="../customXml/item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customXml" Target="../customXml/item4.xml"/><Relationship Id="rId9" Type="http://schemas.openxmlformats.org/officeDocument/2006/relationships/slideMaster" Target="slideMasters/slideMaster1.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8933E701-CF8C-4AE0-A2B6-3CD63F9AB0F5}" type="datetimeFigureOut">
              <a:rPr lang="en-US" smtClean="0"/>
              <a:t>1/28/2025</a:t>
            </a:fld>
            <a:endParaRPr lang="en-US"/>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AA064238-F0C7-4045-B5F1-3B564E460E2E}" type="slidenum">
              <a:rPr lang="en-US" smtClean="0"/>
              <a:t>‹#›</a:t>
            </a:fld>
            <a:endParaRPr lang="en-US"/>
          </a:p>
        </p:txBody>
      </p:sp>
    </p:spTree>
    <p:extLst>
      <p:ext uri="{BB962C8B-B14F-4D97-AF65-F5344CB8AC3E}">
        <p14:creationId xmlns:p14="http://schemas.microsoft.com/office/powerpoint/2010/main" val="512244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CLAglobal.com/disclaimer"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8.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8.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hyperlink" Target="https://www.youtube.com/user/CliftonLarsonAllen" TargetMode="External"/><Relationship Id="rId3" Type="http://schemas.openxmlformats.org/officeDocument/2006/relationships/image" Target="../media/image9.png"/><Relationship Id="rId7" Type="http://schemas.openxmlformats.org/officeDocument/2006/relationships/image" Target="../media/image11.emf"/><Relationship Id="rId12" Type="http://schemas.openxmlformats.org/officeDocument/2006/relationships/image" Target="../media/image6.emf"/><Relationship Id="rId2" Type="http://schemas.openxmlformats.org/officeDocument/2006/relationships/hyperlink" Target="https://twitter.com/CLAconnect" TargetMode="External"/><Relationship Id="rId1" Type="http://schemas.openxmlformats.org/officeDocument/2006/relationships/slideMaster" Target="../slideMasters/slideMaster1.xml"/><Relationship Id="rId6" Type="http://schemas.openxmlformats.org/officeDocument/2006/relationships/hyperlink" Target="https://www.linkedin.com/company/cliftonlarsonallen" TargetMode="External"/><Relationship Id="rId11" Type="http://schemas.openxmlformats.org/officeDocument/2006/relationships/image" Target="../media/image13.png"/><Relationship Id="rId5" Type="http://schemas.openxmlformats.org/officeDocument/2006/relationships/image" Target="../media/image10.emf"/><Relationship Id="rId10" Type="http://schemas.openxmlformats.org/officeDocument/2006/relationships/hyperlink" Target="https://www.instagram.com/lifeatcla" TargetMode="External"/><Relationship Id="rId4" Type="http://schemas.openxmlformats.org/officeDocument/2006/relationships/hyperlink" Target="https://www.facebook.com/CliftonLarsonAllen" TargetMode="External"/><Relationship Id="rId9"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Master" Target="../slideMasters/slideMaster1.xml"/><Relationship Id="rId4" Type="http://schemas.openxmlformats.org/officeDocument/2006/relationships/image" Target="../media/image16.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5.jp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accent1"/>
        </a:solidFill>
        <a:effectLst/>
      </p:bgPr>
    </p:bg>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92230A96-6C28-434A-8BC8-9631A191423E}"/>
              </a:ext>
            </a:extLst>
          </p:cNvPr>
          <p:cNvSpPr txBox="1"/>
          <p:nvPr/>
        </p:nvSpPr>
        <p:spPr>
          <a:xfrm>
            <a:off x="7946136" y="-420624"/>
            <a:ext cx="184731" cy="369332"/>
          </a:xfrm>
          <a:prstGeom prst="rect">
            <a:avLst/>
          </a:prstGeom>
          <a:noFill/>
        </p:spPr>
        <p:txBody>
          <a:bodyPr wrap="none" rtlCol="0">
            <a:spAutoFit/>
          </a:bodyPr>
          <a:lstStyle/>
          <a:p>
            <a:endParaRPr lang="en-US" dirty="0"/>
          </a:p>
        </p:txBody>
      </p:sp>
      <p:sp>
        <p:nvSpPr>
          <p:cNvPr id="17" name="Rectangle 4"/>
          <p:cNvSpPr>
            <a:spLocks noGrp="1" noChangeArrowheads="1"/>
          </p:cNvSpPr>
          <p:nvPr>
            <p:ph type="subTitle" idx="1" hasCustomPrompt="1"/>
          </p:nvPr>
        </p:nvSpPr>
        <p:spPr>
          <a:xfrm>
            <a:off x="523774" y="3110353"/>
            <a:ext cx="5810452" cy="509130"/>
          </a:xfrm>
          <a:noFill/>
        </p:spPr>
        <p:txBody>
          <a:bodyPr/>
          <a:lstStyle>
            <a:lvl1pPr marL="0" indent="0" algn="ctr">
              <a:buFontTx/>
              <a:buNone/>
              <a:defRPr sz="1600" b="0">
                <a:solidFill>
                  <a:schemeClr val="bg1"/>
                </a:solidFill>
                <a:latin typeface="Calibri" panose="020F0502020204030204" pitchFamily="34" charset="0"/>
                <a:cs typeface="Calibri" panose="020F0502020204030204" pitchFamily="34" charset="0"/>
              </a:defRPr>
            </a:lvl1pPr>
          </a:lstStyle>
          <a:p>
            <a:r>
              <a:rPr lang="en-US" dirty="0"/>
              <a:t>Click to edit subtitle</a:t>
            </a:r>
          </a:p>
        </p:txBody>
      </p:sp>
      <p:sp>
        <p:nvSpPr>
          <p:cNvPr id="11" name="Title 1"/>
          <p:cNvSpPr>
            <a:spLocks noGrp="1"/>
          </p:cNvSpPr>
          <p:nvPr>
            <p:ph type="title" hasCustomPrompt="1"/>
          </p:nvPr>
        </p:nvSpPr>
        <p:spPr>
          <a:xfrm>
            <a:off x="523774" y="1877882"/>
            <a:ext cx="5810452" cy="1174351"/>
          </a:xfrm>
          <a:noFill/>
        </p:spPr>
        <p:txBody>
          <a:bodyPr anchor="b"/>
          <a:lstStyle>
            <a:lvl1pPr algn="ctr">
              <a:defRPr sz="3200" b="0" i="0">
                <a:solidFill>
                  <a:schemeClr val="bg1"/>
                </a:solidFill>
                <a:latin typeface="Calibri" panose="020F0502020204030204" pitchFamily="34" charset="0"/>
                <a:cs typeface="Calibri" panose="020F0502020204030204" pitchFamily="34" charset="0"/>
              </a:defRPr>
            </a:lvl1pPr>
          </a:lstStyle>
          <a:p>
            <a:r>
              <a:rPr lang="en-US" dirty="0"/>
              <a:t>Click to Edit Title Style</a:t>
            </a:r>
          </a:p>
        </p:txBody>
      </p:sp>
      <p:pic>
        <p:nvPicPr>
          <p:cNvPr id="2" name="Picture 1">
            <a:extLst>
              <a:ext uri="{FF2B5EF4-FFF2-40B4-BE49-F238E27FC236}">
                <a16:creationId xmlns:a16="http://schemas.microsoft.com/office/drawing/2014/main" id="{0F9E219D-F0B7-46FB-709D-8B57B54DA776}"/>
              </a:ext>
            </a:extLst>
          </p:cNvPr>
          <p:cNvPicPr>
            <a:picLocks noChangeAspect="1"/>
          </p:cNvPicPr>
          <p:nvPr userDrawn="1"/>
        </p:nvPicPr>
        <p:blipFill>
          <a:blip r:embed="rId2"/>
          <a:stretch>
            <a:fillRect/>
          </a:stretch>
        </p:blipFill>
        <p:spPr>
          <a:xfrm>
            <a:off x="505129" y="585882"/>
            <a:ext cx="3213920" cy="673778"/>
          </a:xfrm>
          <a:prstGeom prst="rect">
            <a:avLst/>
          </a:prstGeom>
        </p:spPr>
      </p:pic>
      <p:sp>
        <p:nvSpPr>
          <p:cNvPr id="3" name="Right Triangle 2">
            <a:extLst>
              <a:ext uri="{FF2B5EF4-FFF2-40B4-BE49-F238E27FC236}">
                <a16:creationId xmlns:a16="http://schemas.microsoft.com/office/drawing/2014/main" id="{1FDAB869-89CB-46FA-AE3A-9E3C22107E70}"/>
              </a:ext>
            </a:extLst>
          </p:cNvPr>
          <p:cNvSpPr/>
          <p:nvPr userDrawn="1"/>
        </p:nvSpPr>
        <p:spPr bwMode="auto">
          <a:xfrm flipH="1" flipV="1">
            <a:off x="2509284" y="0"/>
            <a:ext cx="4348716" cy="1394459"/>
          </a:xfrm>
          <a:prstGeom prst="rtTriangle">
            <a:avLst/>
          </a:prstGeom>
          <a:solidFill>
            <a:schemeClr val="accent1">
              <a:lumMod val="60000"/>
              <a:lumOff val="40000"/>
              <a:alpha val="29804"/>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4" name="Rectangle 3">
            <a:extLst>
              <a:ext uri="{FF2B5EF4-FFF2-40B4-BE49-F238E27FC236}">
                <a16:creationId xmlns:a16="http://schemas.microsoft.com/office/drawing/2014/main" id="{FF391DF8-F26C-6A7E-3BAF-D18AE963C411}"/>
              </a:ext>
            </a:extLst>
          </p:cNvPr>
          <p:cNvSpPr/>
          <p:nvPr userDrawn="1"/>
        </p:nvSpPr>
        <p:spPr>
          <a:xfrm>
            <a:off x="38100" y="4768127"/>
            <a:ext cx="68199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dirty="0">
                <a:solidFill>
                  <a:schemeClr val="bg2">
                    <a:lumMod val="75000"/>
                  </a:schemeClr>
                </a:solidFill>
                <a:latin typeface="Calibri" panose="020F0502020204030204" pitchFamily="34" charset="0"/>
                <a:cs typeface="Calibri" panose="020F0502020204030204" pitchFamily="34" charset="0"/>
              </a:rPr>
              <a:t>©2025 CliftonLarsonAllen LLP. CLA (CliftonLarsonAllen LLP) </a:t>
            </a:r>
            <a:r>
              <a:rPr lang="en-US" sz="700" b="0" i="0" kern="1200" dirty="0">
                <a:solidFill>
                  <a:schemeClr val="bg2">
                    <a:lumMod val="75000"/>
                  </a:schemeClr>
                </a:solidFill>
                <a:latin typeface="Calibri" panose="020F0502020204030204" pitchFamily="34" charset="0"/>
                <a:ea typeface="+mn-ea"/>
                <a:cs typeface="Calibri" panose="020F0502020204030204" pitchFamily="34" charset="0"/>
              </a:rPr>
              <a:t>is an </a:t>
            </a:r>
            <a:r>
              <a:rPr lang="en-US" sz="700" b="0" i="0" dirty="0">
                <a:solidFill>
                  <a:schemeClr val="bg2">
                    <a:lumMod val="75000"/>
                  </a:schemeClr>
                </a:solidFill>
                <a:latin typeface="Calibri" panose="020F0502020204030204" pitchFamily="34" charset="0"/>
                <a:cs typeface="Calibri" panose="020F0502020204030204" pitchFamily="34" charset="0"/>
              </a:rPr>
              <a:t>independent network member of CLA Global. See </a:t>
            </a:r>
            <a:r>
              <a:rPr lang="en-US" sz="700" b="0" i="0" dirty="0">
                <a:solidFill>
                  <a:schemeClr val="bg2">
                    <a:lumMod val="75000"/>
                  </a:schemeClr>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bg2">
                    <a:lumMod val="75000"/>
                  </a:schemeClr>
                </a:solidFill>
                <a:latin typeface="Calibri" panose="020F0502020204030204" pitchFamily="34" charset="0"/>
                <a:cs typeface="Calibri" panose="020F0502020204030204" pitchFamily="34" charset="0"/>
              </a:rPr>
              <a:t>. </a:t>
            </a:r>
            <a:br>
              <a:rPr lang="en-US" sz="700" b="0" i="0" dirty="0">
                <a:solidFill>
                  <a:schemeClr val="bg2">
                    <a:lumMod val="75000"/>
                  </a:schemeClr>
                </a:solidFill>
                <a:latin typeface="Calibri" panose="020F0502020204030204" pitchFamily="34" charset="0"/>
                <a:cs typeface="Calibri" panose="020F0502020204030204" pitchFamily="34" charset="0"/>
              </a:rPr>
            </a:br>
            <a:r>
              <a:rPr lang="en-US" sz="700" b="0" i="0" dirty="0">
                <a:solidFill>
                  <a:schemeClr val="bg2">
                    <a:lumMod val="75000"/>
                  </a:schemeClr>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42900" y="4435627"/>
            <a:ext cx="2171700" cy="171450"/>
          </a:xfrm>
        </p:spPr>
        <p:txBody>
          <a:bodyPr/>
          <a:lstStyle>
            <a:lvl1pPr>
              <a:defRPr/>
            </a:lvl1pPr>
          </a:lstStyle>
          <a:p>
            <a:endParaRPr lang="en-US" dirty="0"/>
          </a:p>
        </p:txBody>
      </p:sp>
      <p:sp>
        <p:nvSpPr>
          <p:cNvPr id="6" name="Rectangle 4">
            <a:extLst>
              <a:ext uri="{FF2B5EF4-FFF2-40B4-BE49-F238E27FC236}">
                <a16:creationId xmlns:a16="http://schemas.microsoft.com/office/drawing/2014/main" id="{433B3808-3A11-B04C-A1B9-29E563C5D91B}"/>
              </a:ext>
            </a:extLst>
          </p:cNvPr>
          <p:cNvSpPr>
            <a:spLocks noGrp="1" noChangeArrowheads="1"/>
          </p:cNvSpPr>
          <p:nvPr>
            <p:ph type="title" hasCustomPrompt="1"/>
          </p:nvPr>
        </p:nvSpPr>
        <p:spPr bwMode="auto">
          <a:xfrm>
            <a:off x="342900" y="30844"/>
            <a:ext cx="61722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a:lvl1pPr>
          </a:lstStyle>
          <a:p>
            <a:pPr lvl="0"/>
            <a:r>
              <a:rPr lang="en-US" dirty="0"/>
              <a:t>Click to Edit Title</a:t>
            </a:r>
          </a:p>
        </p:txBody>
      </p:sp>
      <p:sp>
        <p:nvSpPr>
          <p:cNvPr id="7" name="Rectangle 5">
            <a:extLst>
              <a:ext uri="{FF2B5EF4-FFF2-40B4-BE49-F238E27FC236}">
                <a16:creationId xmlns:a16="http://schemas.microsoft.com/office/drawing/2014/main" id="{AB62AF3E-CB11-054B-B1A7-CA09DA78ECFD}"/>
              </a:ext>
            </a:extLst>
          </p:cNvPr>
          <p:cNvSpPr>
            <a:spLocks noGrp="1" noChangeArrowheads="1"/>
          </p:cNvSpPr>
          <p:nvPr>
            <p:ph idx="1" hasCustomPrompt="1"/>
          </p:nvPr>
        </p:nvSpPr>
        <p:spPr bwMode="auto">
          <a:xfrm>
            <a:off x="342900" y="782541"/>
            <a:ext cx="6172200" cy="37314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vl2pPr marL="742932" indent="-285744">
              <a:buFont typeface="Courier New" panose="02070309020205020404" pitchFamily="49" charset="0"/>
              <a:buChar char="o"/>
              <a:defRPr/>
            </a:lvl2pPr>
            <a:lvl3pPr marL="1142971" indent="-228594">
              <a:buFont typeface="Wingdings" pitchFamily="2" charset="2"/>
              <a:buChar char="§"/>
              <a:defRPr/>
            </a:lvl3pPr>
            <a:lvl4pPr>
              <a:buClr>
                <a:schemeClr val="accent1"/>
              </a:buClr>
              <a:defRPr/>
            </a:lvl4pPr>
            <a:lvl5pPr marL="2057349" indent="-228594">
              <a:buClr>
                <a:schemeClr val="accent1"/>
              </a:buClr>
              <a:buFont typeface="Arial" panose="020B0604020202020204" pitchFamily="34" charset="0"/>
              <a:buChar char="•"/>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5">
            <a:extLst>
              <a:ext uri="{FF2B5EF4-FFF2-40B4-BE49-F238E27FC236}">
                <a16:creationId xmlns:a16="http://schemas.microsoft.com/office/drawing/2014/main" id="{0B9DC69F-731C-F889-39B7-C4CC42A5DD6D}"/>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2B6AE2-7E66-A4B5-B23A-729ADBF9FF2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177" t="47874" r="14812" b="5276"/>
          <a:stretch/>
        </p:blipFill>
        <p:spPr>
          <a:xfrm>
            <a:off x="1" y="-761"/>
            <a:ext cx="6857999" cy="5144261"/>
          </a:xfrm>
          <a:prstGeom prst="rect">
            <a:avLst/>
          </a:prstGeom>
        </p:spPr>
      </p:pic>
      <p:sp>
        <p:nvSpPr>
          <p:cNvPr id="6" name="Rectangle 5">
            <a:extLst>
              <a:ext uri="{FF2B5EF4-FFF2-40B4-BE49-F238E27FC236}">
                <a16:creationId xmlns:a16="http://schemas.microsoft.com/office/drawing/2014/main" id="{844C05E7-2991-618D-657C-3121C787A1CC}"/>
              </a:ext>
            </a:extLst>
          </p:cNvPr>
          <p:cNvSpPr/>
          <p:nvPr userDrawn="1"/>
        </p:nvSpPr>
        <p:spPr bwMode="auto">
          <a:xfrm>
            <a:off x="3" y="-761"/>
            <a:ext cx="6857997" cy="5144261"/>
          </a:xfrm>
          <a:prstGeom prst="rect">
            <a:avLst/>
          </a:prstGeom>
          <a:solidFill>
            <a:schemeClr val="accent1">
              <a:alpha val="71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7" name="Rectangle 6">
            <a:extLst>
              <a:ext uri="{FF2B5EF4-FFF2-40B4-BE49-F238E27FC236}">
                <a16:creationId xmlns:a16="http://schemas.microsoft.com/office/drawing/2014/main" id="{DE3F6E87-1F4A-F51A-CD6E-3161986238B4}"/>
              </a:ext>
            </a:extLst>
          </p:cNvPr>
          <p:cNvSpPr/>
          <p:nvPr userDrawn="1"/>
        </p:nvSpPr>
        <p:spPr bwMode="auto">
          <a:xfrm flipV="1">
            <a:off x="1358" y="-767"/>
            <a:ext cx="6856639" cy="1653465"/>
          </a:xfrm>
          <a:prstGeom prst="rect">
            <a:avLst/>
          </a:prstGeom>
          <a:gradFill>
            <a:gsLst>
              <a:gs pos="0">
                <a:schemeClr val="accent1">
                  <a:alpha val="0"/>
                </a:schemeClr>
              </a:gs>
              <a:gs pos="99000">
                <a:schemeClr val="accent1"/>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pic>
        <p:nvPicPr>
          <p:cNvPr id="8" name="Picture 7">
            <a:extLst>
              <a:ext uri="{FF2B5EF4-FFF2-40B4-BE49-F238E27FC236}">
                <a16:creationId xmlns:a16="http://schemas.microsoft.com/office/drawing/2014/main" id="{09618F78-A59E-2FCA-86B9-65C8D40B74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30155" y="449110"/>
            <a:ext cx="3265921" cy="727190"/>
          </a:xfrm>
          <a:prstGeom prst="rect">
            <a:avLst/>
          </a:prstGeom>
        </p:spPr>
      </p:pic>
      <p:sp>
        <p:nvSpPr>
          <p:cNvPr id="14" name="Rectangle 13">
            <a:extLst>
              <a:ext uri="{FF2B5EF4-FFF2-40B4-BE49-F238E27FC236}">
                <a16:creationId xmlns:a16="http://schemas.microsoft.com/office/drawing/2014/main" id="{3069D025-69B8-79F8-E3D3-4CAB12E2FAA1}"/>
              </a:ext>
            </a:extLst>
          </p:cNvPr>
          <p:cNvSpPr/>
          <p:nvPr userDrawn="1"/>
        </p:nvSpPr>
        <p:spPr>
          <a:xfrm>
            <a:off x="0" y="4768071"/>
            <a:ext cx="6856639" cy="30782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©2025 CliftonLarsonAllen LLP. CLA (CliftonLarsonAllen LLP) </a:t>
            </a:r>
            <a:r>
              <a:rPr lang="en-US" sz="700" b="0" i="0" kern="1200" dirty="0">
                <a:solidFill>
                  <a:schemeClr val="bg1"/>
                </a:solidFill>
                <a:latin typeface="Calibri" panose="020F0502020204030204" pitchFamily="34" charset="0"/>
                <a:ea typeface="+mn-ea"/>
                <a:cs typeface="Calibri" panose="020F0502020204030204" pitchFamily="34" charset="0"/>
              </a:rPr>
              <a:t>is an </a:t>
            </a:r>
            <a:r>
              <a:rPr lang="en-US" sz="700" b="0" i="0" dirty="0">
                <a:solidFill>
                  <a:schemeClr val="bg1"/>
                </a:solidFill>
                <a:latin typeface="Calibri" panose="020F0502020204030204" pitchFamily="34" charset="0"/>
                <a:cs typeface="Calibri" panose="020F0502020204030204" pitchFamily="34" charset="0"/>
              </a:rPr>
              <a:t>independent network member of CLA Global. See </a:t>
            </a:r>
            <a:r>
              <a:rPr lang="en-US" sz="700" b="0" i="0" dirty="0">
                <a:solidFill>
                  <a:schemeClr val="bg1"/>
                </a:solidFill>
                <a:latin typeface="Calibri" panose="020F0502020204030204" pitchFamily="34" charset="0"/>
                <a:cs typeface="Calibri" panose="020F0502020204030204" pitchFamily="34" charset="0"/>
                <a:hlinkClick r:id="rId4" action="ppaction://hlinkfile">
                  <a:extLst>
                    <a:ext uri="{A12FA001-AC4F-418D-AE19-62706E023703}">
                      <ahyp:hlinkClr xmlns:ahyp="http://schemas.microsoft.com/office/drawing/2018/hyperlinkcolor" val="tx"/>
                    </a:ext>
                  </a:extLst>
                </a:hlinkClick>
              </a:rPr>
              <a:t>CLAglobal.com/disclaimer</a:t>
            </a:r>
            <a:r>
              <a:rPr lang="en-US" sz="700" b="0" i="0" dirty="0">
                <a:solidFill>
                  <a:schemeClr val="bg1"/>
                </a:solidFill>
                <a:latin typeface="Calibri" panose="020F0502020204030204" pitchFamily="34" charset="0"/>
                <a:cs typeface="Calibri" panose="020F0502020204030204" pitchFamily="34" charset="0"/>
              </a:rPr>
              <a:t>. </a:t>
            </a:r>
            <a:br>
              <a:rPr lang="en-US" sz="700" b="0" i="0" dirty="0">
                <a:solidFill>
                  <a:schemeClr val="bg1"/>
                </a:solidFill>
                <a:latin typeface="Calibri" panose="020F0502020204030204" pitchFamily="34" charset="0"/>
                <a:cs typeface="Calibri" panose="020F0502020204030204" pitchFamily="34" charset="0"/>
              </a:rPr>
            </a:br>
            <a:r>
              <a:rPr lang="en-US" sz="700" b="0" i="0" dirty="0">
                <a:solidFill>
                  <a:schemeClr val="bg1"/>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a:t>
            </a:r>
          </a:p>
        </p:txBody>
      </p:sp>
      <p:sp>
        <p:nvSpPr>
          <p:cNvPr id="5" name="Slide Number Placeholder 5">
            <a:extLst>
              <a:ext uri="{FF2B5EF4-FFF2-40B4-BE49-F238E27FC236}">
                <a16:creationId xmlns:a16="http://schemas.microsoft.com/office/drawing/2014/main" id="{65C3C4BE-7AB5-3C38-F1B8-9178451CB683}"/>
              </a:ext>
            </a:extLst>
          </p:cNvPr>
          <p:cNvSpPr>
            <a:spLocks noGrp="1"/>
          </p:cNvSpPr>
          <p:nvPr userDrawn="1">
            <p:ph type="sldNum" sz="quarter" idx="4"/>
          </p:nvPr>
        </p:nvSpPr>
        <p:spPr>
          <a:xfrm>
            <a:off x="6387227" y="4793675"/>
            <a:ext cx="395782" cy="342900"/>
          </a:xfrm>
          <a:prstGeom prst="rect">
            <a:avLst/>
          </a:prstGeom>
        </p:spPr>
        <p:txBody>
          <a:bodyPr anchor="ctr" anchorCtr="0"/>
          <a:lstStyle>
            <a:lvl1pPr algn="r">
              <a:defRPr sz="800" b="0">
                <a:solidFill>
                  <a:schemeClr val="bg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2" name="Rectangle 4">
            <a:extLst>
              <a:ext uri="{FF2B5EF4-FFF2-40B4-BE49-F238E27FC236}">
                <a16:creationId xmlns:a16="http://schemas.microsoft.com/office/drawing/2014/main" id="{56967897-50A9-CEFD-2033-80DEC598ACF0}"/>
              </a:ext>
            </a:extLst>
          </p:cNvPr>
          <p:cNvSpPr>
            <a:spLocks noGrp="1" noChangeArrowheads="1"/>
          </p:cNvSpPr>
          <p:nvPr>
            <p:ph type="subTitle" idx="1" hasCustomPrompt="1"/>
          </p:nvPr>
        </p:nvSpPr>
        <p:spPr>
          <a:xfrm>
            <a:off x="523774" y="3110353"/>
            <a:ext cx="5810452" cy="509130"/>
          </a:xfrm>
          <a:noFill/>
        </p:spPr>
        <p:txBody>
          <a:bodyPr/>
          <a:lstStyle>
            <a:lvl1pPr marL="0" indent="0" algn="ctr">
              <a:buFontTx/>
              <a:buNone/>
              <a:defRPr sz="1600" b="0">
                <a:solidFill>
                  <a:schemeClr val="bg1"/>
                </a:solidFill>
                <a:latin typeface="Calibri" panose="020F0502020204030204" pitchFamily="34" charset="0"/>
                <a:cs typeface="Calibri" panose="020F0502020204030204" pitchFamily="34" charset="0"/>
              </a:defRPr>
            </a:lvl1pPr>
          </a:lstStyle>
          <a:p>
            <a:r>
              <a:rPr lang="en-US" dirty="0"/>
              <a:t>Click to edit subtitle</a:t>
            </a:r>
          </a:p>
        </p:txBody>
      </p:sp>
      <p:sp>
        <p:nvSpPr>
          <p:cNvPr id="3" name="Title 1">
            <a:extLst>
              <a:ext uri="{FF2B5EF4-FFF2-40B4-BE49-F238E27FC236}">
                <a16:creationId xmlns:a16="http://schemas.microsoft.com/office/drawing/2014/main" id="{21B070C2-7867-B665-ED82-2431E07C0EF9}"/>
              </a:ext>
            </a:extLst>
          </p:cNvPr>
          <p:cNvSpPr>
            <a:spLocks noGrp="1"/>
          </p:cNvSpPr>
          <p:nvPr>
            <p:ph type="title" hasCustomPrompt="1"/>
          </p:nvPr>
        </p:nvSpPr>
        <p:spPr>
          <a:xfrm>
            <a:off x="523774" y="1877882"/>
            <a:ext cx="5810452" cy="1174351"/>
          </a:xfrm>
          <a:noFill/>
        </p:spPr>
        <p:txBody>
          <a:bodyPr anchor="b"/>
          <a:lstStyle>
            <a:lvl1pPr algn="ctr">
              <a:defRPr sz="3200" b="0" i="0">
                <a:solidFill>
                  <a:schemeClr val="bg1"/>
                </a:solidFill>
                <a:latin typeface="Calibri" panose="020F0502020204030204" pitchFamily="34" charset="0"/>
                <a:cs typeface="Calibri" panose="020F0502020204030204" pitchFamily="34" charset="0"/>
              </a:defRPr>
            </a:lvl1pPr>
          </a:lstStyle>
          <a:p>
            <a:r>
              <a:rPr lang="en-US" dirty="0"/>
              <a:t>Click to Edit Title Style</a:t>
            </a:r>
          </a:p>
        </p:txBody>
      </p:sp>
    </p:spTree>
    <p:extLst>
      <p:ext uri="{BB962C8B-B14F-4D97-AF65-F5344CB8AC3E}">
        <p14:creationId xmlns:p14="http://schemas.microsoft.com/office/powerpoint/2010/main" val="1331262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 Preheader">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42900" y="4437991"/>
            <a:ext cx="2171700" cy="171450"/>
          </a:xfrm>
        </p:spPr>
        <p:txBody>
          <a:bodyPr/>
          <a:lstStyle>
            <a:lvl1pPr>
              <a:defRPr/>
            </a:lvl1pPr>
          </a:lstStyle>
          <a:p>
            <a:endParaRPr lang="en-US" dirty="0"/>
          </a:p>
        </p:txBody>
      </p:sp>
      <p:sp>
        <p:nvSpPr>
          <p:cNvPr id="8" name="Rectangle 5">
            <a:extLst>
              <a:ext uri="{FF2B5EF4-FFF2-40B4-BE49-F238E27FC236}">
                <a16:creationId xmlns:a16="http://schemas.microsoft.com/office/drawing/2014/main" id="{D3E32CB0-1E6C-544E-B9A6-D6B1D66FAE2A}"/>
              </a:ext>
            </a:extLst>
          </p:cNvPr>
          <p:cNvSpPr>
            <a:spLocks noGrp="1" noChangeArrowheads="1"/>
          </p:cNvSpPr>
          <p:nvPr>
            <p:ph idx="1" hasCustomPrompt="1"/>
          </p:nvPr>
        </p:nvSpPr>
        <p:spPr bwMode="auto">
          <a:xfrm>
            <a:off x="326572" y="1056822"/>
            <a:ext cx="6204856" cy="3456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a:extLst>
              <a:ext uri="{FF2B5EF4-FFF2-40B4-BE49-F238E27FC236}">
                <a16:creationId xmlns:a16="http://schemas.microsoft.com/office/drawing/2014/main" id="{CB91640D-FA9F-AB42-98C7-6848D9E29E77}"/>
              </a:ext>
            </a:extLst>
          </p:cNvPr>
          <p:cNvSpPr>
            <a:spLocks noGrp="1"/>
          </p:cNvSpPr>
          <p:nvPr>
            <p:ph type="title" hasCustomPrompt="1"/>
          </p:nvPr>
        </p:nvSpPr>
        <p:spPr>
          <a:xfrm>
            <a:off x="326572" y="296785"/>
            <a:ext cx="6204856" cy="685800"/>
          </a:xfrm>
        </p:spPr>
        <p:txBody>
          <a:bodyPr/>
          <a:lstStyle>
            <a:lvl1pPr>
              <a:defRPr/>
            </a:lvl1pPr>
          </a:lstStyle>
          <a:p>
            <a:r>
              <a:rPr lang="en-US" dirty="0"/>
              <a:t>Click to Edit Title</a:t>
            </a:r>
          </a:p>
        </p:txBody>
      </p:sp>
      <p:sp>
        <p:nvSpPr>
          <p:cNvPr id="10" name="Text Placeholder 4">
            <a:extLst>
              <a:ext uri="{FF2B5EF4-FFF2-40B4-BE49-F238E27FC236}">
                <a16:creationId xmlns:a16="http://schemas.microsoft.com/office/drawing/2014/main" id="{8EA144C1-D3D8-3841-947F-A25730FB17D7}"/>
              </a:ext>
            </a:extLst>
          </p:cNvPr>
          <p:cNvSpPr>
            <a:spLocks noGrp="1"/>
          </p:cNvSpPr>
          <p:nvPr>
            <p:ph type="body" sz="quarter" idx="11" hasCustomPrompt="1"/>
          </p:nvPr>
        </p:nvSpPr>
        <p:spPr>
          <a:xfrm>
            <a:off x="326571" y="181284"/>
            <a:ext cx="6204857" cy="255868"/>
          </a:xfrm>
        </p:spPr>
        <p:txBody>
          <a:bodyPr/>
          <a:lstStyle>
            <a:lvl1pPr marL="0" indent="0">
              <a:buNone/>
              <a:defRPr sz="1100" u="none" baseline="0">
                <a:solidFill>
                  <a:schemeClr val="accent2">
                    <a:lumMod val="50000"/>
                  </a:schemeClr>
                </a:solidFill>
                <a:uFill>
                  <a:solidFill>
                    <a:schemeClr val="accent4"/>
                  </a:solidFill>
                </a:uFill>
              </a:defRPr>
            </a:lvl1pPr>
            <a:lvl2pPr marL="609569" indent="0">
              <a:buNone/>
              <a:defRPr/>
            </a:lvl2pPr>
            <a:lvl3pPr marL="1219139" indent="0">
              <a:buNone/>
              <a:defRPr/>
            </a:lvl3pPr>
            <a:lvl4pPr marL="1828709" indent="0">
              <a:buNone/>
              <a:defRPr/>
            </a:lvl4pPr>
            <a:lvl5pPr marL="2438279" indent="0">
              <a:buNone/>
              <a:defRPr/>
            </a:lvl5pPr>
          </a:lstStyle>
          <a:p>
            <a:pPr lvl="0"/>
            <a:r>
              <a:rPr lang="en-US" dirty="0"/>
              <a:t>CLICK TO EDIT TEXT</a:t>
            </a:r>
          </a:p>
        </p:txBody>
      </p:sp>
      <p:sp>
        <p:nvSpPr>
          <p:cNvPr id="2" name="Slide Number Placeholder 5">
            <a:extLst>
              <a:ext uri="{FF2B5EF4-FFF2-40B4-BE49-F238E27FC236}">
                <a16:creationId xmlns:a16="http://schemas.microsoft.com/office/drawing/2014/main" id="{A472313C-5D3E-9DE5-C557-888D0848ED45}"/>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4261475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FBA063F-F8BB-8B84-2A80-529EB63B5A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9380" y="322725"/>
            <a:ext cx="599941" cy="597462"/>
          </a:xfrm>
          <a:prstGeom prst="rect">
            <a:avLst/>
          </a:prstGeom>
        </p:spPr>
      </p:pic>
      <p:sp>
        <p:nvSpPr>
          <p:cNvPr id="3" name="Rectangle 2">
            <a:extLst>
              <a:ext uri="{FF2B5EF4-FFF2-40B4-BE49-F238E27FC236}">
                <a16:creationId xmlns:a16="http://schemas.microsoft.com/office/drawing/2014/main" id="{1510DA24-9151-4C43-E74C-B8B4373F0AF3}"/>
              </a:ext>
            </a:extLst>
          </p:cNvPr>
          <p:cNvSpPr/>
          <p:nvPr userDrawn="1"/>
        </p:nvSpPr>
        <p:spPr>
          <a:xfrm>
            <a:off x="329379" y="4700885"/>
            <a:ext cx="5695243"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©2025 CliftonLarsonAllen LLP. CLA (CliftonLarsonAllen LLP) </a:t>
            </a:r>
            <a:r>
              <a:rPr lang="en-US" sz="700" b="0" i="0" kern="1200" dirty="0">
                <a:solidFill>
                  <a:schemeClr val="bg1"/>
                </a:solidFill>
                <a:latin typeface="Calibri" panose="020F0502020204030204" pitchFamily="34" charset="0"/>
                <a:ea typeface="+mn-ea"/>
                <a:cs typeface="Calibri" panose="020F0502020204030204" pitchFamily="34" charset="0"/>
              </a:rPr>
              <a:t>is an </a:t>
            </a:r>
            <a:r>
              <a:rPr lang="en-US" sz="700" b="0" i="0" dirty="0">
                <a:solidFill>
                  <a:schemeClr val="bg1"/>
                </a:solidFill>
                <a:latin typeface="Calibri" panose="020F0502020204030204" pitchFamily="34" charset="0"/>
                <a:cs typeface="Calibri" panose="020F0502020204030204" pitchFamily="34" charset="0"/>
              </a:rPr>
              <a:t>independent network member of CLA Global. See </a:t>
            </a:r>
            <a:r>
              <a:rPr lang="en-US" sz="700" b="0" i="0" dirty="0">
                <a:solidFill>
                  <a:schemeClr val="bg1"/>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bg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p:txBody>
      </p:sp>
      <p:sp>
        <p:nvSpPr>
          <p:cNvPr id="5" name="Rectangle 3">
            <a:extLst>
              <a:ext uri="{FF2B5EF4-FFF2-40B4-BE49-F238E27FC236}">
                <a16:creationId xmlns:a16="http://schemas.microsoft.com/office/drawing/2014/main" id="{724CAF90-94B0-2FEF-851A-C43D506C5D98}"/>
              </a:ext>
            </a:extLst>
          </p:cNvPr>
          <p:cNvSpPr>
            <a:spLocks noGrp="1" noChangeArrowheads="1"/>
          </p:cNvSpPr>
          <p:nvPr>
            <p:ph type="ctrTitle" hasCustomPrompt="1"/>
          </p:nvPr>
        </p:nvSpPr>
        <p:spPr>
          <a:xfrm>
            <a:off x="340026" y="1226458"/>
            <a:ext cx="2907439" cy="1504950"/>
          </a:xfrm>
          <a:noFill/>
        </p:spPr>
        <p:txBody>
          <a:bodyPr anchor="b" anchorCtr="0"/>
          <a:lstStyle>
            <a:lvl1pPr algn="l">
              <a:defRPr sz="2400">
                <a:solidFill>
                  <a:schemeClr val="bg1"/>
                </a:solidFill>
              </a:defRPr>
            </a:lvl1pPr>
          </a:lstStyle>
          <a:p>
            <a:r>
              <a:rPr lang="en-US" dirty="0"/>
              <a:t>Click to Edit Title</a:t>
            </a:r>
          </a:p>
        </p:txBody>
      </p:sp>
      <p:sp>
        <p:nvSpPr>
          <p:cNvPr id="6" name="Rectangle 4">
            <a:extLst>
              <a:ext uri="{FF2B5EF4-FFF2-40B4-BE49-F238E27FC236}">
                <a16:creationId xmlns:a16="http://schemas.microsoft.com/office/drawing/2014/main" id="{865C23E6-07C9-275E-64CA-BD5090DA01B7}"/>
              </a:ext>
            </a:extLst>
          </p:cNvPr>
          <p:cNvSpPr>
            <a:spLocks noGrp="1" noChangeArrowheads="1"/>
          </p:cNvSpPr>
          <p:nvPr>
            <p:ph type="subTitle" idx="1" hasCustomPrompt="1"/>
          </p:nvPr>
        </p:nvSpPr>
        <p:spPr>
          <a:xfrm>
            <a:off x="340026" y="2769508"/>
            <a:ext cx="2907439" cy="1281684"/>
          </a:xfrm>
          <a:noFill/>
        </p:spPr>
        <p:txBody>
          <a:bodyPr/>
          <a:lstStyle>
            <a:lvl1pPr marL="0" indent="0" algn="l">
              <a:buFontTx/>
              <a:buNone/>
              <a:defRPr sz="1400" b="0">
                <a:solidFill>
                  <a:schemeClr val="bg1"/>
                </a:solidFill>
              </a:defRPr>
            </a:lvl1pPr>
          </a:lstStyle>
          <a:p>
            <a:r>
              <a:rPr lang="en-US" dirty="0"/>
              <a:t>Click to edit subtitle</a:t>
            </a:r>
          </a:p>
        </p:txBody>
      </p:sp>
      <p:sp>
        <p:nvSpPr>
          <p:cNvPr id="7" name="Slide Number Placeholder 5">
            <a:extLst>
              <a:ext uri="{FF2B5EF4-FFF2-40B4-BE49-F238E27FC236}">
                <a16:creationId xmlns:a16="http://schemas.microsoft.com/office/drawing/2014/main" id="{D5E1D497-CCF7-8AF8-EF90-5C1ED9448C1B}"/>
              </a:ext>
            </a:extLst>
          </p:cNvPr>
          <p:cNvSpPr>
            <a:spLocks noGrp="1"/>
          </p:cNvSpPr>
          <p:nvPr>
            <p:ph type="sldNum" sz="quarter" idx="4"/>
          </p:nvPr>
        </p:nvSpPr>
        <p:spPr>
          <a:xfrm>
            <a:off x="6387227" y="4793675"/>
            <a:ext cx="395782" cy="342900"/>
          </a:xfrm>
          <a:prstGeom prst="rect">
            <a:avLst/>
          </a:prstGeom>
        </p:spPr>
        <p:txBody>
          <a:bodyPr anchor="ctr" anchorCtr="0"/>
          <a:lstStyle>
            <a:lvl1pPr algn="r">
              <a:defRPr sz="800" b="0">
                <a:solidFill>
                  <a:schemeClr val="bg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pic>
        <p:nvPicPr>
          <p:cNvPr id="8" name="Picture 7">
            <a:extLst>
              <a:ext uri="{FF2B5EF4-FFF2-40B4-BE49-F238E27FC236}">
                <a16:creationId xmlns:a16="http://schemas.microsoft.com/office/drawing/2014/main" id="{06F30949-16B7-E21B-F452-DCA9EE0A6F9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8201" t="-4096" r="33326" b="4096"/>
          <a:stretch/>
        </p:blipFill>
        <p:spPr>
          <a:xfrm>
            <a:off x="3116264" y="0"/>
            <a:ext cx="3741736" cy="5143500"/>
          </a:xfrm>
          <a:prstGeom prst="rect">
            <a:avLst/>
          </a:prstGeom>
        </p:spPr>
      </p:pic>
    </p:spTree>
    <p:extLst>
      <p:ext uri="{BB962C8B-B14F-4D97-AF65-F5344CB8AC3E}">
        <p14:creationId xmlns:p14="http://schemas.microsoft.com/office/powerpoint/2010/main" val="2543342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Section Header">
    <p:bg>
      <p:bgPr>
        <a:solidFill>
          <a:schemeClr val="accent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795990-03A4-3D20-E4CF-2E04D9CCEA24}"/>
              </a:ext>
            </a:extLst>
          </p:cNvPr>
          <p:cNvPicPr>
            <a:picLocks noChangeAspect="1"/>
          </p:cNvPicPr>
          <p:nvPr userDrawn="1"/>
        </p:nvPicPr>
        <p:blipFill>
          <a:blip r:embed="rId2"/>
          <a:stretch>
            <a:fillRect/>
          </a:stretch>
        </p:blipFill>
        <p:spPr>
          <a:xfrm>
            <a:off x="329380" y="321760"/>
            <a:ext cx="594360" cy="594360"/>
          </a:xfrm>
          <a:prstGeom prst="rect">
            <a:avLst/>
          </a:prstGeom>
        </p:spPr>
      </p:pic>
      <p:sp>
        <p:nvSpPr>
          <p:cNvPr id="5" name="Rectangle 3">
            <a:extLst>
              <a:ext uri="{FF2B5EF4-FFF2-40B4-BE49-F238E27FC236}">
                <a16:creationId xmlns:a16="http://schemas.microsoft.com/office/drawing/2014/main" id="{E64D47E1-65EF-DC1F-1EB5-6BE566CDD84C}"/>
              </a:ext>
            </a:extLst>
          </p:cNvPr>
          <p:cNvSpPr>
            <a:spLocks noGrp="1" noChangeArrowheads="1"/>
          </p:cNvSpPr>
          <p:nvPr>
            <p:ph type="ctrTitle" hasCustomPrompt="1"/>
          </p:nvPr>
        </p:nvSpPr>
        <p:spPr>
          <a:xfrm>
            <a:off x="340026" y="1226458"/>
            <a:ext cx="2907439" cy="1504950"/>
          </a:xfrm>
          <a:noFill/>
        </p:spPr>
        <p:txBody>
          <a:bodyPr anchor="b" anchorCtr="0"/>
          <a:lstStyle>
            <a:lvl1pPr algn="l">
              <a:defRPr sz="2400">
                <a:solidFill>
                  <a:schemeClr val="accent1"/>
                </a:solidFill>
              </a:defRPr>
            </a:lvl1pPr>
          </a:lstStyle>
          <a:p>
            <a:r>
              <a:rPr lang="en-US" dirty="0"/>
              <a:t>Click to Edit Title</a:t>
            </a:r>
          </a:p>
        </p:txBody>
      </p:sp>
      <p:sp>
        <p:nvSpPr>
          <p:cNvPr id="6" name="Rectangle 4">
            <a:extLst>
              <a:ext uri="{FF2B5EF4-FFF2-40B4-BE49-F238E27FC236}">
                <a16:creationId xmlns:a16="http://schemas.microsoft.com/office/drawing/2014/main" id="{62F61E17-168E-93BD-596C-23615A74E8B0}"/>
              </a:ext>
            </a:extLst>
          </p:cNvPr>
          <p:cNvSpPr>
            <a:spLocks noGrp="1" noChangeArrowheads="1"/>
          </p:cNvSpPr>
          <p:nvPr>
            <p:ph type="subTitle" idx="1" hasCustomPrompt="1"/>
          </p:nvPr>
        </p:nvSpPr>
        <p:spPr>
          <a:xfrm>
            <a:off x="340026" y="2769508"/>
            <a:ext cx="2907439" cy="1281684"/>
          </a:xfrm>
          <a:noFill/>
        </p:spPr>
        <p:txBody>
          <a:bodyPr/>
          <a:lstStyle>
            <a:lvl1pPr marL="0" indent="0" algn="l">
              <a:buFontTx/>
              <a:buNone/>
              <a:defRPr sz="1400" b="0">
                <a:solidFill>
                  <a:schemeClr val="accent1"/>
                </a:solidFill>
              </a:defRPr>
            </a:lvl1pPr>
          </a:lstStyle>
          <a:p>
            <a:r>
              <a:rPr lang="en-US" dirty="0"/>
              <a:t>Click to edit subtitle</a:t>
            </a:r>
          </a:p>
        </p:txBody>
      </p:sp>
      <p:sp>
        <p:nvSpPr>
          <p:cNvPr id="3" name="Slide Number Placeholder 5">
            <a:extLst>
              <a:ext uri="{FF2B5EF4-FFF2-40B4-BE49-F238E27FC236}">
                <a16:creationId xmlns:a16="http://schemas.microsoft.com/office/drawing/2014/main" id="{9033A403-20BB-B8BD-66E8-DF06818EA605}"/>
              </a:ext>
            </a:extLst>
          </p:cNvPr>
          <p:cNvSpPr>
            <a:spLocks noGrp="1"/>
          </p:cNvSpPr>
          <p:nvPr>
            <p:ph type="sldNum" sz="quarter" idx="4"/>
          </p:nvPr>
        </p:nvSpPr>
        <p:spPr>
          <a:xfrm>
            <a:off x="6387227" y="4793675"/>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8" name="Rectangle 7">
            <a:extLst>
              <a:ext uri="{FF2B5EF4-FFF2-40B4-BE49-F238E27FC236}">
                <a16:creationId xmlns:a16="http://schemas.microsoft.com/office/drawing/2014/main" id="{A47AA86D-8A9E-4CF3-31FC-BB6D5095D60C}"/>
              </a:ext>
            </a:extLst>
          </p:cNvPr>
          <p:cNvSpPr/>
          <p:nvPr userDrawn="1"/>
        </p:nvSpPr>
        <p:spPr>
          <a:xfrm>
            <a:off x="329379" y="4700885"/>
            <a:ext cx="5695243"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CLA (CliftonLarsonAllen LLP) </a:t>
            </a:r>
            <a:r>
              <a:rPr lang="en-US" sz="700" b="0" i="0" kern="1200" dirty="0">
                <a:solidFill>
                  <a:schemeClr val="accent1"/>
                </a:solidFill>
                <a:latin typeface="Calibri" panose="020F0502020204030204" pitchFamily="34" charset="0"/>
                <a:ea typeface="+mn-ea"/>
                <a:cs typeface="Calibri" panose="020F0502020204030204" pitchFamily="34" charset="0"/>
              </a:rPr>
              <a:t>is an </a:t>
            </a:r>
            <a:r>
              <a:rPr lang="en-US" sz="700" b="0" i="0" dirty="0">
                <a:solidFill>
                  <a:schemeClr val="accent1"/>
                </a:solidFill>
                <a:latin typeface="Calibri" panose="020F0502020204030204" pitchFamily="34" charset="0"/>
                <a:cs typeface="Calibri" panose="020F0502020204030204" pitchFamily="34" charset="0"/>
              </a:rPr>
              <a:t>independent network member of CLA Global. See </a:t>
            </a:r>
            <a:r>
              <a:rPr lang="en-US" sz="700" b="0" i="0" dirty="0">
                <a:solidFill>
                  <a:schemeClr val="accent1"/>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accent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p:txBody>
      </p:sp>
      <p:pic>
        <p:nvPicPr>
          <p:cNvPr id="10" name="Picture 9">
            <a:extLst>
              <a:ext uri="{FF2B5EF4-FFF2-40B4-BE49-F238E27FC236}">
                <a16:creationId xmlns:a16="http://schemas.microsoft.com/office/drawing/2014/main" id="{34D2C7D9-0913-4019-76C9-DF3D4452CF8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8201" t="-4096" r="33326" b="4096"/>
          <a:stretch/>
        </p:blipFill>
        <p:spPr>
          <a:xfrm>
            <a:off x="3116264" y="0"/>
            <a:ext cx="3741736" cy="5143500"/>
          </a:xfrm>
          <a:prstGeom prst="rect">
            <a:avLst/>
          </a:prstGeom>
        </p:spPr>
      </p:pic>
    </p:spTree>
    <p:extLst>
      <p:ext uri="{BB962C8B-B14F-4D97-AF65-F5344CB8AC3E}">
        <p14:creationId xmlns:p14="http://schemas.microsoft.com/office/powerpoint/2010/main" val="2484300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3"/>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795990-03A4-3D20-E4CF-2E04D9CCEA24}"/>
              </a:ext>
            </a:extLst>
          </p:cNvPr>
          <p:cNvPicPr>
            <a:picLocks noChangeAspect="1"/>
          </p:cNvPicPr>
          <p:nvPr userDrawn="1"/>
        </p:nvPicPr>
        <p:blipFill>
          <a:blip r:embed="rId2"/>
          <a:stretch>
            <a:fillRect/>
          </a:stretch>
        </p:blipFill>
        <p:spPr>
          <a:xfrm>
            <a:off x="329380" y="321760"/>
            <a:ext cx="594360" cy="594360"/>
          </a:xfrm>
          <a:prstGeom prst="rect">
            <a:avLst/>
          </a:prstGeom>
        </p:spPr>
      </p:pic>
      <p:sp>
        <p:nvSpPr>
          <p:cNvPr id="5" name="Rectangle 3">
            <a:extLst>
              <a:ext uri="{FF2B5EF4-FFF2-40B4-BE49-F238E27FC236}">
                <a16:creationId xmlns:a16="http://schemas.microsoft.com/office/drawing/2014/main" id="{EF352410-5E2F-219E-F2A8-3A1475071F7A}"/>
              </a:ext>
            </a:extLst>
          </p:cNvPr>
          <p:cNvSpPr>
            <a:spLocks noGrp="1" noChangeArrowheads="1"/>
          </p:cNvSpPr>
          <p:nvPr>
            <p:ph type="ctrTitle" hasCustomPrompt="1"/>
          </p:nvPr>
        </p:nvSpPr>
        <p:spPr>
          <a:xfrm>
            <a:off x="340026" y="1226458"/>
            <a:ext cx="2907439" cy="1504950"/>
          </a:xfrm>
          <a:noFill/>
        </p:spPr>
        <p:txBody>
          <a:bodyPr anchor="b" anchorCtr="0"/>
          <a:lstStyle>
            <a:lvl1pPr algn="l">
              <a:defRPr sz="2400">
                <a:solidFill>
                  <a:schemeClr val="accent1"/>
                </a:solidFill>
              </a:defRPr>
            </a:lvl1pPr>
          </a:lstStyle>
          <a:p>
            <a:r>
              <a:rPr lang="en-US" dirty="0"/>
              <a:t>Click to Edit Title</a:t>
            </a:r>
          </a:p>
        </p:txBody>
      </p:sp>
      <p:sp>
        <p:nvSpPr>
          <p:cNvPr id="6" name="Rectangle 4">
            <a:extLst>
              <a:ext uri="{FF2B5EF4-FFF2-40B4-BE49-F238E27FC236}">
                <a16:creationId xmlns:a16="http://schemas.microsoft.com/office/drawing/2014/main" id="{E3BBA8AE-1ED5-22A6-875A-381B9C5E340C}"/>
              </a:ext>
            </a:extLst>
          </p:cNvPr>
          <p:cNvSpPr>
            <a:spLocks noGrp="1" noChangeArrowheads="1"/>
          </p:cNvSpPr>
          <p:nvPr>
            <p:ph type="subTitle" idx="1" hasCustomPrompt="1"/>
          </p:nvPr>
        </p:nvSpPr>
        <p:spPr>
          <a:xfrm>
            <a:off x="340026" y="2769508"/>
            <a:ext cx="2907439" cy="1281684"/>
          </a:xfrm>
          <a:noFill/>
        </p:spPr>
        <p:txBody>
          <a:bodyPr/>
          <a:lstStyle>
            <a:lvl1pPr marL="0" indent="0" algn="l">
              <a:buFontTx/>
              <a:buNone/>
              <a:defRPr sz="1400" b="0">
                <a:solidFill>
                  <a:schemeClr val="accent1"/>
                </a:solidFill>
              </a:defRPr>
            </a:lvl1pPr>
          </a:lstStyle>
          <a:p>
            <a:r>
              <a:rPr lang="en-US" dirty="0"/>
              <a:t>Click to edit subtitle</a:t>
            </a:r>
          </a:p>
        </p:txBody>
      </p:sp>
      <p:sp>
        <p:nvSpPr>
          <p:cNvPr id="3" name="Slide Number Placeholder 5">
            <a:extLst>
              <a:ext uri="{FF2B5EF4-FFF2-40B4-BE49-F238E27FC236}">
                <a16:creationId xmlns:a16="http://schemas.microsoft.com/office/drawing/2014/main" id="{2608A66C-5F39-DA94-2229-10EB4A6FED1A}"/>
              </a:ext>
            </a:extLst>
          </p:cNvPr>
          <p:cNvSpPr>
            <a:spLocks noGrp="1"/>
          </p:cNvSpPr>
          <p:nvPr>
            <p:ph type="sldNum" sz="quarter" idx="4"/>
          </p:nvPr>
        </p:nvSpPr>
        <p:spPr>
          <a:xfrm>
            <a:off x="6387227" y="4793675"/>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8" name="Rectangle 7">
            <a:extLst>
              <a:ext uri="{FF2B5EF4-FFF2-40B4-BE49-F238E27FC236}">
                <a16:creationId xmlns:a16="http://schemas.microsoft.com/office/drawing/2014/main" id="{9D610BC9-20AA-FEDF-B9A5-8C7FE683B81C}"/>
              </a:ext>
            </a:extLst>
          </p:cNvPr>
          <p:cNvSpPr/>
          <p:nvPr userDrawn="1"/>
        </p:nvSpPr>
        <p:spPr>
          <a:xfrm>
            <a:off x="329379" y="4700885"/>
            <a:ext cx="5695243"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CLA (CliftonLarsonAllen LLP) </a:t>
            </a:r>
            <a:r>
              <a:rPr lang="en-US" sz="700" b="0" i="0" kern="1200" dirty="0">
                <a:solidFill>
                  <a:schemeClr val="accent1"/>
                </a:solidFill>
                <a:latin typeface="Calibri" panose="020F0502020204030204" pitchFamily="34" charset="0"/>
                <a:ea typeface="+mn-ea"/>
                <a:cs typeface="Calibri" panose="020F0502020204030204" pitchFamily="34" charset="0"/>
              </a:rPr>
              <a:t>is an </a:t>
            </a:r>
            <a:r>
              <a:rPr lang="en-US" sz="700" b="0" i="0" dirty="0">
                <a:solidFill>
                  <a:schemeClr val="accent1"/>
                </a:solidFill>
                <a:latin typeface="Calibri" panose="020F0502020204030204" pitchFamily="34" charset="0"/>
                <a:cs typeface="Calibri" panose="020F0502020204030204" pitchFamily="34" charset="0"/>
              </a:rPr>
              <a:t>independent network member of CLA Global. See </a:t>
            </a:r>
            <a:r>
              <a:rPr lang="en-US" sz="700" b="0" i="0" dirty="0">
                <a:solidFill>
                  <a:schemeClr val="accent1"/>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accent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p:txBody>
      </p:sp>
      <p:pic>
        <p:nvPicPr>
          <p:cNvPr id="10" name="Picture 9">
            <a:extLst>
              <a:ext uri="{FF2B5EF4-FFF2-40B4-BE49-F238E27FC236}">
                <a16:creationId xmlns:a16="http://schemas.microsoft.com/office/drawing/2014/main" id="{4EC7E393-F099-56A9-442E-4F913DA54C6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8201" t="-4096" r="33326" b="4096"/>
          <a:stretch/>
        </p:blipFill>
        <p:spPr>
          <a:xfrm>
            <a:off x="3116264" y="0"/>
            <a:ext cx="3741736" cy="5143500"/>
          </a:xfrm>
          <a:prstGeom prst="rect">
            <a:avLst/>
          </a:prstGeom>
        </p:spPr>
      </p:pic>
    </p:spTree>
    <p:extLst>
      <p:ext uri="{BB962C8B-B14F-4D97-AF65-F5344CB8AC3E}">
        <p14:creationId xmlns:p14="http://schemas.microsoft.com/office/powerpoint/2010/main" val="1548576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5560AF4-1474-8A0E-3A9A-F31E63F10D2F}"/>
              </a:ext>
            </a:extLst>
          </p:cNvPr>
          <p:cNvSpPr/>
          <p:nvPr userDrawn="1"/>
        </p:nvSpPr>
        <p:spPr bwMode="auto">
          <a:xfrm>
            <a:off x="1" y="0"/>
            <a:ext cx="6857999" cy="407707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1" name="Right Triangle 10">
            <a:extLst>
              <a:ext uri="{FF2B5EF4-FFF2-40B4-BE49-F238E27FC236}">
                <a16:creationId xmlns:a16="http://schemas.microsoft.com/office/drawing/2014/main" id="{2D28377F-5331-236B-83BF-334BBFBBDCA2}"/>
              </a:ext>
            </a:extLst>
          </p:cNvPr>
          <p:cNvSpPr/>
          <p:nvPr userDrawn="1"/>
        </p:nvSpPr>
        <p:spPr bwMode="auto">
          <a:xfrm>
            <a:off x="0" y="2771680"/>
            <a:ext cx="5478449" cy="1305390"/>
          </a:xfrm>
          <a:prstGeom prst="rtTriangle">
            <a:avLst/>
          </a:prstGeom>
          <a:solidFill>
            <a:schemeClr val="accent1">
              <a:lumMod val="60000"/>
              <a:lumOff val="40000"/>
              <a:alpha val="29804"/>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pic>
        <p:nvPicPr>
          <p:cNvPr id="7" name="Picture 6" descr="Icon&#10;&#10;Description automatically generated">
            <a:extLst>
              <a:ext uri="{FF2B5EF4-FFF2-40B4-BE49-F238E27FC236}">
                <a16:creationId xmlns:a16="http://schemas.microsoft.com/office/drawing/2014/main" id="{5B42DA90-C264-C432-49C4-3B495E43D0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8" name="Rectangle 7">
            <a:extLst>
              <a:ext uri="{FF2B5EF4-FFF2-40B4-BE49-F238E27FC236}">
                <a16:creationId xmlns:a16="http://schemas.microsoft.com/office/drawing/2014/main" id="{801E8B4E-E48E-A44C-A13C-3924443C4766}"/>
              </a:ext>
            </a:extLst>
          </p:cNvPr>
          <p:cNvSpPr/>
          <p:nvPr userDrawn="1"/>
        </p:nvSpPr>
        <p:spPr>
          <a:xfrm>
            <a:off x="5483657"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a:t>
            </a:r>
          </a:p>
        </p:txBody>
      </p:sp>
      <p:sp>
        <p:nvSpPr>
          <p:cNvPr id="9" name="Text Placeholder 15">
            <a:extLst>
              <a:ext uri="{FF2B5EF4-FFF2-40B4-BE49-F238E27FC236}">
                <a16:creationId xmlns:a16="http://schemas.microsoft.com/office/drawing/2014/main" id="{52AD9CD2-5091-5F99-2299-CDD9D594DE87}"/>
              </a:ext>
            </a:extLst>
          </p:cNvPr>
          <p:cNvSpPr>
            <a:spLocks noGrp="1"/>
          </p:cNvSpPr>
          <p:nvPr>
            <p:ph type="body" sz="quarter" idx="10"/>
          </p:nvPr>
        </p:nvSpPr>
        <p:spPr>
          <a:xfrm>
            <a:off x="1365814" y="4353183"/>
            <a:ext cx="4019106" cy="527050"/>
          </a:xfrm>
        </p:spPr>
        <p:txBody>
          <a:bodyPr anchor="ctr" anchorCtr="0"/>
          <a:lstStyle>
            <a:lvl1pPr marL="0" indent="0">
              <a:buNone/>
              <a:defRPr sz="1400" b="0">
                <a:solidFill>
                  <a:schemeClr val="accent1"/>
                </a:solidFill>
              </a:defRPr>
            </a:lvl1pPr>
          </a:lstStyle>
          <a:p>
            <a:pPr lvl="0"/>
            <a:r>
              <a:rPr lang="en-US"/>
              <a:t>Click to edit Master text styles</a:t>
            </a:r>
          </a:p>
        </p:txBody>
      </p:sp>
      <p:pic>
        <p:nvPicPr>
          <p:cNvPr id="10" name="Picture 9" descr="Icon&#10;&#10;Description automatically generated">
            <a:extLst>
              <a:ext uri="{FF2B5EF4-FFF2-40B4-BE49-F238E27FC236}">
                <a16:creationId xmlns:a16="http://schemas.microsoft.com/office/drawing/2014/main" id="{D7C49013-5330-47C0-0365-655AE055AD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12" y="4490242"/>
            <a:ext cx="628523" cy="252933"/>
          </a:xfrm>
          <a:prstGeom prst="rect">
            <a:avLst/>
          </a:prstGeom>
        </p:spPr>
      </p:pic>
      <p:sp>
        <p:nvSpPr>
          <p:cNvPr id="20" name="Rectangle 3">
            <a:extLst>
              <a:ext uri="{FF2B5EF4-FFF2-40B4-BE49-F238E27FC236}">
                <a16:creationId xmlns:a16="http://schemas.microsoft.com/office/drawing/2014/main" id="{D0E724F4-B659-4CCC-A31D-48DB9E770B99}"/>
              </a:ext>
            </a:extLst>
          </p:cNvPr>
          <p:cNvSpPr>
            <a:spLocks noGrp="1" noChangeArrowheads="1"/>
          </p:cNvSpPr>
          <p:nvPr>
            <p:ph type="ctrTitle" hasCustomPrompt="1"/>
          </p:nvPr>
        </p:nvSpPr>
        <p:spPr>
          <a:xfrm>
            <a:off x="340740" y="636864"/>
            <a:ext cx="6176521" cy="1504950"/>
          </a:xfrm>
          <a:noFill/>
        </p:spPr>
        <p:txBody>
          <a:bodyPr anchor="b" anchorCtr="0"/>
          <a:lstStyle>
            <a:lvl1pPr algn="ctr">
              <a:defRPr sz="3600">
                <a:solidFill>
                  <a:schemeClr val="bg1"/>
                </a:solidFill>
              </a:defRPr>
            </a:lvl1pPr>
          </a:lstStyle>
          <a:p>
            <a:r>
              <a:rPr lang="en-US" dirty="0"/>
              <a:t>Click to Edit Title</a:t>
            </a:r>
          </a:p>
        </p:txBody>
      </p:sp>
      <p:sp>
        <p:nvSpPr>
          <p:cNvPr id="21" name="Rectangle 4">
            <a:extLst>
              <a:ext uri="{FF2B5EF4-FFF2-40B4-BE49-F238E27FC236}">
                <a16:creationId xmlns:a16="http://schemas.microsoft.com/office/drawing/2014/main" id="{9F12DB70-47B5-4F13-8C1D-A5236E4304C1}"/>
              </a:ext>
            </a:extLst>
          </p:cNvPr>
          <p:cNvSpPr>
            <a:spLocks noGrp="1" noChangeArrowheads="1"/>
          </p:cNvSpPr>
          <p:nvPr>
            <p:ph type="subTitle" idx="1" hasCustomPrompt="1"/>
          </p:nvPr>
        </p:nvSpPr>
        <p:spPr>
          <a:xfrm>
            <a:off x="340740" y="2179914"/>
            <a:ext cx="6176521" cy="1281684"/>
          </a:xfrm>
          <a:noFill/>
        </p:spPr>
        <p:txBody>
          <a:bodyPr/>
          <a:lstStyle>
            <a:lvl1pPr marL="0" indent="0" algn="ctr">
              <a:buFontTx/>
              <a:buNone/>
              <a:defRPr sz="2000" b="0">
                <a:solidFill>
                  <a:schemeClr val="bg1"/>
                </a:solidFill>
              </a:defRPr>
            </a:lvl1pPr>
          </a:lstStyle>
          <a:p>
            <a:r>
              <a:rPr lang="en-US" dirty="0"/>
              <a:t>Click to edit subtitle</a:t>
            </a:r>
          </a:p>
        </p:txBody>
      </p:sp>
      <p:sp>
        <p:nvSpPr>
          <p:cNvPr id="2" name="Slide Number Placeholder 5">
            <a:extLst>
              <a:ext uri="{FF2B5EF4-FFF2-40B4-BE49-F238E27FC236}">
                <a16:creationId xmlns:a16="http://schemas.microsoft.com/office/drawing/2014/main" id="{764374D4-E7CB-AEF1-DD2D-80ED95209565}"/>
              </a:ext>
            </a:extLst>
          </p:cNvPr>
          <p:cNvSpPr>
            <a:spLocks noGrp="1"/>
          </p:cNvSpPr>
          <p:nvPr>
            <p:ph type="sldNum" sz="quarter" idx="4"/>
          </p:nvPr>
        </p:nvSpPr>
        <p:spPr>
          <a:xfrm>
            <a:off x="6387227" y="444525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2547484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443B03-3331-C2C0-0A16-453CC40BBA40}"/>
              </a:ext>
            </a:extLst>
          </p:cNvPr>
          <p:cNvSpPr/>
          <p:nvPr userDrawn="1"/>
        </p:nvSpPr>
        <p:spPr bwMode="auto">
          <a:xfrm>
            <a:off x="1" y="0"/>
            <a:ext cx="6857999" cy="4077070"/>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pic>
        <p:nvPicPr>
          <p:cNvPr id="10" name="Picture 9" descr="Icon&#10;&#10;Description automatically generated">
            <a:extLst>
              <a:ext uri="{FF2B5EF4-FFF2-40B4-BE49-F238E27FC236}">
                <a16:creationId xmlns:a16="http://schemas.microsoft.com/office/drawing/2014/main" id="{447BCA9B-0D32-5974-F699-21FD3414BB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11" name="Rectangle 10">
            <a:extLst>
              <a:ext uri="{FF2B5EF4-FFF2-40B4-BE49-F238E27FC236}">
                <a16:creationId xmlns:a16="http://schemas.microsoft.com/office/drawing/2014/main" id="{CA4040BE-A75B-3A38-4F24-D0CE5BF52456}"/>
              </a:ext>
            </a:extLst>
          </p:cNvPr>
          <p:cNvSpPr/>
          <p:nvPr userDrawn="1"/>
        </p:nvSpPr>
        <p:spPr>
          <a:xfrm>
            <a:off x="5483657"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a:t>
            </a:r>
          </a:p>
        </p:txBody>
      </p:sp>
      <p:sp>
        <p:nvSpPr>
          <p:cNvPr id="12" name="Text Placeholder 15">
            <a:extLst>
              <a:ext uri="{FF2B5EF4-FFF2-40B4-BE49-F238E27FC236}">
                <a16:creationId xmlns:a16="http://schemas.microsoft.com/office/drawing/2014/main" id="{32C7F161-C00B-5BA3-32FF-FDD24E6E9946}"/>
              </a:ext>
            </a:extLst>
          </p:cNvPr>
          <p:cNvSpPr>
            <a:spLocks noGrp="1"/>
          </p:cNvSpPr>
          <p:nvPr>
            <p:ph type="body" sz="quarter" idx="10"/>
          </p:nvPr>
        </p:nvSpPr>
        <p:spPr>
          <a:xfrm>
            <a:off x="1365814" y="4353183"/>
            <a:ext cx="4019106" cy="527050"/>
          </a:xfrm>
        </p:spPr>
        <p:txBody>
          <a:bodyPr anchor="ctr" anchorCtr="0"/>
          <a:lstStyle>
            <a:lvl1pPr marL="0" indent="0">
              <a:buNone/>
              <a:defRPr sz="1400" b="0">
                <a:solidFill>
                  <a:schemeClr val="accent1"/>
                </a:solidFill>
              </a:defRPr>
            </a:lvl1pPr>
          </a:lstStyle>
          <a:p>
            <a:pPr lvl="0"/>
            <a:r>
              <a:rPr lang="en-US"/>
              <a:t>Click to edit Master text styles</a:t>
            </a:r>
          </a:p>
        </p:txBody>
      </p:sp>
      <p:pic>
        <p:nvPicPr>
          <p:cNvPr id="13" name="Picture 12" descr="Icon&#10;&#10;Description automatically generated">
            <a:extLst>
              <a:ext uri="{FF2B5EF4-FFF2-40B4-BE49-F238E27FC236}">
                <a16:creationId xmlns:a16="http://schemas.microsoft.com/office/drawing/2014/main" id="{EC4A3855-3B79-AD0D-57CA-476EC42974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12" y="4490242"/>
            <a:ext cx="628523" cy="252933"/>
          </a:xfrm>
          <a:prstGeom prst="rect">
            <a:avLst/>
          </a:prstGeom>
        </p:spPr>
      </p:pic>
      <p:sp>
        <p:nvSpPr>
          <p:cNvPr id="14" name="Rectangle 3">
            <a:extLst>
              <a:ext uri="{FF2B5EF4-FFF2-40B4-BE49-F238E27FC236}">
                <a16:creationId xmlns:a16="http://schemas.microsoft.com/office/drawing/2014/main" id="{315EEE25-1BA7-75C4-B3A8-FE8ABB22486F}"/>
              </a:ext>
            </a:extLst>
          </p:cNvPr>
          <p:cNvSpPr>
            <a:spLocks noGrp="1" noChangeArrowheads="1"/>
          </p:cNvSpPr>
          <p:nvPr>
            <p:ph type="ctrTitle" hasCustomPrompt="1"/>
          </p:nvPr>
        </p:nvSpPr>
        <p:spPr>
          <a:xfrm>
            <a:off x="340740" y="636864"/>
            <a:ext cx="6176521" cy="1504950"/>
          </a:xfrm>
          <a:noFill/>
        </p:spPr>
        <p:txBody>
          <a:bodyPr anchor="b" anchorCtr="0"/>
          <a:lstStyle>
            <a:lvl1pPr algn="ctr">
              <a:defRPr sz="3600">
                <a:solidFill>
                  <a:schemeClr val="accent1"/>
                </a:solidFill>
              </a:defRPr>
            </a:lvl1pPr>
          </a:lstStyle>
          <a:p>
            <a:r>
              <a:rPr lang="en-US" dirty="0"/>
              <a:t>Click to Edit Title</a:t>
            </a:r>
          </a:p>
        </p:txBody>
      </p:sp>
      <p:sp>
        <p:nvSpPr>
          <p:cNvPr id="15" name="Rectangle 4">
            <a:extLst>
              <a:ext uri="{FF2B5EF4-FFF2-40B4-BE49-F238E27FC236}">
                <a16:creationId xmlns:a16="http://schemas.microsoft.com/office/drawing/2014/main" id="{11CA7D2C-013E-5406-76C5-64A018619002}"/>
              </a:ext>
            </a:extLst>
          </p:cNvPr>
          <p:cNvSpPr>
            <a:spLocks noGrp="1" noChangeArrowheads="1"/>
          </p:cNvSpPr>
          <p:nvPr>
            <p:ph type="subTitle" idx="1" hasCustomPrompt="1"/>
          </p:nvPr>
        </p:nvSpPr>
        <p:spPr>
          <a:xfrm>
            <a:off x="340740" y="2179914"/>
            <a:ext cx="6176521" cy="1281684"/>
          </a:xfrm>
          <a:noFill/>
        </p:spPr>
        <p:txBody>
          <a:bodyPr/>
          <a:lstStyle>
            <a:lvl1pPr marL="0" indent="0" algn="ctr">
              <a:buFontTx/>
              <a:buNone/>
              <a:defRPr sz="2000" b="0">
                <a:solidFill>
                  <a:schemeClr val="accent1"/>
                </a:solidFill>
              </a:defRPr>
            </a:lvl1pPr>
          </a:lstStyle>
          <a:p>
            <a:r>
              <a:rPr lang="en-US" dirty="0"/>
              <a:t>Click to edit subtitle</a:t>
            </a:r>
          </a:p>
        </p:txBody>
      </p:sp>
      <p:sp>
        <p:nvSpPr>
          <p:cNvPr id="16" name="Slide Number Placeholder 5">
            <a:extLst>
              <a:ext uri="{FF2B5EF4-FFF2-40B4-BE49-F238E27FC236}">
                <a16:creationId xmlns:a16="http://schemas.microsoft.com/office/drawing/2014/main" id="{93B736BF-C4EC-B396-4AFE-C2D1775A1B7F}"/>
              </a:ext>
            </a:extLst>
          </p:cNvPr>
          <p:cNvSpPr>
            <a:spLocks noGrp="1"/>
          </p:cNvSpPr>
          <p:nvPr>
            <p:ph type="sldNum" sz="quarter" idx="4"/>
          </p:nvPr>
        </p:nvSpPr>
        <p:spPr>
          <a:xfrm>
            <a:off x="6387227" y="444525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17" name="Right Triangle 16">
            <a:extLst>
              <a:ext uri="{FF2B5EF4-FFF2-40B4-BE49-F238E27FC236}">
                <a16:creationId xmlns:a16="http://schemas.microsoft.com/office/drawing/2014/main" id="{1033C95C-7429-8AF2-6630-4631A23A50C2}"/>
              </a:ext>
            </a:extLst>
          </p:cNvPr>
          <p:cNvSpPr/>
          <p:nvPr userDrawn="1"/>
        </p:nvSpPr>
        <p:spPr bwMode="auto">
          <a:xfrm>
            <a:off x="0" y="2771680"/>
            <a:ext cx="5478449" cy="1305390"/>
          </a:xfrm>
          <a:prstGeom prst="rtTriangle">
            <a:avLst/>
          </a:prstGeom>
          <a:solidFill>
            <a:schemeClr val="accent2">
              <a:lumMod val="40000"/>
              <a:lumOff val="60000"/>
              <a:alpha val="29804"/>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Tree>
    <p:extLst>
      <p:ext uri="{BB962C8B-B14F-4D97-AF65-F5344CB8AC3E}">
        <p14:creationId xmlns:p14="http://schemas.microsoft.com/office/powerpoint/2010/main" val="952659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3017DD-44E6-3E2B-3E06-E3D5C91CA86B}"/>
              </a:ext>
            </a:extLst>
          </p:cNvPr>
          <p:cNvSpPr/>
          <p:nvPr userDrawn="1"/>
        </p:nvSpPr>
        <p:spPr bwMode="auto">
          <a:xfrm>
            <a:off x="1" y="0"/>
            <a:ext cx="6857999" cy="407707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7" name="Right Triangle 16">
            <a:extLst>
              <a:ext uri="{FF2B5EF4-FFF2-40B4-BE49-F238E27FC236}">
                <a16:creationId xmlns:a16="http://schemas.microsoft.com/office/drawing/2014/main" id="{50A1352D-FB26-EF8A-846A-A5543A73E66C}"/>
              </a:ext>
            </a:extLst>
          </p:cNvPr>
          <p:cNvSpPr/>
          <p:nvPr userDrawn="1"/>
        </p:nvSpPr>
        <p:spPr bwMode="auto">
          <a:xfrm>
            <a:off x="0" y="2771680"/>
            <a:ext cx="5478449" cy="1305390"/>
          </a:xfrm>
          <a:prstGeom prst="rtTriangle">
            <a:avLst/>
          </a:prstGeom>
          <a:solidFill>
            <a:schemeClr val="accent3">
              <a:lumMod val="20000"/>
              <a:lumOff val="80000"/>
              <a:alpha val="29804"/>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pic>
        <p:nvPicPr>
          <p:cNvPr id="5" name="Picture 4" descr="Icon&#10;&#10;Description automatically generated">
            <a:extLst>
              <a:ext uri="{FF2B5EF4-FFF2-40B4-BE49-F238E27FC236}">
                <a16:creationId xmlns:a16="http://schemas.microsoft.com/office/drawing/2014/main" id="{86BA5916-B6B5-742A-9865-D2DC5523F1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10" name="Rectangle 9">
            <a:extLst>
              <a:ext uri="{FF2B5EF4-FFF2-40B4-BE49-F238E27FC236}">
                <a16:creationId xmlns:a16="http://schemas.microsoft.com/office/drawing/2014/main" id="{299B2AE9-0C6A-9A3D-4D4E-259DB37B9973}"/>
              </a:ext>
            </a:extLst>
          </p:cNvPr>
          <p:cNvSpPr/>
          <p:nvPr userDrawn="1"/>
        </p:nvSpPr>
        <p:spPr>
          <a:xfrm>
            <a:off x="5483657"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a:t>
            </a:r>
          </a:p>
        </p:txBody>
      </p:sp>
      <p:sp>
        <p:nvSpPr>
          <p:cNvPr id="11" name="Text Placeholder 15">
            <a:extLst>
              <a:ext uri="{FF2B5EF4-FFF2-40B4-BE49-F238E27FC236}">
                <a16:creationId xmlns:a16="http://schemas.microsoft.com/office/drawing/2014/main" id="{DB5DF141-2070-0504-BEC4-C3A53733A74F}"/>
              </a:ext>
            </a:extLst>
          </p:cNvPr>
          <p:cNvSpPr>
            <a:spLocks noGrp="1"/>
          </p:cNvSpPr>
          <p:nvPr>
            <p:ph type="body" sz="quarter" idx="10"/>
          </p:nvPr>
        </p:nvSpPr>
        <p:spPr>
          <a:xfrm>
            <a:off x="1365814" y="4353183"/>
            <a:ext cx="4019106" cy="527050"/>
          </a:xfrm>
        </p:spPr>
        <p:txBody>
          <a:bodyPr anchor="ctr" anchorCtr="0"/>
          <a:lstStyle>
            <a:lvl1pPr marL="0" indent="0">
              <a:buNone/>
              <a:defRPr sz="1400" b="0">
                <a:solidFill>
                  <a:schemeClr val="accent1"/>
                </a:solidFill>
              </a:defRPr>
            </a:lvl1pPr>
          </a:lstStyle>
          <a:p>
            <a:pPr lvl="0"/>
            <a:r>
              <a:rPr lang="en-US"/>
              <a:t>Click to edit Master text styles</a:t>
            </a:r>
          </a:p>
        </p:txBody>
      </p:sp>
      <p:pic>
        <p:nvPicPr>
          <p:cNvPr id="12" name="Picture 11" descr="Icon&#10;&#10;Description automatically generated">
            <a:extLst>
              <a:ext uri="{FF2B5EF4-FFF2-40B4-BE49-F238E27FC236}">
                <a16:creationId xmlns:a16="http://schemas.microsoft.com/office/drawing/2014/main" id="{2F16FB1B-2CEA-DE19-156D-BEE9EFCBF85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12" y="4490242"/>
            <a:ext cx="628523" cy="252933"/>
          </a:xfrm>
          <a:prstGeom prst="rect">
            <a:avLst/>
          </a:prstGeom>
        </p:spPr>
      </p:pic>
      <p:sp>
        <p:nvSpPr>
          <p:cNvPr id="13" name="Rectangle 3">
            <a:extLst>
              <a:ext uri="{FF2B5EF4-FFF2-40B4-BE49-F238E27FC236}">
                <a16:creationId xmlns:a16="http://schemas.microsoft.com/office/drawing/2014/main" id="{5AF7DE20-56A8-5410-D922-D5CD9FDB799E}"/>
              </a:ext>
            </a:extLst>
          </p:cNvPr>
          <p:cNvSpPr>
            <a:spLocks noGrp="1" noChangeArrowheads="1"/>
          </p:cNvSpPr>
          <p:nvPr>
            <p:ph type="ctrTitle" hasCustomPrompt="1"/>
          </p:nvPr>
        </p:nvSpPr>
        <p:spPr>
          <a:xfrm>
            <a:off x="340740" y="636864"/>
            <a:ext cx="6176521" cy="1504950"/>
          </a:xfrm>
          <a:noFill/>
        </p:spPr>
        <p:txBody>
          <a:bodyPr anchor="b" anchorCtr="0"/>
          <a:lstStyle>
            <a:lvl1pPr algn="ctr">
              <a:defRPr sz="3600">
                <a:solidFill>
                  <a:schemeClr val="accent1"/>
                </a:solidFill>
              </a:defRPr>
            </a:lvl1pPr>
          </a:lstStyle>
          <a:p>
            <a:r>
              <a:rPr lang="en-US" dirty="0"/>
              <a:t>Click to Edit Title</a:t>
            </a:r>
          </a:p>
        </p:txBody>
      </p:sp>
      <p:sp>
        <p:nvSpPr>
          <p:cNvPr id="14" name="Rectangle 4">
            <a:extLst>
              <a:ext uri="{FF2B5EF4-FFF2-40B4-BE49-F238E27FC236}">
                <a16:creationId xmlns:a16="http://schemas.microsoft.com/office/drawing/2014/main" id="{6D06EEFD-436F-A9F0-F0AD-7140AAF9F066}"/>
              </a:ext>
            </a:extLst>
          </p:cNvPr>
          <p:cNvSpPr>
            <a:spLocks noGrp="1" noChangeArrowheads="1"/>
          </p:cNvSpPr>
          <p:nvPr>
            <p:ph type="subTitle" idx="1" hasCustomPrompt="1"/>
          </p:nvPr>
        </p:nvSpPr>
        <p:spPr>
          <a:xfrm>
            <a:off x="340740" y="2179914"/>
            <a:ext cx="6176521" cy="1281684"/>
          </a:xfrm>
          <a:noFill/>
        </p:spPr>
        <p:txBody>
          <a:bodyPr/>
          <a:lstStyle>
            <a:lvl1pPr marL="0" indent="0" algn="ctr">
              <a:buFontTx/>
              <a:buNone/>
              <a:defRPr sz="2000" b="0">
                <a:solidFill>
                  <a:schemeClr val="accent1"/>
                </a:solidFill>
              </a:defRPr>
            </a:lvl1pPr>
          </a:lstStyle>
          <a:p>
            <a:r>
              <a:rPr lang="en-US" dirty="0"/>
              <a:t>Click to edit subtitle</a:t>
            </a:r>
          </a:p>
        </p:txBody>
      </p:sp>
      <p:sp>
        <p:nvSpPr>
          <p:cNvPr id="15" name="Slide Number Placeholder 5">
            <a:extLst>
              <a:ext uri="{FF2B5EF4-FFF2-40B4-BE49-F238E27FC236}">
                <a16:creationId xmlns:a16="http://schemas.microsoft.com/office/drawing/2014/main" id="{9095B2BA-CB95-8603-92AF-6DD7EC2193D0}"/>
              </a:ext>
            </a:extLst>
          </p:cNvPr>
          <p:cNvSpPr>
            <a:spLocks noGrp="1"/>
          </p:cNvSpPr>
          <p:nvPr>
            <p:ph type="sldNum" sz="quarter" idx="4"/>
          </p:nvPr>
        </p:nvSpPr>
        <p:spPr>
          <a:xfrm>
            <a:off x="6387227" y="444525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809118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42900" y="769258"/>
            <a:ext cx="3028950" cy="3744685"/>
          </a:xfrm>
        </p:spPr>
        <p:txBody>
          <a:bodyPr/>
          <a:lstStyle>
            <a:lvl1pPr>
              <a:defRPr sz="2400"/>
            </a:lvl1pPr>
            <a:lvl2pPr marL="742932" indent="-285744">
              <a:buFont typeface="Arial" panose="020B0604020202020204" pitchFamily="34" charset="0"/>
              <a:buChar cha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3486150" y="769258"/>
            <a:ext cx="3028950" cy="3744685"/>
          </a:xfrm>
        </p:spPr>
        <p:txBody>
          <a:bodyPr/>
          <a:lstStyle>
            <a:lvl1pPr>
              <a:defRPr sz="24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0"/>
          </p:nvPr>
        </p:nvSpPr>
        <p:spPr>
          <a:xfrm>
            <a:off x="342900" y="4440832"/>
            <a:ext cx="2171700" cy="171450"/>
          </a:xfrm>
        </p:spPr>
        <p:txBody>
          <a:bodyPr/>
          <a:lstStyle>
            <a:lvl1pPr>
              <a:defRPr/>
            </a:lvl1pPr>
          </a:lstStyle>
          <a:p>
            <a:endParaRPr lang="en-US" dirty="0"/>
          </a:p>
        </p:txBody>
      </p:sp>
      <p:sp>
        <p:nvSpPr>
          <p:cNvPr id="7" name="Rectangle 4">
            <a:extLst>
              <a:ext uri="{FF2B5EF4-FFF2-40B4-BE49-F238E27FC236}">
                <a16:creationId xmlns:a16="http://schemas.microsoft.com/office/drawing/2014/main" id="{70530BFC-1493-6C45-A70A-BD6AEB6DDF67}"/>
              </a:ext>
            </a:extLst>
          </p:cNvPr>
          <p:cNvSpPr>
            <a:spLocks noGrp="1" noChangeArrowheads="1"/>
          </p:cNvSpPr>
          <p:nvPr>
            <p:ph type="title" hasCustomPrompt="1"/>
          </p:nvPr>
        </p:nvSpPr>
        <p:spPr bwMode="auto">
          <a:xfrm>
            <a:off x="342900" y="30844"/>
            <a:ext cx="61722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a:lvl1pPr>
          </a:lstStyle>
          <a:p>
            <a:pPr lvl="0"/>
            <a:r>
              <a:rPr lang="en-US" dirty="0"/>
              <a:t>Click to Edit Title</a:t>
            </a:r>
          </a:p>
        </p:txBody>
      </p:sp>
      <p:sp>
        <p:nvSpPr>
          <p:cNvPr id="2" name="Slide Number Placeholder 5">
            <a:extLst>
              <a:ext uri="{FF2B5EF4-FFF2-40B4-BE49-F238E27FC236}">
                <a16:creationId xmlns:a16="http://schemas.microsoft.com/office/drawing/2014/main" id="{26344ADC-B143-15E7-C3FE-E59D267F0912}"/>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42902" y="776910"/>
            <a:ext cx="3030141" cy="479822"/>
          </a:xfrm>
        </p:spPr>
        <p:txBody>
          <a:bodyPr anchor="b" anchorCtr="0"/>
          <a:lstStyle>
            <a:lvl1pPr marL="0" indent="0">
              <a:buNone/>
              <a:defRPr sz="2000" b="0" i="1">
                <a:solidFill>
                  <a:schemeClr val="accent2">
                    <a:lumMod val="50000"/>
                  </a:schemeClr>
                </a:solidFill>
                <a:latin typeface="Georgia" panose="02040502050405020303"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text</a:t>
            </a:r>
          </a:p>
        </p:txBody>
      </p:sp>
      <p:sp>
        <p:nvSpPr>
          <p:cNvPr id="4" name="Content Placeholder 3"/>
          <p:cNvSpPr>
            <a:spLocks noGrp="1"/>
          </p:cNvSpPr>
          <p:nvPr>
            <p:ph sz="half" idx="2" hasCustomPrompt="1"/>
          </p:nvPr>
        </p:nvSpPr>
        <p:spPr>
          <a:xfrm>
            <a:off x="342902" y="1295226"/>
            <a:ext cx="3030141" cy="3219623"/>
          </a:xfrm>
        </p:spPr>
        <p:txBody>
          <a:bodyPr/>
          <a:lstStyle>
            <a:lvl1pPr>
              <a:defRPr sz="18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3483773" y="776910"/>
            <a:ext cx="3031331" cy="479822"/>
          </a:xfrm>
        </p:spPr>
        <p:txBody>
          <a:bodyPr anchor="b" anchorCtr="0"/>
          <a:lstStyle>
            <a:lvl1pPr marL="0" indent="0">
              <a:buNone/>
              <a:defRPr sz="2000" b="0" i="1">
                <a:solidFill>
                  <a:schemeClr val="accent2">
                    <a:lumMod val="50000"/>
                  </a:schemeClr>
                </a:solidFill>
                <a:latin typeface="Georgia" panose="02040502050405020303"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text</a:t>
            </a:r>
          </a:p>
        </p:txBody>
      </p:sp>
      <p:sp>
        <p:nvSpPr>
          <p:cNvPr id="6" name="Content Placeholder 5"/>
          <p:cNvSpPr>
            <a:spLocks noGrp="1"/>
          </p:cNvSpPr>
          <p:nvPr>
            <p:ph sz="quarter" idx="4" hasCustomPrompt="1"/>
          </p:nvPr>
        </p:nvSpPr>
        <p:spPr>
          <a:xfrm>
            <a:off x="3483773" y="1295226"/>
            <a:ext cx="3031331" cy="3219624"/>
          </a:xfrm>
        </p:spPr>
        <p:txBody>
          <a:bodyPr/>
          <a:lstStyle>
            <a:lvl1pPr>
              <a:defRPr sz="18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p:cNvSpPr>
            <a:spLocks noGrp="1"/>
          </p:cNvSpPr>
          <p:nvPr>
            <p:ph type="ftr" sz="quarter" idx="10"/>
          </p:nvPr>
        </p:nvSpPr>
        <p:spPr>
          <a:xfrm>
            <a:off x="342900" y="4455254"/>
            <a:ext cx="2171700" cy="171450"/>
          </a:xfrm>
        </p:spPr>
        <p:txBody>
          <a:bodyPr/>
          <a:lstStyle>
            <a:lvl1pPr>
              <a:defRPr/>
            </a:lvl1pPr>
          </a:lstStyle>
          <a:p>
            <a:endParaRPr lang="en-US"/>
          </a:p>
        </p:txBody>
      </p:sp>
      <p:sp>
        <p:nvSpPr>
          <p:cNvPr id="11" name="Rectangle 4">
            <a:extLst>
              <a:ext uri="{FF2B5EF4-FFF2-40B4-BE49-F238E27FC236}">
                <a16:creationId xmlns:a16="http://schemas.microsoft.com/office/drawing/2014/main" id="{9A66574B-A204-C940-B393-E356F43F2C4D}"/>
              </a:ext>
            </a:extLst>
          </p:cNvPr>
          <p:cNvSpPr>
            <a:spLocks noGrp="1" noChangeArrowheads="1"/>
          </p:cNvSpPr>
          <p:nvPr>
            <p:ph type="title" hasCustomPrompt="1"/>
          </p:nvPr>
        </p:nvSpPr>
        <p:spPr bwMode="auto">
          <a:xfrm>
            <a:off x="342900" y="30844"/>
            <a:ext cx="61722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2800"/>
            </a:lvl1pPr>
          </a:lstStyle>
          <a:p>
            <a:pPr lvl="0"/>
            <a:r>
              <a:rPr lang="en-US" dirty="0"/>
              <a:t>Click to Edit Title</a:t>
            </a:r>
          </a:p>
        </p:txBody>
      </p:sp>
      <p:sp>
        <p:nvSpPr>
          <p:cNvPr id="2" name="Slide Number Placeholder 5">
            <a:extLst>
              <a:ext uri="{FF2B5EF4-FFF2-40B4-BE49-F238E27FC236}">
                <a16:creationId xmlns:a16="http://schemas.microsoft.com/office/drawing/2014/main" id="{43240E3E-A2A1-4744-B802-B1DCA5D5114C}"/>
              </a:ext>
            </a:extLst>
          </p:cNvPr>
          <p:cNvSpPr>
            <a:spLocks noGrp="1"/>
          </p:cNvSpPr>
          <p:nvPr>
            <p:ph type="sldNum" sz="quarter" idx="11"/>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a:xfrm>
            <a:off x="342900" y="4484193"/>
            <a:ext cx="2171700" cy="171450"/>
          </a:xfrm>
        </p:spPr>
        <p:txBody>
          <a:bodyPr/>
          <a:lstStyle>
            <a:lvl1pPr>
              <a:defRPr/>
            </a:lvl1pPr>
          </a:lstStyle>
          <a:p>
            <a:endParaRPr lang="en-US" dirty="0"/>
          </a:p>
        </p:txBody>
      </p:sp>
      <p:sp>
        <p:nvSpPr>
          <p:cNvPr id="11" name="Rectangle 4">
            <a:extLst>
              <a:ext uri="{FF2B5EF4-FFF2-40B4-BE49-F238E27FC236}">
                <a16:creationId xmlns:a16="http://schemas.microsoft.com/office/drawing/2014/main" id="{9A66574B-A204-C940-B393-E356F43F2C4D}"/>
              </a:ext>
            </a:extLst>
          </p:cNvPr>
          <p:cNvSpPr>
            <a:spLocks noGrp="1" noChangeArrowheads="1"/>
          </p:cNvSpPr>
          <p:nvPr>
            <p:ph type="title" hasCustomPrompt="1"/>
          </p:nvPr>
        </p:nvSpPr>
        <p:spPr bwMode="auto">
          <a:xfrm>
            <a:off x="342900" y="30844"/>
            <a:ext cx="61722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2800"/>
            </a:lvl1pPr>
          </a:lstStyle>
          <a:p>
            <a:pPr lvl="0"/>
            <a:r>
              <a:rPr lang="en-US" dirty="0"/>
              <a:t>Click to Edit Title</a:t>
            </a:r>
          </a:p>
        </p:txBody>
      </p:sp>
      <p:sp>
        <p:nvSpPr>
          <p:cNvPr id="2" name="Slide Number Placeholder 5">
            <a:extLst>
              <a:ext uri="{FF2B5EF4-FFF2-40B4-BE49-F238E27FC236}">
                <a16:creationId xmlns:a16="http://schemas.microsoft.com/office/drawing/2014/main" id="{92E80C3B-08A0-0BCF-4DC6-34B4CCCEF0B7}"/>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2687139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a:xfrm>
            <a:off x="342900" y="4542063"/>
            <a:ext cx="2171700" cy="171450"/>
          </a:xfrm>
        </p:spPr>
        <p:txBody>
          <a:bodyPr/>
          <a:lstStyle>
            <a:lvl1pPr>
              <a:defRPr/>
            </a:lvl1pPr>
          </a:lstStyle>
          <a:p>
            <a:endParaRPr lang="en-US"/>
          </a:p>
        </p:txBody>
      </p:sp>
      <p:sp>
        <p:nvSpPr>
          <p:cNvPr id="2" name="Slide Number Placeholder 5">
            <a:extLst>
              <a:ext uri="{FF2B5EF4-FFF2-40B4-BE49-F238E27FC236}">
                <a16:creationId xmlns:a16="http://schemas.microsoft.com/office/drawing/2014/main" id="{2C4A4D15-4076-65C3-07B1-5115496ABEE6}"/>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7275355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4" y="515257"/>
            <a:ext cx="2400299" cy="1306286"/>
          </a:xfrm>
        </p:spPr>
        <p:txBody>
          <a:bodyPr anchor="ctr"/>
          <a:lstStyle>
            <a:lvl1pPr algn="l">
              <a:defRPr sz="2800" b="0" i="0">
                <a:latin typeface="Calibri" panose="020F0502020204030204" pitchFamily="34" charset="0"/>
                <a:cs typeface="Calibri" panose="020F0502020204030204" pitchFamily="34" charset="0"/>
              </a:defRPr>
            </a:lvl1pPr>
          </a:lstStyle>
          <a:p>
            <a:r>
              <a:rPr lang="en-US" dirty="0"/>
              <a:t>Click to Edit Title</a:t>
            </a:r>
          </a:p>
        </p:txBody>
      </p:sp>
      <p:sp>
        <p:nvSpPr>
          <p:cNvPr id="3" name="Content Placeholder 2"/>
          <p:cNvSpPr>
            <a:spLocks noGrp="1"/>
          </p:cNvSpPr>
          <p:nvPr>
            <p:ph idx="1" hasCustomPrompt="1"/>
          </p:nvPr>
        </p:nvSpPr>
        <p:spPr>
          <a:xfrm>
            <a:off x="3086103" y="214132"/>
            <a:ext cx="3429001" cy="4162786"/>
          </a:xfrm>
        </p:spPr>
        <p:txBody>
          <a:bodyPr/>
          <a:lstStyle>
            <a:lvl1pPr marL="0" indent="0">
              <a:buFontTx/>
              <a:buNone/>
              <a:defRPr sz="2800"/>
            </a:lvl1pPr>
            <a:lvl2pPr marL="457188" indent="0">
              <a:buFontTx/>
              <a:buNone/>
              <a:defRPr sz="2000"/>
            </a:lvl2pPr>
            <a:lvl3pPr marL="914377" indent="0">
              <a:buFontTx/>
              <a:buNone/>
              <a:defRPr sz="1800"/>
            </a:lvl3pPr>
            <a:lvl4pPr marL="1371566" indent="0">
              <a:buFontTx/>
              <a:buNone/>
              <a:defRPr sz="1600"/>
            </a:lvl4pPr>
            <a:lvl5pPr marL="1828755" indent="0">
              <a:buFontTx/>
              <a:buNone/>
              <a:defRPr sz="1600"/>
            </a:lvl5pPr>
            <a:lvl6pPr>
              <a:defRPr sz="2000"/>
            </a:lvl6pPr>
            <a:lvl7pPr>
              <a:defRPr sz="2000"/>
            </a:lvl7pPr>
            <a:lvl8pPr>
              <a:defRPr sz="2000"/>
            </a:lvl8pPr>
            <a:lvl9pPr>
              <a:defRPr sz="20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342904" y="1942737"/>
            <a:ext cx="2400299" cy="2434178"/>
          </a:xfrm>
        </p:spPr>
        <p:txBody>
          <a:bodyPr/>
          <a:lstStyle>
            <a:lvl1pPr marL="0" indent="0">
              <a:buNone/>
              <a:defRPr sz="20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add content</a:t>
            </a:r>
          </a:p>
        </p:txBody>
      </p:sp>
      <p:sp>
        <p:nvSpPr>
          <p:cNvPr id="5" name="Footer Placeholder 4"/>
          <p:cNvSpPr>
            <a:spLocks noGrp="1"/>
          </p:cNvSpPr>
          <p:nvPr>
            <p:ph type="ftr" sz="quarter" idx="10"/>
          </p:nvPr>
        </p:nvSpPr>
        <p:spPr/>
        <p:txBody>
          <a:bodyPr/>
          <a:lstStyle>
            <a:lvl1pPr>
              <a:defRPr/>
            </a:lvl1pPr>
          </a:lstStyle>
          <a:p>
            <a:endParaRPr lang="en-US" dirty="0"/>
          </a:p>
        </p:txBody>
      </p:sp>
      <p:sp>
        <p:nvSpPr>
          <p:cNvPr id="8" name="Text Placeholder 4">
            <a:extLst>
              <a:ext uri="{FF2B5EF4-FFF2-40B4-BE49-F238E27FC236}">
                <a16:creationId xmlns:a16="http://schemas.microsoft.com/office/drawing/2014/main" id="{C439A86F-6116-6140-AD00-CDEB43719C20}"/>
              </a:ext>
            </a:extLst>
          </p:cNvPr>
          <p:cNvSpPr>
            <a:spLocks noGrp="1"/>
          </p:cNvSpPr>
          <p:nvPr>
            <p:ph type="body" sz="quarter" idx="11" hasCustomPrompt="1"/>
          </p:nvPr>
        </p:nvSpPr>
        <p:spPr>
          <a:xfrm>
            <a:off x="342896" y="219867"/>
            <a:ext cx="2400299" cy="255868"/>
          </a:xfrm>
        </p:spPr>
        <p:txBody>
          <a:bodyPr/>
          <a:lstStyle>
            <a:lvl1pPr marL="0" indent="0">
              <a:buNone/>
              <a:defRPr sz="1100" u="none" baseline="0">
                <a:solidFill>
                  <a:schemeClr val="accent2">
                    <a:lumMod val="50000"/>
                  </a:schemeClr>
                </a:solidFill>
                <a:uFill>
                  <a:solidFill>
                    <a:schemeClr val="accent4"/>
                  </a:solidFill>
                </a:uFill>
              </a:defRPr>
            </a:lvl1pPr>
            <a:lvl2pPr marL="609569" indent="0">
              <a:buNone/>
              <a:defRPr/>
            </a:lvl2pPr>
            <a:lvl3pPr marL="1219139" indent="0">
              <a:buNone/>
              <a:defRPr/>
            </a:lvl3pPr>
            <a:lvl4pPr marL="1828709" indent="0">
              <a:buNone/>
              <a:defRPr/>
            </a:lvl4pPr>
            <a:lvl5pPr marL="2438279" indent="0">
              <a:buNone/>
              <a:defRPr/>
            </a:lvl5pPr>
          </a:lstStyle>
          <a:p>
            <a:pPr lvl="0"/>
            <a:r>
              <a:rPr lang="en-US" dirty="0"/>
              <a:t>CLICK TO EDIT TEXT</a:t>
            </a:r>
          </a:p>
        </p:txBody>
      </p:sp>
      <p:sp>
        <p:nvSpPr>
          <p:cNvPr id="6" name="Slide Number Placeholder 5">
            <a:extLst>
              <a:ext uri="{FF2B5EF4-FFF2-40B4-BE49-F238E27FC236}">
                <a16:creationId xmlns:a16="http://schemas.microsoft.com/office/drawing/2014/main" id="{A45194B3-5BE6-77AA-5B68-6CB504D4F24C}"/>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37FBEB9-79FE-4432-252E-05353BE95C1B}"/>
              </a:ext>
            </a:extLst>
          </p:cNvPr>
          <p:cNvSpPr/>
          <p:nvPr userDrawn="1"/>
        </p:nvSpPr>
        <p:spPr bwMode="auto">
          <a:xfrm>
            <a:off x="0" y="4025505"/>
            <a:ext cx="6858000" cy="111799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3" name="Picture Placeholder 2"/>
          <p:cNvSpPr>
            <a:spLocks noGrp="1"/>
          </p:cNvSpPr>
          <p:nvPr>
            <p:ph type="pic" idx="1"/>
          </p:nvPr>
        </p:nvSpPr>
        <p:spPr>
          <a:xfrm>
            <a:off x="0" y="0"/>
            <a:ext cx="6858000" cy="4025505"/>
          </a:xfrm>
        </p:spPr>
        <p:txBody>
          <a:bodyPr anchor="ctr" anchorCtr="0"/>
          <a:lstStyle>
            <a:lvl1pPr marL="0" indent="0" algn="ctr">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pic>
        <p:nvPicPr>
          <p:cNvPr id="7" name="Picture 6" descr="Icon&#10;&#10;Description automatically generated">
            <a:extLst>
              <a:ext uri="{FF2B5EF4-FFF2-40B4-BE49-F238E27FC236}">
                <a16:creationId xmlns:a16="http://schemas.microsoft.com/office/drawing/2014/main" id="{15E87042-CDBE-1817-2CB5-45E3A9BEB6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8" name="Rectangle 7">
            <a:extLst>
              <a:ext uri="{FF2B5EF4-FFF2-40B4-BE49-F238E27FC236}">
                <a16:creationId xmlns:a16="http://schemas.microsoft.com/office/drawing/2014/main" id="{B93938FF-2CF9-D17B-166B-0FB57821E027}"/>
              </a:ext>
            </a:extLst>
          </p:cNvPr>
          <p:cNvSpPr/>
          <p:nvPr userDrawn="1"/>
        </p:nvSpPr>
        <p:spPr>
          <a:xfrm>
            <a:off x="5483657"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a:t>
            </a:r>
          </a:p>
        </p:txBody>
      </p:sp>
      <p:sp>
        <p:nvSpPr>
          <p:cNvPr id="9" name="Text Placeholder 15">
            <a:extLst>
              <a:ext uri="{FF2B5EF4-FFF2-40B4-BE49-F238E27FC236}">
                <a16:creationId xmlns:a16="http://schemas.microsoft.com/office/drawing/2014/main" id="{9D9A3B12-D845-AAF8-1104-E99FBCD11673}"/>
              </a:ext>
            </a:extLst>
          </p:cNvPr>
          <p:cNvSpPr>
            <a:spLocks noGrp="1"/>
          </p:cNvSpPr>
          <p:nvPr>
            <p:ph type="body" sz="quarter" idx="10"/>
          </p:nvPr>
        </p:nvSpPr>
        <p:spPr>
          <a:xfrm>
            <a:off x="1365814" y="4353183"/>
            <a:ext cx="4019106" cy="527050"/>
          </a:xfrm>
        </p:spPr>
        <p:txBody>
          <a:bodyPr anchor="ctr" anchorCtr="0"/>
          <a:lstStyle>
            <a:lvl1pPr marL="0" indent="0">
              <a:buNone/>
              <a:defRPr sz="1400" b="0">
                <a:solidFill>
                  <a:schemeClr val="accent1"/>
                </a:solidFill>
              </a:defRPr>
            </a:lvl1pPr>
          </a:lstStyle>
          <a:p>
            <a:pPr lvl="0"/>
            <a:r>
              <a:rPr lang="en-US"/>
              <a:t>Click to edit Master text styles</a:t>
            </a:r>
          </a:p>
        </p:txBody>
      </p:sp>
      <p:pic>
        <p:nvPicPr>
          <p:cNvPr id="10" name="Picture 9" descr="Icon&#10;&#10;Description automatically generated">
            <a:extLst>
              <a:ext uri="{FF2B5EF4-FFF2-40B4-BE49-F238E27FC236}">
                <a16:creationId xmlns:a16="http://schemas.microsoft.com/office/drawing/2014/main" id="{D365D322-1FE4-30BF-2A8C-EB285065B1B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12" y="4490242"/>
            <a:ext cx="628523" cy="252933"/>
          </a:xfrm>
          <a:prstGeom prst="rect">
            <a:avLst/>
          </a:prstGeom>
        </p:spPr>
      </p:pic>
      <p:sp>
        <p:nvSpPr>
          <p:cNvPr id="11" name="Slide Number Placeholder 5">
            <a:extLst>
              <a:ext uri="{FF2B5EF4-FFF2-40B4-BE49-F238E27FC236}">
                <a16:creationId xmlns:a16="http://schemas.microsoft.com/office/drawing/2014/main" id="{8A767792-DB7D-A90E-4916-8E3FD2B0E974}"/>
              </a:ext>
            </a:extLst>
          </p:cNvPr>
          <p:cNvSpPr>
            <a:spLocks noGrp="1"/>
          </p:cNvSpPr>
          <p:nvPr>
            <p:ph type="sldNum" sz="quarter" idx="4"/>
          </p:nvPr>
        </p:nvSpPr>
        <p:spPr>
          <a:xfrm>
            <a:off x="6387227" y="444525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LA Promis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C291BA4-F443-70A5-E7EF-7B0BF6D239E2}"/>
              </a:ext>
            </a:extLst>
          </p:cNvPr>
          <p:cNvSpPr/>
          <p:nvPr userDrawn="1"/>
        </p:nvSpPr>
        <p:spPr bwMode="auto">
          <a:xfrm>
            <a:off x="1" y="0"/>
            <a:ext cx="6857999" cy="4077070"/>
          </a:xfrm>
          <a:prstGeom prst="rect">
            <a:avLst/>
          </a:prstGeom>
          <a:solidFill>
            <a:srgbClr val="F7F7F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pic>
        <p:nvPicPr>
          <p:cNvPr id="6" name="Picture 5" descr="Icon&#10;&#10;Description automatically generated">
            <a:extLst>
              <a:ext uri="{FF2B5EF4-FFF2-40B4-BE49-F238E27FC236}">
                <a16:creationId xmlns:a16="http://schemas.microsoft.com/office/drawing/2014/main" id="{EBB346F0-4AB0-6482-4483-6B2B3319DD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7" name="Rectangle 6">
            <a:extLst>
              <a:ext uri="{FF2B5EF4-FFF2-40B4-BE49-F238E27FC236}">
                <a16:creationId xmlns:a16="http://schemas.microsoft.com/office/drawing/2014/main" id="{6845FF06-B7E1-EE02-2791-687B295B4CAD}"/>
              </a:ext>
            </a:extLst>
          </p:cNvPr>
          <p:cNvSpPr/>
          <p:nvPr userDrawn="1"/>
        </p:nvSpPr>
        <p:spPr>
          <a:xfrm>
            <a:off x="5483657"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a:t>
            </a:r>
          </a:p>
        </p:txBody>
      </p:sp>
      <p:sp>
        <p:nvSpPr>
          <p:cNvPr id="8" name="Text Placeholder 15">
            <a:extLst>
              <a:ext uri="{FF2B5EF4-FFF2-40B4-BE49-F238E27FC236}">
                <a16:creationId xmlns:a16="http://schemas.microsoft.com/office/drawing/2014/main" id="{5DC52073-0624-6EE8-28BE-023036757430}"/>
              </a:ext>
            </a:extLst>
          </p:cNvPr>
          <p:cNvSpPr>
            <a:spLocks noGrp="1"/>
          </p:cNvSpPr>
          <p:nvPr>
            <p:ph type="body" sz="quarter" idx="10"/>
          </p:nvPr>
        </p:nvSpPr>
        <p:spPr>
          <a:xfrm>
            <a:off x="1365814" y="4353183"/>
            <a:ext cx="4019106" cy="527050"/>
          </a:xfrm>
        </p:spPr>
        <p:txBody>
          <a:bodyPr anchor="ctr" anchorCtr="0"/>
          <a:lstStyle>
            <a:lvl1pPr marL="0" indent="0">
              <a:buNone/>
              <a:defRPr sz="1400" b="0">
                <a:solidFill>
                  <a:schemeClr val="accent1"/>
                </a:solidFill>
              </a:defRPr>
            </a:lvl1pPr>
          </a:lstStyle>
          <a:p>
            <a:pPr lvl="0"/>
            <a:r>
              <a:rPr lang="en-US"/>
              <a:t>Click to edit Master text styles</a:t>
            </a:r>
          </a:p>
        </p:txBody>
      </p:sp>
      <p:pic>
        <p:nvPicPr>
          <p:cNvPr id="9" name="Picture 8" descr="Icon&#10;&#10;Description automatically generated">
            <a:extLst>
              <a:ext uri="{FF2B5EF4-FFF2-40B4-BE49-F238E27FC236}">
                <a16:creationId xmlns:a16="http://schemas.microsoft.com/office/drawing/2014/main" id="{46B467CD-FE2D-8FE0-C078-3C74672CA3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12" y="4490242"/>
            <a:ext cx="628523" cy="252933"/>
          </a:xfrm>
          <a:prstGeom prst="rect">
            <a:avLst/>
          </a:prstGeom>
        </p:spPr>
      </p:pic>
      <p:sp>
        <p:nvSpPr>
          <p:cNvPr id="11" name="Slide Number Placeholder 5">
            <a:extLst>
              <a:ext uri="{FF2B5EF4-FFF2-40B4-BE49-F238E27FC236}">
                <a16:creationId xmlns:a16="http://schemas.microsoft.com/office/drawing/2014/main" id="{AB41861B-55D6-B606-FEE1-251C55E78E81}"/>
              </a:ext>
            </a:extLst>
          </p:cNvPr>
          <p:cNvSpPr>
            <a:spLocks noGrp="1"/>
          </p:cNvSpPr>
          <p:nvPr>
            <p:ph type="sldNum" sz="quarter" idx="4"/>
          </p:nvPr>
        </p:nvSpPr>
        <p:spPr>
          <a:xfrm>
            <a:off x="6387227" y="444525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12" name="Right Triangle 11">
            <a:extLst>
              <a:ext uri="{FF2B5EF4-FFF2-40B4-BE49-F238E27FC236}">
                <a16:creationId xmlns:a16="http://schemas.microsoft.com/office/drawing/2014/main" id="{DC2EED56-9DB5-BA86-B218-9E619CF37066}"/>
              </a:ext>
            </a:extLst>
          </p:cNvPr>
          <p:cNvSpPr/>
          <p:nvPr userDrawn="1"/>
        </p:nvSpPr>
        <p:spPr bwMode="auto">
          <a:xfrm>
            <a:off x="0" y="2771680"/>
            <a:ext cx="5478449" cy="1305390"/>
          </a:xfrm>
          <a:prstGeom prst="rtTriangle">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20" name="Rectangle 3">
            <a:extLst>
              <a:ext uri="{FF2B5EF4-FFF2-40B4-BE49-F238E27FC236}">
                <a16:creationId xmlns:a16="http://schemas.microsoft.com/office/drawing/2014/main" id="{F5825EF4-B88B-F1AA-69AE-A66A59D1FB09}"/>
              </a:ext>
            </a:extLst>
          </p:cNvPr>
          <p:cNvSpPr>
            <a:spLocks noGrp="1" noChangeArrowheads="1"/>
          </p:cNvSpPr>
          <p:nvPr>
            <p:ph type="ctrTitle" hasCustomPrompt="1"/>
          </p:nvPr>
        </p:nvSpPr>
        <p:spPr>
          <a:xfrm>
            <a:off x="428264" y="325761"/>
            <a:ext cx="5958966" cy="663076"/>
          </a:xfrm>
          <a:noFill/>
        </p:spPr>
        <p:txBody>
          <a:bodyPr anchor="b" anchorCtr="0"/>
          <a:lstStyle>
            <a:lvl1pPr algn="ctr">
              <a:defRPr sz="4000">
                <a:solidFill>
                  <a:schemeClr val="accent1"/>
                </a:solidFill>
                <a:latin typeface="Calibri" panose="020F0502020204030204" pitchFamily="34" charset="0"/>
                <a:cs typeface="Calibri" panose="020F0502020204030204" pitchFamily="34" charset="0"/>
              </a:defRPr>
            </a:lvl1pPr>
          </a:lstStyle>
          <a:p>
            <a:r>
              <a:rPr lang="en-US" dirty="0"/>
              <a:t>Click to Edit Title</a:t>
            </a:r>
          </a:p>
        </p:txBody>
      </p:sp>
      <p:sp>
        <p:nvSpPr>
          <p:cNvPr id="21" name="Content Placeholder 17">
            <a:extLst>
              <a:ext uri="{FF2B5EF4-FFF2-40B4-BE49-F238E27FC236}">
                <a16:creationId xmlns:a16="http://schemas.microsoft.com/office/drawing/2014/main" id="{D8453496-CCB8-36EC-2D3F-9B9840CE0C92}"/>
              </a:ext>
            </a:extLst>
          </p:cNvPr>
          <p:cNvSpPr>
            <a:spLocks noGrp="1"/>
          </p:cNvSpPr>
          <p:nvPr>
            <p:ph sz="quarter" idx="11" hasCustomPrompt="1"/>
          </p:nvPr>
        </p:nvSpPr>
        <p:spPr>
          <a:xfrm>
            <a:off x="428263" y="1066430"/>
            <a:ext cx="5958965" cy="2628116"/>
          </a:xfrm>
        </p:spPr>
        <p:txBody>
          <a:bodyPr/>
          <a:lstStyle>
            <a:lvl1pPr marL="0" indent="0" algn="ctr">
              <a:buNone/>
              <a:defRPr/>
            </a:lvl1pPr>
          </a:lstStyle>
          <a:p>
            <a:pPr lvl="0"/>
            <a:r>
              <a:rPr lang="en-US" dirty="0"/>
              <a:t>Click to add content</a:t>
            </a:r>
          </a:p>
        </p:txBody>
      </p:sp>
    </p:spTree>
    <p:extLst>
      <p:ext uri="{BB962C8B-B14F-4D97-AF65-F5344CB8AC3E}">
        <p14:creationId xmlns:p14="http://schemas.microsoft.com/office/powerpoint/2010/main" val="2026354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1_Closing Slid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FBDE3570-CB34-9246-BF0C-46D7352A9F7D}"/>
              </a:ext>
            </a:extLst>
          </p:cNvPr>
          <p:cNvSpPr/>
          <p:nvPr/>
        </p:nvSpPr>
        <p:spPr bwMode="auto">
          <a:xfrm>
            <a:off x="-53094" y="0"/>
            <a:ext cx="6911094" cy="514350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b="0" i="0">
                <a:solidFill>
                  <a:schemeClr val="accent1"/>
                </a:solidFill>
                <a:latin typeface="Calibri" panose="020F0502020204030204" pitchFamily="34" charset="0"/>
                <a:cs typeface="Calibri" panose="020F0502020204030204" pitchFamily="34" charset="0"/>
              </a:rPr>
              <a:t>©2022 CliftonLarsonAllen LLP. Investment advisory services are offered through CliftonLarsonAllen Wealth Advisors, LLC, an SEC-registered investment advisor.</a:t>
            </a:r>
            <a:br>
              <a:rPr lang="en-US" sz="800" b="0" i="0">
                <a:solidFill>
                  <a:schemeClr val="accent1"/>
                </a:solidFill>
                <a:latin typeface="Calibri" panose="020F0502020204030204" pitchFamily="34" charset="0"/>
                <a:cs typeface="Calibri" panose="020F0502020204030204" pitchFamily="34" charset="0"/>
              </a:rPr>
            </a:br>
            <a:r>
              <a:rPr lang="en-US" sz="800" b="0" i="0">
                <a:solidFill>
                  <a:schemeClr val="accent1"/>
                </a:solidFill>
                <a:latin typeface="Calibri" panose="020F0502020204030204" pitchFamily="34" charset="0"/>
                <a:cs typeface="Calibri" panose="020F0502020204030204" pitchFamily="34" charset="0"/>
              </a:rPr>
              <a:t> CLA (CliftonLarsonAllen LLP) is an independent network member of CLA Global. </a:t>
            </a:r>
            <a:br>
              <a:rPr lang="en-US" sz="800" b="0" i="0">
                <a:solidFill>
                  <a:schemeClr val="accent1"/>
                </a:solidFill>
                <a:latin typeface="Calibri" panose="020F0502020204030204" pitchFamily="34" charset="0"/>
                <a:cs typeface="Calibri" panose="020F0502020204030204" pitchFamily="34" charset="0"/>
              </a:rPr>
            </a:br>
            <a:r>
              <a:rPr lang="en-US" sz="800" b="0" i="0">
                <a:solidFill>
                  <a:schemeClr val="accent1"/>
                </a:solidFill>
                <a:latin typeface="Calibri" panose="020F0502020204030204" pitchFamily="34" charset="0"/>
                <a:cs typeface="Calibri" panose="020F0502020204030204" pitchFamily="34" charset="0"/>
              </a:rPr>
              <a:t>See CLAglobal.com/disclaimer. </a:t>
            </a:r>
            <a:endParaRPr lang="en-US" sz="800" b="0" i="0" dirty="0">
              <a:solidFill>
                <a:schemeClr val="accent1"/>
              </a:solidFill>
              <a:latin typeface="Calibri" panose="020F0502020204030204" pitchFamily="34" charset="0"/>
              <a:cs typeface="Calibri" panose="020F0502020204030204" pitchFamily="34" charset="0"/>
            </a:endParaRPr>
          </a:p>
        </p:txBody>
      </p:sp>
      <p:sp>
        <p:nvSpPr>
          <p:cNvPr id="3" name="TextBox 2"/>
          <p:cNvSpPr txBox="1"/>
          <p:nvPr/>
        </p:nvSpPr>
        <p:spPr>
          <a:xfrm>
            <a:off x="1299267" y="3642939"/>
            <a:ext cx="1567009" cy="307777"/>
          </a:xfrm>
          <a:prstGeom prst="rect">
            <a:avLst/>
          </a:prstGeom>
          <a:noFill/>
        </p:spPr>
        <p:txBody>
          <a:bodyPr wrap="square" rtlCol="0">
            <a:spAutoFit/>
          </a:bodyPr>
          <a:lstStyle/>
          <a:p>
            <a:pPr algn="l"/>
            <a:r>
              <a:rPr lang="en-US" sz="1400" b="0" baseline="0" dirty="0" err="1">
                <a:solidFill>
                  <a:schemeClr val="bg1"/>
                </a:solidFill>
                <a:latin typeface="Calibri" panose="020F0502020204030204" pitchFamily="34" charset="0"/>
                <a:cs typeface="Calibri" panose="020F0502020204030204" pitchFamily="34" charset="0"/>
              </a:rPr>
              <a:t>CLAconnect.com</a:t>
            </a:r>
            <a:endParaRPr lang="en-US" sz="1400" b="0" baseline="0" dirty="0">
              <a:solidFill>
                <a:schemeClr val="bg1"/>
              </a:solidFill>
              <a:latin typeface="Calibri" panose="020F0502020204030204" pitchFamily="34" charset="0"/>
              <a:cs typeface="Calibri" panose="020F0502020204030204" pitchFamily="34" charset="0"/>
            </a:endParaRPr>
          </a:p>
        </p:txBody>
      </p:sp>
      <p:pic>
        <p:nvPicPr>
          <p:cNvPr id="15" name="Picture 14">
            <a:hlinkClick r:id="rId2"/>
          </p:cNvPr>
          <p:cNvPicPr>
            <a:picLocks noChangeAspect="1"/>
          </p:cNvPicPr>
          <p:nvPr/>
        </p:nvPicPr>
        <p:blipFill>
          <a:blip r:embed="rId3">
            <a:alphaModFix amt="85000"/>
            <a:extLst>
              <a:ext uri="{28A0092B-C50C-407E-A947-70E740481C1C}">
                <a14:useLocalDpi xmlns:a14="http://schemas.microsoft.com/office/drawing/2010/main" val="0"/>
              </a:ext>
            </a:extLst>
          </a:blip>
          <a:srcRect/>
          <a:stretch/>
        </p:blipFill>
        <p:spPr>
          <a:xfrm>
            <a:off x="2024964" y="4002885"/>
            <a:ext cx="177905" cy="171994"/>
          </a:xfrm>
          <a:prstGeom prst="rect">
            <a:avLst/>
          </a:prstGeom>
        </p:spPr>
      </p:pic>
      <p:pic>
        <p:nvPicPr>
          <p:cNvPr id="17" name="Picture 16">
            <a:hlinkClick r:id="rId4"/>
          </p:cNvPr>
          <p:cNvPicPr>
            <a:picLocks noChangeAspect="1"/>
          </p:cNvPicPr>
          <p:nvPr/>
        </p:nvPicPr>
        <p:blipFill>
          <a:blip r:embed="rId5">
            <a:alphaModFix amt="80000"/>
            <a:extLst>
              <a:ext uri="{28A0092B-C50C-407E-A947-70E740481C1C}">
                <a14:useLocalDpi xmlns:a14="http://schemas.microsoft.com/office/drawing/2010/main"/>
              </a:ext>
            </a:extLst>
          </a:blip>
          <a:stretch>
            <a:fillRect/>
          </a:stretch>
        </p:blipFill>
        <p:spPr>
          <a:xfrm>
            <a:off x="1704748" y="4000272"/>
            <a:ext cx="177220" cy="177220"/>
          </a:xfrm>
          <a:prstGeom prst="rect">
            <a:avLst/>
          </a:prstGeom>
        </p:spPr>
      </p:pic>
      <p:pic>
        <p:nvPicPr>
          <p:cNvPr id="19" name="Picture 18">
            <a:hlinkClick r:id="rId6"/>
          </p:cNvPr>
          <p:cNvPicPr>
            <a:picLocks noChangeAspect="1"/>
          </p:cNvPicPr>
          <p:nvPr/>
        </p:nvPicPr>
        <p:blipFill>
          <a:blip r:embed="rId7">
            <a:alphaModFix amt="80000"/>
            <a:extLst>
              <a:ext uri="{28A0092B-C50C-407E-A947-70E740481C1C}">
                <a14:useLocalDpi xmlns:a14="http://schemas.microsoft.com/office/drawing/2010/main"/>
              </a:ext>
            </a:extLst>
          </a:blip>
          <a:stretch>
            <a:fillRect/>
          </a:stretch>
        </p:blipFill>
        <p:spPr>
          <a:xfrm>
            <a:off x="1389466" y="4002739"/>
            <a:ext cx="172286" cy="172286"/>
          </a:xfrm>
          <a:prstGeom prst="rect">
            <a:avLst/>
          </a:prstGeom>
        </p:spPr>
      </p:pic>
      <p:pic>
        <p:nvPicPr>
          <p:cNvPr id="20" name="Picture 19">
            <a:hlinkClick r:id="rId8"/>
          </p:cNvPr>
          <p:cNvPicPr>
            <a:picLocks noChangeAspect="1"/>
          </p:cNvPicPr>
          <p:nvPr/>
        </p:nvPicPr>
        <p:blipFill>
          <a:blip r:embed="rId9" cstate="print">
            <a:alphaModFix amt="80000"/>
            <a:extLst>
              <a:ext uri="{28A0092B-C50C-407E-A947-70E740481C1C}">
                <a14:useLocalDpi xmlns:a14="http://schemas.microsoft.com/office/drawing/2010/main"/>
              </a:ext>
            </a:extLst>
          </a:blip>
          <a:stretch>
            <a:fillRect/>
          </a:stretch>
        </p:blipFill>
        <p:spPr>
          <a:xfrm>
            <a:off x="2345865" y="4018482"/>
            <a:ext cx="199512" cy="140800"/>
          </a:xfrm>
          <a:prstGeom prst="rect">
            <a:avLst/>
          </a:prstGeom>
        </p:spPr>
      </p:pic>
      <p:pic>
        <p:nvPicPr>
          <p:cNvPr id="21" name="Picture 20">
            <a:hlinkClick r:id="rId10"/>
          </p:cNvPr>
          <p:cNvPicPr>
            <a:picLocks noChangeAspect="1"/>
          </p:cNvPicPr>
          <p:nvPr/>
        </p:nvPicPr>
        <p:blipFill>
          <a:blip r:embed="rId11" cstate="print">
            <a:alphaModFix amt="80000"/>
            <a:extLst>
              <a:ext uri="{28A0092B-C50C-407E-A947-70E740481C1C}">
                <a14:useLocalDpi xmlns:a14="http://schemas.microsoft.com/office/drawing/2010/main"/>
              </a:ext>
            </a:extLst>
          </a:blip>
          <a:stretch>
            <a:fillRect/>
          </a:stretch>
        </p:blipFill>
        <p:spPr>
          <a:xfrm>
            <a:off x="2688372" y="3999930"/>
            <a:ext cx="177905" cy="177905"/>
          </a:xfrm>
          <a:prstGeom prst="rect">
            <a:avLst/>
          </a:prstGeom>
        </p:spPr>
      </p:pic>
      <p:pic>
        <p:nvPicPr>
          <p:cNvPr id="14" name="Picture 13">
            <a:extLst>
              <a:ext uri="{FF2B5EF4-FFF2-40B4-BE49-F238E27FC236}">
                <a16:creationId xmlns:a16="http://schemas.microsoft.com/office/drawing/2014/main" id="{A7D310AE-3A9A-C443-8017-969C6A074BC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0561" y="3595152"/>
            <a:ext cx="600050" cy="597570"/>
          </a:xfrm>
          <a:prstGeom prst="rect">
            <a:avLst/>
          </a:prstGeom>
        </p:spPr>
      </p:pic>
      <p:sp>
        <p:nvSpPr>
          <p:cNvPr id="16" name="Content Placeholder 3">
            <a:extLst>
              <a:ext uri="{FF2B5EF4-FFF2-40B4-BE49-F238E27FC236}">
                <a16:creationId xmlns:a16="http://schemas.microsoft.com/office/drawing/2014/main" id="{C500738B-56CD-4B44-9458-7D1250AB7E48}"/>
              </a:ext>
            </a:extLst>
          </p:cNvPr>
          <p:cNvSpPr>
            <a:spLocks noGrp="1"/>
          </p:cNvSpPr>
          <p:nvPr>
            <p:ph sz="half" idx="2" hasCustomPrompt="1"/>
          </p:nvPr>
        </p:nvSpPr>
        <p:spPr>
          <a:xfrm>
            <a:off x="1350532" y="326018"/>
            <a:ext cx="4210049" cy="2590800"/>
          </a:xfrm>
          <a:noFill/>
        </p:spPr>
        <p:txBody>
          <a:bodyPr anchor="ctr" anchorCtr="0"/>
          <a:lstStyle>
            <a:lvl1pPr marL="0" indent="3175">
              <a:spcBef>
                <a:spcPts val="0"/>
              </a:spcBef>
              <a:spcAft>
                <a:spcPts val="600"/>
              </a:spcAft>
              <a:buNone/>
              <a:defRPr sz="2000" b="0" i="1">
                <a:solidFill>
                  <a:schemeClr val="bg1"/>
                </a:solidFill>
                <a:latin typeface="Georgia" panose="02040502050405020303" pitchFamily="18" charset="0"/>
              </a:defRPr>
            </a:lvl1pPr>
            <a:lvl2pPr marL="0" indent="3175">
              <a:spcBef>
                <a:spcPts val="0"/>
              </a:spcBef>
              <a:buNone/>
              <a:defRPr sz="1800" b="0">
                <a:solidFill>
                  <a:schemeClr val="bg1"/>
                </a:solidFill>
              </a:defRPr>
            </a:lvl2pPr>
            <a:lvl3pPr marL="0" indent="3175">
              <a:spcBef>
                <a:spcPts val="0"/>
              </a:spcBef>
              <a:buNone/>
              <a:defRPr sz="1600" b="0">
                <a:solidFill>
                  <a:schemeClr val="bg1"/>
                </a:solidFill>
              </a:defRPr>
            </a:lvl3pPr>
            <a:lvl4pPr marL="3175" indent="-3175">
              <a:spcBef>
                <a:spcPts val="0"/>
              </a:spcBef>
              <a:buNone/>
              <a:defRPr sz="1400" b="0">
                <a:solidFill>
                  <a:schemeClr val="bg1"/>
                </a:solidFill>
              </a:defRPr>
            </a:lvl4pPr>
            <a:lvl5pPr marL="0" indent="3175">
              <a:spcBef>
                <a:spcPts val="0"/>
              </a:spcBef>
              <a:buNone/>
              <a:defRPr sz="1400" b="0">
                <a:solidFill>
                  <a:schemeClr val="bg1"/>
                </a:solidFill>
              </a:defRPr>
            </a:lvl5pPr>
            <a:lvl6pPr>
              <a:defRPr sz="1800"/>
            </a:lvl6pPr>
            <a:lvl7pPr>
              <a:defRPr sz="1800"/>
            </a:lvl7pPr>
            <a:lvl8pPr>
              <a:defRPr sz="1800"/>
            </a:lvl8pPr>
            <a:lvl9pPr>
              <a:defRPr sz="18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Box 17">
            <a:extLst>
              <a:ext uri="{FF2B5EF4-FFF2-40B4-BE49-F238E27FC236}">
                <a16:creationId xmlns:a16="http://schemas.microsoft.com/office/drawing/2014/main" id="{F7EAB613-B850-4A79-8EAE-75BFE683DB6A}"/>
              </a:ext>
            </a:extLst>
          </p:cNvPr>
          <p:cNvSpPr txBox="1"/>
          <p:nvPr/>
        </p:nvSpPr>
        <p:spPr>
          <a:xfrm>
            <a:off x="1299267" y="4283986"/>
            <a:ext cx="5094112" cy="215444"/>
          </a:xfrm>
          <a:prstGeom prst="rect">
            <a:avLst/>
          </a:prstGeom>
          <a:noFill/>
        </p:spPr>
        <p:txBody>
          <a:bodyPr wrap="square" rtlCol="0">
            <a:spAutoFit/>
          </a:bodyPr>
          <a:lstStyle/>
          <a:p>
            <a:pPr algn="l"/>
            <a:r>
              <a:rPr lang="en-US" sz="800" spc="50" dirty="0">
                <a:solidFill>
                  <a:srgbClr val="FFFFFF"/>
                </a:solidFill>
                <a:latin typeface="Calibri"/>
              </a:rPr>
              <a:t>CPAs  |  CONSULTANTS  |  WEALTH ADVISORS</a:t>
            </a:r>
          </a:p>
        </p:txBody>
      </p:sp>
      <p:sp>
        <p:nvSpPr>
          <p:cNvPr id="22" name="TextBox 21">
            <a:extLst>
              <a:ext uri="{FF2B5EF4-FFF2-40B4-BE49-F238E27FC236}">
                <a16:creationId xmlns:a16="http://schemas.microsoft.com/office/drawing/2014/main" id="{5C027372-FB59-43D5-9D79-5A0264AB3D06}"/>
              </a:ext>
            </a:extLst>
          </p:cNvPr>
          <p:cNvSpPr txBox="1"/>
          <p:nvPr/>
        </p:nvSpPr>
        <p:spPr>
          <a:xfrm>
            <a:off x="1299266" y="4541385"/>
            <a:ext cx="547805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©2025 CliftonLarsonAllen LLP. CLA (CliftonLarsonAllen LLP) is an independent network member of CLA Global. See CLAglobal.com/disclaimer.</a:t>
            </a:r>
            <a:br>
              <a:rPr lang="en-US" sz="700" b="0" i="0" dirty="0">
                <a:solidFill>
                  <a:schemeClr val="bg1"/>
                </a:solidFill>
                <a:latin typeface="Calibri" panose="020F0502020204030204" pitchFamily="34" charset="0"/>
                <a:cs typeface="Calibri" panose="020F0502020204030204" pitchFamily="34" charset="0"/>
              </a:rPr>
            </a:br>
            <a:r>
              <a:rPr lang="en-US" sz="700" b="0" i="0" dirty="0">
                <a:solidFill>
                  <a:schemeClr val="bg1"/>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 </a:t>
            </a:r>
          </a:p>
        </p:txBody>
      </p:sp>
      <p:sp>
        <p:nvSpPr>
          <p:cNvPr id="2" name="Slide Number Placeholder 5">
            <a:extLst>
              <a:ext uri="{FF2B5EF4-FFF2-40B4-BE49-F238E27FC236}">
                <a16:creationId xmlns:a16="http://schemas.microsoft.com/office/drawing/2014/main" id="{371343C9-FF3A-4012-5BDB-687038AB4EB3}"/>
              </a:ext>
            </a:extLst>
          </p:cNvPr>
          <p:cNvSpPr>
            <a:spLocks noGrp="1"/>
          </p:cNvSpPr>
          <p:nvPr>
            <p:ph type="sldNum" sz="quarter" idx="4"/>
          </p:nvPr>
        </p:nvSpPr>
        <p:spPr>
          <a:xfrm>
            <a:off x="6387227" y="4793675"/>
            <a:ext cx="395782" cy="342900"/>
          </a:xfrm>
          <a:prstGeom prst="rect">
            <a:avLst/>
          </a:prstGeom>
        </p:spPr>
        <p:txBody>
          <a:bodyPr anchor="ctr" anchorCtr="0"/>
          <a:lstStyle>
            <a:lvl1pPr algn="r">
              <a:defRPr sz="800" b="0">
                <a:solidFill>
                  <a:schemeClr val="bg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ponsor 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60E42D-B905-0747-9D28-B55BABBC04D5}"/>
              </a:ext>
            </a:extLst>
          </p:cNvPr>
          <p:cNvPicPr>
            <a:picLocks noChangeAspect="1"/>
          </p:cNvPicPr>
          <p:nvPr/>
        </p:nvPicPr>
        <p:blipFill rotWithShape="1">
          <a:blip r:embed="rId2">
            <a:extLst>
              <a:ext uri="{28A0092B-C50C-407E-A947-70E740481C1C}">
                <a14:useLocalDpi xmlns:a14="http://schemas.microsoft.com/office/drawing/2010/main" val="0"/>
              </a:ext>
            </a:extLst>
          </a:blip>
          <a:srcRect l="3258" t="8068" r="4810"/>
          <a:stretch/>
        </p:blipFill>
        <p:spPr>
          <a:xfrm>
            <a:off x="-2" y="-13864"/>
            <a:ext cx="6858000" cy="3845665"/>
          </a:xfrm>
          <a:prstGeom prst="rect">
            <a:avLst/>
          </a:prstGeom>
        </p:spPr>
      </p:pic>
      <p:sp>
        <p:nvSpPr>
          <p:cNvPr id="3" name="Rectangle 2">
            <a:extLst>
              <a:ext uri="{FF2B5EF4-FFF2-40B4-BE49-F238E27FC236}">
                <a16:creationId xmlns:a16="http://schemas.microsoft.com/office/drawing/2014/main" id="{77DB677A-C39B-5BED-7EF2-631370B91195}"/>
              </a:ext>
            </a:extLst>
          </p:cNvPr>
          <p:cNvSpPr/>
          <p:nvPr userDrawn="1"/>
        </p:nvSpPr>
        <p:spPr bwMode="auto">
          <a:xfrm>
            <a:off x="2" y="0"/>
            <a:ext cx="6857998" cy="3831801"/>
          </a:xfrm>
          <a:prstGeom prst="rect">
            <a:avLst/>
          </a:prstGeom>
          <a:solidFill>
            <a:schemeClr val="accent1">
              <a:alpha val="71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13" name="Rectangle 12"/>
          <p:cNvSpPr/>
          <p:nvPr/>
        </p:nvSpPr>
        <p:spPr bwMode="auto">
          <a:xfrm>
            <a:off x="0" y="4226035"/>
            <a:ext cx="68580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0" name="Rectangle 4"/>
          <p:cNvSpPr>
            <a:spLocks noGrp="1" noChangeArrowheads="1"/>
          </p:cNvSpPr>
          <p:nvPr>
            <p:ph type="subTitle" idx="1" hasCustomPrompt="1"/>
          </p:nvPr>
        </p:nvSpPr>
        <p:spPr>
          <a:xfrm>
            <a:off x="333857" y="2649157"/>
            <a:ext cx="6190286" cy="367202"/>
          </a:xfrm>
          <a:noFill/>
        </p:spPr>
        <p:txBody>
          <a:bodyPr/>
          <a:lstStyle>
            <a:lvl1pPr marL="0" indent="0" algn="ctr">
              <a:buFontTx/>
              <a:buNone/>
              <a:defRPr sz="2000" b="0">
                <a:solidFill>
                  <a:schemeClr val="bg1"/>
                </a:solidFill>
              </a:defRPr>
            </a:lvl1pPr>
          </a:lstStyle>
          <a:p>
            <a:r>
              <a:rPr lang="en-US" dirty="0"/>
              <a:t>Click to edit subtitle</a:t>
            </a:r>
          </a:p>
        </p:txBody>
      </p:sp>
      <p:sp>
        <p:nvSpPr>
          <p:cNvPr id="11" name="Title 1"/>
          <p:cNvSpPr>
            <a:spLocks noGrp="1"/>
          </p:cNvSpPr>
          <p:nvPr>
            <p:ph type="title" hasCustomPrompt="1"/>
          </p:nvPr>
        </p:nvSpPr>
        <p:spPr>
          <a:xfrm>
            <a:off x="333857" y="1781985"/>
            <a:ext cx="6190286" cy="712359"/>
          </a:xfrm>
          <a:noFill/>
        </p:spPr>
        <p:txBody>
          <a:bodyPr anchor="ctr" anchorCtr="0"/>
          <a:lstStyle>
            <a:lvl1pPr algn="ctr">
              <a:defRPr sz="3600" b="0" i="0">
                <a:solidFill>
                  <a:schemeClr val="bg1"/>
                </a:solidFill>
                <a:latin typeface="Calibri" panose="020F0502020204030204" pitchFamily="34" charset="0"/>
                <a:cs typeface="Calibri" panose="020F0502020204030204" pitchFamily="34" charset="0"/>
              </a:defRPr>
            </a:lvl1pPr>
          </a:lstStyle>
          <a:p>
            <a:r>
              <a:rPr lang="en-US" dirty="0"/>
              <a:t>Click to Edit Title</a:t>
            </a:r>
          </a:p>
        </p:txBody>
      </p:sp>
      <p:pic>
        <p:nvPicPr>
          <p:cNvPr id="15" name="Picture 1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40264" y="4457700"/>
            <a:ext cx="1828800" cy="457200"/>
          </a:xfrm>
          <a:prstGeom prst="rect">
            <a:avLst/>
          </a:prstGeom>
        </p:spPr>
      </p:pic>
      <p:pic>
        <p:nvPicPr>
          <p:cNvPr id="16" name="Picture 15">
            <a:extLst>
              <a:ext uri="{FF2B5EF4-FFF2-40B4-BE49-F238E27FC236}">
                <a16:creationId xmlns:a16="http://schemas.microsoft.com/office/drawing/2014/main" id="{8CA46002-E585-6F43-A2AD-93DB48C65E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0686" y="4411336"/>
            <a:ext cx="546054" cy="543797"/>
          </a:xfrm>
          <a:prstGeom prst="rect">
            <a:avLst/>
          </a:prstGeom>
        </p:spPr>
      </p:pic>
      <p:sp>
        <p:nvSpPr>
          <p:cNvPr id="2" name="TextBox 1">
            <a:extLst>
              <a:ext uri="{FF2B5EF4-FFF2-40B4-BE49-F238E27FC236}">
                <a16:creationId xmlns:a16="http://schemas.microsoft.com/office/drawing/2014/main" id="{AF6F462C-9BC9-CAE8-AE29-ED664DC59425}"/>
              </a:ext>
            </a:extLst>
          </p:cNvPr>
          <p:cNvSpPr txBox="1"/>
          <p:nvPr userDrawn="1"/>
        </p:nvSpPr>
        <p:spPr>
          <a:xfrm>
            <a:off x="1097395" y="4635403"/>
            <a:ext cx="1384300" cy="200055"/>
          </a:xfrm>
          <a:prstGeom prst="rect">
            <a:avLst/>
          </a:prstGeom>
          <a:noFill/>
        </p:spPr>
        <p:txBody>
          <a:bodyPr wrap="square" anchor="ctr" anchorCtr="0">
            <a:spAutoFit/>
          </a:bodyPr>
          <a:lstStyle/>
          <a:p>
            <a:pPr algn="l"/>
            <a:r>
              <a:rPr lang="en-US" sz="700" dirty="0">
                <a:solidFill>
                  <a:schemeClr val="accent1"/>
                </a:solidFill>
                <a:latin typeface="Calibri" panose="020F0502020204030204" pitchFamily="34" charset="0"/>
                <a:cs typeface="Calibri" panose="020F0502020204030204" pitchFamily="34" charset="0"/>
              </a:rPr>
              <a:t>©2025 CliftonLarsonAllen LLP</a:t>
            </a:r>
          </a:p>
        </p:txBody>
      </p:sp>
    </p:spTree>
    <p:extLst>
      <p:ext uri="{BB962C8B-B14F-4D97-AF65-F5344CB8AC3E}">
        <p14:creationId xmlns:p14="http://schemas.microsoft.com/office/powerpoint/2010/main" val="302574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o-Sponsored Events Section Header">
    <p:spTree>
      <p:nvGrpSpPr>
        <p:cNvPr id="1" name=""/>
        <p:cNvGrpSpPr/>
        <p:nvPr/>
      </p:nvGrpSpPr>
      <p:grpSpPr>
        <a:xfrm>
          <a:off x="0" y="0"/>
          <a:ext cx="0" cy="0"/>
          <a:chOff x="0" y="0"/>
          <a:chExt cx="0" cy="0"/>
        </a:xfrm>
      </p:grpSpPr>
      <p:sp>
        <p:nvSpPr>
          <p:cNvPr id="17" name="Slide Number Placeholder 5">
            <a:extLst>
              <a:ext uri="{FF2B5EF4-FFF2-40B4-BE49-F238E27FC236}">
                <a16:creationId xmlns:a16="http://schemas.microsoft.com/office/drawing/2014/main" id="{C02CCD82-BDD9-4C42-905D-E0E3EB69C3D1}"/>
              </a:ext>
            </a:extLst>
          </p:cNvPr>
          <p:cNvSpPr>
            <a:spLocks noGrp="1"/>
          </p:cNvSpPr>
          <p:nvPr>
            <p:ph type="sldNum" sz="quarter" idx="4"/>
          </p:nvPr>
        </p:nvSpPr>
        <p:spPr>
          <a:xfrm>
            <a:off x="6439438" y="4800600"/>
            <a:ext cx="372502" cy="342900"/>
          </a:xfrm>
          <a:prstGeom prst="rect">
            <a:avLst/>
          </a:prstGeom>
        </p:spPr>
        <p:txBody>
          <a:bodyPr anchor="ctr" anchorCtr="0"/>
          <a:lstStyle>
            <a:lvl1pPr algn="r">
              <a:defRPr sz="900" b="1">
                <a:solidFill>
                  <a:schemeClr val="bg1"/>
                </a:solidFill>
              </a:defRPr>
            </a:lvl1pPr>
          </a:lstStyle>
          <a:p>
            <a:fld id="{F8E24598-D429-A34B-B4A6-5808099B37D3}" type="slidenum">
              <a:rPr lang="en-US" smtClean="0"/>
              <a:pPr/>
              <a:t>‹#›</a:t>
            </a:fld>
            <a:endParaRPr lang="en-US" dirty="0"/>
          </a:p>
        </p:txBody>
      </p:sp>
      <p:pic>
        <p:nvPicPr>
          <p:cNvPr id="10" name="Picture 9">
            <a:extLst>
              <a:ext uri="{FF2B5EF4-FFF2-40B4-BE49-F238E27FC236}">
                <a16:creationId xmlns:a16="http://schemas.microsoft.com/office/drawing/2014/main" id="{DCBE2679-648C-5641-97F4-ACDE0B2126B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28599" y="277151"/>
            <a:ext cx="704087" cy="701178"/>
          </a:xfrm>
          <a:prstGeom prst="rect">
            <a:avLst/>
          </a:prstGeom>
        </p:spPr>
      </p:pic>
      <p:pic>
        <p:nvPicPr>
          <p:cNvPr id="15" name="Picture 14">
            <a:extLst>
              <a:ext uri="{FF2B5EF4-FFF2-40B4-BE49-F238E27FC236}">
                <a16:creationId xmlns:a16="http://schemas.microsoft.com/office/drawing/2014/main" id="{9032EA90-9B81-6D48-8EEE-D71015BF3AA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80999" y="429551"/>
            <a:ext cx="704087" cy="701178"/>
          </a:xfrm>
          <a:prstGeom prst="rect">
            <a:avLst/>
          </a:prstGeom>
        </p:spPr>
      </p:pic>
      <p:pic>
        <p:nvPicPr>
          <p:cNvPr id="18" name="Picture 17">
            <a:extLst>
              <a:ext uri="{FF2B5EF4-FFF2-40B4-BE49-F238E27FC236}">
                <a16:creationId xmlns:a16="http://schemas.microsoft.com/office/drawing/2014/main" id="{E09D544C-8166-C742-A268-B84C736888A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32423" y="545087"/>
            <a:ext cx="1880421" cy="470105"/>
          </a:xfrm>
          <a:prstGeom prst="rect">
            <a:avLst/>
          </a:prstGeom>
        </p:spPr>
      </p:pic>
      <p:sp>
        <p:nvSpPr>
          <p:cNvPr id="19" name="Rectangle 4">
            <a:extLst>
              <a:ext uri="{FF2B5EF4-FFF2-40B4-BE49-F238E27FC236}">
                <a16:creationId xmlns:a16="http://schemas.microsoft.com/office/drawing/2014/main" id="{6F669476-5B23-0547-ABC0-4C4FD83C28EB}"/>
              </a:ext>
            </a:extLst>
          </p:cNvPr>
          <p:cNvSpPr>
            <a:spLocks noGrp="1" noChangeArrowheads="1"/>
          </p:cNvSpPr>
          <p:nvPr>
            <p:ph type="subTitle" idx="1" hasCustomPrompt="1"/>
          </p:nvPr>
        </p:nvSpPr>
        <p:spPr>
          <a:xfrm>
            <a:off x="387454" y="2914993"/>
            <a:ext cx="3284221" cy="718139"/>
          </a:xfrm>
          <a:noFill/>
        </p:spPr>
        <p:txBody>
          <a:bodyPr/>
          <a:lstStyle>
            <a:lvl1pPr marL="0" indent="0" algn="l">
              <a:buFontTx/>
              <a:buNone/>
              <a:defRPr sz="1400" b="0">
                <a:solidFill>
                  <a:schemeClr val="accent1"/>
                </a:solidFill>
              </a:defRPr>
            </a:lvl1pPr>
          </a:lstStyle>
          <a:p>
            <a:r>
              <a:rPr lang="en-US" dirty="0"/>
              <a:t>Click to edit subtitle</a:t>
            </a:r>
          </a:p>
        </p:txBody>
      </p:sp>
      <p:sp>
        <p:nvSpPr>
          <p:cNvPr id="20" name="Rectangle 3">
            <a:extLst>
              <a:ext uri="{FF2B5EF4-FFF2-40B4-BE49-F238E27FC236}">
                <a16:creationId xmlns:a16="http://schemas.microsoft.com/office/drawing/2014/main" id="{9654A619-3C0F-D147-A5AD-A8DECD686E3C}"/>
              </a:ext>
            </a:extLst>
          </p:cNvPr>
          <p:cNvSpPr>
            <a:spLocks noGrp="1" noChangeArrowheads="1"/>
          </p:cNvSpPr>
          <p:nvPr>
            <p:ph type="ctrTitle" hasCustomPrompt="1"/>
          </p:nvPr>
        </p:nvSpPr>
        <p:spPr>
          <a:xfrm>
            <a:off x="387455" y="1691053"/>
            <a:ext cx="3284220" cy="1167503"/>
          </a:xfrm>
          <a:noFill/>
        </p:spPr>
        <p:txBody>
          <a:bodyPr anchor="b" anchorCtr="0"/>
          <a:lstStyle>
            <a:lvl1pPr algn="l">
              <a:defRPr sz="2000">
                <a:solidFill>
                  <a:schemeClr val="accent1"/>
                </a:solidFill>
              </a:defRPr>
            </a:lvl1pPr>
          </a:lstStyle>
          <a:p>
            <a:r>
              <a:rPr lang="en-US" dirty="0"/>
              <a:t>Section Header Layout for </a:t>
            </a:r>
            <a:br>
              <a:rPr lang="en-US" dirty="0"/>
            </a:br>
            <a:r>
              <a:rPr lang="en-US" dirty="0"/>
              <a:t>Co-Sponsored Events </a:t>
            </a:r>
          </a:p>
        </p:txBody>
      </p:sp>
      <p:sp>
        <p:nvSpPr>
          <p:cNvPr id="12" name="Rectangle 11">
            <a:extLst>
              <a:ext uri="{FF2B5EF4-FFF2-40B4-BE49-F238E27FC236}">
                <a16:creationId xmlns:a16="http://schemas.microsoft.com/office/drawing/2014/main" id="{94960EFE-57FB-C4E8-B243-C4318BE2D024}"/>
              </a:ext>
            </a:extLst>
          </p:cNvPr>
          <p:cNvSpPr/>
          <p:nvPr userDrawn="1"/>
        </p:nvSpPr>
        <p:spPr>
          <a:xfrm>
            <a:off x="114689" y="4773035"/>
            <a:ext cx="593700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kern="1200" dirty="0">
                <a:solidFill>
                  <a:schemeClr val="accent1"/>
                </a:solidFill>
                <a:latin typeface="Calibri" panose="020F0502020204030204" pitchFamily="34" charset="0"/>
                <a:ea typeface="+mn-ea"/>
                <a:cs typeface="Calibri" panose="020F0502020204030204" pitchFamily="34" charset="0"/>
              </a:rPr>
              <a:t>©2025 CliftonLarsonAllen LLP. CLA (CliftonLarsonAllen LLP) is an independent network member of CLA Global. See CLAglobal.com/disclaimer.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kern="1200" dirty="0">
                <a:solidFill>
                  <a:schemeClr val="accent1"/>
                </a:solidFill>
                <a:latin typeface="Calibri" panose="020F0502020204030204" pitchFamily="34" charset="0"/>
                <a:ea typeface="+mn-ea"/>
                <a:cs typeface="Calibri" panose="020F0502020204030204" pitchFamily="34" charset="0"/>
              </a:rPr>
              <a:t>Investment advisory services are offered through CliftonLarsonAllen Wealth Advisors, LLC, an SEC-registered investment advisor.</a:t>
            </a:r>
          </a:p>
        </p:txBody>
      </p:sp>
      <p:sp>
        <p:nvSpPr>
          <p:cNvPr id="3" name="Slide Number Placeholder 5">
            <a:extLst>
              <a:ext uri="{FF2B5EF4-FFF2-40B4-BE49-F238E27FC236}">
                <a16:creationId xmlns:a16="http://schemas.microsoft.com/office/drawing/2014/main" id="{B88FEB6C-7178-31D7-2FED-31F6761C8E38}"/>
              </a:ext>
            </a:extLst>
          </p:cNvPr>
          <p:cNvSpPr txBox="1">
            <a:spLocks/>
          </p:cNvSpPr>
          <p:nvPr userDrawn="1"/>
        </p:nvSpPr>
        <p:spPr>
          <a:xfrm>
            <a:off x="6387227" y="4793675"/>
            <a:ext cx="395782" cy="342900"/>
          </a:xfrm>
          <a:prstGeom prst="rect">
            <a:avLst/>
          </a:prstGeom>
        </p:spPr>
        <p:txBody>
          <a:bodyPr anchor="ctr" anchorCtr="0"/>
          <a:lstStyle>
            <a:defPPr>
              <a:defRPr lang="en-US"/>
            </a:defPPr>
            <a:lvl1pPr marL="0" algn="r" defTabSz="914400" rtl="0" eaLnBrk="1" latinLnBrk="0" hangingPunct="1">
              <a:defRPr sz="800" b="0" kern="1200">
                <a:solidFill>
                  <a:schemeClr val="accent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8E24598-D429-A34B-B4A6-5808099B37D3}" type="slidenum">
              <a:rPr lang="en-US" smtClean="0"/>
              <a:pPr/>
              <a:t>‹#›</a:t>
            </a:fld>
            <a:endParaRPr lang="en-US" dirty="0"/>
          </a:p>
        </p:txBody>
      </p:sp>
      <p:pic>
        <p:nvPicPr>
          <p:cNvPr id="4" name="Picture 3">
            <a:extLst>
              <a:ext uri="{FF2B5EF4-FFF2-40B4-BE49-F238E27FC236}">
                <a16:creationId xmlns:a16="http://schemas.microsoft.com/office/drawing/2014/main" id="{6F60C23A-BC49-BCE5-1725-13CD5FC3754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8200" t="-4096" r="34077" b="4096"/>
          <a:stretch/>
        </p:blipFill>
        <p:spPr>
          <a:xfrm>
            <a:off x="3623188" y="277151"/>
            <a:ext cx="3234811" cy="4516524"/>
          </a:xfrm>
          <a:prstGeom prst="rect">
            <a:avLst/>
          </a:prstGeom>
        </p:spPr>
      </p:pic>
    </p:spTree>
    <p:extLst>
      <p:ext uri="{BB962C8B-B14F-4D97-AF65-F5344CB8AC3E}">
        <p14:creationId xmlns:p14="http://schemas.microsoft.com/office/powerpoint/2010/main" val="3887668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1_Opening Disclaimers Layou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CBE2679-648C-5641-97F4-ACDE0B2126B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28599" y="277151"/>
            <a:ext cx="704087" cy="701178"/>
          </a:xfrm>
          <a:prstGeom prst="rect">
            <a:avLst/>
          </a:prstGeom>
        </p:spPr>
      </p:pic>
      <p:sp>
        <p:nvSpPr>
          <p:cNvPr id="12" name="Date Placeholder 3">
            <a:extLst>
              <a:ext uri="{FF2B5EF4-FFF2-40B4-BE49-F238E27FC236}">
                <a16:creationId xmlns:a16="http://schemas.microsoft.com/office/drawing/2014/main" id="{24FFF2E6-5C63-5D43-A40A-2D0825511976}"/>
              </a:ext>
            </a:extLst>
          </p:cNvPr>
          <p:cNvSpPr txBox="1">
            <a:spLocks/>
          </p:cNvSpPr>
          <p:nvPr/>
        </p:nvSpPr>
        <p:spPr>
          <a:xfrm>
            <a:off x="4937193" y="4890788"/>
            <a:ext cx="1771652" cy="233752"/>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700" b="0" i="0" dirty="0">
                <a:solidFill>
                  <a:schemeClr val="accent1"/>
                </a:solidFill>
                <a:latin typeface="Calibri" panose="020F0502020204030204" pitchFamily="34" charset="0"/>
                <a:cs typeface="Calibri" panose="020F0502020204030204" pitchFamily="34" charset="0"/>
              </a:rPr>
              <a:t>©2025 CliftonLarsonAllen LLP</a:t>
            </a:r>
          </a:p>
        </p:txBody>
      </p:sp>
      <p:pic>
        <p:nvPicPr>
          <p:cNvPr id="24" name="Picture 23">
            <a:extLst>
              <a:ext uri="{FF2B5EF4-FFF2-40B4-BE49-F238E27FC236}">
                <a16:creationId xmlns:a16="http://schemas.microsoft.com/office/drawing/2014/main" id="{B0313ED5-FE58-4047-81D2-496D43C854F6}"/>
              </a:ext>
            </a:extLst>
          </p:cNvPr>
          <p:cNvPicPr>
            <a:picLocks noChangeAspect="1"/>
          </p:cNvPicPr>
          <p:nvPr/>
        </p:nvPicPr>
        <p:blipFill>
          <a:blip r:embed="rId3"/>
          <a:srcRect/>
          <a:stretch/>
        </p:blipFill>
        <p:spPr>
          <a:xfrm>
            <a:off x="284662" y="222665"/>
            <a:ext cx="668631" cy="668631"/>
          </a:xfrm>
          <a:prstGeom prst="rect">
            <a:avLst/>
          </a:prstGeom>
        </p:spPr>
      </p:pic>
      <p:grpSp>
        <p:nvGrpSpPr>
          <p:cNvPr id="26" name="Group 25">
            <a:extLst>
              <a:ext uri="{FF2B5EF4-FFF2-40B4-BE49-F238E27FC236}">
                <a16:creationId xmlns:a16="http://schemas.microsoft.com/office/drawing/2014/main" id="{683AA8BE-3403-4D8B-B22A-23AB3B3BB0C1}"/>
              </a:ext>
            </a:extLst>
          </p:cNvPr>
          <p:cNvGrpSpPr/>
          <p:nvPr/>
        </p:nvGrpSpPr>
        <p:grpSpPr>
          <a:xfrm>
            <a:off x="200688" y="1062112"/>
            <a:ext cx="6407984" cy="3804238"/>
            <a:chOff x="161778" y="1062112"/>
            <a:chExt cx="6407984" cy="3804238"/>
          </a:xfrm>
        </p:grpSpPr>
        <p:sp>
          <p:nvSpPr>
            <p:cNvPr id="27" name="Content Placeholder 5">
              <a:extLst>
                <a:ext uri="{FF2B5EF4-FFF2-40B4-BE49-F238E27FC236}">
                  <a16:creationId xmlns:a16="http://schemas.microsoft.com/office/drawing/2014/main" id="{A213FA37-3060-4333-A479-42C73EF1CE9C}"/>
                </a:ext>
              </a:extLst>
            </p:cNvPr>
            <p:cNvSpPr txBox="1">
              <a:spLocks/>
            </p:cNvSpPr>
            <p:nvPr/>
          </p:nvSpPr>
          <p:spPr>
            <a:xfrm>
              <a:off x="161778" y="1062112"/>
              <a:ext cx="3203992" cy="3804238"/>
            </a:xfrm>
            <a:prstGeom prst="rect">
              <a:avLst/>
            </a:prstGeom>
            <a:solidFill>
              <a:schemeClr val="accent2">
                <a:lumMod val="40000"/>
                <a:lumOff val="60000"/>
              </a:schemeClr>
            </a:solidFill>
          </p:spPr>
          <p:txBody>
            <a:bodyPr lIns="182880" tIns="182880" rIns="182880" bIns="182880"/>
            <a:lstStyle>
              <a:lvl1pPr marL="342900" indent="-342900" algn="l" rtl="0" eaLnBrk="1" fontAlgn="base" hangingPunct="1">
                <a:spcBef>
                  <a:spcPct val="20000"/>
                </a:spcBef>
                <a:spcAft>
                  <a:spcPct val="0"/>
                </a:spcAft>
                <a:buClr>
                  <a:schemeClr val="accent2"/>
                </a:buClr>
                <a:buSzPct val="120000"/>
                <a:buFont typeface="Arial" panose="020B0604020202020204" pitchFamily="34" charset="0"/>
                <a:buChar char="•"/>
                <a:defRPr sz="2400">
                  <a:solidFill>
                    <a:schemeClr val="tx2"/>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lr>
                  <a:schemeClr val="accent2"/>
                </a:buClr>
                <a:buFont typeface="Courier New" panose="02070309020205020404" pitchFamily="49" charset="0"/>
                <a:buChar char="o"/>
                <a:defRPr sz="2000">
                  <a:solidFill>
                    <a:schemeClr val="tx2"/>
                  </a:solidFill>
                  <a:latin typeface="Calibri" pitchFamily="34" charset="0"/>
                  <a:ea typeface="+mn-ea"/>
                  <a:cs typeface="Calibri" pitchFamily="34" charset="0"/>
                </a:defRPr>
              </a:lvl2pPr>
              <a:lvl3pPr marL="1143000" indent="-228600" algn="l" rtl="0" eaLnBrk="1" fontAlgn="base" hangingPunct="1">
                <a:spcBef>
                  <a:spcPct val="20000"/>
                </a:spcBef>
                <a:spcAft>
                  <a:spcPct val="0"/>
                </a:spcAft>
                <a:buClr>
                  <a:schemeClr val="accent2"/>
                </a:buClr>
                <a:buSzPct val="85000"/>
                <a:buFont typeface="Wingdings" panose="05000000000000000000" pitchFamily="2" charset="2"/>
                <a:buChar char="§"/>
                <a:defRPr sz="1800">
                  <a:solidFill>
                    <a:schemeClr val="tx2"/>
                  </a:solidFill>
                  <a:latin typeface="Calibri" pitchFamily="34" charset="0"/>
                  <a:ea typeface="+mn-ea"/>
                  <a:cs typeface="Calibri" pitchFamily="34" charset="0"/>
                </a:defRPr>
              </a:lvl3pPr>
              <a:lvl4pPr marL="16002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4pPr>
              <a:lvl5pPr marL="20574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mn-ea"/>
                </a:defRPr>
              </a:lvl9pPr>
            </a:lstStyle>
            <a:p>
              <a:pPr marL="0" indent="0">
                <a:buFont typeface="Arial" panose="020B0604020202020204" pitchFamily="34" charset="0"/>
                <a:buNone/>
              </a:pPr>
              <a:r>
                <a:rPr lang="en-US" sz="1150" kern="0" dirty="0">
                  <a:solidFill>
                    <a:schemeClr val="accent1"/>
                  </a:solidFill>
                </a:rPr>
                <a:t>The information herein has been provided by CliftonLarsonAllen LLP for general information purposes only. The presentation and related materials, if any, do not implicate any client, advisory, fiduciary, or professional relationship between you and CliftonLarsonAllen LLP and neither CliftonLarsonAllen LLP nor any other person or entity is, in connection with the presentation and/or materials, engaged in rendering auditing, accounting, tax, legal, medical, investment, advisory, consulting, or any other professional service or advice. Neither the presentation nor the materials, if any, should be considered a substitute for your independent investigation and your sound technical business judgment. You or your entity, if applicable, should consult with a professional advisor familiar with your particular factual situation for advice or service concerning any specific matters.</a:t>
              </a:r>
            </a:p>
          </p:txBody>
        </p:sp>
        <p:sp>
          <p:nvSpPr>
            <p:cNvPr id="28" name="Content Placeholder 2">
              <a:extLst>
                <a:ext uri="{FF2B5EF4-FFF2-40B4-BE49-F238E27FC236}">
                  <a16:creationId xmlns:a16="http://schemas.microsoft.com/office/drawing/2014/main" id="{9526E791-2C83-41CE-8523-931FC27BFFCC}"/>
                </a:ext>
              </a:extLst>
            </p:cNvPr>
            <p:cNvSpPr txBox="1">
              <a:spLocks/>
            </p:cNvSpPr>
            <p:nvPr/>
          </p:nvSpPr>
          <p:spPr>
            <a:xfrm>
              <a:off x="3365770" y="1062112"/>
              <a:ext cx="3203992" cy="3804238"/>
            </a:xfrm>
            <a:prstGeom prst="rect">
              <a:avLst/>
            </a:prstGeom>
            <a:solidFill>
              <a:schemeClr val="accent2">
                <a:lumMod val="20000"/>
                <a:lumOff val="80000"/>
              </a:schemeClr>
            </a:solidFill>
          </p:spPr>
          <p:txBody>
            <a:bodyPr lIns="182880" tIns="182880" rIns="182880" bIns="182880"/>
            <a:lstStyle>
              <a:lvl1pPr marL="342900" indent="-342900" algn="l" rtl="0" eaLnBrk="1" fontAlgn="base" hangingPunct="1">
                <a:spcBef>
                  <a:spcPct val="20000"/>
                </a:spcBef>
                <a:spcAft>
                  <a:spcPct val="0"/>
                </a:spcAft>
                <a:buClr>
                  <a:schemeClr val="accent2"/>
                </a:buClr>
                <a:buSzPct val="120000"/>
                <a:buFont typeface="Arial" panose="020B0604020202020204" pitchFamily="34" charset="0"/>
                <a:buChar char="•"/>
                <a:defRPr sz="2400">
                  <a:solidFill>
                    <a:schemeClr val="tx2"/>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lr>
                  <a:schemeClr val="accent2"/>
                </a:buClr>
                <a:buFont typeface="Courier New" panose="02070309020205020404" pitchFamily="49" charset="0"/>
                <a:buChar char="o"/>
                <a:defRPr sz="2000">
                  <a:solidFill>
                    <a:schemeClr val="tx2"/>
                  </a:solidFill>
                  <a:latin typeface="Calibri" pitchFamily="34" charset="0"/>
                  <a:ea typeface="+mn-ea"/>
                  <a:cs typeface="Calibri" pitchFamily="34" charset="0"/>
                </a:defRPr>
              </a:lvl2pPr>
              <a:lvl3pPr marL="1143000" indent="-228600" algn="l" rtl="0" eaLnBrk="1" fontAlgn="base" hangingPunct="1">
                <a:spcBef>
                  <a:spcPct val="20000"/>
                </a:spcBef>
                <a:spcAft>
                  <a:spcPct val="0"/>
                </a:spcAft>
                <a:buClr>
                  <a:schemeClr val="accent2"/>
                </a:buClr>
                <a:buSzPct val="85000"/>
                <a:buFont typeface="Wingdings" panose="05000000000000000000" pitchFamily="2" charset="2"/>
                <a:buChar char="§"/>
                <a:defRPr sz="1800">
                  <a:solidFill>
                    <a:schemeClr val="tx2"/>
                  </a:solidFill>
                  <a:latin typeface="Calibri" pitchFamily="34" charset="0"/>
                  <a:ea typeface="+mn-ea"/>
                  <a:cs typeface="Calibri" pitchFamily="34" charset="0"/>
                </a:defRPr>
              </a:lvl3pPr>
              <a:lvl4pPr marL="16002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4pPr>
              <a:lvl5pPr marL="20574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mn-ea"/>
                </a:defRPr>
              </a:lvl9pPr>
            </a:lstStyle>
            <a:p>
              <a:pPr marL="0" indent="0">
                <a:buFont typeface="Arial" panose="020B0604020202020204" pitchFamily="34" charset="0"/>
                <a:buNone/>
              </a:pPr>
              <a:r>
                <a:rPr lang="en-US" sz="1150" kern="0" dirty="0">
                  <a:solidFill>
                    <a:schemeClr val="accent1"/>
                  </a:solidFill>
                </a:rPr>
                <a:t>CliftonLarsonAllen LLP is not licensed to practice law, nor does it practice law. The presentation and materials, if any, are for general guidance purposes and not a substitute for compliance obligations. The presentation and/or materials may not be applicable to, or suitable for, your specific circumstances or needs, and may require consultation with counsel, consultants, or advisors if any action is to be contemplated. You should contact your CliftonLarsonAllen LLP or other professional prior to taking any action based upon the information in the presentation or materials provided. CliftonLarsonAllen LLP assumes no obligation to inform you of any changes in laws or other factors that could affect the information contained herein.</a:t>
              </a:r>
            </a:p>
          </p:txBody>
        </p:sp>
      </p:grpSp>
    </p:spTree>
    <p:extLst>
      <p:ext uri="{BB962C8B-B14F-4D97-AF65-F5344CB8AC3E}">
        <p14:creationId xmlns:p14="http://schemas.microsoft.com/office/powerpoint/2010/main" val="3215821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Document 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60F57E-E832-1DB0-21D2-DB4601C766C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6617" t="24533" r="30376"/>
          <a:stretch/>
        </p:blipFill>
        <p:spPr>
          <a:xfrm>
            <a:off x="4450466" y="0"/>
            <a:ext cx="2440687" cy="5143500"/>
          </a:xfrm>
          <a:prstGeom prst="rect">
            <a:avLst/>
          </a:prstGeom>
        </p:spPr>
      </p:pic>
      <p:pic>
        <p:nvPicPr>
          <p:cNvPr id="7" name="Picture 6" descr="Text&#10;&#10;Description automatically generated">
            <a:extLst>
              <a:ext uri="{FF2B5EF4-FFF2-40B4-BE49-F238E27FC236}">
                <a16:creationId xmlns:a16="http://schemas.microsoft.com/office/drawing/2014/main" id="{29F4976F-C27E-8BD8-23E5-DAC05B97F6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8219" y="3338034"/>
            <a:ext cx="3265438" cy="727083"/>
          </a:xfrm>
          <a:prstGeom prst="rect">
            <a:avLst/>
          </a:prstGeom>
        </p:spPr>
      </p:pic>
      <p:sp>
        <p:nvSpPr>
          <p:cNvPr id="8" name="Rectangle 7">
            <a:extLst>
              <a:ext uri="{FF2B5EF4-FFF2-40B4-BE49-F238E27FC236}">
                <a16:creationId xmlns:a16="http://schemas.microsoft.com/office/drawing/2014/main" id="{36438D68-8E29-C158-5881-2CF6D96B426F}"/>
              </a:ext>
            </a:extLst>
          </p:cNvPr>
          <p:cNvSpPr/>
          <p:nvPr userDrawn="1"/>
        </p:nvSpPr>
        <p:spPr>
          <a:xfrm>
            <a:off x="74991" y="4672037"/>
            <a:ext cx="4120314" cy="4154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kern="1200" dirty="0">
                <a:solidFill>
                  <a:schemeClr val="accent1"/>
                </a:solidFill>
                <a:latin typeface="Calibri" panose="020F0502020204030204" pitchFamily="34" charset="0"/>
                <a:ea typeface="+mn-ea"/>
                <a:cs typeface="Calibri" panose="020F0502020204030204" pitchFamily="34" charset="0"/>
              </a:rPr>
              <a:t>©2025 CliftonLarsonAllen LLP. CLA (CliftonLarsonAllen LLP) is an independent network member of CLA Global. See CLAglobal.com/disclaimer. Investment advisory services are offered through CliftonLarsonAllen Wealth Advisors, LLC, an SEC-registered investment advisor.</a:t>
            </a:r>
          </a:p>
        </p:txBody>
      </p:sp>
      <p:sp>
        <p:nvSpPr>
          <p:cNvPr id="34" name="TextBox 33">
            <a:extLst>
              <a:ext uri="{FF2B5EF4-FFF2-40B4-BE49-F238E27FC236}">
                <a16:creationId xmlns:a16="http://schemas.microsoft.com/office/drawing/2014/main" id="{92230A96-6C28-434A-8BC8-9631A191423E}"/>
              </a:ext>
            </a:extLst>
          </p:cNvPr>
          <p:cNvSpPr txBox="1"/>
          <p:nvPr/>
        </p:nvSpPr>
        <p:spPr>
          <a:xfrm>
            <a:off x="7946136" y="-420624"/>
            <a:ext cx="184731" cy="369332"/>
          </a:xfrm>
          <a:prstGeom prst="rect">
            <a:avLst/>
          </a:prstGeom>
          <a:noFill/>
        </p:spPr>
        <p:txBody>
          <a:bodyPr wrap="none" rtlCol="0">
            <a:spAutoFit/>
          </a:bodyPr>
          <a:lstStyle/>
          <a:p>
            <a:endParaRPr lang="en-US" dirty="0"/>
          </a:p>
        </p:txBody>
      </p:sp>
      <p:sp>
        <p:nvSpPr>
          <p:cNvPr id="17" name="Rectangle 4"/>
          <p:cNvSpPr>
            <a:spLocks noGrp="1" noChangeArrowheads="1"/>
          </p:cNvSpPr>
          <p:nvPr>
            <p:ph type="subTitle" idx="1" hasCustomPrompt="1"/>
          </p:nvPr>
        </p:nvSpPr>
        <p:spPr>
          <a:xfrm>
            <a:off x="439965" y="1955225"/>
            <a:ext cx="3706734" cy="550691"/>
          </a:xfrm>
          <a:noFill/>
        </p:spPr>
        <p:txBody>
          <a:bodyPr/>
          <a:lstStyle>
            <a:lvl1pPr marL="0" indent="0" algn="l">
              <a:buFontTx/>
              <a:buNone/>
              <a:defRPr sz="1600" b="0">
                <a:solidFill>
                  <a:schemeClr val="accent1"/>
                </a:solidFill>
                <a:latin typeface="Calibri" panose="020F0502020204030204" pitchFamily="34" charset="0"/>
                <a:cs typeface="Calibri" panose="020F0502020204030204" pitchFamily="34" charset="0"/>
              </a:defRPr>
            </a:lvl1pPr>
          </a:lstStyle>
          <a:p>
            <a:r>
              <a:rPr lang="en-US" dirty="0"/>
              <a:t>Click to edit subtitle</a:t>
            </a:r>
          </a:p>
        </p:txBody>
      </p:sp>
      <p:sp>
        <p:nvSpPr>
          <p:cNvPr id="11" name="Title 1"/>
          <p:cNvSpPr>
            <a:spLocks noGrp="1"/>
          </p:cNvSpPr>
          <p:nvPr>
            <p:ph type="title" hasCustomPrompt="1"/>
          </p:nvPr>
        </p:nvSpPr>
        <p:spPr>
          <a:xfrm>
            <a:off x="439965" y="551892"/>
            <a:ext cx="3706734" cy="1360602"/>
          </a:xfrm>
          <a:noFill/>
        </p:spPr>
        <p:txBody>
          <a:bodyPr anchor="b"/>
          <a:lstStyle>
            <a:lvl1pPr>
              <a:defRPr sz="3200" b="0" i="0">
                <a:solidFill>
                  <a:schemeClr val="accent1"/>
                </a:solidFill>
                <a:latin typeface="Calibri" panose="020F0502020204030204" pitchFamily="34" charset="0"/>
                <a:cs typeface="Calibri" panose="020F0502020204030204" pitchFamily="34" charset="0"/>
              </a:defRPr>
            </a:lvl1pPr>
          </a:lstStyle>
          <a:p>
            <a:r>
              <a:rPr lang="en-US" dirty="0"/>
              <a:t>Click to Edit Title</a:t>
            </a:r>
          </a:p>
        </p:txBody>
      </p:sp>
      <p:sp>
        <p:nvSpPr>
          <p:cNvPr id="4" name="Slide Number Placeholder 5">
            <a:extLst>
              <a:ext uri="{FF2B5EF4-FFF2-40B4-BE49-F238E27FC236}">
                <a16:creationId xmlns:a16="http://schemas.microsoft.com/office/drawing/2014/main" id="{39CEF4DD-1BF8-A893-7220-DE0FBD92CD30}"/>
              </a:ext>
            </a:extLst>
          </p:cNvPr>
          <p:cNvSpPr>
            <a:spLocks noGrp="1"/>
          </p:cNvSpPr>
          <p:nvPr>
            <p:ph type="sldNum" sz="quarter" idx="4"/>
          </p:nvPr>
        </p:nvSpPr>
        <p:spPr>
          <a:xfrm>
            <a:off x="6387227" y="4793675"/>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866168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4" name="Rectangle 4"/>
          <p:cNvSpPr>
            <a:spLocks noGrp="1" noChangeArrowheads="1"/>
          </p:cNvSpPr>
          <p:nvPr>
            <p:ph type="title"/>
          </p:nvPr>
        </p:nvSpPr>
        <p:spPr bwMode="auto">
          <a:xfrm>
            <a:off x="342900" y="30844"/>
            <a:ext cx="61722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Title</a:t>
            </a:r>
          </a:p>
        </p:txBody>
      </p:sp>
      <p:sp>
        <p:nvSpPr>
          <p:cNvPr id="174085" name="Rectangle 5"/>
          <p:cNvSpPr>
            <a:spLocks noGrp="1" noChangeArrowheads="1"/>
          </p:cNvSpPr>
          <p:nvPr>
            <p:ph type="body" idx="1"/>
          </p:nvPr>
        </p:nvSpPr>
        <p:spPr bwMode="auto">
          <a:xfrm>
            <a:off x="342900" y="782541"/>
            <a:ext cx="6172200" cy="37020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4087" name="Rectangle 7"/>
          <p:cNvSpPr>
            <a:spLocks noGrp="1" noChangeArrowheads="1"/>
          </p:cNvSpPr>
          <p:nvPr>
            <p:ph type="ftr" sz="quarter" idx="3"/>
          </p:nvPr>
        </p:nvSpPr>
        <p:spPr bwMode="auto">
          <a:xfrm>
            <a:off x="342900" y="4416437"/>
            <a:ext cx="2171700" cy="171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800">
                <a:solidFill>
                  <a:schemeClr val="tx2"/>
                </a:solidFill>
                <a:latin typeface="Calibri" pitchFamily="34" charset="0"/>
                <a:cs typeface="Calibri" pitchFamily="34" charset="0"/>
              </a:defRPr>
            </a:lvl1pPr>
          </a:lstStyle>
          <a:p>
            <a:endParaRPr lang="en-US" dirty="0"/>
          </a:p>
        </p:txBody>
      </p:sp>
      <p:sp>
        <p:nvSpPr>
          <p:cNvPr id="13" name="Slide Number Placeholder 5">
            <a:extLst>
              <a:ext uri="{FF2B5EF4-FFF2-40B4-BE49-F238E27FC236}">
                <a16:creationId xmlns:a16="http://schemas.microsoft.com/office/drawing/2014/main" id="{E5582F19-340B-4986-839E-DF8EAFF34F86}"/>
              </a:ext>
            </a:extLst>
          </p:cNvPr>
          <p:cNvSpPr>
            <a:spLocks noGrp="1"/>
          </p:cNvSpPr>
          <p:nvPr>
            <p:ph type="sldNum" sz="quarter" idx="4"/>
          </p:nvPr>
        </p:nvSpPr>
        <p:spPr>
          <a:xfrm>
            <a:off x="6387227" y="4747002"/>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2" name="TextBox 1">
            <a:extLst>
              <a:ext uri="{FF2B5EF4-FFF2-40B4-BE49-F238E27FC236}">
                <a16:creationId xmlns:a16="http://schemas.microsoft.com/office/drawing/2014/main" id="{F2B37C42-3508-38A4-6FA5-8C6B8DE9C2E6}"/>
              </a:ext>
            </a:extLst>
          </p:cNvPr>
          <p:cNvSpPr txBox="1"/>
          <p:nvPr userDrawn="1"/>
        </p:nvSpPr>
        <p:spPr>
          <a:xfrm>
            <a:off x="885177" y="4818425"/>
            <a:ext cx="1384300" cy="200055"/>
          </a:xfrm>
          <a:prstGeom prst="rect">
            <a:avLst/>
          </a:prstGeom>
          <a:noFill/>
        </p:spPr>
        <p:txBody>
          <a:bodyPr wrap="square" anchor="ctr" anchorCtr="0">
            <a:spAutoFit/>
          </a:bodyPr>
          <a:lstStyle/>
          <a:p>
            <a:pPr algn="l"/>
            <a:r>
              <a:rPr lang="en-US" sz="700" dirty="0">
                <a:solidFill>
                  <a:schemeClr val="accent1"/>
                </a:solidFill>
                <a:latin typeface="Calibri" panose="020F0502020204030204" pitchFamily="34" charset="0"/>
                <a:cs typeface="Calibri" panose="020F0502020204030204" pitchFamily="34" charset="0"/>
              </a:rPr>
              <a:t>©2025 CliftonLarsonAllen LLP</a:t>
            </a:r>
          </a:p>
        </p:txBody>
      </p:sp>
      <p:pic>
        <p:nvPicPr>
          <p:cNvPr id="3" name="Picture 2" descr="Icon&#10;&#10;Description automatically generated">
            <a:extLst>
              <a:ext uri="{FF2B5EF4-FFF2-40B4-BE49-F238E27FC236}">
                <a16:creationId xmlns:a16="http://schemas.microsoft.com/office/drawing/2014/main" id="{C90216F5-6598-2D49-B794-9FC41A4471A5}"/>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5889939" y="4833244"/>
            <a:ext cx="423476" cy="170417"/>
          </a:xfrm>
          <a:prstGeom prst="rect">
            <a:avLst/>
          </a:prstGeom>
        </p:spPr>
      </p:pic>
      <p:pic>
        <p:nvPicPr>
          <p:cNvPr id="4" name="Picture 3" descr="Icon&#10;&#10;Description automatically generated">
            <a:extLst>
              <a:ext uri="{FF2B5EF4-FFF2-40B4-BE49-F238E27FC236}">
                <a16:creationId xmlns:a16="http://schemas.microsoft.com/office/drawing/2014/main" id="{C66CB084-84D7-25CB-31A8-6DD8262E38DA}"/>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29762" y="4788918"/>
            <a:ext cx="259690" cy="259069"/>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98" r:id="rId3"/>
    <p:sldLayoutId id="2147483686" r:id="rId4"/>
    <p:sldLayoutId id="2147483677" r:id="rId5"/>
    <p:sldLayoutId id="2147483699" r:id="rId6"/>
    <p:sldLayoutId id="2147483700" r:id="rId7"/>
    <p:sldLayoutId id="2147483689" r:id="rId8"/>
    <p:sldLayoutId id="2147483690" r:id="rId9"/>
    <p:sldLayoutId id="2147483691" r:id="rId10"/>
    <p:sldLayoutId id="2147483664" r:id="rId11"/>
    <p:sldLayoutId id="2147483665" r:id="rId12"/>
    <p:sldLayoutId id="2147483692" r:id="rId13"/>
    <p:sldLayoutId id="2147483693" r:id="rId14"/>
    <p:sldLayoutId id="2147483668" r:id="rId15"/>
    <p:sldLayoutId id="2147483669" r:id="rId16"/>
    <p:sldLayoutId id="2147483694" r:id="rId17"/>
    <p:sldLayoutId id="2147483670" r:id="rId18"/>
    <p:sldLayoutId id="2147483675" r:id="rId19"/>
    <p:sldLayoutId id="2147483695" r:id="rId20"/>
    <p:sldLayoutId id="2147483697" r:id="rId21"/>
    <p:sldLayoutId id="2147483685" r:id="rId22"/>
  </p:sldLayoutIdLst>
  <p:hf hdr="0" ftr="0" dt="0"/>
  <p:txStyles>
    <p:titleStyle>
      <a:lvl1pPr algn="l" rtl="0" eaLnBrk="1" fontAlgn="base" hangingPunct="1">
        <a:spcBef>
          <a:spcPct val="0"/>
        </a:spcBef>
        <a:spcAft>
          <a:spcPct val="0"/>
        </a:spcAft>
        <a:defRPr sz="2800" b="0" i="0">
          <a:solidFill>
            <a:srgbClr val="344562"/>
          </a:solidFill>
          <a:latin typeface="Calibri" panose="020F0502020204030204" pitchFamily="34" charset="0"/>
          <a:ea typeface="+mj-ea"/>
          <a:cs typeface="Calibri" pitchFamily="34" charset="0"/>
        </a:defRPr>
      </a:lvl1pPr>
      <a:lvl2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2pPr>
      <a:lvl3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3pPr>
      <a:lvl4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4pPr>
      <a:lvl5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5pPr>
      <a:lvl6pPr marL="457189"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6pPr>
      <a:lvl7pPr marL="914377"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7pPr>
      <a:lvl8pPr marL="1371566"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8pPr>
      <a:lvl9pPr marL="1828754"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9pPr>
    </p:titleStyle>
    <p:body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8.xml"/><Relationship Id="rId1" Type="http://schemas.openxmlformats.org/officeDocument/2006/relationships/customXml" Target="../../customXml/item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ustomXml" Target="../../customXml/item3.xml"/><Relationship Id="rId1" Type="http://schemas.openxmlformats.org/officeDocument/2006/relationships/customXml" Target="../../customXml/item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file:///C:\Pfx%20Engagement\WM\WorkPapers\%7b7F87B29B-FCE8-4992-8C2E-19AE02AC940C%7d\%7bEAA71364-FBAB-4E29-8DED-EC490BF72535%7d\%7b2edb11ed-2ff4-4abd-addf-26f2cef37fae%7d.xls!GF%20Fund!%5b%7b2edb11ed-2ff4-4abd-addf-26f2cef37fae%7d.xls%5dGF%20Fund%20Chart%201"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file:///C:\Pfx%20Engagement\WM\WorkPapers\%7b7F87B29B-FCE8-4992-8C2E-19AE02AC940C%7d\%7bEAA71364-FBAB-4E29-8DED-EC490BF72535%7d\%7b2edb11ed-2ff4-4abd-addf-26f2cef37fae%7d.xls!GF%20Stud%20Serv!%5b%7b2edb11ed-2ff4-4abd-addf-26f2cef37fae%7d.xls%5dGF%20Stud%20Serv%20Chart%201" TargetMode="Externa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file:///C:\Pfx%20Engagement\WM\WorkPapers\%7b7F87B29B-FCE8-4992-8C2E-19AE02AC940C%7d\%7bEAA71364-FBAB-4E29-8DED-EC490BF72535%7d\%7b2edb11ed-2ff4-4abd-addf-26f2cef37fae%7d.xls!Enrollment!%5b%7b2edb11ed-2ff4-4abd-addf-26f2cef37fae%7d.xls%5dEnrollment%20Chart%201" TargetMode="External"/><Relationship Id="rId1" Type="http://schemas.openxmlformats.org/officeDocument/2006/relationships/slideLayout" Target="../slideLayouts/slideLayout13.xml"/><Relationship Id="rId5" Type="http://schemas.openxmlformats.org/officeDocument/2006/relationships/image" Target="../media/image23.emf"/><Relationship Id="rId4" Type="http://schemas.openxmlformats.org/officeDocument/2006/relationships/oleObject" Target="file:///C:\Pfx%20Engagement\WM\WorkPapers\%7b7F87B29B-FCE8-4992-8C2E-19AE02AC940C%7d\%7bEAA71364-FBAB-4E29-8DED-EC490BF72535%7d\%7b2edb11ed-2ff4-4abd-addf-26f2cef37fae%7d.xls!Enrollment!%5b%7b2edb11ed-2ff4-4abd-addf-26f2cef37fae%7d.xls%5dEnrollment%20Chart%20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oleObject" Target="file:///C:\Pfx%20Engagement\WM\WorkPapers\%7b7F87B29B-FCE8-4992-8C2E-19AE02AC940C%7d\%7bEAA71364-FBAB-4E29-8DED-EC490BF72535%7d\%7b2edb11ed-2ff4-4abd-addf-26f2cef37fae%7d.xls!Revenue!%5b%7b2edb11ed-2ff4-4abd-addf-26f2cef37fae%7d.xls%5dRevenue%20Chart%201" TargetMode="Externa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oleObject" Target="file:///C:\Pfx%20Engagement\WM\WorkPapers\%7b7F87B29B-FCE8-4992-8C2E-19AE02AC940C%7d\%7bEAA71364-FBAB-4E29-8DED-EC490BF72535%7d\%7b2edb11ed-2ff4-4abd-addf-26f2cef37fae%7d.xls!Exp%20per%20Stu%20Served!%5b%7b2edb11ed-2ff4-4abd-addf-26f2cef37fae%7d.xls%5dExp%20per%20Stu%20Served%20Chart%201"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oleObject" Target="file:///C:\Pfx%20Engagement\WM\WorkPapers\%7b7F87B29B-FCE8-4992-8C2E-19AE02AC940C%7d\%7bEAA71364-FBAB-4E29-8DED-EC490BF72535%7d\%7b2edb11ed-2ff4-4abd-addf-26f2cef37fae%7d.xls!Food%20Service%20Fund!%5b%7b2edb11ed-2ff4-4abd-addf-26f2cef37fae%7d.xls%5dFood%20Service%20Fund%20Chart%201"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oleObject" Target="file:///C:\Pfx%20Engagement\WM\WorkPapers\%7b7F87B29B-FCE8-4992-8C2E-19AE02AC940C%7d\%7bEAA71364-FBAB-4E29-8DED-EC490BF72535%7d\%7b2edb11ed-2ff4-4abd-addf-26f2cef37fae%7d.xls!Meals%20Served!%5b%7b2edb11ed-2ff4-4abd-addf-26f2cef37fae%7d.xls%5dMeals%20Served%20Chart%201"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oleObject" Target="file:///C:\Pfx%20Engagement\WM\WorkPapers\%7b7F87B29B-FCE8-4992-8C2E-19AE02AC940C%7d\%7bEAA71364-FBAB-4E29-8DED-EC490BF72535%7d\%7b2edb11ed-2ff4-4abd-addf-26f2cef37fae%7d.xls!Comm%20Serv%20Fund!%5b%7b2edb11ed-2ff4-4abd-addf-26f2cef37fae%7d.xls%5dComm%20Serv%20Fund%20Chart%201"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mailto:Grace.Trocinske@claconnect.com" TargetMode="External"/><Relationship Id="rId2" Type="http://schemas.openxmlformats.org/officeDocument/2006/relationships/hyperlink" Target="mailto:Christopher.Knopik@claconnect.com" TargetMode="Externa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customXml" Target="../../customXml/item2.xml"/><Relationship Id="rId1" Type="http://schemas.openxmlformats.org/officeDocument/2006/relationships/customXml" Target="../../customXml/item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36894C3F-B788-D478-200A-E58241597270}"/>
              </a:ext>
            </a:extLst>
          </p:cNvPr>
          <p:cNvSpPr>
            <a:spLocks noGrp="1"/>
          </p:cNvSpPr>
          <p:nvPr>
            <p:ph type="subTitle" idx="1"/>
          </p:nvPr>
        </p:nvSpPr>
        <p:spPr>
          <a:xfrm>
            <a:off x="523774" y="3390429"/>
            <a:ext cx="5810452" cy="229053"/>
          </a:xfrm>
        </p:spPr>
        <p:txBody>
          <a:bodyPr/>
          <a:lstStyle/>
          <a:p>
            <a:pPr algn="l"/>
            <a:r>
              <a:rPr lang="en-US" dirty="0"/>
              <a:t>Presented by: CliftonLarsonAllen LLP</a:t>
            </a:r>
          </a:p>
          <a:p>
            <a:pPr algn="l"/>
            <a:r>
              <a:rPr lang="en-US" dirty="0"/>
              <a:t>Chris Knopik, Principal</a:t>
            </a:r>
          </a:p>
          <a:p>
            <a:pPr algn="l"/>
            <a:r>
              <a:rPr lang="en-US" dirty="0"/>
              <a:t>Grace Trocinske, Senior</a:t>
            </a:r>
          </a:p>
          <a:p>
            <a:endParaRPr lang="en-US" dirty="0"/>
          </a:p>
        </p:txBody>
      </p:sp>
      <p:sp>
        <p:nvSpPr>
          <p:cNvPr id="6" name="Title 5">
            <a:extLst>
              <a:ext uri="{FF2B5EF4-FFF2-40B4-BE49-F238E27FC236}">
                <a16:creationId xmlns:a16="http://schemas.microsoft.com/office/drawing/2014/main" id="{8D49F7DD-C651-8029-A3E1-9F5C18F39DC7}"/>
              </a:ext>
            </a:extLst>
          </p:cNvPr>
          <p:cNvSpPr>
            <a:spLocks noGrp="1"/>
          </p:cNvSpPr>
          <p:nvPr>
            <p:ph type="title"/>
          </p:nvPr>
        </p:nvSpPr>
        <p:spPr/>
        <p:txBody>
          <a:bodyPr/>
          <a:lstStyle/>
          <a:p>
            <a:r>
              <a:rPr lang="en-US" dirty="0"/>
              <a:t>Executive Audit Summary for Roseville Area Schools ISD #623</a:t>
            </a:r>
          </a:p>
        </p:txBody>
      </p:sp>
    </p:spTree>
    <p:custDataLst>
      <p:custData r:id="rId1"/>
      <p:custData r:id="rId2"/>
    </p:custDataLst>
    <p:extLst>
      <p:ext uri="{BB962C8B-B14F-4D97-AF65-F5344CB8AC3E}">
        <p14:creationId xmlns:p14="http://schemas.microsoft.com/office/powerpoint/2010/main" val="1590138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7DA7F-9C42-E674-68E7-27D552E27E80}"/>
              </a:ext>
            </a:extLst>
          </p:cNvPr>
          <p:cNvSpPr>
            <a:spLocks noGrp="1"/>
          </p:cNvSpPr>
          <p:nvPr>
            <p:ph type="title"/>
          </p:nvPr>
        </p:nvSpPr>
        <p:spPr/>
        <p:txBody>
          <a:bodyPr/>
          <a:lstStyle/>
          <a:p>
            <a:r>
              <a:rPr lang="en-US" dirty="0"/>
              <a:t>Audit Results Year Ended 6/30/2024</a:t>
            </a:r>
          </a:p>
        </p:txBody>
      </p:sp>
      <p:sp>
        <p:nvSpPr>
          <p:cNvPr id="4" name="Slide Number Placeholder 3">
            <a:extLst>
              <a:ext uri="{FF2B5EF4-FFF2-40B4-BE49-F238E27FC236}">
                <a16:creationId xmlns:a16="http://schemas.microsoft.com/office/drawing/2014/main" id="{22D19090-2ADA-6324-B371-47E94BCF403B}"/>
              </a:ext>
            </a:extLst>
          </p:cNvPr>
          <p:cNvSpPr>
            <a:spLocks noGrp="1"/>
          </p:cNvSpPr>
          <p:nvPr>
            <p:ph type="sldNum" sz="quarter" idx="4"/>
          </p:nvPr>
        </p:nvSpPr>
        <p:spPr/>
        <p:txBody>
          <a:bodyPr/>
          <a:lstStyle/>
          <a:p>
            <a:fld id="{F8E24598-D429-A34B-B4A6-5808099B37D3}" type="slidenum">
              <a:rPr lang="en-US" smtClean="0"/>
              <a:pPr/>
              <a:t>2</a:t>
            </a:fld>
            <a:endParaRPr lang="en-US" dirty="0"/>
          </a:p>
        </p:txBody>
      </p:sp>
      <p:sp>
        <p:nvSpPr>
          <p:cNvPr id="7" name="Rectangle: Rounded Corners 4">
            <a:extLst>
              <a:ext uri="{FF2B5EF4-FFF2-40B4-BE49-F238E27FC236}">
                <a16:creationId xmlns:a16="http://schemas.microsoft.com/office/drawing/2014/main" id="{204617CE-DF3E-E157-37D9-303FA10269CE}"/>
              </a:ext>
            </a:extLst>
          </p:cNvPr>
          <p:cNvSpPr txBox="1"/>
          <p:nvPr/>
        </p:nvSpPr>
        <p:spPr>
          <a:xfrm>
            <a:off x="328219" y="734740"/>
            <a:ext cx="6201560" cy="3345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Audit Opinion</a:t>
            </a:r>
          </a:p>
        </p:txBody>
      </p:sp>
      <p:grpSp>
        <p:nvGrpSpPr>
          <p:cNvPr id="8" name="Group 7">
            <a:extLst>
              <a:ext uri="{FF2B5EF4-FFF2-40B4-BE49-F238E27FC236}">
                <a16:creationId xmlns:a16="http://schemas.microsoft.com/office/drawing/2014/main" id="{4E73BAE6-E0DD-A516-742A-FEC8B4B560EC}"/>
              </a:ext>
            </a:extLst>
          </p:cNvPr>
          <p:cNvGrpSpPr/>
          <p:nvPr/>
        </p:nvGrpSpPr>
        <p:grpSpPr>
          <a:xfrm>
            <a:off x="307085" y="716644"/>
            <a:ext cx="6243829" cy="370698"/>
            <a:chOff x="0" y="145687"/>
            <a:chExt cx="6572250" cy="455715"/>
          </a:xfrm>
        </p:grpSpPr>
        <p:sp>
          <p:nvSpPr>
            <p:cNvPr id="9" name="Rectangle: Rounded Corners 8">
              <a:extLst>
                <a:ext uri="{FF2B5EF4-FFF2-40B4-BE49-F238E27FC236}">
                  <a16:creationId xmlns:a16="http://schemas.microsoft.com/office/drawing/2014/main" id="{67DC512D-397D-5E54-A59F-4C860796436C}"/>
                </a:ext>
              </a:extLst>
            </p:cNvPr>
            <p:cNvSpPr/>
            <p:nvPr/>
          </p:nvSpPr>
          <p:spPr>
            <a:xfrm>
              <a:off x="0" y="145687"/>
              <a:ext cx="6572250" cy="455715"/>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0" name="Rectangle: Rounded Corners 4">
              <a:extLst>
                <a:ext uri="{FF2B5EF4-FFF2-40B4-BE49-F238E27FC236}">
                  <a16:creationId xmlns:a16="http://schemas.microsoft.com/office/drawing/2014/main" id="{DAF85997-989E-871C-5687-07D55CF8E110}"/>
                </a:ext>
              </a:extLst>
            </p:cNvPr>
            <p:cNvSpPr txBox="1"/>
            <p:nvPr/>
          </p:nvSpPr>
          <p:spPr>
            <a:xfrm>
              <a:off x="22246" y="167933"/>
              <a:ext cx="6527758" cy="4112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Audit Opinion</a:t>
              </a:r>
            </a:p>
          </p:txBody>
        </p:sp>
      </p:grpSp>
      <p:sp>
        <p:nvSpPr>
          <p:cNvPr id="11" name="Content Placeholder 2">
            <a:extLst>
              <a:ext uri="{FF2B5EF4-FFF2-40B4-BE49-F238E27FC236}">
                <a16:creationId xmlns:a16="http://schemas.microsoft.com/office/drawing/2014/main" id="{762F10B9-A482-B437-A626-9F300BAFAC0F}"/>
              </a:ext>
            </a:extLst>
          </p:cNvPr>
          <p:cNvSpPr>
            <a:spLocks noGrp="1"/>
          </p:cNvSpPr>
          <p:nvPr>
            <p:ph idx="1"/>
          </p:nvPr>
        </p:nvSpPr>
        <p:spPr>
          <a:xfrm>
            <a:off x="342900" y="1048339"/>
            <a:ext cx="6172200" cy="673781"/>
          </a:xfrm>
        </p:spPr>
        <p:txBody>
          <a:bodyPr/>
          <a:lstStyle/>
          <a:p>
            <a:r>
              <a:rPr lang="en-US" sz="1600" dirty="0"/>
              <a:t>The financial statements are fairly reported. We issued what is known as a “clean” or “unmodified” audit report.</a:t>
            </a:r>
          </a:p>
        </p:txBody>
      </p:sp>
      <p:sp>
        <p:nvSpPr>
          <p:cNvPr id="12" name="Rectangle: Rounded Corners 11">
            <a:extLst>
              <a:ext uri="{FF2B5EF4-FFF2-40B4-BE49-F238E27FC236}">
                <a16:creationId xmlns:a16="http://schemas.microsoft.com/office/drawing/2014/main" id="{E676167C-F28F-263D-D5FA-DB8186BCEE17}"/>
              </a:ext>
            </a:extLst>
          </p:cNvPr>
          <p:cNvSpPr/>
          <p:nvPr/>
        </p:nvSpPr>
        <p:spPr>
          <a:xfrm>
            <a:off x="307084" y="1722120"/>
            <a:ext cx="6243829" cy="370698"/>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r>
              <a:rPr lang="en-US" dirty="0"/>
              <a:t>Yellow Book Compliance</a:t>
            </a:r>
          </a:p>
        </p:txBody>
      </p:sp>
      <p:sp>
        <p:nvSpPr>
          <p:cNvPr id="13" name="Content Placeholder 2">
            <a:extLst>
              <a:ext uri="{FF2B5EF4-FFF2-40B4-BE49-F238E27FC236}">
                <a16:creationId xmlns:a16="http://schemas.microsoft.com/office/drawing/2014/main" id="{5F12B748-5FFC-7ECC-2525-EAC8F67A08D1}"/>
              </a:ext>
            </a:extLst>
          </p:cNvPr>
          <p:cNvSpPr txBox="1">
            <a:spLocks/>
          </p:cNvSpPr>
          <p:nvPr/>
        </p:nvSpPr>
        <p:spPr bwMode="auto">
          <a:xfrm>
            <a:off x="357579" y="2117538"/>
            <a:ext cx="6172200" cy="840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sz="1600" kern="0" dirty="0"/>
              <a:t>No compliance issues were noted in our review of laws, regulations, contracts and grants that could have significant financial impacts to the district.</a:t>
            </a:r>
          </a:p>
        </p:txBody>
      </p:sp>
      <p:sp>
        <p:nvSpPr>
          <p:cNvPr id="14" name="Rectangle: Rounded Corners 13">
            <a:extLst>
              <a:ext uri="{FF2B5EF4-FFF2-40B4-BE49-F238E27FC236}">
                <a16:creationId xmlns:a16="http://schemas.microsoft.com/office/drawing/2014/main" id="{4E2EC9A7-E719-6D26-0B84-5671CFB9D723}"/>
              </a:ext>
            </a:extLst>
          </p:cNvPr>
          <p:cNvSpPr/>
          <p:nvPr/>
        </p:nvSpPr>
        <p:spPr>
          <a:xfrm>
            <a:off x="307083" y="2985844"/>
            <a:ext cx="6243829" cy="370698"/>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r>
              <a:rPr lang="en-US" dirty="0"/>
              <a:t>Internal Controls</a:t>
            </a:r>
          </a:p>
        </p:txBody>
      </p:sp>
      <p:sp>
        <p:nvSpPr>
          <p:cNvPr id="15" name="Content Placeholder 2">
            <a:extLst>
              <a:ext uri="{FF2B5EF4-FFF2-40B4-BE49-F238E27FC236}">
                <a16:creationId xmlns:a16="http://schemas.microsoft.com/office/drawing/2014/main" id="{FB89D7D0-399F-F1A7-0543-E95A64110414}"/>
              </a:ext>
            </a:extLst>
          </p:cNvPr>
          <p:cNvSpPr txBox="1">
            <a:spLocks/>
          </p:cNvSpPr>
          <p:nvPr/>
        </p:nvSpPr>
        <p:spPr bwMode="auto">
          <a:xfrm>
            <a:off x="357579" y="3383960"/>
            <a:ext cx="6172200" cy="840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sz="1600" kern="0" dirty="0"/>
              <a:t>Our audit did not disclose any matters required to be reported in accordance with </a:t>
            </a:r>
            <a:r>
              <a:rPr lang="en-US" sz="1600" i="1" kern="0" dirty="0"/>
              <a:t>Governmental Auditing Standards</a:t>
            </a:r>
            <a:r>
              <a:rPr lang="en-US" sz="1600" kern="0" dirty="0"/>
              <a:t>.</a:t>
            </a:r>
          </a:p>
        </p:txBody>
      </p:sp>
    </p:spTree>
    <p:custDataLst>
      <p:custData r:id="rId1"/>
      <p:custData r:id="rId2"/>
    </p:custDataLst>
    <p:extLst>
      <p:ext uri="{BB962C8B-B14F-4D97-AF65-F5344CB8AC3E}">
        <p14:creationId xmlns:p14="http://schemas.microsoft.com/office/powerpoint/2010/main" val="250302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5FAEF-A09D-67D1-93AB-06D59A15C95B}"/>
              </a:ext>
            </a:extLst>
          </p:cNvPr>
          <p:cNvSpPr>
            <a:spLocks noGrp="1"/>
          </p:cNvSpPr>
          <p:nvPr>
            <p:ph type="title"/>
          </p:nvPr>
        </p:nvSpPr>
        <p:spPr/>
        <p:txBody>
          <a:bodyPr/>
          <a:lstStyle/>
          <a:p>
            <a:r>
              <a:rPr lang="en-US" dirty="0"/>
              <a:t>Audit Results Year Ended 6/30/2024</a:t>
            </a:r>
          </a:p>
        </p:txBody>
      </p:sp>
      <p:sp>
        <p:nvSpPr>
          <p:cNvPr id="3" name="Slide Number Placeholder 2">
            <a:extLst>
              <a:ext uri="{FF2B5EF4-FFF2-40B4-BE49-F238E27FC236}">
                <a16:creationId xmlns:a16="http://schemas.microsoft.com/office/drawing/2014/main" id="{58F94B5E-534C-5AAF-44CC-062A1CB57B53}"/>
              </a:ext>
            </a:extLst>
          </p:cNvPr>
          <p:cNvSpPr>
            <a:spLocks noGrp="1"/>
          </p:cNvSpPr>
          <p:nvPr>
            <p:ph type="sldNum" sz="quarter" idx="4"/>
          </p:nvPr>
        </p:nvSpPr>
        <p:spPr/>
        <p:txBody>
          <a:bodyPr/>
          <a:lstStyle/>
          <a:p>
            <a:fld id="{F8E24598-D429-A34B-B4A6-5808099B37D3}" type="slidenum">
              <a:rPr lang="en-US" smtClean="0"/>
              <a:pPr/>
              <a:t>3</a:t>
            </a:fld>
            <a:endParaRPr lang="en-US" dirty="0"/>
          </a:p>
        </p:txBody>
      </p:sp>
      <p:grpSp>
        <p:nvGrpSpPr>
          <p:cNvPr id="4" name="Group 3">
            <a:extLst>
              <a:ext uri="{FF2B5EF4-FFF2-40B4-BE49-F238E27FC236}">
                <a16:creationId xmlns:a16="http://schemas.microsoft.com/office/drawing/2014/main" id="{46E51682-21B7-D40B-92A4-475BA098F200}"/>
              </a:ext>
            </a:extLst>
          </p:cNvPr>
          <p:cNvGrpSpPr/>
          <p:nvPr/>
        </p:nvGrpSpPr>
        <p:grpSpPr>
          <a:xfrm>
            <a:off x="307085" y="716644"/>
            <a:ext cx="6243829" cy="370698"/>
            <a:chOff x="0" y="145687"/>
            <a:chExt cx="6572250" cy="455715"/>
          </a:xfrm>
        </p:grpSpPr>
        <p:sp>
          <p:nvSpPr>
            <p:cNvPr id="5" name="Rectangle: Rounded Corners 4">
              <a:extLst>
                <a:ext uri="{FF2B5EF4-FFF2-40B4-BE49-F238E27FC236}">
                  <a16:creationId xmlns:a16="http://schemas.microsoft.com/office/drawing/2014/main" id="{E527F1F3-7C0C-0D38-4CCB-53A69049814D}"/>
                </a:ext>
              </a:extLst>
            </p:cNvPr>
            <p:cNvSpPr/>
            <p:nvPr/>
          </p:nvSpPr>
          <p:spPr>
            <a:xfrm>
              <a:off x="0" y="145687"/>
              <a:ext cx="6572250" cy="455715"/>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6" name="Rectangle: Rounded Corners 4">
              <a:extLst>
                <a:ext uri="{FF2B5EF4-FFF2-40B4-BE49-F238E27FC236}">
                  <a16:creationId xmlns:a16="http://schemas.microsoft.com/office/drawing/2014/main" id="{0F43B533-6530-9AD1-EF92-EE6C448346A0}"/>
                </a:ext>
              </a:extLst>
            </p:cNvPr>
            <p:cNvSpPr txBox="1"/>
            <p:nvPr/>
          </p:nvSpPr>
          <p:spPr>
            <a:xfrm>
              <a:off x="22245" y="167933"/>
              <a:ext cx="6527758" cy="4112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Single Audit</a:t>
              </a:r>
            </a:p>
          </p:txBody>
        </p:sp>
      </p:grpSp>
      <p:sp>
        <p:nvSpPr>
          <p:cNvPr id="7" name="Content Placeholder 2">
            <a:extLst>
              <a:ext uri="{FF2B5EF4-FFF2-40B4-BE49-F238E27FC236}">
                <a16:creationId xmlns:a16="http://schemas.microsoft.com/office/drawing/2014/main" id="{9BF2FDF6-371E-30AD-1D1D-8235FD5C60B4}"/>
              </a:ext>
            </a:extLst>
          </p:cNvPr>
          <p:cNvSpPr txBox="1">
            <a:spLocks/>
          </p:cNvSpPr>
          <p:nvPr/>
        </p:nvSpPr>
        <p:spPr>
          <a:xfrm>
            <a:off x="342900" y="1048339"/>
            <a:ext cx="6172200" cy="673781"/>
          </a:xfrm>
          <a:prstGeom prst="rect">
            <a:avLst/>
          </a:prstGeom>
        </p:spPr>
        <p:txBody>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sz="1600" kern="0"/>
              <a:t>No findings were noted which would be required to be reported under the Uniform Guidance.</a:t>
            </a:r>
            <a:endParaRPr lang="en-US" sz="1600" kern="0" dirty="0"/>
          </a:p>
        </p:txBody>
      </p:sp>
      <p:sp>
        <p:nvSpPr>
          <p:cNvPr id="8" name="Rectangle: Rounded Corners 7">
            <a:extLst>
              <a:ext uri="{FF2B5EF4-FFF2-40B4-BE49-F238E27FC236}">
                <a16:creationId xmlns:a16="http://schemas.microsoft.com/office/drawing/2014/main" id="{3531C346-4291-B319-99D6-0DA3B3CE3491}"/>
              </a:ext>
            </a:extLst>
          </p:cNvPr>
          <p:cNvSpPr/>
          <p:nvPr/>
        </p:nvSpPr>
        <p:spPr>
          <a:xfrm>
            <a:off x="307084" y="1722120"/>
            <a:ext cx="6243829" cy="370698"/>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r>
              <a:rPr lang="en-US" dirty="0"/>
              <a:t>Minnesota Legal Compliance</a:t>
            </a:r>
          </a:p>
        </p:txBody>
      </p:sp>
      <p:sp>
        <p:nvSpPr>
          <p:cNvPr id="9" name="Content Placeholder 2">
            <a:extLst>
              <a:ext uri="{FF2B5EF4-FFF2-40B4-BE49-F238E27FC236}">
                <a16:creationId xmlns:a16="http://schemas.microsoft.com/office/drawing/2014/main" id="{AF8F895E-578D-5683-8D3E-A111E69099F8}"/>
              </a:ext>
            </a:extLst>
          </p:cNvPr>
          <p:cNvSpPr txBox="1">
            <a:spLocks/>
          </p:cNvSpPr>
          <p:nvPr/>
        </p:nvSpPr>
        <p:spPr bwMode="auto">
          <a:xfrm>
            <a:off x="357579" y="2117538"/>
            <a:ext cx="6172200" cy="840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sz="1600" kern="0" dirty="0"/>
              <a:t>Uniform Financing Accounting and Reporting Standards</a:t>
            </a:r>
          </a:p>
          <a:p>
            <a:pPr lvl="1"/>
            <a:r>
              <a:rPr lang="en-US" sz="1200" kern="0" dirty="0"/>
              <a:t>Minnesota Statutes § 6.65; 123B.77, subd. 3 to be in compliance with uniform financial accounting and reporting standards, which includes ensuring the District’s UFARS Turnaround Report showing no errors before the submission of final audited UFARS data to the Minnesota Department of Education (MDE).</a:t>
            </a:r>
          </a:p>
        </p:txBody>
      </p:sp>
    </p:spTree>
    <p:extLst>
      <p:ext uri="{BB962C8B-B14F-4D97-AF65-F5344CB8AC3E}">
        <p14:creationId xmlns:p14="http://schemas.microsoft.com/office/powerpoint/2010/main" val="2470906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900BB-869B-A8F2-02AC-33D5F30E3520}"/>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F938A097-A516-B9EE-1571-3E19546AB22A}"/>
              </a:ext>
            </a:extLst>
          </p:cNvPr>
          <p:cNvSpPr>
            <a:spLocks noGrp="1"/>
          </p:cNvSpPr>
          <p:nvPr>
            <p:ph type="sldNum" sz="quarter" idx="4"/>
          </p:nvPr>
        </p:nvSpPr>
        <p:spPr/>
        <p:txBody>
          <a:bodyPr/>
          <a:lstStyle/>
          <a:p>
            <a:fld id="{F8E24598-D429-A34B-B4A6-5808099B37D3}" type="slidenum">
              <a:rPr lang="en-US" smtClean="0"/>
              <a:pPr/>
              <a:t>4</a:t>
            </a:fld>
            <a:endParaRPr lang="en-US" dirty="0"/>
          </a:p>
        </p:txBody>
      </p:sp>
      <p:graphicFrame>
        <p:nvGraphicFramePr>
          <p:cNvPr id="4" name="Object 3">
            <a:extLst>
              <a:ext uri="{FF2B5EF4-FFF2-40B4-BE49-F238E27FC236}">
                <a16:creationId xmlns:a16="http://schemas.microsoft.com/office/drawing/2014/main" id="{9E264579-F3D8-519A-DD53-EDAC3DD8774D}"/>
              </a:ext>
            </a:extLst>
          </p:cNvPr>
          <p:cNvGraphicFramePr>
            <a:graphicFrameLocks noChangeAspect="1"/>
          </p:cNvGraphicFramePr>
          <p:nvPr>
            <p:extLst>
              <p:ext uri="{D42A27DB-BD31-4B8C-83A1-F6EECF244321}">
                <p14:modId xmlns:p14="http://schemas.microsoft.com/office/powerpoint/2010/main" val="141807440"/>
              </p:ext>
            </p:extLst>
          </p:nvPr>
        </p:nvGraphicFramePr>
        <p:xfrm>
          <a:off x="1397000" y="1292225"/>
          <a:ext cx="4064000" cy="2557463"/>
        </p:xfrm>
        <a:graphic>
          <a:graphicData uri="http://schemas.openxmlformats.org/presentationml/2006/ole">
            <mc:AlternateContent xmlns:mc="http://schemas.openxmlformats.org/markup-compatibility/2006">
              <mc:Choice xmlns:v="urn:schemas-microsoft-com:vml" Requires="v">
                <p:oleObj name="Worksheet" r:id="rId2" imgW="5387305" imgH="3390680" progId="Excel.Sheet.8">
                  <p:link updateAutomatic="1"/>
                </p:oleObj>
              </mc:Choice>
              <mc:Fallback>
                <p:oleObj name="Worksheet" r:id="rId2" imgW="5387305" imgH="3390680" progId="Excel.Sheet.8">
                  <p:link updateAutomatic="1"/>
                  <p:pic>
                    <p:nvPicPr>
                      <p:cNvPr id="0" name=""/>
                      <p:cNvPicPr/>
                      <p:nvPr/>
                    </p:nvPicPr>
                    <p:blipFill>
                      <a:blip r:embed="rId3"/>
                      <a:stretch>
                        <a:fillRect/>
                      </a:stretch>
                    </p:blipFill>
                    <p:spPr>
                      <a:xfrm>
                        <a:off x="1397000" y="1292225"/>
                        <a:ext cx="4064000" cy="2557463"/>
                      </a:xfrm>
                      <a:prstGeom prst="rect">
                        <a:avLst/>
                      </a:prstGeom>
                    </p:spPr>
                  </p:pic>
                </p:oleObj>
              </mc:Fallback>
            </mc:AlternateContent>
          </a:graphicData>
        </a:graphic>
      </p:graphicFrame>
    </p:spTree>
    <p:extLst>
      <p:ext uri="{BB962C8B-B14F-4D97-AF65-F5344CB8AC3E}">
        <p14:creationId xmlns:p14="http://schemas.microsoft.com/office/powerpoint/2010/main" val="2253658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4435F-4983-16CB-C9D4-684431829E57}"/>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0F1A5878-5624-131B-77D8-D6BD164C44F3}"/>
              </a:ext>
            </a:extLst>
          </p:cNvPr>
          <p:cNvSpPr>
            <a:spLocks noGrp="1"/>
          </p:cNvSpPr>
          <p:nvPr>
            <p:ph type="sldNum" sz="quarter" idx="4"/>
          </p:nvPr>
        </p:nvSpPr>
        <p:spPr/>
        <p:txBody>
          <a:bodyPr/>
          <a:lstStyle/>
          <a:p>
            <a:fld id="{F8E24598-D429-A34B-B4A6-5808099B37D3}" type="slidenum">
              <a:rPr lang="en-US" smtClean="0"/>
              <a:pPr/>
              <a:t>5</a:t>
            </a:fld>
            <a:endParaRPr lang="en-US" dirty="0"/>
          </a:p>
        </p:txBody>
      </p:sp>
      <p:graphicFrame>
        <p:nvGraphicFramePr>
          <p:cNvPr id="5" name="Object 4">
            <a:extLst>
              <a:ext uri="{FF2B5EF4-FFF2-40B4-BE49-F238E27FC236}">
                <a16:creationId xmlns:a16="http://schemas.microsoft.com/office/drawing/2014/main" id="{F37B10D7-0DBD-E876-40BE-2A659739C09D}"/>
              </a:ext>
            </a:extLst>
          </p:cNvPr>
          <p:cNvGraphicFramePr>
            <a:graphicFrameLocks noChangeAspect="1"/>
          </p:cNvGraphicFramePr>
          <p:nvPr>
            <p:extLst>
              <p:ext uri="{D42A27DB-BD31-4B8C-83A1-F6EECF244321}">
                <p14:modId xmlns:p14="http://schemas.microsoft.com/office/powerpoint/2010/main" val="2450672638"/>
              </p:ext>
            </p:extLst>
          </p:nvPr>
        </p:nvGraphicFramePr>
        <p:xfrm>
          <a:off x="1136650" y="1203325"/>
          <a:ext cx="4584700" cy="2736850"/>
        </p:xfrm>
        <a:graphic>
          <a:graphicData uri="http://schemas.openxmlformats.org/presentationml/2006/ole">
            <mc:AlternateContent xmlns:mc="http://schemas.openxmlformats.org/markup-compatibility/2006">
              <mc:Choice xmlns:v="urn:schemas-microsoft-com:vml" Requires="v">
                <p:oleObj name="Worksheet" r:id="rId2" imgW="5249932" imgH="3131490" progId="Excel.Sheet.8">
                  <p:link updateAutomatic="1"/>
                </p:oleObj>
              </mc:Choice>
              <mc:Fallback>
                <p:oleObj name="Worksheet" r:id="rId2" imgW="5249932" imgH="3131490" progId="Excel.Sheet.8">
                  <p:link updateAutomatic="1"/>
                  <p:pic>
                    <p:nvPicPr>
                      <p:cNvPr id="0" name=""/>
                      <p:cNvPicPr/>
                      <p:nvPr/>
                    </p:nvPicPr>
                    <p:blipFill>
                      <a:blip r:embed="rId3"/>
                      <a:stretch>
                        <a:fillRect/>
                      </a:stretch>
                    </p:blipFill>
                    <p:spPr>
                      <a:xfrm>
                        <a:off x="1136650" y="1203325"/>
                        <a:ext cx="4584700" cy="2736850"/>
                      </a:xfrm>
                      <a:prstGeom prst="rect">
                        <a:avLst/>
                      </a:prstGeom>
                    </p:spPr>
                  </p:pic>
                </p:oleObj>
              </mc:Fallback>
            </mc:AlternateContent>
          </a:graphicData>
        </a:graphic>
      </p:graphicFrame>
    </p:spTree>
    <p:extLst>
      <p:ext uri="{BB962C8B-B14F-4D97-AF65-F5344CB8AC3E}">
        <p14:creationId xmlns:p14="http://schemas.microsoft.com/office/powerpoint/2010/main" val="1953174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3382-7800-B212-9621-C1F3008E3C15}"/>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1F1B6391-1C2F-C3D0-F6CE-34C704D12939}"/>
              </a:ext>
            </a:extLst>
          </p:cNvPr>
          <p:cNvSpPr>
            <a:spLocks noGrp="1"/>
          </p:cNvSpPr>
          <p:nvPr>
            <p:ph type="sldNum" sz="quarter" idx="4"/>
          </p:nvPr>
        </p:nvSpPr>
        <p:spPr/>
        <p:txBody>
          <a:bodyPr/>
          <a:lstStyle/>
          <a:p>
            <a:fld id="{F8E24598-D429-A34B-B4A6-5808099B37D3}" type="slidenum">
              <a:rPr lang="en-US" smtClean="0"/>
              <a:pPr/>
              <a:t>6</a:t>
            </a:fld>
            <a:endParaRPr lang="en-US" dirty="0"/>
          </a:p>
        </p:txBody>
      </p:sp>
      <p:graphicFrame>
        <p:nvGraphicFramePr>
          <p:cNvPr id="4" name="Object 3">
            <a:extLst>
              <a:ext uri="{FF2B5EF4-FFF2-40B4-BE49-F238E27FC236}">
                <a16:creationId xmlns:a16="http://schemas.microsoft.com/office/drawing/2014/main" id="{44920CDF-79B6-6DC0-7D3B-60C33AE009EA}"/>
              </a:ext>
            </a:extLst>
          </p:cNvPr>
          <p:cNvGraphicFramePr>
            <a:graphicFrameLocks noChangeAspect="1"/>
          </p:cNvGraphicFramePr>
          <p:nvPr>
            <p:extLst>
              <p:ext uri="{D42A27DB-BD31-4B8C-83A1-F6EECF244321}">
                <p14:modId xmlns:p14="http://schemas.microsoft.com/office/powerpoint/2010/main" val="574639931"/>
              </p:ext>
            </p:extLst>
          </p:nvPr>
        </p:nvGraphicFramePr>
        <p:xfrm>
          <a:off x="391113" y="1274059"/>
          <a:ext cx="2865056" cy="2129544"/>
        </p:xfrm>
        <a:graphic>
          <a:graphicData uri="http://schemas.openxmlformats.org/presentationml/2006/ole">
            <mc:AlternateContent xmlns:mc="http://schemas.openxmlformats.org/markup-compatibility/2006">
              <mc:Choice xmlns:v="urn:schemas-microsoft-com:vml" Requires="v">
                <p:oleObj name="Worksheet" r:id="rId2" imgW="4586886" imgH="3413587" progId="Excel.Sheet.8">
                  <p:link updateAutomatic="1"/>
                </p:oleObj>
              </mc:Choice>
              <mc:Fallback>
                <p:oleObj name="Worksheet" r:id="rId2" imgW="4586886" imgH="3413587" progId="Excel.Sheet.8">
                  <p:link updateAutomatic="1"/>
                  <p:pic>
                    <p:nvPicPr>
                      <p:cNvPr id="0" name=""/>
                      <p:cNvPicPr/>
                      <p:nvPr/>
                    </p:nvPicPr>
                    <p:blipFill>
                      <a:blip r:embed="rId3"/>
                      <a:stretch>
                        <a:fillRect/>
                      </a:stretch>
                    </p:blipFill>
                    <p:spPr>
                      <a:xfrm>
                        <a:off x="391113" y="1274059"/>
                        <a:ext cx="2865056" cy="2129544"/>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F03D4234-5B70-D380-31DD-D91CBE1931D0}"/>
              </a:ext>
            </a:extLst>
          </p:cNvPr>
          <p:cNvGraphicFramePr>
            <a:graphicFrameLocks noChangeAspect="1"/>
          </p:cNvGraphicFramePr>
          <p:nvPr>
            <p:extLst>
              <p:ext uri="{D42A27DB-BD31-4B8C-83A1-F6EECF244321}">
                <p14:modId xmlns:p14="http://schemas.microsoft.com/office/powerpoint/2010/main" val="2207289860"/>
              </p:ext>
            </p:extLst>
          </p:nvPr>
        </p:nvGraphicFramePr>
        <p:xfrm>
          <a:off x="3429000" y="1274763"/>
          <a:ext cx="2898775" cy="2125662"/>
        </p:xfrm>
        <a:graphic>
          <a:graphicData uri="http://schemas.openxmlformats.org/presentationml/2006/ole">
            <mc:AlternateContent xmlns:mc="http://schemas.openxmlformats.org/markup-compatibility/2006">
              <mc:Choice xmlns:v="urn:schemas-microsoft-com:vml" Requires="v">
                <p:oleObj name="Worksheet" r:id="rId4" imgW="4648129" imgH="3413587" progId="Excel.Sheet.8">
                  <p:link updateAutomatic="1"/>
                </p:oleObj>
              </mc:Choice>
              <mc:Fallback>
                <p:oleObj name="Worksheet" r:id="rId4" imgW="4648129" imgH="3413587" progId="Excel.Sheet.8">
                  <p:link updateAutomatic="1"/>
                  <p:pic>
                    <p:nvPicPr>
                      <p:cNvPr id="0" name=""/>
                      <p:cNvPicPr/>
                      <p:nvPr/>
                    </p:nvPicPr>
                    <p:blipFill>
                      <a:blip r:embed="rId5"/>
                      <a:stretch>
                        <a:fillRect/>
                      </a:stretch>
                    </p:blipFill>
                    <p:spPr>
                      <a:xfrm>
                        <a:off x="3429000" y="1274763"/>
                        <a:ext cx="2898775" cy="2125662"/>
                      </a:xfrm>
                      <a:prstGeom prst="rect">
                        <a:avLst/>
                      </a:prstGeom>
                    </p:spPr>
                  </p:pic>
                </p:oleObj>
              </mc:Fallback>
            </mc:AlternateContent>
          </a:graphicData>
        </a:graphic>
      </p:graphicFrame>
    </p:spTree>
    <p:extLst>
      <p:ext uri="{BB962C8B-B14F-4D97-AF65-F5344CB8AC3E}">
        <p14:creationId xmlns:p14="http://schemas.microsoft.com/office/powerpoint/2010/main" val="1916972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9D14D-5CC9-2542-B4F9-CEFC8206E080}"/>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D5D774BC-F769-433B-8490-FDD159048644}"/>
              </a:ext>
            </a:extLst>
          </p:cNvPr>
          <p:cNvSpPr>
            <a:spLocks noGrp="1"/>
          </p:cNvSpPr>
          <p:nvPr>
            <p:ph type="sldNum" sz="quarter" idx="4"/>
          </p:nvPr>
        </p:nvSpPr>
        <p:spPr/>
        <p:txBody>
          <a:bodyPr/>
          <a:lstStyle/>
          <a:p>
            <a:fld id="{F8E24598-D429-A34B-B4A6-5808099B37D3}" type="slidenum">
              <a:rPr lang="en-US" smtClean="0"/>
              <a:pPr/>
              <a:t>7</a:t>
            </a:fld>
            <a:endParaRPr lang="en-US" dirty="0"/>
          </a:p>
        </p:txBody>
      </p:sp>
      <p:graphicFrame>
        <p:nvGraphicFramePr>
          <p:cNvPr id="4" name="Object 3">
            <a:extLst>
              <a:ext uri="{FF2B5EF4-FFF2-40B4-BE49-F238E27FC236}">
                <a16:creationId xmlns:a16="http://schemas.microsoft.com/office/drawing/2014/main" id="{B303E90A-B48D-B97E-4F45-9904DA0768C0}"/>
              </a:ext>
            </a:extLst>
          </p:cNvPr>
          <p:cNvGraphicFramePr>
            <a:graphicFrameLocks noChangeAspect="1"/>
          </p:cNvGraphicFramePr>
          <p:nvPr>
            <p:extLst>
              <p:ext uri="{D42A27DB-BD31-4B8C-83A1-F6EECF244321}">
                <p14:modId xmlns:p14="http://schemas.microsoft.com/office/powerpoint/2010/main" val="960834447"/>
              </p:ext>
            </p:extLst>
          </p:nvPr>
        </p:nvGraphicFramePr>
        <p:xfrm>
          <a:off x="916899" y="1043949"/>
          <a:ext cx="5024202" cy="3055601"/>
        </p:xfrm>
        <a:graphic>
          <a:graphicData uri="http://schemas.openxmlformats.org/presentationml/2006/ole">
            <mc:AlternateContent xmlns:mc="http://schemas.openxmlformats.org/markup-compatibility/2006">
              <mc:Choice xmlns:v="urn:schemas-microsoft-com:vml" Requires="v">
                <p:oleObj name="Worksheet" r:id="rId2" imgW="6858000" imgH="4167826" progId="Excel.Sheet.8">
                  <p:link updateAutomatic="1"/>
                </p:oleObj>
              </mc:Choice>
              <mc:Fallback>
                <p:oleObj name="Worksheet" r:id="rId2" imgW="6858000" imgH="4167826" progId="Excel.Sheet.8">
                  <p:link updateAutomatic="1"/>
                  <p:pic>
                    <p:nvPicPr>
                      <p:cNvPr id="0" name=""/>
                      <p:cNvPicPr/>
                      <p:nvPr/>
                    </p:nvPicPr>
                    <p:blipFill>
                      <a:blip r:embed="rId3"/>
                      <a:stretch>
                        <a:fillRect/>
                      </a:stretch>
                    </p:blipFill>
                    <p:spPr>
                      <a:xfrm>
                        <a:off x="916899" y="1043949"/>
                        <a:ext cx="5024202" cy="3055601"/>
                      </a:xfrm>
                      <a:prstGeom prst="rect">
                        <a:avLst/>
                      </a:prstGeom>
                    </p:spPr>
                  </p:pic>
                </p:oleObj>
              </mc:Fallback>
            </mc:AlternateContent>
          </a:graphicData>
        </a:graphic>
      </p:graphicFrame>
    </p:spTree>
    <p:extLst>
      <p:ext uri="{BB962C8B-B14F-4D97-AF65-F5344CB8AC3E}">
        <p14:creationId xmlns:p14="http://schemas.microsoft.com/office/powerpoint/2010/main" val="1221602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AA81-DF2E-4ED0-D23B-F0448410D0D1}"/>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170194D2-03B0-3192-A272-8219E4AA95B9}"/>
              </a:ext>
            </a:extLst>
          </p:cNvPr>
          <p:cNvSpPr>
            <a:spLocks noGrp="1"/>
          </p:cNvSpPr>
          <p:nvPr>
            <p:ph type="sldNum" sz="quarter" idx="4"/>
          </p:nvPr>
        </p:nvSpPr>
        <p:spPr/>
        <p:txBody>
          <a:bodyPr/>
          <a:lstStyle/>
          <a:p>
            <a:fld id="{F8E24598-D429-A34B-B4A6-5808099B37D3}" type="slidenum">
              <a:rPr lang="en-US" smtClean="0"/>
              <a:pPr/>
              <a:t>8</a:t>
            </a:fld>
            <a:endParaRPr lang="en-US" dirty="0"/>
          </a:p>
        </p:txBody>
      </p:sp>
      <p:graphicFrame>
        <p:nvGraphicFramePr>
          <p:cNvPr id="4" name="Object 3">
            <a:extLst>
              <a:ext uri="{FF2B5EF4-FFF2-40B4-BE49-F238E27FC236}">
                <a16:creationId xmlns:a16="http://schemas.microsoft.com/office/drawing/2014/main" id="{93BCE81B-C2DA-9E21-79F0-3CD89465AA68}"/>
              </a:ext>
            </a:extLst>
          </p:cNvPr>
          <p:cNvGraphicFramePr>
            <a:graphicFrameLocks noChangeAspect="1"/>
          </p:cNvGraphicFramePr>
          <p:nvPr>
            <p:extLst>
              <p:ext uri="{D42A27DB-BD31-4B8C-83A1-F6EECF244321}">
                <p14:modId xmlns:p14="http://schemas.microsoft.com/office/powerpoint/2010/main" val="3239445176"/>
              </p:ext>
            </p:extLst>
          </p:nvPr>
        </p:nvGraphicFramePr>
        <p:xfrm>
          <a:off x="1624013" y="1122363"/>
          <a:ext cx="3608387" cy="2897187"/>
        </p:xfrm>
        <a:graphic>
          <a:graphicData uri="http://schemas.openxmlformats.org/presentationml/2006/ole">
            <mc:AlternateContent xmlns:mc="http://schemas.openxmlformats.org/markup-compatibility/2006">
              <mc:Choice xmlns:v="urn:schemas-microsoft-com:vml" Requires="v">
                <p:oleObj name="Worksheet" r:id="rId2" imgW="4023360" imgH="3230754" progId="Excel.Sheet.8">
                  <p:link updateAutomatic="1"/>
                </p:oleObj>
              </mc:Choice>
              <mc:Fallback>
                <p:oleObj name="Worksheet" r:id="rId2" imgW="4023360" imgH="3230754" progId="Excel.Sheet.8">
                  <p:link updateAutomatic="1"/>
                  <p:pic>
                    <p:nvPicPr>
                      <p:cNvPr id="0" name=""/>
                      <p:cNvPicPr/>
                      <p:nvPr/>
                    </p:nvPicPr>
                    <p:blipFill>
                      <a:blip r:embed="rId3"/>
                      <a:stretch>
                        <a:fillRect/>
                      </a:stretch>
                    </p:blipFill>
                    <p:spPr>
                      <a:xfrm>
                        <a:off x="1624013" y="1122363"/>
                        <a:ext cx="3608387" cy="2897187"/>
                      </a:xfrm>
                      <a:prstGeom prst="rect">
                        <a:avLst/>
                      </a:prstGeom>
                    </p:spPr>
                  </p:pic>
                </p:oleObj>
              </mc:Fallback>
            </mc:AlternateContent>
          </a:graphicData>
        </a:graphic>
      </p:graphicFrame>
    </p:spTree>
    <p:extLst>
      <p:ext uri="{BB962C8B-B14F-4D97-AF65-F5344CB8AC3E}">
        <p14:creationId xmlns:p14="http://schemas.microsoft.com/office/powerpoint/2010/main" val="1431700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43C77-BE0C-E6B2-C3EF-B9266986851C}"/>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5A42786E-595B-DD47-929B-FD6AA736D036}"/>
              </a:ext>
            </a:extLst>
          </p:cNvPr>
          <p:cNvSpPr>
            <a:spLocks noGrp="1"/>
          </p:cNvSpPr>
          <p:nvPr>
            <p:ph type="sldNum" sz="quarter" idx="4"/>
          </p:nvPr>
        </p:nvSpPr>
        <p:spPr/>
        <p:txBody>
          <a:bodyPr/>
          <a:lstStyle/>
          <a:p>
            <a:fld id="{F8E24598-D429-A34B-B4A6-5808099B37D3}" type="slidenum">
              <a:rPr lang="en-US" smtClean="0"/>
              <a:pPr/>
              <a:t>9</a:t>
            </a:fld>
            <a:endParaRPr lang="en-US" dirty="0"/>
          </a:p>
        </p:txBody>
      </p:sp>
      <p:graphicFrame>
        <p:nvGraphicFramePr>
          <p:cNvPr id="4" name="Object 3">
            <a:extLst>
              <a:ext uri="{FF2B5EF4-FFF2-40B4-BE49-F238E27FC236}">
                <a16:creationId xmlns:a16="http://schemas.microsoft.com/office/drawing/2014/main" id="{47617F45-028A-64E0-0323-CA387EBC8ABA}"/>
              </a:ext>
            </a:extLst>
          </p:cNvPr>
          <p:cNvGraphicFramePr>
            <a:graphicFrameLocks noChangeAspect="1"/>
          </p:cNvGraphicFramePr>
          <p:nvPr>
            <p:extLst>
              <p:ext uri="{D42A27DB-BD31-4B8C-83A1-F6EECF244321}">
                <p14:modId xmlns:p14="http://schemas.microsoft.com/office/powerpoint/2010/main" val="4092902566"/>
              </p:ext>
            </p:extLst>
          </p:nvPr>
        </p:nvGraphicFramePr>
        <p:xfrm>
          <a:off x="828586" y="947682"/>
          <a:ext cx="5200827" cy="3248135"/>
        </p:xfrm>
        <a:graphic>
          <a:graphicData uri="http://schemas.openxmlformats.org/presentationml/2006/ole">
            <mc:AlternateContent xmlns:mc="http://schemas.openxmlformats.org/markup-compatibility/2006">
              <mc:Choice xmlns:v="urn:schemas-microsoft-com:vml" Requires="v">
                <p:oleObj name="Worksheet" r:id="rId2" imgW="6553058" imgH="4091893" progId="Excel.Sheet.8">
                  <p:link updateAutomatic="1"/>
                </p:oleObj>
              </mc:Choice>
              <mc:Fallback>
                <p:oleObj name="Worksheet" r:id="rId2" imgW="6553058" imgH="4091893" progId="Excel.Sheet.8">
                  <p:link updateAutomatic="1"/>
                  <p:pic>
                    <p:nvPicPr>
                      <p:cNvPr id="0" name=""/>
                      <p:cNvPicPr/>
                      <p:nvPr/>
                    </p:nvPicPr>
                    <p:blipFill>
                      <a:blip r:embed="rId3"/>
                      <a:stretch>
                        <a:fillRect/>
                      </a:stretch>
                    </p:blipFill>
                    <p:spPr>
                      <a:xfrm>
                        <a:off x="828586" y="947682"/>
                        <a:ext cx="5200827" cy="3248135"/>
                      </a:xfrm>
                      <a:prstGeom prst="rect">
                        <a:avLst/>
                      </a:prstGeom>
                    </p:spPr>
                  </p:pic>
                </p:oleObj>
              </mc:Fallback>
            </mc:AlternateContent>
          </a:graphicData>
        </a:graphic>
      </p:graphicFrame>
    </p:spTree>
    <p:extLst>
      <p:ext uri="{BB962C8B-B14F-4D97-AF65-F5344CB8AC3E}">
        <p14:creationId xmlns:p14="http://schemas.microsoft.com/office/powerpoint/2010/main" val="68066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36754-D022-A1C7-9236-ED1788920FF4}"/>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35935B44-4088-820B-6C99-7B35D4E199DE}"/>
              </a:ext>
            </a:extLst>
          </p:cNvPr>
          <p:cNvSpPr>
            <a:spLocks noGrp="1"/>
          </p:cNvSpPr>
          <p:nvPr>
            <p:ph type="sldNum" sz="quarter" idx="4"/>
          </p:nvPr>
        </p:nvSpPr>
        <p:spPr/>
        <p:txBody>
          <a:bodyPr/>
          <a:lstStyle/>
          <a:p>
            <a:fld id="{F8E24598-D429-A34B-B4A6-5808099B37D3}" type="slidenum">
              <a:rPr lang="en-US" smtClean="0"/>
              <a:pPr/>
              <a:t>10</a:t>
            </a:fld>
            <a:endParaRPr lang="en-US" dirty="0"/>
          </a:p>
        </p:txBody>
      </p:sp>
      <p:graphicFrame>
        <p:nvGraphicFramePr>
          <p:cNvPr id="4" name="Object 3">
            <a:extLst>
              <a:ext uri="{FF2B5EF4-FFF2-40B4-BE49-F238E27FC236}">
                <a16:creationId xmlns:a16="http://schemas.microsoft.com/office/drawing/2014/main" id="{2A863B2A-3C89-2FE1-AA22-E193A90AAF83}"/>
              </a:ext>
            </a:extLst>
          </p:cNvPr>
          <p:cNvGraphicFramePr>
            <a:graphicFrameLocks noChangeAspect="1"/>
          </p:cNvGraphicFramePr>
          <p:nvPr>
            <p:extLst>
              <p:ext uri="{D42A27DB-BD31-4B8C-83A1-F6EECF244321}">
                <p14:modId xmlns:p14="http://schemas.microsoft.com/office/powerpoint/2010/main" val="298315520"/>
              </p:ext>
            </p:extLst>
          </p:nvPr>
        </p:nvGraphicFramePr>
        <p:xfrm>
          <a:off x="1165872" y="789884"/>
          <a:ext cx="4526256" cy="3563731"/>
        </p:xfrm>
        <a:graphic>
          <a:graphicData uri="http://schemas.openxmlformats.org/presentationml/2006/ole">
            <mc:AlternateContent xmlns:mc="http://schemas.openxmlformats.org/markup-compatibility/2006">
              <mc:Choice xmlns:v="urn:schemas-microsoft-com:vml" Requires="v">
                <p:oleObj name="Worksheet" r:id="rId2" imgW="4335532" imgH="3413587" progId="Excel.Sheet.8">
                  <p:link updateAutomatic="1"/>
                </p:oleObj>
              </mc:Choice>
              <mc:Fallback>
                <p:oleObj name="Worksheet" r:id="rId2" imgW="4335532" imgH="3413587" progId="Excel.Sheet.8">
                  <p:link updateAutomatic="1"/>
                  <p:pic>
                    <p:nvPicPr>
                      <p:cNvPr id="0" name=""/>
                      <p:cNvPicPr/>
                      <p:nvPr/>
                    </p:nvPicPr>
                    <p:blipFill>
                      <a:blip r:embed="rId3"/>
                      <a:stretch>
                        <a:fillRect/>
                      </a:stretch>
                    </p:blipFill>
                    <p:spPr>
                      <a:xfrm>
                        <a:off x="1165872" y="789884"/>
                        <a:ext cx="4526256" cy="3563731"/>
                      </a:xfrm>
                      <a:prstGeom prst="rect">
                        <a:avLst/>
                      </a:prstGeom>
                    </p:spPr>
                  </p:pic>
                </p:oleObj>
              </mc:Fallback>
            </mc:AlternateContent>
          </a:graphicData>
        </a:graphic>
      </p:graphicFrame>
    </p:spTree>
    <p:extLst>
      <p:ext uri="{BB962C8B-B14F-4D97-AF65-F5344CB8AC3E}">
        <p14:creationId xmlns:p14="http://schemas.microsoft.com/office/powerpoint/2010/main" val="929122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53EB3-48E6-7BA4-3EB5-B5A6AF8C17C5}"/>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04C247F1-F9C5-5B16-3F89-578C7DB1C741}"/>
              </a:ext>
            </a:extLst>
          </p:cNvPr>
          <p:cNvSpPr>
            <a:spLocks noGrp="1"/>
          </p:cNvSpPr>
          <p:nvPr>
            <p:ph type="sldNum" sz="quarter" idx="4"/>
          </p:nvPr>
        </p:nvSpPr>
        <p:spPr/>
        <p:txBody>
          <a:bodyPr/>
          <a:lstStyle/>
          <a:p>
            <a:fld id="{F8E24598-D429-A34B-B4A6-5808099B37D3}" type="slidenum">
              <a:rPr lang="en-US" smtClean="0"/>
              <a:pPr/>
              <a:t>11</a:t>
            </a:fld>
            <a:endParaRPr lang="en-US" dirty="0"/>
          </a:p>
        </p:txBody>
      </p:sp>
      <p:graphicFrame>
        <p:nvGraphicFramePr>
          <p:cNvPr id="4" name="Object 3">
            <a:extLst>
              <a:ext uri="{FF2B5EF4-FFF2-40B4-BE49-F238E27FC236}">
                <a16:creationId xmlns:a16="http://schemas.microsoft.com/office/drawing/2014/main" id="{AAC48CE3-FB75-7877-1F41-28FC194AB864}"/>
              </a:ext>
            </a:extLst>
          </p:cNvPr>
          <p:cNvGraphicFramePr>
            <a:graphicFrameLocks noChangeAspect="1"/>
          </p:cNvGraphicFramePr>
          <p:nvPr>
            <p:extLst>
              <p:ext uri="{D42A27DB-BD31-4B8C-83A1-F6EECF244321}">
                <p14:modId xmlns:p14="http://schemas.microsoft.com/office/powerpoint/2010/main" val="3589509659"/>
              </p:ext>
            </p:extLst>
          </p:nvPr>
        </p:nvGraphicFramePr>
        <p:xfrm>
          <a:off x="1041678" y="877329"/>
          <a:ext cx="4774643" cy="3388842"/>
        </p:xfrm>
        <a:graphic>
          <a:graphicData uri="http://schemas.openxmlformats.org/presentationml/2006/ole">
            <mc:AlternateContent xmlns:mc="http://schemas.openxmlformats.org/markup-compatibility/2006">
              <mc:Choice xmlns:v="urn:schemas-microsoft-com:vml" Requires="v">
                <p:oleObj name="Worksheet" r:id="rId2" imgW="5767950" imgH="4091893" progId="Excel.Sheet.8">
                  <p:link updateAutomatic="1"/>
                </p:oleObj>
              </mc:Choice>
              <mc:Fallback>
                <p:oleObj name="Worksheet" r:id="rId2" imgW="5767950" imgH="4091893" progId="Excel.Sheet.8">
                  <p:link updateAutomatic="1"/>
                  <p:pic>
                    <p:nvPicPr>
                      <p:cNvPr id="0" name=""/>
                      <p:cNvPicPr/>
                      <p:nvPr/>
                    </p:nvPicPr>
                    <p:blipFill>
                      <a:blip r:embed="rId3"/>
                      <a:stretch>
                        <a:fillRect/>
                      </a:stretch>
                    </p:blipFill>
                    <p:spPr>
                      <a:xfrm>
                        <a:off x="1041678" y="877329"/>
                        <a:ext cx="4774643" cy="3388842"/>
                      </a:xfrm>
                      <a:prstGeom prst="rect">
                        <a:avLst/>
                      </a:prstGeom>
                    </p:spPr>
                  </p:pic>
                </p:oleObj>
              </mc:Fallback>
            </mc:AlternateContent>
          </a:graphicData>
        </a:graphic>
      </p:graphicFrame>
    </p:spTree>
    <p:extLst>
      <p:ext uri="{BB962C8B-B14F-4D97-AF65-F5344CB8AC3E}">
        <p14:creationId xmlns:p14="http://schemas.microsoft.com/office/powerpoint/2010/main" val="3345397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7702E-1B20-5978-E443-10CA80B6102D}"/>
              </a:ext>
            </a:extLst>
          </p:cNvPr>
          <p:cNvSpPr>
            <a:spLocks noGrp="1"/>
          </p:cNvSpPr>
          <p:nvPr>
            <p:ph type="title"/>
          </p:nvPr>
        </p:nvSpPr>
        <p:spPr/>
        <p:txBody>
          <a:bodyPr/>
          <a:lstStyle/>
          <a:p>
            <a:r>
              <a:rPr lang="en-US" dirty="0"/>
              <a:t>Upcoming GASB Standards</a:t>
            </a:r>
          </a:p>
        </p:txBody>
      </p:sp>
      <p:sp>
        <p:nvSpPr>
          <p:cNvPr id="3" name="Slide Number Placeholder 2">
            <a:extLst>
              <a:ext uri="{FF2B5EF4-FFF2-40B4-BE49-F238E27FC236}">
                <a16:creationId xmlns:a16="http://schemas.microsoft.com/office/drawing/2014/main" id="{6CCF473F-7BE7-0C78-DF2F-5BD19716B723}"/>
              </a:ext>
            </a:extLst>
          </p:cNvPr>
          <p:cNvSpPr>
            <a:spLocks noGrp="1"/>
          </p:cNvSpPr>
          <p:nvPr>
            <p:ph type="sldNum" sz="quarter" idx="4"/>
          </p:nvPr>
        </p:nvSpPr>
        <p:spPr/>
        <p:txBody>
          <a:bodyPr/>
          <a:lstStyle/>
          <a:p>
            <a:fld id="{F8E24598-D429-A34B-B4A6-5808099B37D3}" type="slidenum">
              <a:rPr lang="en-US" smtClean="0"/>
              <a:pPr/>
              <a:t>12</a:t>
            </a:fld>
            <a:endParaRPr lang="en-US" dirty="0"/>
          </a:p>
        </p:txBody>
      </p:sp>
      <p:sp>
        <p:nvSpPr>
          <p:cNvPr id="4" name="Content Placeholder 2">
            <a:extLst>
              <a:ext uri="{FF2B5EF4-FFF2-40B4-BE49-F238E27FC236}">
                <a16:creationId xmlns:a16="http://schemas.microsoft.com/office/drawing/2014/main" id="{82DCF12E-E419-D8AC-7E52-8004C2DF53A7}"/>
              </a:ext>
            </a:extLst>
          </p:cNvPr>
          <p:cNvSpPr txBox="1">
            <a:spLocks/>
          </p:cNvSpPr>
          <p:nvPr/>
        </p:nvSpPr>
        <p:spPr>
          <a:xfrm>
            <a:off x="342900" y="782541"/>
            <a:ext cx="6172200" cy="3731401"/>
          </a:xfrm>
          <a:prstGeom prst="rect">
            <a:avLst/>
          </a:prstGeom>
        </p:spPr>
        <p:txBody>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kern="0"/>
              <a:t>Fiscal Year 2025:</a:t>
            </a:r>
          </a:p>
          <a:p>
            <a:pPr lvl="1"/>
            <a:r>
              <a:rPr lang="en-US" kern="0"/>
              <a:t>GASB 101 – Compensated Absences</a:t>
            </a:r>
          </a:p>
          <a:p>
            <a:pPr lvl="2"/>
            <a:r>
              <a:rPr lang="en-US" kern="0"/>
              <a:t>Likely will increase the government-wide liability for compensated absences.</a:t>
            </a:r>
          </a:p>
          <a:p>
            <a:pPr lvl="1"/>
            <a:r>
              <a:rPr lang="en-US" kern="0"/>
              <a:t>GASB 102 – Certain Risk Disclosures</a:t>
            </a:r>
          </a:p>
          <a:p>
            <a:pPr lvl="2"/>
            <a:r>
              <a:rPr lang="en-US" kern="0"/>
              <a:t>Should not be significant changes for the District.</a:t>
            </a:r>
          </a:p>
          <a:p>
            <a:r>
              <a:rPr lang="en-US" kern="0"/>
              <a:t>Fiscal Year 2026:</a:t>
            </a:r>
          </a:p>
          <a:p>
            <a:pPr lvl="1"/>
            <a:r>
              <a:rPr lang="en-US" kern="0"/>
              <a:t>GASB 103 – Financial Reporting Model Improvements</a:t>
            </a:r>
          </a:p>
          <a:p>
            <a:pPr lvl="2"/>
            <a:r>
              <a:rPr lang="en-US" kern="0"/>
              <a:t>Likely will change language in management’s discussion and analysis and budgetary comparison information in the required supplementary information (RSI).</a:t>
            </a:r>
            <a:endParaRPr lang="en-US" kern="0" dirty="0"/>
          </a:p>
        </p:txBody>
      </p:sp>
    </p:spTree>
    <p:extLst>
      <p:ext uri="{BB962C8B-B14F-4D97-AF65-F5344CB8AC3E}">
        <p14:creationId xmlns:p14="http://schemas.microsoft.com/office/powerpoint/2010/main" val="1558802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D68D0-2D9B-F113-0D3B-D977736330D8}"/>
              </a:ext>
            </a:extLst>
          </p:cNvPr>
          <p:cNvSpPr>
            <a:spLocks noGrp="1"/>
          </p:cNvSpPr>
          <p:nvPr>
            <p:ph type="title"/>
          </p:nvPr>
        </p:nvSpPr>
        <p:spPr/>
        <p:txBody>
          <a:bodyPr/>
          <a:lstStyle/>
          <a:p>
            <a:r>
              <a:rPr lang="en-US" dirty="0"/>
              <a:t>Questions and Feedback</a:t>
            </a:r>
          </a:p>
        </p:txBody>
      </p:sp>
      <p:sp>
        <p:nvSpPr>
          <p:cNvPr id="3" name="Slide Number Placeholder 2">
            <a:extLst>
              <a:ext uri="{FF2B5EF4-FFF2-40B4-BE49-F238E27FC236}">
                <a16:creationId xmlns:a16="http://schemas.microsoft.com/office/drawing/2014/main" id="{F76C7CE9-9C2D-0D7B-28AA-C2CFEA2273B4}"/>
              </a:ext>
            </a:extLst>
          </p:cNvPr>
          <p:cNvSpPr>
            <a:spLocks noGrp="1"/>
          </p:cNvSpPr>
          <p:nvPr>
            <p:ph type="sldNum" sz="quarter" idx="4"/>
          </p:nvPr>
        </p:nvSpPr>
        <p:spPr/>
        <p:txBody>
          <a:bodyPr/>
          <a:lstStyle/>
          <a:p>
            <a:fld id="{F8E24598-D429-A34B-B4A6-5808099B37D3}" type="slidenum">
              <a:rPr lang="en-US" smtClean="0"/>
              <a:pPr/>
              <a:t>13</a:t>
            </a:fld>
            <a:endParaRPr lang="en-US" dirty="0"/>
          </a:p>
        </p:txBody>
      </p:sp>
      <p:sp>
        <p:nvSpPr>
          <p:cNvPr id="4" name="Content Placeholder 2">
            <a:extLst>
              <a:ext uri="{FF2B5EF4-FFF2-40B4-BE49-F238E27FC236}">
                <a16:creationId xmlns:a16="http://schemas.microsoft.com/office/drawing/2014/main" id="{3A9C795F-2FA8-AD68-2FE8-D713978EB537}"/>
              </a:ext>
            </a:extLst>
          </p:cNvPr>
          <p:cNvSpPr txBox="1">
            <a:spLocks/>
          </p:cNvSpPr>
          <p:nvPr/>
        </p:nvSpPr>
        <p:spPr>
          <a:xfrm>
            <a:off x="342900" y="782541"/>
            <a:ext cx="6172200" cy="3731401"/>
          </a:xfrm>
          <a:prstGeom prst="rect">
            <a:avLst/>
          </a:prstGeom>
        </p:spPr>
        <p:txBody>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kern="0" dirty="0"/>
              <a:t>We welcome any questions pertaining to the audit, audit reports, and letters.</a:t>
            </a:r>
          </a:p>
          <a:p>
            <a:r>
              <a:rPr lang="en-US" kern="0" dirty="0"/>
              <a:t>We appreciate the opportunity to serve as the auditors for Roseville Area Schools and welcome any feedback relative to our performance.</a:t>
            </a:r>
          </a:p>
        </p:txBody>
      </p:sp>
    </p:spTree>
    <p:extLst>
      <p:ext uri="{BB962C8B-B14F-4D97-AF65-F5344CB8AC3E}">
        <p14:creationId xmlns:p14="http://schemas.microsoft.com/office/powerpoint/2010/main" val="2345995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A4C738-6208-96AD-DAE9-64E1817D5B3B}"/>
              </a:ext>
            </a:extLst>
          </p:cNvPr>
          <p:cNvSpPr>
            <a:spLocks noGrp="1"/>
          </p:cNvSpPr>
          <p:nvPr>
            <p:ph type="sldNum" sz="quarter" idx="4"/>
          </p:nvPr>
        </p:nvSpPr>
        <p:spPr/>
        <p:txBody>
          <a:bodyPr/>
          <a:lstStyle/>
          <a:p>
            <a:fld id="{F8E24598-D429-A34B-B4A6-5808099B37D3}" type="slidenum">
              <a:rPr lang="en-US" smtClean="0"/>
              <a:pPr/>
              <a:t>14</a:t>
            </a:fld>
            <a:endParaRPr lang="en-US" dirty="0"/>
          </a:p>
        </p:txBody>
      </p:sp>
      <p:sp>
        <p:nvSpPr>
          <p:cNvPr id="4" name="Content Placeholder 1">
            <a:extLst>
              <a:ext uri="{FF2B5EF4-FFF2-40B4-BE49-F238E27FC236}">
                <a16:creationId xmlns:a16="http://schemas.microsoft.com/office/drawing/2014/main" id="{5DE7D84B-9675-559D-9619-A3B7283CF5EC}"/>
              </a:ext>
            </a:extLst>
          </p:cNvPr>
          <p:cNvSpPr>
            <a:spLocks noGrp="1"/>
          </p:cNvSpPr>
          <p:nvPr>
            <p:ph sz="half" idx="2"/>
          </p:nvPr>
        </p:nvSpPr>
        <p:spPr>
          <a:xfrm>
            <a:off x="1290918" y="1509656"/>
            <a:ext cx="4269663" cy="1407162"/>
          </a:xfrm>
        </p:spPr>
        <p:txBody>
          <a:bodyPr/>
          <a:lstStyle/>
          <a:p>
            <a:r>
              <a:rPr lang="en-US" sz="2400" dirty="0"/>
              <a:t>Thank you!</a:t>
            </a:r>
            <a:endParaRPr lang="en-US" altLang="en-US" sz="1000" b="1" dirty="0"/>
          </a:p>
          <a:p>
            <a:pPr indent="0">
              <a:defRPr/>
            </a:pPr>
            <a:r>
              <a:rPr lang="en-US" altLang="en-US" sz="1000" b="1" dirty="0"/>
              <a:t>Chris Knopik</a:t>
            </a:r>
          </a:p>
          <a:p>
            <a:pPr indent="0">
              <a:defRPr/>
            </a:pPr>
            <a:r>
              <a:rPr lang="en-US" altLang="en-US" sz="1000" b="1" dirty="0"/>
              <a:t>Principal</a:t>
            </a:r>
          </a:p>
          <a:p>
            <a:pPr indent="0">
              <a:defRPr/>
            </a:pPr>
            <a:r>
              <a:rPr lang="en-US" altLang="en-US" sz="1000" b="1" dirty="0"/>
              <a:t>612.397.3266</a:t>
            </a:r>
          </a:p>
          <a:p>
            <a:pPr indent="0">
              <a:defRPr/>
            </a:pPr>
            <a:r>
              <a:rPr lang="en-US" altLang="en-US" sz="1000" b="1" dirty="0">
                <a:hlinkClick r:id="rId2"/>
              </a:rPr>
              <a:t>Christopher.Knopik@claconnect.com</a:t>
            </a:r>
            <a:r>
              <a:rPr lang="en-US" altLang="en-US" sz="1000" b="1" dirty="0"/>
              <a:t>	</a:t>
            </a:r>
          </a:p>
          <a:p>
            <a:pPr indent="0">
              <a:defRPr/>
            </a:pPr>
            <a:endParaRPr lang="en-US" altLang="en-US" sz="1000" b="1" dirty="0"/>
          </a:p>
          <a:p>
            <a:pPr indent="0">
              <a:defRPr/>
            </a:pPr>
            <a:r>
              <a:rPr lang="en-US" altLang="en-US" sz="1000" b="1" dirty="0"/>
              <a:t>Grace Trocinske</a:t>
            </a:r>
          </a:p>
          <a:p>
            <a:pPr indent="0">
              <a:defRPr/>
            </a:pPr>
            <a:r>
              <a:rPr lang="en-US" altLang="en-US" sz="1000" b="1" dirty="0"/>
              <a:t>Senior</a:t>
            </a:r>
          </a:p>
          <a:p>
            <a:pPr indent="0">
              <a:defRPr/>
            </a:pPr>
            <a:r>
              <a:rPr lang="en-US" altLang="en-US" sz="1000" b="1" dirty="0"/>
              <a:t>612.215.1888</a:t>
            </a:r>
          </a:p>
          <a:p>
            <a:pPr indent="0">
              <a:defRPr/>
            </a:pPr>
            <a:r>
              <a:rPr lang="en-US" altLang="en-US" sz="1000" b="1" dirty="0">
                <a:hlinkClick r:id="rId3"/>
              </a:rPr>
              <a:t>Grace.Trocinske@claconnect.com</a:t>
            </a:r>
            <a:r>
              <a:rPr lang="en-US" altLang="en-US" sz="1000" b="1" dirty="0"/>
              <a:t> </a:t>
            </a:r>
          </a:p>
          <a:p>
            <a:pPr indent="0">
              <a:defRPr/>
            </a:pPr>
            <a:endParaRPr lang="en-US" altLang="en-US" sz="1000" dirty="0"/>
          </a:p>
          <a:p>
            <a:endParaRPr lang="en-US" dirty="0"/>
          </a:p>
        </p:txBody>
      </p:sp>
    </p:spTree>
    <p:extLst>
      <p:ext uri="{BB962C8B-B14F-4D97-AF65-F5344CB8AC3E}">
        <p14:creationId xmlns:p14="http://schemas.microsoft.com/office/powerpoint/2010/main" val="2700887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custData r:id="rId1"/>
      <p:custData r:id="rId2"/>
    </p:custDataLst>
    <p:extLst>
      <p:ext uri="{BB962C8B-B14F-4D97-AF65-F5344CB8AC3E}">
        <p14:creationId xmlns:p14="http://schemas.microsoft.com/office/powerpoint/2010/main" val="4187286597"/>
      </p:ext>
    </p:extLst>
  </p:cSld>
  <p:clrMapOvr>
    <a:masterClrMapping/>
  </p:clrMapOvr>
</p:sld>
</file>

<file path=ppt/theme/theme1.xml><?xml version="1.0" encoding="utf-8"?>
<a:theme xmlns:a="http://schemas.openxmlformats.org/drawingml/2006/main" name="2_CLA Standard Powerpoint Template">
  <a:themeElements>
    <a:clrScheme name="CLA Color Palette">
      <a:dk1>
        <a:srgbClr val="414142"/>
      </a:dk1>
      <a:lt1>
        <a:srgbClr val="FFFFFF"/>
      </a:lt1>
      <a:dk2>
        <a:srgbClr val="414142"/>
      </a:dk2>
      <a:lt2>
        <a:srgbClr val="DAD8D7"/>
      </a:lt2>
      <a:accent1>
        <a:srgbClr val="2E334E"/>
      </a:accent1>
      <a:accent2>
        <a:srgbClr val="7DD2D3"/>
      </a:accent2>
      <a:accent3>
        <a:srgbClr val="E2E868"/>
      </a:accent3>
      <a:accent4>
        <a:srgbClr val="EE5340"/>
      </a:accent4>
      <a:accent5>
        <a:srgbClr val="FBC55A"/>
      </a:accent5>
      <a:accent6>
        <a:srgbClr val="DAD8D7"/>
      </a:accent6>
      <a:hlink>
        <a:srgbClr val="5CB8B2"/>
      </a:hlink>
      <a:folHlink>
        <a:srgbClr val="5CB8B2"/>
      </a:folHlink>
    </a:clrScheme>
    <a:fontScheme name="CLA">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DBD4C5"/>
        </a:lt1>
        <a:dk2>
          <a:srgbClr val="FFFFFF"/>
        </a:dk2>
        <a:lt2>
          <a:srgbClr val="323232"/>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09859"/>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DBD4C5"/>
        </a:lt1>
        <a:dk2>
          <a:srgbClr val="FFFFFF"/>
        </a:dk2>
        <a:lt2>
          <a:srgbClr val="ED6F1E"/>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09859"/>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DBD4C5"/>
        </a:lt1>
        <a:dk2>
          <a:srgbClr val="FFFFFF"/>
        </a:dk2>
        <a:lt2>
          <a:srgbClr val="ED6F1E"/>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EA37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LA-Standard" id="{E449B996-7CFD-46CD-9145-BD7E01251CE0}" vid="{CC3E39E1-FB2B-4FC6-93C0-AA5E0E0468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item1.xml><?xml version="1.0" encoding="utf-8"?>
<TemplafySlideTemplateConfiguration><![CDATA[{"slideVersion":1,"isValidatorEnabled":false,"isLocked":false,"elementsMetadata":[],"slideId":"1085513780357758977","enableDocumentContentUpdater":false,"version":"2.0"}]]></TemplafySlideTemplateConfiguration>
</file>

<file path=customXml/item2.xml><?xml version="1.0" encoding="utf-8"?>
<TemplafySlideFormConfiguration><![CDATA[{"formFields":[],"formDataEntries":[]}]]></TemplafySlideFormConfiguration>
</file>

<file path=customXml/item3.xml><?xml version="1.0" encoding="utf-8"?>
<TemplafySlideTemplateConfiguration><![CDATA[{"slideVersion":1,"isValidatorEnabled":false,"isLocked":false,"elementsMetadata":[],"slideId":"1085513780357758978","enableDocumentContentUpdater":false,"version":"2.0"}]]></TemplafySlideTemplateConfiguration>
</file>

<file path=customXml/item4.xml><?xml version="1.0" encoding="utf-8"?>
<TemplafySlideFormConfiguration><![CDATA[{"formFields":[],"formDataEntries":[]}]]></TemplafySlideFormConfiguration>
</file>

<file path=customXml/item5.xml><?xml version="1.0" encoding="utf-8"?>
<TemplafyTemplateConfiguration><![CDATA[{"elementsMetadata":[],"transformationConfigurations":[],"templateName":"CLA-Standard Template (4:3)","templateDescription":"","enableDocumentContentUpdater":false,"version":"2.0"}]]></TemplafyTemplateConfiguration>
</file>

<file path=customXml/item6.xml><?xml version="1.0" encoding="utf-8"?>
<TemplafyFormConfiguration><![CDATA[{"formFields":[],"formDataEntries":[]}]]></TemplafyFormConfiguration>
</file>

<file path=customXml/item7.xml><?xml version="1.0" encoding="utf-8"?>
<TemplafySlideFormConfiguration><![CDATA[{"formFields":[],"formDataEntries":[]}]]></TemplafySlideFormConfiguration>
</file>

<file path=customXml/item8.xml><?xml version="1.0" encoding="utf-8"?>
<TemplafySlideTemplateConfiguration><![CDATA[{"slideVersion":1,"isValidatorEnabled":false,"isLocked":false,"elementsMetadata":[],"slideId":"1085513780357758976","enableDocumentContentUpdater":false,"version":"2.0"}]]></TemplafySlideTemplateConfiguration>
</file>

<file path=customXml/itemProps1.xml><?xml version="1.0" encoding="utf-8"?>
<ds:datastoreItem xmlns:ds="http://schemas.openxmlformats.org/officeDocument/2006/customXml" ds:itemID="{AC64E619-72A8-43A5-B620-E65992DBF367}">
  <ds:schemaRefs/>
</ds:datastoreItem>
</file>

<file path=customXml/itemProps2.xml><?xml version="1.0" encoding="utf-8"?>
<ds:datastoreItem xmlns:ds="http://schemas.openxmlformats.org/officeDocument/2006/customXml" ds:itemID="{CD8AA9A7-A10D-4A24-9D75-C93541FA84BC}">
  <ds:schemaRefs/>
</ds:datastoreItem>
</file>

<file path=customXml/itemProps3.xml><?xml version="1.0" encoding="utf-8"?>
<ds:datastoreItem xmlns:ds="http://schemas.openxmlformats.org/officeDocument/2006/customXml" ds:itemID="{B73A5849-79E7-4D4D-9D82-E727F5E572BF}">
  <ds:schemaRefs/>
</ds:datastoreItem>
</file>

<file path=customXml/itemProps4.xml><?xml version="1.0" encoding="utf-8"?>
<ds:datastoreItem xmlns:ds="http://schemas.openxmlformats.org/officeDocument/2006/customXml" ds:itemID="{E0D23BD3-6785-4A61-BAB3-84A019C8C293}">
  <ds:schemaRefs/>
</ds:datastoreItem>
</file>

<file path=customXml/itemProps5.xml><?xml version="1.0" encoding="utf-8"?>
<ds:datastoreItem xmlns:ds="http://schemas.openxmlformats.org/officeDocument/2006/customXml" ds:itemID="{0FC8A936-D103-45B6-B561-F526FB9D0E88}">
  <ds:schemaRefs/>
</ds:datastoreItem>
</file>

<file path=customXml/itemProps6.xml><?xml version="1.0" encoding="utf-8"?>
<ds:datastoreItem xmlns:ds="http://schemas.openxmlformats.org/officeDocument/2006/customXml" ds:itemID="{D35BC648-9E96-4B79-B711-CF06A3EE671F}">
  <ds:schemaRefs/>
</ds:datastoreItem>
</file>

<file path=customXml/itemProps7.xml><?xml version="1.0" encoding="utf-8"?>
<ds:datastoreItem xmlns:ds="http://schemas.openxmlformats.org/officeDocument/2006/customXml" ds:itemID="{77565C65-0A87-4F12-BB58-D3873D7F8CF4}">
  <ds:schemaRefs/>
</ds:datastoreItem>
</file>

<file path=customXml/itemProps8.xml><?xml version="1.0" encoding="utf-8"?>
<ds:datastoreItem xmlns:ds="http://schemas.openxmlformats.org/officeDocument/2006/customXml" ds:itemID="{C1F87283-FDFC-42C7-9810-95F4CBF84385}">
  <ds:schemaRefs/>
</ds:datastoreItem>
</file>

<file path=docProps/app.xml><?xml version="1.0" encoding="utf-8"?>
<Properties xmlns="http://schemas.openxmlformats.org/officeDocument/2006/extended-properties" xmlns:vt="http://schemas.openxmlformats.org/officeDocument/2006/docPropsVTypes">
  <Template>CLA-Standard</Template>
  <TotalTime>138</TotalTime>
  <Words>353</Words>
  <Application>Microsoft Office PowerPoint</Application>
  <PresentationFormat>Custom</PresentationFormat>
  <Paragraphs>61</Paragraphs>
  <Slides>15</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Links</vt:lpstr>
      </vt:variant>
      <vt:variant>
        <vt:i4>9</vt:i4>
      </vt:variant>
      <vt:variant>
        <vt:lpstr>Slide Titles</vt:lpstr>
      </vt:variant>
      <vt:variant>
        <vt:i4>15</vt:i4>
      </vt:variant>
    </vt:vector>
  </HeadingPairs>
  <TitlesOfParts>
    <vt:vector size="31" baseType="lpstr">
      <vt:lpstr>Arial</vt:lpstr>
      <vt:lpstr>Arial Narrow</vt:lpstr>
      <vt:lpstr>Calibri</vt:lpstr>
      <vt:lpstr>Courier New</vt:lpstr>
      <vt:lpstr>Georgia</vt:lpstr>
      <vt:lpstr>Wingdings</vt:lpstr>
      <vt:lpstr>2_CLA Standard Powerpoint Template</vt:lpstr>
      <vt:lpstr>file:///C:\Pfx%20Engagement\WM\WorkPapers\%7b7F87B29B-FCE8-4992-8C2E-19AE02AC940C%7d\%7bEAA71364-FBAB-4E29-8DED-EC490BF72535%7d\%7b2edb11ed-2ff4-4abd-addf-26f2cef37fae%7d.xls!GF%20Fund!%5b%7b2edb11ed-2ff4-4abd-addf-26f2cef37fae%7d.xls%5dGF%20Fund%20Chart%201</vt:lpstr>
      <vt:lpstr>file:///C:\Pfx%20Engagement\WM\WorkPapers\%7b7F87B29B-FCE8-4992-8C2E-19AE02AC940C%7d\%7bEAA71364-FBAB-4E29-8DED-EC490BF72535%7d\%7b2edb11ed-2ff4-4abd-addf-26f2cef37fae%7d.xls!GF%20Stud%20Serv!%5b%7b2edb11ed-2ff4-4abd-addf-26f2cef37fae%7d.xls%5dGF%20Stud%20Serv%20Chart%201</vt:lpstr>
      <vt:lpstr>file:///C:\Pfx%20Engagement\WM\WorkPapers\%7b7F87B29B-FCE8-4992-8C2E-19AE02AC940C%7d\%7bEAA71364-FBAB-4E29-8DED-EC490BF72535%7d\%7b2edb11ed-2ff4-4abd-addf-26f2cef37fae%7d.xls!Enrollment!%5b%7b2edb11ed-2ff4-4abd-addf-26f2cef37fae%7d.xls%5dEnrollment%20Chart%201</vt:lpstr>
      <vt:lpstr>file:///C:\Pfx%20Engagement\WM\WorkPapers\%7b7F87B29B-FCE8-4992-8C2E-19AE02AC940C%7d\%7bEAA71364-FBAB-4E29-8DED-EC490BF72535%7d\%7b2edb11ed-2ff4-4abd-addf-26f2cef37fae%7d.xls!Enrollment!%5b%7b2edb11ed-2ff4-4abd-addf-26f2cef37fae%7d.xls%5dEnrollment%20Chart%202</vt:lpstr>
      <vt:lpstr>file:///C:\Pfx%20Engagement\WM\WorkPapers\%7b7F87B29B-FCE8-4992-8C2E-19AE02AC940C%7d\%7bEAA71364-FBAB-4E29-8DED-EC490BF72535%7d\%7b2edb11ed-2ff4-4abd-addf-26f2cef37fae%7d.xls!Revenue!%5b%7b2edb11ed-2ff4-4abd-addf-26f2cef37fae%7d.xls%5dRevenue%20Chart%201</vt:lpstr>
      <vt:lpstr>file:///C:\Pfx%20Engagement\WM\WorkPapers\%7b7F87B29B-FCE8-4992-8C2E-19AE02AC940C%7d\%7bEAA71364-FBAB-4E29-8DED-EC490BF72535%7d\%7b2edb11ed-2ff4-4abd-addf-26f2cef37fae%7d.xls!Exp%20per%20Stu%20Served!%5b%7b2edb11ed-2ff4-4abd-addf-26f2cef37fae%7d.xls%5dExp%20per%20Stu%20Served%20Chart%201</vt:lpstr>
      <vt:lpstr>file:///C:\Pfx%20Engagement\WM\WorkPapers\%7b7F87B29B-FCE8-4992-8C2E-19AE02AC940C%7d\%7bEAA71364-FBAB-4E29-8DED-EC490BF72535%7d\%7b2edb11ed-2ff4-4abd-addf-26f2cef37fae%7d.xls!Food%20Service%20Fund!%5b%7b2edb11ed-2ff4-4abd-addf-26f2cef37fae%7d.xls%5dFood%20Service%20Fund%20Chart%201</vt:lpstr>
      <vt:lpstr>file:///C:\Pfx%20Engagement\WM\WorkPapers\%7b7F87B29B-FCE8-4992-8C2E-19AE02AC940C%7d\%7bEAA71364-FBAB-4E29-8DED-EC490BF72535%7d\%7b2edb11ed-2ff4-4abd-addf-26f2cef37fae%7d.xls!Meals%20Served!%5b%7b2edb11ed-2ff4-4abd-addf-26f2cef37fae%7d.xls%5dMeals%20Served%20Chart%201</vt:lpstr>
      <vt:lpstr>file:///C:\Pfx%20Engagement\WM\WorkPapers\%7b7F87B29B-FCE8-4992-8C2E-19AE02AC940C%7d\%7bEAA71364-FBAB-4E29-8DED-EC490BF72535%7d\%7b2edb11ed-2ff4-4abd-addf-26f2cef37fae%7d.xls!Comm%20Serv%20Fund!%5b%7b2edb11ed-2ff4-4abd-addf-26f2cef37fae%7d.xls%5dComm%20Serv%20Fund%20Chart%201</vt:lpstr>
      <vt:lpstr>Executive Audit Summary for Roseville Area Schools ISD #623</vt:lpstr>
      <vt:lpstr>Audit Results Year Ended 6/30/2024</vt:lpstr>
      <vt:lpstr>Audit Results Year Ended 6/30/2024</vt:lpstr>
      <vt:lpstr>Financial Results</vt:lpstr>
      <vt:lpstr>Financial Results</vt:lpstr>
      <vt:lpstr>Financial Results</vt:lpstr>
      <vt:lpstr>Financial Results</vt:lpstr>
      <vt:lpstr>Financial Results</vt:lpstr>
      <vt:lpstr>Financial Results</vt:lpstr>
      <vt:lpstr>Financial Results</vt:lpstr>
      <vt:lpstr>Financial Results</vt:lpstr>
      <vt:lpstr>Upcoming GASB Standards</vt:lpstr>
      <vt:lpstr>Questions and Feedback</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Meyer</dc:creator>
  <cp:lastModifiedBy>THOMPSON, SHARI</cp:lastModifiedBy>
  <cp:revision>16</cp:revision>
  <dcterms:created xsi:type="dcterms:W3CDTF">2025-01-21T15:21:24Z</dcterms:created>
  <dcterms:modified xsi:type="dcterms:W3CDTF">2025-01-28T14:03:36Z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2025-01-02T14:53:56</vt:lpwstr>
  </property>
  <property fmtid="{D5CDD505-2E9C-101B-9397-08002B2CF9AE}" pid="3" name="TemplafyTenantId">
    <vt:lpwstr>claconnect</vt:lpwstr>
  </property>
  <property fmtid="{D5CDD505-2E9C-101B-9397-08002B2CF9AE}" pid="4" name="TemplafyTemplateId">
    <vt:lpwstr>638048036054381194</vt:lpwstr>
  </property>
  <property fmtid="{D5CDD505-2E9C-101B-9397-08002B2CF9AE}" pid="5" name="TemplafyUserProfileId">
    <vt:lpwstr>638211313057720581</vt:lpwstr>
  </property>
  <property fmtid="{D5CDD505-2E9C-101B-9397-08002B2CF9AE}" pid="6" name="TemplafyLanguageCode">
    <vt:lpwstr>en-US</vt:lpwstr>
  </property>
  <property fmtid="{D5CDD505-2E9C-101B-9397-08002B2CF9AE}" pid="7" name="TemplafyFromBlank">
    <vt:bool>false</vt:bool>
  </property>
  <property fmtid="{D5CDD505-2E9C-101B-9397-08002B2CF9AE}" pid="8" name="tabName">
    <vt:lpwstr>General Correspondence</vt:lpwstr>
  </property>
  <property fmtid="{D5CDD505-2E9C-101B-9397-08002B2CF9AE}" pid="9" name="tabIndex">
    <vt:lpwstr>0120</vt:lpwstr>
  </property>
  <property fmtid="{D5CDD505-2E9C-101B-9397-08002B2CF9AE}" pid="10" name="workpaperIndex">
    <vt:lpwstr>0120.00</vt:lpwstr>
  </property>
</Properties>
</file>