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2" r:id="rId9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D0C8C0A-7194-45A0-A01A-4FD05E01AE9F}" v="22" dt="2025-11-10T16:23:25.7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een, Kristel K (MCTC)" userId="cdb07e35-a198-4df1-8f26-70ae772aa8ab" providerId="ADAL" clId="{E6EAEBC7-5F74-498F-AE46-18F0CBDD94B8}"/>
    <pc:docChg chg="undo custSel modSld">
      <pc:chgData name="Green, Kristel K (MCTC)" userId="cdb07e35-a198-4df1-8f26-70ae772aa8ab" providerId="ADAL" clId="{E6EAEBC7-5F74-498F-AE46-18F0CBDD94B8}" dt="2025-11-10T16:23:29.770" v="164" actId="1076"/>
      <pc:docMkLst>
        <pc:docMk/>
      </pc:docMkLst>
      <pc:sldChg chg="modSp mod">
        <pc:chgData name="Green, Kristel K (MCTC)" userId="cdb07e35-a198-4df1-8f26-70ae772aa8ab" providerId="ADAL" clId="{E6EAEBC7-5F74-498F-AE46-18F0CBDD94B8}" dt="2025-11-10T15:48:05.727" v="62" actId="20577"/>
        <pc:sldMkLst>
          <pc:docMk/>
          <pc:sldMk cId="1441396782" sldId="258"/>
        </pc:sldMkLst>
        <pc:spChg chg="mod">
          <ac:chgData name="Green, Kristel K (MCTC)" userId="cdb07e35-a198-4df1-8f26-70ae772aa8ab" providerId="ADAL" clId="{E6EAEBC7-5F74-498F-AE46-18F0CBDD94B8}" dt="2025-11-10T15:48:05.727" v="62" actId="20577"/>
          <ac:spMkLst>
            <pc:docMk/>
            <pc:sldMk cId="1441396782" sldId="258"/>
            <ac:spMk id="3" creationId="{E9958325-7BB8-837D-839B-450AD8A7F53A}"/>
          </ac:spMkLst>
        </pc:spChg>
      </pc:sldChg>
      <pc:sldChg chg="modSp mod">
        <pc:chgData name="Green, Kristel K (MCTC)" userId="cdb07e35-a198-4df1-8f26-70ae772aa8ab" providerId="ADAL" clId="{E6EAEBC7-5F74-498F-AE46-18F0CBDD94B8}" dt="2025-11-10T15:48:19.561" v="64" actId="14100"/>
        <pc:sldMkLst>
          <pc:docMk/>
          <pc:sldMk cId="3987254514" sldId="259"/>
        </pc:sldMkLst>
        <pc:spChg chg="mod">
          <ac:chgData name="Green, Kristel K (MCTC)" userId="cdb07e35-a198-4df1-8f26-70ae772aa8ab" providerId="ADAL" clId="{E6EAEBC7-5F74-498F-AE46-18F0CBDD94B8}" dt="2025-11-10T15:48:19.561" v="64" actId="14100"/>
          <ac:spMkLst>
            <pc:docMk/>
            <pc:sldMk cId="3987254514" sldId="259"/>
            <ac:spMk id="3" creationId="{807C56BC-D432-4EF5-9B47-44B77B99B67B}"/>
          </ac:spMkLst>
        </pc:spChg>
      </pc:sldChg>
      <pc:sldChg chg="addSp delSp modSp mod">
        <pc:chgData name="Green, Kristel K (MCTC)" userId="cdb07e35-a198-4df1-8f26-70ae772aa8ab" providerId="ADAL" clId="{E6EAEBC7-5F74-498F-AE46-18F0CBDD94B8}" dt="2025-11-10T15:49:34.361" v="70" actId="1076"/>
        <pc:sldMkLst>
          <pc:docMk/>
          <pc:sldMk cId="1698763658" sldId="261"/>
        </pc:sldMkLst>
        <pc:spChg chg="mod">
          <ac:chgData name="Green, Kristel K (MCTC)" userId="cdb07e35-a198-4df1-8f26-70ae772aa8ab" providerId="ADAL" clId="{E6EAEBC7-5F74-498F-AE46-18F0CBDD94B8}" dt="2025-11-10T15:45:16.829" v="23" actId="20577"/>
          <ac:spMkLst>
            <pc:docMk/>
            <pc:sldMk cId="1698763658" sldId="261"/>
            <ac:spMk id="3" creationId="{5402A2C5-C1CF-1A76-E504-ECA8EFFDD37F}"/>
          </ac:spMkLst>
        </pc:spChg>
        <pc:spChg chg="mod">
          <ac:chgData name="Green, Kristel K (MCTC)" userId="cdb07e35-a198-4df1-8f26-70ae772aa8ab" providerId="ADAL" clId="{E6EAEBC7-5F74-498F-AE46-18F0CBDD94B8}" dt="2025-11-10T15:46:06.325" v="27" actId="20577"/>
          <ac:spMkLst>
            <pc:docMk/>
            <pc:sldMk cId="1698763658" sldId="261"/>
            <ac:spMk id="4" creationId="{B03DD387-A28B-3A78-B75E-7390B0556C9E}"/>
          </ac:spMkLst>
        </pc:spChg>
        <pc:picChg chg="del">
          <ac:chgData name="Green, Kristel K (MCTC)" userId="cdb07e35-a198-4df1-8f26-70ae772aa8ab" providerId="ADAL" clId="{E6EAEBC7-5F74-498F-AE46-18F0CBDD94B8}" dt="2025-11-10T15:48:45.656" v="65" actId="478"/>
          <ac:picMkLst>
            <pc:docMk/>
            <pc:sldMk cId="1698763658" sldId="261"/>
            <ac:picMk id="6" creationId="{313459D4-53CB-1AAE-F0D4-933D3ABA3111}"/>
          </ac:picMkLst>
        </pc:picChg>
        <pc:picChg chg="add mod">
          <ac:chgData name="Green, Kristel K (MCTC)" userId="cdb07e35-a198-4df1-8f26-70ae772aa8ab" providerId="ADAL" clId="{E6EAEBC7-5F74-498F-AE46-18F0CBDD94B8}" dt="2025-11-10T15:49:34.361" v="70" actId="1076"/>
          <ac:picMkLst>
            <pc:docMk/>
            <pc:sldMk cId="1698763658" sldId="261"/>
            <ac:picMk id="7" creationId="{1F35E9A6-086D-81B8-B6F6-60D9EF3BC65F}"/>
          </ac:picMkLst>
        </pc:picChg>
      </pc:sldChg>
      <pc:sldChg chg="addSp modSp mod">
        <pc:chgData name="Green, Kristel K (MCTC)" userId="cdb07e35-a198-4df1-8f26-70ae772aa8ab" providerId="ADAL" clId="{E6EAEBC7-5F74-498F-AE46-18F0CBDD94B8}" dt="2025-11-10T16:23:29.770" v="164" actId="1076"/>
        <pc:sldMkLst>
          <pc:docMk/>
          <pc:sldMk cId="3268282754" sldId="262"/>
        </pc:sldMkLst>
        <pc:spChg chg="mod">
          <ac:chgData name="Green, Kristel K (MCTC)" userId="cdb07e35-a198-4df1-8f26-70ae772aa8ab" providerId="ADAL" clId="{E6EAEBC7-5F74-498F-AE46-18F0CBDD94B8}" dt="2025-11-10T16:19:51.621" v="105" actId="255"/>
          <ac:spMkLst>
            <pc:docMk/>
            <pc:sldMk cId="3268282754" sldId="262"/>
            <ac:spMk id="2" creationId="{90429F35-ACA4-0A94-892B-7F8CC680F0E9}"/>
          </ac:spMkLst>
        </pc:spChg>
        <pc:spChg chg="add mod">
          <ac:chgData name="Green, Kristel K (MCTC)" userId="cdb07e35-a198-4df1-8f26-70ae772aa8ab" providerId="ADAL" clId="{E6EAEBC7-5F74-498F-AE46-18F0CBDD94B8}" dt="2025-11-10T16:23:14.699" v="161" actId="1076"/>
          <ac:spMkLst>
            <pc:docMk/>
            <pc:sldMk cId="3268282754" sldId="262"/>
            <ac:spMk id="3" creationId="{ECAB96B8-5E70-7E48-C41E-4419A697800D}"/>
          </ac:spMkLst>
        </pc:spChg>
        <pc:spChg chg="mod">
          <ac:chgData name="Green, Kristel K (MCTC)" userId="cdb07e35-a198-4df1-8f26-70ae772aa8ab" providerId="ADAL" clId="{E6EAEBC7-5F74-498F-AE46-18F0CBDD94B8}" dt="2025-11-10T16:21:37.432" v="107" actId="1076"/>
          <ac:spMkLst>
            <pc:docMk/>
            <pc:sldMk cId="3268282754" sldId="262"/>
            <ac:spMk id="4" creationId="{0C8466E2-EE82-75A2-A223-5B60CD9221A1}"/>
          </ac:spMkLst>
        </pc:spChg>
        <pc:spChg chg="mod">
          <ac:chgData name="Green, Kristel K (MCTC)" userId="cdb07e35-a198-4df1-8f26-70ae772aa8ab" providerId="ADAL" clId="{E6EAEBC7-5F74-498F-AE46-18F0CBDD94B8}" dt="2025-11-10T16:23:29.770" v="164" actId="1076"/>
          <ac:spMkLst>
            <pc:docMk/>
            <pc:sldMk cId="3268282754" sldId="262"/>
            <ac:spMk id="5" creationId="{C8CE85C1-305E-2EBC-BCE2-9BAD8CB135FC}"/>
          </ac:spMkLst>
        </pc:spChg>
        <pc:spChg chg="mod">
          <ac:chgData name="Green, Kristel K (MCTC)" userId="cdb07e35-a198-4df1-8f26-70ae772aa8ab" providerId="ADAL" clId="{E6EAEBC7-5F74-498F-AE46-18F0CBDD94B8}" dt="2025-11-10T16:22:01.767" v="114" actId="1076"/>
          <ac:spMkLst>
            <pc:docMk/>
            <pc:sldMk cId="3268282754" sldId="262"/>
            <ac:spMk id="6" creationId="{CD3B8473-9650-2F83-2F88-D4632C296AF9}"/>
          </ac:spMkLst>
        </pc:spChg>
        <pc:picChg chg="add mod">
          <ac:chgData name="Green, Kristel K (MCTC)" userId="cdb07e35-a198-4df1-8f26-70ae772aa8ab" providerId="ADAL" clId="{E6EAEBC7-5F74-498F-AE46-18F0CBDD94B8}" dt="2025-11-10T16:23:10.522" v="160" actId="1076"/>
          <ac:picMkLst>
            <pc:docMk/>
            <pc:sldMk cId="3268282754" sldId="262"/>
            <ac:picMk id="1026" creationId="{C3C609C3-8564-48B5-1AD6-262D690404F6}"/>
          </ac:picMkLst>
        </pc:picChg>
        <pc:picChg chg="add">
          <ac:chgData name="Green, Kristel K (MCTC)" userId="cdb07e35-a198-4df1-8f26-70ae772aa8ab" providerId="ADAL" clId="{E6EAEBC7-5F74-498F-AE46-18F0CBDD94B8}" dt="2025-11-10T16:22:35.645" v="124"/>
          <ac:picMkLst>
            <pc:docMk/>
            <pc:sldMk cId="3268282754" sldId="262"/>
            <ac:picMk id="1028" creationId="{84200C1D-21CE-E5F3-04CB-AD1C961B940E}"/>
          </ac:picMkLst>
        </pc:picChg>
        <pc:picChg chg="mod">
          <ac:chgData name="Green, Kristel K (MCTC)" userId="cdb07e35-a198-4df1-8f26-70ae772aa8ab" providerId="ADAL" clId="{E6EAEBC7-5F74-498F-AE46-18F0CBDD94B8}" dt="2025-11-10T16:21:33.392" v="106" actId="14100"/>
          <ac:picMkLst>
            <pc:docMk/>
            <pc:sldMk cId="3268282754" sldId="262"/>
            <ac:picMk id="3074" creationId="{4563A97E-1914-9F76-7963-72DABA6408E3}"/>
          </ac:picMkLst>
        </pc:picChg>
        <pc:picChg chg="mod">
          <ac:chgData name="Green, Kristel K (MCTC)" userId="cdb07e35-a198-4df1-8f26-70ae772aa8ab" providerId="ADAL" clId="{E6EAEBC7-5F74-498F-AE46-18F0CBDD94B8}" dt="2025-11-10T16:23:25.785" v="163" actId="1076"/>
          <ac:picMkLst>
            <pc:docMk/>
            <pc:sldMk cId="3268282754" sldId="262"/>
            <ac:picMk id="3076" creationId="{D939E81D-452E-8765-9857-0774D3E57BC4}"/>
          </ac:picMkLst>
        </pc:picChg>
        <pc:picChg chg="mod">
          <ac:chgData name="Green, Kristel K (MCTC)" userId="cdb07e35-a198-4df1-8f26-70ae772aa8ab" providerId="ADAL" clId="{E6EAEBC7-5F74-498F-AE46-18F0CBDD94B8}" dt="2025-11-10T16:22:04.217" v="115" actId="1076"/>
          <ac:picMkLst>
            <pc:docMk/>
            <pc:sldMk cId="3268282754" sldId="262"/>
            <ac:picMk id="3078" creationId="{664FE39B-3D13-4691-2EBE-9CDC4520BCE8}"/>
          </ac:picMkLst>
        </pc:picChg>
      </pc:sldChg>
      <pc:sldChg chg="modSp mod">
        <pc:chgData name="Green, Kristel K (MCTC)" userId="cdb07e35-a198-4df1-8f26-70ae772aa8ab" providerId="ADAL" clId="{E6EAEBC7-5F74-498F-AE46-18F0CBDD94B8}" dt="2025-11-10T16:04:39.687" v="73" actId="20577"/>
        <pc:sldMkLst>
          <pc:docMk/>
          <pc:sldMk cId="3769148319" sldId="263"/>
        </pc:sldMkLst>
        <pc:spChg chg="mod">
          <ac:chgData name="Green, Kristel K (MCTC)" userId="cdb07e35-a198-4df1-8f26-70ae772aa8ab" providerId="ADAL" clId="{E6EAEBC7-5F74-498F-AE46-18F0CBDD94B8}" dt="2025-11-10T16:04:39.687" v="73" actId="20577"/>
          <ac:spMkLst>
            <pc:docMk/>
            <pc:sldMk cId="3769148319" sldId="263"/>
            <ac:spMk id="2" creationId="{FD16B5F6-9B4D-1C87-E8B8-86CD7AAB20E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6A50D-86E2-1450-96AE-2A22BEF8DE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74D597-23D9-1F96-5FFC-0D038B69AE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46B664-348B-74CB-529B-F57C73ABB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4B09D-846A-4A02-8CB8-EE34873605A8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4C1718-5817-DFC5-C5B2-72634C193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B11E30-8CC7-9AF4-2D94-36754036B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8AF9B-5BB1-49FF-B5DB-68D050457D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482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6FE48-7227-1D8A-9D27-4B3AB6963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CD0840-6809-2E71-109F-BBD8B22900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45BFB9-2B61-AD49-6F87-1C0247CCC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4B09D-846A-4A02-8CB8-EE34873605A8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C16473-7F58-4007-D587-F9A6F11B5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9C9340-66AA-BF3A-5A03-BF116BD94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8AF9B-5BB1-49FF-B5DB-68D050457D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16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B255C-2125-9DD5-70FE-C53F40539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792433-6281-98BD-D624-EC68277D45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01E80A-E2EF-9DDB-4FCC-53B5D8E79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4B09D-846A-4A02-8CB8-EE34873605A8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0A4282-405A-FAA3-F95A-C12AED32C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6AA7AA-8B76-A70A-F09F-401212515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8AF9B-5BB1-49FF-B5DB-68D050457D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271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842C5-9EE6-34D1-5BAA-4D71BA01A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BC6D29-A52A-0448-675D-B571548108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0ECE7B-9DC2-CD2E-4252-71A947425A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7F8171-7C0F-2B51-8FAE-808A4CE30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4B09D-846A-4A02-8CB8-EE34873605A8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C810C0-9CE3-DEF7-6870-11E4E6A22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36C82E-8450-F23F-A2A7-1ECD07FD2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8AF9B-5BB1-49FF-B5DB-68D050457D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229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6EA91-F4A6-E762-FFED-EAB326743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382DFA-46A2-186C-BE70-02E0B8CC17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48EF0D-EF50-8A00-7200-742E050504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F3A4B8A-A0ED-4454-DE39-83A2DB63AF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068925-BF5D-DFD3-A934-B8C200A183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C78199C-301A-0AE8-7A42-11363EA15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4B09D-846A-4A02-8CB8-EE34873605A8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010551-40BC-B123-E539-BE9251A55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2352D1-4661-D073-75FF-E1174DE2C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8AF9B-5BB1-49FF-B5DB-68D050457D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255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10C33-0C51-4D20-7EC3-F8F985505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590081-D637-C0AD-5C4C-3687B8F30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4B09D-846A-4A02-8CB8-EE34873605A8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123382-D6C5-4858-61BC-5E848C6D8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B6C579-D5AF-6427-612F-D4494C4C7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8AF9B-5BB1-49FF-B5DB-68D050457D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899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D1A163-2B43-057D-072A-597A91AB5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4B09D-846A-4A02-8CB8-EE34873605A8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0EAF094-0AA5-E977-D14A-209E7052F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D9E4F7-35CE-FB09-9B52-FA86BAA2D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8AF9B-5BB1-49FF-B5DB-68D050457D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635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1310C-8E5A-B265-A250-0DECD90FB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69CBE-14FE-8A8A-2B5D-46B036DC4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C66C4E-2869-AEFC-2AC8-0CB181DA57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50EA77-2077-C210-7A32-B5E7CBB06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4B09D-846A-4A02-8CB8-EE34873605A8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E06D5A-4308-05BB-9997-465B7DC6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827348-4042-DF59-5158-1FACE119A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8AF9B-5BB1-49FF-B5DB-68D050457D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957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62343-E52F-056A-B42C-1962A3F39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25AC6E-D307-582E-FEEF-5637FCE746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5C336-D765-2916-1257-A8C01E2C3A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2AB6AC-FA0E-8BC6-1F6E-4264E33D7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4B09D-846A-4A02-8CB8-EE34873605A8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19AF98-0ABB-5913-85D5-B98EC2FE8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53F447-7D47-2244-A671-6FCE54E36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8AF9B-5BB1-49FF-B5DB-68D050457D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353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027BA-114B-9A4D-929C-11E805DF0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7DE09D-B997-4998-A360-D58DD6CDE5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F00918-AA8E-5B7D-D424-0466EAA08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4B09D-846A-4A02-8CB8-EE34873605A8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D40BEB-665D-BC29-A19A-A37D23A51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3E56FB-680B-4EA9-97B9-B6D186ABA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8AF9B-5BB1-49FF-B5DB-68D050457D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498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DD0151-2E99-596B-2281-2A73B27C31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C72553-3B46-5596-CF53-2E4E1E6D61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D7067-B667-F812-D682-99C3A59B7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4B09D-846A-4A02-8CB8-EE34873605A8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420E7D-0287-D3D6-AE2C-BBAA1DDD3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FA0F40-B84C-4797-2A52-39117701C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8AF9B-5BB1-49FF-B5DB-68D050457D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411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65A4E7-D5F0-5116-FEB0-20AE802DC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5C9E4C-9653-3A44-CBF8-E6307AB150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8CF2ED-4848-B56D-BCB8-F0BFEE38F0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24B09D-846A-4A02-8CB8-EE34873605A8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2B0963-3D69-633F-E8CF-3B3F69F907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3CA6DA-85B5-385F-3FAF-07F5D06348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68AF9B-5BB1-49FF-B5DB-68D050457D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499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3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d black logo&#10;&#10;Description automatically generated">
            <a:extLst>
              <a:ext uri="{FF2B5EF4-FFF2-40B4-BE49-F238E27FC236}">
                <a16:creationId xmlns:a16="http://schemas.microsoft.com/office/drawing/2014/main" id="{E4C0BA77-465C-BC04-D4F6-B9112C86A7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750" y="610170"/>
            <a:ext cx="10745700" cy="4829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526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C37A6-8ADD-C06B-A85D-C0EEB0E22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085114" cy="5915932"/>
          </a:xfrm>
        </p:spPr>
        <p:txBody>
          <a:bodyPr>
            <a:normAutofit/>
          </a:bodyPr>
          <a:lstStyle/>
          <a:p>
            <a:r>
              <a:rPr lang="en-US" b="1" dirty="0"/>
              <a:t>Miller Career &amp; Technology Center serves as a central site for students to take specialized CTE courses not available at their home campus.</a:t>
            </a:r>
          </a:p>
        </p:txBody>
      </p:sp>
      <p:pic>
        <p:nvPicPr>
          <p:cNvPr id="5" name="Content Placeholder 4" descr="A room with blue work stations and yellow lights&#10;&#10;Description automatically generated with medium confidence">
            <a:extLst>
              <a:ext uri="{FF2B5EF4-FFF2-40B4-BE49-F238E27FC236}">
                <a16:creationId xmlns:a16="http://schemas.microsoft.com/office/drawing/2014/main" id="{CC151A98-939D-6C17-CDDC-4EA72EEDD4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9181" y="1760311"/>
            <a:ext cx="4390895" cy="4351338"/>
          </a:xfrm>
        </p:spPr>
      </p:pic>
      <p:pic>
        <p:nvPicPr>
          <p:cNvPr id="7" name="Picture 6" descr="A blue and red logo&#10;&#10;Description automatically generated">
            <a:extLst>
              <a:ext uri="{FF2B5EF4-FFF2-40B4-BE49-F238E27FC236}">
                <a16:creationId xmlns:a16="http://schemas.microsoft.com/office/drawing/2014/main" id="{F3A025B3-BD26-54CB-5638-5C718BD8E1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131" y="365125"/>
            <a:ext cx="1320669" cy="93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812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958325-7BB8-837D-839B-450AD8A7F5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240" y="1419225"/>
            <a:ext cx="5191760" cy="4757738"/>
          </a:xfrm>
        </p:spPr>
        <p:txBody>
          <a:bodyPr>
            <a:noAutofit/>
          </a:bodyPr>
          <a:lstStyle/>
          <a:p>
            <a:r>
              <a:rPr lang="en-US" sz="3600" b="1" dirty="0"/>
              <a:t>Architectural Design</a:t>
            </a:r>
          </a:p>
          <a:p>
            <a:r>
              <a:rPr lang="en-US" sz="3600" b="1" dirty="0"/>
              <a:t>Auto Tech</a:t>
            </a:r>
          </a:p>
          <a:p>
            <a:r>
              <a:rPr lang="en-US" sz="3600" b="1" dirty="0"/>
              <a:t>Computer Technician</a:t>
            </a:r>
          </a:p>
          <a:p>
            <a:r>
              <a:rPr lang="en-US" sz="3600" b="1" dirty="0"/>
              <a:t>Network Engineering</a:t>
            </a:r>
          </a:p>
          <a:p>
            <a:r>
              <a:rPr lang="en-US" sz="3600" b="1" dirty="0"/>
              <a:t>Cybersecurity</a:t>
            </a:r>
          </a:p>
          <a:p>
            <a:r>
              <a:rPr lang="en-US" sz="3600" b="1" dirty="0"/>
              <a:t>Digital Audio</a:t>
            </a:r>
          </a:p>
          <a:p>
            <a:r>
              <a:rPr lang="en-US" sz="3600" b="1" dirty="0"/>
              <a:t>Education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E88FA44-B8CC-01E6-CD6F-5210D614C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MCTC Courses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CB1F90-75D9-631A-58E2-DC7F13C1792E}"/>
              </a:ext>
            </a:extLst>
          </p:cNvPr>
          <p:cNvSpPr txBox="1"/>
          <p:nvPr/>
        </p:nvSpPr>
        <p:spPr>
          <a:xfrm>
            <a:off x="5391150" y="1419225"/>
            <a:ext cx="65151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/>
              <a:t>Construction Trades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/>
              <a:t>Manufacturing Engineering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/>
              <a:t>Veterinary Science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b="1" dirty="0"/>
              <a:t>Culinary Arts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C416D7D-BFB2-9907-ADAB-B4E071463C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5449" y="3671094"/>
            <a:ext cx="2314575" cy="308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blue and red logo&#10;&#10;Description automatically generated">
            <a:extLst>
              <a:ext uri="{FF2B5EF4-FFF2-40B4-BE49-F238E27FC236}">
                <a16:creationId xmlns:a16="http://schemas.microsoft.com/office/drawing/2014/main" id="{518FE1B2-AC34-A5DA-F591-1B6FF8C483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1857" y="443388"/>
            <a:ext cx="1651425" cy="1169035"/>
          </a:xfrm>
          <a:prstGeom prst="rect">
            <a:avLst/>
          </a:prstGeom>
        </p:spPr>
      </p:pic>
      <p:pic>
        <p:nvPicPr>
          <p:cNvPr id="10" name="Picture 9" descr="A group of people in a kitchen&#10;&#10;Description automatically generated">
            <a:extLst>
              <a:ext uri="{FF2B5EF4-FFF2-40B4-BE49-F238E27FC236}">
                <a16:creationId xmlns:a16="http://schemas.microsoft.com/office/drawing/2014/main" id="{05224B2F-BE49-4A35-5906-81B1F770A9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785" y="4231144"/>
            <a:ext cx="3428083" cy="2576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396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BDAF6-3E0A-9D06-EAED-50D2789EB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074" y="209705"/>
            <a:ext cx="10515600" cy="1144905"/>
          </a:xfrm>
        </p:spPr>
        <p:txBody>
          <a:bodyPr/>
          <a:lstStyle/>
          <a:p>
            <a:r>
              <a:rPr lang="en-US" b="1" dirty="0"/>
              <a:t>MCTC Courses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C56BC-D432-4EF5-9B47-44B77B99B6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062" y="1144904"/>
            <a:ext cx="6673409" cy="5494337"/>
          </a:xfrm>
        </p:spPr>
        <p:txBody>
          <a:bodyPr>
            <a:noAutofit/>
          </a:bodyPr>
          <a:lstStyle/>
          <a:p>
            <a:r>
              <a:rPr lang="en-US" sz="3600" b="1" dirty="0"/>
              <a:t>Cosmetology</a:t>
            </a:r>
          </a:p>
          <a:p>
            <a:r>
              <a:rPr lang="en-US" sz="3600" b="1" dirty="0"/>
              <a:t>Law Enforcement</a:t>
            </a:r>
          </a:p>
          <a:p>
            <a:r>
              <a:rPr lang="en-US" sz="3600" b="1" dirty="0"/>
              <a:t>Legal Studies</a:t>
            </a:r>
          </a:p>
          <a:p>
            <a:r>
              <a:rPr lang="en-US" sz="3600" b="1" dirty="0"/>
              <a:t>Clinical Rotations</a:t>
            </a:r>
          </a:p>
          <a:p>
            <a:r>
              <a:rPr lang="en-US" sz="3600" b="1" dirty="0"/>
              <a:t>Emergency Medical Technician (EMT)</a:t>
            </a:r>
          </a:p>
          <a:p>
            <a:r>
              <a:rPr lang="en-US" sz="3600" b="1" dirty="0"/>
              <a:t>Dental Assisting</a:t>
            </a:r>
          </a:p>
          <a:p>
            <a:r>
              <a:rPr lang="en-US" sz="3600" b="1" dirty="0"/>
              <a:t>Pharmacy Tech</a:t>
            </a:r>
          </a:p>
          <a:p>
            <a:r>
              <a:rPr lang="en-US" sz="3600" b="1" dirty="0"/>
              <a:t>Practicum in Engineering</a:t>
            </a:r>
          </a:p>
        </p:txBody>
      </p:sp>
      <p:pic>
        <p:nvPicPr>
          <p:cNvPr id="9" name="Picture 8" descr="A person and a child sitting at a table&#10;&#10;Description automatically generated">
            <a:extLst>
              <a:ext uri="{FF2B5EF4-FFF2-40B4-BE49-F238E27FC236}">
                <a16:creationId xmlns:a16="http://schemas.microsoft.com/office/drawing/2014/main" id="{159931F6-BEB3-805B-DFA4-6C2F3C88F3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090" y="218758"/>
            <a:ext cx="4088453" cy="3056339"/>
          </a:xfrm>
          <a:prstGeom prst="rect">
            <a:avLst/>
          </a:prstGeom>
        </p:spPr>
      </p:pic>
      <p:pic>
        <p:nvPicPr>
          <p:cNvPr id="11" name="Picture 10" descr="A group of people wearing masks working on a model&#10;&#10;Description automatically generated">
            <a:extLst>
              <a:ext uri="{FF2B5EF4-FFF2-40B4-BE49-F238E27FC236}">
                <a16:creationId xmlns:a16="http://schemas.microsoft.com/office/drawing/2014/main" id="{AEABC9C4-179E-AE9B-46C6-4B665A11BE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1370" y="3460398"/>
            <a:ext cx="2500088" cy="3178844"/>
          </a:xfrm>
          <a:prstGeom prst="rect">
            <a:avLst/>
          </a:prstGeom>
        </p:spPr>
      </p:pic>
      <p:pic>
        <p:nvPicPr>
          <p:cNvPr id="13" name="Picture 12" descr="A blue and red logo&#10;&#10;Description automatically generated">
            <a:extLst>
              <a:ext uri="{FF2B5EF4-FFF2-40B4-BE49-F238E27FC236}">
                <a16:creationId xmlns:a16="http://schemas.microsoft.com/office/drawing/2014/main" id="{1213B741-6C66-0FF2-963B-9F4E8248B9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3622" y="5244882"/>
            <a:ext cx="1739316" cy="1231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254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6B5F6-9B4D-1C87-E8B8-86CD7AAB2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974" y="127000"/>
            <a:ext cx="7003391" cy="6350000"/>
          </a:xfrm>
        </p:spPr>
        <p:txBody>
          <a:bodyPr>
            <a:normAutofit/>
          </a:bodyPr>
          <a:lstStyle/>
          <a:p>
            <a:br>
              <a:rPr lang="en-US" b="1" dirty="0"/>
            </a:br>
            <a:r>
              <a:rPr lang="en-US" sz="4800" b="1" dirty="0"/>
              <a:t>Request your Miller course on the Miller tile in </a:t>
            </a:r>
            <a:r>
              <a:rPr lang="en-US" sz="4800" b="1" dirty="0" err="1"/>
              <a:t>MyKaty</a:t>
            </a:r>
            <a:r>
              <a:rPr lang="en-US" sz="4800" b="1" dirty="0"/>
              <a:t>.  </a:t>
            </a:r>
            <a:br>
              <a:rPr lang="en-US" sz="4800" b="1" dirty="0"/>
            </a:br>
            <a:r>
              <a:rPr lang="en-US" sz="2000" b="1" dirty="0"/>
              <a:t>  </a:t>
            </a:r>
            <a:br>
              <a:rPr lang="en-US" sz="4800" b="1" dirty="0"/>
            </a:br>
            <a:r>
              <a:rPr lang="en-US" sz="4800" b="1" dirty="0"/>
              <a:t>The tile is open from </a:t>
            </a:r>
            <a:br>
              <a:rPr lang="en-US" sz="4800" b="1" dirty="0"/>
            </a:br>
            <a:r>
              <a:rPr lang="en-US" sz="4800" b="1" dirty="0"/>
              <a:t>January 26</a:t>
            </a:r>
            <a:r>
              <a:rPr lang="en-US" sz="4800" b="1" baseline="30000" dirty="0"/>
              <a:t>th</a:t>
            </a:r>
            <a:r>
              <a:rPr lang="en-US" sz="4800" b="1" dirty="0"/>
              <a:t> at 7 am </a:t>
            </a:r>
            <a:br>
              <a:rPr lang="en-US" sz="4800" b="1" dirty="0"/>
            </a:br>
            <a:r>
              <a:rPr lang="en-US" sz="4800" b="1" dirty="0"/>
              <a:t>through </a:t>
            </a:r>
            <a:br>
              <a:rPr lang="en-US" sz="4800" b="1" dirty="0"/>
            </a:br>
            <a:r>
              <a:rPr lang="en-US" sz="4800" b="1" dirty="0"/>
              <a:t>February 27</a:t>
            </a:r>
            <a:r>
              <a:rPr lang="en-US" sz="4800" b="1" baseline="30000" dirty="0"/>
              <a:t>th</a:t>
            </a:r>
            <a:r>
              <a:rPr lang="en-US" sz="4800" b="1" dirty="0"/>
              <a:t> at 11:59 pm.</a:t>
            </a:r>
          </a:p>
        </p:txBody>
      </p:sp>
      <p:pic>
        <p:nvPicPr>
          <p:cNvPr id="5" name="Content Placeholder 7">
            <a:extLst>
              <a:ext uri="{FF2B5EF4-FFF2-40B4-BE49-F238E27FC236}">
                <a16:creationId xmlns:a16="http://schemas.microsoft.com/office/drawing/2014/main" id="{95036EBC-26E0-5E95-1783-9B6102B7FF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37276" y="1907672"/>
            <a:ext cx="819150" cy="733425"/>
          </a:xfrm>
        </p:spPr>
      </p:pic>
      <p:pic>
        <p:nvPicPr>
          <p:cNvPr id="7" name="Picture 6" descr="A blue and black logo&#10;&#10;Description automatically generated">
            <a:extLst>
              <a:ext uri="{FF2B5EF4-FFF2-40B4-BE49-F238E27FC236}">
                <a16:creationId xmlns:a16="http://schemas.microsoft.com/office/drawing/2014/main" id="{571F7CEB-FD97-01BE-F38B-2A89C3AB91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1748" y="3165606"/>
            <a:ext cx="2590205" cy="1164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148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52E56-FF04-E607-1709-7E185B69D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21360"/>
            <a:ext cx="10591800" cy="1828800"/>
          </a:xfrm>
        </p:spPr>
        <p:txBody>
          <a:bodyPr>
            <a:noAutofit/>
          </a:bodyPr>
          <a:lstStyle/>
          <a:p>
            <a:r>
              <a:rPr lang="en-US" b="1" dirty="0"/>
              <a:t>Miller Career &amp; Technology Center courses are available in </a:t>
            </a:r>
            <a:r>
              <a:rPr lang="en-US" b="1" dirty="0" err="1"/>
              <a:t>SchooLinks</a:t>
            </a:r>
            <a:r>
              <a:rPr lang="en-US" b="1" dirty="0"/>
              <a:t>.  </a:t>
            </a:r>
            <a:br>
              <a:rPr lang="en-US" b="1" dirty="0"/>
            </a:br>
            <a:r>
              <a:rPr lang="en-US" b="1" dirty="0"/>
              <a:t>Be sure to update your </a:t>
            </a:r>
            <a:r>
              <a:rPr lang="en-US" b="1" dirty="0" err="1"/>
              <a:t>SchooLinks</a:t>
            </a:r>
            <a:r>
              <a:rPr lang="en-US" b="1" dirty="0"/>
              <a:t> high school plan to include MCTC courses.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8ED27210-24A7-331A-FE04-26627EFED82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627" y="3673061"/>
            <a:ext cx="2208213" cy="2234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CB909318-3085-B1EB-A441-74384D788B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7890" y="3190350"/>
            <a:ext cx="62103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blue and red logo&#10;&#10;Description automatically generated">
            <a:extLst>
              <a:ext uri="{FF2B5EF4-FFF2-40B4-BE49-F238E27FC236}">
                <a16:creationId xmlns:a16="http://schemas.microsoft.com/office/drawing/2014/main" id="{0357ED5B-EBAA-6121-36E7-F3800433FB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2557" y="5537311"/>
            <a:ext cx="1348971" cy="954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3967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23EA9-561D-45CE-83E5-2BE3735E1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760" y="182245"/>
            <a:ext cx="10515600" cy="1325563"/>
          </a:xfrm>
        </p:spPr>
        <p:txBody>
          <a:bodyPr/>
          <a:lstStyle/>
          <a:p>
            <a:r>
              <a:rPr lang="en-US" b="1" dirty="0"/>
              <a:t>Preview Nights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2A2C5-C1CF-1A76-E504-ECA8EFFDD3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760" y="1402081"/>
            <a:ext cx="7762240" cy="1168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Preview Night for current 9</a:t>
            </a:r>
            <a:r>
              <a:rPr lang="en-US" b="1" baseline="30000" dirty="0"/>
              <a:t>th</a:t>
            </a:r>
            <a:r>
              <a:rPr lang="en-US" b="1" dirty="0"/>
              <a:t>, 10</a:t>
            </a:r>
            <a:r>
              <a:rPr lang="en-US" b="1" baseline="30000" dirty="0"/>
              <a:t>th</a:t>
            </a:r>
            <a:r>
              <a:rPr lang="en-US" b="1" dirty="0"/>
              <a:t>, and 11</a:t>
            </a:r>
            <a:r>
              <a:rPr lang="en-US" b="1" baseline="30000" dirty="0"/>
              <a:t>th</a:t>
            </a:r>
            <a:r>
              <a:rPr lang="en-US" b="1" dirty="0"/>
              <a:t> graders</a:t>
            </a:r>
          </a:p>
          <a:p>
            <a:pPr marL="0" indent="0">
              <a:buNone/>
            </a:pPr>
            <a:r>
              <a:rPr lang="en-US" b="1" dirty="0"/>
              <a:t>January 26</a:t>
            </a:r>
            <a:r>
              <a:rPr lang="en-US" b="1" baseline="30000" dirty="0"/>
              <a:t>th</a:t>
            </a:r>
            <a:r>
              <a:rPr lang="en-US" b="1" dirty="0"/>
              <a:t> from 6:00 to 7:30 pm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3DD387-A28B-3A78-B75E-7390B0556C9E}"/>
              </a:ext>
            </a:extLst>
          </p:cNvPr>
          <p:cNvSpPr txBox="1"/>
          <p:nvPr/>
        </p:nvSpPr>
        <p:spPr>
          <a:xfrm>
            <a:off x="365760" y="5273040"/>
            <a:ext cx="77622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Preview Night for current 6</a:t>
            </a:r>
            <a:r>
              <a:rPr lang="en-US" sz="2800" b="1" baseline="30000" dirty="0"/>
              <a:t>th</a:t>
            </a:r>
            <a:r>
              <a:rPr lang="en-US" sz="2800" b="1" dirty="0"/>
              <a:t>, 7</a:t>
            </a:r>
            <a:r>
              <a:rPr lang="en-US" sz="2800" b="1" baseline="30000" dirty="0"/>
              <a:t>th</a:t>
            </a:r>
            <a:r>
              <a:rPr lang="en-US" sz="2800" b="1" dirty="0"/>
              <a:t>, and 8</a:t>
            </a:r>
            <a:r>
              <a:rPr lang="en-US" sz="2800" b="1" baseline="30000" dirty="0"/>
              <a:t>th</a:t>
            </a:r>
            <a:r>
              <a:rPr lang="en-US" sz="2800" b="1" dirty="0"/>
              <a:t> graders</a:t>
            </a:r>
          </a:p>
          <a:p>
            <a:r>
              <a:rPr lang="en-US" sz="2800" b="1" dirty="0"/>
              <a:t>February 18</a:t>
            </a:r>
            <a:r>
              <a:rPr lang="en-US" sz="2800" b="1" baseline="30000" dirty="0"/>
              <a:t>th</a:t>
            </a:r>
            <a:r>
              <a:rPr lang="en-US" sz="2800" b="1" dirty="0"/>
              <a:t> from 6:00 to 7:30 pm</a:t>
            </a:r>
          </a:p>
        </p:txBody>
      </p:sp>
      <p:pic>
        <p:nvPicPr>
          <p:cNvPr id="8" name="Picture 7" descr="A group of men working on a machine&#10;&#10;Description automatically generated">
            <a:extLst>
              <a:ext uri="{FF2B5EF4-FFF2-40B4-BE49-F238E27FC236}">
                <a16:creationId xmlns:a16="http://schemas.microsoft.com/office/drawing/2014/main" id="{E576ACF0-7FBA-9817-C6CF-09BD9AD86F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0240" y="2899747"/>
            <a:ext cx="3340100" cy="3327400"/>
          </a:xfrm>
          <a:prstGeom prst="rect">
            <a:avLst/>
          </a:prstGeom>
        </p:spPr>
      </p:pic>
      <p:pic>
        <p:nvPicPr>
          <p:cNvPr id="10" name="Picture 9" descr="A blue and black logo&#10;&#10;Description automatically generated">
            <a:extLst>
              <a:ext uri="{FF2B5EF4-FFF2-40B4-BE49-F238E27FC236}">
                <a16:creationId xmlns:a16="http://schemas.microsoft.com/office/drawing/2014/main" id="{6594A2F2-77E3-5F0C-3716-EA093AA5F6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2676" y="2903371"/>
            <a:ext cx="3946647" cy="1773892"/>
          </a:xfrm>
          <a:prstGeom prst="rect">
            <a:avLst/>
          </a:prstGeom>
        </p:spPr>
      </p:pic>
      <p:pic>
        <p:nvPicPr>
          <p:cNvPr id="7" name="Picture 6" descr="A person and person in a courtroom&#10;&#10;AI-generated content may be incorrect.">
            <a:extLst>
              <a:ext uri="{FF2B5EF4-FFF2-40B4-BE49-F238E27FC236}">
                <a16:creationId xmlns:a16="http://schemas.microsoft.com/office/drawing/2014/main" id="{1F35E9A6-086D-81B8-B6F6-60D9EF3BC6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27" y="1777516"/>
            <a:ext cx="3866329" cy="2899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7636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29F35-ACA4-0A94-892B-7F8CC680F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632" y="256282"/>
            <a:ext cx="10515600" cy="1325563"/>
          </a:xfrm>
        </p:spPr>
        <p:txBody>
          <a:bodyPr/>
          <a:lstStyle/>
          <a:p>
            <a:r>
              <a:rPr lang="en-US" sz="4800" b="1" dirty="0"/>
              <a:t>Follow MCTC on Social Media</a:t>
            </a:r>
            <a:r>
              <a:rPr lang="en-US" b="1" dirty="0"/>
              <a:t>!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4563A97E-1914-9F76-7963-72DABA6408E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4045" y="1594009"/>
            <a:ext cx="840466" cy="769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D939E81D-452E-8765-9857-0774D3E57B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1207" y="2746724"/>
            <a:ext cx="813304" cy="809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664FE39B-3D13-4691-2EBE-9CDC4520BC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637" y="3825570"/>
            <a:ext cx="1831874" cy="1031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C8466E2-EE82-75A2-A223-5B60CD9221A1}"/>
              </a:ext>
            </a:extLst>
          </p:cNvPr>
          <p:cNvSpPr txBox="1"/>
          <p:nvPr/>
        </p:nvSpPr>
        <p:spPr>
          <a:xfrm>
            <a:off x="2970073" y="1532006"/>
            <a:ext cx="58216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@MCTC_RealWorld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CE85C1-305E-2EBC-BCE2-9BAD8CB135FC}"/>
              </a:ext>
            </a:extLst>
          </p:cNvPr>
          <p:cNvSpPr txBox="1"/>
          <p:nvPr/>
        </p:nvSpPr>
        <p:spPr>
          <a:xfrm>
            <a:off x="3073113" y="2739853"/>
            <a:ext cx="4826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/>
              <a:t>MCTC_RealWorld</a:t>
            </a:r>
            <a:endParaRPr lang="en-US" sz="4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3B8473-9650-2F83-2F88-D4632C296AF9}"/>
              </a:ext>
            </a:extLst>
          </p:cNvPr>
          <p:cNvSpPr txBox="1"/>
          <p:nvPr/>
        </p:nvSpPr>
        <p:spPr>
          <a:xfrm>
            <a:off x="3073113" y="3956651"/>
            <a:ext cx="80670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Miller Career &amp; Technology Center</a:t>
            </a:r>
          </a:p>
        </p:txBody>
      </p:sp>
      <p:pic>
        <p:nvPicPr>
          <p:cNvPr id="8" name="Picture 7" descr="A blue and red logo&#10;&#10;Description automatically generated">
            <a:extLst>
              <a:ext uri="{FF2B5EF4-FFF2-40B4-BE49-F238E27FC236}">
                <a16:creationId xmlns:a16="http://schemas.microsoft.com/office/drawing/2014/main" id="{E653465D-1DC1-0078-AB3F-8AFD7DCAF6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7315" y="774095"/>
            <a:ext cx="2316485" cy="1639827"/>
          </a:xfrm>
          <a:prstGeom prst="rect">
            <a:avLst/>
          </a:prstGeom>
        </p:spPr>
      </p:pic>
      <p:pic>
        <p:nvPicPr>
          <p:cNvPr id="1026" name="Picture 2" descr="internet website click icon 7126469 Vector Art at Vecteezy">
            <a:extLst>
              <a:ext uri="{FF2B5EF4-FFF2-40B4-BE49-F238E27FC236}">
                <a16:creationId xmlns:a16="http://schemas.microsoft.com/office/drawing/2014/main" id="{C3C609C3-8564-48B5-1AD6-262D690404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9732" y="4857171"/>
            <a:ext cx="1299080" cy="1299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CAB96B8-5E70-7E48-C41E-4419A697800D}"/>
              </a:ext>
            </a:extLst>
          </p:cNvPr>
          <p:cNvSpPr txBox="1"/>
          <p:nvPr/>
        </p:nvSpPr>
        <p:spPr>
          <a:xfrm>
            <a:off x="3073113" y="5005966"/>
            <a:ext cx="4826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mctc.katyisd.org</a:t>
            </a:r>
          </a:p>
        </p:txBody>
      </p:sp>
    </p:spTree>
    <p:extLst>
      <p:ext uri="{BB962C8B-B14F-4D97-AF65-F5344CB8AC3E}">
        <p14:creationId xmlns:p14="http://schemas.microsoft.com/office/powerpoint/2010/main" val="32682827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191</Words>
  <Application>Microsoft Office PowerPoint</Application>
  <PresentationFormat>Widescreen</PresentationFormat>
  <Paragraphs>34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Miller Career &amp; Technology Center serves as a central site for students to take specialized CTE courses not available at their home campus.</vt:lpstr>
      <vt:lpstr>MCTC Courses</vt:lpstr>
      <vt:lpstr>MCTC Courses Continued</vt:lpstr>
      <vt:lpstr> Request your Miller course on the Miller tile in MyKaty.      The tile is open from  January 26th at 7 am  through  February 27th at 11:59 pm.</vt:lpstr>
      <vt:lpstr>Miller Career &amp; Technology Center courses are available in SchooLinks.   Be sure to update your SchooLinks high school plan to include MCTC courses.</vt:lpstr>
      <vt:lpstr>Preview Nights</vt:lpstr>
      <vt:lpstr>Follow MCTC on Social Media!</vt:lpstr>
    </vt:vector>
  </TitlesOfParts>
  <Company>Katy ISD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Green, Kristel K (MCTC)</dc:creator>
  <cp:lastModifiedBy>Green, Kristel K (MCTC)</cp:lastModifiedBy>
  <cp:revision>2</cp:revision>
  <cp:lastPrinted>2025-11-10T15:50:21Z</cp:lastPrinted>
  <dcterms:created xsi:type="dcterms:W3CDTF">2023-10-20T16:20:54Z</dcterms:created>
  <dcterms:modified xsi:type="dcterms:W3CDTF">2025-11-10T16:23:36Z</dcterms:modified>
</cp:coreProperties>
</file>