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19"/>
  </p:notesMasterIdLst>
  <p:handoutMasterIdLst>
    <p:handoutMasterId r:id="rId20"/>
  </p:handoutMasterIdLst>
  <p:sldIdLst>
    <p:sldId id="410" r:id="rId5"/>
    <p:sldId id="383" r:id="rId6"/>
    <p:sldId id="420" r:id="rId7"/>
    <p:sldId id="419" r:id="rId8"/>
    <p:sldId id="409" r:id="rId9"/>
    <p:sldId id="389" r:id="rId10"/>
    <p:sldId id="412" r:id="rId11"/>
    <p:sldId id="421" r:id="rId12"/>
    <p:sldId id="411" r:id="rId13"/>
    <p:sldId id="414" r:id="rId14"/>
    <p:sldId id="391" r:id="rId15"/>
    <p:sldId id="415" r:id="rId16"/>
    <p:sldId id="418" r:id="rId17"/>
    <p:sldId id="41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8112"/>
    <a:srgbClr val="43ACE1"/>
    <a:srgbClr val="66A1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304BAB-1E37-49BD-9A38-3388CB77DF96}" v="140" dt="2025-12-23T17:12:09.632"/>
  </p1510:revLst>
</p1510:revInfo>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7386" autoAdjust="0"/>
  </p:normalViewPr>
  <p:slideViewPr>
    <p:cSldViewPr snapToGrid="0">
      <p:cViewPr varScale="1">
        <p:scale>
          <a:sx n="155" d="100"/>
          <a:sy n="155" d="100"/>
        </p:scale>
        <p:origin x="468" y="13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Johnson" userId="334c478b-4f3a-4390-b606-a401a512c65f" providerId="ADAL" clId="{68A67D08-ABBF-4B0D-8D6C-9A68C3C90071}"/>
    <pc:docChg chg="undo redo custSel addSld delSld modSld">
      <pc:chgData name="Paul Johnson" userId="334c478b-4f3a-4390-b606-a401a512c65f" providerId="ADAL" clId="{68A67D08-ABBF-4B0D-8D6C-9A68C3C90071}" dt="2025-12-23T17:47:36.164" v="3699" actId="1038"/>
      <pc:docMkLst>
        <pc:docMk/>
      </pc:docMkLst>
      <pc:sldChg chg="modSp mod">
        <pc:chgData name="Paul Johnson" userId="334c478b-4f3a-4390-b606-a401a512c65f" providerId="ADAL" clId="{68A67D08-ABBF-4B0D-8D6C-9A68C3C90071}" dt="2025-12-22T18:27:16.432" v="1153" actId="20577"/>
        <pc:sldMkLst>
          <pc:docMk/>
          <pc:sldMk cId="3346685798" sldId="383"/>
        </pc:sldMkLst>
        <pc:spChg chg="mod">
          <ac:chgData name="Paul Johnson" userId="334c478b-4f3a-4390-b606-a401a512c65f" providerId="ADAL" clId="{68A67D08-ABBF-4B0D-8D6C-9A68C3C90071}" dt="2025-12-22T18:27:16.432" v="1153" actId="20577"/>
          <ac:spMkLst>
            <pc:docMk/>
            <pc:sldMk cId="3346685798" sldId="383"/>
            <ac:spMk id="3" creationId="{3B8EBC2C-6DD7-5003-38EB-40753046FE8C}"/>
          </ac:spMkLst>
        </pc:spChg>
      </pc:sldChg>
      <pc:sldChg chg="addSp delSp modSp mod">
        <pc:chgData name="Paul Johnson" userId="334c478b-4f3a-4390-b606-a401a512c65f" providerId="ADAL" clId="{68A67D08-ABBF-4B0D-8D6C-9A68C3C90071}" dt="2025-12-23T15:37:59.286" v="3583" actId="20577"/>
        <pc:sldMkLst>
          <pc:docMk/>
          <pc:sldMk cId="1440871986" sldId="389"/>
        </pc:sldMkLst>
        <pc:spChg chg="mod">
          <ac:chgData name="Paul Johnson" userId="334c478b-4f3a-4390-b606-a401a512c65f" providerId="ADAL" clId="{68A67D08-ABBF-4B0D-8D6C-9A68C3C90071}" dt="2025-12-22T18:51:39.354" v="2150" actId="14100"/>
          <ac:spMkLst>
            <pc:docMk/>
            <pc:sldMk cId="1440871986" sldId="389"/>
            <ac:spMk id="2" creationId="{65B8CE60-587E-1D5C-8B50-ED3441BA49CE}"/>
          </ac:spMkLst>
        </pc:spChg>
        <pc:spChg chg="mod">
          <ac:chgData name="Paul Johnson" userId="334c478b-4f3a-4390-b606-a401a512c65f" providerId="ADAL" clId="{68A67D08-ABBF-4B0D-8D6C-9A68C3C90071}" dt="2025-12-22T18:51:46.215" v="2151" actId="14100"/>
          <ac:spMkLst>
            <pc:docMk/>
            <pc:sldMk cId="1440871986" sldId="389"/>
            <ac:spMk id="3" creationId="{0E02AE9C-BA1D-195E-3B93-A5A0CC03D8F3}"/>
          </ac:spMkLst>
        </pc:spChg>
        <pc:spChg chg="add mod">
          <ac:chgData name="Paul Johnson" userId="334c478b-4f3a-4390-b606-a401a512c65f" providerId="ADAL" clId="{68A67D08-ABBF-4B0D-8D6C-9A68C3C90071}" dt="2025-12-23T15:37:59.286" v="3583" actId="20577"/>
          <ac:spMkLst>
            <pc:docMk/>
            <pc:sldMk cId="1440871986" sldId="389"/>
            <ac:spMk id="4" creationId="{CB4E6D68-9409-CB00-3A3D-FC47F65848CD}"/>
          </ac:spMkLst>
        </pc:spChg>
        <pc:spChg chg="del">
          <ac:chgData name="Paul Johnson" userId="334c478b-4f3a-4390-b606-a401a512c65f" providerId="ADAL" clId="{68A67D08-ABBF-4B0D-8D6C-9A68C3C90071}" dt="2025-12-22T17:29:43.278" v="795" actId="478"/>
          <ac:spMkLst>
            <pc:docMk/>
            <pc:sldMk cId="1440871986" sldId="389"/>
            <ac:spMk id="4" creationId="{ECF412E7-1826-9520-475A-18463EAEFEC4}"/>
          </ac:spMkLst>
        </pc:spChg>
        <pc:spChg chg="add mod">
          <ac:chgData name="Paul Johnson" userId="334c478b-4f3a-4390-b606-a401a512c65f" providerId="ADAL" clId="{68A67D08-ABBF-4B0D-8D6C-9A68C3C90071}" dt="2025-12-22T17:33:46.196" v="818" actId="1076"/>
          <ac:spMkLst>
            <pc:docMk/>
            <pc:sldMk cId="1440871986" sldId="389"/>
            <ac:spMk id="12" creationId="{C3F99674-64DD-F7F0-82D5-BC9E909A07F2}"/>
          </ac:spMkLst>
        </pc:spChg>
        <pc:spChg chg="del mod">
          <ac:chgData name="Paul Johnson" userId="334c478b-4f3a-4390-b606-a401a512c65f" providerId="ADAL" clId="{68A67D08-ABBF-4B0D-8D6C-9A68C3C90071}" dt="2025-12-22T17:29:54.562" v="797" actId="478"/>
          <ac:spMkLst>
            <pc:docMk/>
            <pc:sldMk cId="1440871986" sldId="389"/>
            <ac:spMk id="19" creationId="{F63DD7C5-03A6-C3F4-692C-D511E3B51FA9}"/>
          </ac:spMkLst>
        </pc:spChg>
        <pc:spChg chg="add mod">
          <ac:chgData name="Paul Johnson" userId="334c478b-4f3a-4390-b606-a401a512c65f" providerId="ADAL" clId="{68A67D08-ABBF-4B0D-8D6C-9A68C3C90071}" dt="2025-12-22T17:51:31.453" v="897" actId="255"/>
          <ac:spMkLst>
            <pc:docMk/>
            <pc:sldMk cId="1440871986" sldId="389"/>
            <ac:spMk id="32" creationId="{9A42E0E0-4D41-FF84-8FDD-8456B4F216E1}"/>
          </ac:spMkLst>
        </pc:spChg>
        <pc:graphicFrameChg chg="add mod">
          <ac:chgData name="Paul Johnson" userId="334c478b-4f3a-4390-b606-a401a512c65f" providerId="ADAL" clId="{68A67D08-ABBF-4B0D-8D6C-9A68C3C90071}" dt="2025-12-22T17:50:18.923" v="842"/>
          <ac:graphicFrameMkLst>
            <pc:docMk/>
            <pc:sldMk cId="1440871986" sldId="389"/>
            <ac:graphicFrameMk id="30" creationId="{DDF6F81A-2279-4E5B-BF95-A5B58DF57853}"/>
          </ac:graphicFrameMkLst>
        </pc:graphicFrameChg>
        <pc:picChg chg="del">
          <ac:chgData name="Paul Johnson" userId="334c478b-4f3a-4390-b606-a401a512c65f" providerId="ADAL" clId="{68A67D08-ABBF-4B0D-8D6C-9A68C3C90071}" dt="2025-12-22T17:29:34.510" v="787" actId="478"/>
          <ac:picMkLst>
            <pc:docMk/>
            <pc:sldMk cId="1440871986" sldId="389"/>
            <ac:picMk id="5" creationId="{9B91DB12-E22F-DB24-003A-91EE990C940E}"/>
          </ac:picMkLst>
        </pc:picChg>
        <pc:picChg chg="del">
          <ac:chgData name="Paul Johnson" userId="334c478b-4f3a-4390-b606-a401a512c65f" providerId="ADAL" clId="{68A67D08-ABBF-4B0D-8D6C-9A68C3C90071}" dt="2025-12-22T17:29:35.082" v="788" actId="478"/>
          <ac:picMkLst>
            <pc:docMk/>
            <pc:sldMk cId="1440871986" sldId="389"/>
            <ac:picMk id="6" creationId="{3DE0E0D2-65B8-83B7-3A96-9B81A7FB6C2E}"/>
          </ac:picMkLst>
        </pc:picChg>
        <pc:picChg chg="del">
          <ac:chgData name="Paul Johnson" userId="334c478b-4f3a-4390-b606-a401a512c65f" providerId="ADAL" clId="{68A67D08-ABBF-4B0D-8D6C-9A68C3C90071}" dt="2025-12-22T17:29:36.222" v="789" actId="478"/>
          <ac:picMkLst>
            <pc:docMk/>
            <pc:sldMk cId="1440871986" sldId="389"/>
            <ac:picMk id="7" creationId="{9C7DDF3F-04F8-F55E-A284-79320201280B}"/>
          </ac:picMkLst>
        </pc:picChg>
        <pc:picChg chg="del">
          <ac:chgData name="Paul Johnson" userId="334c478b-4f3a-4390-b606-a401a512c65f" providerId="ADAL" clId="{68A67D08-ABBF-4B0D-8D6C-9A68C3C90071}" dt="2025-12-22T17:29:36.707" v="790" actId="478"/>
          <ac:picMkLst>
            <pc:docMk/>
            <pc:sldMk cId="1440871986" sldId="389"/>
            <ac:picMk id="9" creationId="{612D8141-7005-41D6-69E5-C444ED78D9DB}"/>
          </ac:picMkLst>
        </pc:picChg>
        <pc:picChg chg="add del mod">
          <ac:chgData name="Paul Johnson" userId="334c478b-4f3a-4390-b606-a401a512c65f" providerId="ADAL" clId="{68A67D08-ABBF-4B0D-8D6C-9A68C3C90071}" dt="2025-12-22T18:07:01.571" v="904" actId="478"/>
          <ac:picMkLst>
            <pc:docMk/>
            <pc:sldMk cId="1440871986" sldId="389"/>
            <ac:picMk id="10" creationId="{B60B4AB3-2556-2E08-BB06-C5107DC7F4AD}"/>
          </ac:picMkLst>
        </pc:picChg>
        <pc:picChg chg="add mod">
          <ac:chgData name="Paul Johnson" userId="334c478b-4f3a-4390-b606-a401a512c65f" providerId="ADAL" clId="{68A67D08-ABBF-4B0D-8D6C-9A68C3C90071}" dt="2025-12-22T18:38:29.600" v="1741" actId="1076"/>
          <ac:picMkLst>
            <pc:docMk/>
            <pc:sldMk cId="1440871986" sldId="389"/>
            <ac:picMk id="11" creationId="{C3AE1C7E-2430-7564-B0AB-67FEF1A0DD82}"/>
          </ac:picMkLst>
        </pc:picChg>
        <pc:picChg chg="del">
          <ac:chgData name="Paul Johnson" userId="334c478b-4f3a-4390-b606-a401a512c65f" providerId="ADAL" clId="{68A67D08-ABBF-4B0D-8D6C-9A68C3C90071}" dt="2025-12-22T17:29:37.962" v="791" actId="478"/>
          <ac:picMkLst>
            <pc:docMk/>
            <pc:sldMk cId="1440871986" sldId="389"/>
            <ac:picMk id="13" creationId="{887ACCB0-6F54-4BB1-4CB7-FCFAD0CF9656}"/>
          </ac:picMkLst>
        </pc:picChg>
        <pc:picChg chg="del">
          <ac:chgData name="Paul Johnson" userId="334c478b-4f3a-4390-b606-a401a512c65f" providerId="ADAL" clId="{68A67D08-ABBF-4B0D-8D6C-9A68C3C90071}" dt="2025-12-22T17:29:38.566" v="792" actId="478"/>
          <ac:picMkLst>
            <pc:docMk/>
            <pc:sldMk cId="1440871986" sldId="389"/>
            <ac:picMk id="14" creationId="{51342AA0-7222-D7BE-BAF6-0EF0327E72A7}"/>
          </ac:picMkLst>
        </pc:picChg>
        <pc:picChg chg="del">
          <ac:chgData name="Paul Johnson" userId="334c478b-4f3a-4390-b606-a401a512c65f" providerId="ADAL" clId="{68A67D08-ABBF-4B0D-8D6C-9A68C3C90071}" dt="2025-12-22T17:29:39.066" v="793" actId="478"/>
          <ac:picMkLst>
            <pc:docMk/>
            <pc:sldMk cId="1440871986" sldId="389"/>
            <ac:picMk id="16" creationId="{E9B49DC8-61DC-DB88-6286-67A8854A81AF}"/>
          </ac:picMkLst>
        </pc:picChg>
        <pc:picChg chg="del">
          <ac:chgData name="Paul Johnson" userId="334c478b-4f3a-4390-b606-a401a512c65f" providerId="ADAL" clId="{68A67D08-ABBF-4B0D-8D6C-9A68C3C90071}" dt="2025-12-22T17:29:40.110" v="794" actId="478"/>
          <ac:picMkLst>
            <pc:docMk/>
            <pc:sldMk cId="1440871986" sldId="389"/>
            <ac:picMk id="17" creationId="{B590B7B6-0244-8391-82AA-476131513EE4}"/>
          </ac:picMkLst>
        </pc:picChg>
        <pc:picChg chg="add del">
          <ac:chgData name="Paul Johnson" userId="334c478b-4f3a-4390-b606-a401a512c65f" providerId="ADAL" clId="{68A67D08-ABBF-4B0D-8D6C-9A68C3C90071}" dt="2025-12-22T17:36:10.352" v="828" actId="478"/>
          <ac:picMkLst>
            <pc:docMk/>
            <pc:sldMk cId="1440871986" sldId="389"/>
            <ac:picMk id="25" creationId="{584A6EB2-6B8B-FE62-CC66-77996D192FB2}"/>
          </ac:picMkLst>
        </pc:picChg>
        <pc:picChg chg="add del">
          <ac:chgData name="Paul Johnson" userId="334c478b-4f3a-4390-b606-a401a512c65f" providerId="ADAL" clId="{68A67D08-ABBF-4B0D-8D6C-9A68C3C90071}" dt="2025-12-22T17:36:24.973" v="830" actId="478"/>
          <ac:picMkLst>
            <pc:docMk/>
            <pc:sldMk cId="1440871986" sldId="389"/>
            <ac:picMk id="26" creationId="{00BA8987-6420-CA30-6E7A-326D5FC631A6}"/>
          </ac:picMkLst>
        </pc:picChg>
        <pc:picChg chg="add del">
          <ac:chgData name="Paul Johnson" userId="334c478b-4f3a-4390-b606-a401a512c65f" providerId="ADAL" clId="{68A67D08-ABBF-4B0D-8D6C-9A68C3C90071}" dt="2025-12-22T17:36:35.052" v="832" actId="478"/>
          <ac:picMkLst>
            <pc:docMk/>
            <pc:sldMk cId="1440871986" sldId="389"/>
            <ac:picMk id="27" creationId="{BFB8683B-F9DB-896D-3098-23C32186BAEC}"/>
          </ac:picMkLst>
        </pc:picChg>
        <pc:picChg chg="add del mod">
          <ac:chgData name="Paul Johnson" userId="334c478b-4f3a-4390-b606-a401a512c65f" providerId="ADAL" clId="{68A67D08-ABBF-4B0D-8D6C-9A68C3C90071}" dt="2025-12-22T17:37:03.104" v="835" actId="478"/>
          <ac:picMkLst>
            <pc:docMk/>
            <pc:sldMk cId="1440871986" sldId="389"/>
            <ac:picMk id="28" creationId="{510D6F1A-4DB3-4BC2-EFB1-8AC955ACCC8D}"/>
          </ac:picMkLst>
        </pc:picChg>
        <pc:picChg chg="add del mod">
          <ac:chgData name="Paul Johnson" userId="334c478b-4f3a-4390-b606-a401a512c65f" providerId="ADAL" clId="{68A67D08-ABBF-4B0D-8D6C-9A68C3C90071}" dt="2025-12-22T17:50:13.258" v="839" actId="478"/>
          <ac:picMkLst>
            <pc:docMk/>
            <pc:sldMk cId="1440871986" sldId="389"/>
            <ac:picMk id="29" creationId="{E00FE463-E5CC-D4E9-6EE6-1C42FB45A82C}"/>
          </ac:picMkLst>
        </pc:picChg>
        <pc:picChg chg="add mod">
          <ac:chgData name="Paul Johnson" userId="334c478b-4f3a-4390-b606-a401a512c65f" providerId="ADAL" clId="{68A67D08-ABBF-4B0D-8D6C-9A68C3C90071}" dt="2025-12-22T18:38:29.411" v="1740" actId="1076"/>
          <ac:picMkLst>
            <pc:docMk/>
            <pc:sldMk cId="1440871986" sldId="389"/>
            <ac:picMk id="31" creationId="{D42BBFC3-1A87-E4AE-4B5C-95C5A3F9F9DC}"/>
          </ac:picMkLst>
        </pc:picChg>
        <pc:picChg chg="add del mod">
          <ac:chgData name="Paul Johnson" userId="334c478b-4f3a-4390-b606-a401a512c65f" providerId="ADAL" clId="{68A67D08-ABBF-4B0D-8D6C-9A68C3C90071}" dt="2025-12-22T18:06:48.083" v="901" actId="478"/>
          <ac:picMkLst>
            <pc:docMk/>
            <pc:sldMk cId="1440871986" sldId="389"/>
            <ac:picMk id="33" creationId="{A909586F-2479-373B-E1FA-89C1624B5766}"/>
          </ac:picMkLst>
        </pc:picChg>
        <pc:picChg chg="add del mod">
          <ac:chgData name="Paul Johnson" userId="334c478b-4f3a-4390-b606-a401a512c65f" providerId="ADAL" clId="{68A67D08-ABBF-4B0D-8D6C-9A68C3C90071}" dt="2025-12-22T18:07:46.216" v="907" actId="478"/>
          <ac:picMkLst>
            <pc:docMk/>
            <pc:sldMk cId="1440871986" sldId="389"/>
            <ac:picMk id="36" creationId="{15C29C43-5EF9-9F07-36FA-F178C20A627C}"/>
          </ac:picMkLst>
        </pc:picChg>
        <pc:picChg chg="add del mod">
          <ac:chgData name="Paul Johnson" userId="334c478b-4f3a-4390-b606-a401a512c65f" providerId="ADAL" clId="{68A67D08-ABBF-4B0D-8D6C-9A68C3C90071}" dt="2025-12-22T18:08:45.841" v="910" actId="478"/>
          <ac:picMkLst>
            <pc:docMk/>
            <pc:sldMk cId="1440871986" sldId="389"/>
            <ac:picMk id="37" creationId="{B57988A3-B59A-DD3D-B7F2-ACCD4CA50196}"/>
          </ac:picMkLst>
        </pc:picChg>
        <pc:picChg chg="add mod">
          <ac:chgData name="Paul Johnson" userId="334c478b-4f3a-4390-b606-a401a512c65f" providerId="ADAL" clId="{68A67D08-ABBF-4B0D-8D6C-9A68C3C90071}" dt="2025-12-22T18:38:32.476" v="1742" actId="1076"/>
          <ac:picMkLst>
            <pc:docMk/>
            <pc:sldMk cId="1440871986" sldId="389"/>
            <ac:picMk id="38" creationId="{87052CB6-8C5D-54DC-2ED9-5DE1C1DED373}"/>
          </ac:picMkLst>
        </pc:picChg>
        <pc:picChg chg="add del mod">
          <ac:chgData name="Paul Johnson" userId="334c478b-4f3a-4390-b606-a401a512c65f" providerId="ADAL" clId="{68A67D08-ABBF-4B0D-8D6C-9A68C3C90071}" dt="2025-12-22T18:11:56.986" v="915" actId="478"/>
          <ac:picMkLst>
            <pc:docMk/>
            <pc:sldMk cId="1440871986" sldId="389"/>
            <ac:picMk id="40" creationId="{4CC81EA5-3202-29EE-3716-A376DCEFC6C7}"/>
          </ac:picMkLst>
        </pc:picChg>
        <pc:cxnChg chg="add">
          <ac:chgData name="Paul Johnson" userId="334c478b-4f3a-4390-b606-a401a512c65f" providerId="ADAL" clId="{68A67D08-ABBF-4B0D-8D6C-9A68C3C90071}" dt="2025-12-22T17:34:23.523" v="819" actId="11529"/>
          <ac:cxnSpMkLst>
            <pc:docMk/>
            <pc:sldMk cId="1440871986" sldId="389"/>
            <ac:cxnSpMk id="18" creationId="{A45DCCE5-A934-2728-41C6-65A4B2821D15}"/>
          </ac:cxnSpMkLst>
        </pc:cxnChg>
        <pc:cxnChg chg="add mod">
          <ac:chgData name="Paul Johnson" userId="334c478b-4f3a-4390-b606-a401a512c65f" providerId="ADAL" clId="{68A67D08-ABBF-4B0D-8D6C-9A68C3C90071}" dt="2025-12-22T17:34:38.331" v="822" actId="1076"/>
          <ac:cxnSpMkLst>
            <pc:docMk/>
            <pc:sldMk cId="1440871986" sldId="389"/>
            <ac:cxnSpMk id="20" creationId="{AC6E9B55-BBB7-F7EF-507B-AF5801A7AAEA}"/>
          </ac:cxnSpMkLst>
        </pc:cxnChg>
        <pc:cxnChg chg="add mod">
          <ac:chgData name="Paul Johnson" userId="334c478b-4f3a-4390-b606-a401a512c65f" providerId="ADAL" clId="{68A67D08-ABBF-4B0D-8D6C-9A68C3C90071}" dt="2025-12-22T17:35:03.234" v="825" actId="13822"/>
          <ac:cxnSpMkLst>
            <pc:docMk/>
            <pc:sldMk cId="1440871986" sldId="389"/>
            <ac:cxnSpMk id="22" creationId="{15C1F6CE-BC04-FE71-0706-F3F898ECEC33}"/>
          </ac:cxnSpMkLst>
        </pc:cxnChg>
        <pc:cxnChg chg="add mod">
          <ac:chgData name="Paul Johnson" userId="334c478b-4f3a-4390-b606-a401a512c65f" providerId="ADAL" clId="{68A67D08-ABBF-4B0D-8D6C-9A68C3C90071}" dt="2025-12-22T17:35:07.343" v="826" actId="13822"/>
          <ac:cxnSpMkLst>
            <pc:docMk/>
            <pc:sldMk cId="1440871986" sldId="389"/>
            <ac:cxnSpMk id="24" creationId="{4A2F576F-6152-62E4-EBC1-4C44A75613D0}"/>
          </ac:cxnSpMkLst>
        </pc:cxnChg>
        <pc:cxnChg chg="del">
          <ac:chgData name="Paul Johnson" userId="334c478b-4f3a-4390-b606-a401a512c65f" providerId="ADAL" clId="{68A67D08-ABBF-4B0D-8D6C-9A68C3C90071}" dt="2025-12-22T17:29:24.774" v="786" actId="478"/>
          <ac:cxnSpMkLst>
            <pc:docMk/>
            <pc:sldMk cId="1440871986" sldId="389"/>
            <ac:cxnSpMk id="34" creationId="{D8A39D2C-95FA-08F6-1C46-BF6EC79F8BEB}"/>
          </ac:cxnSpMkLst>
        </pc:cxnChg>
        <pc:cxnChg chg="del">
          <ac:chgData name="Paul Johnson" userId="334c478b-4f3a-4390-b606-a401a512c65f" providerId="ADAL" clId="{68A67D08-ABBF-4B0D-8D6C-9A68C3C90071}" dt="2025-12-22T17:29:21.994" v="785" actId="478"/>
          <ac:cxnSpMkLst>
            <pc:docMk/>
            <pc:sldMk cId="1440871986" sldId="389"/>
            <ac:cxnSpMk id="35" creationId="{6B2448BE-3DBE-DBC3-FCD0-D26E51A5EE3C}"/>
          </ac:cxnSpMkLst>
        </pc:cxnChg>
      </pc:sldChg>
      <pc:sldChg chg="addSp delSp modSp mod">
        <pc:chgData name="Paul Johnson" userId="334c478b-4f3a-4390-b606-a401a512c65f" providerId="ADAL" clId="{68A67D08-ABBF-4B0D-8D6C-9A68C3C90071}" dt="2025-12-23T15:36:40.060" v="3556" actId="6549"/>
        <pc:sldMkLst>
          <pc:docMk/>
          <pc:sldMk cId="2249372667" sldId="409"/>
        </pc:sldMkLst>
        <pc:spChg chg="add mod">
          <ac:chgData name="Paul Johnson" userId="334c478b-4f3a-4390-b606-a401a512c65f" providerId="ADAL" clId="{68A67D08-ABBF-4B0D-8D6C-9A68C3C90071}" dt="2025-12-23T15:36:40.060" v="3556" actId="6549"/>
          <ac:spMkLst>
            <pc:docMk/>
            <pc:sldMk cId="2249372667" sldId="409"/>
            <ac:spMk id="2" creationId="{DA429B9A-ADB3-A6D2-F6C1-BF6DD5BF96A6}"/>
          </ac:spMkLst>
        </pc:spChg>
        <pc:spChg chg="mod">
          <ac:chgData name="Paul Johnson" userId="334c478b-4f3a-4390-b606-a401a512c65f" providerId="ADAL" clId="{68A67D08-ABBF-4B0D-8D6C-9A68C3C90071}" dt="2025-12-22T18:24:35.045" v="1014" actId="20577"/>
          <ac:spMkLst>
            <pc:docMk/>
            <pc:sldMk cId="2249372667" sldId="409"/>
            <ac:spMk id="3" creationId="{9C37279A-330D-886F-340D-494A5005E5FC}"/>
          </ac:spMkLst>
        </pc:spChg>
        <pc:spChg chg="del mod">
          <ac:chgData name="Paul Johnson" userId="334c478b-4f3a-4390-b606-a401a512c65f" providerId="ADAL" clId="{68A67D08-ABBF-4B0D-8D6C-9A68C3C90071}" dt="2025-12-22T18:28:45.084" v="1164" actId="478"/>
          <ac:spMkLst>
            <pc:docMk/>
            <pc:sldMk cId="2249372667" sldId="409"/>
            <ac:spMk id="14" creationId="{3E7AFEDF-F027-A005-B55B-1A5D3E199B34}"/>
          </ac:spMkLst>
        </pc:spChg>
        <pc:picChg chg="add del mod">
          <ac:chgData name="Paul Johnson" userId="334c478b-4f3a-4390-b606-a401a512c65f" providerId="ADAL" clId="{68A67D08-ABBF-4B0D-8D6C-9A68C3C90071}" dt="2025-12-22T16:00:09.741" v="670" actId="22"/>
          <ac:picMkLst>
            <pc:docMk/>
            <pc:sldMk cId="2249372667" sldId="409"/>
            <ac:picMk id="7" creationId="{D6FF10F7-B34B-2FE2-651D-0B14E028D5A2}"/>
          </ac:picMkLst>
        </pc:picChg>
        <pc:picChg chg="add del">
          <ac:chgData name="Paul Johnson" userId="334c478b-4f3a-4390-b606-a401a512c65f" providerId="ADAL" clId="{68A67D08-ABBF-4B0D-8D6C-9A68C3C90071}" dt="2025-12-22T18:24:50.780" v="1015" actId="478"/>
          <ac:picMkLst>
            <pc:docMk/>
            <pc:sldMk cId="2249372667" sldId="409"/>
            <ac:picMk id="8" creationId="{504FC562-EEB4-113B-1688-6FC1FB653DB8}"/>
          </ac:picMkLst>
        </pc:picChg>
        <pc:picChg chg="add del mod">
          <ac:chgData name="Paul Johnson" userId="334c478b-4f3a-4390-b606-a401a512c65f" providerId="ADAL" clId="{68A67D08-ABBF-4B0D-8D6C-9A68C3C90071}" dt="2025-12-22T18:19:18.178" v="923" actId="478"/>
          <ac:picMkLst>
            <pc:docMk/>
            <pc:sldMk cId="2249372667" sldId="409"/>
            <ac:picMk id="9" creationId="{62F27969-5EDF-4698-F733-AD124C1F8D09}"/>
          </ac:picMkLst>
        </pc:picChg>
        <pc:picChg chg="del mod">
          <ac:chgData name="Paul Johnson" userId="334c478b-4f3a-4390-b606-a401a512c65f" providerId="ADAL" clId="{68A67D08-ABBF-4B0D-8D6C-9A68C3C90071}" dt="2025-12-22T16:13:28.052" v="672" actId="478"/>
          <ac:picMkLst>
            <pc:docMk/>
            <pc:sldMk cId="2249372667" sldId="409"/>
            <ac:picMk id="10" creationId="{F0C6AF12-ABEB-86C6-DFDE-5352D73BB360}"/>
          </ac:picMkLst>
        </pc:picChg>
        <pc:picChg chg="del">
          <ac:chgData name="Paul Johnson" userId="334c478b-4f3a-4390-b606-a401a512c65f" providerId="ADAL" clId="{68A67D08-ABBF-4B0D-8D6C-9A68C3C90071}" dt="2025-12-22T18:18:09.107" v="916" actId="478"/>
          <ac:picMkLst>
            <pc:docMk/>
            <pc:sldMk cId="2249372667" sldId="409"/>
            <ac:picMk id="12" creationId="{76AB02F2-7A47-041E-7D67-528D94835509}"/>
          </ac:picMkLst>
        </pc:picChg>
        <pc:picChg chg="del">
          <ac:chgData name="Paul Johnson" userId="334c478b-4f3a-4390-b606-a401a512c65f" providerId="ADAL" clId="{68A67D08-ABBF-4B0D-8D6C-9A68C3C90071}" dt="2025-12-22T18:24:54.083" v="1016" actId="478"/>
          <ac:picMkLst>
            <pc:docMk/>
            <pc:sldMk cId="2249372667" sldId="409"/>
            <ac:picMk id="13" creationId="{5F7A5FE0-ADAD-15F9-6A66-B9B9D3ABE00A}"/>
          </ac:picMkLst>
        </pc:picChg>
        <pc:picChg chg="add del mod">
          <ac:chgData name="Paul Johnson" userId="334c478b-4f3a-4390-b606-a401a512c65f" providerId="ADAL" clId="{68A67D08-ABBF-4B0D-8D6C-9A68C3C90071}" dt="2025-12-22T18:19:37.994" v="929" actId="478"/>
          <ac:picMkLst>
            <pc:docMk/>
            <pc:sldMk cId="2249372667" sldId="409"/>
            <ac:picMk id="19" creationId="{F4BF92E1-2BB6-0BD3-DB03-E0405D3FE95C}"/>
          </ac:picMkLst>
        </pc:picChg>
        <pc:picChg chg="add mod">
          <ac:chgData name="Paul Johnson" userId="334c478b-4f3a-4390-b606-a401a512c65f" providerId="ADAL" clId="{68A67D08-ABBF-4B0D-8D6C-9A68C3C90071}" dt="2025-12-22T18:29:23.105" v="1175" actId="1076"/>
          <ac:picMkLst>
            <pc:docMk/>
            <pc:sldMk cId="2249372667" sldId="409"/>
            <ac:picMk id="20" creationId="{7980093B-0971-5703-9547-62ADADB04E64}"/>
          </ac:picMkLst>
        </pc:picChg>
        <pc:picChg chg="add mod">
          <ac:chgData name="Paul Johnson" userId="334c478b-4f3a-4390-b606-a401a512c65f" providerId="ADAL" clId="{68A67D08-ABBF-4B0D-8D6C-9A68C3C90071}" dt="2025-12-22T18:29:25.876" v="1176" actId="1076"/>
          <ac:picMkLst>
            <pc:docMk/>
            <pc:sldMk cId="2249372667" sldId="409"/>
            <ac:picMk id="21" creationId="{0C69D3B5-061C-4685-8CEA-91D31F33BA8E}"/>
          </ac:picMkLst>
        </pc:picChg>
        <pc:cxnChg chg="add del mod">
          <ac:chgData name="Paul Johnson" userId="334c478b-4f3a-4390-b606-a401a512c65f" providerId="ADAL" clId="{68A67D08-ABBF-4B0D-8D6C-9A68C3C90071}" dt="2025-12-22T16:13:33.036" v="674" actId="478"/>
          <ac:cxnSpMkLst>
            <pc:docMk/>
            <pc:sldMk cId="2249372667" sldId="409"/>
            <ac:cxnSpMk id="4" creationId="{3B8B1046-2348-2038-7749-BD138630F68A}"/>
          </ac:cxnSpMkLst>
        </pc:cxnChg>
        <pc:cxnChg chg="add del mod">
          <ac:chgData name="Paul Johnson" userId="334c478b-4f3a-4390-b606-a401a512c65f" providerId="ADAL" clId="{68A67D08-ABBF-4B0D-8D6C-9A68C3C90071}" dt="2025-12-22T16:13:31.439" v="673" actId="478"/>
          <ac:cxnSpMkLst>
            <pc:docMk/>
            <pc:sldMk cId="2249372667" sldId="409"/>
            <ac:cxnSpMk id="5" creationId="{27D99B23-FEF7-F191-C269-6D62BBCD1BFE}"/>
          </ac:cxnSpMkLst>
        </pc:cxnChg>
        <pc:cxnChg chg="add del mod">
          <ac:chgData name="Paul Johnson" userId="334c478b-4f3a-4390-b606-a401a512c65f" providerId="ADAL" clId="{68A67D08-ABBF-4B0D-8D6C-9A68C3C90071}" dt="2025-12-22T18:19:28.957" v="926" actId="478"/>
          <ac:cxnSpMkLst>
            <pc:docMk/>
            <pc:sldMk cId="2249372667" sldId="409"/>
            <ac:cxnSpMk id="15" creationId="{7B8F29DB-8F7C-BBAE-8796-EAB637DE5C68}"/>
          </ac:cxnSpMkLst>
        </pc:cxnChg>
        <pc:cxnChg chg="add del mod">
          <ac:chgData name="Paul Johnson" userId="334c478b-4f3a-4390-b606-a401a512c65f" providerId="ADAL" clId="{68A67D08-ABBF-4B0D-8D6C-9A68C3C90071}" dt="2025-12-22T18:19:27.556" v="925" actId="478"/>
          <ac:cxnSpMkLst>
            <pc:docMk/>
            <pc:sldMk cId="2249372667" sldId="409"/>
            <ac:cxnSpMk id="16" creationId="{7F13F515-C88F-6712-3245-0FFC69EFCC36}"/>
          </ac:cxnSpMkLst>
        </pc:cxnChg>
        <pc:cxnChg chg="add mod">
          <ac:chgData name="Paul Johnson" userId="334c478b-4f3a-4390-b606-a401a512c65f" providerId="ADAL" clId="{68A67D08-ABBF-4B0D-8D6C-9A68C3C90071}" dt="2025-12-22T16:15:49.549" v="693"/>
          <ac:cxnSpMkLst>
            <pc:docMk/>
            <pc:sldMk cId="2249372667" sldId="409"/>
            <ac:cxnSpMk id="17" creationId="{5E0D49B4-7788-D292-E0B3-9528DCF0415C}"/>
          </ac:cxnSpMkLst>
        </pc:cxnChg>
        <pc:cxnChg chg="add del mod">
          <ac:chgData name="Paul Johnson" userId="334c478b-4f3a-4390-b606-a401a512c65f" providerId="ADAL" clId="{68A67D08-ABBF-4B0D-8D6C-9A68C3C90071}" dt="2025-12-22T18:19:30.073" v="927" actId="478"/>
          <ac:cxnSpMkLst>
            <pc:docMk/>
            <pc:sldMk cId="2249372667" sldId="409"/>
            <ac:cxnSpMk id="18" creationId="{2C9F05B2-58FD-1550-3538-48582EB067D8}"/>
          </ac:cxnSpMkLst>
        </pc:cxnChg>
      </pc:sldChg>
      <pc:sldChg chg="delSp mod">
        <pc:chgData name="Paul Johnson" userId="334c478b-4f3a-4390-b606-a401a512c65f" providerId="ADAL" clId="{68A67D08-ABBF-4B0D-8D6C-9A68C3C90071}" dt="2025-12-22T23:15:18.535" v="3074" actId="478"/>
        <pc:sldMkLst>
          <pc:docMk/>
          <pc:sldMk cId="3853196678" sldId="411"/>
        </pc:sldMkLst>
        <pc:picChg chg="del">
          <ac:chgData name="Paul Johnson" userId="334c478b-4f3a-4390-b606-a401a512c65f" providerId="ADAL" clId="{68A67D08-ABBF-4B0D-8D6C-9A68C3C90071}" dt="2025-12-22T23:15:18.535" v="3074" actId="478"/>
          <ac:picMkLst>
            <pc:docMk/>
            <pc:sldMk cId="3853196678" sldId="411"/>
            <ac:picMk id="5" creationId="{29216DEB-9341-A84C-599F-EB0746EB328C}"/>
          </ac:picMkLst>
        </pc:picChg>
      </pc:sldChg>
      <pc:sldChg chg="addSp delSp modSp mod">
        <pc:chgData name="Paul Johnson" userId="334c478b-4f3a-4390-b606-a401a512c65f" providerId="ADAL" clId="{68A67D08-ABBF-4B0D-8D6C-9A68C3C90071}" dt="2025-12-22T23:14:37.898" v="3073" actId="1076"/>
        <pc:sldMkLst>
          <pc:docMk/>
          <pc:sldMk cId="3876417232" sldId="412"/>
        </pc:sldMkLst>
        <pc:spChg chg="mod">
          <ac:chgData name="Paul Johnson" userId="334c478b-4f3a-4390-b606-a401a512c65f" providerId="ADAL" clId="{68A67D08-ABBF-4B0D-8D6C-9A68C3C90071}" dt="2025-12-22T23:08:34.192" v="3071" actId="1076"/>
          <ac:spMkLst>
            <pc:docMk/>
            <pc:sldMk cId="3876417232" sldId="412"/>
            <ac:spMk id="2" creationId="{1552E69B-D912-15D7-E0E1-232FB983B583}"/>
          </ac:spMkLst>
        </pc:spChg>
        <pc:spChg chg="mod">
          <ac:chgData name="Paul Johnson" userId="334c478b-4f3a-4390-b606-a401a512c65f" providerId="ADAL" clId="{68A67D08-ABBF-4B0D-8D6C-9A68C3C90071}" dt="2025-12-22T23:08:29.774" v="3070" actId="14100"/>
          <ac:spMkLst>
            <pc:docMk/>
            <pc:sldMk cId="3876417232" sldId="412"/>
            <ac:spMk id="4" creationId="{7652981B-5754-FAB1-325C-13CB86F179A7}"/>
          </ac:spMkLst>
        </pc:spChg>
        <pc:spChg chg="del">
          <ac:chgData name="Paul Johnson" userId="334c478b-4f3a-4390-b606-a401a512c65f" providerId="ADAL" clId="{68A67D08-ABBF-4B0D-8D6C-9A68C3C90071}" dt="2025-12-22T22:11:57.359" v="2625" actId="478"/>
          <ac:spMkLst>
            <pc:docMk/>
            <pc:sldMk cId="3876417232" sldId="412"/>
            <ac:spMk id="15" creationId="{2F11F530-49F7-5029-3251-DD0B1C7D921D}"/>
          </ac:spMkLst>
        </pc:spChg>
        <pc:spChg chg="add del mod">
          <ac:chgData name="Paul Johnson" userId="334c478b-4f3a-4390-b606-a401a512c65f" providerId="ADAL" clId="{68A67D08-ABBF-4B0D-8D6C-9A68C3C90071}" dt="2025-12-22T22:14:27.746" v="2640" actId="478"/>
          <ac:spMkLst>
            <pc:docMk/>
            <pc:sldMk cId="3876417232" sldId="412"/>
            <ac:spMk id="18" creationId="{D3D4C515-26A2-C298-E7B2-1998526E6C89}"/>
          </ac:spMkLst>
        </pc:spChg>
        <pc:spChg chg="add del mod">
          <ac:chgData name="Paul Johnson" userId="334c478b-4f3a-4390-b606-a401a512c65f" providerId="ADAL" clId="{68A67D08-ABBF-4B0D-8D6C-9A68C3C90071}" dt="2025-12-22T22:14:37.366" v="2645" actId="767"/>
          <ac:spMkLst>
            <pc:docMk/>
            <pc:sldMk cId="3876417232" sldId="412"/>
            <ac:spMk id="19" creationId="{DFB55B06-13A6-E150-C3C1-722355D967D3}"/>
          </ac:spMkLst>
        </pc:spChg>
        <pc:spChg chg="add del mod">
          <ac:chgData name="Paul Johnson" userId="334c478b-4f3a-4390-b606-a401a512c65f" providerId="ADAL" clId="{68A67D08-ABBF-4B0D-8D6C-9A68C3C90071}" dt="2025-12-22T22:38:13.865" v="2728" actId="21"/>
          <ac:spMkLst>
            <pc:docMk/>
            <pc:sldMk cId="3876417232" sldId="412"/>
            <ac:spMk id="20" creationId="{189CD4CF-7657-0EEF-9429-95DEE19E933F}"/>
          </ac:spMkLst>
        </pc:spChg>
        <pc:spChg chg="add del mod">
          <ac:chgData name="Paul Johnson" userId="334c478b-4f3a-4390-b606-a401a512c65f" providerId="ADAL" clId="{68A67D08-ABBF-4B0D-8D6C-9A68C3C90071}" dt="2025-12-22T22:41:56.109" v="2732" actId="478"/>
          <ac:spMkLst>
            <pc:docMk/>
            <pc:sldMk cId="3876417232" sldId="412"/>
            <ac:spMk id="22" creationId="{299A2B11-1FFB-33E4-3D20-36C3DBEE4D67}"/>
          </ac:spMkLst>
        </pc:spChg>
        <pc:spChg chg="add mod">
          <ac:chgData name="Paul Johnson" userId="334c478b-4f3a-4390-b606-a401a512c65f" providerId="ADAL" clId="{68A67D08-ABBF-4B0D-8D6C-9A68C3C90071}" dt="2025-12-22T22:48:15.327" v="2797" actId="1076"/>
          <ac:spMkLst>
            <pc:docMk/>
            <pc:sldMk cId="3876417232" sldId="412"/>
            <ac:spMk id="26" creationId="{B5B3FCF1-6ABD-E725-70FC-4C1D9772FA36}"/>
          </ac:spMkLst>
        </pc:spChg>
        <pc:spChg chg="add mod">
          <ac:chgData name="Paul Johnson" userId="334c478b-4f3a-4390-b606-a401a512c65f" providerId="ADAL" clId="{68A67D08-ABBF-4B0D-8D6C-9A68C3C90071}" dt="2025-12-22T23:05:56.067" v="3049" actId="1076"/>
          <ac:spMkLst>
            <pc:docMk/>
            <pc:sldMk cId="3876417232" sldId="412"/>
            <ac:spMk id="33" creationId="{E4E912E0-4075-0704-924B-209F3718DE3F}"/>
          </ac:spMkLst>
        </pc:spChg>
        <pc:spChg chg="add mod">
          <ac:chgData name="Paul Johnson" userId="334c478b-4f3a-4390-b606-a401a512c65f" providerId="ADAL" clId="{68A67D08-ABBF-4B0D-8D6C-9A68C3C90071}" dt="2025-12-22T23:04:45.642" v="3040" actId="1076"/>
          <ac:spMkLst>
            <pc:docMk/>
            <pc:sldMk cId="3876417232" sldId="412"/>
            <ac:spMk id="36" creationId="{8601843E-3B3A-BF7C-129C-4ED6DD2BF8D4}"/>
          </ac:spMkLst>
        </pc:spChg>
        <pc:spChg chg="mod">
          <ac:chgData name="Paul Johnson" userId="334c478b-4f3a-4390-b606-a401a512c65f" providerId="ADAL" clId="{68A67D08-ABBF-4B0D-8D6C-9A68C3C90071}" dt="2025-12-22T22:48:04.562" v="2796" actId="1076"/>
          <ac:spMkLst>
            <pc:docMk/>
            <pc:sldMk cId="3876417232" sldId="412"/>
            <ac:spMk id="38" creationId="{447279B8-B5A2-CFA5-6A51-F50822B3FB07}"/>
          </ac:spMkLst>
        </pc:spChg>
        <pc:spChg chg="add mod">
          <ac:chgData name="Paul Johnson" userId="334c478b-4f3a-4390-b606-a401a512c65f" providerId="ADAL" clId="{68A67D08-ABBF-4B0D-8D6C-9A68C3C90071}" dt="2025-12-22T23:05:05.567" v="3045" actId="1076"/>
          <ac:spMkLst>
            <pc:docMk/>
            <pc:sldMk cId="3876417232" sldId="412"/>
            <ac:spMk id="39" creationId="{1ACCE248-D5A3-FF99-A752-259C67FDD553}"/>
          </ac:spMkLst>
        </pc:spChg>
        <pc:spChg chg="add mod">
          <ac:chgData name="Paul Johnson" userId="334c478b-4f3a-4390-b606-a401a512c65f" providerId="ADAL" clId="{68A67D08-ABBF-4B0D-8D6C-9A68C3C90071}" dt="2025-12-22T23:14:37.898" v="3073" actId="1076"/>
          <ac:spMkLst>
            <pc:docMk/>
            <pc:sldMk cId="3876417232" sldId="412"/>
            <ac:spMk id="42" creationId="{21D1F477-A77D-B394-38B9-82041C41DCF6}"/>
          </ac:spMkLst>
        </pc:spChg>
        <pc:spChg chg="del">
          <ac:chgData name="Paul Johnson" userId="334c478b-4f3a-4390-b606-a401a512c65f" providerId="ADAL" clId="{68A67D08-ABBF-4B0D-8D6C-9A68C3C90071}" dt="2025-12-22T22:20:58.634" v="2658" actId="478"/>
          <ac:spMkLst>
            <pc:docMk/>
            <pc:sldMk cId="3876417232" sldId="412"/>
            <ac:spMk id="45" creationId="{C728A2C5-5A48-F547-552D-5587640D43B3}"/>
          </ac:spMkLst>
        </pc:spChg>
        <pc:spChg chg="del">
          <ac:chgData name="Paul Johnson" userId="334c478b-4f3a-4390-b606-a401a512c65f" providerId="ADAL" clId="{68A67D08-ABBF-4B0D-8D6C-9A68C3C90071}" dt="2025-12-22T22:21:02.788" v="2661" actId="478"/>
          <ac:spMkLst>
            <pc:docMk/>
            <pc:sldMk cId="3876417232" sldId="412"/>
            <ac:spMk id="46" creationId="{5B903866-C820-1BAB-7380-9D36BF0E61AE}"/>
          </ac:spMkLst>
        </pc:spChg>
        <pc:spChg chg="del">
          <ac:chgData name="Paul Johnson" userId="334c478b-4f3a-4390-b606-a401a512c65f" providerId="ADAL" clId="{68A67D08-ABBF-4B0D-8D6C-9A68C3C90071}" dt="2025-12-22T22:21:05.047" v="2663" actId="478"/>
          <ac:spMkLst>
            <pc:docMk/>
            <pc:sldMk cId="3876417232" sldId="412"/>
            <ac:spMk id="47" creationId="{DE4E0BC6-69F7-A31A-77EB-2C18563A43C7}"/>
          </ac:spMkLst>
        </pc:spChg>
        <pc:spChg chg="del">
          <ac:chgData name="Paul Johnson" userId="334c478b-4f3a-4390-b606-a401a512c65f" providerId="ADAL" clId="{68A67D08-ABBF-4B0D-8D6C-9A68C3C90071}" dt="2025-12-22T22:21:00.151" v="2659" actId="478"/>
          <ac:spMkLst>
            <pc:docMk/>
            <pc:sldMk cId="3876417232" sldId="412"/>
            <ac:spMk id="48" creationId="{AFB6AE55-CA23-BC11-EBE0-E10D2E51C3FD}"/>
          </ac:spMkLst>
        </pc:spChg>
        <pc:spChg chg="del">
          <ac:chgData name="Paul Johnson" userId="334c478b-4f3a-4390-b606-a401a512c65f" providerId="ADAL" clId="{68A67D08-ABBF-4B0D-8D6C-9A68C3C90071}" dt="2025-12-22T22:21:01.431" v="2660" actId="478"/>
          <ac:spMkLst>
            <pc:docMk/>
            <pc:sldMk cId="3876417232" sldId="412"/>
            <ac:spMk id="49" creationId="{1111D8A8-683E-2BD2-7DE1-3E8FC39B2BD8}"/>
          </ac:spMkLst>
        </pc:spChg>
        <pc:spChg chg="del">
          <ac:chgData name="Paul Johnson" userId="334c478b-4f3a-4390-b606-a401a512c65f" providerId="ADAL" clId="{68A67D08-ABBF-4B0D-8D6C-9A68C3C90071}" dt="2025-12-22T22:21:03.767" v="2662" actId="478"/>
          <ac:spMkLst>
            <pc:docMk/>
            <pc:sldMk cId="3876417232" sldId="412"/>
            <ac:spMk id="50" creationId="{310836A6-DE92-1DFF-606A-E7CD3F3966EC}"/>
          </ac:spMkLst>
        </pc:spChg>
        <pc:spChg chg="del">
          <ac:chgData name="Paul Johnson" userId="334c478b-4f3a-4390-b606-a401a512c65f" providerId="ADAL" clId="{68A67D08-ABBF-4B0D-8D6C-9A68C3C90071}" dt="2025-12-22T22:12:34.584" v="2637" actId="478"/>
          <ac:spMkLst>
            <pc:docMk/>
            <pc:sldMk cId="3876417232" sldId="412"/>
            <ac:spMk id="57" creationId="{67974809-9D3C-3F21-39AF-29AAF26BFA4E}"/>
          </ac:spMkLst>
        </pc:spChg>
        <pc:graphicFrameChg chg="add mod">
          <ac:chgData name="Paul Johnson" userId="334c478b-4f3a-4390-b606-a401a512c65f" providerId="ADAL" clId="{68A67D08-ABBF-4B0D-8D6C-9A68C3C90071}" dt="2025-12-22T22:12:02.199" v="2628"/>
          <ac:graphicFrameMkLst>
            <pc:docMk/>
            <pc:sldMk cId="3876417232" sldId="412"/>
            <ac:graphicFrameMk id="13" creationId="{B66DA89B-275C-C086-9BAD-A8F3FC62C96A}"/>
          </ac:graphicFrameMkLst>
        </pc:graphicFrameChg>
        <pc:graphicFrameChg chg="add mod">
          <ac:chgData name="Paul Johnson" userId="334c478b-4f3a-4390-b606-a401a512c65f" providerId="ADAL" clId="{68A67D08-ABBF-4B0D-8D6C-9A68C3C90071}" dt="2025-12-22T22:42:00.247" v="2735"/>
          <ac:graphicFrameMkLst>
            <pc:docMk/>
            <pc:sldMk cId="3876417232" sldId="412"/>
            <ac:graphicFrameMk id="23" creationId="{B66DA89B-275C-C086-9BAD-A8F3FC62C96A}"/>
          </ac:graphicFrameMkLst>
        </pc:graphicFrameChg>
        <pc:graphicFrameChg chg="add mod">
          <ac:chgData name="Paul Johnson" userId="334c478b-4f3a-4390-b606-a401a512c65f" providerId="ADAL" clId="{68A67D08-ABBF-4B0D-8D6C-9A68C3C90071}" dt="2025-12-22T22:47:23.331" v="2791"/>
          <ac:graphicFrameMkLst>
            <pc:docMk/>
            <pc:sldMk cId="3876417232" sldId="412"/>
            <ac:graphicFrameMk id="28" creationId="{72FCD6FB-228C-AA52-83E3-4E0CEF28EC12}"/>
          </ac:graphicFrameMkLst>
        </pc:graphicFrameChg>
        <pc:picChg chg="del">
          <ac:chgData name="Paul Johnson" userId="334c478b-4f3a-4390-b606-a401a512c65f" providerId="ADAL" clId="{68A67D08-ABBF-4B0D-8D6C-9A68C3C90071}" dt="2025-12-22T22:12:22.883" v="2631" actId="478"/>
          <ac:picMkLst>
            <pc:docMk/>
            <pc:sldMk cId="3876417232" sldId="412"/>
            <ac:picMk id="3" creationId="{6E8E5CAC-ACCB-E8C8-61DB-CB73C132734D}"/>
          </ac:picMkLst>
        </pc:picChg>
        <pc:picChg chg="add del mod">
          <ac:chgData name="Paul Johnson" userId="334c478b-4f3a-4390-b606-a401a512c65f" providerId="ADAL" clId="{68A67D08-ABBF-4B0D-8D6C-9A68C3C90071}" dt="2025-12-22T20:23:14.740" v="2618" actId="478"/>
          <ac:picMkLst>
            <pc:docMk/>
            <pc:sldMk cId="3876417232" sldId="412"/>
            <ac:picMk id="5" creationId="{8EFBD6CE-17E6-0330-57AE-31E4E7957991}"/>
          </ac:picMkLst>
        </pc:picChg>
        <pc:picChg chg="del">
          <ac:chgData name="Paul Johnson" userId="334c478b-4f3a-4390-b606-a401a512c65f" providerId="ADAL" clId="{68A67D08-ABBF-4B0D-8D6C-9A68C3C90071}" dt="2025-12-22T22:15:55.204" v="2649" actId="478"/>
          <ac:picMkLst>
            <pc:docMk/>
            <pc:sldMk cId="3876417232" sldId="412"/>
            <ac:picMk id="7" creationId="{4D908DBB-FDB8-746F-B2C0-93B7CDD7827B}"/>
          </ac:picMkLst>
        </pc:picChg>
        <pc:picChg chg="add del mod">
          <ac:chgData name="Paul Johnson" userId="334c478b-4f3a-4390-b606-a401a512c65f" providerId="ADAL" clId="{68A67D08-ABBF-4B0D-8D6C-9A68C3C90071}" dt="2025-12-22T20:23:30.329" v="2622" actId="478"/>
          <ac:picMkLst>
            <pc:docMk/>
            <pc:sldMk cId="3876417232" sldId="412"/>
            <ac:picMk id="8" creationId="{FE993461-A23D-5345-BBF8-0D6A3398988D}"/>
          </ac:picMkLst>
        </pc:picChg>
        <pc:picChg chg="del">
          <ac:chgData name="Paul Johnson" userId="334c478b-4f3a-4390-b606-a401a512c65f" providerId="ADAL" clId="{68A67D08-ABBF-4B0D-8D6C-9A68C3C90071}" dt="2025-12-22T18:53:49.147" v="2152" actId="478"/>
          <ac:picMkLst>
            <pc:docMk/>
            <pc:sldMk cId="3876417232" sldId="412"/>
            <ac:picMk id="9" creationId="{4235048B-207C-B3B5-E0F3-36FF03B15B4A}"/>
          </ac:picMkLst>
        </pc:picChg>
        <pc:picChg chg="del">
          <ac:chgData name="Paul Johnson" userId="334c478b-4f3a-4390-b606-a401a512c65f" providerId="ADAL" clId="{68A67D08-ABBF-4B0D-8D6C-9A68C3C90071}" dt="2025-12-22T20:23:17.209" v="2619" actId="478"/>
          <ac:picMkLst>
            <pc:docMk/>
            <pc:sldMk cId="3876417232" sldId="412"/>
            <ac:picMk id="10" creationId="{2D71B63B-572D-D398-B91C-DAC718E618CB}"/>
          </ac:picMkLst>
        </pc:picChg>
        <pc:picChg chg="del">
          <ac:chgData name="Paul Johnson" userId="334c478b-4f3a-4390-b606-a401a512c65f" providerId="ADAL" clId="{68A67D08-ABBF-4B0D-8D6C-9A68C3C90071}" dt="2025-12-22T22:11:52.079" v="2623" actId="478"/>
          <ac:picMkLst>
            <pc:docMk/>
            <pc:sldMk cId="3876417232" sldId="412"/>
            <ac:picMk id="12" creationId="{650D00C2-834C-D69C-F3BD-2E2B1673ED38}"/>
          </ac:picMkLst>
        </pc:picChg>
        <pc:picChg chg="del">
          <ac:chgData name="Paul Johnson" userId="334c478b-4f3a-4390-b606-a401a512c65f" providerId="ADAL" clId="{68A67D08-ABBF-4B0D-8D6C-9A68C3C90071}" dt="2025-12-22T22:11:54.723" v="2624" actId="478"/>
          <ac:picMkLst>
            <pc:docMk/>
            <pc:sldMk cId="3876417232" sldId="412"/>
            <ac:picMk id="16" creationId="{C4DE5C57-FE0C-77C9-63F5-997694242ABF}"/>
          </ac:picMkLst>
        </pc:picChg>
        <pc:picChg chg="add del mod">
          <ac:chgData name="Paul Johnson" userId="334c478b-4f3a-4390-b606-a401a512c65f" providerId="ADAL" clId="{68A67D08-ABBF-4B0D-8D6C-9A68C3C90071}" dt="2025-12-22T22:37:47.564" v="2722" actId="478"/>
          <ac:picMkLst>
            <pc:docMk/>
            <pc:sldMk cId="3876417232" sldId="412"/>
            <ac:picMk id="17" creationId="{6F066EA7-F13C-3151-6DA1-61F47A4F100E}"/>
          </ac:picMkLst>
        </pc:picChg>
        <pc:picChg chg="add del mod">
          <ac:chgData name="Paul Johnson" userId="334c478b-4f3a-4390-b606-a401a512c65f" providerId="ADAL" clId="{68A67D08-ABBF-4B0D-8D6C-9A68C3C90071}" dt="2025-12-22T22:41:25.860" v="2731" actId="478"/>
          <ac:picMkLst>
            <pc:docMk/>
            <pc:sldMk cId="3876417232" sldId="412"/>
            <ac:picMk id="21" creationId="{58F08946-EF61-0B4E-3E4A-636589711994}"/>
          </ac:picMkLst>
        </pc:picChg>
        <pc:picChg chg="add mod">
          <ac:chgData name="Paul Johnson" userId="334c478b-4f3a-4390-b606-a401a512c65f" providerId="ADAL" clId="{68A67D08-ABBF-4B0D-8D6C-9A68C3C90071}" dt="2025-12-22T23:05:27.238" v="3046" actId="14100"/>
          <ac:picMkLst>
            <pc:docMk/>
            <pc:sldMk cId="3876417232" sldId="412"/>
            <ac:picMk id="25" creationId="{61DA6838-10D8-0DAD-844E-633848FD0519}"/>
          </ac:picMkLst>
        </pc:picChg>
        <pc:picChg chg="add del mod">
          <ac:chgData name="Paul Johnson" userId="334c478b-4f3a-4390-b606-a401a512c65f" providerId="ADAL" clId="{68A67D08-ABBF-4B0D-8D6C-9A68C3C90071}" dt="2025-12-22T22:47:18.720" v="2788" actId="478"/>
          <ac:picMkLst>
            <pc:docMk/>
            <pc:sldMk cId="3876417232" sldId="412"/>
            <ac:picMk id="27" creationId="{CB25E098-A85D-EC57-617B-9E548CB8122B}"/>
          </ac:picMkLst>
        </pc:picChg>
        <pc:picChg chg="add mod">
          <ac:chgData name="Paul Johnson" userId="334c478b-4f3a-4390-b606-a401a512c65f" providerId="ADAL" clId="{68A67D08-ABBF-4B0D-8D6C-9A68C3C90071}" dt="2025-12-22T23:14:07.880" v="3072" actId="1076"/>
          <ac:picMkLst>
            <pc:docMk/>
            <pc:sldMk cId="3876417232" sldId="412"/>
            <ac:picMk id="29" creationId="{350ED413-DA40-1ADA-1F46-732AD14334B5}"/>
          </ac:picMkLst>
        </pc:picChg>
        <pc:picChg chg="add del mod">
          <ac:chgData name="Paul Johnson" userId="334c478b-4f3a-4390-b606-a401a512c65f" providerId="ADAL" clId="{68A67D08-ABBF-4B0D-8D6C-9A68C3C90071}" dt="2025-12-22T22:51:48.001" v="2800" actId="478"/>
          <ac:picMkLst>
            <pc:docMk/>
            <pc:sldMk cId="3876417232" sldId="412"/>
            <ac:picMk id="31" creationId="{38434C5B-C644-6073-34AB-33E2C257685E}"/>
          </ac:picMkLst>
        </pc:picChg>
        <pc:picChg chg="add mod">
          <ac:chgData name="Paul Johnson" userId="334c478b-4f3a-4390-b606-a401a512c65f" providerId="ADAL" clId="{68A67D08-ABBF-4B0D-8D6C-9A68C3C90071}" dt="2025-12-22T23:04:54.860" v="3042" actId="1076"/>
          <ac:picMkLst>
            <pc:docMk/>
            <pc:sldMk cId="3876417232" sldId="412"/>
            <ac:picMk id="32" creationId="{7B9071D8-DF41-A988-747C-FA88D686A9B0}"/>
          </ac:picMkLst>
        </pc:picChg>
        <pc:picChg chg="del">
          <ac:chgData name="Paul Johnson" userId="334c478b-4f3a-4390-b606-a401a512c65f" providerId="ADAL" clId="{68A67D08-ABBF-4B0D-8D6C-9A68C3C90071}" dt="2025-12-22T22:15:56.272" v="2650" actId="478"/>
          <ac:picMkLst>
            <pc:docMk/>
            <pc:sldMk cId="3876417232" sldId="412"/>
            <ac:picMk id="35" creationId="{9765133E-E29D-DD5D-BB67-99D699544E2C}"/>
          </ac:picMkLst>
        </pc:picChg>
        <pc:picChg chg="del">
          <ac:chgData name="Paul Johnson" userId="334c478b-4f3a-4390-b606-a401a512c65f" providerId="ADAL" clId="{68A67D08-ABBF-4B0D-8D6C-9A68C3C90071}" dt="2025-12-22T22:20:55.535" v="2655" actId="478"/>
          <ac:picMkLst>
            <pc:docMk/>
            <pc:sldMk cId="3876417232" sldId="412"/>
            <ac:picMk id="37" creationId="{CCB2D522-3E01-17E7-BAEB-A6C1372A2FD2}"/>
          </ac:picMkLst>
        </pc:picChg>
        <pc:picChg chg="del">
          <ac:chgData name="Paul Johnson" userId="334c478b-4f3a-4390-b606-a401a512c65f" providerId="ADAL" clId="{68A67D08-ABBF-4B0D-8D6C-9A68C3C90071}" dt="2025-12-22T22:20:57.145" v="2657" actId="478"/>
          <ac:picMkLst>
            <pc:docMk/>
            <pc:sldMk cId="3876417232" sldId="412"/>
            <ac:picMk id="40" creationId="{A10F080A-222E-1B9D-B842-BE577B2F3600}"/>
          </ac:picMkLst>
        </pc:picChg>
        <pc:picChg chg="del">
          <ac:chgData name="Paul Johnson" userId="334c478b-4f3a-4390-b606-a401a512c65f" providerId="ADAL" clId="{68A67D08-ABBF-4B0D-8D6C-9A68C3C90071}" dt="2025-12-22T22:20:56.510" v="2656" actId="478"/>
          <ac:picMkLst>
            <pc:docMk/>
            <pc:sldMk cId="3876417232" sldId="412"/>
            <ac:picMk id="41" creationId="{BA4DB1DF-6082-3773-52E1-F8A66AD28B72}"/>
          </ac:picMkLst>
        </pc:picChg>
        <pc:picChg chg="del">
          <ac:chgData name="Paul Johnson" userId="334c478b-4f3a-4390-b606-a401a512c65f" providerId="ADAL" clId="{68A67D08-ABBF-4B0D-8D6C-9A68C3C90071}" dt="2025-12-22T22:21:06.438" v="2664" actId="478"/>
          <ac:picMkLst>
            <pc:docMk/>
            <pc:sldMk cId="3876417232" sldId="412"/>
            <ac:picMk id="51" creationId="{9CBE94E6-3BB0-1317-F87A-2B3397E69665}"/>
          </ac:picMkLst>
        </pc:picChg>
        <pc:picChg chg="del">
          <ac:chgData name="Paul Johnson" userId="334c478b-4f3a-4390-b606-a401a512c65f" providerId="ADAL" clId="{68A67D08-ABBF-4B0D-8D6C-9A68C3C90071}" dt="2025-12-22T22:12:31.999" v="2635" actId="478"/>
          <ac:picMkLst>
            <pc:docMk/>
            <pc:sldMk cId="3876417232" sldId="412"/>
            <ac:picMk id="54" creationId="{C71F17A1-3C3F-7BD9-55DC-B963670124E4}"/>
          </ac:picMkLst>
        </pc:picChg>
        <pc:picChg chg="del">
          <ac:chgData name="Paul Johnson" userId="334c478b-4f3a-4390-b606-a401a512c65f" providerId="ADAL" clId="{68A67D08-ABBF-4B0D-8D6C-9A68C3C90071}" dt="2025-12-22T22:12:32.692" v="2636" actId="478"/>
          <ac:picMkLst>
            <pc:docMk/>
            <pc:sldMk cId="3876417232" sldId="412"/>
            <ac:picMk id="56" creationId="{6931BF57-7286-284A-3E8C-C20790C3D9D2}"/>
          </ac:picMkLst>
        </pc:picChg>
        <pc:cxnChg chg="del mod">
          <ac:chgData name="Paul Johnson" userId="334c478b-4f3a-4390-b606-a401a512c65f" providerId="ADAL" clId="{68A67D08-ABBF-4B0D-8D6C-9A68C3C90071}" dt="2025-12-22T22:12:25.884" v="2633" actId="478"/>
          <ac:cxnSpMkLst>
            <pc:docMk/>
            <pc:sldMk cId="3876417232" sldId="412"/>
            <ac:cxnSpMk id="6" creationId="{86829071-E36E-B0A1-C6F6-15964A82D7D9}"/>
          </ac:cxnSpMkLst>
        </pc:cxnChg>
        <pc:cxnChg chg="del">
          <ac:chgData name="Paul Johnson" userId="334c478b-4f3a-4390-b606-a401a512c65f" providerId="ADAL" clId="{68A67D08-ABBF-4B0D-8D6C-9A68C3C90071}" dt="2025-12-22T22:15:57.644" v="2651" actId="478"/>
          <ac:cxnSpMkLst>
            <pc:docMk/>
            <pc:sldMk cId="3876417232" sldId="412"/>
            <ac:cxnSpMk id="11" creationId="{F3ADB86B-81D8-12C8-C767-D19424F84E6F}"/>
          </ac:cxnSpMkLst>
        </pc:cxnChg>
        <pc:cxnChg chg="del">
          <ac:chgData name="Paul Johnson" userId="334c478b-4f3a-4390-b606-a401a512c65f" providerId="ADAL" clId="{68A67D08-ABBF-4B0D-8D6C-9A68C3C90071}" dt="2025-12-22T22:15:59.384" v="2653" actId="478"/>
          <ac:cxnSpMkLst>
            <pc:docMk/>
            <pc:sldMk cId="3876417232" sldId="412"/>
            <ac:cxnSpMk id="14" creationId="{C03B2AAF-F276-F85E-4B48-C0C0068AB9A1}"/>
          </ac:cxnSpMkLst>
        </pc:cxnChg>
        <pc:cxnChg chg="del">
          <ac:chgData name="Paul Johnson" userId="334c478b-4f3a-4390-b606-a401a512c65f" providerId="ADAL" clId="{68A67D08-ABBF-4B0D-8D6C-9A68C3C90071}" dt="2025-12-22T22:16:00.085" v="2654" actId="478"/>
          <ac:cxnSpMkLst>
            <pc:docMk/>
            <pc:sldMk cId="3876417232" sldId="412"/>
            <ac:cxnSpMk id="24" creationId="{493C29EA-ABA3-9DBF-44A1-E9B9EC64905B}"/>
          </ac:cxnSpMkLst>
        </pc:cxnChg>
        <pc:cxnChg chg="del">
          <ac:chgData name="Paul Johnson" userId="334c478b-4f3a-4390-b606-a401a512c65f" providerId="ADAL" clId="{68A67D08-ABBF-4B0D-8D6C-9A68C3C90071}" dt="2025-12-22T22:12:27.188" v="2634" actId="478"/>
          <ac:cxnSpMkLst>
            <pc:docMk/>
            <pc:sldMk cId="3876417232" sldId="412"/>
            <ac:cxnSpMk id="30" creationId="{FD37F2EE-517F-70EC-A863-0548E9ACFBE6}"/>
          </ac:cxnSpMkLst>
        </pc:cxnChg>
        <pc:cxnChg chg="del">
          <ac:chgData name="Paul Johnson" userId="334c478b-4f3a-4390-b606-a401a512c65f" providerId="ADAL" clId="{68A67D08-ABBF-4B0D-8D6C-9A68C3C90071}" dt="2025-12-22T22:15:58.452" v="2652" actId="478"/>
          <ac:cxnSpMkLst>
            <pc:docMk/>
            <pc:sldMk cId="3876417232" sldId="412"/>
            <ac:cxnSpMk id="34" creationId="{BB28D762-D2A3-AAE0-459C-B1ED41799036}"/>
          </ac:cxnSpMkLst>
        </pc:cxnChg>
      </pc:sldChg>
      <pc:sldChg chg="addSp modSp del mod">
        <pc:chgData name="Paul Johnson" userId="334c478b-4f3a-4390-b606-a401a512c65f" providerId="ADAL" clId="{68A67D08-ABBF-4B0D-8D6C-9A68C3C90071}" dt="2025-12-22T17:23:14.976" v="784" actId="47"/>
        <pc:sldMkLst>
          <pc:docMk/>
          <pc:sldMk cId="1025993272" sldId="413"/>
        </pc:sldMkLst>
        <pc:picChg chg="add mod">
          <ac:chgData name="Paul Johnson" userId="334c478b-4f3a-4390-b606-a401a512c65f" providerId="ADAL" clId="{68A67D08-ABBF-4B0D-8D6C-9A68C3C90071}" dt="2025-12-22T15:57:38.251" v="654" actId="1076"/>
          <ac:picMkLst>
            <pc:docMk/>
            <pc:sldMk cId="1025993272" sldId="413"/>
            <ac:picMk id="5" creationId="{5E164CCC-3753-1071-0C07-0DD06988C7D2}"/>
          </ac:picMkLst>
        </pc:picChg>
      </pc:sldChg>
      <pc:sldChg chg="addSp delSp modSp new mod modNotesTx">
        <pc:chgData name="Paul Johnson" userId="334c478b-4f3a-4390-b606-a401a512c65f" providerId="ADAL" clId="{68A67D08-ABBF-4B0D-8D6C-9A68C3C90071}" dt="2025-12-23T15:34:28.037" v="3439" actId="20577"/>
        <pc:sldMkLst>
          <pc:docMk/>
          <pc:sldMk cId="2319522850" sldId="419"/>
        </pc:sldMkLst>
        <pc:spChg chg="mod">
          <ac:chgData name="Paul Johnson" userId="334c478b-4f3a-4390-b606-a401a512c65f" providerId="ADAL" clId="{68A67D08-ABBF-4B0D-8D6C-9A68C3C90071}" dt="2025-12-22T15:58:24.473" v="657" actId="14100"/>
          <ac:spMkLst>
            <pc:docMk/>
            <pc:sldMk cId="2319522850" sldId="419"/>
            <ac:spMk id="2" creationId="{4EEF726D-3271-EDB7-336F-581E0811B03C}"/>
          </ac:spMkLst>
        </pc:spChg>
        <pc:spChg chg="mod">
          <ac:chgData name="Paul Johnson" userId="334c478b-4f3a-4390-b606-a401a512c65f" providerId="ADAL" clId="{68A67D08-ABBF-4B0D-8D6C-9A68C3C90071}" dt="2025-12-22T17:22:03.684" v="783" actId="15"/>
          <ac:spMkLst>
            <pc:docMk/>
            <pc:sldMk cId="2319522850" sldId="419"/>
            <ac:spMk id="3" creationId="{2338F542-3546-D749-0A00-2577F701275C}"/>
          </ac:spMkLst>
        </pc:spChg>
        <pc:spChg chg="add mod">
          <ac:chgData name="Paul Johnson" userId="334c478b-4f3a-4390-b606-a401a512c65f" providerId="ADAL" clId="{68A67D08-ABBF-4B0D-8D6C-9A68C3C90071}" dt="2025-12-22T16:40:53.989" v="756" actId="1037"/>
          <ac:spMkLst>
            <pc:docMk/>
            <pc:sldMk cId="2319522850" sldId="419"/>
            <ac:spMk id="21" creationId="{0FBE84DE-EF38-4DE2-7258-10DA7A260A51}"/>
          </ac:spMkLst>
        </pc:spChg>
        <pc:spChg chg="add mod">
          <ac:chgData name="Paul Johnson" userId="334c478b-4f3a-4390-b606-a401a512c65f" providerId="ADAL" clId="{68A67D08-ABBF-4B0D-8D6C-9A68C3C90071}" dt="2025-12-22T16:41:02.703" v="758" actId="1076"/>
          <ac:spMkLst>
            <pc:docMk/>
            <pc:sldMk cId="2319522850" sldId="419"/>
            <ac:spMk id="22" creationId="{A142C0B6-977A-4428-062E-E7C60A46B945}"/>
          </ac:spMkLst>
        </pc:spChg>
        <pc:spChg chg="add mod">
          <ac:chgData name="Paul Johnson" userId="334c478b-4f3a-4390-b606-a401a512c65f" providerId="ADAL" clId="{68A67D08-ABBF-4B0D-8D6C-9A68C3C90071}" dt="2025-12-22T16:44:59.193" v="763" actId="692"/>
          <ac:spMkLst>
            <pc:docMk/>
            <pc:sldMk cId="2319522850" sldId="419"/>
            <ac:spMk id="23" creationId="{A9E59CCF-41BA-F92E-5CD5-9C8B57E66BBF}"/>
          </ac:spMkLst>
        </pc:spChg>
        <pc:spChg chg="add del">
          <ac:chgData name="Paul Johnson" userId="334c478b-4f3a-4390-b606-a401a512c65f" providerId="ADAL" clId="{68A67D08-ABBF-4B0D-8D6C-9A68C3C90071}" dt="2025-12-22T16:45:20.586" v="765" actId="478"/>
          <ac:spMkLst>
            <pc:docMk/>
            <pc:sldMk cId="2319522850" sldId="419"/>
            <ac:spMk id="24" creationId="{367FC2C6-AB0D-C961-4284-174EC4F11000}"/>
          </ac:spMkLst>
        </pc:spChg>
        <pc:spChg chg="add mod">
          <ac:chgData name="Paul Johnson" userId="334c478b-4f3a-4390-b606-a401a512c65f" providerId="ADAL" clId="{68A67D08-ABBF-4B0D-8D6C-9A68C3C90071}" dt="2025-12-22T16:55:39.621" v="774" actId="14100"/>
          <ac:spMkLst>
            <pc:docMk/>
            <pc:sldMk cId="2319522850" sldId="419"/>
            <ac:spMk id="27" creationId="{03A31C14-2981-1FEE-565E-BAD93BE81767}"/>
          </ac:spMkLst>
        </pc:spChg>
        <pc:graphicFrameChg chg="add mod">
          <ac:chgData name="Paul Johnson" userId="334c478b-4f3a-4390-b606-a401a512c65f" providerId="ADAL" clId="{68A67D08-ABBF-4B0D-8D6C-9A68C3C90071}" dt="2025-12-22T15:39:37.121" v="498"/>
          <ac:graphicFrameMkLst>
            <pc:docMk/>
            <pc:sldMk cId="2319522850" sldId="419"/>
            <ac:graphicFrameMk id="6" creationId="{99B140B4-035D-8B15-A7C6-8391709F5744}"/>
          </ac:graphicFrameMkLst>
        </pc:graphicFrameChg>
        <pc:picChg chg="add del mod">
          <ac:chgData name="Paul Johnson" userId="334c478b-4f3a-4390-b606-a401a512c65f" providerId="ADAL" clId="{68A67D08-ABBF-4B0D-8D6C-9A68C3C90071}" dt="2025-12-22T15:39:26.710" v="489" actId="478"/>
          <ac:picMkLst>
            <pc:docMk/>
            <pc:sldMk cId="2319522850" sldId="419"/>
            <ac:picMk id="4" creationId="{8D6D6583-0598-6746-85B3-0F8A5F61D4E4}"/>
          </ac:picMkLst>
        </pc:picChg>
        <pc:picChg chg="add del mod">
          <ac:chgData name="Paul Johnson" userId="334c478b-4f3a-4390-b606-a401a512c65f" providerId="ADAL" clId="{68A67D08-ABBF-4B0D-8D6C-9A68C3C90071}" dt="2025-12-22T15:41:08.755" v="505" actId="478"/>
          <ac:picMkLst>
            <pc:docMk/>
            <pc:sldMk cId="2319522850" sldId="419"/>
            <ac:picMk id="5" creationId="{303D1845-34A3-0CC7-68EB-B07A2AE0D750}"/>
          </ac:picMkLst>
        </pc:picChg>
        <pc:picChg chg="add del mod">
          <ac:chgData name="Paul Johnson" userId="334c478b-4f3a-4390-b606-a401a512c65f" providerId="ADAL" clId="{68A67D08-ABBF-4B0D-8D6C-9A68C3C90071}" dt="2025-12-22T16:17:06.017" v="697" actId="1076"/>
          <ac:picMkLst>
            <pc:docMk/>
            <pc:sldMk cId="2319522850" sldId="419"/>
            <ac:picMk id="7" creationId="{D99DCA8E-0C0F-F36A-948A-5B047EA38D44}"/>
          </ac:picMkLst>
        </pc:picChg>
        <pc:picChg chg="add mod">
          <ac:chgData name="Paul Johnson" userId="334c478b-4f3a-4390-b606-a401a512c65f" providerId="ADAL" clId="{68A67D08-ABBF-4B0D-8D6C-9A68C3C90071}" dt="2025-12-22T16:36:02.125" v="718" actId="14100"/>
          <ac:picMkLst>
            <pc:docMk/>
            <pc:sldMk cId="2319522850" sldId="419"/>
            <ac:picMk id="8" creationId="{39C90042-7511-0561-BE4B-369929125DFD}"/>
          </ac:picMkLst>
        </pc:picChg>
        <pc:picChg chg="add mod">
          <ac:chgData name="Paul Johnson" userId="334c478b-4f3a-4390-b606-a401a512c65f" providerId="ADAL" clId="{68A67D08-ABBF-4B0D-8D6C-9A68C3C90071}" dt="2025-12-22T16:17:10.586" v="699" actId="1076"/>
          <ac:picMkLst>
            <pc:docMk/>
            <pc:sldMk cId="2319522850" sldId="419"/>
            <ac:picMk id="9" creationId="{4BA94853-DD73-E9E2-4C6B-AF0DF4D09680}"/>
          </ac:picMkLst>
        </pc:picChg>
        <pc:picChg chg="add mod">
          <ac:chgData name="Paul Johnson" userId="334c478b-4f3a-4390-b606-a401a512c65f" providerId="ADAL" clId="{68A67D08-ABBF-4B0D-8D6C-9A68C3C90071}" dt="2025-12-22T16:35:29.236" v="712" actId="1076"/>
          <ac:picMkLst>
            <pc:docMk/>
            <pc:sldMk cId="2319522850" sldId="419"/>
            <ac:picMk id="10" creationId="{C4AF1345-2A93-D91E-2A07-ABB1B8B35C8C}"/>
          </ac:picMkLst>
        </pc:picChg>
        <pc:picChg chg="add del mod">
          <ac:chgData name="Paul Johnson" userId="334c478b-4f3a-4390-b606-a401a512c65f" providerId="ADAL" clId="{68A67D08-ABBF-4B0D-8D6C-9A68C3C90071}" dt="2025-12-22T16:37:45.749" v="731" actId="478"/>
          <ac:picMkLst>
            <pc:docMk/>
            <pc:sldMk cId="2319522850" sldId="419"/>
            <ac:picMk id="11" creationId="{47D4E35D-7036-9004-B681-D4983C7B2FD5}"/>
          </ac:picMkLst>
        </pc:picChg>
        <pc:picChg chg="add mod">
          <ac:chgData name="Paul Johnson" userId="334c478b-4f3a-4390-b606-a401a512c65f" providerId="ADAL" clId="{68A67D08-ABBF-4B0D-8D6C-9A68C3C90071}" dt="2025-12-22T16:56:55.687" v="782" actId="1076"/>
          <ac:picMkLst>
            <pc:docMk/>
            <pc:sldMk cId="2319522850" sldId="419"/>
            <ac:picMk id="16" creationId="{029E8F58-3994-25DE-E30A-C1E633A93498}"/>
          </ac:picMkLst>
        </pc:picChg>
        <pc:cxnChg chg="add del mod">
          <ac:chgData name="Paul Johnson" userId="334c478b-4f3a-4390-b606-a401a512c65f" providerId="ADAL" clId="{68A67D08-ABBF-4B0D-8D6C-9A68C3C90071}" dt="2025-12-22T16:37:48.014" v="732" actId="478"/>
          <ac:cxnSpMkLst>
            <pc:docMk/>
            <pc:sldMk cId="2319522850" sldId="419"/>
            <ac:cxnSpMk id="13" creationId="{F855D5A8-D7CF-7F0A-8CD8-6196CBC26C50}"/>
          </ac:cxnSpMkLst>
        </pc:cxnChg>
        <pc:cxnChg chg="add del mod">
          <ac:chgData name="Paul Johnson" userId="334c478b-4f3a-4390-b606-a401a512c65f" providerId="ADAL" clId="{68A67D08-ABBF-4B0D-8D6C-9A68C3C90071}" dt="2025-12-22T16:37:50.422" v="733" actId="478"/>
          <ac:cxnSpMkLst>
            <pc:docMk/>
            <pc:sldMk cId="2319522850" sldId="419"/>
            <ac:cxnSpMk id="14" creationId="{EA07637B-0F73-69B1-2FB2-F44A00352AD7}"/>
          </ac:cxnSpMkLst>
        </pc:cxnChg>
        <pc:cxnChg chg="add del mod">
          <ac:chgData name="Paul Johnson" userId="334c478b-4f3a-4390-b606-a401a512c65f" providerId="ADAL" clId="{68A67D08-ABBF-4B0D-8D6C-9A68C3C90071}" dt="2025-12-22T16:37:45.749" v="731" actId="478"/>
          <ac:cxnSpMkLst>
            <pc:docMk/>
            <pc:sldMk cId="2319522850" sldId="419"/>
            <ac:cxnSpMk id="15" creationId="{1E392C46-7C2D-0A10-7D45-6D88EA00B01D}"/>
          </ac:cxnSpMkLst>
        </pc:cxnChg>
        <pc:cxnChg chg="add mod">
          <ac:chgData name="Paul Johnson" userId="334c478b-4f3a-4390-b606-a401a512c65f" providerId="ADAL" clId="{68A67D08-ABBF-4B0D-8D6C-9A68C3C90071}" dt="2025-12-22T16:38:37.381" v="746" actId="692"/>
          <ac:cxnSpMkLst>
            <pc:docMk/>
            <pc:sldMk cId="2319522850" sldId="419"/>
            <ac:cxnSpMk id="18" creationId="{96C3601A-1E14-9C2D-1CCD-FEEA8C4967A0}"/>
          </ac:cxnSpMkLst>
        </pc:cxnChg>
        <pc:cxnChg chg="add mod">
          <ac:chgData name="Paul Johnson" userId="334c478b-4f3a-4390-b606-a401a512c65f" providerId="ADAL" clId="{68A67D08-ABBF-4B0D-8D6C-9A68C3C90071}" dt="2025-12-22T16:38:52.636" v="748" actId="1076"/>
          <ac:cxnSpMkLst>
            <pc:docMk/>
            <pc:sldMk cId="2319522850" sldId="419"/>
            <ac:cxnSpMk id="19" creationId="{73DEF05C-7326-516A-3FBB-1DD8436A4DF6}"/>
          </ac:cxnSpMkLst>
        </pc:cxnChg>
        <pc:cxnChg chg="add mod">
          <ac:chgData name="Paul Johnson" userId="334c478b-4f3a-4390-b606-a401a512c65f" providerId="ADAL" clId="{68A67D08-ABBF-4B0D-8D6C-9A68C3C90071}" dt="2025-12-22T16:39:21.504" v="750" actId="1076"/>
          <ac:cxnSpMkLst>
            <pc:docMk/>
            <pc:sldMk cId="2319522850" sldId="419"/>
            <ac:cxnSpMk id="20" creationId="{E0D38169-6881-43B3-2494-FF4E616EBA71}"/>
          </ac:cxnSpMkLst>
        </pc:cxnChg>
        <pc:cxnChg chg="add mod">
          <ac:chgData name="Paul Johnson" userId="334c478b-4f3a-4390-b606-a401a512c65f" providerId="ADAL" clId="{68A67D08-ABBF-4B0D-8D6C-9A68C3C90071}" dt="2025-12-22T16:55:02.257" v="770" actId="692"/>
          <ac:cxnSpMkLst>
            <pc:docMk/>
            <pc:sldMk cId="2319522850" sldId="419"/>
            <ac:cxnSpMk id="26" creationId="{41F7A5CF-7493-6C5D-E9C0-48D05690ABF9}"/>
          </ac:cxnSpMkLst>
        </pc:cxnChg>
        <pc:cxnChg chg="add mod">
          <ac:chgData name="Paul Johnson" userId="334c478b-4f3a-4390-b606-a401a512c65f" providerId="ADAL" clId="{68A67D08-ABBF-4B0D-8D6C-9A68C3C90071}" dt="2025-12-22T16:56:49.370" v="781" actId="14100"/>
          <ac:cxnSpMkLst>
            <pc:docMk/>
            <pc:sldMk cId="2319522850" sldId="419"/>
            <ac:cxnSpMk id="28" creationId="{76B49EAD-6F3E-4A8F-BF5F-50D11C5AC899}"/>
          </ac:cxnSpMkLst>
        </pc:cxnChg>
      </pc:sldChg>
      <pc:sldChg chg="modSp add del">
        <pc:chgData name="Paul Johnson" userId="334c478b-4f3a-4390-b606-a401a512c65f" providerId="ADAL" clId="{68A67D08-ABBF-4B0D-8D6C-9A68C3C90071}" dt="2025-12-22T18:28:09.097" v="1155" actId="2696"/>
        <pc:sldMkLst>
          <pc:docMk/>
          <pc:sldMk cId="3358719150" sldId="420"/>
        </pc:sldMkLst>
        <pc:spChg chg="mod">
          <ac:chgData name="Paul Johnson" userId="334c478b-4f3a-4390-b606-a401a512c65f" providerId="ADAL" clId="{68A67D08-ABBF-4B0D-8D6C-9A68C3C90071}" dt="2025-12-22T18:28:09.077" v="1154"/>
          <ac:spMkLst>
            <pc:docMk/>
            <pc:sldMk cId="3358719150" sldId="420"/>
            <ac:spMk id="2" creationId="{C6120A7D-2E09-7F74-01FB-1332D14F45FB}"/>
          </ac:spMkLst>
        </pc:spChg>
      </pc:sldChg>
      <pc:sldChg chg="modSp new mod">
        <pc:chgData name="Paul Johnson" userId="334c478b-4f3a-4390-b606-a401a512c65f" providerId="ADAL" clId="{68A67D08-ABBF-4B0D-8D6C-9A68C3C90071}" dt="2025-12-23T17:36:06.724" v="3590" actId="13926"/>
        <pc:sldMkLst>
          <pc:docMk/>
          <pc:sldMk cId="3457500397" sldId="420"/>
        </pc:sldMkLst>
        <pc:spChg chg="mod">
          <ac:chgData name="Paul Johnson" userId="334c478b-4f3a-4390-b606-a401a512c65f" providerId="ADAL" clId="{68A67D08-ABBF-4B0D-8D6C-9A68C3C90071}" dt="2025-12-22T19:48:41.011" v="2172" actId="20577"/>
          <ac:spMkLst>
            <pc:docMk/>
            <pc:sldMk cId="3457500397" sldId="420"/>
            <ac:spMk id="2" creationId="{3B3A9BBB-C4F8-BE30-9D79-96DB172249DF}"/>
          </ac:spMkLst>
        </pc:spChg>
        <pc:spChg chg="mod">
          <ac:chgData name="Paul Johnson" userId="334c478b-4f3a-4390-b606-a401a512c65f" providerId="ADAL" clId="{68A67D08-ABBF-4B0D-8D6C-9A68C3C90071}" dt="2025-12-23T17:36:06.724" v="3590" actId="13926"/>
          <ac:spMkLst>
            <pc:docMk/>
            <pc:sldMk cId="3457500397" sldId="420"/>
            <ac:spMk id="3" creationId="{B2AB23CA-D7EA-7015-3334-39534C1D6B28}"/>
          </ac:spMkLst>
        </pc:spChg>
      </pc:sldChg>
      <pc:sldChg chg="addSp delSp modSp new mod modClrScheme chgLayout">
        <pc:chgData name="Paul Johnson" userId="334c478b-4f3a-4390-b606-a401a512c65f" providerId="ADAL" clId="{68A67D08-ABBF-4B0D-8D6C-9A68C3C90071}" dt="2025-12-23T17:47:36.164" v="3699" actId="1038"/>
        <pc:sldMkLst>
          <pc:docMk/>
          <pc:sldMk cId="2019143705" sldId="421"/>
        </pc:sldMkLst>
        <pc:spChg chg="del mod ord">
          <ac:chgData name="Paul Johnson" userId="334c478b-4f3a-4390-b606-a401a512c65f" providerId="ADAL" clId="{68A67D08-ABBF-4B0D-8D6C-9A68C3C90071}" dt="2025-12-23T17:05:49.333" v="3585" actId="700"/>
          <ac:spMkLst>
            <pc:docMk/>
            <pc:sldMk cId="2019143705" sldId="421"/>
            <ac:spMk id="2" creationId="{C4F16D84-8965-55A8-844B-D7538DAFA6ED}"/>
          </ac:spMkLst>
        </pc:spChg>
        <pc:spChg chg="del mod ord">
          <ac:chgData name="Paul Johnson" userId="334c478b-4f3a-4390-b606-a401a512c65f" providerId="ADAL" clId="{68A67D08-ABBF-4B0D-8D6C-9A68C3C90071}" dt="2025-12-23T17:05:49.333" v="3585" actId="700"/>
          <ac:spMkLst>
            <pc:docMk/>
            <pc:sldMk cId="2019143705" sldId="421"/>
            <ac:spMk id="3" creationId="{ED17DE04-32EA-9556-8FAD-28C7F083E9C7}"/>
          </ac:spMkLst>
        </pc:spChg>
        <pc:spChg chg="del">
          <ac:chgData name="Paul Johnson" userId="334c478b-4f3a-4390-b606-a401a512c65f" providerId="ADAL" clId="{68A67D08-ABBF-4B0D-8D6C-9A68C3C90071}" dt="2025-12-23T17:05:49.333" v="3585" actId="700"/>
          <ac:spMkLst>
            <pc:docMk/>
            <pc:sldMk cId="2019143705" sldId="421"/>
            <ac:spMk id="4" creationId="{742EEE92-18D7-0D4B-7F0C-2EE08A420A13}"/>
          </ac:spMkLst>
        </pc:spChg>
        <pc:spChg chg="add del mod ord">
          <ac:chgData name="Paul Johnson" userId="334c478b-4f3a-4390-b606-a401a512c65f" providerId="ADAL" clId="{68A67D08-ABBF-4B0D-8D6C-9A68C3C90071}" dt="2025-12-23T17:06:01.987" v="3586" actId="700"/>
          <ac:spMkLst>
            <pc:docMk/>
            <pc:sldMk cId="2019143705" sldId="421"/>
            <ac:spMk id="5" creationId="{569798E3-9D99-BF27-2985-682B47D09778}"/>
          </ac:spMkLst>
        </pc:spChg>
        <pc:spChg chg="add del mod ord">
          <ac:chgData name="Paul Johnson" userId="334c478b-4f3a-4390-b606-a401a512c65f" providerId="ADAL" clId="{68A67D08-ABBF-4B0D-8D6C-9A68C3C90071}" dt="2025-12-23T17:06:01.987" v="3586" actId="700"/>
          <ac:spMkLst>
            <pc:docMk/>
            <pc:sldMk cId="2019143705" sldId="421"/>
            <ac:spMk id="6" creationId="{34FE6E71-68E4-F0A4-11BE-7C0D8415BA10}"/>
          </ac:spMkLst>
        </pc:spChg>
        <pc:spChg chg="add mod ord">
          <ac:chgData name="Paul Johnson" userId="334c478b-4f3a-4390-b606-a401a512c65f" providerId="ADAL" clId="{68A67D08-ABBF-4B0D-8D6C-9A68C3C90071}" dt="2025-12-23T17:45:40.459" v="3603" actId="20577"/>
          <ac:spMkLst>
            <pc:docMk/>
            <pc:sldMk cId="2019143705" sldId="421"/>
            <ac:spMk id="7" creationId="{4107FD31-F7F8-2E2F-FCC3-3463911FD852}"/>
          </ac:spMkLst>
        </pc:spChg>
        <pc:spChg chg="add mod ord">
          <ac:chgData name="Paul Johnson" userId="334c478b-4f3a-4390-b606-a401a512c65f" providerId="ADAL" clId="{68A67D08-ABBF-4B0D-8D6C-9A68C3C90071}" dt="2025-12-23T17:46:43.752" v="3676" actId="20577"/>
          <ac:spMkLst>
            <pc:docMk/>
            <pc:sldMk cId="2019143705" sldId="421"/>
            <ac:spMk id="8" creationId="{85088662-507F-0CCC-B086-06739D4B674C}"/>
          </ac:spMkLst>
        </pc:spChg>
        <pc:spChg chg="add del mod ord">
          <ac:chgData name="Paul Johnson" userId="334c478b-4f3a-4390-b606-a401a512c65f" providerId="ADAL" clId="{68A67D08-ABBF-4B0D-8D6C-9A68C3C90071}" dt="2025-12-23T17:12:09.632" v="3587"/>
          <ac:spMkLst>
            <pc:docMk/>
            <pc:sldMk cId="2019143705" sldId="421"/>
            <ac:spMk id="9" creationId="{75403C7E-B198-7416-BFD0-7C25A1F50C1E}"/>
          </ac:spMkLst>
        </pc:spChg>
        <pc:picChg chg="add mod">
          <ac:chgData name="Paul Johnson" userId="334c478b-4f3a-4390-b606-a401a512c65f" providerId="ADAL" clId="{68A67D08-ABBF-4B0D-8D6C-9A68C3C90071}" dt="2025-12-23T17:47:36.164" v="3699" actId="1038"/>
          <ac:picMkLst>
            <pc:docMk/>
            <pc:sldMk cId="2019143705" sldId="421"/>
            <ac:picMk id="10" creationId="{3890A9E3-9CB0-FC2A-2D2F-CACB46AF774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F6756E-81DA-9FAC-70D8-556F658BDD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BEDD12-BCD5-485B-BCBC-34BB01D7923C}" type="datetimeFigureOut">
              <a:rPr lang="en-US" smtClean="0"/>
              <a:t>12/23/2025</a:t>
            </a:fld>
            <a:endParaRPr lang="en-US" dirty="0"/>
          </a:p>
        </p:txBody>
      </p:sp>
      <p:sp>
        <p:nvSpPr>
          <p:cNvPr id="6" name="Slide Number Placeholder 5">
            <a:extLst>
              <a:ext uri="{FF2B5EF4-FFF2-40B4-BE49-F238E27FC236}">
                <a16:creationId xmlns:a16="http://schemas.microsoft.com/office/drawing/2014/main" id="{A771D415-D05A-7067-CCD3-457153D96C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C230DF-5933-439D-898F-38E9AC9BA688}" type="slidenum">
              <a:rPr lang="en-US" smtClean="0"/>
              <a:t>‹#›</a:t>
            </a:fld>
            <a:endParaRPr lang="en-US" dirty="0"/>
          </a:p>
        </p:txBody>
      </p:sp>
      <p:sp>
        <p:nvSpPr>
          <p:cNvPr id="7" name="Footer Placeholder 6">
            <a:extLst>
              <a:ext uri="{FF2B5EF4-FFF2-40B4-BE49-F238E27FC236}">
                <a16:creationId xmlns:a16="http://schemas.microsoft.com/office/drawing/2014/main" id="{B97095E3-54D2-CFD2-4F49-7536FC8641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8" name="Header Placeholder 7">
            <a:extLst>
              <a:ext uri="{FF2B5EF4-FFF2-40B4-BE49-F238E27FC236}">
                <a16:creationId xmlns:a16="http://schemas.microsoft.com/office/drawing/2014/main" id="{521EE01A-C0B5-5ECF-96DD-768F86AA15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08T17:53:12.772"/>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0 0,'549'0,"-533"0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08T17:53:15.848"/>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1 1,'7'7,"2"0,-1 0,1-1,0 0,1-1,-1 0,1 0,0-1,0 0,0-1,1 0,-1 0,19 1,12-1,0-1,55-6,-9 0,-5 3,89 3,-155 1,-2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08T17:53:32.690"/>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0 36,'1'-2,"-1"1,1-1,0 1,-1-1,1 1,0-1,0 1,0 0,0 0,1-1,-1 1,0 0,0 0,1 0,-1 0,0 0,1 1,-1-1,1 0,-1 1,1-1,0 1,-1-1,1 1,2-1,44-6,198 5,-122 4,-110-2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08T17:53:35.846"/>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1 0,'235'17,"16"-17,-237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08T17:53:44.229"/>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0 1,'425'0,"-407"0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08T17:53:46.724"/>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1 84,'39'-3,"1"-1,-1-2,51-15,51-7,-2 7,-127 20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12/23/2025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1092453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a:t>
            </a:fld>
            <a:endParaRPr lang="en-US" dirty="0"/>
          </a:p>
        </p:txBody>
      </p:sp>
    </p:spTree>
    <p:extLst>
      <p:ext uri="{BB962C8B-B14F-4D97-AF65-F5344CB8AC3E}">
        <p14:creationId xmlns:p14="http://schemas.microsoft.com/office/powerpoint/2010/main" val="3113416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experiencing declining and declining revenue, DCSD was able to manage a positive fund balance in excess of $11 million through FY2022.  From FY2022 – FY2025, this surplus was spent and was negative in FY2025.</a:t>
            </a:r>
          </a:p>
        </p:txBody>
      </p:sp>
      <p:sp>
        <p:nvSpPr>
          <p:cNvPr id="4" name="Slide Number Placeholder 3"/>
          <p:cNvSpPr>
            <a:spLocks noGrp="1"/>
          </p:cNvSpPr>
          <p:nvPr>
            <p:ph type="sldNum" sz="quarter" idx="5"/>
          </p:nvPr>
        </p:nvSpPr>
        <p:spPr/>
        <p:txBody>
          <a:bodyPr/>
          <a:lstStyle/>
          <a:p>
            <a:fld id="{A89C7E07-3C67-C64C-8DA0-0404F6303970}" type="slidenum">
              <a:rPr lang="en-US" smtClean="0"/>
              <a:t>4</a:t>
            </a:fld>
            <a:endParaRPr lang="en-US" dirty="0"/>
          </a:p>
        </p:txBody>
      </p:sp>
    </p:spTree>
    <p:extLst>
      <p:ext uri="{BB962C8B-B14F-4D97-AF65-F5344CB8AC3E}">
        <p14:creationId xmlns:p14="http://schemas.microsoft.com/office/powerpoint/2010/main" val="1593528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5</a:t>
            </a:fld>
            <a:endParaRPr lang="en-US" dirty="0"/>
          </a:p>
        </p:txBody>
      </p:sp>
    </p:spTree>
    <p:extLst>
      <p:ext uri="{BB962C8B-B14F-4D97-AF65-F5344CB8AC3E}">
        <p14:creationId xmlns:p14="http://schemas.microsoft.com/office/powerpoint/2010/main" val="2730433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6</a:t>
            </a:fld>
            <a:endParaRPr lang="en-US" dirty="0"/>
          </a:p>
        </p:txBody>
      </p:sp>
    </p:spTree>
    <p:extLst>
      <p:ext uri="{BB962C8B-B14F-4D97-AF65-F5344CB8AC3E}">
        <p14:creationId xmlns:p14="http://schemas.microsoft.com/office/powerpoint/2010/main" val="3576248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AC839-35C4-0190-E125-75E570F888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A8CCDB-1FE2-90EB-5035-7C5074AB0D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561E75-6177-54EC-4232-140E8CC98F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11FF80-9011-5093-74F2-4A53FF928489}"/>
              </a:ext>
            </a:extLst>
          </p:cNvPr>
          <p:cNvSpPr>
            <a:spLocks noGrp="1"/>
          </p:cNvSpPr>
          <p:nvPr>
            <p:ph type="sldNum" sz="quarter" idx="5"/>
          </p:nvPr>
        </p:nvSpPr>
        <p:spPr/>
        <p:txBody>
          <a:bodyPr/>
          <a:lstStyle/>
          <a:p>
            <a:fld id="{A89C7E07-3C67-C64C-8DA0-0404F6303970}" type="slidenum">
              <a:rPr lang="en-US" smtClean="0"/>
              <a:t>10</a:t>
            </a:fld>
            <a:endParaRPr lang="en-US" dirty="0"/>
          </a:p>
        </p:txBody>
      </p:sp>
    </p:spTree>
    <p:extLst>
      <p:ext uri="{BB962C8B-B14F-4D97-AF65-F5344CB8AC3E}">
        <p14:creationId xmlns:p14="http://schemas.microsoft.com/office/powerpoint/2010/main" val="2483661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11</a:t>
            </a:fld>
            <a:endParaRPr lang="en-US" dirty="0"/>
          </a:p>
        </p:txBody>
      </p:sp>
    </p:spTree>
    <p:extLst>
      <p:ext uri="{BB962C8B-B14F-4D97-AF65-F5344CB8AC3E}">
        <p14:creationId xmlns:p14="http://schemas.microsoft.com/office/powerpoint/2010/main" val="3908276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8B5C7-396D-99F8-DD52-5EE46611B6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D42378-A755-1921-FBDC-551844F67F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1FC749-BC60-BEE5-C72F-5CC2D51AF4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F5BCD7-5D30-3BB9-4AB3-E8C0E65B3FDA}"/>
              </a:ext>
            </a:extLst>
          </p:cNvPr>
          <p:cNvSpPr>
            <a:spLocks noGrp="1"/>
          </p:cNvSpPr>
          <p:nvPr>
            <p:ph type="sldNum" sz="quarter" idx="5"/>
          </p:nvPr>
        </p:nvSpPr>
        <p:spPr/>
        <p:txBody>
          <a:bodyPr/>
          <a:lstStyle/>
          <a:p>
            <a:fld id="{A89C7E07-3C67-C64C-8DA0-0404F6303970}" type="slidenum">
              <a:rPr lang="en-US" smtClean="0"/>
              <a:t>13</a:t>
            </a:fld>
            <a:endParaRPr lang="en-US" dirty="0"/>
          </a:p>
        </p:txBody>
      </p:sp>
    </p:spTree>
    <p:extLst>
      <p:ext uri="{BB962C8B-B14F-4D97-AF65-F5344CB8AC3E}">
        <p14:creationId xmlns:p14="http://schemas.microsoft.com/office/powerpoint/2010/main" val="30767996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279646" y="256090"/>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a:t>
            </a:r>
          </a:p>
        </p:txBody>
      </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pic>
        <p:nvPicPr>
          <p:cNvPr id="4" name="Picture 3">
            <a:extLst>
              <a:ext uri="{FF2B5EF4-FFF2-40B4-BE49-F238E27FC236}">
                <a16:creationId xmlns:a16="http://schemas.microsoft.com/office/drawing/2014/main" id="{7A4E042C-1A01-EC83-2E0B-7E92374C9CDA}"/>
              </a:ext>
            </a:extLst>
          </p:cNvPr>
          <p:cNvPicPr>
            <a:picLocks noChangeAspect="1"/>
          </p:cNvPicPr>
          <p:nvPr userDrawn="1"/>
        </p:nvPicPr>
        <p:blipFill>
          <a:blip r:embed="rId2"/>
          <a:stretch>
            <a:fillRect/>
          </a:stretch>
        </p:blipFill>
        <p:spPr>
          <a:xfrm>
            <a:off x="6143812" y="4447729"/>
            <a:ext cx="5934635" cy="2298385"/>
          </a:xfrm>
          <a:prstGeom prst="rect">
            <a:avLst/>
          </a:prstGeom>
        </p:spPr>
      </p:pic>
    </p:spTree>
    <p:extLst>
      <p:ext uri="{BB962C8B-B14F-4D97-AF65-F5344CB8AC3E}">
        <p14:creationId xmlns:p14="http://schemas.microsoft.com/office/powerpoint/2010/main" val="44132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9F93F26-ED5C-E74E-BFBD-E3054DC1B9C1}"/>
              </a:ext>
            </a:extLst>
          </p:cNvPr>
          <p:cNvSpPr>
            <a:spLocks noGrp="1"/>
          </p:cNvSpPr>
          <p:nvPr>
            <p:ph type="title" hasCustomPrompt="1"/>
          </p:nvPr>
        </p:nvSpPr>
        <p:spPr>
          <a:xfrm>
            <a:off x="594360" y="189572"/>
            <a:ext cx="6787747" cy="1593507"/>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594359" y="2281918"/>
            <a:ext cx="6787747" cy="3708517"/>
          </a:xfrm>
        </p:spPr>
        <p:txBody>
          <a:bodyPr lIns="0" tIns="228600" rIns="0" bIns="0">
            <a:normAutofit/>
          </a:bodyPr>
          <a:lstStyle>
            <a:lvl1pPr marL="283464" indent="-283464">
              <a:lnSpc>
                <a:spcPct val="80000"/>
              </a:lnSpc>
              <a:spcBef>
                <a:spcPts val="2200"/>
              </a:spcBef>
              <a:buFont typeface="Arial" panose="020B0604020202020204" pitchFamily="34" charset="0"/>
              <a:buChar char="•"/>
              <a:defRPr lang="en-US" sz="2400" b="1" i="0" kern="1200" dirty="0">
                <a:solidFill>
                  <a:schemeClr val="tx2">
                    <a:lumMod val="75000"/>
                  </a:schemeClr>
                </a:solidFill>
                <a:latin typeface="+mn-lt"/>
                <a:ea typeface="+mn-ea"/>
                <a:cs typeface="+mn-cs"/>
              </a:defRPr>
            </a:lvl1pPr>
            <a:lvl2pPr indent="-283464">
              <a:spcBef>
                <a:spcPts val="6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3" name="Slide Number Placeholder 42">
            <a:extLst>
              <a:ext uri="{FF2B5EF4-FFF2-40B4-BE49-F238E27FC236}">
                <a16:creationId xmlns:a16="http://schemas.microsoft.com/office/drawing/2014/main" id="{D80CCC8F-9CF1-9621-04EB-DFA68FEE42D2}"/>
              </a:ext>
            </a:extLst>
          </p:cNvPr>
          <p:cNvSpPr>
            <a:spLocks noGrp="1"/>
          </p:cNvSpPr>
          <p:nvPr>
            <p:ph type="sldNum" sz="quarter" idx="26"/>
          </p:nvPr>
        </p:nvSpPr>
        <p:spPr/>
        <p:txBody>
          <a:bodyPr/>
          <a:lstStyle/>
          <a:p>
            <a:fld id="{294A09A9-5501-47C1-A89A-A340965A2BE2}" type="slidenum">
              <a:rPr lang="en-US" smtClean="0"/>
              <a:pPr/>
              <a:t>‹#›</a:t>
            </a:fld>
            <a:endParaRPr lang="en-US" dirty="0">
              <a:latin typeface="+mn-lt"/>
            </a:endParaRPr>
          </a:p>
        </p:txBody>
      </p:sp>
      <p:sp>
        <p:nvSpPr>
          <p:cNvPr id="42" name="Date Placeholder 41">
            <a:extLst>
              <a:ext uri="{FF2B5EF4-FFF2-40B4-BE49-F238E27FC236}">
                <a16:creationId xmlns:a16="http://schemas.microsoft.com/office/drawing/2014/main" id="{29CE2856-DB8F-5603-C085-74C70560FAC8}"/>
              </a:ext>
            </a:extLst>
          </p:cNvPr>
          <p:cNvSpPr>
            <a:spLocks noGrp="1"/>
          </p:cNvSpPr>
          <p:nvPr>
            <p:ph type="dt" sz="half" idx="25"/>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594360" y="2148840"/>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1808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8D492973-78E3-D34E-835E-CF2D4517016D}"/>
              </a:ext>
            </a:extLst>
          </p:cNvPr>
          <p:cNvSpPr>
            <a:spLocks noGrp="1"/>
          </p:cNvSpPr>
          <p:nvPr>
            <p:ph type="title" hasCustomPrompt="1"/>
          </p:nvPr>
        </p:nvSpPr>
        <p:spPr>
          <a:xfrm>
            <a:off x="6309359" y="444933"/>
            <a:ext cx="5477479" cy="3291840"/>
          </a:xfrm>
          <a:prstGeom prst="rect">
            <a:avLst/>
          </a:prstGeom>
        </p:spPr>
        <p:txBody>
          <a:bodyPr lIns="0" tIns="0" rIns="0" bIns="0" anchor="b" anchorCtr="0">
            <a:noAutofit/>
          </a:bodyPr>
          <a:lstStyle>
            <a:lvl1pPr>
              <a:defRPr sz="6000" b="1" i="0" baseline="0">
                <a:solidFill>
                  <a:schemeClr val="bg1"/>
                </a:solidFill>
                <a:latin typeface="+mj-lt"/>
              </a:defRPr>
            </a:lvl1pPr>
          </a:lstStyle>
          <a:p>
            <a:r>
              <a:rPr lang="en-US" dirty="0"/>
              <a:t>Click to add title </a:t>
            </a:r>
          </a:p>
        </p:txBody>
      </p:sp>
      <p:sp>
        <p:nvSpPr>
          <p:cNvPr id="7" name="Rectangle 6">
            <a:extLst>
              <a:ext uri="{FF2B5EF4-FFF2-40B4-BE49-F238E27FC236}">
                <a16:creationId xmlns:a16="http://schemas.microsoft.com/office/drawing/2014/main" id="{D96BA398-1ED2-1FCA-63B9-8915A8C7A524}"/>
              </a:ext>
              <a:ext uri="{C183D7F6-B498-43B3-948B-1728B52AA6E4}">
                <adec:decorative xmlns:adec="http://schemas.microsoft.com/office/drawing/2017/decorative" val="1"/>
              </a:ext>
            </a:extLst>
          </p:cNvPr>
          <p:cNvSpPr/>
          <p:nvPr userDrawn="1"/>
        </p:nvSpPr>
        <p:spPr>
          <a:xfrm>
            <a:off x="6309360" y="3951843"/>
            <a:ext cx="2133600" cy="10058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9169562"/>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sp>
        <p:nvSpPr>
          <p:cNvPr id="6" name="Picture Placeholder 5">
            <a:extLst>
              <a:ext uri="{FF2B5EF4-FFF2-40B4-BE49-F238E27FC236}">
                <a16:creationId xmlns:a16="http://schemas.microsoft.com/office/drawing/2014/main" id="{A9973BC6-F6E5-0B3B-C8AB-0AC4020D4E8B}"/>
              </a:ext>
            </a:extLst>
          </p:cNvPr>
          <p:cNvSpPr>
            <a:spLocks noGrp="1"/>
          </p:cNvSpPr>
          <p:nvPr>
            <p:ph type="pic" sz="quarter" idx="12"/>
          </p:nvPr>
        </p:nvSpPr>
        <p:spPr>
          <a:xfrm>
            <a:off x="0" y="-11113"/>
            <a:ext cx="5791200" cy="6880226"/>
          </a:xfrm>
        </p:spPr>
        <p:txBody>
          <a:bodyPr>
            <a:normAutofit/>
          </a:bodyPr>
          <a:lstStyle>
            <a:lvl1pPr marL="0" indent="0" algn="ctr">
              <a:buNone/>
              <a:defRPr sz="2000"/>
            </a:lvl1pPr>
          </a:lstStyle>
          <a:p>
            <a:r>
              <a:rPr lang="en-US"/>
              <a:t>Click icon to add picture</a:t>
            </a:r>
            <a:endParaRPr lang="en-US" dirty="0"/>
          </a:p>
        </p:txBody>
      </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299835" y="456860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7" name="Straight Connector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791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mmary 2">
    <p:bg>
      <p:bgPr>
        <a:solidFill>
          <a:schemeClr val="tx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32" name="Title 1">
            <a:extLst>
              <a:ext uri="{FF2B5EF4-FFF2-40B4-BE49-F238E27FC236}">
                <a16:creationId xmlns:a16="http://schemas.microsoft.com/office/drawing/2014/main" id="{467E05B6-B7CB-1E4F-96BA-4B8CFE8B63D9}"/>
              </a:ext>
            </a:extLst>
          </p:cNvPr>
          <p:cNvSpPr>
            <a:spLocks noGrp="1"/>
          </p:cNvSpPr>
          <p:nvPr>
            <p:ph type="title" hasCustomPrompt="1"/>
          </p:nvPr>
        </p:nvSpPr>
        <p:spPr>
          <a:xfrm>
            <a:off x="594360" y="102875"/>
            <a:ext cx="10873740" cy="1680205"/>
          </a:xfrm>
          <a:prstGeom prst="rect">
            <a:avLst/>
          </a:prstGeom>
        </p:spPr>
        <p:txBody>
          <a:bodyPr lIns="0" tIns="0" rIns="0" bIns="0" anchor="b" anchorCtr="0">
            <a:noAutofit/>
          </a:bodyPr>
          <a:lstStyle>
            <a:lvl1pPr>
              <a:defRPr sz="4400" b="1" i="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3657600" y="2282008"/>
            <a:ext cx="7810500" cy="3699328"/>
          </a:xfrm>
        </p:spPr>
        <p:txBody>
          <a:bodyPr lIns="0" tIns="228600" rIns="0" bIns="0">
            <a:normAutofit/>
          </a:bodyPr>
          <a:lstStyle>
            <a:lvl1pPr marL="283464" indent="-283464">
              <a:spcBef>
                <a:spcPts val="1800"/>
              </a:spcBef>
              <a:buFont typeface="Arial" panose="020B0604020202020204" pitchFamily="34" charset="0"/>
              <a:buChar char="•"/>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a:lstStyle/>
          <a:p>
            <a:fld id="{294A09A9-5501-47C1-A89A-A340965A2BE2}" type="slidenum">
              <a:rPr lang="en-US" smtClean="0"/>
              <a:pPr/>
              <a:t>‹#›</a:t>
            </a:fld>
            <a:endParaRPr lang="en-US" dirty="0">
              <a:latin typeface="+mn-lt"/>
            </a:endParaRPr>
          </a:p>
        </p:txBody>
      </p:sp>
      <p:sp>
        <p:nvSpPr>
          <p:cNvPr id="5" name="Date Placeholder 4">
            <a:extLst>
              <a:ext uri="{FF2B5EF4-FFF2-40B4-BE49-F238E27FC236}">
                <a16:creationId xmlns:a16="http://schemas.microsoft.com/office/drawing/2014/main" id="{E9272B8D-F380-9F1A-C8E6-BDD2352B1763}"/>
              </a:ext>
            </a:extLst>
          </p:cNvPr>
          <p:cNvSpPr>
            <a:spLocks noGrp="1"/>
          </p:cNvSpPr>
          <p:nvPr>
            <p:ph type="dt" sz="half" idx="21"/>
          </p:nvPr>
        </p:nvSpPr>
        <p:spPr/>
        <p:txBody>
          <a:bodyPr/>
          <a:lstStyle/>
          <a:p>
            <a:endParaRPr lang="en-US" dirty="0">
              <a:latin typeface="+mn-lt"/>
            </a:endParaRPr>
          </a:p>
        </p:txBody>
      </p:sp>
    </p:spTree>
    <p:extLst>
      <p:ext uri="{BB962C8B-B14F-4D97-AF65-F5344CB8AC3E}">
        <p14:creationId xmlns:p14="http://schemas.microsoft.com/office/powerpoint/2010/main" val="14029641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309905"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spTree>
    <p:extLst>
      <p:ext uri="{BB962C8B-B14F-4D97-AF65-F5344CB8AC3E}">
        <p14:creationId xmlns:p14="http://schemas.microsoft.com/office/powerpoint/2010/main" val="202710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2">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78129"/>
            <a:ext cx="9778365" cy="149459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9436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898"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105695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6318885" y="3499667"/>
            <a:ext cx="4939666" cy="254281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6347460"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457201"/>
            <a:ext cx="5198269" cy="2305050"/>
          </a:xfrm>
        </p:spPr>
        <p:txBody>
          <a:bodyPr lIns="0" tIns="274320">
            <a:normAutofit/>
          </a:bodyPr>
          <a:lstStyle>
            <a:lvl1pPr marL="457200" indent="-457200">
              <a:spcBef>
                <a:spcPts val="1800"/>
              </a:spcBef>
              <a:buFont typeface="+mj-lt"/>
              <a:buAutoNum type="arabicPeriod"/>
              <a:defRPr sz="2000"/>
            </a:lvl1pPr>
            <a:lvl2pPr marL="914400" indent="-457200">
              <a:spcBef>
                <a:spcPts val="1800"/>
              </a:spcBef>
              <a:buFont typeface="+mj-lt"/>
              <a:buAutoNum type="alphaLcPeriod"/>
              <a:defRPr sz="2000"/>
            </a:lvl2pPr>
            <a:lvl3pPr marL="1371600" indent="-457200">
              <a:spcBef>
                <a:spcPts val="1800"/>
              </a:spcBef>
              <a:buFont typeface="+mj-lt"/>
              <a:buAutoNum type="arabicParenR"/>
              <a:defRPr sz="2000"/>
            </a:lvl3pPr>
            <a:lvl4pPr marL="1371600" indent="0">
              <a:spcBef>
                <a:spcPts val="1800"/>
              </a:spcBef>
              <a:buFont typeface="+mj-lt"/>
              <a:buNone/>
              <a:defRPr sz="2000"/>
            </a:lvl4pPr>
            <a:lvl5pPr marL="2286000" indent="-457200">
              <a:spcBef>
                <a:spcPts val="1800"/>
              </a:spcBef>
              <a:buFont typeface="+mj-lt"/>
              <a:buAutoNum type="arabicPeriod"/>
              <a:defRPr sz="2000"/>
            </a:lvl5pPr>
          </a:lstStyle>
          <a:p>
            <a:pPr lvl="0"/>
            <a:r>
              <a:rPr lang="en-US" dirty="0"/>
              <a:t>Click to add content</a:t>
            </a:r>
          </a:p>
          <a:p>
            <a:pPr lvl="1"/>
            <a:r>
              <a:rPr lang="en-US" dirty="0"/>
              <a:t>Second level</a:t>
            </a:r>
          </a:p>
          <a:p>
            <a:pPr lvl="2"/>
            <a:r>
              <a:rPr lang="en-US" dirty="0"/>
              <a:t>Third level</a:t>
            </a:r>
          </a:p>
          <a:p>
            <a:pPr lvl="3"/>
            <a:endParaRPr lang="en-US" dirty="0"/>
          </a:p>
        </p:txBody>
      </p:sp>
      <p:sp>
        <p:nvSpPr>
          <p:cNvPr id="2" name="Content Placeholder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594360" y="2810595"/>
            <a:ext cx="5198269" cy="3319513"/>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554606805"/>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Pictur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75310" y="278129"/>
            <a:ext cx="5063490" cy="235402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3" name="Content Placeholder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594360" y="3279579"/>
            <a:ext cx="5044440" cy="2994415"/>
          </a:xfrm>
        </p:spPr>
        <p:txBody>
          <a:bodyPr lIns="0" tIns="228600" rIns="0" bIns="0">
            <a:normAutofit/>
          </a:bodyPr>
          <a:lstStyle>
            <a:lvl1pPr marL="0" indent="0">
              <a:spcBef>
                <a:spcPts val="1800"/>
              </a:spcBef>
              <a:buFont typeface="Arial" panose="020B0604020202020204" pitchFamily="34" charset="0"/>
              <a:buNone/>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997459"/>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Picture Placeholder 11">
            <a:extLst>
              <a:ext uri="{FF2B5EF4-FFF2-40B4-BE49-F238E27FC236}">
                <a16:creationId xmlns:a16="http://schemas.microsoft.com/office/drawing/2014/main" id="{4658637A-5D36-6127-19BC-C203E23FA49F}"/>
              </a:ext>
            </a:extLst>
          </p:cNvPr>
          <p:cNvSpPr>
            <a:spLocks noGrp="1"/>
          </p:cNvSpPr>
          <p:nvPr>
            <p:ph type="pic" sz="quarter" idx="15"/>
          </p:nvPr>
        </p:nvSpPr>
        <p:spPr>
          <a:xfrm>
            <a:off x="6096000" y="0"/>
            <a:ext cx="6118225" cy="6858000"/>
          </a:xfrm>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142931976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3661409" y="4661717"/>
            <a:ext cx="7936230" cy="138076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3670935"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584005"/>
            <a:ext cx="2825115" cy="3999060"/>
          </a:xfrm>
        </p:spPr>
        <p:txBody>
          <a:bodyPr lIns="0" tIns="274320">
            <a:normAutofit/>
          </a:bodyPr>
          <a:lstStyle>
            <a:lvl1pPr marL="0" indent="0">
              <a:spcBef>
                <a:spcPts val="1800"/>
              </a:spcBef>
              <a:buFont typeface="Arial" panose="020B0604020202020204" pitchFamily="34" charset="0"/>
              <a:buNone/>
              <a:defRPr sz="2000"/>
            </a:lvl1pPr>
            <a:lvl2pPr marL="457200" indent="0">
              <a:spcBef>
                <a:spcPts val="1800"/>
              </a:spcBef>
              <a:buNone/>
              <a:defRPr sz="2000"/>
            </a:lvl2pPr>
            <a:lvl3pPr marL="914400" indent="0">
              <a:spcBef>
                <a:spcPts val="1800"/>
              </a:spcBef>
              <a:buNone/>
              <a:defRPr sz="2000"/>
            </a:lvl3pPr>
            <a:lvl4pPr marL="1371600" indent="0">
              <a:spcBef>
                <a:spcPts val="1800"/>
              </a:spcBef>
              <a:buNone/>
              <a:defRPr sz="2000"/>
            </a:lvl4pPr>
            <a:lvl5pPr marL="1828800" indent="0">
              <a:spcBef>
                <a:spcPts val="1800"/>
              </a:spcBef>
              <a:buNone/>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3670934" y="584005"/>
            <a:ext cx="7926705" cy="399906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2244329111"/>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198408"/>
            <a:ext cx="10972800" cy="1574317"/>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595523" y="2676525"/>
            <a:ext cx="5746750" cy="359747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7620000" y="2676525"/>
            <a:ext cx="3947160" cy="3597470"/>
          </a:xfrm>
        </p:spPr>
        <p:txBody>
          <a:bodyPr lIns="0">
            <a:normAutofit/>
          </a:bodyPr>
          <a:lstStyle>
            <a:lvl1pPr marL="342900" indent="-342900">
              <a:spcBef>
                <a:spcPts val="1800"/>
              </a:spcBef>
              <a:buFont typeface="Arial" panose="020B0604020202020204" pitchFamily="34" charset="0"/>
              <a:buChar char="•"/>
              <a:defRPr sz="2000"/>
            </a:lvl1pPr>
            <a:lvl2pPr>
              <a:spcBef>
                <a:spcPts val="18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64974471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02400"/>
            <a:ext cx="10972800" cy="1570325"/>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594360" y="2628629"/>
            <a:ext cx="10972800" cy="3636740"/>
          </a:xfrm>
        </p:spPr>
        <p:txBody>
          <a:bodyPr>
            <a:noAutofit/>
          </a:bodyPr>
          <a:lstStyle>
            <a:lvl1pPr>
              <a:defRPr/>
            </a:lvl1pPr>
          </a:lstStyle>
          <a:p>
            <a:r>
              <a:rPr lang="en-US"/>
              <a:t>Click icon to add table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1095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94360"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94360"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4" name="Straight Connector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594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69273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59436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59436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1133648"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endParaRPr lang="en-US" dirty="0">
              <a:latin typeface="+mn-lt"/>
            </a:endParaRPr>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594360" y="6332220"/>
            <a:ext cx="523240" cy="247651"/>
          </a:xfrm>
          <a:prstGeom prst="rect">
            <a:avLst/>
          </a:prstGeom>
        </p:spPr>
        <p:txBody>
          <a:bodyPr vert="horz" lIns="0" tIns="0" rIns="0" bIns="0" rtlCol="0" anchor="t" anchorCtr="0"/>
          <a:lstStyle>
            <a:lvl1pPr algn="l">
              <a:defRPr sz="1100" b="1" i="0">
                <a:solidFill>
                  <a:schemeClr val="bg1"/>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711" r:id="rId1"/>
    <p:sldLayoutId id="2147483698" r:id="rId2"/>
    <p:sldLayoutId id="2147483710" r:id="rId3"/>
    <p:sldLayoutId id="2147483700" r:id="rId4"/>
    <p:sldLayoutId id="2147483701" r:id="rId5"/>
    <p:sldLayoutId id="2147483659" r:id="rId6"/>
    <p:sldLayoutId id="2147483709" r:id="rId7"/>
    <p:sldLayoutId id="2147483708" r:id="rId8"/>
    <p:sldLayoutId id="2147483707" r:id="rId9"/>
    <p:sldLayoutId id="2147483706" r:id="rId10"/>
    <p:sldLayoutId id="2147483705" r:id="rId11"/>
    <p:sldLayoutId id="2147483704" r:id="rId12"/>
    <p:sldLayoutId id="2147483703" r:id="rId13"/>
  </p:sldLayoutIdLst>
  <p:hf sldNum="0" hdr="0" ftr="0" dt="0"/>
  <p:txStyles>
    <p:title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1.emf"/><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41.png"/><Relationship Id="rId18" Type="http://schemas.openxmlformats.org/officeDocument/2006/relationships/image" Target="../media/image19.png"/><Relationship Id="rId3" Type="http://schemas.openxmlformats.org/officeDocument/2006/relationships/customXml" Target="../ink/ink1.xml"/><Relationship Id="rId7" Type="http://schemas.openxmlformats.org/officeDocument/2006/relationships/image" Target="../media/image38.png"/><Relationship Id="rId12" Type="http://schemas.openxmlformats.org/officeDocument/2006/relationships/customXml" Target="../ink/ink5.xml"/><Relationship Id="rId17" Type="http://schemas.openxmlformats.org/officeDocument/2006/relationships/image" Target="../media/image18.png"/><Relationship Id="rId2" Type="http://schemas.openxmlformats.org/officeDocument/2006/relationships/image" Target="../media/image16.png"/><Relationship Id="rId16"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customXml" Target="../ink/ink2.xml"/><Relationship Id="rId11" Type="http://schemas.openxmlformats.org/officeDocument/2006/relationships/image" Target="../media/image40.png"/><Relationship Id="rId5" Type="http://schemas.openxmlformats.org/officeDocument/2006/relationships/image" Target="../media/image37.png"/><Relationship Id="rId15" Type="http://schemas.openxmlformats.org/officeDocument/2006/relationships/image" Target="../media/image42.png"/><Relationship Id="rId10" Type="http://schemas.openxmlformats.org/officeDocument/2006/relationships/customXml" Target="../ink/ink4.xml"/><Relationship Id="rId9" Type="http://schemas.openxmlformats.org/officeDocument/2006/relationships/image" Target="../media/image39.png"/><Relationship Id="rId14" Type="http://schemas.openxmlformats.org/officeDocument/2006/relationships/customXml" Target="../ink/ink6.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D9D6-2977-ABCD-FDF8-51AFA5064E54}"/>
              </a:ext>
            </a:extLst>
          </p:cNvPr>
          <p:cNvSpPr>
            <a:spLocks noGrp="1"/>
          </p:cNvSpPr>
          <p:nvPr>
            <p:ph type="ctrTitle"/>
          </p:nvPr>
        </p:nvSpPr>
        <p:spPr>
          <a:xfrm>
            <a:off x="279646" y="256090"/>
            <a:ext cx="5486400" cy="3019373"/>
          </a:xfrm>
        </p:spPr>
        <p:txBody>
          <a:bodyPr/>
          <a:lstStyle/>
          <a:p>
            <a:r>
              <a:rPr lang="en-US" dirty="0"/>
              <a:t>Douglas County School District</a:t>
            </a:r>
          </a:p>
        </p:txBody>
      </p:sp>
      <p:sp>
        <p:nvSpPr>
          <p:cNvPr id="3" name="TextBox 2">
            <a:extLst>
              <a:ext uri="{FF2B5EF4-FFF2-40B4-BE49-F238E27FC236}">
                <a16:creationId xmlns:a16="http://schemas.microsoft.com/office/drawing/2014/main" id="{DA82D20C-2883-C564-EB41-26F76F805E3C}"/>
              </a:ext>
            </a:extLst>
          </p:cNvPr>
          <p:cNvSpPr txBox="1"/>
          <p:nvPr/>
        </p:nvSpPr>
        <p:spPr>
          <a:xfrm>
            <a:off x="279646" y="3914116"/>
            <a:ext cx="5098473" cy="646331"/>
          </a:xfrm>
          <a:prstGeom prst="rect">
            <a:avLst/>
          </a:prstGeom>
          <a:noFill/>
        </p:spPr>
        <p:txBody>
          <a:bodyPr wrap="square" rtlCol="0">
            <a:spAutoFit/>
          </a:bodyPr>
          <a:lstStyle/>
          <a:p>
            <a:r>
              <a:rPr lang="en-US" dirty="0">
                <a:solidFill>
                  <a:schemeClr val="bg1"/>
                </a:solidFill>
              </a:rPr>
              <a:t>General Fund Analysis</a:t>
            </a:r>
          </a:p>
          <a:p>
            <a:r>
              <a:rPr lang="en-US" dirty="0">
                <a:solidFill>
                  <a:schemeClr val="bg1"/>
                </a:solidFill>
              </a:rPr>
              <a:t>FY2015 - FY2026</a:t>
            </a:r>
          </a:p>
        </p:txBody>
      </p:sp>
    </p:spTree>
    <p:extLst>
      <p:ext uri="{BB962C8B-B14F-4D97-AF65-F5344CB8AC3E}">
        <p14:creationId xmlns:p14="http://schemas.microsoft.com/office/powerpoint/2010/main" val="3390304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0BF65-C84B-45C3-72CA-AFDA68851174}"/>
              </a:ext>
            </a:extLst>
          </p:cNvPr>
          <p:cNvSpPr>
            <a:spLocks noGrp="1"/>
          </p:cNvSpPr>
          <p:nvPr>
            <p:ph type="title"/>
          </p:nvPr>
        </p:nvSpPr>
        <p:spPr/>
        <p:txBody>
          <a:bodyPr/>
          <a:lstStyle/>
          <a:p>
            <a:r>
              <a:rPr lang="en-US" dirty="0"/>
              <a:t>Agenda</a:t>
            </a:r>
          </a:p>
        </p:txBody>
      </p:sp>
      <p:sp>
        <p:nvSpPr>
          <p:cNvPr id="3" name="Text Placeholder 2">
            <a:extLst>
              <a:ext uri="{FF2B5EF4-FFF2-40B4-BE49-F238E27FC236}">
                <a16:creationId xmlns:a16="http://schemas.microsoft.com/office/drawing/2014/main" id="{3B8EBC2C-6DD7-5003-38EB-40753046FE8C}"/>
              </a:ext>
            </a:extLst>
          </p:cNvPr>
          <p:cNvSpPr>
            <a:spLocks noGrp="1"/>
          </p:cNvSpPr>
          <p:nvPr>
            <p:ph sz="quarter" idx="13"/>
          </p:nvPr>
        </p:nvSpPr>
        <p:spPr/>
        <p:txBody>
          <a:bodyPr tIns="457200">
            <a:normAutofit/>
          </a:bodyPr>
          <a:lstStyle/>
          <a:p>
            <a:r>
              <a:rPr lang="en-US" dirty="0"/>
              <a:t>Ending Fund Balance Trends</a:t>
            </a:r>
          </a:p>
          <a:p>
            <a:r>
              <a:rPr lang="en-US" dirty="0"/>
              <a:t>Enrollment Trends</a:t>
            </a:r>
          </a:p>
          <a:p>
            <a:r>
              <a:rPr lang="en-US" dirty="0"/>
              <a:t>Staffing Trends</a:t>
            </a:r>
          </a:p>
          <a:p>
            <a:r>
              <a:rPr lang="en-US" dirty="0"/>
              <a:t>Financial Trends</a:t>
            </a:r>
          </a:p>
        </p:txBody>
      </p:sp>
      <p:pic>
        <p:nvPicPr>
          <p:cNvPr id="5" name="Picture 4">
            <a:extLst>
              <a:ext uri="{FF2B5EF4-FFF2-40B4-BE49-F238E27FC236}">
                <a16:creationId xmlns:a16="http://schemas.microsoft.com/office/drawing/2014/main" id="{C703659E-4C6E-D145-5E09-D98159FA8B10}"/>
              </a:ext>
            </a:extLst>
          </p:cNvPr>
          <p:cNvPicPr>
            <a:picLocks noChangeAspect="1"/>
          </p:cNvPicPr>
          <p:nvPr/>
        </p:nvPicPr>
        <p:blipFill>
          <a:blip r:embed="rId3"/>
          <a:stretch>
            <a:fillRect/>
          </a:stretch>
        </p:blipFill>
        <p:spPr>
          <a:xfrm>
            <a:off x="5555674" y="806347"/>
            <a:ext cx="5528674" cy="4887872"/>
          </a:xfrm>
          <a:prstGeom prst="rect">
            <a:avLst/>
          </a:prstGeom>
        </p:spPr>
      </p:pic>
    </p:spTree>
    <p:extLst>
      <p:ext uri="{BB962C8B-B14F-4D97-AF65-F5344CB8AC3E}">
        <p14:creationId xmlns:p14="http://schemas.microsoft.com/office/powerpoint/2010/main" val="3346685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A9BBB-C4F8-BE30-9D79-96DB172249DF}"/>
              </a:ext>
            </a:extLst>
          </p:cNvPr>
          <p:cNvSpPr>
            <a:spLocks noGrp="1"/>
          </p:cNvSpPr>
          <p:nvPr>
            <p:ph type="title"/>
          </p:nvPr>
        </p:nvSpPr>
        <p:spPr/>
        <p:txBody>
          <a:bodyPr/>
          <a:lstStyle/>
          <a:p>
            <a:r>
              <a:rPr lang="en-US" dirty="0"/>
              <a:t>Financial Picture</a:t>
            </a:r>
          </a:p>
        </p:txBody>
      </p:sp>
      <p:sp>
        <p:nvSpPr>
          <p:cNvPr id="3" name="Content Placeholder 2">
            <a:extLst>
              <a:ext uri="{FF2B5EF4-FFF2-40B4-BE49-F238E27FC236}">
                <a16:creationId xmlns:a16="http://schemas.microsoft.com/office/drawing/2014/main" id="{B2AB23CA-D7EA-7015-3334-39534C1D6B28}"/>
              </a:ext>
            </a:extLst>
          </p:cNvPr>
          <p:cNvSpPr>
            <a:spLocks noGrp="1"/>
          </p:cNvSpPr>
          <p:nvPr>
            <p:ph sz="quarter" idx="13"/>
          </p:nvPr>
        </p:nvSpPr>
        <p:spPr>
          <a:xfrm>
            <a:off x="594359" y="2281918"/>
            <a:ext cx="10761500" cy="3708517"/>
          </a:xfrm>
        </p:spPr>
        <p:txBody>
          <a:bodyPr/>
          <a:lstStyle/>
          <a:p>
            <a:r>
              <a:rPr lang="en-US" dirty="0"/>
              <a:t>FY2025 - $1.4 million deficit</a:t>
            </a:r>
          </a:p>
          <a:p>
            <a:pPr lvl="1"/>
            <a:r>
              <a:rPr lang="en-US" dirty="0"/>
              <a:t>$948,911 – General Fund Deficit</a:t>
            </a:r>
          </a:p>
          <a:p>
            <a:pPr lvl="1"/>
            <a:r>
              <a:rPr lang="en-US" dirty="0"/>
              <a:t>$476,339 – </a:t>
            </a:r>
            <a:r>
              <a:rPr lang="en-US" dirty="0" err="1"/>
              <a:t>SpEd</a:t>
            </a:r>
            <a:r>
              <a:rPr lang="en-US" dirty="0"/>
              <a:t> Deficit</a:t>
            </a:r>
          </a:p>
          <a:p>
            <a:r>
              <a:rPr lang="en-US" dirty="0">
                <a:highlight>
                  <a:srgbClr val="FFFF00"/>
                </a:highlight>
              </a:rPr>
              <a:t>FY2026 - $5.7 million projected deficit</a:t>
            </a:r>
          </a:p>
          <a:p>
            <a:pPr lvl="1"/>
            <a:r>
              <a:rPr lang="en-US" dirty="0"/>
              <a:t>$59,233,467 – Total GF Revenue </a:t>
            </a:r>
            <a:r>
              <a:rPr lang="en-US" dirty="0">
                <a:highlight>
                  <a:srgbClr val="FFFF00"/>
                </a:highlight>
              </a:rPr>
              <a:t>(based on Q1 enrollment)</a:t>
            </a:r>
          </a:p>
          <a:p>
            <a:pPr lvl="1"/>
            <a:r>
              <a:rPr lang="en-US" dirty="0"/>
              <a:t>$64,936,282 – Final Budget Expenditures (based on final budget)</a:t>
            </a:r>
          </a:p>
          <a:p>
            <a:r>
              <a:rPr lang="en-US" dirty="0">
                <a:highlight>
                  <a:srgbClr val="FFFF00"/>
                </a:highlight>
              </a:rPr>
              <a:t>FY2026 - $7.1 million deficit</a:t>
            </a:r>
          </a:p>
        </p:txBody>
      </p:sp>
    </p:spTree>
    <p:extLst>
      <p:ext uri="{BB962C8B-B14F-4D97-AF65-F5344CB8AC3E}">
        <p14:creationId xmlns:p14="http://schemas.microsoft.com/office/powerpoint/2010/main" val="3457500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F726D-3271-EDB7-336F-581E0811B03C}"/>
              </a:ext>
            </a:extLst>
          </p:cNvPr>
          <p:cNvSpPr>
            <a:spLocks noGrp="1"/>
          </p:cNvSpPr>
          <p:nvPr>
            <p:ph type="title"/>
          </p:nvPr>
        </p:nvSpPr>
        <p:spPr>
          <a:xfrm>
            <a:off x="594361" y="189573"/>
            <a:ext cx="5826318" cy="1517090"/>
          </a:xfrm>
        </p:spPr>
        <p:txBody>
          <a:bodyPr/>
          <a:lstStyle/>
          <a:p>
            <a:pPr algn="ctr"/>
            <a:r>
              <a:rPr lang="en-US" dirty="0"/>
              <a:t>Ending Fund Balance</a:t>
            </a:r>
          </a:p>
        </p:txBody>
      </p:sp>
      <p:sp>
        <p:nvSpPr>
          <p:cNvPr id="3" name="Content Placeholder 2">
            <a:extLst>
              <a:ext uri="{FF2B5EF4-FFF2-40B4-BE49-F238E27FC236}">
                <a16:creationId xmlns:a16="http://schemas.microsoft.com/office/drawing/2014/main" id="{2338F542-3546-D749-0A00-2577F701275C}"/>
              </a:ext>
            </a:extLst>
          </p:cNvPr>
          <p:cNvSpPr>
            <a:spLocks noGrp="1"/>
          </p:cNvSpPr>
          <p:nvPr>
            <p:ph sz="quarter" idx="13"/>
          </p:nvPr>
        </p:nvSpPr>
        <p:spPr>
          <a:xfrm>
            <a:off x="594359" y="2281918"/>
            <a:ext cx="5717504" cy="4198395"/>
          </a:xfrm>
        </p:spPr>
        <p:txBody>
          <a:bodyPr>
            <a:normAutofit/>
          </a:bodyPr>
          <a:lstStyle/>
          <a:p>
            <a:r>
              <a:rPr lang="en-US" dirty="0"/>
              <a:t>FY2022 - $11,558,853 Ending Fund Balance (EFB)</a:t>
            </a:r>
          </a:p>
          <a:p>
            <a:r>
              <a:rPr lang="en-US" dirty="0"/>
              <a:t>FY2025 – </a:t>
            </a:r>
            <a:r>
              <a:rPr lang="en-US" dirty="0">
                <a:solidFill>
                  <a:srgbClr val="FF0000"/>
                </a:solidFill>
              </a:rPr>
              <a:t>($948,911)</a:t>
            </a:r>
          </a:p>
          <a:p>
            <a:pPr lvl="1"/>
            <a:r>
              <a:rPr lang="en-US" dirty="0"/>
              <a:t>Decline of $12,507,765 over 4 years</a:t>
            </a:r>
          </a:p>
          <a:p>
            <a:r>
              <a:rPr lang="en-US" dirty="0">
                <a:solidFill>
                  <a:schemeClr val="accent5"/>
                </a:solidFill>
              </a:rPr>
              <a:t>FY2016 - $4,658,644 (EFB)</a:t>
            </a:r>
          </a:p>
          <a:p>
            <a:r>
              <a:rPr lang="en-US" dirty="0">
                <a:solidFill>
                  <a:schemeClr val="accent5"/>
                </a:solidFill>
              </a:rPr>
              <a:t>FY2022 - $11,558,853 (EFB)</a:t>
            </a:r>
          </a:p>
          <a:p>
            <a:pPr lvl="1"/>
            <a:r>
              <a:rPr lang="en-US" dirty="0"/>
              <a:t>EFB grew by approximately $7 million despite declining enrollment of </a:t>
            </a:r>
          </a:p>
        </p:txBody>
      </p:sp>
      <p:pic>
        <p:nvPicPr>
          <p:cNvPr id="7" name="Picture 6">
            <a:extLst>
              <a:ext uri="{FF2B5EF4-FFF2-40B4-BE49-F238E27FC236}">
                <a16:creationId xmlns:a16="http://schemas.microsoft.com/office/drawing/2014/main" id="{D99DCA8E-0C0F-F36A-948A-5B047EA38D44}"/>
              </a:ext>
            </a:extLst>
          </p:cNvPr>
          <p:cNvPicPr>
            <a:picLocks noChangeAspect="1"/>
          </p:cNvPicPr>
          <p:nvPr/>
        </p:nvPicPr>
        <p:blipFill>
          <a:blip r:embed="rId3"/>
          <a:stretch>
            <a:fillRect/>
          </a:stretch>
        </p:blipFill>
        <p:spPr>
          <a:xfrm>
            <a:off x="9235089" y="275713"/>
            <a:ext cx="2851116" cy="1649610"/>
          </a:xfrm>
          <a:prstGeom prst="rect">
            <a:avLst/>
          </a:prstGeom>
        </p:spPr>
      </p:pic>
      <p:pic>
        <p:nvPicPr>
          <p:cNvPr id="8" name="Picture 7">
            <a:extLst>
              <a:ext uri="{FF2B5EF4-FFF2-40B4-BE49-F238E27FC236}">
                <a16:creationId xmlns:a16="http://schemas.microsoft.com/office/drawing/2014/main" id="{39C90042-7511-0561-BE4B-369929125DFD}"/>
              </a:ext>
            </a:extLst>
          </p:cNvPr>
          <p:cNvPicPr>
            <a:picLocks noChangeAspect="1"/>
          </p:cNvPicPr>
          <p:nvPr/>
        </p:nvPicPr>
        <p:blipFill>
          <a:blip r:embed="rId4"/>
          <a:stretch>
            <a:fillRect/>
          </a:stretch>
        </p:blipFill>
        <p:spPr>
          <a:xfrm>
            <a:off x="9235089" y="2056848"/>
            <a:ext cx="2837694" cy="1593508"/>
          </a:xfrm>
          <a:prstGeom prst="rect">
            <a:avLst/>
          </a:prstGeom>
        </p:spPr>
      </p:pic>
      <p:pic>
        <p:nvPicPr>
          <p:cNvPr id="9" name="Picture 8">
            <a:extLst>
              <a:ext uri="{FF2B5EF4-FFF2-40B4-BE49-F238E27FC236}">
                <a16:creationId xmlns:a16="http://schemas.microsoft.com/office/drawing/2014/main" id="{4BA94853-DD73-E9E2-4C6B-AF0DF4D09680}"/>
              </a:ext>
            </a:extLst>
          </p:cNvPr>
          <p:cNvPicPr>
            <a:picLocks noChangeAspect="1"/>
          </p:cNvPicPr>
          <p:nvPr/>
        </p:nvPicPr>
        <p:blipFill>
          <a:blip r:embed="rId5"/>
          <a:stretch>
            <a:fillRect/>
          </a:stretch>
        </p:blipFill>
        <p:spPr>
          <a:xfrm>
            <a:off x="6311863" y="282123"/>
            <a:ext cx="2831412" cy="1649610"/>
          </a:xfrm>
          <a:prstGeom prst="rect">
            <a:avLst/>
          </a:prstGeom>
        </p:spPr>
      </p:pic>
      <p:pic>
        <p:nvPicPr>
          <p:cNvPr id="10" name="Picture 9">
            <a:extLst>
              <a:ext uri="{FF2B5EF4-FFF2-40B4-BE49-F238E27FC236}">
                <a16:creationId xmlns:a16="http://schemas.microsoft.com/office/drawing/2014/main" id="{C4AF1345-2A93-D91E-2A07-ABB1B8B35C8C}"/>
              </a:ext>
            </a:extLst>
          </p:cNvPr>
          <p:cNvPicPr>
            <a:picLocks noChangeAspect="1"/>
          </p:cNvPicPr>
          <p:nvPr/>
        </p:nvPicPr>
        <p:blipFill>
          <a:blip r:embed="rId6"/>
          <a:stretch>
            <a:fillRect/>
          </a:stretch>
        </p:blipFill>
        <p:spPr>
          <a:xfrm>
            <a:off x="6311863" y="2056848"/>
            <a:ext cx="2831411" cy="1593508"/>
          </a:xfrm>
          <a:prstGeom prst="rect">
            <a:avLst/>
          </a:prstGeom>
        </p:spPr>
      </p:pic>
      <p:pic>
        <p:nvPicPr>
          <p:cNvPr id="16" name="Picture 15">
            <a:extLst>
              <a:ext uri="{FF2B5EF4-FFF2-40B4-BE49-F238E27FC236}">
                <a16:creationId xmlns:a16="http://schemas.microsoft.com/office/drawing/2014/main" id="{029E8F58-3994-25DE-E30A-C1E633A93498}"/>
              </a:ext>
            </a:extLst>
          </p:cNvPr>
          <p:cNvPicPr>
            <a:picLocks noChangeAspect="1"/>
          </p:cNvPicPr>
          <p:nvPr/>
        </p:nvPicPr>
        <p:blipFill>
          <a:blip r:embed="rId7"/>
          <a:stretch>
            <a:fillRect/>
          </a:stretch>
        </p:blipFill>
        <p:spPr>
          <a:xfrm>
            <a:off x="7065883" y="3903089"/>
            <a:ext cx="3902766" cy="2324490"/>
          </a:xfrm>
          <a:prstGeom prst="rect">
            <a:avLst/>
          </a:prstGeom>
        </p:spPr>
      </p:pic>
      <p:cxnSp>
        <p:nvCxnSpPr>
          <p:cNvPr id="18" name="Straight Connector 17">
            <a:extLst>
              <a:ext uri="{FF2B5EF4-FFF2-40B4-BE49-F238E27FC236}">
                <a16:creationId xmlns:a16="http://schemas.microsoft.com/office/drawing/2014/main" id="{96C3601A-1E14-9C2D-1CCD-FEEA8C4967A0}"/>
              </a:ext>
            </a:extLst>
          </p:cNvPr>
          <p:cNvCxnSpPr/>
          <p:nvPr/>
        </p:nvCxnSpPr>
        <p:spPr>
          <a:xfrm>
            <a:off x="9488557" y="4393096"/>
            <a:ext cx="0" cy="12192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3DEF05C-7326-516A-3FBB-1DD8436A4DF6}"/>
              </a:ext>
            </a:extLst>
          </p:cNvPr>
          <p:cNvCxnSpPr/>
          <p:nvPr/>
        </p:nvCxnSpPr>
        <p:spPr>
          <a:xfrm>
            <a:off x="10760766" y="4393096"/>
            <a:ext cx="0" cy="12192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0D38169-6881-43B3-2494-FF4E616EBA71}"/>
              </a:ext>
            </a:extLst>
          </p:cNvPr>
          <p:cNvCxnSpPr/>
          <p:nvPr/>
        </p:nvCxnSpPr>
        <p:spPr>
          <a:xfrm>
            <a:off x="7580244" y="4393096"/>
            <a:ext cx="0" cy="12192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0FBE84DE-EF38-4DE2-7258-10DA7A260A51}"/>
              </a:ext>
            </a:extLst>
          </p:cNvPr>
          <p:cNvSpPr/>
          <p:nvPr/>
        </p:nvSpPr>
        <p:spPr>
          <a:xfrm>
            <a:off x="8819322" y="4525617"/>
            <a:ext cx="395889" cy="23854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A142C0B6-977A-4428-062E-E7C60A46B945}"/>
              </a:ext>
            </a:extLst>
          </p:cNvPr>
          <p:cNvSpPr/>
          <p:nvPr/>
        </p:nvSpPr>
        <p:spPr>
          <a:xfrm>
            <a:off x="9132386" y="4721087"/>
            <a:ext cx="395889" cy="23854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Left Brace 22">
            <a:extLst>
              <a:ext uri="{FF2B5EF4-FFF2-40B4-BE49-F238E27FC236}">
                <a16:creationId xmlns:a16="http://schemas.microsoft.com/office/drawing/2014/main" id="{A9E59CCF-41BA-F92E-5CD5-9C8B57E66BBF}"/>
              </a:ext>
            </a:extLst>
          </p:cNvPr>
          <p:cNvSpPr/>
          <p:nvPr/>
        </p:nvSpPr>
        <p:spPr>
          <a:xfrm rot="5400000">
            <a:off x="8456676" y="3361215"/>
            <a:ext cx="155448" cy="1908313"/>
          </a:xfrm>
          <a:prstGeom prst="lef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6" name="Straight Arrow Connector 25">
            <a:extLst>
              <a:ext uri="{FF2B5EF4-FFF2-40B4-BE49-F238E27FC236}">
                <a16:creationId xmlns:a16="http://schemas.microsoft.com/office/drawing/2014/main" id="{41F7A5CF-7493-6C5D-E9C0-48D05690ABF9}"/>
              </a:ext>
            </a:extLst>
          </p:cNvPr>
          <p:cNvCxnSpPr>
            <a:stCxn id="23" idx="1"/>
          </p:cNvCxnSpPr>
          <p:nvPr/>
        </p:nvCxnSpPr>
        <p:spPr>
          <a:xfrm flipH="1" flipV="1">
            <a:off x="8494643" y="1835426"/>
            <a:ext cx="39757" cy="240222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7" name="Left Brace 26">
            <a:extLst>
              <a:ext uri="{FF2B5EF4-FFF2-40B4-BE49-F238E27FC236}">
                <a16:creationId xmlns:a16="http://schemas.microsoft.com/office/drawing/2014/main" id="{03A31C14-2981-1FEE-565E-BAD93BE81767}"/>
              </a:ext>
            </a:extLst>
          </p:cNvPr>
          <p:cNvSpPr/>
          <p:nvPr/>
        </p:nvSpPr>
        <p:spPr>
          <a:xfrm rot="5400000">
            <a:off x="10043623" y="3675956"/>
            <a:ext cx="155449" cy="1278834"/>
          </a:xfrm>
          <a:prstGeom prst="lef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76B49EAD-6F3E-4A8F-BF5F-50D11C5AC899}"/>
              </a:ext>
            </a:extLst>
          </p:cNvPr>
          <p:cNvCxnSpPr>
            <a:cxnSpLocks/>
          </p:cNvCxnSpPr>
          <p:nvPr/>
        </p:nvCxnSpPr>
        <p:spPr>
          <a:xfrm flipV="1">
            <a:off x="10121347" y="1760953"/>
            <a:ext cx="1131860" cy="247669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9522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37279A-330D-886F-340D-494A5005E5FC}"/>
              </a:ext>
            </a:extLst>
          </p:cNvPr>
          <p:cNvSpPr>
            <a:spLocks noGrp="1"/>
          </p:cNvSpPr>
          <p:nvPr>
            <p:ph type="ctrTitle"/>
          </p:nvPr>
        </p:nvSpPr>
        <p:spPr>
          <a:xfrm>
            <a:off x="279646" y="256090"/>
            <a:ext cx="11358172" cy="866128"/>
          </a:xfrm>
        </p:spPr>
        <p:txBody>
          <a:bodyPr/>
          <a:lstStyle/>
          <a:p>
            <a:pPr algn="ctr"/>
            <a:r>
              <a:rPr lang="en-US" dirty="0"/>
              <a:t>Students</a:t>
            </a:r>
          </a:p>
        </p:txBody>
      </p:sp>
      <p:pic>
        <p:nvPicPr>
          <p:cNvPr id="20" name="Picture 19">
            <a:extLst>
              <a:ext uri="{FF2B5EF4-FFF2-40B4-BE49-F238E27FC236}">
                <a16:creationId xmlns:a16="http://schemas.microsoft.com/office/drawing/2014/main" id="{7980093B-0971-5703-9547-62ADADB04E64}"/>
              </a:ext>
            </a:extLst>
          </p:cNvPr>
          <p:cNvPicPr>
            <a:picLocks noChangeAspect="1"/>
          </p:cNvPicPr>
          <p:nvPr/>
        </p:nvPicPr>
        <p:blipFill>
          <a:blip r:embed="rId3"/>
          <a:stretch>
            <a:fillRect/>
          </a:stretch>
        </p:blipFill>
        <p:spPr>
          <a:xfrm>
            <a:off x="7352292" y="1380508"/>
            <a:ext cx="3603048" cy="2145978"/>
          </a:xfrm>
          <a:prstGeom prst="rect">
            <a:avLst/>
          </a:prstGeom>
        </p:spPr>
      </p:pic>
      <p:pic>
        <p:nvPicPr>
          <p:cNvPr id="21" name="Picture 20">
            <a:extLst>
              <a:ext uri="{FF2B5EF4-FFF2-40B4-BE49-F238E27FC236}">
                <a16:creationId xmlns:a16="http://schemas.microsoft.com/office/drawing/2014/main" id="{0C69D3B5-061C-4685-8CEA-91D31F33BA8E}"/>
              </a:ext>
            </a:extLst>
          </p:cNvPr>
          <p:cNvPicPr>
            <a:picLocks noChangeAspect="1"/>
          </p:cNvPicPr>
          <p:nvPr/>
        </p:nvPicPr>
        <p:blipFill>
          <a:blip r:embed="rId4"/>
          <a:stretch>
            <a:fillRect/>
          </a:stretch>
        </p:blipFill>
        <p:spPr>
          <a:xfrm>
            <a:off x="7352292" y="3853541"/>
            <a:ext cx="3627434" cy="2145978"/>
          </a:xfrm>
          <a:prstGeom prst="rect">
            <a:avLst/>
          </a:prstGeom>
        </p:spPr>
      </p:pic>
      <p:sp>
        <p:nvSpPr>
          <p:cNvPr id="2" name="Text Placeholder 1">
            <a:extLst>
              <a:ext uri="{FF2B5EF4-FFF2-40B4-BE49-F238E27FC236}">
                <a16:creationId xmlns:a16="http://schemas.microsoft.com/office/drawing/2014/main" id="{DA429B9A-ADB3-A6D2-F6C1-BF6DD5BF96A6}"/>
              </a:ext>
            </a:extLst>
          </p:cNvPr>
          <p:cNvSpPr>
            <a:spLocks noGrp="1"/>
          </p:cNvSpPr>
          <p:nvPr>
            <p:ph type="body" idx="4294967295"/>
          </p:nvPr>
        </p:nvSpPr>
        <p:spPr>
          <a:xfrm>
            <a:off x="594360" y="1380508"/>
            <a:ext cx="6324600" cy="4796455"/>
          </a:xfrm>
        </p:spPr>
        <p:txBody>
          <a:bodyPr/>
          <a:lstStyle/>
          <a:p>
            <a:r>
              <a:rPr lang="en-US" u="sng" dirty="0">
                <a:solidFill>
                  <a:schemeClr val="accent4"/>
                </a:solidFill>
              </a:rPr>
              <a:t>FY2016</a:t>
            </a:r>
            <a:r>
              <a:rPr lang="en-US" u="sng" dirty="0"/>
              <a:t> to FY2026</a:t>
            </a:r>
          </a:p>
          <a:p>
            <a:pPr marL="742950" lvl="1" indent="-285750"/>
            <a:r>
              <a:rPr lang="en-US" dirty="0"/>
              <a:t>Weighted Enrollment </a:t>
            </a:r>
            <a:r>
              <a:rPr lang="en-US" dirty="0">
                <a:solidFill>
                  <a:srgbClr val="FF0000"/>
                </a:solidFill>
              </a:rPr>
              <a:t>1,007 decrease</a:t>
            </a:r>
          </a:p>
          <a:p>
            <a:pPr marL="742950" lvl="1" indent="-285750"/>
            <a:r>
              <a:rPr lang="en-US" dirty="0">
                <a:solidFill>
                  <a:srgbClr val="FF0000"/>
                </a:solidFill>
              </a:rPr>
              <a:t>≈ 17.4% decrease</a:t>
            </a:r>
            <a:endParaRPr lang="en-US" dirty="0"/>
          </a:p>
          <a:p>
            <a:pPr marL="742950" lvl="1" indent="-285750"/>
            <a:r>
              <a:rPr lang="en-US" dirty="0">
                <a:solidFill>
                  <a:srgbClr val="FF0000"/>
                </a:solidFill>
              </a:rPr>
              <a:t>Sharp decrease from 2020 – 2021?</a:t>
            </a:r>
          </a:p>
          <a:p>
            <a:pPr marL="285750" indent="-285750"/>
            <a:r>
              <a:rPr lang="en-US" dirty="0">
                <a:solidFill>
                  <a:schemeClr val="accent1">
                    <a:lumMod val="50000"/>
                  </a:schemeClr>
                </a:solidFill>
              </a:rPr>
              <a:t>Staffing changes should generally parallel enrollment unless revenue increases to offset</a:t>
            </a:r>
          </a:p>
          <a:p>
            <a:pPr marL="742950" lvl="1" indent="-285750"/>
            <a:r>
              <a:rPr lang="en-US" dirty="0">
                <a:solidFill>
                  <a:schemeClr val="accent1">
                    <a:lumMod val="50000"/>
                  </a:schemeClr>
                </a:solidFill>
              </a:rPr>
              <a:t>Under PCFP approx. 99% of revenue leaves with students</a:t>
            </a:r>
          </a:p>
          <a:p>
            <a:pPr marL="742950" lvl="1" indent="-285750"/>
            <a:r>
              <a:rPr lang="en-US" dirty="0">
                <a:solidFill>
                  <a:schemeClr val="accent1">
                    <a:lumMod val="50000"/>
                  </a:schemeClr>
                </a:solidFill>
              </a:rPr>
              <a:t>District cannot cut certain fixed costs which can adversely impact staffing decisions</a:t>
            </a:r>
          </a:p>
        </p:txBody>
      </p:sp>
    </p:spTree>
    <p:extLst>
      <p:ext uri="{BB962C8B-B14F-4D97-AF65-F5344CB8AC3E}">
        <p14:creationId xmlns:p14="http://schemas.microsoft.com/office/powerpoint/2010/main" val="2249372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8CE60-587E-1D5C-8B50-ED3441BA49CE}"/>
              </a:ext>
            </a:extLst>
          </p:cNvPr>
          <p:cNvSpPr>
            <a:spLocks noGrp="1"/>
          </p:cNvSpPr>
          <p:nvPr>
            <p:ph type="ctrTitle"/>
          </p:nvPr>
        </p:nvSpPr>
        <p:spPr>
          <a:xfrm>
            <a:off x="3731742" y="82071"/>
            <a:ext cx="5208404" cy="1025292"/>
          </a:xfrm>
        </p:spPr>
        <p:txBody>
          <a:bodyPr/>
          <a:lstStyle/>
          <a:p>
            <a:pPr algn="ctr"/>
            <a:r>
              <a:rPr lang="en-US" sz="5000" dirty="0"/>
              <a:t>Staffing</a:t>
            </a:r>
          </a:p>
        </p:txBody>
      </p:sp>
      <p:sp>
        <p:nvSpPr>
          <p:cNvPr id="3" name="Text Placeholder 2">
            <a:extLst>
              <a:ext uri="{FF2B5EF4-FFF2-40B4-BE49-F238E27FC236}">
                <a16:creationId xmlns:a16="http://schemas.microsoft.com/office/drawing/2014/main" id="{0E02AE9C-BA1D-195E-3B93-A5A0CC03D8F3}"/>
              </a:ext>
            </a:extLst>
          </p:cNvPr>
          <p:cNvSpPr>
            <a:spLocks noGrp="1"/>
          </p:cNvSpPr>
          <p:nvPr>
            <p:ph type="body" sz="quarter" idx="11"/>
          </p:nvPr>
        </p:nvSpPr>
        <p:spPr>
          <a:xfrm>
            <a:off x="3731742" y="1107363"/>
            <a:ext cx="5208404" cy="505326"/>
          </a:xfrm>
        </p:spPr>
        <p:txBody>
          <a:bodyPr/>
          <a:lstStyle/>
          <a:p>
            <a:pPr algn="ctr"/>
            <a:r>
              <a:rPr lang="en-US" dirty="0"/>
              <a:t>General Fund Trends &amp; Analysis</a:t>
            </a:r>
          </a:p>
        </p:txBody>
      </p:sp>
      <p:pic>
        <p:nvPicPr>
          <p:cNvPr id="11" name="Picture 10">
            <a:extLst>
              <a:ext uri="{FF2B5EF4-FFF2-40B4-BE49-F238E27FC236}">
                <a16:creationId xmlns:a16="http://schemas.microsoft.com/office/drawing/2014/main" id="{C3AE1C7E-2430-7564-B0AB-67FEF1A0DD82}"/>
              </a:ext>
            </a:extLst>
          </p:cNvPr>
          <p:cNvPicPr>
            <a:picLocks noChangeAspect="1"/>
          </p:cNvPicPr>
          <p:nvPr/>
        </p:nvPicPr>
        <p:blipFill>
          <a:blip r:embed="rId3"/>
          <a:stretch>
            <a:fillRect/>
          </a:stretch>
        </p:blipFill>
        <p:spPr>
          <a:xfrm>
            <a:off x="288858" y="1661269"/>
            <a:ext cx="3603048" cy="2145978"/>
          </a:xfrm>
          <a:prstGeom prst="rect">
            <a:avLst/>
          </a:prstGeom>
        </p:spPr>
      </p:pic>
      <p:sp>
        <p:nvSpPr>
          <p:cNvPr id="12" name="TextBox 11">
            <a:extLst>
              <a:ext uri="{FF2B5EF4-FFF2-40B4-BE49-F238E27FC236}">
                <a16:creationId xmlns:a16="http://schemas.microsoft.com/office/drawing/2014/main" id="{C3F99674-64DD-F7F0-82D5-BC9E909A07F2}"/>
              </a:ext>
            </a:extLst>
          </p:cNvPr>
          <p:cNvSpPr txBox="1"/>
          <p:nvPr/>
        </p:nvSpPr>
        <p:spPr>
          <a:xfrm>
            <a:off x="1576481" y="2734258"/>
            <a:ext cx="1027802" cy="369332"/>
          </a:xfrm>
          <a:prstGeom prst="rect">
            <a:avLst/>
          </a:prstGeom>
          <a:noFill/>
        </p:spPr>
        <p:txBody>
          <a:bodyPr wrap="square" rtlCol="0">
            <a:spAutoFit/>
          </a:bodyPr>
          <a:lstStyle/>
          <a:p>
            <a:pPr algn="ctr"/>
            <a:r>
              <a:rPr lang="en-US" dirty="0">
                <a:solidFill>
                  <a:srgbClr val="FF0000"/>
                </a:solidFill>
              </a:rPr>
              <a:t>-17.43%</a:t>
            </a:r>
          </a:p>
        </p:txBody>
      </p:sp>
      <p:cxnSp>
        <p:nvCxnSpPr>
          <p:cNvPr id="18" name="Straight Connector 17">
            <a:extLst>
              <a:ext uri="{FF2B5EF4-FFF2-40B4-BE49-F238E27FC236}">
                <a16:creationId xmlns:a16="http://schemas.microsoft.com/office/drawing/2014/main" id="{A45DCCE5-A934-2728-41C6-65A4B2821D15}"/>
              </a:ext>
            </a:extLst>
          </p:cNvPr>
          <p:cNvCxnSpPr/>
          <p:nvPr/>
        </p:nvCxnSpPr>
        <p:spPr>
          <a:xfrm>
            <a:off x="757989" y="2123574"/>
            <a:ext cx="0" cy="1112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5C1F6CE-BC04-FE71-0706-F3F898ECEC33}"/>
              </a:ext>
            </a:extLst>
          </p:cNvPr>
          <p:cNvCxnSpPr>
            <a:stCxn id="12" idx="1"/>
          </p:cNvCxnSpPr>
          <p:nvPr/>
        </p:nvCxnSpPr>
        <p:spPr>
          <a:xfrm flipH="1">
            <a:off x="818147" y="2918924"/>
            <a:ext cx="75833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4A2F576F-6152-62E4-EBC1-4C44A75613D0}"/>
              </a:ext>
            </a:extLst>
          </p:cNvPr>
          <p:cNvCxnSpPr/>
          <p:nvPr/>
        </p:nvCxnSpPr>
        <p:spPr>
          <a:xfrm>
            <a:off x="2604283" y="2918924"/>
            <a:ext cx="96308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1" name="Picture 30">
            <a:extLst>
              <a:ext uri="{FF2B5EF4-FFF2-40B4-BE49-F238E27FC236}">
                <a16:creationId xmlns:a16="http://schemas.microsoft.com/office/drawing/2014/main" id="{D42BBFC3-1A87-E4AE-4B5C-95C5A3F9F9DC}"/>
              </a:ext>
            </a:extLst>
          </p:cNvPr>
          <p:cNvPicPr>
            <a:picLocks noChangeAspect="1"/>
          </p:cNvPicPr>
          <p:nvPr/>
        </p:nvPicPr>
        <p:blipFill>
          <a:blip r:embed="rId4"/>
          <a:stretch>
            <a:fillRect/>
          </a:stretch>
        </p:blipFill>
        <p:spPr>
          <a:xfrm>
            <a:off x="288859" y="3991913"/>
            <a:ext cx="3603048" cy="2135563"/>
          </a:xfrm>
          <a:prstGeom prst="rect">
            <a:avLst/>
          </a:prstGeom>
        </p:spPr>
      </p:pic>
      <p:sp>
        <p:nvSpPr>
          <p:cNvPr id="32" name="TextBox 31">
            <a:extLst>
              <a:ext uri="{FF2B5EF4-FFF2-40B4-BE49-F238E27FC236}">
                <a16:creationId xmlns:a16="http://schemas.microsoft.com/office/drawing/2014/main" id="{9A42E0E0-4D41-FF84-8FDD-8456B4F216E1}"/>
              </a:ext>
            </a:extLst>
          </p:cNvPr>
          <p:cNvSpPr txBox="1"/>
          <p:nvPr/>
        </p:nvSpPr>
        <p:spPr>
          <a:xfrm>
            <a:off x="288858" y="6292516"/>
            <a:ext cx="3055921" cy="246221"/>
          </a:xfrm>
          <a:prstGeom prst="rect">
            <a:avLst/>
          </a:prstGeom>
          <a:noFill/>
        </p:spPr>
        <p:txBody>
          <a:bodyPr wrap="square" rtlCol="0">
            <a:spAutoFit/>
          </a:bodyPr>
          <a:lstStyle/>
          <a:p>
            <a:r>
              <a:rPr lang="en-US" sz="1000" dirty="0">
                <a:solidFill>
                  <a:schemeClr val="bg1"/>
                </a:solidFill>
              </a:rPr>
              <a:t>2016 &amp; 2017 Staffing unavailable</a:t>
            </a:r>
          </a:p>
        </p:txBody>
      </p:sp>
      <p:pic>
        <p:nvPicPr>
          <p:cNvPr id="38" name="Picture 37">
            <a:extLst>
              <a:ext uri="{FF2B5EF4-FFF2-40B4-BE49-F238E27FC236}">
                <a16:creationId xmlns:a16="http://schemas.microsoft.com/office/drawing/2014/main" id="{87052CB6-8C5D-54DC-2ED9-5DE1C1DED373}"/>
              </a:ext>
            </a:extLst>
          </p:cNvPr>
          <p:cNvPicPr>
            <a:picLocks noChangeAspect="1"/>
          </p:cNvPicPr>
          <p:nvPr/>
        </p:nvPicPr>
        <p:blipFill>
          <a:blip r:embed="rId5"/>
          <a:stretch>
            <a:fillRect/>
          </a:stretch>
        </p:blipFill>
        <p:spPr>
          <a:xfrm>
            <a:off x="4087247" y="1661269"/>
            <a:ext cx="5114925" cy="4514850"/>
          </a:xfrm>
          <a:prstGeom prst="rect">
            <a:avLst/>
          </a:prstGeom>
        </p:spPr>
      </p:pic>
      <p:sp>
        <p:nvSpPr>
          <p:cNvPr id="4" name="TextBox 3">
            <a:extLst>
              <a:ext uri="{FF2B5EF4-FFF2-40B4-BE49-F238E27FC236}">
                <a16:creationId xmlns:a16="http://schemas.microsoft.com/office/drawing/2014/main" id="{CB4E6D68-9409-CB00-3A3D-FC47F65848CD}"/>
              </a:ext>
            </a:extLst>
          </p:cNvPr>
          <p:cNvSpPr txBox="1"/>
          <p:nvPr/>
        </p:nvSpPr>
        <p:spPr>
          <a:xfrm>
            <a:off x="9397512" y="1847335"/>
            <a:ext cx="2505630" cy="2862322"/>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accent1">
                    <a:lumMod val="50000"/>
                  </a:schemeClr>
                </a:solidFill>
              </a:rPr>
              <a:t>Enrollment decreased by ≈ 17.43% while staff increased by 1.5%</a:t>
            </a:r>
          </a:p>
          <a:p>
            <a:endParaRPr lang="en-US" dirty="0">
              <a:solidFill>
                <a:schemeClr val="accent1">
                  <a:lumMod val="50000"/>
                </a:schemeClr>
              </a:solidFill>
            </a:endParaRPr>
          </a:p>
          <a:p>
            <a:pPr marL="285750" indent="-285750">
              <a:buFont typeface="Arial" panose="020B0604020202020204" pitchFamily="34" charset="0"/>
              <a:buChar char="•"/>
            </a:pPr>
            <a:r>
              <a:rPr lang="en-US" dirty="0">
                <a:solidFill>
                  <a:schemeClr val="accent1">
                    <a:lumMod val="50000"/>
                  </a:schemeClr>
                </a:solidFill>
              </a:rPr>
              <a:t>Managed staff reductions of 17% would be </a:t>
            </a:r>
            <a:r>
              <a:rPr lang="en-US" dirty="0" err="1">
                <a:solidFill>
                  <a:schemeClr val="accent1">
                    <a:lumMod val="50000"/>
                  </a:schemeClr>
                </a:solidFill>
              </a:rPr>
              <a:t>approx</a:t>
            </a:r>
            <a:r>
              <a:rPr lang="en-US" dirty="0">
                <a:solidFill>
                  <a:schemeClr val="accent1">
                    <a:lumMod val="50000"/>
                  </a:schemeClr>
                </a:solidFill>
              </a:rPr>
              <a:t> 89 positions or 8 - 10 per year.</a:t>
            </a:r>
          </a:p>
        </p:txBody>
      </p:sp>
    </p:spTree>
    <p:extLst>
      <p:ext uri="{BB962C8B-B14F-4D97-AF65-F5344CB8AC3E}">
        <p14:creationId xmlns:p14="http://schemas.microsoft.com/office/powerpoint/2010/main" val="1440871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7065F-91CF-E033-D1BC-9485A78CCE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52E69B-D912-15D7-E0E1-232FB983B583}"/>
              </a:ext>
            </a:extLst>
          </p:cNvPr>
          <p:cNvSpPr>
            <a:spLocks noGrp="1"/>
          </p:cNvSpPr>
          <p:nvPr>
            <p:ph type="ctrTitle"/>
          </p:nvPr>
        </p:nvSpPr>
        <p:spPr>
          <a:xfrm>
            <a:off x="3150174" y="181035"/>
            <a:ext cx="5621484" cy="673215"/>
          </a:xfrm>
        </p:spPr>
        <p:txBody>
          <a:bodyPr/>
          <a:lstStyle/>
          <a:p>
            <a:pPr algn="ctr"/>
            <a:r>
              <a:rPr lang="en-US" sz="5000" dirty="0"/>
              <a:t>Financial</a:t>
            </a:r>
          </a:p>
        </p:txBody>
      </p:sp>
      <p:sp>
        <p:nvSpPr>
          <p:cNvPr id="4" name="Text Placeholder 3">
            <a:extLst>
              <a:ext uri="{FF2B5EF4-FFF2-40B4-BE49-F238E27FC236}">
                <a16:creationId xmlns:a16="http://schemas.microsoft.com/office/drawing/2014/main" id="{7652981B-5754-FAB1-325C-13CB86F179A7}"/>
              </a:ext>
            </a:extLst>
          </p:cNvPr>
          <p:cNvSpPr>
            <a:spLocks noGrp="1"/>
          </p:cNvSpPr>
          <p:nvPr>
            <p:ph type="body" sz="quarter" idx="11"/>
          </p:nvPr>
        </p:nvSpPr>
        <p:spPr>
          <a:xfrm>
            <a:off x="3203080" y="946461"/>
            <a:ext cx="5486400" cy="447786"/>
          </a:xfrm>
        </p:spPr>
        <p:txBody>
          <a:bodyPr/>
          <a:lstStyle/>
          <a:p>
            <a:pPr algn="ctr"/>
            <a:r>
              <a:rPr lang="en-US" sz="2000" dirty="0"/>
              <a:t>General Fund Trends &amp; Analysis</a:t>
            </a:r>
          </a:p>
        </p:txBody>
      </p:sp>
      <p:sp>
        <p:nvSpPr>
          <p:cNvPr id="38" name="TextBox 37">
            <a:extLst>
              <a:ext uri="{FF2B5EF4-FFF2-40B4-BE49-F238E27FC236}">
                <a16:creationId xmlns:a16="http://schemas.microsoft.com/office/drawing/2014/main" id="{447279B8-B5A2-CFA5-6A51-F50822B3FB07}"/>
              </a:ext>
            </a:extLst>
          </p:cNvPr>
          <p:cNvSpPr txBox="1"/>
          <p:nvPr/>
        </p:nvSpPr>
        <p:spPr>
          <a:xfrm>
            <a:off x="654629" y="4637299"/>
            <a:ext cx="3357466" cy="1754326"/>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Expenditures have outpaced Revenue with larger deficits after the funding formula change</a:t>
            </a:r>
          </a:p>
          <a:p>
            <a:pPr marL="285750" indent="-285750">
              <a:buFont typeface="Arial" panose="020B0604020202020204" pitchFamily="34" charset="0"/>
              <a:buChar char="•"/>
            </a:pPr>
            <a:r>
              <a:rPr lang="en-US" dirty="0">
                <a:solidFill>
                  <a:schemeClr val="bg1"/>
                </a:solidFill>
              </a:rPr>
              <a:t>Structural deficit starting in FY2021</a:t>
            </a:r>
          </a:p>
        </p:txBody>
      </p:sp>
      <p:pic>
        <p:nvPicPr>
          <p:cNvPr id="25" name="Picture 24">
            <a:extLst>
              <a:ext uri="{FF2B5EF4-FFF2-40B4-BE49-F238E27FC236}">
                <a16:creationId xmlns:a16="http://schemas.microsoft.com/office/drawing/2014/main" id="{61DA6838-10D8-0DAD-844E-633848FD0519}"/>
              </a:ext>
            </a:extLst>
          </p:cNvPr>
          <p:cNvPicPr>
            <a:picLocks noChangeAspect="1"/>
          </p:cNvPicPr>
          <p:nvPr/>
        </p:nvPicPr>
        <p:blipFill>
          <a:blip r:embed="rId2"/>
          <a:stretch>
            <a:fillRect/>
          </a:stretch>
        </p:blipFill>
        <p:spPr>
          <a:xfrm>
            <a:off x="654629" y="1505929"/>
            <a:ext cx="3311083" cy="3019688"/>
          </a:xfrm>
          <a:prstGeom prst="rect">
            <a:avLst/>
          </a:prstGeom>
        </p:spPr>
      </p:pic>
      <p:sp>
        <p:nvSpPr>
          <p:cNvPr id="26" name="Oval 25">
            <a:extLst>
              <a:ext uri="{FF2B5EF4-FFF2-40B4-BE49-F238E27FC236}">
                <a16:creationId xmlns:a16="http://schemas.microsoft.com/office/drawing/2014/main" id="{B5B3FCF1-6ABD-E725-70FC-4C1D9772FA36}"/>
              </a:ext>
            </a:extLst>
          </p:cNvPr>
          <p:cNvSpPr/>
          <p:nvPr/>
        </p:nvSpPr>
        <p:spPr>
          <a:xfrm>
            <a:off x="2154457" y="2343456"/>
            <a:ext cx="311426" cy="34010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pic>
        <p:nvPicPr>
          <p:cNvPr id="29" name="Picture 28">
            <a:extLst>
              <a:ext uri="{FF2B5EF4-FFF2-40B4-BE49-F238E27FC236}">
                <a16:creationId xmlns:a16="http://schemas.microsoft.com/office/drawing/2014/main" id="{350ED413-DA40-1ADA-1F46-732AD14334B5}"/>
              </a:ext>
            </a:extLst>
          </p:cNvPr>
          <p:cNvPicPr>
            <a:picLocks noChangeAspect="1"/>
          </p:cNvPicPr>
          <p:nvPr/>
        </p:nvPicPr>
        <p:blipFill>
          <a:blip r:embed="rId3"/>
          <a:stretch>
            <a:fillRect/>
          </a:stretch>
        </p:blipFill>
        <p:spPr>
          <a:xfrm>
            <a:off x="4136766" y="1541481"/>
            <a:ext cx="3785944" cy="2213040"/>
          </a:xfrm>
          <a:prstGeom prst="rect">
            <a:avLst/>
          </a:prstGeom>
        </p:spPr>
      </p:pic>
      <p:pic>
        <p:nvPicPr>
          <p:cNvPr id="32" name="Picture 31">
            <a:extLst>
              <a:ext uri="{FF2B5EF4-FFF2-40B4-BE49-F238E27FC236}">
                <a16:creationId xmlns:a16="http://schemas.microsoft.com/office/drawing/2014/main" id="{7B9071D8-DF41-A988-747C-FA88D686A9B0}"/>
              </a:ext>
            </a:extLst>
          </p:cNvPr>
          <p:cNvPicPr>
            <a:picLocks noChangeAspect="1"/>
          </p:cNvPicPr>
          <p:nvPr/>
        </p:nvPicPr>
        <p:blipFill>
          <a:blip r:embed="rId4"/>
          <a:stretch>
            <a:fillRect/>
          </a:stretch>
        </p:blipFill>
        <p:spPr>
          <a:xfrm>
            <a:off x="4136766" y="3901755"/>
            <a:ext cx="5031800" cy="2438602"/>
          </a:xfrm>
          <a:prstGeom prst="rect">
            <a:avLst/>
          </a:prstGeom>
        </p:spPr>
      </p:pic>
      <p:sp>
        <p:nvSpPr>
          <p:cNvPr id="33" name="Oval 32">
            <a:extLst>
              <a:ext uri="{FF2B5EF4-FFF2-40B4-BE49-F238E27FC236}">
                <a16:creationId xmlns:a16="http://schemas.microsoft.com/office/drawing/2014/main" id="{E4E912E0-4075-0704-924B-209F3718DE3F}"/>
              </a:ext>
            </a:extLst>
          </p:cNvPr>
          <p:cNvSpPr/>
          <p:nvPr/>
        </p:nvSpPr>
        <p:spPr>
          <a:xfrm rot="19613927">
            <a:off x="6533321" y="4415245"/>
            <a:ext cx="589722" cy="24516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8601843E-3B3A-BF7C-129C-4ED6DD2BF8D4}"/>
              </a:ext>
            </a:extLst>
          </p:cNvPr>
          <p:cNvSpPr txBox="1"/>
          <p:nvPr/>
        </p:nvSpPr>
        <p:spPr>
          <a:xfrm>
            <a:off x="8179905" y="1944123"/>
            <a:ext cx="3357466" cy="1138773"/>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Revenue decreased from $59,494,527 in FY2022 to $59,087,573 in FY2025 </a:t>
            </a:r>
          </a:p>
          <a:p>
            <a:pPr lvl="1"/>
            <a:r>
              <a:rPr lang="en-US" sz="1400" dirty="0">
                <a:solidFill>
                  <a:schemeClr val="bg1"/>
                </a:solidFill>
              </a:rPr>
              <a:t>(-$406,954)</a:t>
            </a:r>
          </a:p>
        </p:txBody>
      </p:sp>
      <p:sp>
        <p:nvSpPr>
          <p:cNvPr id="39" name="TextBox 38">
            <a:extLst>
              <a:ext uri="{FF2B5EF4-FFF2-40B4-BE49-F238E27FC236}">
                <a16:creationId xmlns:a16="http://schemas.microsoft.com/office/drawing/2014/main" id="{1ACCE248-D5A3-FF99-A752-259C67FDD553}"/>
              </a:ext>
            </a:extLst>
          </p:cNvPr>
          <p:cNvSpPr txBox="1"/>
          <p:nvPr/>
        </p:nvSpPr>
        <p:spPr>
          <a:xfrm>
            <a:off x="9293237" y="4111779"/>
            <a:ext cx="2766241" cy="196977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Expenditures increased from $56,399,594 in FY2022 to  $64,206,437 in FY2025 or </a:t>
            </a:r>
          </a:p>
          <a:p>
            <a:pPr lvl="1"/>
            <a:r>
              <a:rPr lang="en-US" sz="1400" dirty="0">
                <a:solidFill>
                  <a:schemeClr val="bg1"/>
                </a:solidFill>
              </a:rPr>
              <a:t>(+$7,806,843)</a:t>
            </a:r>
          </a:p>
          <a:p>
            <a:endParaRPr lang="en-US" dirty="0"/>
          </a:p>
        </p:txBody>
      </p:sp>
      <p:sp>
        <p:nvSpPr>
          <p:cNvPr id="42" name="Oval 41">
            <a:extLst>
              <a:ext uri="{FF2B5EF4-FFF2-40B4-BE49-F238E27FC236}">
                <a16:creationId xmlns:a16="http://schemas.microsoft.com/office/drawing/2014/main" id="{21D1F477-A77D-B394-38B9-82041C41DCF6}"/>
              </a:ext>
            </a:extLst>
          </p:cNvPr>
          <p:cNvSpPr/>
          <p:nvPr/>
        </p:nvSpPr>
        <p:spPr>
          <a:xfrm>
            <a:off x="6247524" y="2213106"/>
            <a:ext cx="977403" cy="30798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6417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107FD31-F7F8-2E2F-FCC3-3463911FD852}"/>
              </a:ext>
            </a:extLst>
          </p:cNvPr>
          <p:cNvSpPr>
            <a:spLocks noGrp="1"/>
          </p:cNvSpPr>
          <p:nvPr>
            <p:ph type="ctrTitle"/>
          </p:nvPr>
        </p:nvSpPr>
        <p:spPr/>
        <p:txBody>
          <a:bodyPr/>
          <a:lstStyle/>
          <a:p>
            <a:r>
              <a:rPr lang="en-US" dirty="0"/>
              <a:t>FY2023 &amp; 24</a:t>
            </a:r>
          </a:p>
        </p:txBody>
      </p:sp>
      <p:pic>
        <p:nvPicPr>
          <p:cNvPr id="10" name="Picture Placeholder 9">
            <a:extLst>
              <a:ext uri="{FF2B5EF4-FFF2-40B4-BE49-F238E27FC236}">
                <a16:creationId xmlns:a16="http://schemas.microsoft.com/office/drawing/2014/main" id="{3890A9E3-9CB0-FC2A-2D2F-CACB46AF774E}"/>
              </a:ext>
            </a:extLst>
          </p:cNvPr>
          <p:cNvPicPr>
            <a:picLocks noGrp="1" noChangeAspect="1"/>
          </p:cNvPicPr>
          <p:nvPr>
            <p:ph type="pic" sz="quarter" idx="12"/>
          </p:nvPr>
        </p:nvPicPr>
        <p:blipFill>
          <a:blip r:embed="rId2"/>
          <a:srcRect l="237" r="237"/>
          <a:stretch>
            <a:fillRect/>
          </a:stretch>
        </p:blipFill>
        <p:spPr>
          <a:xfrm>
            <a:off x="142094" y="-11113"/>
            <a:ext cx="5791200" cy="6880226"/>
          </a:xfrm>
          <a:prstGeom prst="rect">
            <a:avLst/>
          </a:prstGeom>
        </p:spPr>
      </p:pic>
      <p:sp>
        <p:nvSpPr>
          <p:cNvPr id="8" name="Text Placeholder 7">
            <a:extLst>
              <a:ext uri="{FF2B5EF4-FFF2-40B4-BE49-F238E27FC236}">
                <a16:creationId xmlns:a16="http://schemas.microsoft.com/office/drawing/2014/main" id="{85088662-507F-0CCC-B086-06739D4B674C}"/>
              </a:ext>
            </a:extLst>
          </p:cNvPr>
          <p:cNvSpPr>
            <a:spLocks noGrp="1"/>
          </p:cNvSpPr>
          <p:nvPr>
            <p:ph type="body" sz="quarter" idx="11"/>
          </p:nvPr>
        </p:nvSpPr>
        <p:spPr/>
        <p:txBody>
          <a:bodyPr/>
          <a:lstStyle/>
          <a:p>
            <a:pPr marL="342900" indent="-342900">
              <a:buFont typeface="Arial" panose="020B0604020202020204" pitchFamily="34" charset="0"/>
              <a:buChar char="•"/>
            </a:pPr>
            <a:r>
              <a:rPr lang="en-US" dirty="0"/>
              <a:t>Revenue increased by $3.1 million</a:t>
            </a:r>
          </a:p>
          <a:p>
            <a:pPr marL="342900" indent="-342900">
              <a:buFont typeface="Arial" panose="020B0604020202020204" pitchFamily="34" charset="0"/>
              <a:buChar char="•"/>
            </a:pPr>
            <a:r>
              <a:rPr lang="en-US" dirty="0"/>
              <a:t>Expenditures increased by $8.6 million</a:t>
            </a:r>
          </a:p>
        </p:txBody>
      </p:sp>
    </p:spTree>
    <p:extLst>
      <p:ext uri="{BB962C8B-B14F-4D97-AF65-F5344CB8AC3E}">
        <p14:creationId xmlns:p14="http://schemas.microsoft.com/office/powerpoint/2010/main" val="2019143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B382E-4DE5-7828-169A-27D157E76465}"/>
              </a:ext>
            </a:extLst>
          </p:cNvPr>
          <p:cNvSpPr>
            <a:spLocks noGrp="1"/>
          </p:cNvSpPr>
          <p:nvPr>
            <p:ph type="ctrTitle"/>
          </p:nvPr>
        </p:nvSpPr>
        <p:spPr>
          <a:xfrm>
            <a:off x="338159" y="266934"/>
            <a:ext cx="2976541" cy="934935"/>
          </a:xfrm>
        </p:spPr>
        <p:txBody>
          <a:bodyPr/>
          <a:lstStyle/>
          <a:p>
            <a:r>
              <a:rPr lang="en-US" sz="5000" dirty="0"/>
              <a:t>Financial</a:t>
            </a:r>
          </a:p>
        </p:txBody>
      </p:sp>
      <p:sp>
        <p:nvSpPr>
          <p:cNvPr id="4" name="Text Placeholder 3">
            <a:extLst>
              <a:ext uri="{FF2B5EF4-FFF2-40B4-BE49-F238E27FC236}">
                <a16:creationId xmlns:a16="http://schemas.microsoft.com/office/drawing/2014/main" id="{590FAAD4-DE89-309D-9B92-9046420E5B8C}"/>
              </a:ext>
            </a:extLst>
          </p:cNvPr>
          <p:cNvSpPr>
            <a:spLocks noGrp="1"/>
          </p:cNvSpPr>
          <p:nvPr>
            <p:ph type="body" sz="quarter" idx="11"/>
          </p:nvPr>
        </p:nvSpPr>
        <p:spPr>
          <a:xfrm>
            <a:off x="338159" y="1973179"/>
            <a:ext cx="2832162" cy="703846"/>
          </a:xfrm>
        </p:spPr>
        <p:txBody>
          <a:bodyPr/>
          <a:lstStyle/>
          <a:p>
            <a:r>
              <a:rPr lang="en-US" sz="1800" dirty="0"/>
              <a:t>General Fund Trends</a:t>
            </a:r>
          </a:p>
          <a:p>
            <a:r>
              <a:rPr lang="en-US" sz="1800" dirty="0"/>
              <a:t> &amp; Analysis - Per Pupil $</a:t>
            </a:r>
          </a:p>
        </p:txBody>
      </p:sp>
      <p:pic>
        <p:nvPicPr>
          <p:cNvPr id="19" name="Picture 18">
            <a:extLst>
              <a:ext uri="{FF2B5EF4-FFF2-40B4-BE49-F238E27FC236}">
                <a16:creationId xmlns:a16="http://schemas.microsoft.com/office/drawing/2014/main" id="{4ADD5B97-37BA-E098-39F6-6743190A7792}"/>
              </a:ext>
            </a:extLst>
          </p:cNvPr>
          <p:cNvPicPr>
            <a:picLocks noChangeAspect="1"/>
          </p:cNvPicPr>
          <p:nvPr/>
        </p:nvPicPr>
        <p:blipFill>
          <a:blip r:embed="rId2"/>
          <a:stretch>
            <a:fillRect/>
          </a:stretch>
        </p:blipFill>
        <p:spPr>
          <a:xfrm>
            <a:off x="3284704" y="266934"/>
            <a:ext cx="8861175" cy="2270291"/>
          </a:xfrm>
          <a:prstGeom prst="rect">
            <a:avLst/>
          </a:prstGeom>
        </p:spPr>
      </p:pic>
      <mc:AlternateContent xmlns:mc="http://schemas.openxmlformats.org/markup-compatibility/2006" xmlns:p14="http://schemas.microsoft.com/office/powerpoint/2010/main">
        <mc:Choice Requires="p14">
          <p:contentPart p14:bwMode="auto" r:id="rId3">
            <p14:nvContentPartPr>
              <p14:cNvPr id="21" name="Ink 20">
                <a:extLst>
                  <a:ext uri="{FF2B5EF4-FFF2-40B4-BE49-F238E27FC236}">
                    <a16:creationId xmlns:a16="http://schemas.microsoft.com/office/drawing/2014/main" id="{85A6CB84-F96D-5BFB-F35C-B91D05DC9E20}"/>
                  </a:ext>
                </a:extLst>
              </p14:cNvPr>
              <p14:cNvContentPartPr/>
              <p14:nvPr/>
            </p14:nvContentPartPr>
            <p14:xfrm>
              <a:off x="11887115" y="2165637"/>
              <a:ext cx="203760" cy="360"/>
            </p14:xfrm>
          </p:contentPart>
        </mc:Choice>
        <mc:Fallback xmlns="">
          <p:pic>
            <p:nvPicPr>
              <p:cNvPr id="21" name="Ink 20">
                <a:extLst>
                  <a:ext uri="{FF2B5EF4-FFF2-40B4-BE49-F238E27FC236}">
                    <a16:creationId xmlns:a16="http://schemas.microsoft.com/office/drawing/2014/main" id="{85A6CB84-F96D-5BFB-F35C-B91D05DC9E20}"/>
                  </a:ext>
                </a:extLst>
              </p:cNvPr>
              <p:cNvPicPr/>
              <p:nvPr/>
            </p:nvPicPr>
            <p:blipFill>
              <a:blip r:embed="rId5"/>
              <a:stretch>
                <a:fillRect/>
              </a:stretch>
            </p:blipFill>
            <p:spPr>
              <a:xfrm>
                <a:off x="11869115" y="2129637"/>
                <a:ext cx="2394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2" name="Ink 21">
                <a:extLst>
                  <a:ext uri="{FF2B5EF4-FFF2-40B4-BE49-F238E27FC236}">
                    <a16:creationId xmlns:a16="http://schemas.microsoft.com/office/drawing/2014/main" id="{AE9C50C2-D315-0314-0D1C-86D102B5C025}"/>
                  </a:ext>
                </a:extLst>
              </p14:cNvPr>
              <p14:cNvContentPartPr/>
              <p14:nvPr/>
            </p14:nvContentPartPr>
            <p14:xfrm>
              <a:off x="5648675" y="2153397"/>
              <a:ext cx="252360" cy="27000"/>
            </p14:xfrm>
          </p:contentPart>
        </mc:Choice>
        <mc:Fallback xmlns="">
          <p:pic>
            <p:nvPicPr>
              <p:cNvPr id="22" name="Ink 21">
                <a:extLst>
                  <a:ext uri="{FF2B5EF4-FFF2-40B4-BE49-F238E27FC236}">
                    <a16:creationId xmlns:a16="http://schemas.microsoft.com/office/drawing/2014/main" id="{AE9C50C2-D315-0314-0D1C-86D102B5C025}"/>
                  </a:ext>
                </a:extLst>
              </p:cNvPr>
              <p:cNvPicPr/>
              <p:nvPr/>
            </p:nvPicPr>
            <p:blipFill>
              <a:blip r:embed="rId7"/>
              <a:stretch>
                <a:fillRect/>
              </a:stretch>
            </p:blipFill>
            <p:spPr>
              <a:xfrm>
                <a:off x="5631035" y="2117757"/>
                <a:ext cx="28800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3" name="Ink 22">
                <a:extLst>
                  <a:ext uri="{FF2B5EF4-FFF2-40B4-BE49-F238E27FC236}">
                    <a16:creationId xmlns:a16="http://schemas.microsoft.com/office/drawing/2014/main" id="{1497509A-03B0-28DF-CD50-0F196B2B9727}"/>
                  </a:ext>
                </a:extLst>
              </p14:cNvPr>
              <p14:cNvContentPartPr/>
              <p14:nvPr/>
            </p14:nvContentPartPr>
            <p14:xfrm>
              <a:off x="11929235" y="648957"/>
              <a:ext cx="168120" cy="12960"/>
            </p14:xfrm>
          </p:contentPart>
        </mc:Choice>
        <mc:Fallback xmlns="">
          <p:pic>
            <p:nvPicPr>
              <p:cNvPr id="23" name="Ink 22">
                <a:extLst>
                  <a:ext uri="{FF2B5EF4-FFF2-40B4-BE49-F238E27FC236}">
                    <a16:creationId xmlns:a16="http://schemas.microsoft.com/office/drawing/2014/main" id="{1497509A-03B0-28DF-CD50-0F196B2B9727}"/>
                  </a:ext>
                </a:extLst>
              </p:cNvPr>
              <p:cNvPicPr/>
              <p:nvPr/>
            </p:nvPicPr>
            <p:blipFill>
              <a:blip r:embed="rId9"/>
              <a:stretch>
                <a:fillRect/>
              </a:stretch>
            </p:blipFill>
            <p:spPr>
              <a:xfrm>
                <a:off x="11911235" y="612957"/>
                <a:ext cx="20376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4" name="Ink 23">
                <a:extLst>
                  <a:ext uri="{FF2B5EF4-FFF2-40B4-BE49-F238E27FC236}">
                    <a16:creationId xmlns:a16="http://schemas.microsoft.com/office/drawing/2014/main" id="{7CD11CBF-7F76-1D3E-63AA-CDF24BB4C491}"/>
                  </a:ext>
                </a:extLst>
              </p14:cNvPr>
              <p14:cNvContentPartPr/>
              <p14:nvPr/>
            </p14:nvContentPartPr>
            <p14:xfrm>
              <a:off x="5726795" y="667677"/>
              <a:ext cx="180360" cy="6480"/>
            </p14:xfrm>
          </p:contentPart>
        </mc:Choice>
        <mc:Fallback xmlns="">
          <p:pic>
            <p:nvPicPr>
              <p:cNvPr id="24" name="Ink 23">
                <a:extLst>
                  <a:ext uri="{FF2B5EF4-FFF2-40B4-BE49-F238E27FC236}">
                    <a16:creationId xmlns:a16="http://schemas.microsoft.com/office/drawing/2014/main" id="{7CD11CBF-7F76-1D3E-63AA-CDF24BB4C491}"/>
                  </a:ext>
                </a:extLst>
              </p:cNvPr>
              <p:cNvPicPr/>
              <p:nvPr/>
            </p:nvPicPr>
            <p:blipFill>
              <a:blip r:embed="rId11"/>
              <a:stretch>
                <a:fillRect/>
              </a:stretch>
            </p:blipFill>
            <p:spPr>
              <a:xfrm>
                <a:off x="5709155" y="631677"/>
                <a:ext cx="21600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5" name="Ink 24">
                <a:extLst>
                  <a:ext uri="{FF2B5EF4-FFF2-40B4-BE49-F238E27FC236}">
                    <a16:creationId xmlns:a16="http://schemas.microsoft.com/office/drawing/2014/main" id="{8EDA8DC6-23BE-02D4-0704-8395D8B3B6A4}"/>
                  </a:ext>
                </a:extLst>
              </p14:cNvPr>
              <p14:cNvContentPartPr/>
              <p14:nvPr/>
            </p14:nvContentPartPr>
            <p14:xfrm>
              <a:off x="11935355" y="968277"/>
              <a:ext cx="159840" cy="360"/>
            </p14:xfrm>
          </p:contentPart>
        </mc:Choice>
        <mc:Fallback xmlns="">
          <p:pic>
            <p:nvPicPr>
              <p:cNvPr id="25" name="Ink 24">
                <a:extLst>
                  <a:ext uri="{FF2B5EF4-FFF2-40B4-BE49-F238E27FC236}">
                    <a16:creationId xmlns:a16="http://schemas.microsoft.com/office/drawing/2014/main" id="{8EDA8DC6-23BE-02D4-0704-8395D8B3B6A4}"/>
                  </a:ext>
                </a:extLst>
              </p:cNvPr>
              <p:cNvPicPr/>
              <p:nvPr/>
            </p:nvPicPr>
            <p:blipFill>
              <a:blip r:embed="rId13"/>
              <a:stretch>
                <a:fillRect/>
              </a:stretch>
            </p:blipFill>
            <p:spPr>
              <a:xfrm>
                <a:off x="11917355" y="932637"/>
                <a:ext cx="19548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6" name="Ink 25">
                <a:extLst>
                  <a:ext uri="{FF2B5EF4-FFF2-40B4-BE49-F238E27FC236}">
                    <a16:creationId xmlns:a16="http://schemas.microsoft.com/office/drawing/2014/main" id="{F062D21A-69B2-75A2-6D5C-5C8C95698B73}"/>
                  </a:ext>
                </a:extLst>
              </p14:cNvPr>
              <p14:cNvContentPartPr/>
              <p14:nvPr/>
            </p14:nvContentPartPr>
            <p14:xfrm>
              <a:off x="5720675" y="956397"/>
              <a:ext cx="180720" cy="30240"/>
            </p14:xfrm>
          </p:contentPart>
        </mc:Choice>
        <mc:Fallback xmlns="">
          <p:pic>
            <p:nvPicPr>
              <p:cNvPr id="26" name="Ink 25">
                <a:extLst>
                  <a:ext uri="{FF2B5EF4-FFF2-40B4-BE49-F238E27FC236}">
                    <a16:creationId xmlns:a16="http://schemas.microsoft.com/office/drawing/2014/main" id="{F062D21A-69B2-75A2-6D5C-5C8C95698B73}"/>
                  </a:ext>
                </a:extLst>
              </p:cNvPr>
              <p:cNvPicPr/>
              <p:nvPr/>
            </p:nvPicPr>
            <p:blipFill>
              <a:blip r:embed="rId15"/>
              <a:stretch>
                <a:fillRect/>
              </a:stretch>
            </p:blipFill>
            <p:spPr>
              <a:xfrm>
                <a:off x="5703035" y="920397"/>
                <a:ext cx="216360" cy="101880"/>
              </a:xfrm>
              <a:prstGeom prst="rect">
                <a:avLst/>
              </a:prstGeom>
            </p:spPr>
          </p:pic>
        </mc:Fallback>
      </mc:AlternateContent>
      <p:pic>
        <p:nvPicPr>
          <p:cNvPr id="6" name="Picture 5">
            <a:extLst>
              <a:ext uri="{FF2B5EF4-FFF2-40B4-BE49-F238E27FC236}">
                <a16:creationId xmlns:a16="http://schemas.microsoft.com/office/drawing/2014/main" id="{79F388C6-FB70-CD92-E6E5-82B6FC1DA789}"/>
              </a:ext>
            </a:extLst>
          </p:cNvPr>
          <p:cNvPicPr>
            <a:picLocks noChangeAspect="1"/>
          </p:cNvPicPr>
          <p:nvPr/>
        </p:nvPicPr>
        <p:blipFill>
          <a:blip r:embed="rId16"/>
          <a:stretch>
            <a:fillRect/>
          </a:stretch>
        </p:blipFill>
        <p:spPr>
          <a:xfrm>
            <a:off x="3083460" y="2893105"/>
            <a:ext cx="2967584" cy="1744458"/>
          </a:xfrm>
          <a:prstGeom prst="rect">
            <a:avLst/>
          </a:prstGeom>
        </p:spPr>
      </p:pic>
      <p:pic>
        <p:nvPicPr>
          <p:cNvPr id="7" name="Picture 6">
            <a:extLst>
              <a:ext uri="{FF2B5EF4-FFF2-40B4-BE49-F238E27FC236}">
                <a16:creationId xmlns:a16="http://schemas.microsoft.com/office/drawing/2014/main" id="{4E269B44-3FFE-AF46-88EE-CC9AECB52936}"/>
              </a:ext>
            </a:extLst>
          </p:cNvPr>
          <p:cNvPicPr>
            <a:picLocks noChangeAspect="1"/>
          </p:cNvPicPr>
          <p:nvPr/>
        </p:nvPicPr>
        <p:blipFill>
          <a:blip r:embed="rId17"/>
          <a:stretch>
            <a:fillRect/>
          </a:stretch>
        </p:blipFill>
        <p:spPr>
          <a:xfrm>
            <a:off x="6096001" y="2887839"/>
            <a:ext cx="2974424" cy="1744459"/>
          </a:xfrm>
          <a:prstGeom prst="rect">
            <a:avLst/>
          </a:prstGeom>
        </p:spPr>
      </p:pic>
      <p:pic>
        <p:nvPicPr>
          <p:cNvPr id="8" name="Picture 7">
            <a:extLst>
              <a:ext uri="{FF2B5EF4-FFF2-40B4-BE49-F238E27FC236}">
                <a16:creationId xmlns:a16="http://schemas.microsoft.com/office/drawing/2014/main" id="{E01939B2-2578-0412-26A3-856618215CFE}"/>
              </a:ext>
            </a:extLst>
          </p:cNvPr>
          <p:cNvPicPr>
            <a:picLocks noChangeAspect="1"/>
          </p:cNvPicPr>
          <p:nvPr/>
        </p:nvPicPr>
        <p:blipFill>
          <a:blip r:embed="rId18"/>
          <a:stretch>
            <a:fillRect/>
          </a:stretch>
        </p:blipFill>
        <p:spPr>
          <a:xfrm>
            <a:off x="9115382" y="2887838"/>
            <a:ext cx="2967585" cy="1744459"/>
          </a:xfrm>
          <a:prstGeom prst="rect">
            <a:avLst/>
          </a:prstGeom>
        </p:spPr>
      </p:pic>
    </p:spTree>
    <p:extLst>
      <p:ext uri="{BB962C8B-B14F-4D97-AF65-F5344CB8AC3E}">
        <p14:creationId xmlns:p14="http://schemas.microsoft.com/office/powerpoint/2010/main" val="3853196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B4B19-659C-9FDF-5132-BD942B6E8E7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D175F1C-868D-E5AB-3931-51E93F711C20}"/>
              </a:ext>
            </a:extLst>
          </p:cNvPr>
          <p:cNvSpPr>
            <a:spLocks noGrp="1"/>
          </p:cNvSpPr>
          <p:nvPr>
            <p:ph type="title"/>
          </p:nvPr>
        </p:nvSpPr>
        <p:spPr/>
        <p:txBody>
          <a:bodyPr/>
          <a:lstStyle/>
          <a:p>
            <a:r>
              <a:rPr lang="en-US" dirty="0"/>
              <a:t>Ending Fund Balance</a:t>
            </a:r>
          </a:p>
        </p:txBody>
      </p:sp>
      <p:grpSp>
        <p:nvGrpSpPr>
          <p:cNvPr id="19" name="Group 18">
            <a:extLst>
              <a:ext uri="{FF2B5EF4-FFF2-40B4-BE49-F238E27FC236}">
                <a16:creationId xmlns:a16="http://schemas.microsoft.com/office/drawing/2014/main" id="{258FCA13-EBFF-5969-C381-F34591D2625B}"/>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64E11E64-D1B3-F523-77AD-1E7C8D7A4B8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F7A5777F-6C8D-00E7-8FEC-40EC8C6A05DD}"/>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8B6F43D-3268-6501-9440-FCE488AB16B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2" name="Picture 1">
            <a:extLst>
              <a:ext uri="{FF2B5EF4-FFF2-40B4-BE49-F238E27FC236}">
                <a16:creationId xmlns:a16="http://schemas.microsoft.com/office/drawing/2014/main" id="{92A90E5E-8D1A-0CFE-0A99-FB8C1A844529}"/>
              </a:ext>
            </a:extLst>
          </p:cNvPr>
          <p:cNvPicPr>
            <a:picLocks noChangeAspect="1"/>
          </p:cNvPicPr>
          <p:nvPr/>
        </p:nvPicPr>
        <p:blipFill>
          <a:blip r:embed="rId3"/>
          <a:stretch>
            <a:fillRect/>
          </a:stretch>
        </p:blipFill>
        <p:spPr>
          <a:xfrm>
            <a:off x="275523" y="2502588"/>
            <a:ext cx="3798137" cy="2170364"/>
          </a:xfrm>
          <a:prstGeom prst="rect">
            <a:avLst/>
          </a:prstGeom>
        </p:spPr>
      </p:pic>
      <p:pic>
        <p:nvPicPr>
          <p:cNvPr id="4" name="Picture 3">
            <a:extLst>
              <a:ext uri="{FF2B5EF4-FFF2-40B4-BE49-F238E27FC236}">
                <a16:creationId xmlns:a16="http://schemas.microsoft.com/office/drawing/2014/main" id="{7AB90E54-8BC5-526F-9214-B4F29EC671BB}"/>
              </a:ext>
            </a:extLst>
          </p:cNvPr>
          <p:cNvPicPr>
            <a:picLocks noChangeAspect="1"/>
          </p:cNvPicPr>
          <p:nvPr/>
        </p:nvPicPr>
        <p:blipFill>
          <a:blip r:embed="rId4"/>
          <a:stretch>
            <a:fillRect/>
          </a:stretch>
        </p:blipFill>
        <p:spPr>
          <a:xfrm>
            <a:off x="4199979" y="2502588"/>
            <a:ext cx="3792041" cy="2182557"/>
          </a:xfrm>
          <a:prstGeom prst="rect">
            <a:avLst/>
          </a:prstGeom>
        </p:spPr>
      </p:pic>
      <p:pic>
        <p:nvPicPr>
          <p:cNvPr id="7" name="Picture 6">
            <a:extLst>
              <a:ext uri="{FF2B5EF4-FFF2-40B4-BE49-F238E27FC236}">
                <a16:creationId xmlns:a16="http://schemas.microsoft.com/office/drawing/2014/main" id="{F19E12B5-43A4-E210-20C4-9DD1D581CDB8}"/>
              </a:ext>
            </a:extLst>
          </p:cNvPr>
          <p:cNvPicPr>
            <a:picLocks noChangeAspect="1"/>
          </p:cNvPicPr>
          <p:nvPr/>
        </p:nvPicPr>
        <p:blipFill>
          <a:blip r:embed="rId5"/>
          <a:stretch>
            <a:fillRect/>
          </a:stretch>
        </p:blipFill>
        <p:spPr>
          <a:xfrm>
            <a:off x="8118339" y="2502588"/>
            <a:ext cx="3798137" cy="2170364"/>
          </a:xfrm>
          <a:prstGeom prst="rect">
            <a:avLst/>
          </a:prstGeom>
        </p:spPr>
      </p:pic>
    </p:spTree>
    <p:extLst>
      <p:ext uri="{BB962C8B-B14F-4D97-AF65-F5344CB8AC3E}">
        <p14:creationId xmlns:p14="http://schemas.microsoft.com/office/powerpoint/2010/main" val="3311231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p:txBody>
          <a:bodyPr/>
          <a:lstStyle/>
          <a:p>
            <a:r>
              <a:rPr lang="en-US" dirty="0"/>
              <a:t>Other Analysis</a:t>
            </a:r>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7" name="Picture 6">
            <a:extLst>
              <a:ext uri="{FF2B5EF4-FFF2-40B4-BE49-F238E27FC236}">
                <a16:creationId xmlns:a16="http://schemas.microsoft.com/office/drawing/2014/main" id="{1E88FAFD-CF79-F244-3FF6-A1BC4E611F9C}"/>
              </a:ext>
            </a:extLst>
          </p:cNvPr>
          <p:cNvPicPr>
            <a:picLocks noChangeAspect="1"/>
          </p:cNvPicPr>
          <p:nvPr/>
        </p:nvPicPr>
        <p:blipFill>
          <a:blip r:embed="rId3"/>
          <a:stretch>
            <a:fillRect/>
          </a:stretch>
        </p:blipFill>
        <p:spPr>
          <a:xfrm>
            <a:off x="789680" y="2417500"/>
            <a:ext cx="4829068" cy="3808586"/>
          </a:xfrm>
          <a:prstGeom prst="rect">
            <a:avLst/>
          </a:prstGeom>
        </p:spPr>
      </p:pic>
      <p:pic>
        <p:nvPicPr>
          <p:cNvPr id="10" name="Picture 9">
            <a:extLst>
              <a:ext uri="{FF2B5EF4-FFF2-40B4-BE49-F238E27FC236}">
                <a16:creationId xmlns:a16="http://schemas.microsoft.com/office/drawing/2014/main" id="{F3FC9A5C-8196-0731-F91A-295BD028E6FD}"/>
              </a:ext>
            </a:extLst>
          </p:cNvPr>
          <p:cNvPicPr>
            <a:picLocks noChangeAspect="1"/>
          </p:cNvPicPr>
          <p:nvPr/>
        </p:nvPicPr>
        <p:blipFill>
          <a:blip r:embed="rId4"/>
          <a:stretch>
            <a:fillRect/>
          </a:stretch>
        </p:blipFill>
        <p:spPr>
          <a:xfrm>
            <a:off x="6230501" y="2417500"/>
            <a:ext cx="5189077" cy="3808586"/>
          </a:xfrm>
          <a:prstGeom prst="rect">
            <a:avLst/>
          </a:prstGeom>
        </p:spPr>
      </p:pic>
    </p:spTree>
    <p:extLst>
      <p:ext uri="{BB962C8B-B14F-4D97-AF65-F5344CB8AC3E}">
        <p14:creationId xmlns:p14="http://schemas.microsoft.com/office/powerpoint/2010/main" val="3200312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2E841E-CC25-39D5-A397-250726519849}"/>
              </a:ext>
            </a:extLst>
          </p:cNvPr>
          <p:cNvSpPr>
            <a:spLocks noGrp="1"/>
          </p:cNvSpPr>
          <p:nvPr>
            <p:ph sz="quarter" idx="13"/>
          </p:nvPr>
        </p:nvSpPr>
        <p:spPr>
          <a:xfrm>
            <a:off x="1840832" y="2203803"/>
            <a:ext cx="7810500" cy="3699328"/>
          </a:xfrm>
        </p:spPr>
        <p:txBody>
          <a:bodyPr/>
          <a:lstStyle/>
          <a:p>
            <a:r>
              <a:rPr lang="en-US" dirty="0"/>
              <a:t>This presentation is not an official document. No decisions are prescribed in this document nor has the information been audited or verified.  Due to the limited time to prepare and review the document, it is possible there may be errors or omissions with respect to the data, calculations, and tables.  Users should conduct their own independent verification of the information contained in this, and related, documents to ensure reasonability and draw their own conclusion.</a:t>
            </a:r>
          </a:p>
        </p:txBody>
      </p:sp>
    </p:spTree>
    <p:extLst>
      <p:ext uri="{BB962C8B-B14F-4D97-AF65-F5344CB8AC3E}">
        <p14:creationId xmlns:p14="http://schemas.microsoft.com/office/powerpoint/2010/main" val="3389030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29D6F-D500-4EC9-CC8F-FDDE3FA1706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1BEDC80-4201-8968-48DA-7BCA0DBBCAB2}"/>
              </a:ext>
            </a:extLst>
          </p:cNvPr>
          <p:cNvSpPr>
            <a:spLocks noGrp="1"/>
          </p:cNvSpPr>
          <p:nvPr>
            <p:ph type="title"/>
          </p:nvPr>
        </p:nvSpPr>
        <p:spPr/>
        <p:txBody>
          <a:bodyPr/>
          <a:lstStyle/>
          <a:p>
            <a:r>
              <a:rPr lang="en-US" dirty="0"/>
              <a:t>Other Analysis</a:t>
            </a:r>
          </a:p>
        </p:txBody>
      </p:sp>
      <p:grpSp>
        <p:nvGrpSpPr>
          <p:cNvPr id="19" name="Group 18">
            <a:extLst>
              <a:ext uri="{FF2B5EF4-FFF2-40B4-BE49-F238E27FC236}">
                <a16:creationId xmlns:a16="http://schemas.microsoft.com/office/drawing/2014/main" id="{11E9B55A-7EBE-A91D-5014-7E210E94B108}"/>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D35D32E5-1384-796E-3664-DAAD41B01CFE}"/>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D4183F50-0ED8-AAFE-2F35-1A76C0210FE7}"/>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28EAB630-58EC-15AF-248B-184EFBB0998C}"/>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pic>
        <p:nvPicPr>
          <p:cNvPr id="7" name="Picture 6">
            <a:extLst>
              <a:ext uri="{FF2B5EF4-FFF2-40B4-BE49-F238E27FC236}">
                <a16:creationId xmlns:a16="http://schemas.microsoft.com/office/drawing/2014/main" id="{1A4E3008-9C2B-A5E8-D40F-35A15A268178}"/>
              </a:ext>
            </a:extLst>
          </p:cNvPr>
          <p:cNvPicPr>
            <a:picLocks noChangeAspect="1"/>
          </p:cNvPicPr>
          <p:nvPr/>
        </p:nvPicPr>
        <p:blipFill>
          <a:blip r:embed="rId3"/>
          <a:stretch>
            <a:fillRect/>
          </a:stretch>
        </p:blipFill>
        <p:spPr>
          <a:xfrm>
            <a:off x="789680" y="2417500"/>
            <a:ext cx="4829068" cy="3808586"/>
          </a:xfrm>
          <a:prstGeom prst="rect">
            <a:avLst/>
          </a:prstGeom>
        </p:spPr>
      </p:pic>
      <p:pic>
        <p:nvPicPr>
          <p:cNvPr id="10" name="Picture 9">
            <a:extLst>
              <a:ext uri="{FF2B5EF4-FFF2-40B4-BE49-F238E27FC236}">
                <a16:creationId xmlns:a16="http://schemas.microsoft.com/office/drawing/2014/main" id="{50C51739-5C72-A09C-6FF7-C72B1FE52B7A}"/>
              </a:ext>
            </a:extLst>
          </p:cNvPr>
          <p:cNvPicPr>
            <a:picLocks noChangeAspect="1"/>
          </p:cNvPicPr>
          <p:nvPr/>
        </p:nvPicPr>
        <p:blipFill>
          <a:blip r:embed="rId4"/>
          <a:stretch>
            <a:fillRect/>
          </a:stretch>
        </p:blipFill>
        <p:spPr>
          <a:xfrm>
            <a:off x="6230501" y="2417500"/>
            <a:ext cx="5189077" cy="3808586"/>
          </a:xfrm>
          <a:prstGeom prst="rect">
            <a:avLst/>
          </a:prstGeom>
        </p:spPr>
      </p:pic>
    </p:spTree>
    <p:extLst>
      <p:ext uri="{BB962C8B-B14F-4D97-AF65-F5344CB8AC3E}">
        <p14:creationId xmlns:p14="http://schemas.microsoft.com/office/powerpoint/2010/main" val="2003873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A4F3FD7-9079-1926-D936-A1D93EBB8CBC}"/>
              </a:ext>
            </a:extLst>
          </p:cNvPr>
          <p:cNvSpPr>
            <a:spLocks noGrp="1"/>
          </p:cNvSpPr>
          <p:nvPr>
            <p:ph type="title"/>
          </p:nvPr>
        </p:nvSpPr>
        <p:spPr>
          <a:xfrm>
            <a:off x="575310" y="278129"/>
            <a:ext cx="5063490" cy="2354026"/>
          </a:xfrm>
        </p:spPr>
        <p:txBody>
          <a:bodyPr anchor="b">
            <a:normAutofit/>
          </a:bodyPr>
          <a:lstStyle/>
          <a:p>
            <a:r>
              <a:rPr lang="en-US" dirty="0"/>
              <a:t>Budget Consensus</a:t>
            </a:r>
          </a:p>
        </p:txBody>
      </p:sp>
      <p:sp>
        <p:nvSpPr>
          <p:cNvPr id="18" name="Content Placeholder 2">
            <a:extLst>
              <a:ext uri="{FF2B5EF4-FFF2-40B4-BE49-F238E27FC236}">
                <a16:creationId xmlns:a16="http://schemas.microsoft.com/office/drawing/2014/main" id="{28052B5E-DC95-2B4D-18C6-4EA8129AF46E}"/>
              </a:ext>
            </a:extLst>
          </p:cNvPr>
          <p:cNvSpPr>
            <a:spLocks noGrp="1"/>
          </p:cNvSpPr>
          <p:nvPr>
            <p:ph sz="quarter" idx="16"/>
          </p:nvPr>
        </p:nvSpPr>
        <p:spPr>
          <a:xfrm>
            <a:off x="594360" y="3279579"/>
            <a:ext cx="5044440" cy="2994415"/>
          </a:xfrm>
        </p:spPr>
        <p:txBody>
          <a:bodyPr>
            <a:normAutofit/>
          </a:bodyPr>
          <a:lstStyle/>
          <a:p>
            <a:r>
              <a:rPr lang="en-US" dirty="0"/>
              <a:t>Create Superintendent’s Finance Committee</a:t>
            </a:r>
          </a:p>
          <a:p>
            <a:pPr marL="342900" indent="-342900">
              <a:buFont typeface="Arial" panose="020B0604020202020204" pitchFamily="34" charset="0"/>
              <a:buChar char="•"/>
            </a:pPr>
            <a:r>
              <a:rPr lang="en-US" dirty="0"/>
              <a:t>Review/Quantify Estimated Deficit</a:t>
            </a:r>
          </a:p>
          <a:p>
            <a:pPr marL="342900" indent="-342900">
              <a:buFont typeface="Arial" panose="020B0604020202020204" pitchFamily="34" charset="0"/>
              <a:buChar char="•"/>
            </a:pPr>
            <a:r>
              <a:rPr lang="en-US" dirty="0"/>
              <a:t>Identify areas for potential reduction</a:t>
            </a:r>
          </a:p>
          <a:p>
            <a:pPr marL="342900" indent="-342900">
              <a:buFont typeface="Arial" panose="020B0604020202020204" pitchFamily="34" charset="0"/>
              <a:buChar char="•"/>
            </a:pPr>
            <a:r>
              <a:rPr lang="en-US" dirty="0"/>
              <a:t>Gain community consensus on reductions and prioritize</a:t>
            </a:r>
          </a:p>
        </p:txBody>
      </p:sp>
      <p:pic>
        <p:nvPicPr>
          <p:cNvPr id="14" name="Picture 13" descr="Calculator, pen, compass, money and a paper with graphs printed on it">
            <a:extLst>
              <a:ext uri="{FF2B5EF4-FFF2-40B4-BE49-F238E27FC236}">
                <a16:creationId xmlns:a16="http://schemas.microsoft.com/office/drawing/2014/main" id="{96F528BA-3FD9-6BE6-894B-484621C3B399}"/>
              </a:ext>
            </a:extLst>
          </p:cNvPr>
          <p:cNvPicPr>
            <a:picLocks noChangeAspect="1"/>
          </p:cNvPicPr>
          <p:nvPr/>
        </p:nvPicPr>
        <p:blipFill>
          <a:blip r:embed="rId2"/>
          <a:srcRect l="24838" r="21411" b="-1"/>
          <a:stretch>
            <a:fillRect/>
          </a:stretch>
        </p:blipFill>
        <p:spPr>
          <a:xfrm>
            <a:off x="6096000" y="10"/>
            <a:ext cx="6118225" cy="6857990"/>
          </a:xfrm>
          <a:prstGeom prst="rect">
            <a:avLst/>
          </a:prstGeom>
          <a:noFill/>
        </p:spPr>
      </p:pic>
    </p:spTree>
    <p:extLst>
      <p:ext uri="{BB962C8B-B14F-4D97-AF65-F5344CB8AC3E}">
        <p14:creationId xmlns:p14="http://schemas.microsoft.com/office/powerpoint/2010/main" val="2416645410"/>
      </p:ext>
    </p:extLst>
  </p:cSld>
  <p:clrMapOvr>
    <a:masterClrMapping/>
  </p:clrMapOvr>
</p:sld>
</file>

<file path=ppt/theme/theme1.xml><?xml version="1.0" encoding="utf-8"?>
<a:theme xmlns:a="http://schemas.openxmlformats.org/drawingml/2006/main" name="Custom">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78853419_Win32_SL_V5" id="{958D2C9E-948D-4354-BF9D-DF8AE3C2B240}" vid="{22D4A967-05D2-4D72-8594-54CFF34148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92DB9E12-8AC3-4138-BF4D-720A5525AB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21FFAC0-05A2-416A-B06C-C248395482CF}">
  <ds:schemaRefs>
    <ds:schemaRef ds:uri="http://schemas.microsoft.com/sharepoint/v3/contenttype/forms"/>
  </ds:schemaRefs>
</ds:datastoreItem>
</file>

<file path=customXml/itemProps3.xml><?xml version="1.0" encoding="utf-8"?>
<ds:datastoreItem xmlns:ds="http://schemas.openxmlformats.org/officeDocument/2006/customXml" ds:itemID="{4F4B194E-8B30-4377-8C59-ECFB902D2A26}">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1176</TotalTime>
  <Words>465</Words>
  <Application>Microsoft Office PowerPoint</Application>
  <PresentationFormat>Widescreen</PresentationFormat>
  <Paragraphs>70</Paragraphs>
  <Slides>14</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Franklin Gothic Book</vt:lpstr>
      <vt:lpstr>Franklin Gothic Demi</vt:lpstr>
      <vt:lpstr>Custom</vt:lpstr>
      <vt:lpstr>Douglas County School District</vt:lpstr>
      <vt:lpstr>Agenda</vt:lpstr>
      <vt:lpstr>Financial Picture</vt:lpstr>
      <vt:lpstr>Ending Fund Balance</vt:lpstr>
      <vt:lpstr>Students</vt:lpstr>
      <vt:lpstr>Staffing</vt:lpstr>
      <vt:lpstr>Financial</vt:lpstr>
      <vt:lpstr>FY2023 &amp; 24</vt:lpstr>
      <vt:lpstr>Financial</vt:lpstr>
      <vt:lpstr>Ending Fund Balance</vt:lpstr>
      <vt:lpstr>Other Analysis</vt:lpstr>
      <vt:lpstr>PowerPoint Presentation</vt:lpstr>
      <vt:lpstr>Other Analysis</vt:lpstr>
      <vt:lpstr>Budget Consensus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Paul Johnson</dc:creator>
  <cp:lastModifiedBy>Paul Johnson</cp:lastModifiedBy>
  <cp:revision>2</cp:revision>
  <dcterms:created xsi:type="dcterms:W3CDTF">2025-10-02T23:40:07Z</dcterms:created>
  <dcterms:modified xsi:type="dcterms:W3CDTF">2025-12-23T17:47:41Z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