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57" r:id="rId4"/>
    <p:sldId id="275" r:id="rId5"/>
    <p:sldId id="274" r:id="rId6"/>
    <p:sldId id="276" r:id="rId7"/>
    <p:sldId id="277" r:id="rId8"/>
    <p:sldId id="278" r:id="rId9"/>
    <p:sldId id="281" r:id="rId10"/>
    <p:sldId id="283" r:id="rId11"/>
    <p:sldId id="284" r:id="rId12"/>
    <p:sldId id="285" r:id="rId13"/>
    <p:sldId id="282" r:id="rId14"/>
    <p:sldId id="280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B2F"/>
    <a:srgbClr val="663300"/>
    <a:srgbClr val="F1A01A"/>
    <a:srgbClr val="9C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8F335-229F-7C51-A06B-FC2A35F89708}" v="105" dt="2025-12-09T00:08:43.085"/>
    <p1510:client id="{468AD338-38F9-4A87-9A61-E70D62EB6AA4}" v="26" dt="2025-12-09T01:29:55.836"/>
    <p1510:client id="{AC0D13D5-F041-4AB1-80B5-B2FE36033582}" v="4874" dt="2025-12-09T01:46:49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903" autoAdjust="0"/>
  </p:normalViewPr>
  <p:slideViewPr>
    <p:cSldViewPr snapToGrid="0">
      <p:cViewPr varScale="1">
        <p:scale>
          <a:sx n="58" d="100"/>
          <a:sy n="58" d="100"/>
        </p:scale>
        <p:origin x="8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arra, Bianca" userId="dfdfdc5f-2469-4955-a88b-02aa2e9cdb3e" providerId="ADAL" clId="{AC0D13D5-F041-4AB1-80B5-B2FE36033582}"/>
    <pc:docChg chg="undo custSel addSld delSld modSld sldOrd">
      <pc:chgData name="Ibarra, Bianca" userId="dfdfdc5f-2469-4955-a88b-02aa2e9cdb3e" providerId="ADAL" clId="{AC0D13D5-F041-4AB1-80B5-B2FE36033582}" dt="2025-12-09T02:52:00.072" v="8990" actId="20577"/>
      <pc:docMkLst>
        <pc:docMk/>
      </pc:docMkLst>
      <pc:sldChg chg="addSp delSp modSp mod setBg modNotesTx">
        <pc:chgData name="Ibarra, Bianca" userId="dfdfdc5f-2469-4955-a88b-02aa2e9cdb3e" providerId="ADAL" clId="{AC0D13D5-F041-4AB1-80B5-B2FE36033582}" dt="2025-12-09T00:24:14.179" v="8542" actId="255"/>
        <pc:sldMkLst>
          <pc:docMk/>
          <pc:sldMk cId="846171395" sldId="257"/>
        </pc:sldMkLst>
        <pc:spChg chg="mod">
          <ac:chgData name="Ibarra, Bianca" userId="dfdfdc5f-2469-4955-a88b-02aa2e9cdb3e" providerId="ADAL" clId="{AC0D13D5-F041-4AB1-80B5-B2FE36033582}" dt="2025-12-09T00:24:14.179" v="8542" actId="255"/>
          <ac:spMkLst>
            <pc:docMk/>
            <pc:sldMk cId="846171395" sldId="257"/>
            <ac:spMk id="3" creationId="{196F591F-988E-0A43-9220-F670A59FEEC5}"/>
          </ac:spMkLst>
        </pc:spChg>
        <pc:spChg chg="add mod">
          <ac:chgData name="Ibarra, Bianca" userId="dfdfdc5f-2469-4955-a88b-02aa2e9cdb3e" providerId="ADAL" clId="{AC0D13D5-F041-4AB1-80B5-B2FE36033582}" dt="2025-12-06T15:44:34.386" v="86" actId="20577"/>
          <ac:spMkLst>
            <pc:docMk/>
            <pc:sldMk cId="846171395" sldId="257"/>
            <ac:spMk id="5" creationId="{301D2356-A801-F10B-6984-E2D767B52E27}"/>
          </ac:spMkLst>
        </pc:spChg>
        <pc:picChg chg="add mod">
          <ac:chgData name="Ibarra, Bianca" userId="dfdfdc5f-2469-4955-a88b-02aa2e9cdb3e" providerId="ADAL" clId="{AC0D13D5-F041-4AB1-80B5-B2FE36033582}" dt="2025-12-06T15:45:05.320" v="94" actId="1076"/>
          <ac:picMkLst>
            <pc:docMk/>
            <pc:sldMk cId="846171395" sldId="257"/>
            <ac:picMk id="6" creationId="{3D22F1D7-8B06-5097-A23B-5E9D77ACF6E1}"/>
          </ac:picMkLst>
        </pc:picChg>
        <pc:picChg chg="add mod">
          <ac:chgData name="Ibarra, Bianca" userId="dfdfdc5f-2469-4955-a88b-02aa2e9cdb3e" providerId="ADAL" clId="{AC0D13D5-F041-4AB1-80B5-B2FE36033582}" dt="2025-12-06T15:46:06.788" v="100" actId="1076"/>
          <ac:picMkLst>
            <pc:docMk/>
            <pc:sldMk cId="846171395" sldId="257"/>
            <ac:picMk id="1032" creationId="{FE5CC83E-74E0-8AEB-A685-E0DE9D15EA04}"/>
          </ac:picMkLst>
        </pc:picChg>
      </pc:sldChg>
      <pc:sldChg chg="addSp delSp modSp new mod">
        <pc:chgData name="Ibarra, Bianca" userId="dfdfdc5f-2469-4955-a88b-02aa2e9cdb3e" providerId="ADAL" clId="{AC0D13D5-F041-4AB1-80B5-B2FE36033582}" dt="2025-12-09T00:16:11.945" v="8218" actId="207"/>
        <pc:sldMkLst>
          <pc:docMk/>
          <pc:sldMk cId="3161459527" sldId="274"/>
        </pc:sldMkLst>
        <pc:spChg chg="del mod">
          <ac:chgData name="Ibarra, Bianca" userId="dfdfdc5f-2469-4955-a88b-02aa2e9cdb3e" providerId="ADAL" clId="{AC0D13D5-F041-4AB1-80B5-B2FE36033582}" dt="2025-12-08T16:47:09.181" v="139" actId="478"/>
          <ac:spMkLst>
            <pc:docMk/>
            <pc:sldMk cId="3161459527" sldId="274"/>
            <ac:spMk id="2" creationId="{13120927-4F12-5CCB-E323-B8A7CA910360}"/>
          </ac:spMkLst>
        </pc:spChg>
        <pc:spChg chg="mod">
          <ac:chgData name="Ibarra, Bianca" userId="dfdfdc5f-2469-4955-a88b-02aa2e9cdb3e" providerId="ADAL" clId="{AC0D13D5-F041-4AB1-80B5-B2FE36033582}" dt="2025-12-09T00:16:09.411" v="8217" actId="207"/>
          <ac:spMkLst>
            <pc:docMk/>
            <pc:sldMk cId="3161459527" sldId="274"/>
            <ac:spMk id="3" creationId="{20CB7133-F131-13F5-A2F2-0FA1B815FDE5}"/>
          </ac:spMkLst>
        </pc:spChg>
        <pc:spChg chg="add del mod">
          <ac:chgData name="Ibarra, Bianca" userId="dfdfdc5f-2469-4955-a88b-02aa2e9cdb3e" providerId="ADAL" clId="{AC0D13D5-F041-4AB1-80B5-B2FE36033582}" dt="2025-12-08T16:47:13.995" v="141" actId="478"/>
          <ac:spMkLst>
            <pc:docMk/>
            <pc:sldMk cId="3161459527" sldId="274"/>
            <ac:spMk id="5" creationId="{DF0844DE-02EB-75FA-CA5B-FFA91A6CA489}"/>
          </ac:spMkLst>
        </pc:spChg>
        <pc:spChg chg="add mod">
          <ac:chgData name="Ibarra, Bianca" userId="dfdfdc5f-2469-4955-a88b-02aa2e9cdb3e" providerId="ADAL" clId="{AC0D13D5-F041-4AB1-80B5-B2FE36033582}" dt="2025-12-09T00:16:11.945" v="8218" actId="207"/>
          <ac:spMkLst>
            <pc:docMk/>
            <pc:sldMk cId="3161459527" sldId="274"/>
            <ac:spMk id="6" creationId="{32216D71-4287-C381-1C6A-3696CA05719F}"/>
          </ac:spMkLst>
        </pc:spChg>
        <pc:picChg chg="add mod">
          <ac:chgData name="Ibarra, Bianca" userId="dfdfdc5f-2469-4955-a88b-02aa2e9cdb3e" providerId="ADAL" clId="{AC0D13D5-F041-4AB1-80B5-B2FE36033582}" dt="2025-12-08T20:58:55.857" v="2013" actId="14100"/>
          <ac:picMkLst>
            <pc:docMk/>
            <pc:sldMk cId="3161459527" sldId="274"/>
            <ac:picMk id="8" creationId="{613F48B6-2389-1287-F635-03576AF6DDA4}"/>
          </ac:picMkLst>
        </pc:picChg>
        <pc:picChg chg="add mod">
          <ac:chgData name="Ibarra, Bianca" userId="dfdfdc5f-2469-4955-a88b-02aa2e9cdb3e" providerId="ADAL" clId="{AC0D13D5-F041-4AB1-80B5-B2FE36033582}" dt="2025-12-08T20:59:35.675" v="2018" actId="1076"/>
          <ac:picMkLst>
            <pc:docMk/>
            <pc:sldMk cId="3161459527" sldId="274"/>
            <ac:picMk id="10" creationId="{ADB3129E-547B-3D43-71AE-902B76FD844E}"/>
          </ac:picMkLst>
        </pc:picChg>
        <pc:picChg chg="add del mod">
          <ac:chgData name="Ibarra, Bianca" userId="dfdfdc5f-2469-4955-a88b-02aa2e9cdb3e" providerId="ADAL" clId="{AC0D13D5-F041-4AB1-80B5-B2FE36033582}" dt="2025-12-08T20:58:35.685" v="2007" actId="478"/>
          <ac:picMkLst>
            <pc:docMk/>
            <pc:sldMk cId="3161459527" sldId="274"/>
            <ac:picMk id="12" creationId="{F739737D-8231-0D5A-584C-1A91D512B8A8}"/>
          </ac:picMkLst>
        </pc:picChg>
        <pc:picChg chg="add mod">
          <ac:chgData name="Ibarra, Bianca" userId="dfdfdc5f-2469-4955-a88b-02aa2e9cdb3e" providerId="ADAL" clId="{AC0D13D5-F041-4AB1-80B5-B2FE36033582}" dt="2025-12-08T20:59:19.040" v="2017" actId="1076"/>
          <ac:picMkLst>
            <pc:docMk/>
            <pc:sldMk cId="3161459527" sldId="274"/>
            <ac:picMk id="14" creationId="{F5C5EAE2-6399-362A-2D9B-3DA6B1DE78DD}"/>
          </ac:picMkLst>
        </pc:picChg>
        <pc:picChg chg="add mod">
          <ac:chgData name="Ibarra, Bianca" userId="dfdfdc5f-2469-4955-a88b-02aa2e9cdb3e" providerId="ADAL" clId="{AC0D13D5-F041-4AB1-80B5-B2FE36033582}" dt="2025-12-08T21:37:17.314" v="3403" actId="14100"/>
          <ac:picMkLst>
            <pc:docMk/>
            <pc:sldMk cId="3161459527" sldId="274"/>
            <ac:picMk id="16" creationId="{6997C861-FAC7-00CA-027A-F7588CD9D9CF}"/>
          </ac:picMkLst>
        </pc:picChg>
        <pc:picChg chg="add mod">
          <ac:chgData name="Ibarra, Bianca" userId="dfdfdc5f-2469-4955-a88b-02aa2e9cdb3e" providerId="ADAL" clId="{AC0D13D5-F041-4AB1-80B5-B2FE36033582}" dt="2025-12-08T16:53:02.971" v="176" actId="14100"/>
          <ac:picMkLst>
            <pc:docMk/>
            <pc:sldMk cId="3161459527" sldId="274"/>
            <ac:picMk id="1026" creationId="{94727FD5-4CC8-41A7-FD1A-24AC8E9042DA}"/>
          </ac:picMkLst>
        </pc:picChg>
        <pc:picChg chg="add mod">
          <ac:chgData name="Ibarra, Bianca" userId="dfdfdc5f-2469-4955-a88b-02aa2e9cdb3e" providerId="ADAL" clId="{AC0D13D5-F041-4AB1-80B5-B2FE36033582}" dt="2025-12-08T21:41:26.795" v="3415" actId="1076"/>
          <ac:picMkLst>
            <pc:docMk/>
            <pc:sldMk cId="3161459527" sldId="274"/>
            <ac:picMk id="1028" creationId="{1D66912A-D1C1-B241-3909-B98A63A8E60F}"/>
          </ac:picMkLst>
        </pc:picChg>
      </pc:sldChg>
      <pc:sldChg chg="addSp delSp modSp new mod ord modNotesTx">
        <pc:chgData name="Ibarra, Bianca" userId="dfdfdc5f-2469-4955-a88b-02aa2e9cdb3e" providerId="ADAL" clId="{AC0D13D5-F041-4AB1-80B5-B2FE36033582}" dt="2025-12-09T00:26:37.459" v="8626" actId="20577"/>
        <pc:sldMkLst>
          <pc:docMk/>
          <pc:sldMk cId="750246166" sldId="275"/>
        </pc:sldMkLst>
        <pc:spChg chg="del">
          <ac:chgData name="Ibarra, Bianca" userId="dfdfdc5f-2469-4955-a88b-02aa2e9cdb3e" providerId="ADAL" clId="{AC0D13D5-F041-4AB1-80B5-B2FE36033582}" dt="2025-12-08T16:47:30.188" v="142" actId="478"/>
          <ac:spMkLst>
            <pc:docMk/>
            <pc:sldMk cId="750246166" sldId="275"/>
            <ac:spMk id="2" creationId="{EF85E4F2-D64C-14CC-BA12-0563C00C9B41}"/>
          </ac:spMkLst>
        </pc:spChg>
        <pc:spChg chg="mod">
          <ac:chgData name="Ibarra, Bianca" userId="dfdfdc5f-2469-4955-a88b-02aa2e9cdb3e" providerId="ADAL" clId="{AC0D13D5-F041-4AB1-80B5-B2FE36033582}" dt="2025-12-08T22:16:27.178" v="4668" actId="1076"/>
          <ac:spMkLst>
            <pc:docMk/>
            <pc:sldMk cId="750246166" sldId="275"/>
            <ac:spMk id="3" creationId="{B4E8630E-ADC6-4C38-1061-86EF5ED09B6F}"/>
          </ac:spMkLst>
        </pc:spChg>
        <pc:spChg chg="add del mod">
          <ac:chgData name="Ibarra, Bianca" userId="dfdfdc5f-2469-4955-a88b-02aa2e9cdb3e" providerId="ADAL" clId="{AC0D13D5-F041-4AB1-80B5-B2FE36033582}" dt="2025-12-08T21:49:02.344" v="3689"/>
          <ac:spMkLst>
            <pc:docMk/>
            <pc:sldMk cId="750246166" sldId="275"/>
            <ac:spMk id="6" creationId="{B318060B-EA62-E3C7-50B8-DE9246B4A1A9}"/>
          </ac:spMkLst>
        </pc:spChg>
        <pc:spChg chg="add del mod">
          <ac:chgData name="Ibarra, Bianca" userId="dfdfdc5f-2469-4955-a88b-02aa2e9cdb3e" providerId="ADAL" clId="{AC0D13D5-F041-4AB1-80B5-B2FE36033582}" dt="2025-12-08T21:49:32.778" v="3696"/>
          <ac:spMkLst>
            <pc:docMk/>
            <pc:sldMk cId="750246166" sldId="275"/>
            <ac:spMk id="7" creationId="{FE9D5F46-73B9-ECD1-DEED-FD97E2AEC515}"/>
          </ac:spMkLst>
        </pc:spChg>
        <pc:spChg chg="add del mod">
          <ac:chgData name="Ibarra, Bianca" userId="dfdfdc5f-2469-4955-a88b-02aa2e9cdb3e" providerId="ADAL" clId="{AC0D13D5-F041-4AB1-80B5-B2FE36033582}" dt="2025-12-08T21:51:05.266" v="3707"/>
          <ac:spMkLst>
            <pc:docMk/>
            <pc:sldMk cId="750246166" sldId="275"/>
            <ac:spMk id="8" creationId="{9B80AC5B-664D-DF1D-43F7-E849F0CA8DBA}"/>
          </ac:spMkLst>
        </pc:spChg>
        <pc:spChg chg="add mod">
          <ac:chgData name="Ibarra, Bianca" userId="dfdfdc5f-2469-4955-a88b-02aa2e9cdb3e" providerId="ADAL" clId="{AC0D13D5-F041-4AB1-80B5-B2FE36033582}" dt="2025-12-09T00:26:37.459" v="8626" actId="20577"/>
          <ac:spMkLst>
            <pc:docMk/>
            <pc:sldMk cId="750246166" sldId="275"/>
            <ac:spMk id="11" creationId="{1B93795B-6F07-D0E6-A2EE-6D1E4D9C2479}"/>
          </ac:spMkLst>
        </pc:spChg>
        <pc:picChg chg="add mod">
          <ac:chgData name="Ibarra, Bianca" userId="dfdfdc5f-2469-4955-a88b-02aa2e9cdb3e" providerId="ADAL" clId="{AC0D13D5-F041-4AB1-80B5-B2FE36033582}" dt="2025-12-08T23:24:39.467" v="5690" actId="1076"/>
          <ac:picMkLst>
            <pc:docMk/>
            <pc:sldMk cId="750246166" sldId="275"/>
            <ac:picMk id="5" creationId="{5DD92DB8-5109-540F-CFCE-CEF44D2BB1B7}"/>
          </ac:picMkLst>
        </pc:picChg>
        <pc:picChg chg="add mod">
          <ac:chgData name="Ibarra, Bianca" userId="dfdfdc5f-2469-4955-a88b-02aa2e9cdb3e" providerId="ADAL" clId="{AC0D13D5-F041-4AB1-80B5-B2FE36033582}" dt="2025-12-08T22:17:22.207" v="4681" actId="1076"/>
          <ac:picMkLst>
            <pc:docMk/>
            <pc:sldMk cId="750246166" sldId="275"/>
            <ac:picMk id="10" creationId="{FE78EC3C-C27A-CD78-CF2F-DB1EB438C484}"/>
          </ac:picMkLst>
        </pc:picChg>
        <pc:picChg chg="add mod">
          <ac:chgData name="Ibarra, Bianca" userId="dfdfdc5f-2469-4955-a88b-02aa2e9cdb3e" providerId="ADAL" clId="{AC0D13D5-F041-4AB1-80B5-B2FE36033582}" dt="2025-12-08T22:17:29.661" v="4683" actId="1076"/>
          <ac:picMkLst>
            <pc:docMk/>
            <pc:sldMk cId="750246166" sldId="275"/>
            <ac:picMk id="13" creationId="{DD44F9DF-27DF-355F-EB1F-DEADECFBB364}"/>
          </ac:picMkLst>
        </pc:picChg>
      </pc:sldChg>
      <pc:sldChg chg="addSp modSp new mod ord modNotesTx">
        <pc:chgData name="Ibarra, Bianca" userId="dfdfdc5f-2469-4955-a88b-02aa2e9cdb3e" providerId="ADAL" clId="{AC0D13D5-F041-4AB1-80B5-B2FE36033582}" dt="2025-12-09T01:46:49.129" v="8983" actId="20577"/>
        <pc:sldMkLst>
          <pc:docMk/>
          <pc:sldMk cId="3412063210" sldId="276"/>
        </pc:sldMkLst>
        <pc:spChg chg="mod">
          <ac:chgData name="Ibarra, Bianca" userId="dfdfdc5f-2469-4955-a88b-02aa2e9cdb3e" providerId="ADAL" clId="{AC0D13D5-F041-4AB1-80B5-B2FE36033582}" dt="2025-12-09T00:16:01.500" v="8216" actId="207"/>
          <ac:spMkLst>
            <pc:docMk/>
            <pc:sldMk cId="3412063210" sldId="276"/>
            <ac:spMk id="2" creationId="{675F0C09-52A4-CDF1-8A21-859F23C5B8CB}"/>
          </ac:spMkLst>
        </pc:spChg>
        <pc:spChg chg="mod">
          <ac:chgData name="Ibarra, Bianca" userId="dfdfdc5f-2469-4955-a88b-02aa2e9cdb3e" providerId="ADAL" clId="{AC0D13D5-F041-4AB1-80B5-B2FE36033582}" dt="2025-12-09T00:15:27.541" v="8212" actId="207"/>
          <ac:spMkLst>
            <pc:docMk/>
            <pc:sldMk cId="3412063210" sldId="276"/>
            <ac:spMk id="3" creationId="{BC9AADBA-34EA-45AA-126A-6478E0EAA27B}"/>
          </ac:spMkLst>
        </pc:spChg>
        <pc:picChg chg="add mod">
          <ac:chgData name="Ibarra, Bianca" userId="dfdfdc5f-2469-4955-a88b-02aa2e9cdb3e" providerId="ADAL" clId="{AC0D13D5-F041-4AB1-80B5-B2FE36033582}" dt="2025-12-08T21:32:27.745" v="3332" actId="1076"/>
          <ac:picMkLst>
            <pc:docMk/>
            <pc:sldMk cId="3412063210" sldId="276"/>
            <ac:picMk id="4" creationId="{D4209904-9E9A-AD10-AD35-3DC86CCAE040}"/>
          </ac:picMkLst>
        </pc:picChg>
      </pc:sldChg>
      <pc:sldChg chg="addSp delSp modSp new mod modNotesTx">
        <pc:chgData name="Ibarra, Bianca" userId="dfdfdc5f-2469-4955-a88b-02aa2e9cdb3e" providerId="ADAL" clId="{AC0D13D5-F041-4AB1-80B5-B2FE36033582}" dt="2025-12-09T00:14:35.158" v="8200" actId="207"/>
        <pc:sldMkLst>
          <pc:docMk/>
          <pc:sldMk cId="1789508934" sldId="277"/>
        </pc:sldMkLst>
        <pc:spChg chg="del">
          <ac:chgData name="Ibarra, Bianca" userId="dfdfdc5f-2469-4955-a88b-02aa2e9cdb3e" providerId="ADAL" clId="{AC0D13D5-F041-4AB1-80B5-B2FE36033582}" dt="2025-12-08T16:47:00.338" v="137" actId="478"/>
          <ac:spMkLst>
            <pc:docMk/>
            <pc:sldMk cId="1789508934" sldId="277"/>
            <ac:spMk id="2" creationId="{DAE31AD4-2716-6562-4C45-BBB809F0992B}"/>
          </ac:spMkLst>
        </pc:spChg>
        <pc:spChg chg="mod">
          <ac:chgData name="Ibarra, Bianca" userId="dfdfdc5f-2469-4955-a88b-02aa2e9cdb3e" providerId="ADAL" clId="{AC0D13D5-F041-4AB1-80B5-B2FE36033582}" dt="2025-12-09T00:14:35.158" v="8200" actId="207"/>
          <ac:spMkLst>
            <pc:docMk/>
            <pc:sldMk cId="1789508934" sldId="277"/>
            <ac:spMk id="3" creationId="{F00955B1-4F61-8ADA-F043-95EA55B3DF12}"/>
          </ac:spMkLst>
        </pc:spChg>
        <pc:spChg chg="add mod">
          <ac:chgData name="Ibarra, Bianca" userId="dfdfdc5f-2469-4955-a88b-02aa2e9cdb3e" providerId="ADAL" clId="{AC0D13D5-F041-4AB1-80B5-B2FE36033582}" dt="2025-12-08T23:47:41.970" v="7121" actId="1076"/>
          <ac:spMkLst>
            <pc:docMk/>
            <pc:sldMk cId="1789508934" sldId="277"/>
            <ac:spMk id="4" creationId="{B1E584B4-E5FF-8A88-14E4-C95E4C7CBAD4}"/>
          </ac:spMkLst>
        </pc:spChg>
        <pc:picChg chg="add del mod">
          <ac:chgData name="Ibarra, Bianca" userId="dfdfdc5f-2469-4955-a88b-02aa2e9cdb3e" providerId="ADAL" clId="{AC0D13D5-F041-4AB1-80B5-B2FE36033582}" dt="2025-12-09T00:14:05.660" v="8196" actId="478"/>
          <ac:picMkLst>
            <pc:docMk/>
            <pc:sldMk cId="1789508934" sldId="277"/>
            <ac:picMk id="5" creationId="{2B3F6F95-8B63-C810-6FC9-DA02BE626340}"/>
          </ac:picMkLst>
        </pc:picChg>
        <pc:picChg chg="add mod">
          <ac:chgData name="Ibarra, Bianca" userId="dfdfdc5f-2469-4955-a88b-02aa2e9cdb3e" providerId="ADAL" clId="{AC0D13D5-F041-4AB1-80B5-B2FE36033582}" dt="2025-12-09T00:14:18.670" v="8198" actId="1076"/>
          <ac:picMkLst>
            <pc:docMk/>
            <pc:sldMk cId="1789508934" sldId="277"/>
            <ac:picMk id="6" creationId="{1D28112D-D9BD-6F0B-8B16-70AD5E56C911}"/>
          </ac:picMkLst>
        </pc:picChg>
      </pc:sldChg>
      <pc:sldChg chg="addSp delSp modSp new mod ord">
        <pc:chgData name="Ibarra, Bianca" userId="dfdfdc5f-2469-4955-a88b-02aa2e9cdb3e" providerId="ADAL" clId="{AC0D13D5-F041-4AB1-80B5-B2FE36033582}" dt="2025-12-09T00:14:26.186" v="8199" actId="207"/>
        <pc:sldMkLst>
          <pc:docMk/>
          <pc:sldMk cId="3876202178" sldId="278"/>
        </pc:sldMkLst>
        <pc:spChg chg="mod">
          <ac:chgData name="Ibarra, Bianca" userId="dfdfdc5f-2469-4955-a88b-02aa2e9cdb3e" providerId="ADAL" clId="{AC0D13D5-F041-4AB1-80B5-B2FE36033582}" dt="2025-12-08T23:49:51.291" v="7129" actId="1076"/>
          <ac:spMkLst>
            <pc:docMk/>
            <pc:sldMk cId="3876202178" sldId="278"/>
            <ac:spMk id="2" creationId="{33A65540-84D5-293F-8E56-CB07001905EC}"/>
          </ac:spMkLst>
        </pc:spChg>
        <pc:spChg chg="mod">
          <ac:chgData name="Ibarra, Bianca" userId="dfdfdc5f-2469-4955-a88b-02aa2e9cdb3e" providerId="ADAL" clId="{AC0D13D5-F041-4AB1-80B5-B2FE36033582}" dt="2025-12-09T00:14:26.186" v="8199" actId="207"/>
          <ac:spMkLst>
            <pc:docMk/>
            <pc:sldMk cId="3876202178" sldId="278"/>
            <ac:spMk id="3" creationId="{FAD59320-E04A-8B20-04B5-8B3D7A7B6919}"/>
          </ac:spMkLst>
        </pc:spChg>
        <pc:picChg chg="add mod">
          <ac:chgData name="Ibarra, Bianca" userId="dfdfdc5f-2469-4955-a88b-02aa2e9cdb3e" providerId="ADAL" clId="{AC0D13D5-F041-4AB1-80B5-B2FE36033582}" dt="2025-12-09T00:13:26.532" v="8193" actId="207"/>
          <ac:picMkLst>
            <pc:docMk/>
            <pc:sldMk cId="3876202178" sldId="278"/>
            <ac:picMk id="5" creationId="{845C2F08-2215-BEDC-7B3C-9E44496EB3DC}"/>
          </ac:picMkLst>
        </pc:picChg>
        <pc:picChg chg="add mod">
          <ac:chgData name="Ibarra, Bianca" userId="dfdfdc5f-2469-4955-a88b-02aa2e9cdb3e" providerId="ADAL" clId="{AC0D13D5-F041-4AB1-80B5-B2FE36033582}" dt="2025-12-09T00:13:42.249" v="8194" actId="207"/>
          <ac:picMkLst>
            <pc:docMk/>
            <pc:sldMk cId="3876202178" sldId="278"/>
            <ac:picMk id="7" creationId="{E2A96411-1CCA-4079-FDAF-B6EC1A6DE04F}"/>
          </ac:picMkLst>
        </pc:picChg>
        <pc:picChg chg="add del mod">
          <ac:chgData name="Ibarra, Bianca" userId="dfdfdc5f-2469-4955-a88b-02aa2e9cdb3e" providerId="ADAL" clId="{AC0D13D5-F041-4AB1-80B5-B2FE36033582}" dt="2025-12-08T23:30:07.476" v="5951" actId="478"/>
          <ac:picMkLst>
            <pc:docMk/>
            <pc:sldMk cId="3876202178" sldId="278"/>
            <ac:picMk id="9" creationId="{D7F21BB4-30ED-C60A-6F67-5833892F4E22}"/>
          </ac:picMkLst>
        </pc:picChg>
        <pc:picChg chg="add del mod">
          <ac:chgData name="Ibarra, Bianca" userId="dfdfdc5f-2469-4955-a88b-02aa2e9cdb3e" providerId="ADAL" clId="{AC0D13D5-F041-4AB1-80B5-B2FE36033582}" dt="2025-12-08T23:30:07.476" v="5951" actId="478"/>
          <ac:picMkLst>
            <pc:docMk/>
            <pc:sldMk cId="3876202178" sldId="278"/>
            <ac:picMk id="11" creationId="{624B58BE-454E-4D2C-E22B-879C553031BD}"/>
          </ac:picMkLst>
        </pc:picChg>
        <pc:picChg chg="add mod">
          <ac:chgData name="Ibarra, Bianca" userId="dfdfdc5f-2469-4955-a88b-02aa2e9cdb3e" providerId="ADAL" clId="{AC0D13D5-F041-4AB1-80B5-B2FE36033582}" dt="2025-12-09T00:13:19.137" v="8192" actId="207"/>
          <ac:picMkLst>
            <pc:docMk/>
            <pc:sldMk cId="3876202178" sldId="278"/>
            <ac:picMk id="13" creationId="{BEF901B7-7729-EDCD-8CBA-7739E3BA4ABF}"/>
          </ac:picMkLst>
        </pc:picChg>
      </pc:sldChg>
      <pc:sldChg chg="addSp delSp modSp new mod">
        <pc:chgData name="Ibarra, Bianca" userId="dfdfdc5f-2469-4955-a88b-02aa2e9cdb3e" providerId="ADAL" clId="{AC0D13D5-F041-4AB1-80B5-B2FE36033582}" dt="2025-12-09T02:52:00.072" v="8990" actId="20577"/>
        <pc:sldMkLst>
          <pc:docMk/>
          <pc:sldMk cId="3717072570" sldId="279"/>
        </pc:sldMkLst>
        <pc:spChg chg="mod">
          <ac:chgData name="Ibarra, Bianca" userId="dfdfdc5f-2469-4955-a88b-02aa2e9cdb3e" providerId="ADAL" clId="{AC0D13D5-F041-4AB1-80B5-B2FE36033582}" dt="2025-12-09T00:03:59.340" v="7767" actId="1076"/>
          <ac:spMkLst>
            <pc:docMk/>
            <pc:sldMk cId="3717072570" sldId="279"/>
            <ac:spMk id="2" creationId="{490D933F-F74D-701B-8AEE-A38FFD736D0D}"/>
          </ac:spMkLst>
        </pc:spChg>
        <pc:spChg chg="mod">
          <ac:chgData name="Ibarra, Bianca" userId="dfdfdc5f-2469-4955-a88b-02aa2e9cdb3e" providerId="ADAL" clId="{AC0D13D5-F041-4AB1-80B5-B2FE36033582}" dt="2025-12-09T00:22:42.959" v="8533" actId="1076"/>
          <ac:spMkLst>
            <pc:docMk/>
            <pc:sldMk cId="3717072570" sldId="279"/>
            <ac:spMk id="3" creationId="{8E06A275-13F6-989E-E56E-FFA723F9F4AC}"/>
          </ac:spMkLst>
        </pc:spChg>
        <pc:spChg chg="add mod">
          <ac:chgData name="Ibarra, Bianca" userId="dfdfdc5f-2469-4955-a88b-02aa2e9cdb3e" providerId="ADAL" clId="{AC0D13D5-F041-4AB1-80B5-B2FE36033582}" dt="2025-12-09T00:21:21.110" v="8453" actId="1076"/>
          <ac:spMkLst>
            <pc:docMk/>
            <pc:sldMk cId="3717072570" sldId="279"/>
            <ac:spMk id="8" creationId="{B8B48AA4-624A-9DAE-B756-D3F17758DCA8}"/>
          </ac:spMkLst>
        </pc:spChg>
        <pc:spChg chg="add mod">
          <ac:chgData name="Ibarra, Bianca" userId="dfdfdc5f-2469-4955-a88b-02aa2e9cdb3e" providerId="ADAL" clId="{AC0D13D5-F041-4AB1-80B5-B2FE36033582}" dt="2025-12-09T02:52:00.072" v="8990" actId="20577"/>
          <ac:spMkLst>
            <pc:docMk/>
            <pc:sldMk cId="3717072570" sldId="279"/>
            <ac:spMk id="9" creationId="{2CBC2F9F-43C8-3DF6-2A41-6E10FBBD0613}"/>
          </ac:spMkLst>
        </pc:spChg>
        <pc:picChg chg="add mod">
          <ac:chgData name="Ibarra, Bianca" userId="dfdfdc5f-2469-4955-a88b-02aa2e9cdb3e" providerId="ADAL" clId="{AC0D13D5-F041-4AB1-80B5-B2FE36033582}" dt="2025-12-09T00:22:27.255" v="8530" actId="1076"/>
          <ac:picMkLst>
            <pc:docMk/>
            <pc:sldMk cId="3717072570" sldId="279"/>
            <ac:picMk id="5" creationId="{B39E5E4F-10C1-EC8D-640F-7D157A4CFFEC}"/>
          </ac:picMkLst>
        </pc:picChg>
        <pc:picChg chg="add mod">
          <ac:chgData name="Ibarra, Bianca" userId="dfdfdc5f-2469-4955-a88b-02aa2e9cdb3e" providerId="ADAL" clId="{AC0D13D5-F041-4AB1-80B5-B2FE36033582}" dt="2025-12-09T00:22:33.150" v="8531" actId="1076"/>
          <ac:picMkLst>
            <pc:docMk/>
            <pc:sldMk cId="3717072570" sldId="279"/>
            <ac:picMk id="7" creationId="{3892DB2B-D90B-FC09-9A18-9FEF012C25D5}"/>
          </ac:picMkLst>
        </pc:picChg>
        <pc:picChg chg="add del mod">
          <ac:chgData name="Ibarra, Bianca" userId="dfdfdc5f-2469-4955-a88b-02aa2e9cdb3e" providerId="ADAL" clId="{AC0D13D5-F041-4AB1-80B5-B2FE36033582}" dt="2025-12-09T00:11:40.364" v="8183" actId="478"/>
          <ac:picMkLst>
            <pc:docMk/>
            <pc:sldMk cId="3717072570" sldId="279"/>
            <ac:picMk id="11" creationId="{BAC34359-5EBD-3B30-6011-D2DAE03DE07B}"/>
          </ac:picMkLst>
        </pc:picChg>
      </pc:sldChg>
      <pc:sldChg chg="new del">
        <pc:chgData name="Ibarra, Bianca" userId="dfdfdc5f-2469-4955-a88b-02aa2e9cdb3e" providerId="ADAL" clId="{AC0D13D5-F041-4AB1-80B5-B2FE36033582}" dt="2025-12-08T22:10:18.681" v="4610" actId="2696"/>
        <pc:sldMkLst>
          <pc:docMk/>
          <pc:sldMk cId="4072622978" sldId="279"/>
        </pc:sldMkLst>
      </pc:sldChg>
    </pc:docChg>
  </pc:docChgLst>
  <pc:docChgLst>
    <pc:chgData name="Zylstra, Joel" userId="S::jzylstra@fpschools.org::4facf361-7f88-4b6a-af90-6728152b0323" providerId="AD" clId="Web-{34C8F335-229F-7C51-A06B-FC2A35F89708}"/>
    <pc:docChg chg="addSld delSld modSld">
      <pc:chgData name="Zylstra, Joel" userId="S::jzylstra@fpschools.org::4facf361-7f88-4b6a-af90-6728152b0323" providerId="AD" clId="Web-{34C8F335-229F-7C51-A06B-FC2A35F89708}" dt="2025-12-09T00:08:43.085" v="101" actId="20577"/>
      <pc:docMkLst>
        <pc:docMk/>
      </pc:docMkLst>
      <pc:sldChg chg="del">
        <pc:chgData name="Zylstra, Joel" userId="S::jzylstra@fpschools.org::4facf361-7f88-4b6a-af90-6728152b0323" providerId="AD" clId="Web-{34C8F335-229F-7C51-A06B-FC2A35F89708}" dt="2025-12-08T23:59:34.413" v="2"/>
        <pc:sldMkLst>
          <pc:docMk/>
          <pc:sldMk cId="387010016" sldId="261"/>
        </pc:sldMkLst>
      </pc:sldChg>
      <pc:sldChg chg="add replId">
        <pc:chgData name="Zylstra, Joel" userId="S::jzylstra@fpschools.org::4facf361-7f88-4b6a-af90-6728152b0323" providerId="AD" clId="Web-{34C8F335-229F-7C51-A06B-FC2A35F89708}" dt="2025-12-08T23:59:27.788" v="0"/>
        <pc:sldMkLst>
          <pc:docMk/>
          <pc:sldMk cId="270589200" sldId="280"/>
        </pc:sldMkLst>
      </pc:sldChg>
      <pc:sldChg chg="addSp delSp modSp add replId">
        <pc:chgData name="Zylstra, Joel" userId="S::jzylstra@fpschools.org::4facf361-7f88-4b6a-af90-6728152b0323" providerId="AD" clId="Web-{34C8F335-229F-7C51-A06B-FC2A35F89708}" dt="2025-12-09T00:06:02.738" v="78" actId="20577"/>
        <pc:sldMkLst>
          <pc:docMk/>
          <pc:sldMk cId="1692779383" sldId="281"/>
        </pc:sldMkLst>
        <pc:spChg chg="mod">
          <ac:chgData name="Zylstra, Joel" userId="S::jzylstra@fpschools.org::4facf361-7f88-4b6a-af90-6728152b0323" providerId="AD" clId="Web-{34C8F335-229F-7C51-A06B-FC2A35F89708}" dt="2025-12-09T00:01:59.933" v="63" actId="20577"/>
          <ac:spMkLst>
            <pc:docMk/>
            <pc:sldMk cId="1692779383" sldId="281"/>
            <ac:spMk id="2" creationId="{4FD122B8-A9D6-EB41-2D74-4B6DF75FEBB3}"/>
          </ac:spMkLst>
        </pc:spChg>
        <pc:spChg chg="del">
          <ac:chgData name="Zylstra, Joel" userId="S::jzylstra@fpschools.org::4facf361-7f88-4b6a-af90-6728152b0323" providerId="AD" clId="Web-{34C8F335-229F-7C51-A06B-FC2A35F89708}" dt="2025-12-09T00:00:08.085" v="38"/>
          <ac:spMkLst>
            <pc:docMk/>
            <pc:sldMk cId="1692779383" sldId="281"/>
            <ac:spMk id="3" creationId="{83D28416-E864-018D-4135-91A926EA84C9}"/>
          </ac:spMkLst>
        </pc:spChg>
        <pc:spChg chg="add mod">
          <ac:chgData name="Zylstra, Joel" userId="S::jzylstra@fpschools.org::4facf361-7f88-4b6a-af90-6728152b0323" providerId="AD" clId="Web-{34C8F335-229F-7C51-A06B-FC2A35F89708}" dt="2025-12-09T00:06:02.738" v="78" actId="20577"/>
          <ac:spMkLst>
            <pc:docMk/>
            <pc:sldMk cId="1692779383" sldId="281"/>
            <ac:spMk id="6" creationId="{7558789D-92E3-6F5A-3200-A5C871EF4A53}"/>
          </ac:spMkLst>
        </pc:spChg>
        <pc:picChg chg="del">
          <ac:chgData name="Zylstra, Joel" userId="S::jzylstra@fpschools.org::4facf361-7f88-4b6a-af90-6728152b0323" providerId="AD" clId="Web-{34C8F335-229F-7C51-A06B-FC2A35F89708}" dt="2025-12-09T00:00:59.195" v="58"/>
          <ac:picMkLst>
            <pc:docMk/>
            <pc:sldMk cId="1692779383" sldId="281"/>
            <ac:picMk id="5" creationId="{65AD761C-1825-9B75-8A4D-36A20E6F91BA}"/>
          </ac:picMkLst>
        </pc:picChg>
        <pc:picChg chg="del">
          <ac:chgData name="Zylstra, Joel" userId="S::jzylstra@fpschools.org::4facf361-7f88-4b6a-af90-6728152b0323" providerId="AD" clId="Web-{34C8F335-229F-7C51-A06B-FC2A35F89708}" dt="2025-12-09T00:01:01.133" v="59"/>
          <ac:picMkLst>
            <pc:docMk/>
            <pc:sldMk cId="1692779383" sldId="281"/>
            <ac:picMk id="7" creationId="{E35C7034-1764-2AB6-6CA4-A34974793391}"/>
          </ac:picMkLst>
        </pc:picChg>
        <pc:picChg chg="mod">
          <ac:chgData name="Zylstra, Joel" userId="S::jzylstra@fpschools.org::4facf361-7f88-4b6a-af90-6728152b0323" providerId="AD" clId="Web-{34C8F335-229F-7C51-A06B-FC2A35F89708}" dt="2025-12-08T23:59:56.663" v="37"/>
          <ac:picMkLst>
            <pc:docMk/>
            <pc:sldMk cId="1692779383" sldId="281"/>
            <ac:picMk id="13" creationId="{C332FE61-4447-3FF3-865B-5BE59AB6CF50}"/>
          </ac:picMkLst>
        </pc:picChg>
      </pc:sldChg>
      <pc:sldChg chg="modSp add replId">
        <pc:chgData name="Zylstra, Joel" userId="S::jzylstra@fpschools.org::4facf361-7f88-4b6a-af90-6728152b0323" providerId="AD" clId="Web-{34C8F335-229F-7C51-A06B-FC2A35F89708}" dt="2025-12-09T00:02:18.262" v="67" actId="20577"/>
        <pc:sldMkLst>
          <pc:docMk/>
          <pc:sldMk cId="682451021" sldId="282"/>
        </pc:sldMkLst>
        <pc:spChg chg="mod">
          <ac:chgData name="Zylstra, Joel" userId="S::jzylstra@fpschools.org::4facf361-7f88-4b6a-af90-6728152b0323" providerId="AD" clId="Web-{34C8F335-229F-7C51-A06B-FC2A35F89708}" dt="2025-12-09T00:02:18.262" v="67" actId="20577"/>
          <ac:spMkLst>
            <pc:docMk/>
            <pc:sldMk cId="682451021" sldId="282"/>
            <ac:spMk id="2" creationId="{4FF8BD0E-204C-F418-64BE-BD80B0C714C4}"/>
          </ac:spMkLst>
        </pc:spChg>
      </pc:sldChg>
      <pc:sldChg chg="modSp add replId">
        <pc:chgData name="Zylstra, Joel" userId="S::jzylstra@fpschools.org::4facf361-7f88-4b6a-af90-6728152b0323" providerId="AD" clId="Web-{34C8F335-229F-7C51-A06B-FC2A35F89708}" dt="2025-12-09T00:06:55.286" v="86" actId="20577"/>
        <pc:sldMkLst>
          <pc:docMk/>
          <pc:sldMk cId="4118848363" sldId="283"/>
        </pc:sldMkLst>
        <pc:spChg chg="mod">
          <ac:chgData name="Zylstra, Joel" userId="S::jzylstra@fpschools.org::4facf361-7f88-4b6a-af90-6728152b0323" providerId="AD" clId="Web-{34C8F335-229F-7C51-A06B-FC2A35F89708}" dt="2025-12-09T00:06:55.286" v="86" actId="20577"/>
          <ac:spMkLst>
            <pc:docMk/>
            <pc:sldMk cId="4118848363" sldId="283"/>
            <ac:spMk id="6" creationId="{7B6D14A9-D0D0-328A-2AD5-A469176FC49C}"/>
          </ac:spMkLst>
        </pc:spChg>
      </pc:sldChg>
      <pc:sldChg chg="modSp add replId">
        <pc:chgData name="Zylstra, Joel" userId="S::jzylstra@fpschools.org::4facf361-7f88-4b6a-af90-6728152b0323" providerId="AD" clId="Web-{34C8F335-229F-7C51-A06B-FC2A35F89708}" dt="2025-12-09T00:07:55.209" v="95" actId="20577"/>
        <pc:sldMkLst>
          <pc:docMk/>
          <pc:sldMk cId="2205406006" sldId="284"/>
        </pc:sldMkLst>
        <pc:spChg chg="mod">
          <ac:chgData name="Zylstra, Joel" userId="S::jzylstra@fpschools.org::4facf361-7f88-4b6a-af90-6728152b0323" providerId="AD" clId="Web-{34C8F335-229F-7C51-A06B-FC2A35F89708}" dt="2025-12-09T00:07:55.209" v="95" actId="20577"/>
          <ac:spMkLst>
            <pc:docMk/>
            <pc:sldMk cId="2205406006" sldId="284"/>
            <ac:spMk id="6" creationId="{69EA8D43-2D66-1778-19FF-9F33DB509A00}"/>
          </ac:spMkLst>
        </pc:spChg>
      </pc:sldChg>
      <pc:sldChg chg="modSp add replId">
        <pc:chgData name="Zylstra, Joel" userId="S::jzylstra@fpschools.org::4facf361-7f88-4b6a-af90-6728152b0323" providerId="AD" clId="Web-{34C8F335-229F-7C51-A06B-FC2A35F89708}" dt="2025-12-09T00:08:43.085" v="101" actId="20577"/>
        <pc:sldMkLst>
          <pc:docMk/>
          <pc:sldMk cId="3618715784" sldId="285"/>
        </pc:sldMkLst>
        <pc:spChg chg="mod">
          <ac:chgData name="Zylstra, Joel" userId="S::jzylstra@fpschools.org::4facf361-7f88-4b6a-af90-6728152b0323" providerId="AD" clId="Web-{34C8F335-229F-7C51-A06B-FC2A35F89708}" dt="2025-12-09T00:08:43.085" v="101" actId="20577"/>
          <ac:spMkLst>
            <pc:docMk/>
            <pc:sldMk cId="3618715784" sldId="285"/>
            <ac:spMk id="6" creationId="{4DB97019-21AC-B26B-DBCA-462B8E3155BA}"/>
          </ac:spMkLst>
        </pc:spChg>
      </pc:sldChg>
    </pc:docChg>
  </pc:docChgLst>
  <pc:docChgLst>
    <pc:chgData name="Price, Alicia" userId="04ded0e5-d5fb-4090-8d51-aabae3a9ac95" providerId="ADAL" clId="{468AD338-38F9-4A87-9A61-E70D62EB6AA4}"/>
    <pc:docChg chg="custSel delSld modSld">
      <pc:chgData name="Price, Alicia" userId="04ded0e5-d5fb-4090-8d51-aabae3a9ac95" providerId="ADAL" clId="{468AD338-38F9-4A87-9A61-E70D62EB6AA4}" dt="2025-12-09T01:29:55.850" v="64" actId="20577"/>
      <pc:docMkLst>
        <pc:docMk/>
      </pc:docMkLst>
      <pc:sldChg chg="modSp mod">
        <pc:chgData name="Price, Alicia" userId="04ded0e5-d5fb-4090-8d51-aabae3a9ac95" providerId="ADAL" clId="{468AD338-38F9-4A87-9A61-E70D62EB6AA4}" dt="2025-12-01T17:59:56.028" v="22" actId="20577"/>
        <pc:sldMkLst>
          <pc:docMk/>
          <pc:sldMk cId="191581406" sldId="256"/>
        </pc:sldMkLst>
        <pc:spChg chg="mod">
          <ac:chgData name="Price, Alicia" userId="04ded0e5-d5fb-4090-8d51-aabae3a9ac95" providerId="ADAL" clId="{468AD338-38F9-4A87-9A61-E70D62EB6AA4}" dt="2025-12-01T17:59:56.028" v="22" actId="20577"/>
          <ac:spMkLst>
            <pc:docMk/>
            <pc:sldMk cId="191581406" sldId="256"/>
            <ac:spMk id="2" creationId="{8FF08AD8-D657-1C37-AB4E-8A987F4D9219}"/>
          </ac:spMkLst>
        </pc:spChg>
      </pc:sldChg>
      <pc:sldChg chg="modSp mod">
        <pc:chgData name="Price, Alicia" userId="04ded0e5-d5fb-4090-8d51-aabae3a9ac95" providerId="ADAL" clId="{468AD338-38F9-4A87-9A61-E70D62EB6AA4}" dt="2025-12-09T01:28:19.827" v="62" actId="14826"/>
        <pc:sldMkLst>
          <pc:docMk/>
          <pc:sldMk cId="846171395" sldId="257"/>
        </pc:sldMkLst>
        <pc:spChg chg="mod">
          <ac:chgData name="Price, Alicia" userId="04ded0e5-d5fb-4090-8d51-aabae3a9ac95" providerId="ADAL" clId="{468AD338-38F9-4A87-9A61-E70D62EB6AA4}" dt="2025-12-01T18:01:51.052" v="37" actId="2711"/>
          <ac:spMkLst>
            <pc:docMk/>
            <pc:sldMk cId="846171395" sldId="257"/>
            <ac:spMk id="3" creationId="{196F591F-988E-0A43-9220-F670A59FEEC5}"/>
          </ac:spMkLst>
        </pc:spChg>
        <pc:picChg chg="mod">
          <ac:chgData name="Price, Alicia" userId="04ded0e5-d5fb-4090-8d51-aabae3a9ac95" providerId="ADAL" clId="{468AD338-38F9-4A87-9A61-E70D62EB6AA4}" dt="2025-12-09T01:28:19.827" v="62" actId="14826"/>
          <ac:picMkLst>
            <pc:docMk/>
            <pc:sldMk cId="846171395" sldId="257"/>
            <ac:picMk id="1032" creationId="{FE5CC83E-74E0-8AEB-A685-E0DE9D15EA04}"/>
          </ac:picMkLst>
        </pc:picChg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1997199660" sldId="258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2084672755" sldId="259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881997122" sldId="260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823472543" sldId="262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3302593154" sldId="263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2714495017" sldId="264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421229623" sldId="265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1170862836" sldId="266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3913758156" sldId="267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1169906158" sldId="268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2126452902" sldId="269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4134528093" sldId="270"/>
        </pc:sldMkLst>
      </pc:sldChg>
      <pc:sldChg chg="del">
        <pc:chgData name="Price, Alicia" userId="04ded0e5-d5fb-4090-8d51-aabae3a9ac95" providerId="ADAL" clId="{468AD338-38F9-4A87-9A61-E70D62EB6AA4}" dt="2025-12-01T18:01:55.977" v="38" actId="47"/>
        <pc:sldMkLst>
          <pc:docMk/>
          <pc:sldMk cId="816400251" sldId="271"/>
        </pc:sldMkLst>
      </pc:sldChg>
      <pc:sldChg chg="addSp modSp mod">
        <pc:chgData name="Price, Alicia" userId="04ded0e5-d5fb-4090-8d51-aabae3a9ac95" providerId="ADAL" clId="{468AD338-38F9-4A87-9A61-E70D62EB6AA4}" dt="2025-12-08T21:06:24.909" v="55" actId="1076"/>
        <pc:sldMkLst>
          <pc:docMk/>
          <pc:sldMk cId="1549518728" sldId="273"/>
        </pc:sldMkLst>
        <pc:spChg chg="mod">
          <ac:chgData name="Price, Alicia" userId="04ded0e5-d5fb-4090-8d51-aabae3a9ac95" providerId="ADAL" clId="{468AD338-38F9-4A87-9A61-E70D62EB6AA4}" dt="2025-12-08T21:06:11.117" v="54" actId="404"/>
          <ac:spMkLst>
            <pc:docMk/>
            <pc:sldMk cId="1549518728" sldId="273"/>
            <ac:spMk id="3" creationId="{68EF68DF-2A2A-8715-C109-2405A18812DC}"/>
          </ac:spMkLst>
        </pc:spChg>
        <pc:picChg chg="add mod">
          <ac:chgData name="Price, Alicia" userId="04ded0e5-d5fb-4090-8d51-aabae3a9ac95" providerId="ADAL" clId="{468AD338-38F9-4A87-9A61-E70D62EB6AA4}" dt="2025-12-08T21:06:24.909" v="55" actId="1076"/>
          <ac:picMkLst>
            <pc:docMk/>
            <pc:sldMk cId="1549518728" sldId="273"/>
            <ac:picMk id="5" creationId="{CF29980F-016D-5D99-8335-42D3D4829040}"/>
          </ac:picMkLst>
        </pc:picChg>
      </pc:sldChg>
      <pc:sldChg chg="modSp mod">
        <pc:chgData name="Price, Alicia" userId="04ded0e5-d5fb-4090-8d51-aabae3a9ac95" providerId="ADAL" clId="{468AD338-38F9-4A87-9A61-E70D62EB6AA4}" dt="2025-12-09T01:29:55.850" v="64" actId="20577"/>
        <pc:sldMkLst>
          <pc:docMk/>
          <pc:sldMk cId="1789508934" sldId="277"/>
        </pc:sldMkLst>
        <pc:spChg chg="mod">
          <ac:chgData name="Price, Alicia" userId="04ded0e5-d5fb-4090-8d51-aabae3a9ac95" providerId="ADAL" clId="{468AD338-38F9-4A87-9A61-E70D62EB6AA4}" dt="2025-12-09T01:29:55.850" v="64" actId="20577"/>
          <ac:spMkLst>
            <pc:docMk/>
            <pc:sldMk cId="1789508934" sldId="277"/>
            <ac:spMk id="4" creationId="{B1E584B4-E5FF-8A88-14E4-C95E4C7CBAD4}"/>
          </ac:spMkLst>
        </pc:spChg>
      </pc:sldChg>
      <pc:sldChg chg="modSp mod">
        <pc:chgData name="Price, Alicia" userId="04ded0e5-d5fb-4090-8d51-aabae3a9ac95" providerId="ADAL" clId="{468AD338-38F9-4A87-9A61-E70D62EB6AA4}" dt="2025-12-09T01:26:26.572" v="60" actId="1076"/>
        <pc:sldMkLst>
          <pc:docMk/>
          <pc:sldMk cId="3717072570" sldId="279"/>
        </pc:sldMkLst>
        <pc:spChg chg="mod">
          <ac:chgData name="Price, Alicia" userId="04ded0e5-d5fb-4090-8d51-aabae3a9ac95" providerId="ADAL" clId="{468AD338-38F9-4A87-9A61-E70D62EB6AA4}" dt="2025-12-09T01:26:21.033" v="59" actId="404"/>
          <ac:spMkLst>
            <pc:docMk/>
            <pc:sldMk cId="3717072570" sldId="279"/>
            <ac:spMk id="8" creationId="{B8B48AA4-624A-9DAE-B756-D3F17758DCA8}"/>
          </ac:spMkLst>
        </pc:spChg>
        <pc:spChg chg="mod">
          <ac:chgData name="Price, Alicia" userId="04ded0e5-d5fb-4090-8d51-aabae3a9ac95" providerId="ADAL" clId="{468AD338-38F9-4A87-9A61-E70D62EB6AA4}" dt="2025-12-09T01:26:26.572" v="60" actId="1076"/>
          <ac:spMkLst>
            <pc:docMk/>
            <pc:sldMk cId="3717072570" sldId="279"/>
            <ac:spMk id="9" creationId="{2CBC2F9F-43C8-3DF6-2A41-6E10FBBD06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D409-7871-482A-83F0-68BE6BCDA584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DA6D8-7420-42B9-B940-B4EA96232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8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CIPA (Children’s Internet Protection Act) – federal law requiring school district receiving federal funding to filter inappropriate online content and educate minors on internet safety and digital citizenship, by having a filtering policy.  Internet Safety Policy (ISP)</a:t>
            </a:r>
            <a:br>
              <a:rPr lang="en-US" dirty="0"/>
            </a:br>
            <a:r>
              <a:rPr lang="en-US" dirty="0"/>
              <a:t>COPPA (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Children’s Online Privacy Protection Act)). </a:t>
            </a:r>
            <a:br>
              <a:rPr lang="en-US" dirty="0"/>
            </a:br>
            <a:r>
              <a:rPr lang="en-US" dirty="0"/>
              <a:t>Home - Securly Home helps parents stay informed and support safe technology use by providing visibility into online activity on school-issued devices whether student use is at school or at home.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DA6D8-7420-42B9-B940-B4EA962326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67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Tools for teachers to manage student devices, minimize distractions, and increase engagement during class lessons.</a:t>
            </a:r>
            <a:br>
              <a:rPr lang="en-US" dirty="0"/>
            </a:br>
            <a:r>
              <a:rPr lang="en-US" dirty="0"/>
              <a:t>Teachers can close distracting tabs, websites or even lock screens during lessons or tests.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DA6D8-7420-42B9-B940-B4EA962326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6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Feed – 30 days of activity, per student.  Provides information of websites visited, searches, and videos watched. Video links can be access through the Activity Feed.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Stories allow parents to view curated activity for each student for that day.  Story activity refreshed daily at 4 p.m.</a:t>
            </a:r>
          </a:p>
          <a:p>
            <a:endParaRPr lang="en-US" dirty="0"/>
          </a:p>
          <a:p>
            <a:r>
              <a:rPr lang="en-US" dirty="0"/>
              <a:t>Flagged activity - Bulling, self violence, or violence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Rules – managing filtering options when the device is not at school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DA6D8-7420-42B9-B940-B4EA962326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09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Accidents do happen, which is why we offer an optional device protection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6DA6D8-7420-42B9-B940-B4EA962326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71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FC0CD-769D-B27F-A8E1-4AD06AB87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49C3E-6B1D-4D15-5EEC-3E3307DC4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8D9DB-EE54-27AB-E15D-B02DD2A4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8FCB1-5863-8ECC-6C8E-65668EEA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1F3B1-3C76-5E5F-92E4-2E7E8F50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4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A48F-EDDB-FB4D-5E8A-64BDD11A3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4A55-E09B-98D2-E012-FDED28CB2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A9508-88CD-92EB-1232-699B01C96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14A02-DA68-0AC0-AC17-085E2DFC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187F7-A085-7835-331C-6BA83C85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9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40D91-C1F2-5683-08C3-D73878F7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156CF-5593-2E2A-D633-745ECA1BE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3949D-6B78-FD87-EA33-287653B4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D6933-78B3-2D27-4A9C-BF514DDC9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92571-F13D-84F7-33A4-7A7783EA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8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4387E-7FE4-5871-155D-0C952954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95E24-C101-DE79-3063-1CE7269F5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0B07-5EDD-A4CB-8A06-223997F8D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DA6E8-81DD-6659-742A-85FA320C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D57A8-95E8-6127-46A4-6528C2D2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44B98-1E46-93C3-7ECB-2568416D6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A8D38-C1A9-C6F7-D08B-B78DBD4E5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87CB3-ADFF-FE56-CA04-A59AE8494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487AB-2D0B-9A1C-350A-BF3D23210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7E62E-081C-285E-D821-B6ABB6B64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68CD0-52C0-8B1E-8BB8-720BEEC64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61DC9B-88E6-9C30-04E5-6338A211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5111E6-3C7E-EF06-5793-C5CA9F4F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6429DB-AC98-5C94-3A5F-7752E6D9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F1ED-5D4D-F9F4-7C32-B1DE0063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C22FE9-03DD-28C3-4512-245773A9B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CFBEA6-593F-C6C1-3D42-162E1D58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3F662-3B16-3A36-D099-929D51125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4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9E524-940F-80C6-C4C3-BF8E5A5BD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72FCF-592F-DEB6-7CAF-51FE0388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E6228-F923-5847-6D5C-AA6A7095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6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D0DF-D22E-36B2-F906-11D1C62D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0B011-B06D-796D-6240-ACB97207D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49B4B-CC27-3A3B-1143-9173AA4E8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096EE-6CF4-C885-6248-58F878AE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418F8-63D5-7460-AA69-1FBA04BF1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A3EA1-DD97-2A3D-1014-31EECCCA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73FF-24CF-4146-E1D9-E3DCCF01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7183C-048A-CCC6-8E2F-B52543ED64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DFF7-7DEC-7A15-EF95-F5B53C407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ACEE3-713C-3E78-7062-366F265B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76953-E4F2-F6AC-6EE9-2AFB63B29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62ABA-B77C-2AD8-4B00-B41DB33DF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3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D2F5-EE62-A10D-82FD-A6690A58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9A368-CE15-6BB5-F6C7-A10FD1137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2240-D6BE-6D30-7D94-6339F144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EFE68-5FDD-7FB5-7BBD-706FAB05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5169C-4DEC-1319-1955-032F86AA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6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19988-1923-068F-10F6-549226215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2D1DA-4B38-6A50-2192-60546DD20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609FD-7525-77D7-05EF-62EAE937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69CB5-C706-BCC5-2C09-30592C5F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07FA7-E7F3-247C-B6C8-A1E5CA53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1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76408-9969-074E-3222-0288BB03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A8F55-7752-9734-FD26-B54BBCC21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D0B6C-F3D9-41FD-7D0F-536B4735E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A8A37-2FB6-4BBE-808D-9F0B881E52F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70C4-EE01-A8E1-70D2-F667B5BB4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937CD-ECB9-6C32-1629-10A58C19A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9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ecurly+Home&amp;safe=active&amp;scrlybrkr=b3152bbe&amp;mstk=AUtExfCZCNtqbF_2DF_qyQqTGvYsjcoYTZgCqm0hc3_HnJvAXhtU3pJNYhjVca-_YxQyoaA2zlqBMm2Lo28OeLAKc0vB6DMZNrHztV2Z1qTWeJ3uiHks1bbdfO7MHpXaDl_yZQMYA2rG_pSNhDFlFOpcYKkEeY24hUrwkIRVaH1tr3OQ40A&amp;csui=3&amp;ved=2ahUKEwjGkvyTpKmRAxX0I0QIHX7-GfoQgK4QegQIBBA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Classroom+Management&amp;safe=active&amp;scrlybrkr=b3152bbe&amp;mstk=AUtExfCZCNtqbF_2DF_qyQqTGvYsjcoYTZgCqm0hc3_HnJvAXhtU3pJNYhjVca-_YxQyoaA2zlqBMm2Lo28OeLAKc0vB6DMZNrHztV2Z1qTWeJ3uiHks1bbdfO7MHpXaDl_yZQMYA2rG_pSNhDFlFOpcYKkEeY24hUrwkIRVaH1tr3OQ40A&amp;csui=3&amp;ved=2ahUKEwjGkvyTpKmRAxX0I0QIHX7-GfoQgK4QegQIBBAH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hyperlink" Target="https://www.google.com/search?q=Securly+Home&amp;safe=active&amp;scrlybrkr=b3152bbe&amp;mstk=AUtExfCZCNtqbF_2DF_qyQqTGvYsjcoYTZgCqm0hc3_HnJvAXhtU3pJNYhjVca-_YxQyoaA2zlqBMm2Lo28OeLAKc0vB6DMZNrHztV2Z1qTWeJ3uiHks1bbdfO7MHpXaDl_yZQMYA2rG_pSNhDFlFOpcYKkEeY24hUrwkIRVaH1tr3OQ40A&amp;csui=3&amp;ved=2ahUKEwjGkvyTpKmRAxX0I0QIHX7-GfoQgK4QegQIBBA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securly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ecurly+Home&amp;safe=active&amp;scrlybrkr=b3152bbe&amp;mstk=AUtExfCZCNtqbF_2DF_qyQqTGvYsjcoYTZgCqm0hc3_HnJvAXhtU3pJNYhjVca-_YxQyoaA2zlqBMm2Lo28OeLAKc0vB6DMZNrHztV2Z1qTWeJ3uiHks1bbdfO7MHpXaDl_yZQMYA2rG_pSNhDFlFOpcYKkEeY24hUrwkIRVaH1tr3OQ40A&amp;csui=3&amp;ved=2ahUKEwjGkvyTpKmRAxX0I0QIHX7-GfoQgK4QegQIBBA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D8-D657-1C37-AB4E-8A987F4D9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62" y="2235200"/>
            <a:ext cx="8041064" cy="2387600"/>
          </a:xfrm>
        </p:spPr>
        <p:txBody>
          <a:bodyPr anchor="ctr">
            <a:normAutofit fontScale="90000"/>
          </a:bodyPr>
          <a:lstStyle/>
          <a:p>
            <a:r>
              <a:rPr lang="en-US" b="1" dirty="0">
                <a:solidFill>
                  <a:srgbClr val="F1A01A"/>
                </a:solidFill>
                <a:latin typeface="+mn-lt"/>
              </a:rPr>
              <a:t>FPS FAMILY ACADEMY:</a:t>
            </a:r>
            <a:br>
              <a:rPr lang="en-US" b="1" dirty="0">
                <a:solidFill>
                  <a:schemeClr val="bg1"/>
                </a:solidFill>
                <a:latin typeface="+mn-lt"/>
              </a:rPr>
            </a:br>
            <a:r>
              <a:rPr lang="en-US" sz="8900" b="1" dirty="0">
                <a:solidFill>
                  <a:schemeClr val="bg1"/>
                </a:solidFill>
                <a:latin typeface="+mn-lt"/>
              </a:rPr>
              <a:t>DIGITAL CITIZENSHIP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58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D933F-F74D-701B-8AEE-A38FFD73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9" y="224489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What is Digital Citizenship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6A275-13F6-989E-E56E-FFA723F9F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807" y="1284277"/>
            <a:ext cx="8533880" cy="329736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</a:rPr>
              <a:t>Teaching students responsible and ethical use of technology.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Understanding how to navigate the digital world safely,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respectfully and productively. 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>
                <a:solidFill>
                  <a:schemeClr val="bg2"/>
                </a:solidFill>
              </a:rPr>
              <a:t>Online Safety and Security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Critical thinking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Positive Online Behavior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Digital Footprint Awareness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Respect and Etiquette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5" name="Graphic 4" descr="Internet with solid fill">
            <a:extLst>
              <a:ext uri="{FF2B5EF4-FFF2-40B4-BE49-F238E27FC236}">
                <a16:creationId xmlns:a16="http://schemas.microsoft.com/office/drawing/2014/main" id="{B39E5E4F-10C1-EC8D-640F-7D157A4CF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2783" y="2649827"/>
            <a:ext cx="1083501" cy="1083501"/>
          </a:xfrm>
          <a:prstGeom prst="rect">
            <a:avLst/>
          </a:prstGeom>
        </p:spPr>
      </p:pic>
      <p:pic>
        <p:nvPicPr>
          <p:cNvPr id="7" name="Graphic 6" descr="Earth globe: Americas with solid fill">
            <a:extLst>
              <a:ext uri="{FF2B5EF4-FFF2-40B4-BE49-F238E27FC236}">
                <a16:creationId xmlns:a16="http://schemas.microsoft.com/office/drawing/2014/main" id="{3892DB2B-D90B-FC09-9A18-9FEF012C2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0408" y="2067285"/>
            <a:ext cx="1463459" cy="14634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B48AA4-624A-9DAE-B756-D3F17758DCA8}"/>
              </a:ext>
            </a:extLst>
          </p:cNvPr>
          <p:cNvSpPr txBox="1"/>
          <p:nvPr/>
        </p:nvSpPr>
        <p:spPr>
          <a:xfrm>
            <a:off x="459807" y="3984049"/>
            <a:ext cx="1078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2"/>
                </a:solidFill>
              </a:rPr>
              <a:t>How we implement Digital Citizenship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BC2F9F-43C8-3DF6-2A41-6E10FBBD0613}"/>
              </a:ext>
            </a:extLst>
          </p:cNvPr>
          <p:cNvSpPr txBox="1"/>
          <p:nvPr/>
        </p:nvSpPr>
        <p:spPr>
          <a:xfrm>
            <a:off x="459807" y="4764271"/>
            <a:ext cx="9054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Policy:  </a:t>
            </a:r>
            <a:r>
              <a:rPr lang="en-US" dirty="0">
                <a:solidFill>
                  <a:schemeClr val="bg2"/>
                </a:solidFill>
              </a:rPr>
              <a:t>Establishing clear district procedures for appropriate technology use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Curriculum: </a:t>
            </a:r>
            <a:r>
              <a:rPr lang="en-US" dirty="0">
                <a:solidFill>
                  <a:schemeClr val="bg2"/>
                </a:solidFill>
              </a:rPr>
              <a:t>Incorporating digital and media literacy into classroom lessons</a:t>
            </a:r>
            <a:br>
              <a:rPr lang="en-US" dirty="0">
                <a:solidFill>
                  <a:schemeClr val="bg2"/>
                </a:solidFill>
              </a:rPr>
            </a:br>
            <a:br>
              <a:rPr lang="en-US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Culture:  </a:t>
            </a:r>
            <a:r>
              <a:rPr lang="en-US" dirty="0">
                <a:solidFill>
                  <a:schemeClr val="bg2"/>
                </a:solidFill>
              </a:rPr>
              <a:t>Building </a:t>
            </a:r>
            <a:r>
              <a:rPr lang="en-US">
                <a:solidFill>
                  <a:schemeClr val="bg2"/>
                </a:solidFill>
              </a:rPr>
              <a:t>district-wide principles of </a:t>
            </a:r>
            <a:r>
              <a:rPr lang="en-US" dirty="0">
                <a:solidFill>
                  <a:schemeClr val="bg2"/>
                </a:solidFill>
              </a:rPr>
              <a:t>respect and responsibility 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7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F591F-988E-0A43-9220-F670A59FE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55" y="1817670"/>
            <a:ext cx="9399771" cy="511915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300" dirty="0">
                <a:solidFill>
                  <a:schemeClr val="bg2"/>
                </a:solidFill>
              </a:rPr>
              <a:t>Securly provides a layered safety net protecting students from digital dangers and helping schools manage digital learning environments effectively. </a:t>
            </a:r>
            <a:br>
              <a:rPr lang="en-US" sz="3300" dirty="0"/>
            </a:br>
            <a:endParaRPr lang="en-US" dirty="0"/>
          </a:p>
          <a:p>
            <a:pPr lvl="2"/>
            <a:r>
              <a:rPr lang="en-US" sz="2600" b="1" dirty="0">
                <a:solidFill>
                  <a:srgbClr val="00B0F0"/>
                </a:solidFill>
              </a:rPr>
              <a:t>Securly Filter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Cloud-based web filtering to block inappropriate content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and ensure compliance for the Children’s Internet Protection Act.</a:t>
            </a:r>
            <a:br>
              <a:rPr lang="en-US" dirty="0"/>
            </a:br>
            <a:endParaRPr lang="en-US" dirty="0"/>
          </a:p>
          <a:p>
            <a:pPr lvl="2"/>
            <a:r>
              <a:rPr lang="en-US" sz="2600" b="1" dirty="0">
                <a:solidFill>
                  <a:srgbClr val="00B0F0"/>
                </a:solidFill>
              </a:rPr>
              <a:t>Classroom Management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Tools for teachers to manage student devices, minimize distractions,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and increase engagement during class lessons.</a:t>
            </a:r>
          </a:p>
          <a:p>
            <a:pPr marL="914400" lvl="2" indent="0">
              <a:buNone/>
            </a:pPr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2"/>
            <a:r>
              <a:rPr lang="en-US" sz="2600" b="1" dirty="0">
                <a:solidFill>
                  <a:srgbClr val="00B0F0"/>
                </a:solidFill>
              </a:rPr>
              <a:t>Securly Home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 parent-facing app for managing school-issued devices at home, allowing parents to set rules, schedule offline time, and view usage reports.</a:t>
            </a:r>
          </a:p>
          <a:p>
            <a:pPr marL="914400" lvl="2" indent="0">
              <a:buNone/>
            </a:pP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1D2356-A801-F10B-6984-E2D767B52E27}"/>
              </a:ext>
            </a:extLst>
          </p:cNvPr>
          <p:cNvSpPr txBox="1">
            <a:spLocks/>
          </p:cNvSpPr>
          <p:nvPr/>
        </p:nvSpPr>
        <p:spPr>
          <a:xfrm>
            <a:off x="616450" y="3764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Securly announces logo refresh, new ...">
            <a:extLst>
              <a:ext uri="{FF2B5EF4-FFF2-40B4-BE49-F238E27FC236}">
                <a16:creationId xmlns:a16="http://schemas.microsoft.com/office/drawing/2014/main" id="{3D22F1D7-8B06-5097-A23B-5E9D77ACF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530" y="0"/>
            <a:ext cx="4701103" cy="155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nline Safety / Securly">
            <a:extLst>
              <a:ext uri="{FF2B5EF4-FFF2-40B4-BE49-F238E27FC236}">
                <a16:creationId xmlns:a16="http://schemas.microsoft.com/office/drawing/2014/main" id="{FE5CC83E-74E0-8AEB-A685-E0DE9D15E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82" y="-463113"/>
            <a:ext cx="4337136" cy="276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17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8630E-ADC6-4C38-1061-86EF5ED09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286" y="454342"/>
            <a:ext cx="10515600" cy="106275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Classroom Management</a:t>
            </a:r>
            <a:r>
              <a:rPr lang="en-US" sz="3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 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92DB8-5109-540F-CFCE-CEF44D2BB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08" y="221797"/>
            <a:ext cx="1122106" cy="1113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78EC3C-C27A-CD78-CF2F-DB1EB438C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8337" y="2124639"/>
            <a:ext cx="3853795" cy="26087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93795B-6F07-D0E6-A2EE-6D1E4D9C2479}"/>
              </a:ext>
            </a:extLst>
          </p:cNvPr>
          <p:cNvSpPr txBox="1"/>
          <p:nvPr/>
        </p:nvSpPr>
        <p:spPr>
          <a:xfrm>
            <a:off x="531214" y="1517096"/>
            <a:ext cx="93326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Securly Classroom is a learning support tool used by teachers during class time</a:t>
            </a:r>
            <a:br>
              <a:rPr lang="en-US" sz="2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en-US" dirty="0"/>
          </a:p>
          <a:p>
            <a:r>
              <a:rPr lang="en-US" dirty="0">
                <a:solidFill>
                  <a:schemeClr val="bg2"/>
                </a:solidFill>
              </a:rPr>
              <a:t>Classroom helps teachers: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Keep students focused on learning during class lessons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See student screens in real time to provide timely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instructional support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Limit distractions by guiding which website are used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Share learning resources quickly while the whole class</a:t>
            </a:r>
          </a:p>
          <a:p>
            <a:pPr lvl="1"/>
            <a:endParaRPr lang="en-US" dirty="0">
              <a:solidFill>
                <a:schemeClr val="bg2"/>
              </a:solidFill>
            </a:endParaRPr>
          </a:p>
          <a:p>
            <a:pPr lvl="1"/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>
                <a:solidFill>
                  <a:schemeClr val="bg2"/>
                </a:solidFill>
              </a:rPr>
              <a:t>Securly Classroom supports classroom management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only on school-issued devices during instructional time.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i="1" dirty="0">
                <a:solidFill>
                  <a:schemeClr val="bg2"/>
                </a:solidFill>
              </a:rPr>
              <a:t>*currently available for </a:t>
            </a:r>
            <a:r>
              <a:rPr lang="en-US" b="1" i="1" dirty="0">
                <a:solidFill>
                  <a:schemeClr val="bg2"/>
                </a:solidFill>
              </a:rPr>
              <a:t>grades 3</a:t>
            </a:r>
            <a:r>
              <a:rPr lang="en-US" b="1" i="1" baseline="30000" dirty="0">
                <a:solidFill>
                  <a:schemeClr val="bg2"/>
                </a:solidFill>
              </a:rPr>
              <a:t>rd</a:t>
            </a:r>
            <a:r>
              <a:rPr lang="en-US" b="1" i="1" dirty="0">
                <a:solidFill>
                  <a:schemeClr val="bg2"/>
                </a:solidFill>
              </a:rPr>
              <a:t> – 12</a:t>
            </a:r>
            <a:r>
              <a:rPr lang="en-US" b="1" i="1" baseline="30000" dirty="0">
                <a:solidFill>
                  <a:schemeClr val="bg2"/>
                </a:solidFill>
              </a:rPr>
              <a:t>th </a:t>
            </a:r>
            <a:endParaRPr lang="en-US" b="1" i="1" dirty="0">
              <a:solidFill>
                <a:schemeClr val="bg2"/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44F9DF-27DF-355F-EB1F-DEADECFBB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5190" y="3715294"/>
            <a:ext cx="5118696" cy="281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46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B7133-F131-13F5-A2F2-0FA1B815F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574" y="673929"/>
            <a:ext cx="10515600" cy="893112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Securly Home</a:t>
            </a:r>
            <a:endParaRPr lang="en-US" sz="4400" dirty="0">
              <a:solidFill>
                <a:srgbClr val="00B0F0"/>
              </a:solidFill>
            </a:endParaRPr>
          </a:p>
        </p:txBody>
      </p:sp>
      <p:pic>
        <p:nvPicPr>
          <p:cNvPr id="1028" name="Picture 4" descr="Securly Home - Apps on Google Play">
            <a:extLst>
              <a:ext uri="{FF2B5EF4-FFF2-40B4-BE49-F238E27FC236}">
                <a16:creationId xmlns:a16="http://schemas.microsoft.com/office/drawing/2014/main" id="{1D66912A-D1C1-B241-3909-B98A63A8E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97" y="518076"/>
            <a:ext cx="1048965" cy="104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216D71-4287-C381-1C6A-3696CA05719F}"/>
              </a:ext>
            </a:extLst>
          </p:cNvPr>
          <p:cNvSpPr txBox="1"/>
          <p:nvPr/>
        </p:nvSpPr>
        <p:spPr>
          <a:xfrm>
            <a:off x="417934" y="1738552"/>
            <a:ext cx="88999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</a:rPr>
              <a:t>How Does Parents/Guardians Get a Securly Home Account?</a:t>
            </a:r>
          </a:p>
          <a:p>
            <a:endParaRPr lang="en-US" dirty="0"/>
          </a:p>
          <a:p>
            <a:r>
              <a:rPr lang="en-US" dirty="0">
                <a:solidFill>
                  <a:schemeClr val="bg2"/>
                </a:solidFill>
              </a:rPr>
              <a:t>Parents/Guardian of students who have a valid email address on file with the school can setup a Securly Home account in any of the following ways: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Click the link in the Securly Welcome Email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Visit </a:t>
            </a:r>
            <a:r>
              <a:rPr lang="en-US" b="1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www.securly.com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Download the Securly mobile app on Apple or Android devices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3F48B6-2389-1287-F635-03576AF6D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2214" y="2842290"/>
            <a:ext cx="2379917" cy="3356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B3129E-547B-3D43-71AE-902B76FD8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2214" y="6153767"/>
            <a:ext cx="2379917" cy="4120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C5EAE2-6399-362A-2D9B-3DA6B1DE78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0020" y="3074532"/>
            <a:ext cx="464304" cy="4114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97C861-FAC7-00CA-027A-F7588CD9D9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9134" y="3485940"/>
            <a:ext cx="1638057" cy="30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59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0C09-52A4-CDF1-8A21-859F23C5B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701" y="14175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Securly </a:t>
            </a:r>
            <a:r>
              <a:rPr lang="en-US" b="1" u="sng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</a:t>
            </a:r>
            <a:r>
              <a:rPr lang="en-US" b="1" u="sng" dirty="0">
                <a:solidFill>
                  <a:srgbClr val="00B0F0"/>
                </a:solidFill>
              </a:rPr>
              <a:t> – Key Features</a:t>
            </a:r>
            <a:endParaRPr lang="en-US" u="sng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AADBA-34EA-45AA-126A-6478E0EAA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98" y="1611307"/>
            <a:ext cx="9385570" cy="5390683"/>
          </a:xfrm>
        </p:spPr>
        <p:txBody>
          <a:bodyPr>
            <a:normAutofit fontScale="47500" lnSpcReduction="20000"/>
          </a:bodyPr>
          <a:lstStyle/>
          <a:p>
            <a:r>
              <a:rPr lang="en-US" sz="3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Real- time Activity Feed:  </a:t>
            </a:r>
            <a:br>
              <a:rPr lang="en-US" sz="3800" dirty="0"/>
            </a:br>
            <a:r>
              <a:rPr lang="en-US" sz="3800" dirty="0">
                <a:solidFill>
                  <a:schemeClr val="bg2"/>
                </a:solidFill>
              </a:rPr>
              <a:t>See what websites, searches, and videos your child access on their school issued device</a:t>
            </a:r>
            <a:br>
              <a:rPr lang="en-US" sz="3800" dirty="0">
                <a:solidFill>
                  <a:schemeClr val="bg2"/>
                </a:solidFill>
              </a:rPr>
            </a:br>
            <a:endParaRPr lang="en-US" sz="3800" dirty="0">
              <a:solidFill>
                <a:schemeClr val="bg2"/>
              </a:solidFill>
            </a:endParaRPr>
          </a:p>
          <a:p>
            <a:r>
              <a:rPr lang="en-US" sz="3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Flagged Activity Alerts:  </a:t>
            </a:r>
            <a:br>
              <a:rPr lang="en-US" sz="3800" dirty="0"/>
            </a:br>
            <a:r>
              <a:rPr lang="en-US" sz="3800" dirty="0">
                <a:solidFill>
                  <a:schemeClr val="bg2"/>
                </a:solidFill>
              </a:rPr>
              <a:t>Automatically notices of alert flags for concerning activity based on flagged terms</a:t>
            </a:r>
            <a:br>
              <a:rPr lang="en-US" sz="3800" dirty="0"/>
            </a:br>
            <a:r>
              <a:rPr lang="en-US" sz="3800" dirty="0"/>
              <a:t> </a:t>
            </a:r>
          </a:p>
          <a:p>
            <a:r>
              <a:rPr lang="en-US" sz="3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Content Controls and Rules:</a:t>
            </a:r>
            <a:br>
              <a:rPr lang="en-US" sz="3800" dirty="0"/>
            </a:br>
            <a:r>
              <a:rPr lang="en-US" sz="3800" dirty="0">
                <a:solidFill>
                  <a:schemeClr val="bg2"/>
                </a:solidFill>
              </a:rPr>
              <a:t>Setup additional blocks or allow specific categories of websites while at home</a:t>
            </a:r>
            <a:br>
              <a:rPr lang="en-US" sz="3800" dirty="0"/>
            </a:br>
            <a:endParaRPr lang="en-US" sz="3800" dirty="0"/>
          </a:p>
          <a:p>
            <a:r>
              <a:rPr lang="en-US" sz="3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Pause Internet with One Tap: </a:t>
            </a:r>
            <a:br>
              <a:rPr lang="en-US" sz="3800" dirty="0">
                <a:solidFill>
                  <a:schemeClr val="bg2"/>
                </a:solidFill>
              </a:rPr>
            </a:br>
            <a:r>
              <a:rPr lang="en-US" sz="3800" dirty="0">
                <a:solidFill>
                  <a:schemeClr val="bg2"/>
                </a:solidFill>
              </a:rPr>
              <a:t>Instantly turn off internet access on the student’s school device</a:t>
            </a:r>
            <a:br>
              <a:rPr lang="en-US" sz="3800" dirty="0">
                <a:solidFill>
                  <a:schemeClr val="bg2"/>
                </a:solidFill>
              </a:rPr>
            </a:br>
            <a:endParaRPr lang="en-US" sz="3800" dirty="0">
              <a:solidFill>
                <a:schemeClr val="bg2"/>
              </a:solidFill>
            </a:endParaRPr>
          </a:p>
          <a:p>
            <a:r>
              <a:rPr lang="en-US" sz="3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Offline Scheduling:</a:t>
            </a:r>
            <a:br>
              <a:rPr lang="en-US" sz="3800" dirty="0"/>
            </a:br>
            <a:r>
              <a:rPr lang="en-US" sz="3800" dirty="0">
                <a:solidFill>
                  <a:schemeClr val="bg2"/>
                </a:solidFill>
              </a:rPr>
              <a:t>Set a regular schedule to automatically disable internet access, i.e., homework time, </a:t>
            </a:r>
            <a:br>
              <a:rPr lang="en-US" sz="3800" dirty="0">
                <a:solidFill>
                  <a:schemeClr val="bg2"/>
                </a:solidFill>
              </a:rPr>
            </a:br>
            <a:r>
              <a:rPr lang="en-US" sz="3800" dirty="0">
                <a:solidFill>
                  <a:schemeClr val="bg2"/>
                </a:solidFill>
              </a:rPr>
              <a:t>evenings, bedtime</a:t>
            </a:r>
            <a:br>
              <a:rPr lang="en-US" sz="3800" dirty="0"/>
            </a:br>
            <a:endParaRPr lang="en-US" sz="3800" dirty="0"/>
          </a:p>
          <a:p>
            <a:r>
              <a:rPr lang="en-US" sz="3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Weekly Email Reports:</a:t>
            </a:r>
            <a:br>
              <a:rPr lang="en-US" sz="3800" dirty="0"/>
            </a:br>
            <a:r>
              <a:rPr lang="en-US" sz="3800" dirty="0">
                <a:solidFill>
                  <a:schemeClr val="bg2"/>
                </a:solidFill>
              </a:rPr>
              <a:t>Even without accessing the Securly Home App, parents/guardians will receive a </a:t>
            </a:r>
            <a:br>
              <a:rPr lang="en-US" sz="3800" dirty="0">
                <a:solidFill>
                  <a:schemeClr val="bg2"/>
                </a:solidFill>
              </a:rPr>
            </a:br>
            <a:r>
              <a:rPr lang="en-US" sz="3800" dirty="0">
                <a:solidFill>
                  <a:schemeClr val="bg2"/>
                </a:solidFill>
              </a:rPr>
              <a:t>summary of their child’s online activity each week, i.e.  Sites visited, searches, etc..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209904-9E9A-AD10-AD35-3DC86CCAE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98" y="277576"/>
            <a:ext cx="1048603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63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955B1-4F61-8ADA-F043-95EA55B3D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85" y="1787654"/>
            <a:ext cx="10623115" cy="533965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5800" dirty="0">
                <a:solidFill>
                  <a:schemeClr val="bg2"/>
                </a:solidFill>
              </a:rPr>
              <a:t>Laptops are checked out to students in grade KG - 12 each</a:t>
            </a: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 school year.</a:t>
            </a: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 </a:t>
            </a: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Laptops are collected at the end of year to ensure devices prepared</a:t>
            </a: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for the upcoming school year.  </a:t>
            </a:r>
            <a:br>
              <a:rPr lang="en-US" sz="5800" dirty="0">
                <a:solidFill>
                  <a:schemeClr val="bg2"/>
                </a:solidFill>
              </a:rPr>
            </a:b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Student Acceptable Use Agreement </a:t>
            </a:r>
          </a:p>
          <a:p>
            <a:pPr marL="457200" lvl="1" indent="0">
              <a:buNone/>
            </a:pPr>
            <a:r>
              <a:rPr lang="en-US" sz="5800" dirty="0">
                <a:solidFill>
                  <a:schemeClr val="bg2"/>
                </a:solidFill>
              </a:rPr>
              <a:t>Each school year the Information Technology office sends the </a:t>
            </a: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Acceptable Use Agreement (AUA) electronically to families. </a:t>
            </a:r>
          </a:p>
          <a:p>
            <a:pPr marL="457200" lvl="1" indent="0">
              <a:buNone/>
            </a:pPr>
            <a:endParaRPr lang="en-US" sz="58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5800" dirty="0">
                <a:solidFill>
                  <a:schemeClr val="bg2"/>
                </a:solidFill>
              </a:rPr>
              <a:t>The agreement outlines expectation for responsible </a:t>
            </a:r>
            <a:br>
              <a:rPr lang="en-US" sz="5800" dirty="0">
                <a:solidFill>
                  <a:schemeClr val="bg2"/>
                </a:solidFill>
              </a:rPr>
            </a:br>
            <a:r>
              <a:rPr lang="en-US" sz="5800" dirty="0">
                <a:solidFill>
                  <a:schemeClr val="bg2"/>
                </a:solidFill>
              </a:rPr>
              <a:t>device and internet use:</a:t>
            </a:r>
          </a:p>
          <a:p>
            <a:pPr lvl="1"/>
            <a:r>
              <a:rPr lang="en-US" sz="5800" dirty="0">
                <a:solidFill>
                  <a:schemeClr val="bg2"/>
                </a:solidFill>
              </a:rPr>
              <a:t>Internet Access and Filtering</a:t>
            </a:r>
          </a:p>
          <a:p>
            <a:pPr lvl="1"/>
            <a:r>
              <a:rPr lang="en-US" sz="5800" dirty="0">
                <a:solidFill>
                  <a:schemeClr val="bg2"/>
                </a:solidFill>
              </a:rPr>
              <a:t>Digital Citizenship</a:t>
            </a:r>
          </a:p>
          <a:p>
            <a:pPr lvl="1"/>
            <a:r>
              <a:rPr lang="en-US" sz="5800" dirty="0">
                <a:solidFill>
                  <a:schemeClr val="bg2"/>
                </a:solidFill>
              </a:rPr>
              <a:t>Device Care</a:t>
            </a:r>
          </a:p>
          <a:p>
            <a:pPr lvl="1"/>
            <a:r>
              <a:rPr lang="en-US" sz="5800" dirty="0">
                <a:solidFill>
                  <a:schemeClr val="bg2"/>
                </a:solidFill>
              </a:rPr>
              <a:t>Prohibited Activity</a:t>
            </a:r>
          </a:p>
          <a:p>
            <a:pPr lvl="1"/>
            <a:r>
              <a:rPr lang="en-US" sz="5800" dirty="0">
                <a:solidFill>
                  <a:schemeClr val="bg2"/>
                </a:solidFill>
              </a:rPr>
              <a:t>Safety and Security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1E584B4-E5FF-8A88-14E4-C95E4C7CBAD4}"/>
              </a:ext>
            </a:extLst>
          </p:cNvPr>
          <p:cNvSpPr txBox="1">
            <a:spLocks/>
          </p:cNvSpPr>
          <p:nvPr/>
        </p:nvSpPr>
        <p:spPr>
          <a:xfrm>
            <a:off x="575153" y="2992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E73B2F"/>
                </a:solidFill>
              </a:rPr>
              <a:t>Franklin Pierce Schools</a:t>
            </a:r>
            <a:br>
              <a:rPr lang="en-US" b="1" dirty="0">
                <a:solidFill>
                  <a:schemeClr val="bg2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Student 1:1 Devices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28112D-D9BD-6F0B-8B16-70AD5E56C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99" y="129398"/>
            <a:ext cx="1658256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0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65540-84D5-293F-8E56-CB0700190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164761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Optional Device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59320-E04A-8B20-04B5-8B3D7A7B6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013" y="1621344"/>
            <a:ext cx="928829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2"/>
                </a:solidFill>
              </a:rPr>
              <a:t>FPS offers an optional $10 Optional Protection Plan </a:t>
            </a:r>
            <a:br>
              <a:rPr lang="en-US" dirty="0">
                <a:solidFill>
                  <a:schemeClr val="bg2"/>
                </a:solidFill>
              </a:rPr>
            </a:b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For the cost of a latte or two, this plan offers peace of mind. 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It helps families avoid costly repair or replacement fees by covering up to three accidental incidents during the school year. </a:t>
            </a: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>
                <a:solidFill>
                  <a:schemeClr val="bg2"/>
                </a:solidFill>
              </a:rPr>
              <a:t>$10 covers per year, per student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Does not cover loss, theft or intentional damage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Option Device Protection is available to all students</a:t>
            </a:r>
          </a:p>
          <a:p>
            <a:pPr lvl="2"/>
            <a:r>
              <a:rPr lang="en-US" dirty="0">
                <a:solidFill>
                  <a:schemeClr val="bg2"/>
                </a:solidFill>
              </a:rPr>
              <a:t>Take-home schools</a:t>
            </a:r>
          </a:p>
          <a:p>
            <a:pPr lvl="2"/>
            <a:r>
              <a:rPr lang="en-US" dirty="0">
                <a:solidFill>
                  <a:schemeClr val="bg2"/>
                </a:solidFill>
              </a:rPr>
              <a:t>Classroom-model schools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Payment is accepted at the school’s main office</a:t>
            </a:r>
          </a:p>
        </p:txBody>
      </p:sp>
      <p:pic>
        <p:nvPicPr>
          <p:cNvPr id="5" name="Graphic 4" descr="Latte Cup with solid fill">
            <a:extLst>
              <a:ext uri="{FF2B5EF4-FFF2-40B4-BE49-F238E27FC236}">
                <a16:creationId xmlns:a16="http://schemas.microsoft.com/office/drawing/2014/main" id="{845C2F08-2215-BEDC-7B3C-9E44496EB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3943" y="3867776"/>
            <a:ext cx="1033582" cy="1033582"/>
          </a:xfrm>
          <a:prstGeom prst="rect">
            <a:avLst/>
          </a:prstGeom>
        </p:spPr>
      </p:pic>
      <p:pic>
        <p:nvPicPr>
          <p:cNvPr id="7" name="Graphic 6" descr="Coffee Beans with solid fill">
            <a:extLst>
              <a:ext uri="{FF2B5EF4-FFF2-40B4-BE49-F238E27FC236}">
                <a16:creationId xmlns:a16="http://schemas.microsoft.com/office/drawing/2014/main" id="{E2A96411-1CCA-4079-FDAF-B6EC1A6DE0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401680">
            <a:off x="8255871" y="4482522"/>
            <a:ext cx="696144" cy="696144"/>
          </a:xfrm>
          <a:prstGeom prst="rect">
            <a:avLst/>
          </a:prstGeom>
        </p:spPr>
      </p:pic>
      <p:pic>
        <p:nvPicPr>
          <p:cNvPr id="13" name="Graphic 12" descr="Laptop with solid fill">
            <a:extLst>
              <a:ext uri="{FF2B5EF4-FFF2-40B4-BE49-F238E27FC236}">
                <a16:creationId xmlns:a16="http://schemas.microsoft.com/office/drawing/2014/main" id="{BEF901B7-7729-EDCD-8CBA-7739E3BA4A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3022" y="743"/>
            <a:ext cx="1656948" cy="165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02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F718D-9F2C-9783-7005-EF4D99EE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22B8-A9D6-EB41-2D74-4B6DF75FE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16476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2"/>
                </a:solidFill>
              </a:rPr>
              <a:t>Responsible Social Media</a:t>
            </a:r>
          </a:p>
        </p:txBody>
      </p:sp>
      <p:pic>
        <p:nvPicPr>
          <p:cNvPr id="13" name="Graphic 12" descr="Laptop with solid fill">
            <a:extLst>
              <a:ext uri="{FF2B5EF4-FFF2-40B4-BE49-F238E27FC236}">
                <a16:creationId xmlns:a16="http://schemas.microsoft.com/office/drawing/2014/main" id="{C332FE61-4447-3FF3-865B-5BE59AB6C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3022" y="743"/>
            <a:ext cx="1656948" cy="165694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58789D-92E3-6F5A-3200-A5C871EF4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085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Social media is where young people learn, create, and connect.</a:t>
            </a:r>
          </a:p>
          <a:p>
            <a:r>
              <a:rPr lang="en-US" sz="2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It offers belonging and self-expression, but also risks (comparison, misinformation, safety issues).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2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Kids don’t need perfection—they need guidance and conversation. Parents play a powerful role as coaches, not just monitors.</a:t>
            </a:r>
          </a:p>
          <a:p>
            <a:pPr marL="0" indent="0" algn="ctr">
              <a:buNone/>
            </a:pPr>
            <a:r>
              <a:rPr lang="en-US" sz="2600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We aim for supported and intentional use.</a:t>
            </a:r>
          </a:p>
          <a:p>
            <a:endParaRPr lang="en-US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79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7E18B-1E26-3A80-87C4-E814AF07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545B-9E86-5929-2693-68E4E187E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16476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2"/>
                </a:solidFill>
              </a:rPr>
              <a:t>Responsible Social Media</a:t>
            </a:r>
          </a:p>
        </p:txBody>
      </p:sp>
      <p:pic>
        <p:nvPicPr>
          <p:cNvPr id="13" name="Graphic 12" descr="Laptop with solid fill">
            <a:extLst>
              <a:ext uri="{FF2B5EF4-FFF2-40B4-BE49-F238E27FC236}">
                <a16:creationId xmlns:a16="http://schemas.microsoft.com/office/drawing/2014/main" id="{076D68C4-4275-F8BA-073D-777F07329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3022" y="743"/>
            <a:ext cx="1656948" cy="165694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6D14A9-D0D0-328A-2AD5-A469176FC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085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Ask curious, judgment-free questions about apps, friends, and trends.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Let kids teach you what they enjoy—this builds trust.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Share your own digital habits and values.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Create a “no shame” policy so kids can ask for help safely.</a:t>
            </a:r>
            <a:endParaRPr lang="en-US">
              <a:solidFill>
                <a:schemeClr val="bg1"/>
              </a:solidFill>
            </a:endParaRPr>
          </a:p>
          <a:p>
            <a:endParaRPr lang="en-US" sz="26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48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BE851-8152-D47D-D005-0DAF87E03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B2569-6244-6E14-178A-3DCCBD451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16476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2"/>
                </a:solidFill>
              </a:rPr>
              <a:t>Responsible Social Media</a:t>
            </a:r>
          </a:p>
        </p:txBody>
      </p:sp>
      <p:pic>
        <p:nvPicPr>
          <p:cNvPr id="13" name="Graphic 12" descr="Laptop with solid fill">
            <a:extLst>
              <a:ext uri="{FF2B5EF4-FFF2-40B4-BE49-F238E27FC236}">
                <a16:creationId xmlns:a16="http://schemas.microsoft.com/office/drawing/2014/main" id="{7BC28479-D48B-BBE4-0596-DBBC7AA0C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3022" y="743"/>
            <a:ext cx="1656948" cy="165694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EA8D43-2D66-1778-19FF-9F33DB509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085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Create a Family Media Agreement with shared expectations.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Ensure boundaries match the child's age and maturity.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Talk about balance: schoolwork, sleep, offline hobbies.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Encourage intentional use: “Why am I opening this app right now?”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US" sz="26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0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33358-E400-143B-79A1-1D0CB0244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DB30E-0DF8-4C83-8FD3-EE5CF3DE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16476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2"/>
                </a:solidFill>
              </a:rPr>
              <a:t>Responsible Social Media</a:t>
            </a:r>
          </a:p>
        </p:txBody>
      </p:sp>
      <p:pic>
        <p:nvPicPr>
          <p:cNvPr id="13" name="Graphic 12" descr="Laptop with solid fill">
            <a:extLst>
              <a:ext uri="{FF2B5EF4-FFF2-40B4-BE49-F238E27FC236}">
                <a16:creationId xmlns:a16="http://schemas.microsoft.com/office/drawing/2014/main" id="{C824DDE4-43CE-A91B-04AC-C6F16C595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3022" y="743"/>
            <a:ext cx="1656948" cy="165694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B97019-21AC-B26B-DBCA-462B8E315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085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Review privacy settings and friend lists regularly.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Practice “pause before posting.”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Teach red flags: bullying, pressure, strangers.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Model mindful use—no doom-scrolling or tech at meals.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US" sz="26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latin typeface="Aptos"/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1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0D997-365F-B119-0E7E-6FC533FB8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8BD0E-204C-F418-64BE-BD80B0C71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16476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2"/>
                </a:solidFill>
              </a:rPr>
              <a:t>Social Media Tips</a:t>
            </a:r>
          </a:p>
        </p:txBody>
      </p:sp>
      <p:pic>
        <p:nvPicPr>
          <p:cNvPr id="13" name="Graphic 12" descr="Laptop with solid fill">
            <a:extLst>
              <a:ext uri="{FF2B5EF4-FFF2-40B4-BE49-F238E27FC236}">
                <a16:creationId xmlns:a16="http://schemas.microsoft.com/office/drawing/2014/main" id="{019F49E4-FEB3-EE76-CBB4-CE555860D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3022" y="743"/>
            <a:ext cx="1656948" cy="165694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82B6C-ADFD-9D6C-6FAE-100ACDC31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085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  <a:ea typeface="Calibri"/>
                <a:cs typeface="Calibri"/>
              </a:rPr>
              <a:t>Use the “3 Cs”: Content, Contact, Conduct.</a:t>
            </a:r>
            <a:endParaRPr lang="en-US">
              <a:solidFill>
                <a:schemeClr val="bg1"/>
              </a:solidFill>
              <a:latin typeface="Aptos"/>
            </a:endParaRPr>
          </a:p>
          <a:p>
            <a:r>
              <a:rPr lang="en-US">
                <a:solidFill>
                  <a:schemeClr val="bg1"/>
                </a:solidFill>
                <a:latin typeface="Aptos"/>
                <a:ea typeface="Calibri"/>
                <a:cs typeface="Calibri"/>
              </a:rPr>
              <a:t>Create a phone parking spot for consistent routines. Normalize digital breaks during meals and transitions.</a:t>
            </a:r>
            <a:endParaRPr lang="en-US">
              <a:solidFill>
                <a:schemeClr val="bg1"/>
              </a:solidFill>
              <a:latin typeface="Aptos"/>
            </a:endParaRPr>
          </a:p>
          <a:p>
            <a:r>
              <a:rPr lang="en-US">
                <a:solidFill>
                  <a:schemeClr val="bg1"/>
                </a:solidFill>
                <a:latin typeface="Aptos"/>
                <a:ea typeface="Calibri"/>
                <a:cs typeface="Calibri"/>
              </a:rPr>
              <a:t>Co-browse for 10 minutes to build trust.</a:t>
            </a:r>
            <a:endParaRPr lang="en-US">
              <a:solidFill>
                <a:schemeClr val="bg1"/>
              </a:solidFill>
              <a:latin typeface="Aptos"/>
            </a:endParaRPr>
          </a:p>
          <a:p>
            <a:r>
              <a:rPr lang="en-US">
                <a:solidFill>
                  <a:schemeClr val="bg1"/>
                </a:solidFill>
                <a:latin typeface="Aptos"/>
                <a:ea typeface="Calibri"/>
                <a:cs typeface="Calibri"/>
              </a:rPr>
              <a:t>Teach “Pause, Screenshot, Tell” for online problems.</a:t>
            </a:r>
            <a:endParaRPr lang="en-US">
              <a:solidFill>
                <a:schemeClr val="bg1"/>
              </a:solidFill>
              <a:latin typeface="Aptos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51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E861F-B0B4-7DFF-9C85-B3FEEA3E6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5A835-EFBE-3D2D-4DA6-13787A5D4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62" y="3221182"/>
            <a:ext cx="8041064" cy="207818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9600" b="1">
                <a:solidFill>
                  <a:schemeClr val="bg1"/>
                </a:solidFill>
                <a:latin typeface="+mn-lt"/>
              </a:rPr>
              <a:t>QUESTIONS?</a:t>
            </a:r>
            <a:br>
              <a:rPr lang="en-US" sz="9600" b="1">
                <a:solidFill>
                  <a:schemeClr val="bg1"/>
                </a:solidFill>
                <a:latin typeface="+mn-lt"/>
              </a:rPr>
            </a:br>
            <a:r>
              <a:rPr lang="en-US" sz="9600" b="1">
                <a:solidFill>
                  <a:schemeClr val="bg1"/>
                </a:solidFill>
                <a:latin typeface="+mn-lt"/>
              </a:rPr>
              <a:t>¿PREGUNTAS?</a:t>
            </a:r>
          </a:p>
        </p:txBody>
      </p:sp>
    </p:spTree>
    <p:extLst>
      <p:ext uri="{BB962C8B-B14F-4D97-AF65-F5344CB8AC3E}">
        <p14:creationId xmlns:p14="http://schemas.microsoft.com/office/powerpoint/2010/main" val="270589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439E-C0B4-85EB-2861-29360657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1063-6137-F336-B4AF-328F8E77F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UPCOMING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F68DF-2A2A-8715-C109-2405A1881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9146060" cy="43616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January 12: </a:t>
            </a:r>
            <a:r>
              <a:rPr lang="en-US" sz="3200">
                <a:solidFill>
                  <a:schemeClr val="bg1"/>
                </a:solidFill>
              </a:rPr>
              <a:t>Family Engagement</a:t>
            </a:r>
          </a:p>
          <a:p>
            <a:pPr marL="0" indent="0">
              <a:buNone/>
            </a:pPr>
            <a:endParaRPr lang="en-US" sz="1200">
              <a:solidFill>
                <a:schemeClr val="bg1"/>
              </a:solidFill>
            </a:endParaRPr>
          </a:p>
          <a:p>
            <a:r>
              <a:rPr lang="en-US" sz="3200" b="1">
                <a:solidFill>
                  <a:schemeClr val="bg1"/>
                </a:solidFill>
              </a:rPr>
              <a:t>February 9: </a:t>
            </a:r>
            <a:r>
              <a:rPr lang="en-US" sz="3200">
                <a:solidFill>
                  <a:schemeClr val="bg1"/>
                </a:solidFill>
              </a:rPr>
              <a:t>Standards-Based Grading and Culturally Responsive Education</a:t>
            </a:r>
          </a:p>
          <a:p>
            <a:pPr marL="457200" lvl="1" indent="0">
              <a:buNone/>
            </a:pPr>
            <a:br>
              <a:rPr lang="en-US"/>
            </a:b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F29980F-016D-5D99-8335-42D3D4829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68" y="3724810"/>
            <a:ext cx="2768065" cy="276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1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1166</Words>
  <Application>Microsoft Office PowerPoint</Application>
  <PresentationFormat>Widescreen</PresentationFormat>
  <Paragraphs>115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Courier New</vt:lpstr>
      <vt:lpstr>Wingdings</vt:lpstr>
      <vt:lpstr>Office Theme</vt:lpstr>
      <vt:lpstr>FPS FAMILY ACADEMY: DIGITAL CITIZENSHIP</vt:lpstr>
      <vt:lpstr>What is Digital Citizenship</vt:lpstr>
      <vt:lpstr>PowerPoint Presentation</vt:lpstr>
      <vt:lpstr>PowerPoint Presentation</vt:lpstr>
      <vt:lpstr>PowerPoint Presentation</vt:lpstr>
      <vt:lpstr>Securly Home – Key Features</vt:lpstr>
      <vt:lpstr>PowerPoint Presentation</vt:lpstr>
      <vt:lpstr>Optional Device Protection</vt:lpstr>
      <vt:lpstr>Responsible Social Media</vt:lpstr>
      <vt:lpstr>Responsible Social Media</vt:lpstr>
      <vt:lpstr>Responsible Social Media</vt:lpstr>
      <vt:lpstr>Responsible Social Media</vt:lpstr>
      <vt:lpstr>Social Media Tips</vt:lpstr>
      <vt:lpstr>QUESTIONS? ¿PREGUNTAS?</vt:lpstr>
      <vt:lpstr>UPCOMING COURSES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Price, Alicia</dc:creator>
  <cp:lastModifiedBy>Ibarra, Bianca</cp:lastModifiedBy>
  <cp:revision>2</cp:revision>
  <dcterms:created xsi:type="dcterms:W3CDTF">2025-10-27T20:45:56Z</dcterms:created>
  <dcterms:modified xsi:type="dcterms:W3CDTF">2025-12-09T02:52:04Z</dcterms:modified>
</cp:coreProperties>
</file>