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5" r:id="rId11"/>
    <p:sldId id="267" r:id="rId12"/>
    <p:sldId id="268" r:id="rId13"/>
    <p:sldId id="269" r:id="rId14"/>
    <p:sldId id="270" r:id="rId15"/>
    <p:sldId id="271" r:id="rId16"/>
    <p:sldId id="261" r:id="rId17"/>
    <p:sldId id="27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A01A"/>
    <a:srgbClr val="E73B2F"/>
    <a:srgbClr val="9C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49CE87-67BA-C6BC-5B84-4961D32F8E1C}" v="1" dt="2025-11-03T05:36:21.506"/>
    <p1510:client id="{A3DEC679-8E1C-9BEC-DE15-B3BB77129840}" v="1981" dt="2025-11-03T05:33:51.610"/>
    <p1510:client id="{A8163EDB-F3E7-C601-AB69-A5E0B8ED9768}" v="92" dt="2025-11-03T03:32:51.835"/>
    <p1510:client id="{AE029061-C8E1-A229-F59E-77B5A0D1F737}" v="16" dt="2025-11-03T15:08:08.943"/>
    <p1510:client id="{F9FC8750-2D27-4E3E-85B1-C0377E7F648E}" v="85" dt="2025-11-04T00:25:02.9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barra, Bianca" userId="S::bibarra@fpschools.org::dfdfdc5f-2469-4955-a88b-02aa2e9cdb3e" providerId="AD" clId="Web-{A8163EDB-F3E7-C601-AB69-A5E0B8ED9768}"/>
    <pc:docChg chg="modSld">
      <pc:chgData name="Ibarra, Bianca" userId="S::bibarra@fpschools.org::dfdfdc5f-2469-4955-a88b-02aa2e9cdb3e" providerId="AD" clId="Web-{A8163EDB-F3E7-C601-AB69-A5E0B8ED9768}" dt="2025-11-03T03:32:51.835" v="85" actId="20577"/>
      <pc:docMkLst>
        <pc:docMk/>
      </pc:docMkLst>
      <pc:sldChg chg="addSp modSp">
        <pc:chgData name="Ibarra, Bianca" userId="S::bibarra@fpschools.org::dfdfdc5f-2469-4955-a88b-02aa2e9cdb3e" providerId="AD" clId="Web-{A8163EDB-F3E7-C601-AB69-A5E0B8ED9768}" dt="2025-11-03T03:32:51.835" v="85" actId="20577"/>
        <pc:sldMkLst>
          <pc:docMk/>
          <pc:sldMk cId="1997199660" sldId="258"/>
        </pc:sldMkLst>
        <pc:spChg chg="mod">
          <ac:chgData name="Ibarra, Bianca" userId="S::bibarra@fpschools.org::dfdfdc5f-2469-4955-a88b-02aa2e9cdb3e" providerId="AD" clId="Web-{A8163EDB-F3E7-C601-AB69-A5E0B8ED9768}" dt="2025-11-03T03:32:51.835" v="85" actId="20577"/>
          <ac:spMkLst>
            <pc:docMk/>
            <pc:sldMk cId="1997199660" sldId="258"/>
            <ac:spMk id="3" creationId="{7958DF17-5AFE-D3B9-2CDA-AC0B24A5371A}"/>
          </ac:spMkLst>
        </pc:spChg>
        <pc:picChg chg="add mod">
          <ac:chgData name="Ibarra, Bianca" userId="S::bibarra@fpschools.org::dfdfdc5f-2469-4955-a88b-02aa2e9cdb3e" providerId="AD" clId="Web-{A8163EDB-F3E7-C601-AB69-A5E0B8ED9768}" dt="2025-11-03T03:31:21.648" v="58" actId="1076"/>
          <ac:picMkLst>
            <pc:docMk/>
            <pc:sldMk cId="1997199660" sldId="258"/>
            <ac:picMk id="4" creationId="{A0FF23D1-DF34-6085-582F-6098C203CE3F}"/>
          </ac:picMkLst>
        </pc:picChg>
        <pc:picChg chg="mod">
          <ac:chgData name="Ibarra, Bianca" userId="S::bibarra@fpschools.org::dfdfdc5f-2469-4955-a88b-02aa2e9cdb3e" providerId="AD" clId="Web-{A8163EDB-F3E7-C601-AB69-A5E0B8ED9768}" dt="2025-11-03T03:30:39.069" v="44" actId="1076"/>
          <ac:picMkLst>
            <pc:docMk/>
            <pc:sldMk cId="1997199660" sldId="258"/>
            <ac:picMk id="5" creationId="{16882A48-20ED-1BB0-865B-17681D18B735}"/>
          </ac:picMkLst>
        </pc:picChg>
      </pc:sldChg>
    </pc:docChg>
  </pc:docChgLst>
  <pc:docChgLst>
    <pc:chgData name="Ibarra, Bianca" userId="S::bibarra@fpschools.org::dfdfdc5f-2469-4955-a88b-02aa2e9cdb3e" providerId="AD" clId="Web-{3C49CE87-67BA-C6BC-5B84-4961D32F8E1C}"/>
    <pc:docChg chg="modSld">
      <pc:chgData name="Ibarra, Bianca" userId="S::bibarra@fpschools.org::dfdfdc5f-2469-4955-a88b-02aa2e9cdb3e" providerId="AD" clId="Web-{3C49CE87-67BA-C6BC-5B84-4961D32F8E1C}" dt="2025-11-03T05:36:21.506" v="0" actId="14100"/>
      <pc:docMkLst>
        <pc:docMk/>
      </pc:docMkLst>
      <pc:sldChg chg="modSp">
        <pc:chgData name="Ibarra, Bianca" userId="S::bibarra@fpschools.org::dfdfdc5f-2469-4955-a88b-02aa2e9cdb3e" providerId="AD" clId="Web-{3C49CE87-67BA-C6BC-5B84-4961D32F8E1C}" dt="2025-11-03T05:36:21.506" v="0" actId="14100"/>
        <pc:sldMkLst>
          <pc:docMk/>
          <pc:sldMk cId="1170862836" sldId="266"/>
        </pc:sldMkLst>
        <pc:picChg chg="mod">
          <ac:chgData name="Ibarra, Bianca" userId="S::bibarra@fpschools.org::dfdfdc5f-2469-4955-a88b-02aa2e9cdb3e" providerId="AD" clId="Web-{3C49CE87-67BA-C6BC-5B84-4961D32F8E1C}" dt="2025-11-03T05:36:21.506" v="0" actId="14100"/>
          <ac:picMkLst>
            <pc:docMk/>
            <pc:sldMk cId="1170862836" sldId="266"/>
            <ac:picMk id="15" creationId="{EFA4CEA1-7A5F-2A50-EAF5-A6F9DD603A56}"/>
          </ac:picMkLst>
        </pc:picChg>
      </pc:sldChg>
    </pc:docChg>
  </pc:docChgLst>
  <pc:docChgLst>
    <pc:chgData name="Guest User" userId="S::urn:spo:tenantanon#994dc4fc-62c2-488d-814d-b16afe8a8ecb::" providerId="AD" clId="Web-{A3DEC679-8E1C-9BEC-DE15-B3BB77129840}"/>
    <pc:docChg chg="addSld delSld modSld sldOrd">
      <pc:chgData name="Guest User" userId="S::urn:spo:tenantanon#994dc4fc-62c2-488d-814d-b16afe8a8ecb::" providerId="AD" clId="Web-{A3DEC679-8E1C-9BEC-DE15-B3BB77129840}" dt="2025-11-03T05:33:49.438" v="1833" actId="20577"/>
      <pc:docMkLst>
        <pc:docMk/>
      </pc:docMkLst>
      <pc:sldChg chg="modSp">
        <pc:chgData name="Guest User" userId="S::urn:spo:tenantanon#994dc4fc-62c2-488d-814d-b16afe8a8ecb::" providerId="AD" clId="Web-{A3DEC679-8E1C-9BEC-DE15-B3BB77129840}" dt="2025-11-03T04:02:52.288" v="672" actId="20577"/>
        <pc:sldMkLst>
          <pc:docMk/>
          <pc:sldMk cId="846171395" sldId="257"/>
        </pc:sldMkLst>
        <pc:spChg chg="mod">
          <ac:chgData name="Guest User" userId="S::urn:spo:tenantanon#994dc4fc-62c2-488d-814d-b16afe8a8ecb::" providerId="AD" clId="Web-{A3DEC679-8E1C-9BEC-DE15-B3BB77129840}" dt="2025-11-03T04:02:52.288" v="672" actId="20577"/>
          <ac:spMkLst>
            <pc:docMk/>
            <pc:sldMk cId="846171395" sldId="257"/>
            <ac:spMk id="3" creationId="{196F591F-988E-0A43-9220-F670A59FEEC5}"/>
          </ac:spMkLst>
        </pc:spChg>
      </pc:sldChg>
      <pc:sldChg chg="addSp delSp modSp">
        <pc:chgData name="Guest User" userId="S::urn:spo:tenantanon#994dc4fc-62c2-488d-814d-b16afe8a8ecb::" providerId="AD" clId="Web-{A3DEC679-8E1C-9BEC-DE15-B3BB77129840}" dt="2025-11-03T03:40:49.279" v="508" actId="20577"/>
        <pc:sldMkLst>
          <pc:docMk/>
          <pc:sldMk cId="1997199660" sldId="258"/>
        </pc:sldMkLst>
        <pc:spChg chg="mod">
          <ac:chgData name="Guest User" userId="S::urn:spo:tenantanon#994dc4fc-62c2-488d-814d-b16afe8a8ecb::" providerId="AD" clId="Web-{A3DEC679-8E1C-9BEC-DE15-B3BB77129840}" dt="2025-11-03T03:18:23.636" v="345" actId="1076"/>
          <ac:spMkLst>
            <pc:docMk/>
            <pc:sldMk cId="1997199660" sldId="258"/>
            <ac:spMk id="2" creationId="{6F1E8BC7-F190-A7B2-6CE9-C33D7D124119}"/>
          </ac:spMkLst>
        </pc:spChg>
        <pc:spChg chg="mod ord">
          <ac:chgData name="Guest User" userId="S::urn:spo:tenantanon#994dc4fc-62c2-488d-814d-b16afe8a8ecb::" providerId="AD" clId="Web-{A3DEC679-8E1C-9BEC-DE15-B3BB77129840}" dt="2025-11-03T03:40:49.279" v="508" actId="20577"/>
          <ac:spMkLst>
            <pc:docMk/>
            <pc:sldMk cId="1997199660" sldId="258"/>
            <ac:spMk id="3" creationId="{7958DF17-5AFE-D3B9-2CDA-AC0B24A5371A}"/>
          </ac:spMkLst>
        </pc:spChg>
        <pc:picChg chg="add del mod">
          <ac:chgData name="Guest User" userId="S::urn:spo:tenantanon#994dc4fc-62c2-488d-814d-b16afe8a8ecb::" providerId="AD" clId="Web-{A3DEC679-8E1C-9BEC-DE15-B3BB77129840}" dt="2025-11-03T02:55:59.103" v="68"/>
          <ac:picMkLst>
            <pc:docMk/>
            <pc:sldMk cId="1997199660" sldId="258"/>
            <ac:picMk id="4" creationId="{3AB80EAA-65D1-172D-613C-2DAD2AEBC222}"/>
          </ac:picMkLst>
        </pc:picChg>
        <pc:picChg chg="add mod ord">
          <ac:chgData name="Guest User" userId="S::urn:spo:tenantanon#994dc4fc-62c2-488d-814d-b16afe8a8ecb::" providerId="AD" clId="Web-{A3DEC679-8E1C-9BEC-DE15-B3BB77129840}" dt="2025-11-03T03:15:57.418" v="323"/>
          <ac:picMkLst>
            <pc:docMk/>
            <pc:sldMk cId="1997199660" sldId="258"/>
            <ac:picMk id="5" creationId="{16882A48-20ED-1BB0-865B-17681D18B735}"/>
          </ac:picMkLst>
        </pc:picChg>
        <pc:cxnChg chg="add mod">
          <ac:chgData name="Guest User" userId="S::urn:spo:tenantanon#994dc4fc-62c2-488d-814d-b16afe8a8ecb::" providerId="AD" clId="Web-{A3DEC679-8E1C-9BEC-DE15-B3BB77129840}" dt="2025-11-03T03:38:16.998" v="490"/>
          <ac:cxnSpMkLst>
            <pc:docMk/>
            <pc:sldMk cId="1997199660" sldId="258"/>
            <ac:cxnSpMk id="6" creationId="{244C1BE1-7130-2422-4B45-695B9EE84B82}"/>
          </ac:cxnSpMkLst>
        </pc:cxnChg>
      </pc:sldChg>
      <pc:sldChg chg="addSp modSp">
        <pc:chgData name="Guest User" userId="S::urn:spo:tenantanon#994dc4fc-62c2-488d-814d-b16afe8a8ecb::" providerId="AD" clId="Web-{A3DEC679-8E1C-9BEC-DE15-B3BB77129840}" dt="2025-11-03T04:00:41.507" v="612" actId="1076"/>
        <pc:sldMkLst>
          <pc:docMk/>
          <pc:sldMk cId="2084672755" sldId="259"/>
        </pc:sldMkLst>
        <pc:spChg chg="mod">
          <ac:chgData name="Guest User" userId="S::urn:spo:tenantanon#994dc4fc-62c2-488d-814d-b16afe8a8ecb::" providerId="AD" clId="Web-{A3DEC679-8E1C-9BEC-DE15-B3BB77129840}" dt="2025-11-03T04:00:41.507" v="612" actId="1076"/>
          <ac:spMkLst>
            <pc:docMk/>
            <pc:sldMk cId="2084672755" sldId="259"/>
            <ac:spMk id="2" creationId="{3E7CC708-2107-63B6-6997-BA4C61C499C6}"/>
          </ac:spMkLst>
        </pc:spChg>
        <pc:spChg chg="mod">
          <ac:chgData name="Guest User" userId="S::urn:spo:tenantanon#994dc4fc-62c2-488d-814d-b16afe8a8ecb::" providerId="AD" clId="Web-{A3DEC679-8E1C-9BEC-DE15-B3BB77129840}" dt="2025-11-03T04:00:38.054" v="611" actId="20577"/>
          <ac:spMkLst>
            <pc:docMk/>
            <pc:sldMk cId="2084672755" sldId="259"/>
            <ac:spMk id="3" creationId="{323A757F-12AA-4334-A214-D222834E7225}"/>
          </ac:spMkLst>
        </pc:spChg>
        <pc:picChg chg="add mod">
          <ac:chgData name="Guest User" userId="S::urn:spo:tenantanon#994dc4fc-62c2-488d-814d-b16afe8a8ecb::" providerId="AD" clId="Web-{A3DEC679-8E1C-9BEC-DE15-B3BB77129840}" dt="2025-11-03T03:46:24.405" v="572" actId="1076"/>
          <ac:picMkLst>
            <pc:docMk/>
            <pc:sldMk cId="2084672755" sldId="259"/>
            <ac:picMk id="4" creationId="{56DA0C17-8E68-16A8-2A84-3C6B2D66C573}"/>
          </ac:picMkLst>
        </pc:picChg>
      </pc:sldChg>
      <pc:sldChg chg="addSp delSp modSp">
        <pc:chgData name="Guest User" userId="S::urn:spo:tenantanon#994dc4fc-62c2-488d-814d-b16afe8a8ecb::" providerId="AD" clId="Web-{A3DEC679-8E1C-9BEC-DE15-B3BB77129840}" dt="2025-11-03T04:38:51.326" v="1304" actId="20577"/>
        <pc:sldMkLst>
          <pc:docMk/>
          <pc:sldMk cId="881997122" sldId="260"/>
        </pc:sldMkLst>
        <pc:spChg chg="mod">
          <ac:chgData name="Guest User" userId="S::urn:spo:tenantanon#994dc4fc-62c2-488d-814d-b16afe8a8ecb::" providerId="AD" clId="Web-{A3DEC679-8E1C-9BEC-DE15-B3BB77129840}" dt="2025-11-03T04:16:07.215" v="806" actId="20577"/>
          <ac:spMkLst>
            <pc:docMk/>
            <pc:sldMk cId="881997122" sldId="260"/>
            <ac:spMk id="2" creationId="{B9D55298-BDD7-E126-1E60-ED995E631A3D}"/>
          </ac:spMkLst>
        </pc:spChg>
        <pc:spChg chg="mod">
          <ac:chgData name="Guest User" userId="S::urn:spo:tenantanon#994dc4fc-62c2-488d-814d-b16afe8a8ecb::" providerId="AD" clId="Web-{A3DEC679-8E1C-9BEC-DE15-B3BB77129840}" dt="2025-11-03T04:38:51.326" v="1304" actId="20577"/>
          <ac:spMkLst>
            <pc:docMk/>
            <pc:sldMk cId="881997122" sldId="260"/>
            <ac:spMk id="3" creationId="{C0982C29-B348-3616-1A6B-AC2D7F8A164C}"/>
          </ac:spMkLst>
        </pc:spChg>
        <pc:picChg chg="add del mod">
          <ac:chgData name="Guest User" userId="S::urn:spo:tenantanon#994dc4fc-62c2-488d-814d-b16afe8a8ecb::" providerId="AD" clId="Web-{A3DEC679-8E1C-9BEC-DE15-B3BB77129840}" dt="2025-11-03T04:18:04.293" v="814"/>
          <ac:picMkLst>
            <pc:docMk/>
            <pc:sldMk cId="881997122" sldId="260"/>
            <ac:picMk id="4" creationId="{92AC60D9-D40B-480A-D07C-F6632F70BEF8}"/>
          </ac:picMkLst>
        </pc:picChg>
        <pc:picChg chg="add del mod">
          <ac:chgData name="Guest User" userId="S::urn:spo:tenantanon#994dc4fc-62c2-488d-814d-b16afe8a8ecb::" providerId="AD" clId="Web-{A3DEC679-8E1C-9BEC-DE15-B3BB77129840}" dt="2025-11-03T04:20:37.434" v="854"/>
          <ac:picMkLst>
            <pc:docMk/>
            <pc:sldMk cId="881997122" sldId="260"/>
            <ac:picMk id="5" creationId="{395114CB-4A8F-DF32-788E-A60C32168FB6}"/>
          </ac:picMkLst>
        </pc:picChg>
        <pc:picChg chg="add del mod">
          <ac:chgData name="Guest User" userId="S::urn:spo:tenantanon#994dc4fc-62c2-488d-814d-b16afe8a8ecb::" providerId="AD" clId="Web-{A3DEC679-8E1C-9BEC-DE15-B3BB77129840}" dt="2025-11-03T04:21:25.152" v="865"/>
          <ac:picMkLst>
            <pc:docMk/>
            <pc:sldMk cId="881997122" sldId="260"/>
            <ac:picMk id="6" creationId="{9CC9290A-5F91-6FAD-6245-E905424BB839}"/>
          </ac:picMkLst>
        </pc:picChg>
        <pc:picChg chg="add mod">
          <ac:chgData name="Guest User" userId="S::urn:spo:tenantanon#994dc4fc-62c2-488d-814d-b16afe8a8ecb::" providerId="AD" clId="Web-{A3DEC679-8E1C-9BEC-DE15-B3BB77129840}" dt="2025-11-03T04:24:04.496" v="875" actId="1076"/>
          <ac:picMkLst>
            <pc:docMk/>
            <pc:sldMk cId="881997122" sldId="260"/>
            <ac:picMk id="7" creationId="{388B1142-FF3C-52DC-C7CF-D56370EB4F3D}"/>
          </ac:picMkLst>
        </pc:picChg>
        <pc:picChg chg="add mod">
          <ac:chgData name="Guest User" userId="S::urn:spo:tenantanon#994dc4fc-62c2-488d-814d-b16afe8a8ecb::" providerId="AD" clId="Web-{A3DEC679-8E1C-9BEC-DE15-B3BB77129840}" dt="2025-11-03T04:31:36.997" v="1204" actId="1076"/>
          <ac:picMkLst>
            <pc:docMk/>
            <pc:sldMk cId="881997122" sldId="260"/>
            <ac:picMk id="8" creationId="{F955493A-E2D8-5388-4AB5-911EDFBA0C99}"/>
          </ac:picMkLst>
        </pc:picChg>
      </pc:sldChg>
      <pc:sldChg chg="addSp delSp modSp new">
        <pc:chgData name="Guest User" userId="S::urn:spo:tenantanon#994dc4fc-62c2-488d-814d-b16afe8a8ecb::" providerId="AD" clId="Web-{A3DEC679-8E1C-9BEC-DE15-B3BB77129840}" dt="2025-11-03T04:41:53.748" v="1309" actId="1076"/>
        <pc:sldMkLst>
          <pc:docMk/>
          <pc:sldMk cId="823472543" sldId="262"/>
        </pc:sldMkLst>
        <pc:spChg chg="del mod">
          <ac:chgData name="Guest User" userId="S::urn:spo:tenantanon#994dc4fc-62c2-488d-814d-b16afe8a8ecb::" providerId="AD" clId="Web-{A3DEC679-8E1C-9BEC-DE15-B3BB77129840}" dt="2025-11-03T04:32:32.325" v="1206"/>
          <ac:spMkLst>
            <pc:docMk/>
            <pc:sldMk cId="823472543" sldId="262"/>
            <ac:spMk id="2" creationId="{FB4276DE-3C7F-7F8E-C810-52F6988D0C04}"/>
          </ac:spMkLst>
        </pc:spChg>
        <pc:spChg chg="del">
          <ac:chgData name="Guest User" userId="S::urn:spo:tenantanon#994dc4fc-62c2-488d-814d-b16afe8a8ecb::" providerId="AD" clId="Web-{A3DEC679-8E1C-9BEC-DE15-B3BB77129840}" dt="2025-11-03T04:34:25.951" v="1221"/>
          <ac:spMkLst>
            <pc:docMk/>
            <pc:sldMk cId="823472543" sldId="262"/>
            <ac:spMk id="3" creationId="{7ED4EB37-BADF-2774-3340-EE0EE9DB04D5}"/>
          </ac:spMkLst>
        </pc:spChg>
        <pc:spChg chg="add mod">
          <ac:chgData name="Guest User" userId="S::urn:spo:tenantanon#994dc4fc-62c2-488d-814d-b16afe8a8ecb::" providerId="AD" clId="Web-{A3DEC679-8E1C-9BEC-DE15-B3BB77129840}" dt="2025-11-03T04:34:18.779" v="1220" actId="20577"/>
          <ac:spMkLst>
            <pc:docMk/>
            <pc:sldMk cId="823472543" sldId="262"/>
            <ac:spMk id="5" creationId="{A7F490B2-0519-06F0-7675-D2DE79677D33}"/>
          </ac:spMkLst>
        </pc:spChg>
        <pc:spChg chg="add mod">
          <ac:chgData name="Guest User" userId="S::urn:spo:tenantanon#994dc4fc-62c2-488d-814d-b16afe8a8ecb::" providerId="AD" clId="Web-{A3DEC679-8E1C-9BEC-DE15-B3BB77129840}" dt="2025-11-03T04:38:21.248" v="1287" actId="20577"/>
          <ac:spMkLst>
            <pc:docMk/>
            <pc:sldMk cId="823472543" sldId="262"/>
            <ac:spMk id="8" creationId="{25A05F56-8A3F-E6D5-86A1-6A6A10E13F39}"/>
          </ac:spMkLst>
        </pc:spChg>
        <pc:picChg chg="add mod ord">
          <ac:chgData name="Guest User" userId="S::urn:spo:tenantanon#994dc4fc-62c2-488d-814d-b16afe8a8ecb::" providerId="AD" clId="Web-{A3DEC679-8E1C-9BEC-DE15-B3BB77129840}" dt="2025-11-03T04:41:53.748" v="1309" actId="1076"/>
          <ac:picMkLst>
            <pc:docMk/>
            <pc:sldMk cId="823472543" sldId="262"/>
            <ac:picMk id="6" creationId="{BC44E637-4750-A83C-3271-ACDA0841D6B9}"/>
          </ac:picMkLst>
        </pc:picChg>
        <pc:picChg chg="add mod">
          <ac:chgData name="Guest User" userId="S::urn:spo:tenantanon#994dc4fc-62c2-488d-814d-b16afe8a8ecb::" providerId="AD" clId="Web-{A3DEC679-8E1C-9BEC-DE15-B3BB77129840}" dt="2025-11-03T04:41:43.279" v="1308" actId="1076"/>
          <ac:picMkLst>
            <pc:docMk/>
            <pc:sldMk cId="823472543" sldId="262"/>
            <ac:picMk id="9" creationId="{4E870919-DB98-A389-77B1-86A0957E4BD6}"/>
          </ac:picMkLst>
        </pc:picChg>
      </pc:sldChg>
      <pc:sldChg chg="addSp delSp modSp add ord replId">
        <pc:chgData name="Guest User" userId="S::urn:spo:tenantanon#994dc4fc-62c2-488d-814d-b16afe8a8ecb::" providerId="AD" clId="Web-{A3DEC679-8E1C-9BEC-DE15-B3BB77129840}" dt="2025-11-03T05:09:13.728" v="1564" actId="1076"/>
        <pc:sldMkLst>
          <pc:docMk/>
          <pc:sldMk cId="3302593154" sldId="263"/>
        </pc:sldMkLst>
        <pc:spChg chg="mod">
          <ac:chgData name="Guest User" userId="S::urn:spo:tenantanon#994dc4fc-62c2-488d-814d-b16afe8a8ecb::" providerId="AD" clId="Web-{A3DEC679-8E1C-9BEC-DE15-B3BB77129840}" dt="2025-11-03T04:59:50.990" v="1506" actId="20577"/>
          <ac:spMkLst>
            <pc:docMk/>
            <pc:sldMk cId="3302593154" sldId="263"/>
            <ac:spMk id="2" creationId="{21B578BF-6329-5DB7-6D45-88C259A165F2}"/>
          </ac:spMkLst>
        </pc:spChg>
        <pc:spChg chg="mod">
          <ac:chgData name="Guest User" userId="S::urn:spo:tenantanon#994dc4fc-62c2-488d-814d-b16afe8a8ecb::" providerId="AD" clId="Web-{A3DEC679-8E1C-9BEC-DE15-B3BB77129840}" dt="2025-11-03T05:01:36.568" v="1518" actId="20577"/>
          <ac:spMkLst>
            <pc:docMk/>
            <pc:sldMk cId="3302593154" sldId="263"/>
            <ac:spMk id="3" creationId="{2E63EA48-7C52-CBA1-9C2B-E1347E67F910}"/>
          </ac:spMkLst>
        </pc:spChg>
        <pc:picChg chg="add del mod">
          <ac:chgData name="Guest User" userId="S::urn:spo:tenantanon#994dc4fc-62c2-488d-814d-b16afe8a8ecb::" providerId="AD" clId="Web-{A3DEC679-8E1C-9BEC-DE15-B3BB77129840}" dt="2025-11-03T05:06:15.165" v="1552"/>
          <ac:picMkLst>
            <pc:docMk/>
            <pc:sldMk cId="3302593154" sldId="263"/>
            <ac:picMk id="4" creationId="{E9A3996C-4F28-DAFC-6979-2004EE49D4D4}"/>
          </ac:picMkLst>
        </pc:picChg>
        <pc:picChg chg="add mod">
          <ac:chgData name="Guest User" userId="S::urn:spo:tenantanon#994dc4fc-62c2-488d-814d-b16afe8a8ecb::" providerId="AD" clId="Web-{A3DEC679-8E1C-9BEC-DE15-B3BB77129840}" dt="2025-11-03T05:07:11.837" v="1562" actId="14100"/>
          <ac:picMkLst>
            <pc:docMk/>
            <pc:sldMk cId="3302593154" sldId="263"/>
            <ac:picMk id="5" creationId="{2632D0B2-F585-4BC9-F023-9CEFEB34983B}"/>
          </ac:picMkLst>
        </pc:picChg>
        <pc:picChg chg="add mod">
          <ac:chgData name="Guest User" userId="S::urn:spo:tenantanon#994dc4fc-62c2-488d-814d-b16afe8a8ecb::" providerId="AD" clId="Web-{A3DEC679-8E1C-9BEC-DE15-B3BB77129840}" dt="2025-11-03T05:09:13.728" v="1564" actId="1076"/>
          <ac:picMkLst>
            <pc:docMk/>
            <pc:sldMk cId="3302593154" sldId="263"/>
            <ac:picMk id="6" creationId="{40910972-F572-9DC9-15FE-CCCFFA85F67C}"/>
          </ac:picMkLst>
        </pc:picChg>
        <pc:picChg chg="del">
          <ac:chgData name="Guest User" userId="S::urn:spo:tenantanon#994dc4fc-62c2-488d-814d-b16afe8a8ecb::" providerId="AD" clId="Web-{A3DEC679-8E1C-9BEC-DE15-B3BB77129840}" dt="2025-11-03T04:44:26.014" v="1313"/>
          <ac:picMkLst>
            <pc:docMk/>
            <pc:sldMk cId="3302593154" sldId="263"/>
            <ac:picMk id="7" creationId="{DEC1176B-FF49-662D-5C97-4D451FC006A3}"/>
          </ac:picMkLst>
        </pc:picChg>
        <pc:picChg chg="del">
          <ac:chgData name="Guest User" userId="S::urn:spo:tenantanon#994dc4fc-62c2-488d-814d-b16afe8a8ecb::" providerId="AD" clId="Web-{A3DEC679-8E1C-9BEC-DE15-B3BB77129840}" dt="2025-11-03T04:46:09.686" v="1356"/>
          <ac:picMkLst>
            <pc:docMk/>
            <pc:sldMk cId="3302593154" sldId="263"/>
            <ac:picMk id="8" creationId="{7FCAC559-9AB6-C557-A943-F5C260B23FBD}"/>
          </ac:picMkLst>
        </pc:picChg>
      </pc:sldChg>
      <pc:sldChg chg="addSp delSp modSp add replId">
        <pc:chgData name="Guest User" userId="S::urn:spo:tenantanon#994dc4fc-62c2-488d-814d-b16afe8a8ecb::" providerId="AD" clId="Web-{A3DEC679-8E1C-9BEC-DE15-B3BB77129840}" dt="2025-11-03T05:05:45.665" v="1551" actId="14100"/>
        <pc:sldMkLst>
          <pc:docMk/>
          <pc:sldMk cId="2714495017" sldId="264"/>
        </pc:sldMkLst>
        <pc:spChg chg="mod">
          <ac:chgData name="Guest User" userId="S::urn:spo:tenantanon#994dc4fc-62c2-488d-814d-b16afe8a8ecb::" providerId="AD" clId="Web-{A3DEC679-8E1C-9BEC-DE15-B3BB77129840}" dt="2025-11-03T05:01:09.693" v="1517" actId="20577"/>
          <ac:spMkLst>
            <pc:docMk/>
            <pc:sldMk cId="2714495017" sldId="264"/>
            <ac:spMk id="2" creationId="{287A741B-6738-41C0-3686-27F7BD45D88A}"/>
          </ac:spMkLst>
        </pc:spChg>
        <pc:spChg chg="add del mod">
          <ac:chgData name="Guest User" userId="S::urn:spo:tenantanon#994dc4fc-62c2-488d-814d-b16afe8a8ecb::" providerId="AD" clId="Web-{A3DEC679-8E1C-9BEC-DE15-B3BB77129840}" dt="2025-11-03T05:03:25.741" v="1535" actId="20577"/>
          <ac:spMkLst>
            <pc:docMk/>
            <pc:sldMk cId="2714495017" sldId="264"/>
            <ac:spMk id="3" creationId="{23230912-D7E1-0896-4F37-0D7E1AB586AC}"/>
          </ac:spMkLst>
        </pc:spChg>
        <pc:spChg chg="add del mod">
          <ac:chgData name="Guest User" userId="S::urn:spo:tenantanon#994dc4fc-62c2-488d-814d-b16afe8a8ecb::" providerId="AD" clId="Web-{A3DEC679-8E1C-9BEC-DE15-B3BB77129840}" dt="2025-11-03T05:00:32.428" v="1511"/>
          <ac:spMkLst>
            <pc:docMk/>
            <pc:sldMk cId="2714495017" sldId="264"/>
            <ac:spMk id="6" creationId="{E0D6D0B1-8D6D-8292-C771-C6360260306D}"/>
          </ac:spMkLst>
        </pc:spChg>
        <pc:picChg chg="del">
          <ac:chgData name="Guest User" userId="S::urn:spo:tenantanon#994dc4fc-62c2-488d-814d-b16afe8a8ecb::" providerId="AD" clId="Web-{A3DEC679-8E1C-9BEC-DE15-B3BB77129840}" dt="2025-11-03T05:03:09.412" v="1533"/>
          <ac:picMkLst>
            <pc:docMk/>
            <pc:sldMk cId="2714495017" sldId="264"/>
            <ac:picMk id="4" creationId="{2B4415EA-08F1-2D6F-E778-7FCDF718CA0F}"/>
          </ac:picMkLst>
        </pc:picChg>
        <pc:picChg chg="add mod">
          <ac:chgData name="Guest User" userId="S::urn:spo:tenantanon#994dc4fc-62c2-488d-814d-b16afe8a8ecb::" providerId="AD" clId="Web-{A3DEC679-8E1C-9BEC-DE15-B3BB77129840}" dt="2025-11-03T05:03:03.397" v="1532" actId="1076"/>
          <ac:picMkLst>
            <pc:docMk/>
            <pc:sldMk cId="2714495017" sldId="264"/>
            <ac:picMk id="7" creationId="{C13E24B8-6990-314A-D797-6A4F742A183F}"/>
          </ac:picMkLst>
        </pc:picChg>
        <pc:picChg chg="add mod">
          <ac:chgData name="Guest User" userId="S::urn:spo:tenantanon#994dc4fc-62c2-488d-814d-b16afe8a8ecb::" providerId="AD" clId="Web-{A3DEC679-8E1C-9BEC-DE15-B3BB77129840}" dt="2025-11-03T05:05:06.397" v="1545" actId="1076"/>
          <ac:picMkLst>
            <pc:docMk/>
            <pc:sldMk cId="2714495017" sldId="264"/>
            <ac:picMk id="8" creationId="{8487B26B-9454-A055-80DF-215B039944AA}"/>
          </ac:picMkLst>
        </pc:picChg>
        <pc:picChg chg="add mod">
          <ac:chgData name="Guest User" userId="S::urn:spo:tenantanon#994dc4fc-62c2-488d-814d-b16afe8a8ecb::" providerId="AD" clId="Web-{A3DEC679-8E1C-9BEC-DE15-B3BB77129840}" dt="2025-11-03T05:04:55.725" v="1544" actId="14100"/>
          <ac:picMkLst>
            <pc:docMk/>
            <pc:sldMk cId="2714495017" sldId="264"/>
            <ac:picMk id="9" creationId="{2F24F924-F491-DB5C-BB3D-04794ABF9E6D}"/>
          </ac:picMkLst>
        </pc:picChg>
        <pc:cxnChg chg="add mod">
          <ac:chgData name="Guest User" userId="S::urn:spo:tenantanon#994dc4fc-62c2-488d-814d-b16afe8a8ecb::" providerId="AD" clId="Web-{A3DEC679-8E1C-9BEC-DE15-B3BB77129840}" dt="2025-11-03T05:05:45.665" v="1551" actId="14100"/>
          <ac:cxnSpMkLst>
            <pc:docMk/>
            <pc:sldMk cId="2714495017" sldId="264"/>
            <ac:cxnSpMk id="10" creationId="{289F058A-D006-BA49-268F-902FA9E3AE8B}"/>
          </ac:cxnSpMkLst>
        </pc:cxnChg>
      </pc:sldChg>
      <pc:sldChg chg="modSp add ord replId">
        <pc:chgData name="Guest User" userId="S::urn:spo:tenantanon#994dc4fc-62c2-488d-814d-b16afe8a8ecb::" providerId="AD" clId="Web-{A3DEC679-8E1C-9BEC-DE15-B3BB77129840}" dt="2025-11-03T05:10:53.681" v="1583" actId="20577"/>
        <pc:sldMkLst>
          <pc:docMk/>
          <pc:sldMk cId="421229623" sldId="265"/>
        </pc:sldMkLst>
        <pc:spChg chg="mod">
          <ac:chgData name="Guest User" userId="S::urn:spo:tenantanon#994dc4fc-62c2-488d-814d-b16afe8a8ecb::" providerId="AD" clId="Web-{A3DEC679-8E1C-9BEC-DE15-B3BB77129840}" dt="2025-11-03T05:10:53.681" v="1583" actId="20577"/>
          <ac:spMkLst>
            <pc:docMk/>
            <pc:sldMk cId="421229623" sldId="265"/>
            <ac:spMk id="2" creationId="{37A6BC84-A9EA-3A77-05AA-B9614300CFEE}"/>
          </ac:spMkLst>
        </pc:spChg>
      </pc:sldChg>
      <pc:sldChg chg="modSp add del ord replId">
        <pc:chgData name="Guest User" userId="S::urn:spo:tenantanon#994dc4fc-62c2-488d-814d-b16afe8a8ecb::" providerId="AD" clId="Web-{A3DEC679-8E1C-9BEC-DE15-B3BB77129840}" dt="2025-11-03T05:10:11.321" v="1568"/>
        <pc:sldMkLst>
          <pc:docMk/>
          <pc:sldMk cId="3446728905" sldId="265"/>
        </pc:sldMkLst>
        <pc:spChg chg="mod">
          <ac:chgData name="Guest User" userId="S::urn:spo:tenantanon#994dc4fc-62c2-488d-814d-b16afe8a8ecb::" providerId="AD" clId="Web-{A3DEC679-8E1C-9BEC-DE15-B3BB77129840}" dt="2025-11-03T05:10:02.962" v="1567" actId="20577"/>
          <ac:spMkLst>
            <pc:docMk/>
            <pc:sldMk cId="3446728905" sldId="265"/>
            <ac:spMk id="2" creationId="{D2095242-0CCF-6E65-21A1-70CF4CFC72B3}"/>
          </ac:spMkLst>
        </pc:spChg>
      </pc:sldChg>
      <pc:sldChg chg="addSp delSp modSp add mod replId setBg">
        <pc:chgData name="Guest User" userId="S::urn:spo:tenantanon#994dc4fc-62c2-488d-814d-b16afe8a8ecb::" providerId="AD" clId="Web-{A3DEC679-8E1C-9BEC-DE15-B3BB77129840}" dt="2025-11-03T05:33:49.438" v="1833" actId="20577"/>
        <pc:sldMkLst>
          <pc:docMk/>
          <pc:sldMk cId="1170862836" sldId="266"/>
        </pc:sldMkLst>
        <pc:spChg chg="mod">
          <ac:chgData name="Guest User" userId="S::urn:spo:tenantanon#994dc4fc-62c2-488d-814d-b16afe8a8ecb::" providerId="AD" clId="Web-{A3DEC679-8E1C-9BEC-DE15-B3BB77129840}" dt="2025-11-03T05:24:52.120" v="1700" actId="14100"/>
          <ac:spMkLst>
            <pc:docMk/>
            <pc:sldMk cId="1170862836" sldId="266"/>
            <ac:spMk id="2" creationId="{6FC4E701-D57F-E342-766D-5CF0D4DC7D2A}"/>
          </ac:spMkLst>
        </pc:spChg>
        <pc:spChg chg="mod">
          <ac:chgData name="Guest User" userId="S::urn:spo:tenantanon#994dc4fc-62c2-488d-814d-b16afe8a8ecb::" providerId="AD" clId="Web-{A3DEC679-8E1C-9BEC-DE15-B3BB77129840}" dt="2025-11-03T05:18:29.869" v="1607"/>
          <ac:spMkLst>
            <pc:docMk/>
            <pc:sldMk cId="1170862836" sldId="266"/>
            <ac:spMk id="3" creationId="{9998A675-024E-2AD2-C5F0-EF1F7927AC34}"/>
          </ac:spMkLst>
        </pc:spChg>
        <pc:spChg chg="add del">
          <ac:chgData name="Guest User" userId="S::urn:spo:tenantanon#994dc4fc-62c2-488d-814d-b16afe8a8ecb::" providerId="AD" clId="Web-{A3DEC679-8E1C-9BEC-DE15-B3BB77129840}" dt="2025-11-03T05:20:19.041" v="1625"/>
          <ac:spMkLst>
            <pc:docMk/>
            <pc:sldMk cId="1170862836" sldId="266"/>
            <ac:spMk id="5" creationId="{779FC9B0-D0A5-AC32-F71C-E3C1B6FF1B73}"/>
          </ac:spMkLst>
        </pc:spChg>
        <pc:spChg chg="add del">
          <ac:chgData name="Guest User" userId="S::urn:spo:tenantanon#994dc4fc-62c2-488d-814d-b16afe8a8ecb::" providerId="AD" clId="Web-{A3DEC679-8E1C-9BEC-DE15-B3BB77129840}" dt="2025-11-03T05:18:29.869" v="1607"/>
          <ac:spMkLst>
            <pc:docMk/>
            <pc:sldMk cId="1170862836" sldId="266"/>
            <ac:spMk id="6" creationId="{743AA782-23D1-4521-8CAD-47662984AA08}"/>
          </ac:spMkLst>
        </pc:spChg>
        <pc:spChg chg="add del">
          <ac:chgData name="Guest User" userId="S::urn:spo:tenantanon#994dc4fc-62c2-488d-814d-b16afe8a8ecb::" providerId="AD" clId="Web-{A3DEC679-8E1C-9BEC-DE15-B3BB77129840}" dt="2025-11-03T05:18:29.869" v="1607"/>
          <ac:spMkLst>
            <pc:docMk/>
            <pc:sldMk cId="1170862836" sldId="266"/>
            <ac:spMk id="11" creationId="{71877DBC-BB60-40F0-AC93-2ACDBAAE60CE}"/>
          </ac:spMkLst>
        </pc:spChg>
        <pc:spChg chg="add mod">
          <ac:chgData name="Guest User" userId="S::urn:spo:tenantanon#994dc4fc-62c2-488d-814d-b16afe8a8ecb::" providerId="AD" clId="Web-{A3DEC679-8E1C-9BEC-DE15-B3BB77129840}" dt="2025-11-03T05:33:49.438" v="1833" actId="20577"/>
          <ac:spMkLst>
            <pc:docMk/>
            <pc:sldMk cId="1170862836" sldId="266"/>
            <ac:spMk id="12" creationId="{4317311D-AFB1-8215-6C76-F8D985F3655A}"/>
          </ac:spMkLst>
        </pc:spChg>
        <pc:picChg chg="add mod">
          <ac:chgData name="Guest User" userId="S::urn:spo:tenantanon#994dc4fc-62c2-488d-814d-b16afe8a8ecb::" providerId="AD" clId="Web-{A3DEC679-8E1C-9BEC-DE15-B3BB77129840}" dt="2025-11-03T05:30:51.250" v="1724" actId="14100"/>
          <ac:picMkLst>
            <pc:docMk/>
            <pc:sldMk cId="1170862836" sldId="266"/>
            <ac:picMk id="4" creationId="{CF1F301B-F286-3326-09EF-A19D6B1B0D71}"/>
          </ac:picMkLst>
        </pc:picChg>
        <pc:picChg chg="del">
          <ac:chgData name="Guest User" userId="S::urn:spo:tenantanon#994dc4fc-62c2-488d-814d-b16afe8a8ecb::" providerId="AD" clId="Web-{A3DEC679-8E1C-9BEC-DE15-B3BB77129840}" dt="2025-11-03T05:16:13.275" v="1585"/>
          <ac:picMkLst>
            <pc:docMk/>
            <pc:sldMk cId="1170862836" sldId="266"/>
            <ac:picMk id="7" creationId="{28FD5C27-B4F2-D40C-EE50-0D776194DA50}"/>
          </ac:picMkLst>
        </pc:picChg>
        <pc:picChg chg="del">
          <ac:chgData name="Guest User" userId="S::urn:spo:tenantanon#994dc4fc-62c2-488d-814d-b16afe8a8ecb::" providerId="AD" clId="Web-{A3DEC679-8E1C-9BEC-DE15-B3BB77129840}" dt="2025-11-03T05:16:15.540" v="1586"/>
          <ac:picMkLst>
            <pc:docMk/>
            <pc:sldMk cId="1170862836" sldId="266"/>
            <ac:picMk id="8" creationId="{969300D6-A787-5667-5993-8F7F158D367B}"/>
          </ac:picMkLst>
        </pc:picChg>
        <pc:picChg chg="del">
          <ac:chgData name="Guest User" userId="S::urn:spo:tenantanon#994dc4fc-62c2-488d-814d-b16afe8a8ecb::" providerId="AD" clId="Web-{A3DEC679-8E1C-9BEC-DE15-B3BB77129840}" dt="2025-11-03T05:16:30.868" v="1588"/>
          <ac:picMkLst>
            <pc:docMk/>
            <pc:sldMk cId="1170862836" sldId="266"/>
            <ac:picMk id="9" creationId="{A9D934D4-4DE7-22EB-0F06-C0C7D1C9EEC3}"/>
          </ac:picMkLst>
        </pc:picChg>
        <pc:picChg chg="add del mod">
          <ac:chgData name="Guest User" userId="S::urn:spo:tenantanon#994dc4fc-62c2-488d-814d-b16afe8a8ecb::" providerId="AD" clId="Web-{A3DEC679-8E1C-9BEC-DE15-B3BB77129840}" dt="2025-11-03T05:26:27.370" v="1714"/>
          <ac:picMkLst>
            <pc:docMk/>
            <pc:sldMk cId="1170862836" sldId="266"/>
            <ac:picMk id="13" creationId="{37AAD9ED-EDFF-12ED-D64F-9903B381FED2}"/>
          </ac:picMkLst>
        </pc:picChg>
        <pc:picChg chg="add del mod">
          <ac:chgData name="Guest User" userId="S::urn:spo:tenantanon#994dc4fc-62c2-488d-814d-b16afe8a8ecb::" providerId="AD" clId="Web-{A3DEC679-8E1C-9BEC-DE15-B3BB77129840}" dt="2025-11-03T05:28:16.761" v="1720"/>
          <ac:picMkLst>
            <pc:docMk/>
            <pc:sldMk cId="1170862836" sldId="266"/>
            <ac:picMk id="14" creationId="{75880F41-C0B8-745F-0AFD-F6328634192F}"/>
          </ac:picMkLst>
        </pc:picChg>
        <pc:picChg chg="add mod">
          <ac:chgData name="Guest User" userId="S::urn:spo:tenantanon#994dc4fc-62c2-488d-814d-b16afe8a8ecb::" providerId="AD" clId="Web-{A3DEC679-8E1C-9BEC-DE15-B3BB77129840}" dt="2025-11-03T05:33:41.391" v="1832" actId="14100"/>
          <ac:picMkLst>
            <pc:docMk/>
            <pc:sldMk cId="1170862836" sldId="266"/>
            <ac:picMk id="15" creationId="{EFA4CEA1-7A5F-2A50-EAF5-A6F9DD603A56}"/>
          </ac:picMkLst>
        </pc:picChg>
        <pc:picChg chg="add mod">
          <ac:chgData name="Guest User" userId="S::urn:spo:tenantanon#994dc4fc-62c2-488d-814d-b16afe8a8ecb::" providerId="AD" clId="Web-{A3DEC679-8E1C-9BEC-DE15-B3BB77129840}" dt="2025-11-03T05:33:37.453" v="1831" actId="1076"/>
          <ac:picMkLst>
            <pc:docMk/>
            <pc:sldMk cId="1170862836" sldId="266"/>
            <ac:picMk id="16" creationId="{462CD03F-58A5-C941-5647-E0898C232D17}"/>
          </ac:picMkLst>
        </pc:picChg>
        <pc:cxnChg chg="del">
          <ac:chgData name="Guest User" userId="S::urn:spo:tenantanon#994dc4fc-62c2-488d-814d-b16afe8a8ecb::" providerId="AD" clId="Web-{A3DEC679-8E1C-9BEC-DE15-B3BB77129840}" dt="2025-11-03T05:16:17.447" v="1587"/>
          <ac:cxnSpMkLst>
            <pc:docMk/>
            <pc:sldMk cId="1170862836" sldId="266"/>
            <ac:cxnSpMk id="10" creationId="{13B5E2F9-CDCA-3B3D-35B7-875672A07902}"/>
          </ac:cxnSpMkLst>
        </pc:cxnChg>
      </pc:sldChg>
    </pc:docChg>
  </pc:docChgLst>
  <pc:docChgLst>
    <pc:chgData name="Ibarra, Bianca" userId="S::bibarra@fpschools.org::dfdfdc5f-2469-4955-a88b-02aa2e9cdb3e" providerId="AD" clId="Web-{AE029061-C8E1-A229-F59E-77B5A0D1F737}"/>
    <pc:docChg chg="modSld">
      <pc:chgData name="Ibarra, Bianca" userId="S::bibarra@fpschools.org::dfdfdc5f-2469-4955-a88b-02aa2e9cdb3e" providerId="AD" clId="Web-{AE029061-C8E1-A229-F59E-77B5A0D1F737}" dt="2025-11-03T15:08:06.662" v="9" actId="20577"/>
      <pc:docMkLst>
        <pc:docMk/>
      </pc:docMkLst>
      <pc:sldChg chg="modSp">
        <pc:chgData name="Ibarra, Bianca" userId="S::bibarra@fpschools.org::dfdfdc5f-2469-4955-a88b-02aa2e9cdb3e" providerId="AD" clId="Web-{AE029061-C8E1-A229-F59E-77B5A0D1F737}" dt="2025-11-03T15:07:47.958" v="3" actId="20577"/>
        <pc:sldMkLst>
          <pc:docMk/>
          <pc:sldMk cId="881997122" sldId="260"/>
        </pc:sldMkLst>
        <pc:spChg chg="mod">
          <ac:chgData name="Ibarra, Bianca" userId="S::bibarra@fpschools.org::dfdfdc5f-2469-4955-a88b-02aa2e9cdb3e" providerId="AD" clId="Web-{AE029061-C8E1-A229-F59E-77B5A0D1F737}" dt="2025-11-03T15:07:47.958" v="3" actId="20577"/>
          <ac:spMkLst>
            <pc:docMk/>
            <pc:sldMk cId="881997122" sldId="260"/>
            <ac:spMk id="2" creationId="{B9D55298-BDD7-E126-1E60-ED995E631A3D}"/>
          </ac:spMkLst>
        </pc:spChg>
      </pc:sldChg>
      <pc:sldChg chg="modSp">
        <pc:chgData name="Ibarra, Bianca" userId="S::bibarra@fpschools.org::dfdfdc5f-2469-4955-a88b-02aa2e9cdb3e" providerId="AD" clId="Web-{AE029061-C8E1-A229-F59E-77B5A0D1F737}" dt="2025-11-03T15:07:53.661" v="4" actId="20577"/>
        <pc:sldMkLst>
          <pc:docMk/>
          <pc:sldMk cId="823472543" sldId="262"/>
        </pc:sldMkLst>
        <pc:spChg chg="mod">
          <ac:chgData name="Ibarra, Bianca" userId="S::bibarra@fpschools.org::dfdfdc5f-2469-4955-a88b-02aa2e9cdb3e" providerId="AD" clId="Web-{AE029061-C8E1-A229-F59E-77B5A0D1F737}" dt="2025-11-03T15:07:53.661" v="4" actId="20577"/>
          <ac:spMkLst>
            <pc:docMk/>
            <pc:sldMk cId="823472543" sldId="262"/>
            <ac:spMk id="5" creationId="{A7F490B2-0519-06F0-7675-D2DE79677D33}"/>
          </ac:spMkLst>
        </pc:spChg>
      </pc:sldChg>
      <pc:sldChg chg="modSp">
        <pc:chgData name="Ibarra, Bianca" userId="S::bibarra@fpschools.org::dfdfdc5f-2469-4955-a88b-02aa2e9cdb3e" providerId="AD" clId="Web-{AE029061-C8E1-A229-F59E-77B5A0D1F737}" dt="2025-11-03T15:07:59.880" v="6" actId="20577"/>
        <pc:sldMkLst>
          <pc:docMk/>
          <pc:sldMk cId="3302593154" sldId="263"/>
        </pc:sldMkLst>
        <pc:spChg chg="mod">
          <ac:chgData name="Ibarra, Bianca" userId="S::bibarra@fpschools.org::dfdfdc5f-2469-4955-a88b-02aa2e9cdb3e" providerId="AD" clId="Web-{AE029061-C8E1-A229-F59E-77B5A0D1F737}" dt="2025-11-03T15:07:59.880" v="6" actId="20577"/>
          <ac:spMkLst>
            <pc:docMk/>
            <pc:sldMk cId="3302593154" sldId="263"/>
            <ac:spMk id="2" creationId="{21B578BF-6329-5DB7-6D45-88C259A165F2}"/>
          </ac:spMkLst>
        </pc:spChg>
      </pc:sldChg>
      <pc:sldChg chg="modSp">
        <pc:chgData name="Ibarra, Bianca" userId="S::bibarra@fpschools.org::dfdfdc5f-2469-4955-a88b-02aa2e9cdb3e" providerId="AD" clId="Web-{AE029061-C8E1-A229-F59E-77B5A0D1F737}" dt="2025-11-03T15:08:06.662" v="9" actId="20577"/>
        <pc:sldMkLst>
          <pc:docMk/>
          <pc:sldMk cId="2714495017" sldId="264"/>
        </pc:sldMkLst>
        <pc:spChg chg="mod">
          <ac:chgData name="Ibarra, Bianca" userId="S::bibarra@fpschools.org::dfdfdc5f-2469-4955-a88b-02aa2e9cdb3e" providerId="AD" clId="Web-{AE029061-C8E1-A229-F59E-77B5A0D1F737}" dt="2025-11-03T15:08:06.662" v="9" actId="20577"/>
          <ac:spMkLst>
            <pc:docMk/>
            <pc:sldMk cId="2714495017" sldId="264"/>
            <ac:spMk id="2" creationId="{287A741B-6738-41C0-3686-27F7BD45D88A}"/>
          </ac:spMkLst>
        </pc:spChg>
      </pc:sldChg>
      <pc:sldChg chg="modSp">
        <pc:chgData name="Ibarra, Bianca" userId="S::bibarra@fpschools.org::dfdfdc5f-2469-4955-a88b-02aa2e9cdb3e" providerId="AD" clId="Web-{AE029061-C8E1-A229-F59E-77B5A0D1F737}" dt="2025-11-03T15:07:35.536" v="2" actId="20577"/>
        <pc:sldMkLst>
          <pc:docMk/>
          <pc:sldMk cId="1170862836" sldId="266"/>
        </pc:sldMkLst>
        <pc:spChg chg="mod">
          <ac:chgData name="Ibarra, Bianca" userId="S::bibarra@fpschools.org::dfdfdc5f-2469-4955-a88b-02aa2e9cdb3e" providerId="AD" clId="Web-{AE029061-C8E1-A229-F59E-77B5A0D1F737}" dt="2025-11-03T15:07:35.536" v="2" actId="20577"/>
          <ac:spMkLst>
            <pc:docMk/>
            <pc:sldMk cId="1170862836" sldId="266"/>
            <ac:spMk id="12" creationId="{4317311D-AFB1-8215-6C76-F8D985F3655A}"/>
          </ac:spMkLst>
        </pc:spChg>
      </pc:sldChg>
    </pc:docChg>
  </pc:docChgLst>
  <pc:docChgLst>
    <pc:chgData name="Price, Alicia" userId="04ded0e5-d5fb-4090-8d51-aabae3a9ac95" providerId="ADAL" clId="{F9FC8750-2D27-4E3E-85B1-C0377E7F648E}"/>
    <pc:docChg chg="undo custSel addSld delSld modSld sldOrd modMainMaster">
      <pc:chgData name="Price, Alicia" userId="04ded0e5-d5fb-4090-8d51-aabae3a9ac95" providerId="ADAL" clId="{F9FC8750-2D27-4E3E-85B1-C0377E7F648E}" dt="2025-11-04T00:25:02.983" v="1450" actId="1582"/>
      <pc:docMkLst>
        <pc:docMk/>
      </pc:docMkLst>
      <pc:sldChg chg="addSp delSp modSp mod setBg">
        <pc:chgData name="Price, Alicia" userId="04ded0e5-d5fb-4090-8d51-aabae3a9ac95" providerId="ADAL" clId="{F9FC8750-2D27-4E3E-85B1-C0377E7F648E}" dt="2025-11-03T19:02:45.068" v="132" actId="21"/>
        <pc:sldMkLst>
          <pc:docMk/>
          <pc:sldMk cId="191581406" sldId="256"/>
        </pc:sldMkLst>
        <pc:spChg chg="mod">
          <ac:chgData name="Price, Alicia" userId="04ded0e5-d5fb-4090-8d51-aabae3a9ac95" providerId="ADAL" clId="{F9FC8750-2D27-4E3E-85B1-C0377E7F648E}" dt="2025-10-27T20:55:06.054" v="55" actId="20577"/>
          <ac:spMkLst>
            <pc:docMk/>
            <pc:sldMk cId="191581406" sldId="256"/>
            <ac:spMk id="2" creationId="{8FF08AD8-D657-1C37-AB4E-8A987F4D9219}"/>
          </ac:spMkLst>
        </pc:spChg>
        <pc:picChg chg="add del mod">
          <ac:chgData name="Price, Alicia" userId="04ded0e5-d5fb-4090-8d51-aabae3a9ac95" providerId="ADAL" clId="{F9FC8750-2D27-4E3E-85B1-C0377E7F648E}" dt="2025-11-03T19:02:45.068" v="132" actId="21"/>
          <ac:picMkLst>
            <pc:docMk/>
            <pc:sldMk cId="191581406" sldId="256"/>
            <ac:picMk id="1026" creationId="{884F54B5-5473-A499-7547-4548F5346ECB}"/>
          </ac:picMkLst>
        </pc:picChg>
      </pc:sldChg>
      <pc:sldChg chg="modSp mod setBg">
        <pc:chgData name="Price, Alicia" userId="04ded0e5-d5fb-4090-8d51-aabae3a9ac95" providerId="ADAL" clId="{F9FC8750-2D27-4E3E-85B1-C0377E7F648E}" dt="2025-11-03T19:09:36.948" v="159" actId="207"/>
        <pc:sldMkLst>
          <pc:docMk/>
          <pc:sldMk cId="846171395" sldId="257"/>
        </pc:sldMkLst>
        <pc:spChg chg="mod">
          <ac:chgData name="Price, Alicia" userId="04ded0e5-d5fb-4090-8d51-aabae3a9ac95" providerId="ADAL" clId="{F9FC8750-2D27-4E3E-85B1-C0377E7F648E}" dt="2025-10-27T21:01:25.835" v="85" actId="20577"/>
          <ac:spMkLst>
            <pc:docMk/>
            <pc:sldMk cId="846171395" sldId="257"/>
            <ac:spMk id="2" creationId="{301D2356-A801-F10B-6984-E2D767B52E27}"/>
          </ac:spMkLst>
        </pc:spChg>
        <pc:spChg chg="mod">
          <ac:chgData name="Price, Alicia" userId="04ded0e5-d5fb-4090-8d51-aabae3a9ac95" providerId="ADAL" clId="{F9FC8750-2D27-4E3E-85B1-C0377E7F648E}" dt="2025-11-03T19:09:36.948" v="159" actId="207"/>
          <ac:spMkLst>
            <pc:docMk/>
            <pc:sldMk cId="846171395" sldId="257"/>
            <ac:spMk id="3" creationId="{196F591F-988E-0A43-9220-F670A59FEEC5}"/>
          </ac:spMkLst>
        </pc:spChg>
      </pc:sldChg>
      <pc:sldChg chg="addSp delSp modSp mod setBg">
        <pc:chgData name="Price, Alicia" userId="04ded0e5-d5fb-4090-8d51-aabae3a9ac95" providerId="ADAL" clId="{F9FC8750-2D27-4E3E-85B1-C0377E7F648E}" dt="2025-11-03T20:19:06.370" v="792" actId="478"/>
        <pc:sldMkLst>
          <pc:docMk/>
          <pc:sldMk cId="1997199660" sldId="258"/>
        </pc:sldMkLst>
        <pc:spChg chg="mod">
          <ac:chgData name="Price, Alicia" userId="04ded0e5-d5fb-4090-8d51-aabae3a9ac95" providerId="ADAL" clId="{F9FC8750-2D27-4E3E-85B1-C0377E7F648E}" dt="2025-11-03T19:09:42.148" v="160" actId="207"/>
          <ac:spMkLst>
            <pc:docMk/>
            <pc:sldMk cId="1997199660" sldId="258"/>
            <ac:spMk id="3" creationId="{7958DF17-5AFE-D3B9-2CDA-AC0B24A5371A}"/>
          </ac:spMkLst>
        </pc:spChg>
        <pc:spChg chg="add mod">
          <ac:chgData name="Price, Alicia" userId="04ded0e5-d5fb-4090-8d51-aabae3a9ac95" providerId="ADAL" clId="{F9FC8750-2D27-4E3E-85B1-C0377E7F648E}" dt="2025-11-03T17:14:27.785" v="125" actId="207"/>
          <ac:spMkLst>
            <pc:docMk/>
            <pc:sldMk cId="1997199660" sldId="258"/>
            <ac:spMk id="7" creationId="{3496B1E3-C704-7390-7D13-FA5DF3238E24}"/>
          </ac:spMkLst>
        </pc:spChg>
        <pc:picChg chg="add del mod">
          <ac:chgData name="Price, Alicia" userId="04ded0e5-d5fb-4090-8d51-aabae3a9ac95" providerId="ADAL" clId="{F9FC8750-2D27-4E3E-85B1-C0377E7F648E}" dt="2025-11-03T20:19:03.914" v="790" actId="1076"/>
          <ac:picMkLst>
            <pc:docMk/>
            <pc:sldMk cId="1997199660" sldId="258"/>
            <ac:picMk id="4" creationId="{A0FF23D1-DF34-6085-582F-6098C203CE3F}"/>
          </ac:picMkLst>
        </pc:picChg>
        <pc:picChg chg="add del mod ord">
          <ac:chgData name="Price, Alicia" userId="04ded0e5-d5fb-4090-8d51-aabae3a9ac95" providerId="ADAL" clId="{F9FC8750-2D27-4E3E-85B1-C0377E7F648E}" dt="2025-11-03T20:19:06.370" v="792" actId="478"/>
          <ac:picMkLst>
            <pc:docMk/>
            <pc:sldMk cId="1997199660" sldId="258"/>
            <ac:picMk id="9" creationId="{DD5F1A2C-1042-96F9-8C91-52E94DA5D215}"/>
          </ac:picMkLst>
        </pc:picChg>
      </pc:sldChg>
      <pc:sldChg chg="modSp mod setBg">
        <pc:chgData name="Price, Alicia" userId="04ded0e5-d5fb-4090-8d51-aabae3a9ac95" providerId="ADAL" clId="{F9FC8750-2D27-4E3E-85B1-C0377E7F648E}" dt="2025-11-03T19:09:46.648" v="161" actId="207"/>
        <pc:sldMkLst>
          <pc:docMk/>
          <pc:sldMk cId="2084672755" sldId="259"/>
        </pc:sldMkLst>
        <pc:spChg chg="mod">
          <ac:chgData name="Price, Alicia" userId="04ded0e5-d5fb-4090-8d51-aabae3a9ac95" providerId="ADAL" clId="{F9FC8750-2D27-4E3E-85B1-C0377E7F648E}" dt="2025-11-03T19:09:46.648" v="161" actId="207"/>
          <ac:spMkLst>
            <pc:docMk/>
            <pc:sldMk cId="2084672755" sldId="259"/>
            <ac:spMk id="3" creationId="{323A757F-12AA-4334-A214-D222834E7225}"/>
          </ac:spMkLst>
        </pc:spChg>
      </pc:sldChg>
      <pc:sldChg chg="setBg">
        <pc:chgData name="Price, Alicia" userId="04ded0e5-d5fb-4090-8d51-aabae3a9ac95" providerId="ADAL" clId="{F9FC8750-2D27-4E3E-85B1-C0377E7F648E}" dt="2025-10-31T20:41:40.738" v="88"/>
        <pc:sldMkLst>
          <pc:docMk/>
          <pc:sldMk cId="881997122" sldId="260"/>
        </pc:sldMkLst>
      </pc:sldChg>
      <pc:sldChg chg="modSp add mod ord setBg">
        <pc:chgData name="Price, Alicia" userId="04ded0e5-d5fb-4090-8d51-aabae3a9ac95" providerId="ADAL" clId="{F9FC8750-2D27-4E3E-85B1-C0377E7F648E}" dt="2025-11-03T20:25:55.042" v="1024" actId="1076"/>
        <pc:sldMkLst>
          <pc:docMk/>
          <pc:sldMk cId="387010016" sldId="261"/>
        </pc:sldMkLst>
        <pc:spChg chg="mod">
          <ac:chgData name="Price, Alicia" userId="04ded0e5-d5fb-4090-8d51-aabae3a9ac95" providerId="ADAL" clId="{F9FC8750-2D27-4E3E-85B1-C0377E7F648E}" dt="2025-11-03T20:25:55.042" v="1024" actId="1076"/>
          <ac:spMkLst>
            <pc:docMk/>
            <pc:sldMk cId="387010016" sldId="261"/>
            <ac:spMk id="2" creationId="{BF4888DB-A9CC-137F-CF07-B0410363F947}"/>
          </ac:spMkLst>
        </pc:spChg>
      </pc:sldChg>
      <pc:sldChg chg="addSp modSp mod">
        <pc:chgData name="Price, Alicia" userId="04ded0e5-d5fb-4090-8d51-aabae3a9ac95" providerId="ADAL" clId="{F9FC8750-2D27-4E3E-85B1-C0377E7F648E}" dt="2025-11-03T19:02:57.525" v="136" actId="1076"/>
        <pc:sldMkLst>
          <pc:docMk/>
          <pc:sldMk cId="421229623" sldId="265"/>
        </pc:sldMkLst>
        <pc:spChg chg="mod">
          <ac:chgData name="Price, Alicia" userId="04ded0e5-d5fb-4090-8d51-aabae3a9ac95" providerId="ADAL" clId="{F9FC8750-2D27-4E3E-85B1-C0377E7F648E}" dt="2025-11-03T19:02:54.964" v="135" actId="1076"/>
          <ac:spMkLst>
            <pc:docMk/>
            <pc:sldMk cId="421229623" sldId="265"/>
            <ac:spMk id="2" creationId="{37A6BC84-A9EA-3A77-05AA-B9614300CFEE}"/>
          </ac:spMkLst>
        </pc:spChg>
        <pc:picChg chg="add mod">
          <ac:chgData name="Price, Alicia" userId="04ded0e5-d5fb-4090-8d51-aabae3a9ac95" providerId="ADAL" clId="{F9FC8750-2D27-4E3E-85B1-C0377E7F648E}" dt="2025-11-03T19:02:57.525" v="136" actId="1076"/>
          <ac:picMkLst>
            <pc:docMk/>
            <pc:sldMk cId="421229623" sldId="265"/>
            <ac:picMk id="1026" creationId="{884F54B5-5473-A499-7547-4548F5346ECB}"/>
          </ac:picMkLst>
        </pc:picChg>
      </pc:sldChg>
      <pc:sldChg chg="modSp add mod ord">
        <pc:chgData name="Price, Alicia" userId="04ded0e5-d5fb-4090-8d51-aabae3a9ac95" providerId="ADAL" clId="{F9FC8750-2D27-4E3E-85B1-C0377E7F648E}" dt="2025-11-03T19:15:54.571" v="625" actId="33524"/>
        <pc:sldMkLst>
          <pc:docMk/>
          <pc:sldMk cId="3913758156" sldId="267"/>
        </pc:sldMkLst>
        <pc:spChg chg="mod">
          <ac:chgData name="Price, Alicia" userId="04ded0e5-d5fb-4090-8d51-aabae3a9ac95" providerId="ADAL" clId="{F9FC8750-2D27-4E3E-85B1-C0377E7F648E}" dt="2025-11-03T19:05:17.079" v="158" actId="20577"/>
          <ac:spMkLst>
            <pc:docMk/>
            <pc:sldMk cId="3913758156" sldId="267"/>
            <ac:spMk id="2" creationId="{69E9BBB8-09E1-A98D-962A-12DFC0A8D4F2}"/>
          </ac:spMkLst>
        </pc:spChg>
        <pc:spChg chg="mod">
          <ac:chgData name="Price, Alicia" userId="04ded0e5-d5fb-4090-8d51-aabae3a9ac95" providerId="ADAL" clId="{F9FC8750-2D27-4E3E-85B1-C0377E7F648E}" dt="2025-11-03T19:15:54.571" v="625" actId="33524"/>
          <ac:spMkLst>
            <pc:docMk/>
            <pc:sldMk cId="3913758156" sldId="267"/>
            <ac:spMk id="3" creationId="{99BED3D4-D3CA-7FCE-F18A-B46442094B65}"/>
          </ac:spMkLst>
        </pc:spChg>
      </pc:sldChg>
      <pc:sldChg chg="addSp delSp modSp add mod">
        <pc:chgData name="Price, Alicia" userId="04ded0e5-d5fb-4090-8d51-aabae3a9ac95" providerId="ADAL" clId="{F9FC8750-2D27-4E3E-85B1-C0377E7F648E}" dt="2025-11-03T20:22:30.143" v="893" actId="14100"/>
        <pc:sldMkLst>
          <pc:docMk/>
          <pc:sldMk cId="1169906158" sldId="268"/>
        </pc:sldMkLst>
        <pc:spChg chg="mod">
          <ac:chgData name="Price, Alicia" userId="04ded0e5-d5fb-4090-8d51-aabae3a9ac95" providerId="ADAL" clId="{F9FC8750-2D27-4E3E-85B1-C0377E7F648E}" dt="2025-11-03T19:17:03.632" v="662" actId="20577"/>
          <ac:spMkLst>
            <pc:docMk/>
            <pc:sldMk cId="1169906158" sldId="268"/>
            <ac:spMk id="2" creationId="{1C9E030E-3C48-3AB9-09F8-F3912569A962}"/>
          </ac:spMkLst>
        </pc:spChg>
        <pc:spChg chg="add del mod">
          <ac:chgData name="Price, Alicia" userId="04ded0e5-d5fb-4090-8d51-aabae3a9ac95" providerId="ADAL" clId="{F9FC8750-2D27-4E3E-85B1-C0377E7F648E}" dt="2025-11-03T19:19:58.968" v="766" actId="478"/>
          <ac:spMkLst>
            <pc:docMk/>
            <pc:sldMk cId="1169906158" sldId="268"/>
            <ac:spMk id="3" creationId="{DA33032F-A987-5323-54A9-8F63DC956755}"/>
          </ac:spMkLst>
        </pc:spChg>
        <pc:spChg chg="add del mod">
          <ac:chgData name="Price, Alicia" userId="04ded0e5-d5fb-4090-8d51-aabae3a9ac95" providerId="ADAL" clId="{F9FC8750-2D27-4E3E-85B1-C0377E7F648E}" dt="2025-11-03T19:19:58.968" v="766" actId="478"/>
          <ac:spMkLst>
            <pc:docMk/>
            <pc:sldMk cId="1169906158" sldId="268"/>
            <ac:spMk id="4" creationId="{8418BB08-690F-6E2C-7834-07AD5A617D4A}"/>
          </ac:spMkLst>
        </pc:spChg>
        <pc:spChg chg="add mod">
          <ac:chgData name="Price, Alicia" userId="04ded0e5-d5fb-4090-8d51-aabae3a9ac95" providerId="ADAL" clId="{F9FC8750-2D27-4E3E-85B1-C0377E7F648E}" dt="2025-11-03T19:19:57.737" v="765" actId="478"/>
          <ac:spMkLst>
            <pc:docMk/>
            <pc:sldMk cId="1169906158" sldId="268"/>
            <ac:spMk id="5" creationId="{CB3158B6-F0D6-D41D-47B3-0B441E8D3BD6}"/>
          </ac:spMkLst>
        </pc:spChg>
        <pc:spChg chg="add del mod">
          <ac:chgData name="Price, Alicia" userId="04ded0e5-d5fb-4090-8d51-aabae3a9ac95" providerId="ADAL" clId="{F9FC8750-2D27-4E3E-85B1-C0377E7F648E}" dt="2025-11-03T20:22:19.333" v="888" actId="478"/>
          <ac:spMkLst>
            <pc:docMk/>
            <pc:sldMk cId="1169906158" sldId="268"/>
            <ac:spMk id="8" creationId="{C3438F9F-3722-B866-FFD5-8471BA9F7985}"/>
          </ac:spMkLst>
        </pc:spChg>
        <pc:spChg chg="add mod">
          <ac:chgData name="Price, Alicia" userId="04ded0e5-d5fb-4090-8d51-aabae3a9ac95" providerId="ADAL" clId="{F9FC8750-2D27-4E3E-85B1-C0377E7F648E}" dt="2025-11-03T20:22:30.143" v="893" actId="14100"/>
          <ac:spMkLst>
            <pc:docMk/>
            <pc:sldMk cId="1169906158" sldId="268"/>
            <ac:spMk id="9" creationId="{DCD30328-F9F3-AF6F-B39F-C37F17A85F82}"/>
          </ac:spMkLst>
        </pc:spChg>
        <pc:picChg chg="add mod">
          <ac:chgData name="Price, Alicia" userId="04ded0e5-d5fb-4090-8d51-aabae3a9ac95" providerId="ADAL" clId="{F9FC8750-2D27-4E3E-85B1-C0377E7F648E}" dt="2025-11-03T19:21:29.890" v="781" actId="1076"/>
          <ac:picMkLst>
            <pc:docMk/>
            <pc:sldMk cId="1169906158" sldId="268"/>
            <ac:picMk id="7" creationId="{7217CC32-736C-5310-9D6E-0F919A4108D3}"/>
          </ac:picMkLst>
        </pc:picChg>
      </pc:sldChg>
      <pc:sldChg chg="addSp delSp modSp add mod">
        <pc:chgData name="Price, Alicia" userId="04ded0e5-d5fb-4090-8d51-aabae3a9ac95" providerId="ADAL" clId="{F9FC8750-2D27-4E3E-85B1-C0377E7F648E}" dt="2025-11-03T20:23:39.604" v="974" actId="403"/>
        <pc:sldMkLst>
          <pc:docMk/>
          <pc:sldMk cId="2126452902" sldId="269"/>
        </pc:sldMkLst>
        <pc:spChg chg="mod">
          <ac:chgData name="Price, Alicia" userId="04ded0e5-d5fb-4090-8d51-aabae3a9ac95" providerId="ADAL" clId="{F9FC8750-2D27-4E3E-85B1-C0377E7F648E}" dt="2025-11-03T20:23:39.604" v="974" actId="403"/>
          <ac:spMkLst>
            <pc:docMk/>
            <pc:sldMk cId="2126452902" sldId="269"/>
            <ac:spMk id="3" creationId="{F57000D3-0B22-94DE-5697-C590BE44566B}"/>
          </ac:spMkLst>
        </pc:spChg>
        <pc:spChg chg="add del mod">
          <ac:chgData name="Price, Alicia" userId="04ded0e5-d5fb-4090-8d51-aabae3a9ac95" providerId="ADAL" clId="{F9FC8750-2D27-4E3E-85B1-C0377E7F648E}" dt="2025-11-03T20:20:48.718" v="867" actId="478"/>
          <ac:spMkLst>
            <pc:docMk/>
            <pc:sldMk cId="2126452902" sldId="269"/>
            <ac:spMk id="5" creationId="{0DE3CDDF-73BE-0D96-0DE3-73DECCC78C46}"/>
          </ac:spMkLst>
        </pc:spChg>
        <pc:spChg chg="add mod">
          <ac:chgData name="Price, Alicia" userId="04ded0e5-d5fb-4090-8d51-aabae3a9ac95" providerId="ADAL" clId="{F9FC8750-2D27-4E3E-85B1-C0377E7F648E}" dt="2025-11-03T20:21:51.370" v="882" actId="208"/>
          <ac:spMkLst>
            <pc:docMk/>
            <pc:sldMk cId="2126452902" sldId="269"/>
            <ac:spMk id="8" creationId="{89BEB77D-0EC2-38AE-EBF9-7163E968792E}"/>
          </ac:spMkLst>
        </pc:spChg>
        <pc:picChg chg="add mod">
          <ac:chgData name="Price, Alicia" userId="04ded0e5-d5fb-4090-8d51-aabae3a9ac95" providerId="ADAL" clId="{F9FC8750-2D27-4E3E-85B1-C0377E7F648E}" dt="2025-11-03T20:21:03.296" v="871" actId="1076"/>
          <ac:picMkLst>
            <pc:docMk/>
            <pc:sldMk cId="2126452902" sldId="269"/>
            <ac:picMk id="7" creationId="{407B2B99-2AC7-3686-9B76-B33615C834D6}"/>
          </ac:picMkLst>
        </pc:picChg>
      </pc:sldChg>
      <pc:sldChg chg="modSp add mod ord">
        <pc:chgData name="Price, Alicia" userId="04ded0e5-d5fb-4090-8d51-aabae3a9ac95" providerId="ADAL" clId="{F9FC8750-2D27-4E3E-85B1-C0377E7F648E}" dt="2025-11-04T00:16:35.420" v="1412" actId="27636"/>
        <pc:sldMkLst>
          <pc:docMk/>
          <pc:sldMk cId="4134528093" sldId="270"/>
        </pc:sldMkLst>
        <pc:spChg chg="mod">
          <ac:chgData name="Price, Alicia" userId="04ded0e5-d5fb-4090-8d51-aabae3a9ac95" providerId="ADAL" clId="{F9FC8750-2D27-4E3E-85B1-C0377E7F648E}" dt="2025-11-03T20:25:36.155" v="1006" actId="20577"/>
          <ac:spMkLst>
            <pc:docMk/>
            <pc:sldMk cId="4134528093" sldId="270"/>
            <ac:spMk id="2" creationId="{44AB0FB6-C217-C8AE-BBE5-5BA46B3A5B71}"/>
          </ac:spMkLst>
        </pc:spChg>
        <pc:spChg chg="mod">
          <ac:chgData name="Price, Alicia" userId="04ded0e5-d5fb-4090-8d51-aabae3a9ac95" providerId="ADAL" clId="{F9FC8750-2D27-4E3E-85B1-C0377E7F648E}" dt="2025-11-04T00:16:35.420" v="1412" actId="27636"/>
          <ac:spMkLst>
            <pc:docMk/>
            <pc:sldMk cId="4134528093" sldId="270"/>
            <ac:spMk id="3" creationId="{6091F2AA-5943-A8D2-83CC-9BB15B543929}"/>
          </ac:spMkLst>
        </pc:spChg>
      </pc:sldChg>
      <pc:sldChg chg="addSp modSp add mod">
        <pc:chgData name="Price, Alicia" userId="04ded0e5-d5fb-4090-8d51-aabae3a9ac95" providerId="ADAL" clId="{F9FC8750-2D27-4E3E-85B1-C0377E7F648E}" dt="2025-11-04T00:25:02.983" v="1450" actId="1582"/>
        <pc:sldMkLst>
          <pc:docMk/>
          <pc:sldMk cId="816400251" sldId="271"/>
        </pc:sldMkLst>
        <pc:spChg chg="mod">
          <ac:chgData name="Price, Alicia" userId="04ded0e5-d5fb-4090-8d51-aabae3a9ac95" providerId="ADAL" clId="{F9FC8750-2D27-4E3E-85B1-C0377E7F648E}" dt="2025-11-04T00:22:20.635" v="1432" actId="20577"/>
          <ac:spMkLst>
            <pc:docMk/>
            <pc:sldMk cId="816400251" sldId="271"/>
            <ac:spMk id="2" creationId="{06DDBAE5-D2E4-070D-990B-C28ABAB2F8B6}"/>
          </ac:spMkLst>
        </pc:spChg>
        <pc:spChg chg="add mod">
          <ac:chgData name="Price, Alicia" userId="04ded0e5-d5fb-4090-8d51-aabae3a9ac95" providerId="ADAL" clId="{F9FC8750-2D27-4E3E-85B1-C0377E7F648E}" dt="2025-11-04T00:23:05.835" v="1440" actId="1582"/>
          <ac:spMkLst>
            <pc:docMk/>
            <pc:sldMk cId="816400251" sldId="271"/>
            <ac:spMk id="6" creationId="{4B4315D0-2C53-B3DB-BB5C-B7B49B52DCDB}"/>
          </ac:spMkLst>
        </pc:spChg>
        <pc:spChg chg="add mod">
          <ac:chgData name="Price, Alicia" userId="04ded0e5-d5fb-4090-8d51-aabae3a9ac95" providerId="ADAL" clId="{F9FC8750-2D27-4E3E-85B1-C0377E7F648E}" dt="2025-11-04T00:25:02.983" v="1450" actId="1582"/>
          <ac:spMkLst>
            <pc:docMk/>
            <pc:sldMk cId="816400251" sldId="271"/>
            <ac:spMk id="9" creationId="{76FFF938-97DC-995E-0DE2-7E0519A327BF}"/>
          </ac:spMkLst>
        </pc:spChg>
        <pc:picChg chg="add mod">
          <ac:chgData name="Price, Alicia" userId="04ded0e5-d5fb-4090-8d51-aabae3a9ac95" providerId="ADAL" clId="{F9FC8750-2D27-4E3E-85B1-C0377E7F648E}" dt="2025-11-04T00:22:35.540" v="1434" actId="1076"/>
          <ac:picMkLst>
            <pc:docMk/>
            <pc:sldMk cId="816400251" sldId="271"/>
            <ac:picMk id="5" creationId="{C44B6914-6907-014A-250B-377E1546DF82}"/>
          </ac:picMkLst>
        </pc:picChg>
        <pc:picChg chg="add mod">
          <ac:chgData name="Price, Alicia" userId="04ded0e5-d5fb-4090-8d51-aabae3a9ac95" providerId="ADAL" clId="{F9FC8750-2D27-4E3E-85B1-C0377E7F648E}" dt="2025-11-04T00:24:47.971" v="1446" actId="1076"/>
          <ac:picMkLst>
            <pc:docMk/>
            <pc:sldMk cId="816400251" sldId="271"/>
            <ac:picMk id="8" creationId="{20536327-5E36-6A75-218C-D091AF13F1D5}"/>
          </ac:picMkLst>
        </pc:picChg>
      </pc:sldChg>
      <pc:sldChg chg="add del">
        <pc:chgData name="Price, Alicia" userId="04ded0e5-d5fb-4090-8d51-aabae3a9ac95" providerId="ADAL" clId="{F9FC8750-2D27-4E3E-85B1-C0377E7F648E}" dt="2025-11-03T23:33:00.455" v="1029" actId="47"/>
        <pc:sldMkLst>
          <pc:docMk/>
          <pc:sldMk cId="2308415079" sldId="272"/>
        </pc:sldMkLst>
      </pc:sldChg>
      <pc:sldChg chg="modSp add mod ord">
        <pc:chgData name="Price, Alicia" userId="04ded0e5-d5fb-4090-8d51-aabae3a9ac95" providerId="ADAL" clId="{F9FC8750-2D27-4E3E-85B1-C0377E7F648E}" dt="2025-11-03T23:35:28.200" v="1384" actId="20577"/>
        <pc:sldMkLst>
          <pc:docMk/>
          <pc:sldMk cId="1549518728" sldId="273"/>
        </pc:sldMkLst>
        <pc:spChg chg="mod">
          <ac:chgData name="Price, Alicia" userId="04ded0e5-d5fb-4090-8d51-aabae3a9ac95" providerId="ADAL" clId="{F9FC8750-2D27-4E3E-85B1-C0377E7F648E}" dt="2025-11-03T23:33:15.475" v="1089" actId="20577"/>
          <ac:spMkLst>
            <pc:docMk/>
            <pc:sldMk cId="1549518728" sldId="273"/>
            <ac:spMk id="2" creationId="{C00F1063-6137-F336-B4AF-328F8E77F1EB}"/>
          </ac:spMkLst>
        </pc:spChg>
        <pc:spChg chg="mod">
          <ac:chgData name="Price, Alicia" userId="04ded0e5-d5fb-4090-8d51-aabae3a9ac95" providerId="ADAL" clId="{F9FC8750-2D27-4E3E-85B1-C0377E7F648E}" dt="2025-11-03T23:35:28.200" v="1384" actId="20577"/>
          <ac:spMkLst>
            <pc:docMk/>
            <pc:sldMk cId="1549518728" sldId="273"/>
            <ac:spMk id="3" creationId="{68EF68DF-2A2A-8715-C109-2405A18812DC}"/>
          </ac:spMkLst>
        </pc:spChg>
      </pc:sldChg>
      <pc:sldMasterChg chg="setBg modSldLayout">
        <pc:chgData name="Price, Alicia" userId="04ded0e5-d5fb-4090-8d51-aabae3a9ac95" providerId="ADAL" clId="{F9FC8750-2D27-4E3E-85B1-C0377E7F648E}" dt="2025-10-31T20:41:40.738" v="88"/>
        <pc:sldMasterMkLst>
          <pc:docMk/>
          <pc:sldMasterMk cId="1790995092" sldId="2147483648"/>
        </pc:sldMasterMkLst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2944342667" sldId="2147483649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4147194153" sldId="2147483650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1552480836" sldId="2147483651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280955071" sldId="2147483652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259643615" sldId="2147483653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742742884" sldId="2147483654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1027464624" sldId="2147483655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1264409954" sldId="2147483656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2183237304" sldId="2147483657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4037466870" sldId="2147483658"/>
          </pc:sldLayoutMkLst>
        </pc:sldLayoutChg>
        <pc:sldLayoutChg chg="setBg">
          <pc:chgData name="Price, Alicia" userId="04ded0e5-d5fb-4090-8d51-aabae3a9ac95" providerId="ADAL" clId="{F9FC8750-2D27-4E3E-85B1-C0377E7F648E}" dt="2025-10-31T20:41:40.738" v="88"/>
          <pc:sldLayoutMkLst>
            <pc:docMk/>
            <pc:sldMasterMk cId="1790995092" sldId="2147483648"/>
            <pc:sldLayoutMk cId="963112251" sldId="214748365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FC0CD-769D-B27F-A8E1-4AD06AB870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649C3E-6B1D-4D15-5EEC-3E3307DC4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8D9DB-EE54-27AB-E15D-B02DD2A4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8FCB1-5863-8ECC-6C8E-65668EEA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1F3B1-3C76-5E5F-92E4-2E7E8F50B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42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7A48F-EDDB-FB4D-5E8A-64BDD11A3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34A55-E09B-98D2-E012-FDED28CB25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1A9508-88CD-92EB-1232-699B01C96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14A02-DA68-0AC0-AC17-085E2DFC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8187F7-A085-7835-331C-6BA83C85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194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40D91-C1F2-5683-08C3-D73878F78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156CF-5593-2E2A-D633-745ECA1BE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3949D-6B78-FD87-EA33-287653B49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D6933-78B3-2D27-4A9C-BF514DDC9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92571-F13D-84F7-33A4-7A7783EAA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480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4387E-7FE4-5871-155D-0C9529542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C95E24-C101-DE79-3063-1CE7269F5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60B07-5EDD-A4CB-8A06-223997F8D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DA6E8-81DD-6659-742A-85FA320CE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D57A8-95E8-6127-46A4-6528C2D29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844B98-1E46-93C3-7ECB-2568416D6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5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A8D38-C1A9-C6F7-D08B-B78DBD4E5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587CB3-ADFF-FE56-CA04-A59AE8494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487AB-2D0B-9A1C-350A-BF3D23210C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67E62E-081C-285E-D821-B6ABB6B644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68CD0-52C0-8B1E-8BB8-720BEEC64E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61DC9B-88E6-9C30-04E5-6338A211D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5111E6-3C7E-EF06-5793-C5CA9F4F7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6429DB-AC98-5C94-3A5F-7752E6D9E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3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AF1ED-5D4D-F9F4-7C32-B1DE00634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C22FE9-03DD-28C3-4512-245773A9B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CFBEA6-593F-C6C1-3D42-162E1D587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3F662-3B16-3A36-D099-929D51125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742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9E524-940F-80C6-C4C3-BF8E5A5BD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372FCF-592F-DEB6-7CAF-51FE0388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7E6228-F923-5847-6D5C-AA6A7095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464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1BD0DF-D22E-36B2-F906-11D1C62DA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A0B011-B06D-796D-6240-ACB97207D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949B4B-CC27-3A3B-1143-9173AA4E8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4096EE-6CF4-C885-6248-58F878AE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A418F8-63D5-7460-AA69-1FBA04BF1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A3EA1-DD97-2A3D-1014-31EECCCA1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73FF-24CF-4146-E1D9-E3DCCF018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87183C-048A-CCC6-8E2F-B52543ED64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6DFF7-7DEC-7A15-EF95-F5B53C4071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ACEE3-713C-3E78-7062-366F265BF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D76953-E4F2-F6AC-6EE9-2AFB63B29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B62ABA-B77C-2AD8-4B00-B41DB33DF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37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ED2F5-EE62-A10D-82FD-A6690A5888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A9A368-CE15-6BB5-F6C7-A10FD1137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22240-D6BE-6D30-7D94-6339F1448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EFE68-5FDD-7FB5-7BBD-706FAB055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5169C-4DEC-1319-1955-032F86AA5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66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119988-1923-068F-10F6-549226215B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02D1DA-4B38-6A50-2192-60546DD20D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609FD-7525-77D7-05EF-62EAE9371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69CB5-C706-BCC5-2C09-30592C5F7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07FA7-E7F3-247C-B6C8-A1E5CA536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12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C76408-9969-074E-3222-0288BB03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AA8F55-7752-9734-FD26-B54BBCC21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D0B6C-F3D9-41FD-7D0F-536B4735E2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A8A37-2FB6-4BBE-808D-9F0B881E52F5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570C4-EE01-A8E1-70D2-F667B5BB47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937CD-ECB9-6C32-1629-10A58C19A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DD5500B-B87E-4B41-8FA2-BCE2657F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995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skyward-mobile-access/id502635374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play.google.com/store/apps/details?id=com.skyward.mobileaccess&amp;hl=en_ZA&amp;gl=K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8AD8-D657-1C37-AB4E-8A987F4D9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62" y="2235200"/>
            <a:ext cx="8041064" cy="2387600"/>
          </a:xfrm>
        </p:spPr>
        <p:txBody>
          <a:bodyPr anchor="ctr">
            <a:normAutofit fontScale="90000"/>
          </a:bodyPr>
          <a:lstStyle/>
          <a:p>
            <a:r>
              <a:rPr lang="en-US" b="1">
                <a:solidFill>
                  <a:srgbClr val="F1A01A"/>
                </a:solidFill>
                <a:latin typeface="+mn-lt"/>
              </a:rPr>
              <a:t>FPS FAMILY ACADEMY:</a:t>
            </a:r>
            <a:br>
              <a:rPr lang="en-US" b="1">
                <a:solidFill>
                  <a:schemeClr val="bg1"/>
                </a:solidFill>
                <a:latin typeface="+mn-lt"/>
              </a:rPr>
            </a:br>
            <a:r>
              <a:rPr lang="en-US" sz="8900" b="1">
                <a:solidFill>
                  <a:schemeClr val="bg1"/>
                </a:solidFill>
                <a:latin typeface="+mn-lt"/>
              </a:rPr>
              <a:t>FAMILY ACCESS</a:t>
            </a:r>
            <a:endParaRPr lang="en-US" b="1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1581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D2356-A801-F10B-6984-E2D767B52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FAMILY ACCESS IN QMLATIV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6F591F-988E-0A43-9220-F670A59FE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9146060" cy="4361635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b="1">
                <a:solidFill>
                  <a:schemeClr val="bg1"/>
                </a:solidFill>
              </a:rPr>
              <a:t>Family Access via </a:t>
            </a:r>
            <a:r>
              <a:rPr lang="en-US" b="1" err="1">
                <a:solidFill>
                  <a:schemeClr val="bg1"/>
                </a:solidFill>
              </a:rPr>
              <a:t>Skyward's</a:t>
            </a:r>
            <a:r>
              <a:rPr lang="en-US" b="1">
                <a:solidFill>
                  <a:schemeClr val="bg1"/>
                </a:solidFill>
              </a:rPr>
              <a:t> </a:t>
            </a:r>
            <a:r>
              <a:rPr lang="en-US" b="1" i="1" err="1">
                <a:solidFill>
                  <a:schemeClr val="bg1"/>
                </a:solidFill>
              </a:rPr>
              <a:t>Qmlativ</a:t>
            </a:r>
            <a:r>
              <a:rPr lang="en-US" b="1" i="1">
                <a:solidFill>
                  <a:schemeClr val="bg1"/>
                </a:solidFill>
              </a:rPr>
              <a:t> </a:t>
            </a:r>
            <a:r>
              <a:rPr lang="en-US" b="1">
                <a:solidFill>
                  <a:schemeClr val="bg1"/>
                </a:solidFill>
              </a:rPr>
              <a:t>provides essential information about your student(s)</a:t>
            </a:r>
            <a:endParaRPr lang="en-US">
              <a:solidFill>
                <a:schemeClr val="bg1"/>
              </a:solidFill>
            </a:endParaRPr>
          </a:p>
          <a:p>
            <a:endParaRPr lang="en-US" sz="1200" b="1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240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As a parent or a guardian you can:</a:t>
            </a:r>
            <a:br>
              <a:rPr lang="en-US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View and update student contact information, including emergency contacts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Check your student's schedule and attendance</a:t>
            </a:r>
            <a:br>
              <a:rPr lang="en-US" sz="20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2000">
              <a:solidFill>
                <a:schemeClr val="bg1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Review assignments, grades, report cards, and academic progress</a:t>
            </a:r>
            <a:br>
              <a:rPr lang="en-US" sz="20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20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And more...</a:t>
            </a:r>
            <a:endParaRPr lang="en-US" sz="2000">
              <a:solidFill>
                <a:schemeClr val="bg1"/>
              </a:solidFill>
            </a:endParaRPr>
          </a:p>
          <a:p>
            <a:pPr marL="457200" lvl="1" indent="0">
              <a:buNone/>
            </a:pPr>
            <a:br>
              <a:rPr lang="en-US"/>
            </a:b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171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E420C-02D1-B509-3306-7BCDAF907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E8BC7-F190-A7B2-6CE9-C33D7D124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957" y="117990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How to Login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8DF17-5AFE-D3B9-2CDA-AC0B24A53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957" y="1228381"/>
            <a:ext cx="7863680" cy="52060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Upon student enrollment Parents &amp; Guardian are sent an email notice with username, password, and instructions for logging into Family Access.</a:t>
            </a:r>
          </a:p>
          <a:p>
            <a:pPr marL="0" indent="0">
              <a:buNone/>
            </a:pP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If you did not receive this notice or are uncertain which email the school has on record, please contact your student’s school office.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From the district website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top main menu options, select 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"Families".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From the</a:t>
            </a:r>
            <a:r>
              <a:rPr lang="en-US" sz="12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drop down select 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"Family Access". </a:t>
            </a:r>
            <a:b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</a:br>
            <a:endParaRPr lang="en-US">
              <a:solidFill>
                <a:schemeClr val="bg2"/>
              </a:solidFill>
              <a:latin typeface="Aptos" panose="02110004020202020204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1900">
                <a:latin typeface="Open Sans"/>
                <a:ea typeface="Open Sans"/>
                <a:cs typeface="Open Sans"/>
              </a:rPr>
              <a:t>    </a:t>
            </a:r>
            <a:b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5" name="Picture 4" descr="A screenshot of a login screen&#10;&#10;AI-generated content may be incorrect.">
            <a:extLst>
              <a:ext uri="{FF2B5EF4-FFF2-40B4-BE49-F238E27FC236}">
                <a16:creationId xmlns:a16="http://schemas.microsoft.com/office/drawing/2014/main" id="{16882A48-20ED-1BB0-865B-17681D18B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128" y="2675847"/>
            <a:ext cx="3506696" cy="3966056"/>
          </a:xfrm>
          <a:prstGeom prst="rect">
            <a:avLst/>
          </a:prstGeom>
        </p:spPr>
      </p:pic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0FF23D1-DF34-6085-582F-6098C203C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445" y="3309466"/>
            <a:ext cx="4208038" cy="293289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44C1BE1-7130-2422-4B45-695B9EE84B82}"/>
              </a:ext>
            </a:extLst>
          </p:cNvPr>
          <p:cNvCxnSpPr/>
          <p:nvPr/>
        </p:nvCxnSpPr>
        <p:spPr>
          <a:xfrm flipV="1">
            <a:off x="7419202" y="4624765"/>
            <a:ext cx="1754828" cy="288610"/>
          </a:xfrm>
          <a:prstGeom prst="straightConnector1">
            <a:avLst/>
          </a:prstGeom>
          <a:ln w="28575">
            <a:solidFill>
              <a:srgbClr val="FFC000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496B1E3-C704-7390-7D13-FA5DF3238E24}"/>
              </a:ext>
            </a:extLst>
          </p:cNvPr>
          <p:cNvSpPr txBox="1"/>
          <p:nvPr/>
        </p:nvSpPr>
        <p:spPr>
          <a:xfrm>
            <a:off x="621957" y="5120640"/>
            <a:ext cx="36556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>
                <a:solidFill>
                  <a:schemeClr val="bg1"/>
                </a:solidFill>
              </a:rPr>
              <a:t>fpschools.org</a:t>
            </a:r>
          </a:p>
        </p:txBody>
      </p:sp>
    </p:spTree>
    <p:extLst>
      <p:ext uri="{BB962C8B-B14F-4D97-AF65-F5344CB8AC3E}">
        <p14:creationId xmlns:p14="http://schemas.microsoft.com/office/powerpoint/2010/main" val="1997199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F68F0-A6DB-D732-DB04-A34AABDCB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CC708-2107-63B6-6997-BA4C61C49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287" y="365125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Forgot Password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A757F-12AA-4334-A214-D222834E7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6287" y="2145886"/>
            <a:ext cx="459091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If you do not remember your Family Access password, from the login page click the "Forgot your Username or Password?" Link.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 An email message containing your  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   login information and instructions    for resetting your password will be    sent. </a:t>
            </a:r>
            <a:br>
              <a:rPr lang="en-US" sz="1900">
                <a:latin typeface="Open Sans"/>
                <a:ea typeface="Open Sans"/>
                <a:cs typeface="Open Sans"/>
              </a:rPr>
            </a:br>
            <a:br>
              <a:rPr lang="en-US" sz="1900"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4" name="Picture 3" descr="A screenshot of a login page&#10;&#10;AI-generated content may be incorrect.">
            <a:extLst>
              <a:ext uri="{FF2B5EF4-FFF2-40B4-BE49-F238E27FC236}">
                <a16:creationId xmlns:a16="http://schemas.microsoft.com/office/drawing/2014/main" id="{56DA0C17-8E68-16A8-2A84-3C6B2D66C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9603" y="1028077"/>
            <a:ext cx="4447485" cy="4801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672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0D56A-38B1-5509-E0A8-4314A3D6D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5298-BDD7-E126-1E60-ED995E631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330" y="690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Student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82C29-B348-3616-1A6B-AC2D7F8A1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983" y="1306581"/>
            <a:ext cx="8262731" cy="54446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The </a:t>
            </a:r>
            <a:r>
              <a:rPr lang="en-US" sz="190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Student Profile</a:t>
            </a: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 tile provides a view of contact information, including emergency contacts.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Annual update forms are available to completed each school year: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Family/Guardian Information Update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Health and Wellness Update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FPS Annual Notice and Information Update</a:t>
            </a:r>
            <a:endParaRPr lang="en-US">
              <a:solidFill>
                <a:schemeClr val="bg1"/>
              </a:solidFill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457200" lvl="1" indent="0">
              <a:buNone/>
            </a:pPr>
            <a:br>
              <a:rPr lang="en-US" sz="15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5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Once forms are submitted, contact your student's school office to update information.</a:t>
            </a:r>
          </a:p>
          <a:p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8B1142-FF3C-52DC-C7CF-D56370EB4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087" y="2109929"/>
            <a:ext cx="8558696" cy="970579"/>
          </a:xfrm>
          <a:prstGeom prst="rect">
            <a:avLst/>
          </a:prstGeom>
        </p:spPr>
      </p:pic>
      <p:pic>
        <p:nvPicPr>
          <p:cNvPr id="8" name="Picture 7" descr="A close-up of a tag&#10;&#10;AI-generated content may be incorrect.">
            <a:extLst>
              <a:ext uri="{FF2B5EF4-FFF2-40B4-BE49-F238E27FC236}">
                <a16:creationId xmlns:a16="http://schemas.microsoft.com/office/drawing/2014/main" id="{F955493A-E2D8-5388-4AB5-911EDFBA0C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684" y="4717360"/>
            <a:ext cx="5019675" cy="12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97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C44E637-4750-A83C-3271-ACDA0841D6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6714" y="2223584"/>
            <a:ext cx="8466438" cy="89871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7F490B2-0519-06F0-7675-D2DE79677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411" y="134555"/>
            <a:ext cx="10515600" cy="1325563"/>
          </a:xfrm>
        </p:spPr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 Academic History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5A05F56-8A3F-E6D5-86A1-6A6A10E13F39}"/>
              </a:ext>
            </a:extLst>
          </p:cNvPr>
          <p:cNvSpPr txBox="1">
            <a:spLocks/>
          </p:cNvSpPr>
          <p:nvPr/>
        </p:nvSpPr>
        <p:spPr>
          <a:xfrm>
            <a:off x="782983" y="1306581"/>
            <a:ext cx="8262731" cy="544464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The </a:t>
            </a:r>
            <a:r>
              <a:rPr lang="en-US" sz="19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Academic History</a:t>
            </a:r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 tile allows parents/guardians to view  student's historical grade records for all previous school years in the district</a:t>
            </a:r>
            <a:r>
              <a:rPr lang="en-US" sz="18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.</a:t>
            </a:r>
            <a:b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</a:br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endParaRPr lang="en-US" sz="19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pPr marL="457200" lvl="1" indent="0">
              <a:buNone/>
            </a:pPr>
            <a:endParaRPr lang="en-US" sz="1500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E870919-DB98-A389-77B1-86A0957E4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476" y="3261539"/>
            <a:ext cx="378142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725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D73C5-5349-567D-A0F9-541E83A48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78BF-6329-5DB7-6D45-88C259A16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56" y="58599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Assignments</a:t>
            </a:r>
            <a:endParaRPr lang="en-US">
              <a:solidFill>
                <a:schemeClr val="bg1"/>
              </a:solidFill>
            </a:endParaRPr>
          </a:p>
          <a:p>
            <a:br>
              <a:rPr lang="en-US" b="1"/>
            </a:b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3EA48-7C52-CBA1-9C2B-E1347E67F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853" y="2488233"/>
            <a:ext cx="8262731" cy="47709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The </a:t>
            </a:r>
            <a:r>
              <a:rPr lang="en-US" sz="19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Assignments</a:t>
            </a:r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 tile allows parents/guardians to view upcoming, past, and missing assignments. Here you can see the grade/score given for assignments, what class the assignment belongs to, due date, and any attachments for the assignment.</a:t>
            </a:r>
            <a:endParaRPr lang="en-US" sz="1900">
              <a:solidFill>
                <a:schemeClr val="bg2"/>
              </a:solidFill>
              <a:latin typeface="Aptos"/>
              <a:ea typeface="Open Sans"/>
              <a:cs typeface="Open Sans"/>
            </a:endParaRPr>
          </a:p>
          <a:p>
            <a:pPr marL="0" indent="0">
              <a:buNone/>
            </a:pPr>
            <a:endParaRPr lang="en-US" sz="4400" b="1">
              <a:solidFill>
                <a:schemeClr val="bg1"/>
              </a:solidFill>
              <a:latin typeface="Aptos Display"/>
              <a:ea typeface="Open Sans"/>
              <a:cs typeface="Open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32D0B2-F585-4BC9-F023-9CEFEB3498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261" y="1125563"/>
            <a:ext cx="8845827" cy="973570"/>
          </a:xfrm>
          <a:prstGeom prst="rect">
            <a:avLst/>
          </a:prstGeom>
        </p:spPr>
      </p:pic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40910972-F572-9DC9-15FE-CCCFFA85F6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46" y="3902627"/>
            <a:ext cx="8467725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93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70C90-0E62-595D-5A12-97FC0B34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A741B-6738-41C0-3686-27F7BD45D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156" y="85103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bg1"/>
                </a:solidFill>
              </a:rPr>
              <a:t>Grading</a:t>
            </a:r>
            <a:endParaRPr lang="en-US">
              <a:solidFill>
                <a:schemeClr val="bg1"/>
              </a:solidFill>
            </a:endParaRPr>
          </a:p>
          <a:p>
            <a:endParaRPr lang="en-US" b="1">
              <a:solidFill>
                <a:schemeClr val="bg1"/>
              </a:solidFill>
            </a:endParaRPr>
          </a:p>
          <a:p>
            <a:br>
              <a:rPr lang="en-US" b="1"/>
            </a:b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30912-D7E1-0896-4F37-0D7E1AB58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66" y="2057537"/>
            <a:ext cx="8605078" cy="3512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The </a:t>
            </a:r>
            <a:r>
              <a:rPr lang="en-US" sz="1900" b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Grading</a:t>
            </a:r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 tile allows parents/guardians to view grades for each class for students in 6</a:t>
            </a:r>
            <a:r>
              <a:rPr lang="en-US" sz="1900" baseline="300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th</a:t>
            </a:r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-12</a:t>
            </a:r>
            <a:r>
              <a:rPr lang="en-US" sz="1900" baseline="300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th</a:t>
            </a:r>
            <a:r>
              <a:rPr lang="en-US" sz="19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 grade. </a:t>
            </a:r>
            <a:endParaRPr lang="en-US" sz="1500">
              <a:solidFill>
                <a:schemeClr val="bg2"/>
              </a:solidFill>
              <a:latin typeface="Aptos" panose="02110004020202020204"/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16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Click the grade shown to view grade details which highlight assignment description, standards, points eared, calculation details and grading scale can be found by following the step below.</a:t>
            </a:r>
          </a:p>
        </p:txBody>
      </p:sp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13E24B8-6990-314A-D797-6A4F742A1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94" y="3924990"/>
            <a:ext cx="4152900" cy="2343150"/>
          </a:xfrm>
          <a:prstGeom prst="rect">
            <a:avLst/>
          </a:prstGeom>
        </p:spPr>
      </p:pic>
      <p:pic>
        <p:nvPicPr>
          <p:cNvPr id="8" name="Picture 7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87B26B-9454-A055-80DF-215B03994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0491" y="3426653"/>
            <a:ext cx="3846582" cy="32404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F24F924-F491-DB5C-BB3D-04794ABF9E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60" y="1070346"/>
            <a:ext cx="8735394" cy="896267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89F058A-D006-BA49-268F-902FA9E3AE8B}"/>
              </a:ext>
            </a:extLst>
          </p:cNvPr>
          <p:cNvCxnSpPr/>
          <p:nvPr/>
        </p:nvCxnSpPr>
        <p:spPr>
          <a:xfrm flipV="1">
            <a:off x="4383223" y="4468688"/>
            <a:ext cx="817116" cy="61579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495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545B3-2DA8-DF88-1084-272CD3EF6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4E701-D57F-E342-766D-5CF0D4DC7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112" y="354081"/>
            <a:ext cx="10515600" cy="905911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</a:rPr>
              <a:t>Skyward App</a:t>
            </a:r>
            <a:endParaRPr lang="en-US" b="1" err="1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8A675-024E-2AD2-C5F0-EF1F7927A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66" y="2057537"/>
            <a:ext cx="8605078" cy="351203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/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  <a:p>
            <a:pPr marL="342900" indent="-342900"/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  <a:p>
            <a:pPr marL="342900" indent="-342900"/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4" name="Picture 3" descr="A blue square with white text&#10;&#10;AI-generated content may be incorrect.">
            <a:extLst>
              <a:ext uri="{FF2B5EF4-FFF2-40B4-BE49-F238E27FC236}">
                <a16:creationId xmlns:a16="http://schemas.microsoft.com/office/drawing/2014/main" id="{CF1F301B-F286-3326-09EF-A19D6B1B0D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9952" y="1276922"/>
            <a:ext cx="1876011" cy="187559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17311D-AFB1-8215-6C76-F8D985F3655A}"/>
              </a:ext>
            </a:extLst>
          </p:cNvPr>
          <p:cNvSpPr txBox="1"/>
          <p:nvPr/>
        </p:nvSpPr>
        <p:spPr>
          <a:xfrm>
            <a:off x="739000" y="3433296"/>
            <a:ext cx="8485806" cy="24622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900">
                <a:solidFill>
                  <a:srgbClr val="E6E8F0"/>
                </a:solidFill>
                <a:latin typeface="Open Sans"/>
                <a:ea typeface="+mn-lt"/>
                <a:cs typeface="+mn-lt"/>
              </a:rPr>
              <a:t>Available for download from the</a:t>
            </a:r>
            <a:r>
              <a:rPr lang="en-US" sz="1900">
                <a:solidFill>
                  <a:schemeClr val="bg2"/>
                </a:solidFill>
                <a:latin typeface="Open Sans"/>
                <a:ea typeface="+mn-lt"/>
                <a:cs typeface="+mn-lt"/>
              </a:rPr>
              <a:t> </a:t>
            </a:r>
            <a:r>
              <a:rPr lang="en-US" sz="1900" u="sng">
                <a:solidFill>
                  <a:schemeClr val="bg2"/>
                </a:solidFill>
                <a:latin typeface="Open Sans"/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Apple App Store</a:t>
            </a:r>
            <a:r>
              <a:rPr lang="en-US" sz="1900">
                <a:solidFill>
                  <a:schemeClr val="bg2"/>
                </a:solidFill>
                <a:latin typeface="Open Sans"/>
                <a:ea typeface="+mn-lt"/>
                <a:cs typeface="+mn-lt"/>
              </a:rPr>
              <a:t> and </a:t>
            </a:r>
            <a:r>
              <a:rPr lang="en-US" sz="1900" u="sng">
                <a:solidFill>
                  <a:schemeClr val="bg2"/>
                </a:solidFill>
                <a:latin typeface="Open Sans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Google Play Store</a:t>
            </a:r>
            <a:r>
              <a:rPr lang="en-US" sz="1900">
                <a:solidFill>
                  <a:schemeClr val="bg2"/>
                </a:solidFill>
                <a:latin typeface="Open Sans"/>
                <a:ea typeface="+mn-lt"/>
                <a:cs typeface="+mn-lt"/>
              </a:rPr>
              <a:t>.</a:t>
            </a:r>
            <a:br>
              <a:rPr lang="en-US" sz="1900">
                <a:latin typeface="Open Sans"/>
                <a:ea typeface="+mn-lt"/>
                <a:cs typeface="+mn-lt"/>
              </a:rPr>
            </a:br>
            <a:br>
              <a:rPr lang="en-US" sz="1900">
                <a:latin typeface="Open Sans"/>
                <a:ea typeface="+mn-lt"/>
                <a:cs typeface="+mn-lt"/>
              </a:rPr>
            </a:br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Type “Franklin Pierce” in the search field and </a:t>
            </a:r>
            <a:br>
              <a:rPr lang="en-US" sz="1500">
                <a:latin typeface="Open Sans"/>
                <a:ea typeface="Open Sans"/>
                <a:cs typeface="Open Sans"/>
              </a:rPr>
            </a:br>
            <a:r>
              <a:rPr lang="en-US" sz="15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select “</a:t>
            </a:r>
            <a:r>
              <a:rPr lang="en-US" sz="1500" err="1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Wsipc</a:t>
            </a:r>
            <a:r>
              <a:rPr lang="en-US" sz="15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-Franklin Pierce School District, Tacoma, WA”</a:t>
            </a:r>
            <a:br>
              <a:rPr lang="en-US"/>
            </a:br>
            <a:br>
              <a:rPr lang="en-US"/>
            </a:br>
            <a:endParaRPr lang="en-US" sz="15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solidFill>
                  <a:schemeClr val="bg2"/>
                </a:solidFill>
                <a:latin typeface="Open Sans"/>
                <a:ea typeface="Open Sans"/>
                <a:cs typeface="Open Sans"/>
              </a:rPr>
              <a:t>Select "Continue in App"</a:t>
            </a:r>
          </a:p>
          <a:p>
            <a:endParaRPr lang="en-US" sz="1900">
              <a:solidFill>
                <a:schemeClr val="bg2"/>
              </a:solidFill>
              <a:latin typeface="Open Sans"/>
              <a:ea typeface="Open Sans"/>
              <a:cs typeface="Open Sans"/>
            </a:endParaRPr>
          </a:p>
        </p:txBody>
      </p:sp>
      <p:pic>
        <p:nvPicPr>
          <p:cNvPr id="15" name="Picture 14" descr="A screenshot of a phone&#10;&#10;AI-generated content may be incorrect.">
            <a:extLst>
              <a:ext uri="{FF2B5EF4-FFF2-40B4-BE49-F238E27FC236}">
                <a16:creationId xmlns:a16="http://schemas.microsoft.com/office/drawing/2014/main" id="{EFA4CEA1-7A5F-2A50-EAF5-A6F9DD603A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5722" y="3981656"/>
            <a:ext cx="2200974" cy="18550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 descr="A screenshot of a login account&#10;&#10;AI-generated content may be incorrect.">
            <a:extLst>
              <a:ext uri="{FF2B5EF4-FFF2-40B4-BE49-F238E27FC236}">
                <a16:creationId xmlns:a16="http://schemas.microsoft.com/office/drawing/2014/main" id="{462CD03F-58A5-C941-5647-E0898C232D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7729" y="5043556"/>
            <a:ext cx="2144368" cy="16189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70862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14423-B9F1-7024-DF35-80D90DC5C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6BC84-A9EA-3A77-05AA-B9614300CF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234" y="1041400"/>
            <a:ext cx="8041064" cy="2387600"/>
          </a:xfrm>
        </p:spPr>
        <p:txBody>
          <a:bodyPr anchor="ctr">
            <a:normAutofit fontScale="90000"/>
          </a:bodyPr>
          <a:lstStyle/>
          <a:p>
            <a:r>
              <a:rPr lang="en-US" b="1">
                <a:solidFill>
                  <a:srgbClr val="F1A01A"/>
                </a:solidFill>
                <a:latin typeface="+mn-lt"/>
              </a:rPr>
              <a:t>FPS FAMILY ACADEMY:</a:t>
            </a:r>
            <a:br>
              <a:rPr lang="en-US" b="1">
                <a:solidFill>
                  <a:schemeClr val="bg1"/>
                </a:solidFill>
                <a:latin typeface="+mn-lt"/>
              </a:rPr>
            </a:br>
            <a:r>
              <a:rPr lang="en-US" sz="8900" b="1">
                <a:solidFill>
                  <a:schemeClr val="bg1"/>
                </a:solidFill>
                <a:latin typeface="+mn-lt"/>
              </a:rPr>
              <a:t>PARENTSQUARE</a:t>
            </a:r>
            <a:endParaRPr lang="en-US" b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4F54B5-5473-A499-7547-4548F5346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548" y="3429000"/>
            <a:ext cx="1926435" cy="192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29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E99F6F-2EF2-4B51-1928-6F7B9E510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9BBB8-09E1-A98D-962A-12DFC0A8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PARENTSQUARE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ED3D4-D3CA-7FCE-F18A-B46442094B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9146060" cy="43616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lang="en-US" b="1">
                <a:solidFill>
                  <a:schemeClr val="bg1"/>
                </a:solidFill>
              </a:rPr>
              <a:t>ParentSquare is a hub for communication from your child’s classroom, grade-level, school, and district</a:t>
            </a:r>
            <a:endParaRPr lang="en-US">
              <a:solidFill>
                <a:schemeClr val="bg1"/>
              </a:solidFill>
            </a:endParaRPr>
          </a:p>
          <a:p>
            <a:endParaRPr lang="en-US" sz="1200" b="1">
              <a:solidFill>
                <a:schemeClr val="bg1"/>
              </a:solidFill>
              <a:latin typeface="Open Sans"/>
              <a:ea typeface="Open Sans"/>
              <a:cs typeface="Open Sans"/>
            </a:endParaRPr>
          </a:p>
          <a:p>
            <a:r>
              <a:rPr lang="en-US" sz="2400" b="1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As a parent or a guardian you can:</a:t>
            </a:r>
            <a:br>
              <a:rPr lang="en-US">
                <a:solidFill>
                  <a:schemeClr val="bg1"/>
                </a:solidFill>
              </a:rPr>
            </a:br>
            <a:endParaRPr lang="en-US" sz="2400">
              <a:solidFill>
                <a:schemeClr val="bg1"/>
              </a:solidFill>
            </a:endParaRP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Control when you receive notifications from the classroom, school, or district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View posts made by teachers, administrators, and the district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Receive and send messages regarding your student</a:t>
            </a:r>
          </a:p>
          <a:p>
            <a:pPr lvl="1">
              <a:buFont typeface="Courier New,monospace" panose="020B0604020202020204" pitchFamily="34" charset="0"/>
              <a:buChar char="o"/>
            </a:pPr>
            <a:r>
              <a:rPr lang="en-US" sz="1900">
                <a:solidFill>
                  <a:schemeClr val="bg1"/>
                </a:solidFill>
                <a:latin typeface="Open Sans"/>
                <a:ea typeface="Open Sans"/>
                <a:cs typeface="Open Sans"/>
              </a:rPr>
              <a:t>Communicate about your student's absence</a:t>
            </a:r>
            <a:endParaRPr lang="en-US" sz="2000">
              <a:solidFill>
                <a:schemeClr val="bg1"/>
              </a:solidFill>
            </a:endParaRPr>
          </a:p>
          <a:p>
            <a:pPr marL="457200" lvl="1" indent="0">
              <a:buNone/>
            </a:pPr>
            <a:br>
              <a:rPr lang="en-US"/>
            </a:b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758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871E4-18FB-E7F8-7473-4F23DB456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E030E-3C48-3AB9-09F8-F3912569A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Activate Your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33032F-A987-5323-54A9-8F63DC956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9"/>
            <a:ext cx="9146060" cy="216585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en-US" sz="4000">
                <a:solidFill>
                  <a:schemeClr val="bg1"/>
                </a:solidFill>
              </a:rPr>
              <a:t>Go to </a:t>
            </a:r>
            <a:r>
              <a:rPr lang="en-US" sz="4000" b="1">
                <a:solidFill>
                  <a:schemeClr val="bg1"/>
                </a:solidFill>
              </a:rPr>
              <a:t>parentsquare.com</a:t>
            </a:r>
          </a:p>
          <a:p>
            <a:pPr marL="514350" indent="-514350">
              <a:buAutoNum type="arabicPeriod"/>
            </a:pPr>
            <a:r>
              <a:rPr lang="en-US" sz="4000">
                <a:solidFill>
                  <a:schemeClr val="bg1"/>
                </a:solidFill>
              </a:rPr>
              <a:t>Enter your phone number or email under </a:t>
            </a:r>
            <a:r>
              <a:rPr lang="en-US" sz="4000" b="1">
                <a:solidFill>
                  <a:schemeClr val="bg1"/>
                </a:solidFill>
              </a:rPr>
              <a:t>Register</a:t>
            </a:r>
            <a:endParaRPr lang="en-US" sz="40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17CC32-736C-5310-9D6E-0F919A410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8449" y="3126005"/>
            <a:ext cx="7202313" cy="34823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CD30328-F9F3-AF6F-B39F-C37F17A85F82}"/>
              </a:ext>
            </a:extLst>
          </p:cNvPr>
          <p:cNvSpPr/>
          <p:nvPr/>
        </p:nvSpPr>
        <p:spPr>
          <a:xfrm>
            <a:off x="9930384" y="3630168"/>
            <a:ext cx="1673352" cy="1453896"/>
          </a:xfrm>
          <a:prstGeom prst="rect">
            <a:avLst/>
          </a:prstGeom>
          <a:noFill/>
          <a:ln w="57150">
            <a:solidFill>
              <a:srgbClr val="E73B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06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9051-EDC5-9876-F6BB-46652E2B7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048B-77E1-7782-B9B0-94344E25E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How to Login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000D3-0B22-94DE-5697-C590BE445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5112649" cy="43616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3200" b="1">
                <a:solidFill>
                  <a:schemeClr val="bg1"/>
                </a:solidFill>
                <a:latin typeface="+mj-lt"/>
              </a:rPr>
              <a:t>From the District website:</a:t>
            </a:r>
          </a:p>
          <a:p>
            <a:pPr lvl="1"/>
            <a:r>
              <a:rPr lang="en-US" sz="3200">
                <a:solidFill>
                  <a:schemeClr val="bg1"/>
                </a:solidFill>
                <a:latin typeface="+mj-lt"/>
                <a:ea typeface="Open Sans"/>
                <a:cs typeface="Open Sans"/>
              </a:rPr>
              <a:t>Menu options in red bar, select "Families“</a:t>
            </a:r>
          </a:p>
          <a:p>
            <a:pPr lvl="1"/>
            <a:r>
              <a:rPr lang="en-US" sz="3200">
                <a:solidFill>
                  <a:schemeClr val="bg1"/>
                </a:solidFill>
                <a:latin typeface="+mj-lt"/>
                <a:ea typeface="Open Sans"/>
                <a:cs typeface="Open Sans"/>
              </a:rPr>
              <a:t>Select “ParentSquare“</a:t>
            </a:r>
          </a:p>
          <a:p>
            <a:pPr lvl="1"/>
            <a:endParaRPr lang="en-US" sz="3200">
              <a:solidFill>
                <a:schemeClr val="bg1"/>
              </a:solidFill>
              <a:latin typeface="+mj-lt"/>
              <a:ea typeface="Open Sans"/>
              <a:cs typeface="Open Sans"/>
            </a:endParaRPr>
          </a:p>
          <a:p>
            <a:pPr marL="457200" lvl="1" indent="0">
              <a:buNone/>
            </a:pPr>
            <a:r>
              <a:rPr lang="en-US" sz="4400" b="1">
                <a:solidFill>
                  <a:schemeClr val="bg1"/>
                </a:solidFill>
                <a:latin typeface="+mj-lt"/>
                <a:ea typeface="Open Sans"/>
                <a:cs typeface="Open Sans"/>
              </a:rPr>
              <a:t>parentsquare.com</a:t>
            </a:r>
            <a:br>
              <a:rPr lang="en-US">
                <a:solidFill>
                  <a:schemeClr val="bg1"/>
                </a:solidFill>
                <a:latin typeface="+mj-lt"/>
              </a:rPr>
            </a:br>
            <a:endParaRPr lang="en-US">
              <a:solidFill>
                <a:schemeClr val="bg1"/>
              </a:solidFill>
              <a:latin typeface="+mj-lt"/>
            </a:endParaRPr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7B2B99-2AC7-3686-9B76-B33615C83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2997" y="2512618"/>
            <a:ext cx="6159817" cy="411501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9BEB77D-0EC2-38AE-EBF9-7163E968792E}"/>
              </a:ext>
            </a:extLst>
          </p:cNvPr>
          <p:cNvSpPr/>
          <p:nvPr/>
        </p:nvSpPr>
        <p:spPr>
          <a:xfrm>
            <a:off x="8681987" y="5476775"/>
            <a:ext cx="808522" cy="211756"/>
          </a:xfrm>
          <a:prstGeom prst="rect">
            <a:avLst/>
          </a:prstGeom>
          <a:noFill/>
          <a:ln w="57150">
            <a:solidFill>
              <a:srgbClr val="E73B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45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C142C-2552-180E-1A69-5055176B2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B0FB6-C217-C8AE-BBE5-5BA46B3A5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Update Notification Settings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1F2AA-5943-A8D2-83CC-9BB15B543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9146060" cy="436163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>
                <a:solidFill>
                  <a:schemeClr val="bg1"/>
                </a:solidFill>
              </a:rPr>
              <a:t>From </a:t>
            </a:r>
            <a:r>
              <a:rPr lang="en-US" b="1">
                <a:solidFill>
                  <a:schemeClr val="bg1"/>
                </a:solidFill>
              </a:rPr>
              <a:t>Home,</a:t>
            </a:r>
            <a:r>
              <a:rPr lang="en-US">
                <a:solidFill>
                  <a:schemeClr val="bg1"/>
                </a:solidFill>
              </a:rPr>
              <a:t> click your name and select </a:t>
            </a:r>
            <a:r>
              <a:rPr lang="en-US" b="1">
                <a:solidFill>
                  <a:schemeClr val="bg1"/>
                </a:solidFill>
              </a:rPr>
              <a:t>Manage Account.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Click </a:t>
            </a:r>
            <a:r>
              <a:rPr lang="en-US" b="1">
                <a:solidFill>
                  <a:schemeClr val="bg1"/>
                </a:solidFill>
              </a:rPr>
              <a:t>Notification Settings.</a:t>
            </a:r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Choose your preferred notification settings: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General Announcements &amp; Messages by </a:t>
            </a:r>
            <a:r>
              <a:rPr lang="en-US" b="1">
                <a:solidFill>
                  <a:schemeClr val="bg1"/>
                </a:solidFill>
              </a:rPr>
              <a:t>Email</a:t>
            </a:r>
            <a:r>
              <a:rPr lang="en-US">
                <a:solidFill>
                  <a:schemeClr val="bg1"/>
                </a:solidFill>
              </a:rPr>
              <a:t>, </a:t>
            </a:r>
            <a:r>
              <a:rPr lang="en-US" b="1">
                <a:solidFill>
                  <a:schemeClr val="bg1"/>
                </a:solidFill>
              </a:rPr>
              <a:t>Text</a:t>
            </a:r>
            <a:r>
              <a:rPr lang="en-US">
                <a:solidFill>
                  <a:schemeClr val="bg1"/>
                </a:solidFill>
              </a:rPr>
              <a:t> or </a:t>
            </a:r>
            <a:r>
              <a:rPr lang="en-US" b="1">
                <a:solidFill>
                  <a:schemeClr val="bg1"/>
                </a:solidFill>
              </a:rPr>
              <a:t>App</a:t>
            </a:r>
            <a:r>
              <a:rPr lang="en-US">
                <a:solidFill>
                  <a:schemeClr val="bg1"/>
                </a:solidFill>
              </a:rPr>
              <a:t> and frequency for posts (</a:t>
            </a:r>
            <a:r>
              <a:rPr lang="en-US" b="1">
                <a:solidFill>
                  <a:schemeClr val="bg1"/>
                </a:solidFill>
              </a:rPr>
              <a:t>Off, Instant</a:t>
            </a:r>
            <a:r>
              <a:rPr lang="en-US">
                <a:solidFill>
                  <a:schemeClr val="bg1"/>
                </a:solidFill>
              </a:rPr>
              <a:t> or </a:t>
            </a:r>
            <a:r>
              <a:rPr lang="en-US" b="1">
                <a:solidFill>
                  <a:schemeClr val="bg1"/>
                </a:solidFill>
              </a:rPr>
              <a:t>Digest</a:t>
            </a:r>
            <a:r>
              <a:rPr lang="en-US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n-US">
                <a:solidFill>
                  <a:schemeClr val="bg1"/>
                </a:solidFill>
              </a:rPr>
              <a:t>School Alerts (</a:t>
            </a:r>
            <a:r>
              <a:rPr lang="en-US" b="1">
                <a:solidFill>
                  <a:schemeClr val="bg1"/>
                </a:solidFill>
              </a:rPr>
              <a:t>On</a:t>
            </a:r>
            <a:r>
              <a:rPr lang="en-US">
                <a:solidFill>
                  <a:schemeClr val="bg1"/>
                </a:solidFill>
              </a:rPr>
              <a:t> or </a:t>
            </a:r>
            <a:r>
              <a:rPr lang="en-US" b="1">
                <a:solidFill>
                  <a:schemeClr val="bg1"/>
                </a:solidFill>
              </a:rPr>
              <a:t>Off</a:t>
            </a:r>
            <a:r>
              <a:rPr lang="en-US">
                <a:solidFill>
                  <a:schemeClr val="bg1"/>
                </a:solidFill>
              </a:rPr>
              <a:t>)</a:t>
            </a:r>
          </a:p>
          <a:p>
            <a:pPr marL="0" indent="0">
              <a:buNone/>
            </a:pPr>
            <a:br>
              <a:rPr lang="en-US">
                <a:solidFill>
                  <a:schemeClr val="bg1"/>
                </a:solidFill>
              </a:rPr>
            </a:br>
            <a:r>
              <a:rPr lang="en-US">
                <a:solidFill>
                  <a:schemeClr val="bg1"/>
                </a:solidFill>
              </a:rPr>
              <a:t>After you've made selections, future messaging will send based on your preferences.</a:t>
            </a:r>
          </a:p>
          <a:p>
            <a:pPr lvl="1"/>
            <a:endParaRPr lang="en-US"/>
          </a:p>
          <a:p>
            <a:pPr lvl="1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528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D9FED-A3C3-6B88-72F1-FA7C0B5ECC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DBAE5-D2E4-070D-990B-C28ABAB2F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View and send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57AB2-9D08-0074-A375-7A282DB6C5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9146060" cy="436163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br>
              <a:rPr lang="en-US"/>
            </a:b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4B6914-6907-014A-250B-377E1546D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990" y="1439201"/>
            <a:ext cx="3679529" cy="514233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B4315D0-2C53-B3DB-BB5C-B7B49B52DCDB}"/>
              </a:ext>
            </a:extLst>
          </p:cNvPr>
          <p:cNvSpPr/>
          <p:nvPr/>
        </p:nvSpPr>
        <p:spPr>
          <a:xfrm>
            <a:off x="1078029" y="4658627"/>
            <a:ext cx="3609474" cy="567891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screenshot of a phone&#10;&#10;AI-generated content may be incorrect.">
            <a:extLst>
              <a:ext uri="{FF2B5EF4-FFF2-40B4-BE49-F238E27FC236}">
                <a16:creationId xmlns:a16="http://schemas.microsoft.com/office/drawing/2014/main" id="{20536327-5E36-6A75-218C-D091AF13F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157" y="1595283"/>
            <a:ext cx="2228002" cy="483017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FFF938-97DC-995E-0DE2-7E0519A327BF}"/>
              </a:ext>
            </a:extLst>
          </p:cNvPr>
          <p:cNvSpPr/>
          <p:nvPr/>
        </p:nvSpPr>
        <p:spPr>
          <a:xfrm>
            <a:off x="6300216" y="5843016"/>
            <a:ext cx="493776" cy="484632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00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70F41-6FA6-EB92-349E-A57F32830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888DB-A9CC-137F-CF07-B0410363F9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4462" y="3221182"/>
            <a:ext cx="8041064" cy="207818"/>
          </a:xfrm>
        </p:spPr>
        <p:txBody>
          <a:bodyPr anchor="ctr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9600" b="1">
                <a:solidFill>
                  <a:schemeClr val="bg1"/>
                </a:solidFill>
                <a:latin typeface="+mn-lt"/>
              </a:rPr>
              <a:t>QUESTIONS?</a:t>
            </a:r>
            <a:br>
              <a:rPr lang="en-US" sz="9600" b="1">
                <a:solidFill>
                  <a:schemeClr val="bg1"/>
                </a:solidFill>
                <a:latin typeface="+mn-lt"/>
              </a:rPr>
            </a:br>
            <a:r>
              <a:rPr lang="en-US" sz="9600" b="1">
                <a:solidFill>
                  <a:schemeClr val="bg1"/>
                </a:solidFill>
                <a:latin typeface="+mn-lt"/>
              </a:rPr>
              <a:t>¿PREGUNTAS?</a:t>
            </a:r>
          </a:p>
        </p:txBody>
      </p:sp>
    </p:spTree>
    <p:extLst>
      <p:ext uri="{BB962C8B-B14F-4D97-AF65-F5344CB8AC3E}">
        <p14:creationId xmlns:p14="http://schemas.microsoft.com/office/powerpoint/2010/main" val="3870100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439E-C0B4-85EB-2861-293606572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F1063-6137-F336-B4AF-328F8E77F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solidFill>
                  <a:schemeClr val="bg1"/>
                </a:solidFill>
              </a:rPr>
              <a:t>UPCOMING COURSES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EF68DF-2A2A-8715-C109-2405A1881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903" y="1702058"/>
            <a:ext cx="9146060" cy="436163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>
                <a:solidFill>
                  <a:schemeClr val="bg1"/>
                </a:solidFill>
              </a:rPr>
              <a:t>December 8: </a:t>
            </a:r>
            <a:r>
              <a:rPr lang="en-US" sz="3200">
                <a:solidFill>
                  <a:schemeClr val="bg1"/>
                </a:solidFill>
              </a:rPr>
              <a:t>Digital Citizenship</a:t>
            </a:r>
          </a:p>
          <a:p>
            <a:pPr marL="0" indent="0">
              <a:buNone/>
            </a:pPr>
            <a:endParaRPr lang="en-US" sz="3200">
              <a:solidFill>
                <a:schemeClr val="bg1"/>
              </a:solidFill>
            </a:endParaRPr>
          </a:p>
          <a:p>
            <a:r>
              <a:rPr lang="en-US" sz="3200" b="1">
                <a:solidFill>
                  <a:schemeClr val="bg1"/>
                </a:solidFill>
              </a:rPr>
              <a:t>January 12: </a:t>
            </a:r>
            <a:r>
              <a:rPr lang="en-US" sz="3200">
                <a:solidFill>
                  <a:schemeClr val="bg1"/>
                </a:solidFill>
              </a:rPr>
              <a:t>Family Engagement</a:t>
            </a:r>
          </a:p>
          <a:p>
            <a:pPr marL="0" indent="0">
              <a:buNone/>
            </a:pPr>
            <a:endParaRPr lang="en-US" sz="3200">
              <a:solidFill>
                <a:schemeClr val="bg1"/>
              </a:solidFill>
            </a:endParaRPr>
          </a:p>
          <a:p>
            <a:r>
              <a:rPr lang="en-US" sz="3200" b="1">
                <a:solidFill>
                  <a:schemeClr val="bg1"/>
                </a:solidFill>
              </a:rPr>
              <a:t>February 9: </a:t>
            </a:r>
            <a:r>
              <a:rPr lang="en-US" sz="3200">
                <a:solidFill>
                  <a:schemeClr val="bg1"/>
                </a:solidFill>
              </a:rPr>
              <a:t>Standards-Based Grading and Culturally Responsive Education</a:t>
            </a:r>
          </a:p>
          <a:p>
            <a:pPr marL="457200" lvl="1" indent="0">
              <a:buNone/>
            </a:pPr>
            <a:br>
              <a:rPr lang="en-US"/>
            </a:br>
            <a:endParaRPr lang="en-US"/>
          </a:p>
          <a:p>
            <a:pPr lvl="1">
              <a:buFont typeface="Courier New" panose="020B0604020202020204" pitchFamily="34" charset="0"/>
              <a:buChar char="o"/>
            </a:pP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518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FPS FAMILY ACADEMY: FAMILY ACCESS</vt:lpstr>
      <vt:lpstr>FAMILY ACCESS IN QMLATIV</vt:lpstr>
      <vt:lpstr>How to Login</vt:lpstr>
      <vt:lpstr>Forgot Password </vt:lpstr>
      <vt:lpstr>Student Profile</vt:lpstr>
      <vt:lpstr> Academic History</vt:lpstr>
      <vt:lpstr>Assignments  </vt:lpstr>
      <vt:lpstr>Grading   </vt:lpstr>
      <vt:lpstr>Skyward App</vt:lpstr>
      <vt:lpstr>FPS FAMILY ACADEMY: PARENTSQUARE</vt:lpstr>
      <vt:lpstr>PARENTSQUARE </vt:lpstr>
      <vt:lpstr>Activate Your Account</vt:lpstr>
      <vt:lpstr>How to Login</vt:lpstr>
      <vt:lpstr>Update Notification Settings</vt:lpstr>
      <vt:lpstr>View and send messages</vt:lpstr>
      <vt:lpstr>QUESTIONS? ¿PREGUNTAS?</vt:lpstr>
      <vt:lpstr>UPCOMING COURSES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Price, Alicia</dc:creator>
  <cp:revision>1</cp:revision>
  <dcterms:created xsi:type="dcterms:W3CDTF">2025-10-27T20:45:56Z</dcterms:created>
  <dcterms:modified xsi:type="dcterms:W3CDTF">2025-11-04T00:25:17Z</dcterms:modified>
</cp:coreProperties>
</file>