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League Spartan"/>
      <p:regular r:id="rId17"/>
      <p:bold r:id="rId18"/>
    </p:embeddedFont>
    <p:embeddedFont>
      <p:font typeface="Chewy"/>
      <p:regular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K7SlBIxtvZV8Mjzh/zyWxQ6Pn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eagueSpartan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hewy-regular.fntdata"/><Relationship Id="rId6" Type="http://schemas.openxmlformats.org/officeDocument/2006/relationships/slide" Target="slides/slide1.xml"/><Relationship Id="rId18" Type="http://schemas.openxmlformats.org/officeDocument/2006/relationships/font" Target="fonts/LeagueSpartan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88514f35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g3688514f351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688514f351_2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g3688514f351_2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688514f3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g3688514f35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688514f351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g3688514f351_2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688514f351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g3688514f351_2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688514f35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g3688514f351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043620" y="96409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2434421" y="344781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5860751" y="3804575"/>
            <a:ext cx="6445250" cy="5653773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9629483" y="102870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6272116" y="413361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4158958" y="913427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5" y="0"/>
                </a:lnTo>
                <a:lnTo>
                  <a:pt x="648175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8819912" y="9458357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367708" y="7221918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46763" y="4980029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4659064" y="1795198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1020284" y="772011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361169" y="881018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4807133" y="689783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3953023" y="244337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6920292" y="64000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3510782" y="-8174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17963912" y="787009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043620" y="978244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6959715" y="-324088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5594963" y="7546006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2778130" y="5062513"/>
            <a:ext cx="131400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00"/>
              <a:buFont typeface="Arial"/>
              <a:buNone/>
            </a:pPr>
            <a:r>
              <a:rPr b="0" i="0" lang="en-US" sz="10100" u="none" cap="none" strike="noStrike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Kindness</a:t>
            </a:r>
            <a:endParaRPr b="0" i="0" sz="9000" u="none" cap="none" strike="noStrike">
              <a:solidFill>
                <a:srgbClr val="FFFFFF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3683714" y="4781788"/>
            <a:ext cx="651263" cy="877928"/>
          </a:xfrm>
          <a:custGeom>
            <a:rect b="b" l="l" r="r" t="t"/>
            <a:pathLst>
              <a:path extrusionOk="0" h="877928" w="651263">
                <a:moveTo>
                  <a:pt x="0" y="0"/>
                </a:moveTo>
                <a:lnTo>
                  <a:pt x="651263" y="0"/>
                </a:lnTo>
                <a:lnTo>
                  <a:pt x="651263" y="877928"/>
                </a:lnTo>
                <a:lnTo>
                  <a:pt x="0" y="877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3831783" y="4750277"/>
            <a:ext cx="651263" cy="877928"/>
          </a:xfrm>
          <a:custGeom>
            <a:rect b="b" l="l" r="r" t="t"/>
            <a:pathLst>
              <a:path extrusionOk="0" h="877928" w="651263">
                <a:moveTo>
                  <a:pt x="0" y="0"/>
                </a:moveTo>
                <a:lnTo>
                  <a:pt x="651263" y="0"/>
                </a:lnTo>
                <a:lnTo>
                  <a:pt x="651263" y="877928"/>
                </a:lnTo>
                <a:lnTo>
                  <a:pt x="0" y="877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4292142" y="4267098"/>
            <a:ext cx="381806" cy="514690"/>
          </a:xfrm>
          <a:custGeom>
            <a:rect b="b" l="l" r="r" t="t"/>
            <a:pathLst>
              <a:path extrusionOk="0" h="514690" w="381806">
                <a:moveTo>
                  <a:pt x="0" y="0"/>
                </a:moveTo>
                <a:lnTo>
                  <a:pt x="381807" y="0"/>
                </a:lnTo>
                <a:lnTo>
                  <a:pt x="381807" y="514690"/>
                </a:lnTo>
                <a:lnTo>
                  <a:pt x="0" y="514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3301907" y="5402371"/>
            <a:ext cx="381806" cy="514690"/>
          </a:xfrm>
          <a:custGeom>
            <a:rect b="b" l="l" r="r" t="t"/>
            <a:pathLst>
              <a:path extrusionOk="0" h="514690" w="381806">
                <a:moveTo>
                  <a:pt x="0" y="0"/>
                </a:moveTo>
                <a:lnTo>
                  <a:pt x="381807" y="0"/>
                </a:lnTo>
                <a:lnTo>
                  <a:pt x="381807" y="514690"/>
                </a:lnTo>
                <a:lnTo>
                  <a:pt x="0" y="514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87200" y="773676"/>
            <a:ext cx="13837700" cy="254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ED8C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/>
          <p:nvPr/>
        </p:nvSpPr>
        <p:spPr>
          <a:xfrm>
            <a:off x="248801" y="3020355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6268486" y="3020355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12366401" y="3020355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2574033" y="514307"/>
            <a:ext cx="1314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Objective:</a:t>
            </a:r>
            <a:r>
              <a:rPr b="0" i="0" lang="en-US" sz="9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3715723" y="8609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811050" y="74097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1816033" y="8964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3933373" y="852897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6497638" y="9857504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5921599" y="724196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8121971" y="852897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10820541" y="95517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11070687" y="74097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13042718" y="665516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14392003" y="8964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6472578" y="97002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17041650" y="77031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1598384" y="1917271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593401" y="1751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13795635" y="21335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9144000" y="24269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6715287" y="-118244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5833187" y="27203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11505986" y="1751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"/>
          <p:cNvSpPr/>
          <p:nvPr/>
        </p:nvSpPr>
        <p:spPr>
          <a:xfrm>
            <a:off x="15278668" y="441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"/>
          <p:cNvSpPr/>
          <p:nvPr/>
        </p:nvSpPr>
        <p:spPr>
          <a:xfrm>
            <a:off x="16690228" y="2210671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"/>
          <p:cNvSpPr/>
          <p:nvPr/>
        </p:nvSpPr>
        <p:spPr>
          <a:xfrm>
            <a:off x="17603900" y="4685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"/>
          <p:cNvSpPr txBox="1"/>
          <p:nvPr/>
        </p:nvSpPr>
        <p:spPr>
          <a:xfrm>
            <a:off x="2341632" y="4108448"/>
            <a:ext cx="1487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0" i="0" lang="en-US" sz="7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8400441" y="4108460"/>
            <a:ext cx="1487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0" i="0" lang="en-US" sz="7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"/>
          <p:cNvSpPr txBox="1"/>
          <p:nvPr/>
        </p:nvSpPr>
        <p:spPr>
          <a:xfrm>
            <a:off x="14459275" y="4108448"/>
            <a:ext cx="14871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0" i="0" lang="en-US" sz="7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842825" y="5186047"/>
            <a:ext cx="4484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Explore what kindness is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"/>
          <p:cNvSpPr txBox="1"/>
          <p:nvPr/>
        </p:nvSpPr>
        <p:spPr>
          <a:xfrm>
            <a:off x="6901654" y="5185897"/>
            <a:ext cx="4484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Explore ways to show kindness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12882231" y="5171235"/>
            <a:ext cx="4484700" cy="20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0" i="0" lang="en-US" sz="45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 the ripple effects of kindness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87CB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/>
          <p:nvPr/>
        </p:nvSpPr>
        <p:spPr>
          <a:xfrm>
            <a:off x="941586" y="2655411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941586" y="-2320768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1028700" y="7631589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 txBox="1"/>
          <p:nvPr/>
        </p:nvSpPr>
        <p:spPr>
          <a:xfrm>
            <a:off x="1463751" y="3909074"/>
            <a:ext cx="10462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Warm-up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228465" y="2895296"/>
            <a:ext cx="1044670" cy="1408256"/>
          </a:xfrm>
          <a:custGeom>
            <a:rect b="b" l="l" r="r" t="t"/>
            <a:pathLst>
              <a:path extrusionOk="0" h="1408256" w="1044670">
                <a:moveTo>
                  <a:pt x="0" y="0"/>
                </a:moveTo>
                <a:lnTo>
                  <a:pt x="1044671" y="0"/>
                </a:lnTo>
                <a:lnTo>
                  <a:pt x="1044671" y="1408256"/>
                </a:lnTo>
                <a:lnTo>
                  <a:pt x="0" y="14082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1028700" y="2447499"/>
            <a:ext cx="664369" cy="895595"/>
          </a:xfrm>
          <a:custGeom>
            <a:rect b="b" l="l" r="r" t="t"/>
            <a:pathLst>
              <a:path extrusionOk="0" h="895595" w="664369">
                <a:moveTo>
                  <a:pt x="0" y="0"/>
                </a:moveTo>
                <a:lnTo>
                  <a:pt x="664369" y="0"/>
                </a:lnTo>
                <a:lnTo>
                  <a:pt x="664369" y="895595"/>
                </a:lnTo>
                <a:lnTo>
                  <a:pt x="0" y="895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6390125" y="5080174"/>
            <a:ext cx="1131784" cy="1525689"/>
          </a:xfrm>
          <a:custGeom>
            <a:rect b="b" l="l" r="r" t="t"/>
            <a:pathLst>
              <a:path extrusionOk="0" h="1525689" w="1131784">
                <a:moveTo>
                  <a:pt x="0" y="0"/>
                </a:moveTo>
                <a:lnTo>
                  <a:pt x="1131784" y="0"/>
                </a:lnTo>
                <a:lnTo>
                  <a:pt x="1131784" y="1525689"/>
                </a:lnTo>
                <a:lnTo>
                  <a:pt x="0" y="1525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7809500" y="1981625"/>
            <a:ext cx="9736500" cy="6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League Spartan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Discuss what kindness means to you</a:t>
            </a:r>
            <a:r>
              <a:rPr lang="en-US" sz="5000"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League Spartan"/>
              <a:buChar char="●"/>
            </a:pPr>
            <a:r>
              <a:rPr b="0" i="0" lang="en-US" sz="5000" u="none" cap="none" strike="noStrike">
                <a:solidFill>
                  <a:schemeClr val="dk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are some examples of showing kindness everyday?</a:t>
            </a:r>
            <a:endParaRPr b="0" i="0" sz="5000" u="none" cap="none" strike="noStrike">
              <a:solidFill>
                <a:schemeClr val="dk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chemeClr val="dk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League Spartan"/>
              <a:buChar char="●"/>
            </a:pPr>
            <a:r>
              <a:rPr b="0" i="0" lang="en-US" sz="5000" u="none" cap="none" strike="noStrike">
                <a:solidFill>
                  <a:schemeClr val="dk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you think that showing kindness is easy or hard to do?</a:t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9" name="Google Shape;159;p3"/>
          <p:cNvSpPr txBox="1"/>
          <p:nvPr/>
        </p:nvSpPr>
        <p:spPr>
          <a:xfrm>
            <a:off x="8149007" y="5953974"/>
            <a:ext cx="973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FF0FD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/>
          <p:nvPr/>
        </p:nvSpPr>
        <p:spPr>
          <a:xfrm>
            <a:off x="12873209" y="4987141"/>
            <a:ext cx="5414791" cy="5355720"/>
          </a:xfrm>
          <a:custGeom>
            <a:rect b="b" l="l" r="r" t="t"/>
            <a:pathLst>
              <a:path extrusionOk="0" h="5355720" w="5414791">
                <a:moveTo>
                  <a:pt x="0" y="0"/>
                </a:moveTo>
                <a:lnTo>
                  <a:pt x="5414791" y="0"/>
                </a:lnTo>
                <a:lnTo>
                  <a:pt x="5414791" y="5355720"/>
                </a:lnTo>
                <a:lnTo>
                  <a:pt x="0" y="5355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"/>
          <p:cNvSpPr/>
          <p:nvPr/>
        </p:nvSpPr>
        <p:spPr>
          <a:xfrm rot="10800000">
            <a:off x="0" y="0"/>
            <a:ext cx="5414791" cy="5355720"/>
          </a:xfrm>
          <a:custGeom>
            <a:rect b="b" l="l" r="r" t="t"/>
            <a:pathLst>
              <a:path extrusionOk="0" h="5355720" w="5414791">
                <a:moveTo>
                  <a:pt x="5414791" y="5355720"/>
                </a:moveTo>
                <a:lnTo>
                  <a:pt x="0" y="5355720"/>
                </a:lnTo>
                <a:lnTo>
                  <a:pt x="0" y="0"/>
                </a:lnTo>
                <a:lnTo>
                  <a:pt x="5414791" y="0"/>
                </a:lnTo>
                <a:lnTo>
                  <a:pt x="5414791" y="535572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1174008" y="1375362"/>
            <a:ext cx="5672798" cy="4976179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4766615" y="380524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16225158" y="6351541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5" y="0"/>
                </a:lnTo>
                <a:lnTo>
                  <a:pt x="648175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15576982" y="824054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13750258" y="888871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16611124" y="996291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17963912" y="7592364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17963912" y="503163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2707395" y="56436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1174008" y="727186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5" y="0"/>
                </a:lnTo>
                <a:lnTo>
                  <a:pt x="648175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-231791" y="202968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416385" y="353936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-231791" y="-13484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"/>
          <p:cNvSpPr txBox="1"/>
          <p:nvPr/>
        </p:nvSpPr>
        <p:spPr>
          <a:xfrm>
            <a:off x="7136863" y="4547445"/>
            <a:ext cx="9736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en-US" sz="56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Insert video here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ED8C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/>
          <p:nvPr/>
        </p:nvSpPr>
        <p:spPr>
          <a:xfrm>
            <a:off x="-187362" y="0"/>
            <a:ext cx="9518726" cy="9221325"/>
          </a:xfrm>
          <a:custGeom>
            <a:rect b="b" l="l" r="r" t="t"/>
            <a:pathLst>
              <a:path extrusionOk="0" h="7347669" w="7539585">
                <a:moveTo>
                  <a:pt x="0" y="0"/>
                </a:moveTo>
                <a:lnTo>
                  <a:pt x="7539586" y="0"/>
                </a:lnTo>
                <a:lnTo>
                  <a:pt x="7539586" y="7347669"/>
                </a:lnTo>
                <a:lnTo>
                  <a:pt x="0" y="7347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/>
          <p:nvPr/>
        </p:nvSpPr>
        <p:spPr>
          <a:xfrm rot="1367103">
            <a:off x="7571057" y="276314"/>
            <a:ext cx="3145885" cy="3031490"/>
          </a:xfrm>
          <a:custGeom>
            <a:rect b="b" l="l" r="r" t="t"/>
            <a:pathLst>
              <a:path extrusionOk="0" h="3029729" w="3144058">
                <a:moveTo>
                  <a:pt x="0" y="0"/>
                </a:moveTo>
                <a:lnTo>
                  <a:pt x="3144058" y="0"/>
                </a:lnTo>
                <a:lnTo>
                  <a:pt x="3144058" y="3029729"/>
                </a:lnTo>
                <a:lnTo>
                  <a:pt x="0" y="30297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356413" y="4094950"/>
            <a:ext cx="84312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Arial"/>
              <a:buNone/>
            </a:pPr>
            <a:r>
              <a:rPr b="0" i="0" lang="en-US" sz="6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0" lang="en-US" sz="6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kindness?</a:t>
            </a:r>
            <a:endParaRPr b="1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5"/>
          <p:cNvSpPr txBox="1"/>
          <p:nvPr/>
        </p:nvSpPr>
        <p:spPr>
          <a:xfrm>
            <a:off x="9512332" y="3798677"/>
            <a:ext cx="6806400" cy="44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Kindness is a sympathetic or helpful act towards others. 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 rot="1374770">
            <a:off x="11248488" y="-411160"/>
            <a:ext cx="1655489" cy="1921551"/>
          </a:xfrm>
          <a:custGeom>
            <a:rect b="b" l="l" r="r" t="t"/>
            <a:pathLst>
              <a:path extrusionOk="0" h="3029729" w="3144058">
                <a:moveTo>
                  <a:pt x="0" y="0"/>
                </a:moveTo>
                <a:lnTo>
                  <a:pt x="3144058" y="0"/>
                </a:lnTo>
                <a:lnTo>
                  <a:pt x="3144058" y="3029729"/>
                </a:lnTo>
                <a:lnTo>
                  <a:pt x="0" y="30297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5"/>
          <p:cNvSpPr/>
          <p:nvPr/>
        </p:nvSpPr>
        <p:spPr>
          <a:xfrm rot="1369082">
            <a:off x="12583646" y="1980884"/>
            <a:ext cx="1398510" cy="1225309"/>
          </a:xfrm>
          <a:custGeom>
            <a:rect b="b" l="l" r="r" t="t"/>
            <a:pathLst>
              <a:path extrusionOk="0" h="3029729" w="3144058">
                <a:moveTo>
                  <a:pt x="0" y="0"/>
                </a:moveTo>
                <a:lnTo>
                  <a:pt x="3144058" y="0"/>
                </a:lnTo>
                <a:lnTo>
                  <a:pt x="3144058" y="3029729"/>
                </a:lnTo>
                <a:lnTo>
                  <a:pt x="0" y="30297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ED8C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88514f351_2_0"/>
          <p:cNvSpPr/>
          <p:nvPr/>
        </p:nvSpPr>
        <p:spPr>
          <a:xfrm>
            <a:off x="248801" y="3020355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688514f351_2_0"/>
          <p:cNvSpPr/>
          <p:nvPr/>
        </p:nvSpPr>
        <p:spPr>
          <a:xfrm>
            <a:off x="6268486" y="3020355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688514f351_2_0"/>
          <p:cNvSpPr/>
          <p:nvPr/>
        </p:nvSpPr>
        <p:spPr>
          <a:xfrm>
            <a:off x="12366401" y="3020355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688514f351_2_0"/>
          <p:cNvSpPr txBox="1"/>
          <p:nvPr/>
        </p:nvSpPr>
        <p:spPr>
          <a:xfrm>
            <a:off x="2574033" y="514307"/>
            <a:ext cx="1314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none" cap="none" strike="noStrik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Why show Kindness?</a:t>
            </a:r>
            <a:r>
              <a:rPr b="1" i="0" lang="en-US" sz="9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688514f351_2_0"/>
          <p:cNvSpPr/>
          <p:nvPr/>
        </p:nvSpPr>
        <p:spPr>
          <a:xfrm>
            <a:off x="3715723" y="8609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688514f351_2_0"/>
          <p:cNvSpPr/>
          <p:nvPr/>
        </p:nvSpPr>
        <p:spPr>
          <a:xfrm>
            <a:off x="811050" y="74097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688514f351_2_0"/>
          <p:cNvSpPr/>
          <p:nvPr/>
        </p:nvSpPr>
        <p:spPr>
          <a:xfrm>
            <a:off x="1816033" y="8964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688514f351_2_0"/>
          <p:cNvSpPr/>
          <p:nvPr/>
        </p:nvSpPr>
        <p:spPr>
          <a:xfrm>
            <a:off x="3933373" y="852897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688514f351_2_0"/>
          <p:cNvSpPr/>
          <p:nvPr/>
        </p:nvSpPr>
        <p:spPr>
          <a:xfrm>
            <a:off x="6497638" y="9857504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688514f351_2_0"/>
          <p:cNvSpPr/>
          <p:nvPr/>
        </p:nvSpPr>
        <p:spPr>
          <a:xfrm>
            <a:off x="5921599" y="724196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688514f351_2_0"/>
          <p:cNvSpPr/>
          <p:nvPr/>
        </p:nvSpPr>
        <p:spPr>
          <a:xfrm>
            <a:off x="8121971" y="852897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688514f351_2_0"/>
          <p:cNvSpPr/>
          <p:nvPr/>
        </p:nvSpPr>
        <p:spPr>
          <a:xfrm>
            <a:off x="10820541" y="95517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688514f351_2_0"/>
          <p:cNvSpPr/>
          <p:nvPr/>
        </p:nvSpPr>
        <p:spPr>
          <a:xfrm>
            <a:off x="11070687" y="74097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688514f351_2_0"/>
          <p:cNvSpPr/>
          <p:nvPr/>
        </p:nvSpPr>
        <p:spPr>
          <a:xfrm>
            <a:off x="13042718" y="665516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688514f351_2_0"/>
          <p:cNvSpPr/>
          <p:nvPr/>
        </p:nvSpPr>
        <p:spPr>
          <a:xfrm>
            <a:off x="14392003" y="8964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688514f351_2_0"/>
          <p:cNvSpPr/>
          <p:nvPr/>
        </p:nvSpPr>
        <p:spPr>
          <a:xfrm>
            <a:off x="16472578" y="97002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688514f351_2_0"/>
          <p:cNvSpPr/>
          <p:nvPr/>
        </p:nvSpPr>
        <p:spPr>
          <a:xfrm>
            <a:off x="17041650" y="77031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688514f351_2_0"/>
          <p:cNvSpPr/>
          <p:nvPr/>
        </p:nvSpPr>
        <p:spPr>
          <a:xfrm>
            <a:off x="1598384" y="1917271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g3688514f351_2_0"/>
          <p:cNvSpPr/>
          <p:nvPr/>
        </p:nvSpPr>
        <p:spPr>
          <a:xfrm>
            <a:off x="593401" y="1751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688514f351_2_0"/>
          <p:cNvSpPr/>
          <p:nvPr/>
        </p:nvSpPr>
        <p:spPr>
          <a:xfrm>
            <a:off x="13795635" y="21335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688514f351_2_0"/>
          <p:cNvSpPr/>
          <p:nvPr/>
        </p:nvSpPr>
        <p:spPr>
          <a:xfrm>
            <a:off x="9144000" y="24269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688514f351_2_0"/>
          <p:cNvSpPr/>
          <p:nvPr/>
        </p:nvSpPr>
        <p:spPr>
          <a:xfrm>
            <a:off x="6715287" y="-118244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688514f351_2_0"/>
          <p:cNvSpPr/>
          <p:nvPr/>
        </p:nvSpPr>
        <p:spPr>
          <a:xfrm>
            <a:off x="5833187" y="27203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688514f351_2_0"/>
          <p:cNvSpPr/>
          <p:nvPr/>
        </p:nvSpPr>
        <p:spPr>
          <a:xfrm>
            <a:off x="11505986" y="1751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688514f351_2_0"/>
          <p:cNvSpPr/>
          <p:nvPr/>
        </p:nvSpPr>
        <p:spPr>
          <a:xfrm>
            <a:off x="15278668" y="441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688514f351_2_0"/>
          <p:cNvSpPr/>
          <p:nvPr/>
        </p:nvSpPr>
        <p:spPr>
          <a:xfrm>
            <a:off x="16690228" y="2210671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688514f351_2_0"/>
          <p:cNvSpPr/>
          <p:nvPr/>
        </p:nvSpPr>
        <p:spPr>
          <a:xfrm>
            <a:off x="17603900" y="4685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688514f351_2_0"/>
          <p:cNvSpPr txBox="1"/>
          <p:nvPr/>
        </p:nvSpPr>
        <p:spPr>
          <a:xfrm>
            <a:off x="8400441" y="3862635"/>
            <a:ext cx="1487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688514f351_2_0"/>
          <p:cNvSpPr txBox="1"/>
          <p:nvPr/>
        </p:nvSpPr>
        <p:spPr>
          <a:xfrm>
            <a:off x="14459275" y="3862623"/>
            <a:ext cx="1487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3688514f351_2_0"/>
          <p:cNvSpPr txBox="1"/>
          <p:nvPr/>
        </p:nvSpPr>
        <p:spPr>
          <a:xfrm>
            <a:off x="759150" y="3898237"/>
            <a:ext cx="44847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Releases endorphins which improves mood </a:t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3688514f351_2_0"/>
          <p:cNvSpPr txBox="1"/>
          <p:nvPr/>
        </p:nvSpPr>
        <p:spPr>
          <a:xfrm>
            <a:off x="6898941" y="3895647"/>
            <a:ext cx="44847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Can lower blood pressure and boost immune system</a:t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688514f351_2_0"/>
          <p:cNvSpPr txBox="1"/>
          <p:nvPr/>
        </p:nvSpPr>
        <p:spPr>
          <a:xfrm>
            <a:off x="12960475" y="3895650"/>
            <a:ext cx="4484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Increases feeling of pride and well-being </a:t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ED8C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688514f351_2_72"/>
          <p:cNvSpPr/>
          <p:nvPr/>
        </p:nvSpPr>
        <p:spPr>
          <a:xfrm>
            <a:off x="248801" y="3020355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688514f351_2_72"/>
          <p:cNvSpPr/>
          <p:nvPr/>
        </p:nvSpPr>
        <p:spPr>
          <a:xfrm>
            <a:off x="6268486" y="3020355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688514f351_2_72"/>
          <p:cNvSpPr/>
          <p:nvPr/>
        </p:nvSpPr>
        <p:spPr>
          <a:xfrm>
            <a:off x="12366401" y="3020355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3688514f351_2_72"/>
          <p:cNvSpPr txBox="1"/>
          <p:nvPr/>
        </p:nvSpPr>
        <p:spPr>
          <a:xfrm>
            <a:off x="2574033" y="514307"/>
            <a:ext cx="1314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none" cap="none" strike="noStrik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Why show Kindness?</a:t>
            </a:r>
            <a:r>
              <a:rPr b="1" i="0" lang="en-US" sz="9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688514f351_2_72"/>
          <p:cNvSpPr/>
          <p:nvPr/>
        </p:nvSpPr>
        <p:spPr>
          <a:xfrm>
            <a:off x="3715723" y="8609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3688514f351_2_72"/>
          <p:cNvSpPr/>
          <p:nvPr/>
        </p:nvSpPr>
        <p:spPr>
          <a:xfrm>
            <a:off x="811050" y="74097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688514f351_2_72"/>
          <p:cNvSpPr/>
          <p:nvPr/>
        </p:nvSpPr>
        <p:spPr>
          <a:xfrm>
            <a:off x="1816033" y="8964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3688514f351_2_72"/>
          <p:cNvSpPr/>
          <p:nvPr/>
        </p:nvSpPr>
        <p:spPr>
          <a:xfrm>
            <a:off x="3933373" y="852897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688514f351_2_72"/>
          <p:cNvSpPr/>
          <p:nvPr/>
        </p:nvSpPr>
        <p:spPr>
          <a:xfrm>
            <a:off x="6497638" y="9857504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3688514f351_2_72"/>
          <p:cNvSpPr/>
          <p:nvPr/>
        </p:nvSpPr>
        <p:spPr>
          <a:xfrm>
            <a:off x="5921599" y="724196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688514f351_2_72"/>
          <p:cNvSpPr/>
          <p:nvPr/>
        </p:nvSpPr>
        <p:spPr>
          <a:xfrm>
            <a:off x="8121971" y="852897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g3688514f351_2_72"/>
          <p:cNvSpPr/>
          <p:nvPr/>
        </p:nvSpPr>
        <p:spPr>
          <a:xfrm>
            <a:off x="10820541" y="95517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688514f351_2_72"/>
          <p:cNvSpPr/>
          <p:nvPr/>
        </p:nvSpPr>
        <p:spPr>
          <a:xfrm>
            <a:off x="11070687" y="74097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3688514f351_2_72"/>
          <p:cNvSpPr/>
          <p:nvPr/>
        </p:nvSpPr>
        <p:spPr>
          <a:xfrm>
            <a:off x="13042718" y="665516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688514f351_2_72"/>
          <p:cNvSpPr/>
          <p:nvPr/>
        </p:nvSpPr>
        <p:spPr>
          <a:xfrm>
            <a:off x="14392003" y="8964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688514f351_2_72"/>
          <p:cNvSpPr/>
          <p:nvPr/>
        </p:nvSpPr>
        <p:spPr>
          <a:xfrm>
            <a:off x="16472578" y="97002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688514f351_2_72"/>
          <p:cNvSpPr/>
          <p:nvPr/>
        </p:nvSpPr>
        <p:spPr>
          <a:xfrm>
            <a:off x="17041650" y="7703133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300" y="0"/>
                </a:lnTo>
                <a:lnTo>
                  <a:pt x="435300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g3688514f351_2_72"/>
          <p:cNvSpPr/>
          <p:nvPr/>
        </p:nvSpPr>
        <p:spPr>
          <a:xfrm>
            <a:off x="1598384" y="1917271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688514f351_2_72"/>
          <p:cNvSpPr/>
          <p:nvPr/>
        </p:nvSpPr>
        <p:spPr>
          <a:xfrm>
            <a:off x="593401" y="1751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3688514f351_2_72"/>
          <p:cNvSpPr/>
          <p:nvPr/>
        </p:nvSpPr>
        <p:spPr>
          <a:xfrm>
            <a:off x="13795635" y="21335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688514f351_2_72"/>
          <p:cNvSpPr/>
          <p:nvPr/>
        </p:nvSpPr>
        <p:spPr>
          <a:xfrm>
            <a:off x="9144000" y="24269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688514f351_2_72"/>
          <p:cNvSpPr/>
          <p:nvPr/>
        </p:nvSpPr>
        <p:spPr>
          <a:xfrm>
            <a:off x="6715287" y="-118244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688514f351_2_72"/>
          <p:cNvSpPr/>
          <p:nvPr/>
        </p:nvSpPr>
        <p:spPr>
          <a:xfrm>
            <a:off x="5833187" y="27203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688514f351_2_72"/>
          <p:cNvSpPr/>
          <p:nvPr/>
        </p:nvSpPr>
        <p:spPr>
          <a:xfrm>
            <a:off x="11505986" y="175156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1"/>
                </a:lnTo>
                <a:lnTo>
                  <a:pt x="0" y="586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688514f351_2_72"/>
          <p:cNvSpPr/>
          <p:nvPr/>
        </p:nvSpPr>
        <p:spPr>
          <a:xfrm>
            <a:off x="15278668" y="441900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3688514f351_2_72"/>
          <p:cNvSpPr/>
          <p:nvPr/>
        </p:nvSpPr>
        <p:spPr>
          <a:xfrm>
            <a:off x="16690228" y="2210671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688514f351_2_72"/>
          <p:cNvSpPr/>
          <p:nvPr/>
        </p:nvSpPr>
        <p:spPr>
          <a:xfrm>
            <a:off x="17603900" y="468557"/>
            <a:ext cx="435299" cy="586800"/>
          </a:xfrm>
          <a:custGeom>
            <a:rect b="b" l="l" r="r" t="t"/>
            <a:pathLst>
              <a:path extrusionOk="0" h="586800" w="435299">
                <a:moveTo>
                  <a:pt x="0" y="0"/>
                </a:moveTo>
                <a:lnTo>
                  <a:pt x="435299" y="0"/>
                </a:lnTo>
                <a:lnTo>
                  <a:pt x="435299" y="586800"/>
                </a:lnTo>
                <a:lnTo>
                  <a:pt x="0" y="586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688514f351_2_72"/>
          <p:cNvSpPr txBox="1"/>
          <p:nvPr/>
        </p:nvSpPr>
        <p:spPr>
          <a:xfrm>
            <a:off x="842825" y="4125751"/>
            <a:ext cx="44847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Improves sense of </a:t>
            </a:r>
            <a:r>
              <a:rPr b="1" lang="en-US" sz="4900">
                <a:latin typeface="League Spartan"/>
                <a:ea typeface="League Spartan"/>
                <a:cs typeface="League Spartan"/>
                <a:sym typeface="League Spartan"/>
              </a:rPr>
              <a:t>belonging</a:t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688514f351_2_72"/>
          <p:cNvSpPr txBox="1"/>
          <p:nvPr/>
        </p:nvSpPr>
        <p:spPr>
          <a:xfrm>
            <a:off x="6898941" y="4080448"/>
            <a:ext cx="44847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Strengthens bonds and fosters trust</a:t>
            </a:r>
            <a:endParaRPr b="1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3688514f351_2_72"/>
          <p:cNvSpPr txBox="1"/>
          <p:nvPr/>
        </p:nvSpPr>
        <p:spPr>
          <a:xfrm>
            <a:off x="12876806" y="4116210"/>
            <a:ext cx="44847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i="0" lang="en-US" sz="47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Creates a ripple effect of ongoing positivity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ED8C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88514f351_0_0"/>
          <p:cNvSpPr/>
          <p:nvPr/>
        </p:nvSpPr>
        <p:spPr>
          <a:xfrm>
            <a:off x="-1" y="1292125"/>
            <a:ext cx="8029658" cy="7402777"/>
          </a:xfrm>
          <a:custGeom>
            <a:rect b="b" l="l" r="r" t="t"/>
            <a:pathLst>
              <a:path extrusionOk="0" h="7347669" w="7539585">
                <a:moveTo>
                  <a:pt x="0" y="0"/>
                </a:moveTo>
                <a:lnTo>
                  <a:pt x="7539586" y="0"/>
                </a:lnTo>
                <a:lnTo>
                  <a:pt x="7539586" y="7347669"/>
                </a:lnTo>
                <a:lnTo>
                  <a:pt x="0" y="7347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3688514f351_0_0"/>
          <p:cNvSpPr/>
          <p:nvPr/>
        </p:nvSpPr>
        <p:spPr>
          <a:xfrm rot="1367103">
            <a:off x="10959744" y="382264"/>
            <a:ext cx="3145885" cy="3031490"/>
          </a:xfrm>
          <a:custGeom>
            <a:rect b="b" l="l" r="r" t="t"/>
            <a:pathLst>
              <a:path extrusionOk="0" h="3029729" w="3144058">
                <a:moveTo>
                  <a:pt x="0" y="0"/>
                </a:moveTo>
                <a:lnTo>
                  <a:pt x="3144058" y="0"/>
                </a:lnTo>
                <a:lnTo>
                  <a:pt x="3144058" y="3029729"/>
                </a:lnTo>
                <a:lnTo>
                  <a:pt x="0" y="30297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3688514f351_0_0"/>
          <p:cNvSpPr txBox="1"/>
          <p:nvPr/>
        </p:nvSpPr>
        <p:spPr>
          <a:xfrm>
            <a:off x="36500" y="3105325"/>
            <a:ext cx="70827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en-US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0" lang="en-US" sz="6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Ways </a:t>
            </a:r>
            <a:endParaRPr b="1" i="0" sz="6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1" i="0" lang="en-US" sz="6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to show </a:t>
            </a:r>
            <a:endParaRPr b="1" i="0" sz="6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b="1" i="0" lang="en-US" sz="6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b="1" i="1" lang="en-US" sz="6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Kindness</a:t>
            </a:r>
            <a:endParaRPr b="1" i="1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688514f351_0_0"/>
          <p:cNvSpPr txBox="1"/>
          <p:nvPr/>
        </p:nvSpPr>
        <p:spPr>
          <a:xfrm>
            <a:off x="8436550" y="3904625"/>
            <a:ext cx="10175400" cy="5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League Spartan"/>
              <a:buAutoNum type="arabicPeriod"/>
            </a:pPr>
            <a:r>
              <a:rPr b="0" i="0" lang="en-US" sz="52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Smile and make eye contact.</a:t>
            </a:r>
            <a:endParaRPr b="0" i="0" sz="52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League Spartan"/>
              <a:buAutoNum type="arabicPeriod"/>
            </a:pPr>
            <a:r>
              <a:rPr b="0" i="0" lang="en-US" sz="52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Offer to help.</a:t>
            </a:r>
            <a:endParaRPr b="0" i="0" sz="52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League Spartan"/>
              <a:buAutoNum type="arabicPeriod"/>
            </a:pPr>
            <a:r>
              <a:rPr b="0" i="0" lang="en-US" sz="52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 a good listener.</a:t>
            </a:r>
            <a:endParaRPr b="0" i="0" sz="52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League Spartan"/>
              <a:buAutoNum type="arabicPeriod"/>
            </a:pPr>
            <a:r>
              <a:rPr b="0" i="0" lang="en-US" sz="52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Show gratitude. </a:t>
            </a:r>
            <a:endParaRPr b="0" i="0" sz="52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League Spartan"/>
              <a:buAutoNum type="arabicPeriod"/>
            </a:pPr>
            <a:r>
              <a:rPr b="0" i="0" lang="en-US" sz="52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Offer a compliment. </a:t>
            </a:r>
            <a:endParaRPr b="0" i="0" sz="52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League Spartan"/>
              <a:buAutoNum type="arabicPeriod"/>
            </a:pPr>
            <a:r>
              <a:rPr b="0" i="0" lang="en-US" sz="52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Fulfill a random act of kindness. </a:t>
            </a:r>
            <a:endParaRPr b="0" i="0" sz="52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68" name="Google Shape;268;g3688514f351_0_0"/>
          <p:cNvSpPr/>
          <p:nvPr/>
        </p:nvSpPr>
        <p:spPr>
          <a:xfrm>
            <a:off x="13945775" y="406524"/>
            <a:ext cx="3508375" cy="3286430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87CB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688514f351_2_108"/>
          <p:cNvSpPr/>
          <p:nvPr/>
        </p:nvSpPr>
        <p:spPr>
          <a:xfrm>
            <a:off x="941586" y="2655411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688514f351_2_108"/>
          <p:cNvSpPr/>
          <p:nvPr/>
        </p:nvSpPr>
        <p:spPr>
          <a:xfrm>
            <a:off x="941586" y="-2320768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688514f351_2_108"/>
          <p:cNvSpPr/>
          <p:nvPr/>
        </p:nvSpPr>
        <p:spPr>
          <a:xfrm>
            <a:off x="1028700" y="7631589"/>
            <a:ext cx="5667375" cy="497142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BFF0F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688514f351_2_108"/>
          <p:cNvSpPr txBox="1"/>
          <p:nvPr/>
        </p:nvSpPr>
        <p:spPr>
          <a:xfrm>
            <a:off x="1463751" y="3909075"/>
            <a:ext cx="47466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Activity</a:t>
            </a:r>
            <a:endParaRPr b="1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688514f351_2_108"/>
          <p:cNvSpPr/>
          <p:nvPr/>
        </p:nvSpPr>
        <p:spPr>
          <a:xfrm>
            <a:off x="228465" y="2895296"/>
            <a:ext cx="1044670" cy="1408256"/>
          </a:xfrm>
          <a:custGeom>
            <a:rect b="b" l="l" r="r" t="t"/>
            <a:pathLst>
              <a:path extrusionOk="0" h="1408256" w="1044670">
                <a:moveTo>
                  <a:pt x="0" y="0"/>
                </a:moveTo>
                <a:lnTo>
                  <a:pt x="1044671" y="0"/>
                </a:lnTo>
                <a:lnTo>
                  <a:pt x="1044671" y="1408256"/>
                </a:lnTo>
                <a:lnTo>
                  <a:pt x="0" y="14082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688514f351_2_108"/>
          <p:cNvSpPr/>
          <p:nvPr/>
        </p:nvSpPr>
        <p:spPr>
          <a:xfrm>
            <a:off x="1028700" y="2447499"/>
            <a:ext cx="664369" cy="895595"/>
          </a:xfrm>
          <a:custGeom>
            <a:rect b="b" l="l" r="r" t="t"/>
            <a:pathLst>
              <a:path extrusionOk="0" h="895595" w="664369">
                <a:moveTo>
                  <a:pt x="0" y="0"/>
                </a:moveTo>
                <a:lnTo>
                  <a:pt x="664369" y="0"/>
                </a:lnTo>
                <a:lnTo>
                  <a:pt x="664369" y="895595"/>
                </a:lnTo>
                <a:lnTo>
                  <a:pt x="0" y="895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688514f351_2_108"/>
          <p:cNvSpPr/>
          <p:nvPr/>
        </p:nvSpPr>
        <p:spPr>
          <a:xfrm>
            <a:off x="6390125" y="5080174"/>
            <a:ext cx="1131784" cy="1525689"/>
          </a:xfrm>
          <a:custGeom>
            <a:rect b="b" l="l" r="r" t="t"/>
            <a:pathLst>
              <a:path extrusionOk="0" h="1525689" w="1131784">
                <a:moveTo>
                  <a:pt x="0" y="0"/>
                </a:moveTo>
                <a:lnTo>
                  <a:pt x="1131784" y="0"/>
                </a:lnTo>
                <a:lnTo>
                  <a:pt x="1131784" y="1525689"/>
                </a:lnTo>
                <a:lnTo>
                  <a:pt x="0" y="1525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688514f351_2_108"/>
          <p:cNvSpPr txBox="1"/>
          <p:nvPr/>
        </p:nvSpPr>
        <p:spPr>
          <a:xfrm>
            <a:off x="7809507" y="1981624"/>
            <a:ext cx="9736500" cy="6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League Spartan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Students will stand, find 3 other students and offer a compliment to each one.</a:t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457200" lvl="0" marL="45720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League Spartan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Students will share how this made them feel. </a:t>
            </a:r>
            <a:endParaRPr b="0" i="0" sz="5000" u="none" cap="none" strike="noStrike">
              <a:solidFill>
                <a:srgbClr val="000000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81" name="Google Shape;281;g3688514f351_2_108"/>
          <p:cNvSpPr txBox="1"/>
          <p:nvPr/>
        </p:nvSpPr>
        <p:spPr>
          <a:xfrm>
            <a:off x="7701682" y="3678236"/>
            <a:ext cx="973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688514f351_2_108"/>
          <p:cNvSpPr txBox="1"/>
          <p:nvPr/>
        </p:nvSpPr>
        <p:spPr>
          <a:xfrm>
            <a:off x="7809507" y="6452424"/>
            <a:ext cx="973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FF0FD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688514f351_2_121"/>
          <p:cNvSpPr/>
          <p:nvPr/>
        </p:nvSpPr>
        <p:spPr>
          <a:xfrm>
            <a:off x="12873209" y="4987141"/>
            <a:ext cx="5414791" cy="5355720"/>
          </a:xfrm>
          <a:custGeom>
            <a:rect b="b" l="l" r="r" t="t"/>
            <a:pathLst>
              <a:path extrusionOk="0" h="5355720" w="5414791">
                <a:moveTo>
                  <a:pt x="0" y="0"/>
                </a:moveTo>
                <a:lnTo>
                  <a:pt x="5414791" y="0"/>
                </a:lnTo>
                <a:lnTo>
                  <a:pt x="5414791" y="5355720"/>
                </a:lnTo>
                <a:lnTo>
                  <a:pt x="0" y="5355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688514f351_2_121"/>
          <p:cNvSpPr/>
          <p:nvPr/>
        </p:nvSpPr>
        <p:spPr>
          <a:xfrm rot="10800000">
            <a:off x="0" y="0"/>
            <a:ext cx="5414791" cy="5355720"/>
          </a:xfrm>
          <a:custGeom>
            <a:rect b="b" l="l" r="r" t="t"/>
            <a:pathLst>
              <a:path extrusionOk="0" h="5355720" w="5414791">
                <a:moveTo>
                  <a:pt x="5414791" y="5355720"/>
                </a:moveTo>
                <a:lnTo>
                  <a:pt x="0" y="5355720"/>
                </a:lnTo>
                <a:lnTo>
                  <a:pt x="0" y="0"/>
                </a:lnTo>
                <a:lnTo>
                  <a:pt x="5414791" y="0"/>
                </a:lnTo>
                <a:lnTo>
                  <a:pt x="5414791" y="535572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3688514f351_2_121"/>
          <p:cNvSpPr/>
          <p:nvPr/>
        </p:nvSpPr>
        <p:spPr>
          <a:xfrm>
            <a:off x="416375" y="1375350"/>
            <a:ext cx="7350125" cy="7519797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688514f351_2_121"/>
          <p:cNvSpPr/>
          <p:nvPr/>
        </p:nvSpPr>
        <p:spPr>
          <a:xfrm>
            <a:off x="4766615" y="380524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688514f351_2_121"/>
          <p:cNvSpPr/>
          <p:nvPr/>
        </p:nvSpPr>
        <p:spPr>
          <a:xfrm>
            <a:off x="16225158" y="6351541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5" y="0"/>
                </a:lnTo>
                <a:lnTo>
                  <a:pt x="648175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688514f351_2_121"/>
          <p:cNvSpPr/>
          <p:nvPr/>
        </p:nvSpPr>
        <p:spPr>
          <a:xfrm>
            <a:off x="15576982" y="824054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688514f351_2_121"/>
          <p:cNvSpPr/>
          <p:nvPr/>
        </p:nvSpPr>
        <p:spPr>
          <a:xfrm>
            <a:off x="13750258" y="888871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688514f351_2_121"/>
          <p:cNvSpPr/>
          <p:nvPr/>
        </p:nvSpPr>
        <p:spPr>
          <a:xfrm>
            <a:off x="16611124" y="996291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688514f351_2_121"/>
          <p:cNvSpPr/>
          <p:nvPr/>
        </p:nvSpPr>
        <p:spPr>
          <a:xfrm>
            <a:off x="17963912" y="7592364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688514f351_2_121"/>
          <p:cNvSpPr/>
          <p:nvPr/>
        </p:nvSpPr>
        <p:spPr>
          <a:xfrm>
            <a:off x="17963912" y="503163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688514f351_2_121"/>
          <p:cNvSpPr/>
          <p:nvPr/>
        </p:nvSpPr>
        <p:spPr>
          <a:xfrm>
            <a:off x="2707395" y="56436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688514f351_2_121"/>
          <p:cNvSpPr/>
          <p:nvPr/>
        </p:nvSpPr>
        <p:spPr>
          <a:xfrm>
            <a:off x="1174008" y="727186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5" y="0"/>
                </a:lnTo>
                <a:lnTo>
                  <a:pt x="648175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g3688514f351_2_121"/>
          <p:cNvSpPr/>
          <p:nvPr/>
        </p:nvSpPr>
        <p:spPr>
          <a:xfrm>
            <a:off x="-231791" y="202968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688514f351_2_121"/>
          <p:cNvSpPr/>
          <p:nvPr/>
        </p:nvSpPr>
        <p:spPr>
          <a:xfrm>
            <a:off x="416385" y="353936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688514f351_2_121"/>
          <p:cNvSpPr/>
          <p:nvPr/>
        </p:nvSpPr>
        <p:spPr>
          <a:xfrm>
            <a:off x="-231791" y="-13484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688514f351_2_121"/>
          <p:cNvSpPr txBox="1"/>
          <p:nvPr/>
        </p:nvSpPr>
        <p:spPr>
          <a:xfrm>
            <a:off x="8670375" y="2225750"/>
            <a:ext cx="85890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0" i="0" lang="en-US" sz="5600" u="none" cap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Think of 3 ways to show a random act of kindness in your home, then do it!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688514f351_2_121"/>
          <p:cNvSpPr txBox="1"/>
          <p:nvPr/>
        </p:nvSpPr>
        <p:spPr>
          <a:xfrm>
            <a:off x="1064538" y="3539375"/>
            <a:ext cx="67020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b="1" i="0" lang="en-US" sz="9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Try at home</a:t>
            </a:r>
            <a:endParaRPr b="1" i="0" sz="90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688514f351_0_13"/>
          <p:cNvSpPr/>
          <p:nvPr/>
        </p:nvSpPr>
        <p:spPr>
          <a:xfrm>
            <a:off x="1043620" y="96409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688514f351_0_13"/>
          <p:cNvSpPr/>
          <p:nvPr/>
        </p:nvSpPr>
        <p:spPr>
          <a:xfrm>
            <a:off x="2434421" y="344781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688514f351_0_13"/>
          <p:cNvSpPr/>
          <p:nvPr/>
        </p:nvSpPr>
        <p:spPr>
          <a:xfrm>
            <a:off x="9629483" y="102870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688514f351_0_13"/>
          <p:cNvSpPr/>
          <p:nvPr/>
        </p:nvSpPr>
        <p:spPr>
          <a:xfrm>
            <a:off x="16272116" y="413361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688514f351_0_13"/>
          <p:cNvSpPr/>
          <p:nvPr/>
        </p:nvSpPr>
        <p:spPr>
          <a:xfrm>
            <a:off x="14158958" y="913427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5" y="0"/>
                </a:lnTo>
                <a:lnTo>
                  <a:pt x="648175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3688514f351_0_13"/>
          <p:cNvSpPr/>
          <p:nvPr/>
        </p:nvSpPr>
        <p:spPr>
          <a:xfrm>
            <a:off x="8819912" y="9458357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3688514f351_0_13"/>
          <p:cNvSpPr/>
          <p:nvPr/>
        </p:nvSpPr>
        <p:spPr>
          <a:xfrm>
            <a:off x="1367708" y="7221918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3688514f351_0_13"/>
          <p:cNvSpPr/>
          <p:nvPr/>
        </p:nvSpPr>
        <p:spPr>
          <a:xfrm>
            <a:off x="246763" y="4980029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g3688514f351_0_13"/>
          <p:cNvSpPr/>
          <p:nvPr/>
        </p:nvSpPr>
        <p:spPr>
          <a:xfrm>
            <a:off x="4659064" y="1795198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3688514f351_0_13"/>
          <p:cNvSpPr/>
          <p:nvPr/>
        </p:nvSpPr>
        <p:spPr>
          <a:xfrm>
            <a:off x="11020284" y="772011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3688514f351_0_13"/>
          <p:cNvSpPr/>
          <p:nvPr/>
        </p:nvSpPr>
        <p:spPr>
          <a:xfrm>
            <a:off x="3361169" y="881018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g3688514f351_0_13"/>
          <p:cNvSpPr/>
          <p:nvPr/>
        </p:nvSpPr>
        <p:spPr>
          <a:xfrm>
            <a:off x="14807133" y="6897830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3688514f351_0_13"/>
          <p:cNvSpPr/>
          <p:nvPr/>
        </p:nvSpPr>
        <p:spPr>
          <a:xfrm>
            <a:off x="13953023" y="244337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688514f351_0_13"/>
          <p:cNvSpPr/>
          <p:nvPr/>
        </p:nvSpPr>
        <p:spPr>
          <a:xfrm>
            <a:off x="16920292" y="640002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688514f351_0_13"/>
          <p:cNvSpPr/>
          <p:nvPr/>
        </p:nvSpPr>
        <p:spPr>
          <a:xfrm>
            <a:off x="13510782" y="-8174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3688514f351_0_13"/>
          <p:cNvSpPr/>
          <p:nvPr/>
        </p:nvSpPr>
        <p:spPr>
          <a:xfrm>
            <a:off x="17963912" y="7870093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3688514f351_0_13"/>
          <p:cNvSpPr/>
          <p:nvPr/>
        </p:nvSpPr>
        <p:spPr>
          <a:xfrm>
            <a:off x="1043620" y="9782445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3688514f351_0_13"/>
          <p:cNvSpPr/>
          <p:nvPr/>
        </p:nvSpPr>
        <p:spPr>
          <a:xfrm>
            <a:off x="6959715" y="-324088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6"/>
                </a:lnTo>
                <a:lnTo>
                  <a:pt x="0" y="648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688514f351_0_13"/>
          <p:cNvSpPr/>
          <p:nvPr/>
        </p:nvSpPr>
        <p:spPr>
          <a:xfrm>
            <a:off x="5594963" y="7546006"/>
            <a:ext cx="648176" cy="648176"/>
          </a:xfrm>
          <a:custGeom>
            <a:rect b="b" l="l" r="r" t="t"/>
            <a:pathLst>
              <a:path extrusionOk="0" h="648176" w="648176">
                <a:moveTo>
                  <a:pt x="0" y="0"/>
                </a:moveTo>
                <a:lnTo>
                  <a:pt x="648176" y="0"/>
                </a:lnTo>
                <a:lnTo>
                  <a:pt x="648176" y="648175"/>
                </a:lnTo>
                <a:lnTo>
                  <a:pt x="0" y="648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3688514f351_0_13"/>
          <p:cNvSpPr/>
          <p:nvPr/>
        </p:nvSpPr>
        <p:spPr>
          <a:xfrm>
            <a:off x="3683714" y="4781788"/>
            <a:ext cx="651263" cy="877928"/>
          </a:xfrm>
          <a:custGeom>
            <a:rect b="b" l="l" r="r" t="t"/>
            <a:pathLst>
              <a:path extrusionOk="0" h="877928" w="651263">
                <a:moveTo>
                  <a:pt x="0" y="0"/>
                </a:moveTo>
                <a:lnTo>
                  <a:pt x="651263" y="0"/>
                </a:lnTo>
                <a:lnTo>
                  <a:pt x="651263" y="877928"/>
                </a:lnTo>
                <a:lnTo>
                  <a:pt x="0" y="877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3688514f351_0_13"/>
          <p:cNvSpPr/>
          <p:nvPr/>
        </p:nvSpPr>
        <p:spPr>
          <a:xfrm>
            <a:off x="13831783" y="4750277"/>
            <a:ext cx="651263" cy="877928"/>
          </a:xfrm>
          <a:custGeom>
            <a:rect b="b" l="l" r="r" t="t"/>
            <a:pathLst>
              <a:path extrusionOk="0" h="877928" w="651263">
                <a:moveTo>
                  <a:pt x="0" y="0"/>
                </a:moveTo>
                <a:lnTo>
                  <a:pt x="651263" y="0"/>
                </a:lnTo>
                <a:lnTo>
                  <a:pt x="651263" y="877928"/>
                </a:lnTo>
                <a:lnTo>
                  <a:pt x="0" y="877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688514f351_0_13"/>
          <p:cNvSpPr/>
          <p:nvPr/>
        </p:nvSpPr>
        <p:spPr>
          <a:xfrm>
            <a:off x="14292142" y="4267098"/>
            <a:ext cx="381806" cy="514690"/>
          </a:xfrm>
          <a:custGeom>
            <a:rect b="b" l="l" r="r" t="t"/>
            <a:pathLst>
              <a:path extrusionOk="0" h="514690" w="381806">
                <a:moveTo>
                  <a:pt x="0" y="0"/>
                </a:moveTo>
                <a:lnTo>
                  <a:pt x="381807" y="0"/>
                </a:lnTo>
                <a:lnTo>
                  <a:pt x="381807" y="514690"/>
                </a:lnTo>
                <a:lnTo>
                  <a:pt x="0" y="514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688514f351_0_13"/>
          <p:cNvSpPr/>
          <p:nvPr/>
        </p:nvSpPr>
        <p:spPr>
          <a:xfrm>
            <a:off x="3301907" y="5402371"/>
            <a:ext cx="381806" cy="514690"/>
          </a:xfrm>
          <a:custGeom>
            <a:rect b="b" l="l" r="r" t="t"/>
            <a:pathLst>
              <a:path extrusionOk="0" h="514690" w="381806">
                <a:moveTo>
                  <a:pt x="0" y="0"/>
                </a:moveTo>
                <a:lnTo>
                  <a:pt x="381807" y="0"/>
                </a:lnTo>
                <a:lnTo>
                  <a:pt x="381807" y="514690"/>
                </a:lnTo>
                <a:lnTo>
                  <a:pt x="0" y="514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688514f351_0_13"/>
          <p:cNvSpPr txBox="1"/>
          <p:nvPr/>
        </p:nvSpPr>
        <p:spPr>
          <a:xfrm>
            <a:off x="4334975" y="2639850"/>
            <a:ext cx="10472100" cy="4494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360000" dist="19050">
              <a:srgbClr val="000000">
                <a:alpha val="47843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1" i="0" lang="en-US" sz="7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“No act of kindness,no matter how small, is ever a waste of time.”</a:t>
            </a:r>
            <a:endParaRPr b="1" i="0" sz="70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0" i="0" lang="en-US" sz="7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-Aesop</a:t>
            </a:r>
            <a:endParaRPr b="0" i="0" sz="70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" name="Google Shape;332;g3688514f351_0_13"/>
          <p:cNvSpPr/>
          <p:nvPr/>
        </p:nvSpPr>
        <p:spPr>
          <a:xfrm>
            <a:off x="429350" y="2553412"/>
            <a:ext cx="3254375" cy="2436971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3688514f351_0_13"/>
          <p:cNvSpPr/>
          <p:nvPr/>
        </p:nvSpPr>
        <p:spPr>
          <a:xfrm>
            <a:off x="14278650" y="6359225"/>
            <a:ext cx="3429000" cy="2771184"/>
          </a:xfrm>
          <a:custGeom>
            <a:rect b="b" l="l" r="r" t="t"/>
            <a:pathLst>
              <a:path extrusionOk="0" h="5570220" w="6350000">
                <a:moveTo>
                  <a:pt x="0" y="1643380"/>
                </a:moveTo>
                <a:cubicBezTo>
                  <a:pt x="0" y="3412490"/>
                  <a:pt x="3175000" y="5570220"/>
                  <a:pt x="3175000" y="5570220"/>
                </a:cubicBezTo>
                <a:cubicBezTo>
                  <a:pt x="3175000" y="5570220"/>
                  <a:pt x="6336030" y="3397250"/>
                  <a:pt x="6350000" y="1643380"/>
                </a:cubicBezTo>
                <a:cubicBezTo>
                  <a:pt x="6350000" y="737870"/>
                  <a:pt x="5612130" y="0"/>
                  <a:pt x="4706620" y="0"/>
                </a:cubicBezTo>
                <a:cubicBezTo>
                  <a:pt x="4010660" y="0"/>
                  <a:pt x="3411220" y="445770"/>
                  <a:pt x="3175000" y="1057910"/>
                </a:cubicBezTo>
                <a:cubicBezTo>
                  <a:pt x="2938780" y="445770"/>
                  <a:pt x="2339340" y="0"/>
                  <a:pt x="1643380" y="0"/>
                </a:cubicBezTo>
                <a:cubicBezTo>
                  <a:pt x="737870" y="0"/>
                  <a:pt x="0" y="737870"/>
                  <a:pt x="0" y="1643380"/>
                </a:cubicBezTo>
              </a:path>
            </a:pathLst>
          </a:custGeom>
          <a:solidFill>
            <a:srgbClr val="F487C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Trachelle Thomas</dc:creator>
</cp:coreProperties>
</file>