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5143500" cx="9144000"/>
  <p:notesSz cx="6858000" cy="9144000"/>
  <p:embeddedFontLst>
    <p:embeddedFont>
      <p:font typeface="Sue Ellen Francisco"/>
      <p:regular r:id="rId22"/>
    </p:embeddedFont>
    <p:embeddedFont>
      <p:font typeface="Lobster"/>
      <p:regular r:id="rId23"/>
    </p:embeddedFont>
    <p:embeddedFont>
      <p:font typeface="Inria Sans"/>
      <p:regular r:id="rId24"/>
      <p:bold r:id="rId25"/>
      <p:italic r:id="rId26"/>
      <p:boldItalic r:id="rId27"/>
    </p:embeddedFont>
    <p:embeddedFont>
      <p:font typeface="Boogaloo"/>
      <p:regular r:id="rId28"/>
    </p:embeddedFont>
    <p:embeddedFont>
      <p:font typeface="Acme"/>
      <p:regular r:id="rId29"/>
    </p:embeddedFont>
    <p:embeddedFont>
      <p:font typeface="Quicksand"/>
      <p:regular r:id="rId30"/>
      <p:bold r:id="rId31"/>
    </p:embeddedFont>
    <p:embeddedFont>
      <p:font typeface="Inria Sans Light"/>
      <p:regular r:id="rId32"/>
      <p:bold r:id="rId33"/>
      <p:italic r:id="rId34"/>
      <p:boldItalic r:id="rId35"/>
    </p:embeddedFont>
    <p:embeddedFont>
      <p:font typeface="Damion"/>
      <p:regular r:id="rId36"/>
    </p:embeddedFont>
    <p:embeddedFont>
      <p:font typeface="Handlee"/>
      <p:regular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SueEllenFrancisco-regular.fntdata"/><Relationship Id="rId21" Type="http://schemas.openxmlformats.org/officeDocument/2006/relationships/slide" Target="slides/slide17.xml"/><Relationship Id="rId24" Type="http://schemas.openxmlformats.org/officeDocument/2006/relationships/font" Target="fonts/InriaSans-regular.fntdata"/><Relationship Id="rId23" Type="http://schemas.openxmlformats.org/officeDocument/2006/relationships/font" Target="fonts/Lobster-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InriaSans-italic.fntdata"/><Relationship Id="rId25" Type="http://schemas.openxmlformats.org/officeDocument/2006/relationships/font" Target="fonts/InriaSans-bold.fntdata"/><Relationship Id="rId28" Type="http://schemas.openxmlformats.org/officeDocument/2006/relationships/font" Target="fonts/Boogaloo-regular.fntdata"/><Relationship Id="rId27" Type="http://schemas.openxmlformats.org/officeDocument/2006/relationships/font" Target="fonts/InriaSans-bold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Acme-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Quicksand-bold.fntdata"/><Relationship Id="rId30" Type="http://schemas.openxmlformats.org/officeDocument/2006/relationships/font" Target="fonts/Quicksand-regular.fntdata"/><Relationship Id="rId11" Type="http://schemas.openxmlformats.org/officeDocument/2006/relationships/slide" Target="slides/slide7.xml"/><Relationship Id="rId33" Type="http://schemas.openxmlformats.org/officeDocument/2006/relationships/font" Target="fonts/InriaSansLight-bold.fntdata"/><Relationship Id="rId10" Type="http://schemas.openxmlformats.org/officeDocument/2006/relationships/slide" Target="slides/slide6.xml"/><Relationship Id="rId32" Type="http://schemas.openxmlformats.org/officeDocument/2006/relationships/font" Target="fonts/InriaSansLight-regular.fntdata"/><Relationship Id="rId13" Type="http://schemas.openxmlformats.org/officeDocument/2006/relationships/slide" Target="slides/slide9.xml"/><Relationship Id="rId35" Type="http://schemas.openxmlformats.org/officeDocument/2006/relationships/font" Target="fonts/InriaSansLight-boldItalic.fntdata"/><Relationship Id="rId12" Type="http://schemas.openxmlformats.org/officeDocument/2006/relationships/slide" Target="slides/slide8.xml"/><Relationship Id="rId34" Type="http://schemas.openxmlformats.org/officeDocument/2006/relationships/font" Target="fonts/InriaSansLight-italic.fntdata"/><Relationship Id="rId15" Type="http://schemas.openxmlformats.org/officeDocument/2006/relationships/slide" Target="slides/slide11.xml"/><Relationship Id="rId37" Type="http://schemas.openxmlformats.org/officeDocument/2006/relationships/font" Target="fonts/Handlee-regular.fntdata"/><Relationship Id="rId14" Type="http://schemas.openxmlformats.org/officeDocument/2006/relationships/slide" Target="slides/slide10.xml"/><Relationship Id="rId36" Type="http://schemas.openxmlformats.org/officeDocument/2006/relationships/font" Target="fonts/Damion-regular.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8325099ac5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8325099ac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8325099ac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8325099ac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5ed75ccf_08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5ed75ccf_0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6889f5873e_2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6889f5873e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5f391192_02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5f391192_0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5ed75ccf_04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5ed75ccf_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8325099ac5_0_3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8325099ac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b2f7c811ed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b2f7c811e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8325099ac5_0_5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8325099ac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5694cd56_04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5694cd56_04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5ed75ccf_0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5ed75ccf_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6889f5873e_1_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6889f5873e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6889f5873e_1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6889f5873e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18325099ac5_0_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18325099ac5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18325099ac5_0_6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18325099ac5_0_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16a81d167d6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16a81d167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0" y="152400"/>
            <a:ext cx="9144000" cy="4857765"/>
          </a:xfrm>
          <a:prstGeom prst="rect">
            <a:avLst/>
          </a:prstGeom>
          <a:noFill/>
          <a:ln>
            <a:noFill/>
          </a:ln>
        </p:spPr>
      </p:pic>
      <p:sp>
        <p:nvSpPr>
          <p:cNvPr id="11" name="Google Shape;11;p2"/>
          <p:cNvSpPr txBox="1"/>
          <p:nvPr>
            <p:ph type="ctrTitle"/>
          </p:nvPr>
        </p:nvSpPr>
        <p:spPr>
          <a:xfrm>
            <a:off x="2756850" y="1419375"/>
            <a:ext cx="3512100" cy="2304600"/>
          </a:xfrm>
          <a:prstGeom prst="rect">
            <a:avLst/>
          </a:prstGeom>
        </p:spPr>
        <p:txBody>
          <a:bodyPr anchorCtr="0" anchor="ctr" bIns="0" lIns="0" spcFirstLastPara="1" rIns="0" wrap="square" tIns="0">
            <a:noAutofit/>
          </a:bodyPr>
          <a:lstStyle>
            <a:lvl1pPr lvl="0" rtl="0" algn="ctr">
              <a:spcBef>
                <a:spcPts val="0"/>
              </a:spcBef>
              <a:spcAft>
                <a:spcPts val="0"/>
              </a:spcAft>
              <a:buClr>
                <a:schemeClr val="dk1"/>
              </a:buClr>
              <a:buSzPts val="5600"/>
              <a:buNone/>
              <a:defRPr sz="5600">
                <a:solidFill>
                  <a:schemeClr val="dk1"/>
                </a:solidFill>
              </a:defRPr>
            </a:lvl1pPr>
            <a:lvl2pPr lvl="1" rtl="0" algn="ctr">
              <a:spcBef>
                <a:spcPts val="0"/>
              </a:spcBef>
              <a:spcAft>
                <a:spcPts val="0"/>
              </a:spcAft>
              <a:buClr>
                <a:schemeClr val="dk1"/>
              </a:buClr>
              <a:buSzPts val="5600"/>
              <a:buNone/>
              <a:defRPr sz="5600">
                <a:solidFill>
                  <a:schemeClr val="dk1"/>
                </a:solidFill>
              </a:defRPr>
            </a:lvl2pPr>
            <a:lvl3pPr lvl="2" rtl="0" algn="ctr">
              <a:spcBef>
                <a:spcPts val="0"/>
              </a:spcBef>
              <a:spcAft>
                <a:spcPts val="0"/>
              </a:spcAft>
              <a:buClr>
                <a:schemeClr val="dk1"/>
              </a:buClr>
              <a:buSzPts val="5600"/>
              <a:buNone/>
              <a:defRPr sz="5600">
                <a:solidFill>
                  <a:schemeClr val="dk1"/>
                </a:solidFill>
              </a:defRPr>
            </a:lvl3pPr>
            <a:lvl4pPr lvl="3" rtl="0" algn="ctr">
              <a:spcBef>
                <a:spcPts val="0"/>
              </a:spcBef>
              <a:spcAft>
                <a:spcPts val="0"/>
              </a:spcAft>
              <a:buClr>
                <a:schemeClr val="dk1"/>
              </a:buClr>
              <a:buSzPts val="5600"/>
              <a:buNone/>
              <a:defRPr sz="5600">
                <a:solidFill>
                  <a:schemeClr val="dk1"/>
                </a:solidFill>
              </a:defRPr>
            </a:lvl4pPr>
            <a:lvl5pPr lvl="4" rtl="0" algn="ctr">
              <a:spcBef>
                <a:spcPts val="0"/>
              </a:spcBef>
              <a:spcAft>
                <a:spcPts val="0"/>
              </a:spcAft>
              <a:buClr>
                <a:schemeClr val="dk1"/>
              </a:buClr>
              <a:buSzPts val="5600"/>
              <a:buNone/>
              <a:defRPr sz="5600">
                <a:solidFill>
                  <a:schemeClr val="dk1"/>
                </a:solidFill>
              </a:defRPr>
            </a:lvl5pPr>
            <a:lvl6pPr lvl="5" rtl="0" algn="ctr">
              <a:spcBef>
                <a:spcPts val="0"/>
              </a:spcBef>
              <a:spcAft>
                <a:spcPts val="0"/>
              </a:spcAft>
              <a:buClr>
                <a:schemeClr val="dk1"/>
              </a:buClr>
              <a:buSzPts val="5600"/>
              <a:buNone/>
              <a:defRPr sz="5600">
                <a:solidFill>
                  <a:schemeClr val="dk1"/>
                </a:solidFill>
              </a:defRPr>
            </a:lvl6pPr>
            <a:lvl7pPr lvl="6" rtl="0" algn="ctr">
              <a:spcBef>
                <a:spcPts val="0"/>
              </a:spcBef>
              <a:spcAft>
                <a:spcPts val="0"/>
              </a:spcAft>
              <a:buClr>
                <a:schemeClr val="dk1"/>
              </a:buClr>
              <a:buSzPts val="5600"/>
              <a:buNone/>
              <a:defRPr sz="5600">
                <a:solidFill>
                  <a:schemeClr val="dk1"/>
                </a:solidFill>
              </a:defRPr>
            </a:lvl7pPr>
            <a:lvl8pPr lvl="7" rtl="0" algn="ctr">
              <a:spcBef>
                <a:spcPts val="0"/>
              </a:spcBef>
              <a:spcAft>
                <a:spcPts val="0"/>
              </a:spcAft>
              <a:buClr>
                <a:schemeClr val="dk1"/>
              </a:buClr>
              <a:buSzPts val="5600"/>
              <a:buNone/>
              <a:defRPr sz="5600">
                <a:solidFill>
                  <a:schemeClr val="dk1"/>
                </a:solidFill>
              </a:defRPr>
            </a:lvl8pPr>
            <a:lvl9pPr lvl="8" rtl="0" algn="ctr">
              <a:spcBef>
                <a:spcPts val="0"/>
              </a:spcBef>
              <a:spcAft>
                <a:spcPts val="0"/>
              </a:spcAft>
              <a:buClr>
                <a:schemeClr val="dk1"/>
              </a:buClr>
              <a:buSzPts val="5600"/>
              <a:buNone/>
              <a:defRPr sz="5600">
                <a:solidFill>
                  <a:schemeClr val="dk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solidFill>
          <a:schemeClr val="dk1"/>
        </a:solidFill>
      </p:bgPr>
    </p:bg>
    <p:spTree>
      <p:nvGrpSpPr>
        <p:cNvPr id="12" name="Shape 12"/>
        <p:cNvGrpSpPr/>
        <p:nvPr/>
      </p:nvGrpSpPr>
      <p:grpSpPr>
        <a:xfrm>
          <a:off x="0" y="0"/>
          <a:ext cx="0" cy="0"/>
          <a:chOff x="0" y="0"/>
          <a:chExt cx="0" cy="0"/>
        </a:xfrm>
      </p:grpSpPr>
      <p:pic>
        <p:nvPicPr>
          <p:cNvPr id="13" name="Google Shape;13;p3"/>
          <p:cNvPicPr preferRelativeResize="0"/>
          <p:nvPr/>
        </p:nvPicPr>
        <p:blipFill>
          <a:blip r:embed="rId2">
            <a:alphaModFix/>
          </a:blip>
          <a:stretch>
            <a:fillRect/>
          </a:stretch>
        </p:blipFill>
        <p:spPr>
          <a:xfrm>
            <a:off x="0" y="223825"/>
            <a:ext cx="9144000" cy="4695825"/>
          </a:xfrm>
          <a:prstGeom prst="rect">
            <a:avLst/>
          </a:prstGeom>
          <a:noFill/>
          <a:ln>
            <a:noFill/>
          </a:ln>
        </p:spPr>
      </p:pic>
      <p:sp>
        <p:nvSpPr>
          <p:cNvPr id="14" name="Google Shape;14;p3"/>
          <p:cNvSpPr txBox="1"/>
          <p:nvPr>
            <p:ph type="ctrTitle"/>
          </p:nvPr>
        </p:nvSpPr>
        <p:spPr>
          <a:xfrm>
            <a:off x="2704650" y="1517188"/>
            <a:ext cx="3615600" cy="1165200"/>
          </a:xfrm>
          <a:prstGeom prst="rect">
            <a:avLst/>
          </a:prstGeom>
        </p:spPr>
        <p:txBody>
          <a:bodyPr anchorCtr="0" anchor="b" bIns="0" lIns="0" spcFirstLastPara="1" rIns="0" wrap="square" tIns="0">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15" name="Google Shape;15;p3"/>
          <p:cNvSpPr txBox="1"/>
          <p:nvPr>
            <p:ph idx="1" type="subTitle"/>
          </p:nvPr>
        </p:nvSpPr>
        <p:spPr>
          <a:xfrm>
            <a:off x="2956900" y="2779413"/>
            <a:ext cx="3111000" cy="846900"/>
          </a:xfrm>
          <a:prstGeom prst="rect">
            <a:avLst/>
          </a:prstGeom>
        </p:spPr>
        <p:txBody>
          <a:bodyPr anchorCtr="0" anchor="t" bIns="0" lIns="0" spcFirstLastPara="1" rIns="0" wrap="square" tIns="0">
            <a:noAutofit/>
          </a:bodyPr>
          <a:lstStyle>
            <a:lvl1pPr lvl="0" rtl="0" algn="ctr">
              <a:spcBef>
                <a:spcPts val="0"/>
              </a:spcBef>
              <a:spcAft>
                <a:spcPts val="0"/>
              </a:spcAft>
              <a:buClr>
                <a:schemeClr val="lt1"/>
              </a:buClr>
              <a:buSzPts val="2400"/>
              <a:buNone/>
              <a:defRPr>
                <a:solidFill>
                  <a:schemeClr val="lt1"/>
                </a:solidFill>
              </a:defRPr>
            </a:lvl1pPr>
            <a:lvl2pPr lvl="1" rtl="0" algn="ctr">
              <a:spcBef>
                <a:spcPts val="800"/>
              </a:spcBef>
              <a:spcAft>
                <a:spcPts val="0"/>
              </a:spcAft>
              <a:buClr>
                <a:schemeClr val="lt1"/>
              </a:buClr>
              <a:buSzPts val="3000"/>
              <a:buNone/>
              <a:defRPr sz="3000">
                <a:solidFill>
                  <a:schemeClr val="lt1"/>
                </a:solidFill>
              </a:defRPr>
            </a:lvl2pPr>
            <a:lvl3pPr lvl="2" rtl="0" algn="ctr">
              <a:spcBef>
                <a:spcPts val="800"/>
              </a:spcBef>
              <a:spcAft>
                <a:spcPts val="0"/>
              </a:spcAft>
              <a:buClr>
                <a:schemeClr val="lt1"/>
              </a:buClr>
              <a:buSzPts val="3000"/>
              <a:buNone/>
              <a:defRPr sz="3000">
                <a:solidFill>
                  <a:schemeClr val="lt1"/>
                </a:solidFill>
              </a:defRPr>
            </a:lvl3pPr>
            <a:lvl4pPr lvl="3" rtl="0" algn="ctr">
              <a:spcBef>
                <a:spcPts val="800"/>
              </a:spcBef>
              <a:spcAft>
                <a:spcPts val="0"/>
              </a:spcAft>
              <a:buClr>
                <a:schemeClr val="lt1"/>
              </a:buClr>
              <a:buSzPts val="3000"/>
              <a:buNone/>
              <a:defRPr sz="3000">
                <a:solidFill>
                  <a:schemeClr val="lt1"/>
                </a:solidFill>
              </a:defRPr>
            </a:lvl4pPr>
            <a:lvl5pPr lvl="4" rtl="0" algn="ctr">
              <a:spcBef>
                <a:spcPts val="800"/>
              </a:spcBef>
              <a:spcAft>
                <a:spcPts val="0"/>
              </a:spcAft>
              <a:buClr>
                <a:schemeClr val="lt1"/>
              </a:buClr>
              <a:buSzPts val="3000"/>
              <a:buNone/>
              <a:defRPr sz="3000">
                <a:solidFill>
                  <a:schemeClr val="lt1"/>
                </a:solidFill>
              </a:defRPr>
            </a:lvl5pPr>
            <a:lvl6pPr lvl="5" rtl="0" algn="ctr">
              <a:spcBef>
                <a:spcPts val="800"/>
              </a:spcBef>
              <a:spcAft>
                <a:spcPts val="0"/>
              </a:spcAft>
              <a:buClr>
                <a:schemeClr val="lt1"/>
              </a:buClr>
              <a:buSzPts val="3000"/>
              <a:buNone/>
              <a:defRPr sz="3000">
                <a:solidFill>
                  <a:schemeClr val="lt1"/>
                </a:solidFill>
              </a:defRPr>
            </a:lvl6pPr>
            <a:lvl7pPr lvl="6" rtl="0" algn="ctr">
              <a:spcBef>
                <a:spcPts val="800"/>
              </a:spcBef>
              <a:spcAft>
                <a:spcPts val="0"/>
              </a:spcAft>
              <a:buClr>
                <a:schemeClr val="lt1"/>
              </a:buClr>
              <a:buSzPts val="3000"/>
              <a:buNone/>
              <a:defRPr sz="3000">
                <a:solidFill>
                  <a:schemeClr val="lt1"/>
                </a:solidFill>
              </a:defRPr>
            </a:lvl7pPr>
            <a:lvl8pPr lvl="7" rtl="0" algn="ctr">
              <a:spcBef>
                <a:spcPts val="800"/>
              </a:spcBef>
              <a:spcAft>
                <a:spcPts val="0"/>
              </a:spcAft>
              <a:buClr>
                <a:schemeClr val="lt1"/>
              </a:buClr>
              <a:buSzPts val="3000"/>
              <a:buNone/>
              <a:defRPr sz="3000">
                <a:solidFill>
                  <a:schemeClr val="lt1"/>
                </a:solidFill>
              </a:defRPr>
            </a:lvl8pPr>
            <a:lvl9pPr lvl="8" rtl="0" algn="ctr">
              <a:spcBef>
                <a:spcPts val="800"/>
              </a:spcBef>
              <a:spcAft>
                <a:spcPts val="800"/>
              </a:spcAft>
              <a:buClr>
                <a:schemeClr val="lt1"/>
              </a:buClr>
              <a:buSzPts val="3000"/>
              <a:buNone/>
              <a:defRPr sz="3000">
                <a:solidFill>
                  <a:schemeClr val="lt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gradFill>
          <a:gsLst>
            <a:gs pos="0">
              <a:srgbClr val="FAEDF1"/>
            </a:gs>
            <a:gs pos="25000">
              <a:srgbClr val="EBF3FF"/>
            </a:gs>
            <a:gs pos="50000">
              <a:srgbClr val="EEFAF4"/>
            </a:gs>
            <a:gs pos="76000">
              <a:srgbClr val="F6FAED"/>
            </a:gs>
            <a:gs pos="100000">
              <a:srgbClr val="FFF4EA"/>
            </a:gs>
          </a:gsLst>
          <a:lin ang="0" scaled="0"/>
        </a:gradFill>
      </p:bgPr>
    </p:bg>
    <p:spTree>
      <p:nvGrpSpPr>
        <p:cNvPr id="16" name="Shape 16"/>
        <p:cNvGrpSpPr/>
        <p:nvPr/>
      </p:nvGrpSpPr>
      <p:grpSpPr>
        <a:xfrm>
          <a:off x="0" y="0"/>
          <a:ext cx="0" cy="0"/>
          <a:chOff x="0" y="0"/>
          <a:chExt cx="0" cy="0"/>
        </a:xfrm>
      </p:grpSpPr>
      <p:pic>
        <p:nvPicPr>
          <p:cNvPr id="17" name="Google Shape;17;p4"/>
          <p:cNvPicPr preferRelativeResize="0"/>
          <p:nvPr/>
        </p:nvPicPr>
        <p:blipFill>
          <a:blip r:embed="rId2">
            <a:alphaModFix/>
          </a:blip>
          <a:stretch>
            <a:fillRect/>
          </a:stretch>
        </p:blipFill>
        <p:spPr>
          <a:xfrm>
            <a:off x="0" y="223825"/>
            <a:ext cx="9144000" cy="4695825"/>
          </a:xfrm>
          <a:prstGeom prst="rect">
            <a:avLst/>
          </a:prstGeom>
          <a:noFill/>
          <a:ln>
            <a:noFill/>
          </a:ln>
        </p:spPr>
      </p:pic>
      <p:sp>
        <p:nvSpPr>
          <p:cNvPr id="18" name="Google Shape;18;p4"/>
          <p:cNvSpPr txBox="1"/>
          <p:nvPr>
            <p:ph idx="1" type="body"/>
          </p:nvPr>
        </p:nvSpPr>
        <p:spPr>
          <a:xfrm>
            <a:off x="2788750" y="2161800"/>
            <a:ext cx="3566400" cy="819900"/>
          </a:xfrm>
          <a:prstGeom prst="rect">
            <a:avLst/>
          </a:prstGeom>
        </p:spPr>
        <p:txBody>
          <a:bodyPr anchorCtr="0" anchor="ctr" bIns="0" lIns="0" spcFirstLastPara="1" rIns="0" wrap="square" tIns="0">
            <a:noAutofit/>
          </a:bodyPr>
          <a:lstStyle>
            <a:lvl1pPr indent="-381000" lvl="0" marL="457200" rtl="0" algn="ctr">
              <a:spcBef>
                <a:spcPts val="0"/>
              </a:spcBef>
              <a:spcAft>
                <a:spcPts val="0"/>
              </a:spcAft>
              <a:buSzPts val="2400"/>
              <a:buFont typeface="Damion"/>
              <a:buChar char="●"/>
              <a:defRPr>
                <a:latin typeface="Damion"/>
                <a:ea typeface="Damion"/>
                <a:cs typeface="Damion"/>
                <a:sym typeface="Damion"/>
              </a:defRPr>
            </a:lvl1pPr>
            <a:lvl2pPr indent="-381000" lvl="1" marL="914400" rtl="0" algn="ctr">
              <a:spcBef>
                <a:spcPts val="800"/>
              </a:spcBef>
              <a:spcAft>
                <a:spcPts val="0"/>
              </a:spcAft>
              <a:buSzPts val="2400"/>
              <a:buFont typeface="Damion"/>
              <a:buChar char="○"/>
              <a:defRPr>
                <a:latin typeface="Damion"/>
                <a:ea typeface="Damion"/>
                <a:cs typeface="Damion"/>
                <a:sym typeface="Damion"/>
              </a:defRPr>
            </a:lvl2pPr>
            <a:lvl3pPr indent="-381000" lvl="2" marL="1371600" rtl="0" algn="ctr">
              <a:spcBef>
                <a:spcPts val="800"/>
              </a:spcBef>
              <a:spcAft>
                <a:spcPts val="0"/>
              </a:spcAft>
              <a:buSzPts val="2400"/>
              <a:buFont typeface="Damion"/>
              <a:buChar char="■"/>
              <a:defRPr>
                <a:latin typeface="Damion"/>
                <a:ea typeface="Damion"/>
                <a:cs typeface="Damion"/>
                <a:sym typeface="Damion"/>
              </a:defRPr>
            </a:lvl3pPr>
            <a:lvl4pPr indent="-381000" lvl="3" marL="1828800" rtl="0" algn="ctr">
              <a:spcBef>
                <a:spcPts val="800"/>
              </a:spcBef>
              <a:spcAft>
                <a:spcPts val="0"/>
              </a:spcAft>
              <a:buSzPts val="2400"/>
              <a:buFont typeface="Damion"/>
              <a:buChar char="●"/>
              <a:defRPr>
                <a:latin typeface="Damion"/>
                <a:ea typeface="Damion"/>
                <a:cs typeface="Damion"/>
                <a:sym typeface="Damion"/>
              </a:defRPr>
            </a:lvl4pPr>
            <a:lvl5pPr indent="-381000" lvl="4" marL="2286000" rtl="0" algn="ctr">
              <a:spcBef>
                <a:spcPts val="800"/>
              </a:spcBef>
              <a:spcAft>
                <a:spcPts val="0"/>
              </a:spcAft>
              <a:buSzPts val="2400"/>
              <a:buFont typeface="Damion"/>
              <a:buChar char="○"/>
              <a:defRPr>
                <a:latin typeface="Damion"/>
                <a:ea typeface="Damion"/>
                <a:cs typeface="Damion"/>
                <a:sym typeface="Damion"/>
              </a:defRPr>
            </a:lvl5pPr>
            <a:lvl6pPr indent="-381000" lvl="5" marL="2743200" rtl="0" algn="ctr">
              <a:spcBef>
                <a:spcPts val="800"/>
              </a:spcBef>
              <a:spcAft>
                <a:spcPts val="0"/>
              </a:spcAft>
              <a:buSzPts val="2400"/>
              <a:buFont typeface="Damion"/>
              <a:buChar char="■"/>
              <a:defRPr>
                <a:latin typeface="Damion"/>
                <a:ea typeface="Damion"/>
                <a:cs typeface="Damion"/>
                <a:sym typeface="Damion"/>
              </a:defRPr>
            </a:lvl6pPr>
            <a:lvl7pPr indent="-381000" lvl="6" marL="3200400" rtl="0" algn="ctr">
              <a:spcBef>
                <a:spcPts val="800"/>
              </a:spcBef>
              <a:spcAft>
                <a:spcPts val="0"/>
              </a:spcAft>
              <a:buSzPts val="2400"/>
              <a:buFont typeface="Damion"/>
              <a:buChar char="●"/>
              <a:defRPr>
                <a:latin typeface="Damion"/>
                <a:ea typeface="Damion"/>
                <a:cs typeface="Damion"/>
                <a:sym typeface="Damion"/>
              </a:defRPr>
            </a:lvl7pPr>
            <a:lvl8pPr indent="-381000" lvl="7" marL="3657600" rtl="0" algn="ctr">
              <a:spcBef>
                <a:spcPts val="800"/>
              </a:spcBef>
              <a:spcAft>
                <a:spcPts val="0"/>
              </a:spcAft>
              <a:buSzPts val="2400"/>
              <a:buFont typeface="Damion"/>
              <a:buChar char="○"/>
              <a:defRPr>
                <a:latin typeface="Damion"/>
                <a:ea typeface="Damion"/>
                <a:cs typeface="Damion"/>
                <a:sym typeface="Damion"/>
              </a:defRPr>
            </a:lvl8pPr>
            <a:lvl9pPr indent="-381000" lvl="8" marL="4114800" rtl="0" algn="ctr">
              <a:spcBef>
                <a:spcPts val="800"/>
              </a:spcBef>
              <a:spcAft>
                <a:spcPts val="800"/>
              </a:spcAft>
              <a:buSzPts val="2400"/>
              <a:buFont typeface="Damion"/>
              <a:buChar char="■"/>
              <a:defRPr>
                <a:latin typeface="Damion"/>
                <a:ea typeface="Damion"/>
                <a:cs typeface="Damion"/>
                <a:sym typeface="Damion"/>
              </a:defRPr>
            </a:lvl9pPr>
          </a:lstStyle>
          <a:p/>
        </p:txBody>
      </p:sp>
      <p:sp>
        <p:nvSpPr>
          <p:cNvPr id="19" name="Google Shape;19;p4"/>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0" name="Shape 20"/>
        <p:cNvGrpSpPr/>
        <p:nvPr/>
      </p:nvGrpSpPr>
      <p:grpSpPr>
        <a:xfrm>
          <a:off x="0" y="0"/>
          <a:ext cx="0" cy="0"/>
          <a:chOff x="0" y="0"/>
          <a:chExt cx="0" cy="0"/>
        </a:xfrm>
      </p:grpSpPr>
      <p:pic>
        <p:nvPicPr>
          <p:cNvPr id="21" name="Google Shape;21;p5"/>
          <p:cNvPicPr preferRelativeResize="0"/>
          <p:nvPr/>
        </p:nvPicPr>
        <p:blipFill>
          <a:blip r:embed="rId2">
            <a:alphaModFix/>
          </a:blip>
          <a:stretch>
            <a:fillRect/>
          </a:stretch>
        </p:blipFill>
        <p:spPr>
          <a:xfrm>
            <a:off x="0" y="3448050"/>
            <a:ext cx="9144000" cy="1619250"/>
          </a:xfrm>
          <a:prstGeom prst="rect">
            <a:avLst/>
          </a:prstGeom>
          <a:noFill/>
          <a:ln>
            <a:noFill/>
          </a:ln>
        </p:spPr>
      </p:pic>
      <p:sp>
        <p:nvSpPr>
          <p:cNvPr id="22" name="Google Shape;22;p5"/>
          <p:cNvSpPr txBox="1"/>
          <p:nvPr>
            <p:ph type="title"/>
          </p:nvPr>
        </p:nvSpPr>
        <p:spPr>
          <a:xfrm>
            <a:off x="855300" y="607400"/>
            <a:ext cx="7433400" cy="396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3" name="Google Shape;23;p5"/>
          <p:cNvSpPr txBox="1"/>
          <p:nvPr>
            <p:ph idx="1" type="body"/>
          </p:nvPr>
        </p:nvSpPr>
        <p:spPr>
          <a:xfrm>
            <a:off x="855300" y="1201550"/>
            <a:ext cx="7433400" cy="2585700"/>
          </a:xfrm>
          <a:prstGeom prst="rect">
            <a:avLst/>
          </a:prstGeom>
        </p:spPr>
        <p:txBody>
          <a:bodyPr anchorCtr="0" anchor="t" bIns="0" lIns="0" spcFirstLastPara="1" rIns="0" wrap="square" tIns="0">
            <a:noAutofit/>
          </a:bodyPr>
          <a:lstStyle>
            <a:lvl1pPr indent="-381000" lvl="0" marL="457200" rtl="0">
              <a:spcBef>
                <a:spcPts val="0"/>
              </a:spcBef>
              <a:spcAft>
                <a:spcPts val="0"/>
              </a:spcAft>
              <a:buSzPts val="2400"/>
              <a:buChar char="●"/>
              <a:defRPr/>
            </a:lvl1pPr>
            <a:lvl2pPr indent="-381000" lvl="1" marL="914400" rtl="0">
              <a:spcBef>
                <a:spcPts val="800"/>
              </a:spcBef>
              <a:spcAft>
                <a:spcPts val="0"/>
              </a:spcAft>
              <a:buSzPts val="2400"/>
              <a:buChar char="○"/>
              <a:defRPr/>
            </a:lvl2pPr>
            <a:lvl3pPr indent="-381000" lvl="2" marL="1371600" rtl="0">
              <a:spcBef>
                <a:spcPts val="800"/>
              </a:spcBef>
              <a:spcAft>
                <a:spcPts val="0"/>
              </a:spcAft>
              <a:buSzPts val="2400"/>
              <a:buChar char="■"/>
              <a:defRPr/>
            </a:lvl3pPr>
            <a:lvl4pPr indent="-381000" lvl="3" marL="1828800" rtl="0">
              <a:spcBef>
                <a:spcPts val="800"/>
              </a:spcBef>
              <a:spcAft>
                <a:spcPts val="0"/>
              </a:spcAft>
              <a:buSzPts val="2400"/>
              <a:buChar char="●"/>
              <a:defRPr/>
            </a:lvl4pPr>
            <a:lvl5pPr indent="-381000" lvl="4" marL="2286000" rtl="0">
              <a:spcBef>
                <a:spcPts val="800"/>
              </a:spcBef>
              <a:spcAft>
                <a:spcPts val="0"/>
              </a:spcAft>
              <a:buSzPts val="2400"/>
              <a:buChar char="○"/>
              <a:defRPr/>
            </a:lvl5pPr>
            <a:lvl6pPr indent="-381000" lvl="5" marL="2743200" rtl="0">
              <a:spcBef>
                <a:spcPts val="800"/>
              </a:spcBef>
              <a:spcAft>
                <a:spcPts val="0"/>
              </a:spcAft>
              <a:buSzPts val="2400"/>
              <a:buChar char="■"/>
              <a:defRPr/>
            </a:lvl6pPr>
            <a:lvl7pPr indent="-381000" lvl="6" marL="3200400" rtl="0">
              <a:spcBef>
                <a:spcPts val="800"/>
              </a:spcBef>
              <a:spcAft>
                <a:spcPts val="0"/>
              </a:spcAft>
              <a:buSzPts val="2400"/>
              <a:buChar char="●"/>
              <a:defRPr/>
            </a:lvl7pPr>
            <a:lvl8pPr indent="-381000" lvl="7" marL="3657600" rtl="0">
              <a:spcBef>
                <a:spcPts val="800"/>
              </a:spcBef>
              <a:spcAft>
                <a:spcPts val="0"/>
              </a:spcAft>
              <a:buSzPts val="2400"/>
              <a:buChar char="○"/>
              <a:defRPr/>
            </a:lvl8pPr>
            <a:lvl9pPr indent="-381000" lvl="8" marL="4114800" rtl="0">
              <a:spcBef>
                <a:spcPts val="800"/>
              </a:spcBef>
              <a:spcAft>
                <a:spcPts val="800"/>
              </a:spcAft>
              <a:buSzPts val="2400"/>
              <a:buChar char="■"/>
              <a:defRPr/>
            </a:lvl9pPr>
          </a:lstStyle>
          <a:p/>
        </p:txBody>
      </p:sp>
      <p:sp>
        <p:nvSpPr>
          <p:cNvPr id="24" name="Google Shape;24;p5"/>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25" name="Shape 25"/>
        <p:cNvGrpSpPr/>
        <p:nvPr/>
      </p:nvGrpSpPr>
      <p:grpSpPr>
        <a:xfrm>
          <a:off x="0" y="0"/>
          <a:ext cx="0" cy="0"/>
          <a:chOff x="0" y="0"/>
          <a:chExt cx="0" cy="0"/>
        </a:xfrm>
      </p:grpSpPr>
      <p:pic>
        <p:nvPicPr>
          <p:cNvPr id="26" name="Google Shape;26;p6"/>
          <p:cNvPicPr preferRelativeResize="0"/>
          <p:nvPr/>
        </p:nvPicPr>
        <p:blipFill>
          <a:blip r:embed="rId2">
            <a:alphaModFix/>
          </a:blip>
          <a:stretch>
            <a:fillRect/>
          </a:stretch>
        </p:blipFill>
        <p:spPr>
          <a:xfrm>
            <a:off x="0" y="3609963"/>
            <a:ext cx="9144000" cy="1457325"/>
          </a:xfrm>
          <a:prstGeom prst="rect">
            <a:avLst/>
          </a:prstGeom>
          <a:noFill/>
          <a:ln>
            <a:noFill/>
          </a:ln>
        </p:spPr>
      </p:pic>
      <p:sp>
        <p:nvSpPr>
          <p:cNvPr id="27" name="Google Shape;27;p6"/>
          <p:cNvSpPr txBox="1"/>
          <p:nvPr>
            <p:ph type="title"/>
          </p:nvPr>
        </p:nvSpPr>
        <p:spPr>
          <a:xfrm>
            <a:off x="855300" y="607400"/>
            <a:ext cx="7433400" cy="396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28" name="Google Shape;28;p6"/>
          <p:cNvSpPr txBox="1"/>
          <p:nvPr>
            <p:ph idx="1" type="body"/>
          </p:nvPr>
        </p:nvSpPr>
        <p:spPr>
          <a:xfrm>
            <a:off x="855275" y="1201550"/>
            <a:ext cx="3473100" cy="2491200"/>
          </a:xfrm>
          <a:prstGeom prst="rect">
            <a:avLst/>
          </a:prstGeom>
        </p:spPr>
        <p:txBody>
          <a:bodyPr anchorCtr="0" anchor="t" bIns="0" lIns="0" spcFirstLastPara="1" rIns="0" wrap="square" tIns="0">
            <a:noAutofit/>
          </a:bodyPr>
          <a:lstStyle>
            <a:lvl1pPr indent="-355600" lvl="0" marL="457200" rtl="0">
              <a:spcBef>
                <a:spcPts val="0"/>
              </a:spcBef>
              <a:spcAft>
                <a:spcPts val="0"/>
              </a:spcAft>
              <a:buSzPts val="2000"/>
              <a:buChar char="●"/>
              <a:defRPr sz="2000"/>
            </a:lvl1pPr>
            <a:lvl2pPr indent="-355600" lvl="1" marL="914400" rtl="0">
              <a:spcBef>
                <a:spcPts val="800"/>
              </a:spcBef>
              <a:spcAft>
                <a:spcPts val="0"/>
              </a:spcAft>
              <a:buSzPts val="2000"/>
              <a:buChar char="○"/>
              <a:defRPr sz="2000"/>
            </a:lvl2pPr>
            <a:lvl3pPr indent="-355600" lvl="2" marL="1371600" rtl="0">
              <a:spcBef>
                <a:spcPts val="800"/>
              </a:spcBef>
              <a:spcAft>
                <a:spcPts val="0"/>
              </a:spcAft>
              <a:buSzPts val="2000"/>
              <a:buChar char="■"/>
              <a:defRPr sz="2000"/>
            </a:lvl3pPr>
            <a:lvl4pPr indent="-355600" lvl="3" marL="1828800" rtl="0">
              <a:spcBef>
                <a:spcPts val="800"/>
              </a:spcBef>
              <a:spcAft>
                <a:spcPts val="0"/>
              </a:spcAft>
              <a:buSzPts val="2000"/>
              <a:buChar char="●"/>
              <a:defRPr sz="2000"/>
            </a:lvl4pPr>
            <a:lvl5pPr indent="-355600" lvl="4" marL="2286000" rtl="0">
              <a:spcBef>
                <a:spcPts val="800"/>
              </a:spcBef>
              <a:spcAft>
                <a:spcPts val="0"/>
              </a:spcAft>
              <a:buSzPts val="2000"/>
              <a:buChar char="○"/>
              <a:defRPr sz="2000"/>
            </a:lvl5pPr>
            <a:lvl6pPr indent="-355600" lvl="5" marL="2743200" rtl="0">
              <a:spcBef>
                <a:spcPts val="800"/>
              </a:spcBef>
              <a:spcAft>
                <a:spcPts val="0"/>
              </a:spcAft>
              <a:buSzPts val="2000"/>
              <a:buChar char="■"/>
              <a:defRPr sz="2000"/>
            </a:lvl6pPr>
            <a:lvl7pPr indent="-355600" lvl="6" marL="3200400" rtl="0">
              <a:spcBef>
                <a:spcPts val="800"/>
              </a:spcBef>
              <a:spcAft>
                <a:spcPts val="0"/>
              </a:spcAft>
              <a:buSzPts val="2000"/>
              <a:buChar char="●"/>
              <a:defRPr sz="2000"/>
            </a:lvl7pPr>
            <a:lvl8pPr indent="-355600" lvl="7" marL="3657600" rtl="0">
              <a:spcBef>
                <a:spcPts val="800"/>
              </a:spcBef>
              <a:spcAft>
                <a:spcPts val="0"/>
              </a:spcAft>
              <a:buSzPts val="2000"/>
              <a:buChar char="○"/>
              <a:defRPr sz="2000"/>
            </a:lvl8pPr>
            <a:lvl9pPr indent="-355600" lvl="8" marL="4114800" rtl="0">
              <a:spcBef>
                <a:spcPts val="800"/>
              </a:spcBef>
              <a:spcAft>
                <a:spcPts val="800"/>
              </a:spcAft>
              <a:buSzPts val="2000"/>
              <a:buChar char="■"/>
              <a:defRPr sz="2000"/>
            </a:lvl9pPr>
          </a:lstStyle>
          <a:p/>
        </p:txBody>
      </p:sp>
      <p:sp>
        <p:nvSpPr>
          <p:cNvPr id="29" name="Google Shape;29;p6"/>
          <p:cNvSpPr txBox="1"/>
          <p:nvPr>
            <p:ph idx="2" type="body"/>
          </p:nvPr>
        </p:nvSpPr>
        <p:spPr>
          <a:xfrm>
            <a:off x="4815599" y="1201550"/>
            <a:ext cx="3473100" cy="2491200"/>
          </a:xfrm>
          <a:prstGeom prst="rect">
            <a:avLst/>
          </a:prstGeom>
        </p:spPr>
        <p:txBody>
          <a:bodyPr anchorCtr="0" anchor="t" bIns="0" lIns="0" spcFirstLastPara="1" rIns="0" wrap="square" tIns="0">
            <a:noAutofit/>
          </a:bodyPr>
          <a:lstStyle>
            <a:lvl1pPr indent="-355600" lvl="0" marL="457200" rtl="0">
              <a:spcBef>
                <a:spcPts val="0"/>
              </a:spcBef>
              <a:spcAft>
                <a:spcPts val="0"/>
              </a:spcAft>
              <a:buSzPts val="2000"/>
              <a:buChar char="●"/>
              <a:defRPr sz="2000"/>
            </a:lvl1pPr>
            <a:lvl2pPr indent="-355600" lvl="1" marL="914400" rtl="0">
              <a:spcBef>
                <a:spcPts val="800"/>
              </a:spcBef>
              <a:spcAft>
                <a:spcPts val="0"/>
              </a:spcAft>
              <a:buSzPts val="2000"/>
              <a:buChar char="○"/>
              <a:defRPr sz="2000"/>
            </a:lvl2pPr>
            <a:lvl3pPr indent="-355600" lvl="2" marL="1371600" rtl="0">
              <a:spcBef>
                <a:spcPts val="800"/>
              </a:spcBef>
              <a:spcAft>
                <a:spcPts val="0"/>
              </a:spcAft>
              <a:buSzPts val="2000"/>
              <a:buChar char="■"/>
              <a:defRPr sz="2000"/>
            </a:lvl3pPr>
            <a:lvl4pPr indent="-355600" lvl="3" marL="1828800" rtl="0">
              <a:spcBef>
                <a:spcPts val="800"/>
              </a:spcBef>
              <a:spcAft>
                <a:spcPts val="0"/>
              </a:spcAft>
              <a:buSzPts val="2000"/>
              <a:buChar char="●"/>
              <a:defRPr sz="2000"/>
            </a:lvl4pPr>
            <a:lvl5pPr indent="-355600" lvl="4" marL="2286000" rtl="0">
              <a:spcBef>
                <a:spcPts val="800"/>
              </a:spcBef>
              <a:spcAft>
                <a:spcPts val="0"/>
              </a:spcAft>
              <a:buSzPts val="2000"/>
              <a:buChar char="○"/>
              <a:defRPr sz="2000"/>
            </a:lvl5pPr>
            <a:lvl6pPr indent="-355600" lvl="5" marL="2743200" rtl="0">
              <a:spcBef>
                <a:spcPts val="800"/>
              </a:spcBef>
              <a:spcAft>
                <a:spcPts val="0"/>
              </a:spcAft>
              <a:buSzPts val="2000"/>
              <a:buChar char="■"/>
              <a:defRPr sz="2000"/>
            </a:lvl6pPr>
            <a:lvl7pPr indent="-355600" lvl="6" marL="3200400" rtl="0">
              <a:spcBef>
                <a:spcPts val="800"/>
              </a:spcBef>
              <a:spcAft>
                <a:spcPts val="0"/>
              </a:spcAft>
              <a:buSzPts val="2000"/>
              <a:buChar char="●"/>
              <a:defRPr sz="2000"/>
            </a:lvl7pPr>
            <a:lvl8pPr indent="-355600" lvl="7" marL="3657600" rtl="0">
              <a:spcBef>
                <a:spcPts val="800"/>
              </a:spcBef>
              <a:spcAft>
                <a:spcPts val="0"/>
              </a:spcAft>
              <a:buSzPts val="2000"/>
              <a:buChar char="○"/>
              <a:defRPr sz="2000"/>
            </a:lvl8pPr>
            <a:lvl9pPr indent="-355600" lvl="8" marL="4114800" rtl="0">
              <a:spcBef>
                <a:spcPts val="800"/>
              </a:spcBef>
              <a:spcAft>
                <a:spcPts val="800"/>
              </a:spcAft>
              <a:buSzPts val="2000"/>
              <a:buChar char="■"/>
              <a:defRPr sz="2000"/>
            </a:lvl9pPr>
          </a:lstStyle>
          <a:p/>
        </p:txBody>
      </p:sp>
      <p:sp>
        <p:nvSpPr>
          <p:cNvPr id="30" name="Google Shape;30;p6"/>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31" name="Shape 31"/>
        <p:cNvGrpSpPr/>
        <p:nvPr/>
      </p:nvGrpSpPr>
      <p:grpSpPr>
        <a:xfrm>
          <a:off x="0" y="0"/>
          <a:ext cx="0" cy="0"/>
          <a:chOff x="0" y="0"/>
          <a:chExt cx="0" cy="0"/>
        </a:xfrm>
      </p:grpSpPr>
      <p:pic>
        <p:nvPicPr>
          <p:cNvPr id="32" name="Google Shape;32;p7"/>
          <p:cNvPicPr preferRelativeResize="0"/>
          <p:nvPr/>
        </p:nvPicPr>
        <p:blipFill>
          <a:blip r:embed="rId2">
            <a:alphaModFix/>
          </a:blip>
          <a:stretch>
            <a:fillRect/>
          </a:stretch>
        </p:blipFill>
        <p:spPr>
          <a:xfrm>
            <a:off x="0" y="3771850"/>
            <a:ext cx="9144000" cy="1295400"/>
          </a:xfrm>
          <a:prstGeom prst="rect">
            <a:avLst/>
          </a:prstGeom>
          <a:noFill/>
          <a:ln>
            <a:noFill/>
          </a:ln>
        </p:spPr>
      </p:pic>
      <p:sp>
        <p:nvSpPr>
          <p:cNvPr id="33" name="Google Shape;33;p7"/>
          <p:cNvSpPr txBox="1"/>
          <p:nvPr>
            <p:ph type="title"/>
          </p:nvPr>
        </p:nvSpPr>
        <p:spPr>
          <a:xfrm>
            <a:off x="855300" y="607400"/>
            <a:ext cx="7433400" cy="396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34" name="Google Shape;34;p7"/>
          <p:cNvSpPr txBox="1"/>
          <p:nvPr>
            <p:ph idx="1" type="body"/>
          </p:nvPr>
        </p:nvSpPr>
        <p:spPr>
          <a:xfrm>
            <a:off x="855300" y="1201550"/>
            <a:ext cx="2315700" cy="26241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800"/>
              </a:spcBef>
              <a:spcAft>
                <a:spcPts val="0"/>
              </a:spcAft>
              <a:buSzPts val="1800"/>
              <a:buChar char="○"/>
              <a:defRPr sz="1800"/>
            </a:lvl2pPr>
            <a:lvl3pPr indent="-342900" lvl="2" marL="1371600" rtl="0">
              <a:spcBef>
                <a:spcPts val="800"/>
              </a:spcBef>
              <a:spcAft>
                <a:spcPts val="0"/>
              </a:spcAft>
              <a:buSzPts val="1800"/>
              <a:buChar char="■"/>
              <a:defRPr sz="1800"/>
            </a:lvl3pPr>
            <a:lvl4pPr indent="-342900" lvl="3" marL="1828800" rtl="0">
              <a:spcBef>
                <a:spcPts val="800"/>
              </a:spcBef>
              <a:spcAft>
                <a:spcPts val="0"/>
              </a:spcAft>
              <a:buSzPts val="1800"/>
              <a:buChar char="●"/>
              <a:defRPr sz="1800"/>
            </a:lvl4pPr>
            <a:lvl5pPr indent="-342900" lvl="4" marL="2286000" rtl="0">
              <a:spcBef>
                <a:spcPts val="800"/>
              </a:spcBef>
              <a:spcAft>
                <a:spcPts val="0"/>
              </a:spcAft>
              <a:buSzPts val="1800"/>
              <a:buChar char="○"/>
              <a:defRPr sz="1800"/>
            </a:lvl5pPr>
            <a:lvl6pPr indent="-342900" lvl="5" marL="2743200" rtl="0">
              <a:spcBef>
                <a:spcPts val="800"/>
              </a:spcBef>
              <a:spcAft>
                <a:spcPts val="0"/>
              </a:spcAft>
              <a:buSzPts val="1800"/>
              <a:buChar char="■"/>
              <a:defRPr sz="1800"/>
            </a:lvl6pPr>
            <a:lvl7pPr indent="-342900" lvl="6" marL="3200400" rtl="0">
              <a:spcBef>
                <a:spcPts val="800"/>
              </a:spcBef>
              <a:spcAft>
                <a:spcPts val="0"/>
              </a:spcAft>
              <a:buSzPts val="1800"/>
              <a:buChar char="●"/>
              <a:defRPr sz="1800"/>
            </a:lvl7pPr>
            <a:lvl8pPr indent="-342900" lvl="7" marL="3657600" rtl="0">
              <a:spcBef>
                <a:spcPts val="800"/>
              </a:spcBef>
              <a:spcAft>
                <a:spcPts val="0"/>
              </a:spcAft>
              <a:buSzPts val="1800"/>
              <a:buChar char="○"/>
              <a:defRPr sz="1800"/>
            </a:lvl8pPr>
            <a:lvl9pPr indent="-342900" lvl="8" marL="4114800" rtl="0">
              <a:spcBef>
                <a:spcPts val="800"/>
              </a:spcBef>
              <a:spcAft>
                <a:spcPts val="800"/>
              </a:spcAft>
              <a:buSzPts val="1800"/>
              <a:buChar char="■"/>
              <a:defRPr sz="1800"/>
            </a:lvl9pPr>
          </a:lstStyle>
          <a:p/>
        </p:txBody>
      </p:sp>
      <p:sp>
        <p:nvSpPr>
          <p:cNvPr id="35" name="Google Shape;35;p7"/>
          <p:cNvSpPr txBox="1"/>
          <p:nvPr>
            <p:ph idx="2" type="body"/>
          </p:nvPr>
        </p:nvSpPr>
        <p:spPr>
          <a:xfrm>
            <a:off x="3414200" y="1201550"/>
            <a:ext cx="2315700" cy="26241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800"/>
              </a:spcBef>
              <a:spcAft>
                <a:spcPts val="0"/>
              </a:spcAft>
              <a:buSzPts val="1800"/>
              <a:buChar char="○"/>
              <a:defRPr sz="1800"/>
            </a:lvl2pPr>
            <a:lvl3pPr indent="-342900" lvl="2" marL="1371600" rtl="0">
              <a:spcBef>
                <a:spcPts val="800"/>
              </a:spcBef>
              <a:spcAft>
                <a:spcPts val="0"/>
              </a:spcAft>
              <a:buSzPts val="1800"/>
              <a:buChar char="■"/>
              <a:defRPr sz="1800"/>
            </a:lvl3pPr>
            <a:lvl4pPr indent="-342900" lvl="3" marL="1828800" rtl="0">
              <a:spcBef>
                <a:spcPts val="800"/>
              </a:spcBef>
              <a:spcAft>
                <a:spcPts val="0"/>
              </a:spcAft>
              <a:buSzPts val="1800"/>
              <a:buChar char="●"/>
              <a:defRPr sz="1800"/>
            </a:lvl4pPr>
            <a:lvl5pPr indent="-342900" lvl="4" marL="2286000" rtl="0">
              <a:spcBef>
                <a:spcPts val="800"/>
              </a:spcBef>
              <a:spcAft>
                <a:spcPts val="0"/>
              </a:spcAft>
              <a:buSzPts val="1800"/>
              <a:buChar char="○"/>
              <a:defRPr sz="1800"/>
            </a:lvl5pPr>
            <a:lvl6pPr indent="-342900" lvl="5" marL="2743200" rtl="0">
              <a:spcBef>
                <a:spcPts val="800"/>
              </a:spcBef>
              <a:spcAft>
                <a:spcPts val="0"/>
              </a:spcAft>
              <a:buSzPts val="1800"/>
              <a:buChar char="■"/>
              <a:defRPr sz="1800"/>
            </a:lvl6pPr>
            <a:lvl7pPr indent="-342900" lvl="6" marL="3200400" rtl="0">
              <a:spcBef>
                <a:spcPts val="800"/>
              </a:spcBef>
              <a:spcAft>
                <a:spcPts val="0"/>
              </a:spcAft>
              <a:buSzPts val="1800"/>
              <a:buChar char="●"/>
              <a:defRPr sz="1800"/>
            </a:lvl7pPr>
            <a:lvl8pPr indent="-342900" lvl="7" marL="3657600" rtl="0">
              <a:spcBef>
                <a:spcPts val="800"/>
              </a:spcBef>
              <a:spcAft>
                <a:spcPts val="0"/>
              </a:spcAft>
              <a:buSzPts val="1800"/>
              <a:buChar char="○"/>
              <a:defRPr sz="1800"/>
            </a:lvl8pPr>
            <a:lvl9pPr indent="-342900" lvl="8" marL="4114800" rtl="0">
              <a:spcBef>
                <a:spcPts val="800"/>
              </a:spcBef>
              <a:spcAft>
                <a:spcPts val="800"/>
              </a:spcAft>
              <a:buSzPts val="1800"/>
              <a:buChar char="■"/>
              <a:defRPr sz="1800"/>
            </a:lvl9pPr>
          </a:lstStyle>
          <a:p/>
        </p:txBody>
      </p:sp>
      <p:sp>
        <p:nvSpPr>
          <p:cNvPr id="36" name="Google Shape;36;p7"/>
          <p:cNvSpPr txBox="1"/>
          <p:nvPr>
            <p:ph idx="3" type="body"/>
          </p:nvPr>
        </p:nvSpPr>
        <p:spPr>
          <a:xfrm>
            <a:off x="5973099" y="1201550"/>
            <a:ext cx="2315700" cy="2624100"/>
          </a:xfrm>
          <a:prstGeom prst="rect">
            <a:avLst/>
          </a:prstGeom>
        </p:spPr>
        <p:txBody>
          <a:bodyPr anchorCtr="0" anchor="t" bIns="0" lIns="0" spcFirstLastPara="1" rIns="0" wrap="square" tIns="0">
            <a:noAutofit/>
          </a:bodyPr>
          <a:lstStyle>
            <a:lvl1pPr indent="-342900" lvl="0" marL="457200" rtl="0">
              <a:spcBef>
                <a:spcPts val="0"/>
              </a:spcBef>
              <a:spcAft>
                <a:spcPts val="0"/>
              </a:spcAft>
              <a:buSzPts val="1800"/>
              <a:buChar char="●"/>
              <a:defRPr sz="1800"/>
            </a:lvl1pPr>
            <a:lvl2pPr indent="-342900" lvl="1" marL="914400" rtl="0">
              <a:spcBef>
                <a:spcPts val="800"/>
              </a:spcBef>
              <a:spcAft>
                <a:spcPts val="0"/>
              </a:spcAft>
              <a:buSzPts val="1800"/>
              <a:buChar char="○"/>
              <a:defRPr sz="1800"/>
            </a:lvl2pPr>
            <a:lvl3pPr indent="-342900" lvl="2" marL="1371600" rtl="0">
              <a:spcBef>
                <a:spcPts val="800"/>
              </a:spcBef>
              <a:spcAft>
                <a:spcPts val="0"/>
              </a:spcAft>
              <a:buSzPts val="1800"/>
              <a:buChar char="■"/>
              <a:defRPr sz="1800"/>
            </a:lvl3pPr>
            <a:lvl4pPr indent="-342900" lvl="3" marL="1828800" rtl="0">
              <a:spcBef>
                <a:spcPts val="800"/>
              </a:spcBef>
              <a:spcAft>
                <a:spcPts val="0"/>
              </a:spcAft>
              <a:buSzPts val="1800"/>
              <a:buChar char="●"/>
              <a:defRPr sz="1800"/>
            </a:lvl4pPr>
            <a:lvl5pPr indent="-342900" lvl="4" marL="2286000" rtl="0">
              <a:spcBef>
                <a:spcPts val="800"/>
              </a:spcBef>
              <a:spcAft>
                <a:spcPts val="0"/>
              </a:spcAft>
              <a:buSzPts val="1800"/>
              <a:buChar char="○"/>
              <a:defRPr sz="1800"/>
            </a:lvl5pPr>
            <a:lvl6pPr indent="-342900" lvl="5" marL="2743200" rtl="0">
              <a:spcBef>
                <a:spcPts val="800"/>
              </a:spcBef>
              <a:spcAft>
                <a:spcPts val="0"/>
              </a:spcAft>
              <a:buSzPts val="1800"/>
              <a:buChar char="■"/>
              <a:defRPr sz="1800"/>
            </a:lvl6pPr>
            <a:lvl7pPr indent="-342900" lvl="6" marL="3200400" rtl="0">
              <a:spcBef>
                <a:spcPts val="800"/>
              </a:spcBef>
              <a:spcAft>
                <a:spcPts val="0"/>
              </a:spcAft>
              <a:buSzPts val="1800"/>
              <a:buChar char="●"/>
              <a:defRPr sz="1800"/>
            </a:lvl7pPr>
            <a:lvl8pPr indent="-342900" lvl="7" marL="3657600" rtl="0">
              <a:spcBef>
                <a:spcPts val="800"/>
              </a:spcBef>
              <a:spcAft>
                <a:spcPts val="0"/>
              </a:spcAft>
              <a:buSzPts val="1800"/>
              <a:buChar char="○"/>
              <a:defRPr sz="1800"/>
            </a:lvl8pPr>
            <a:lvl9pPr indent="-342900" lvl="8" marL="4114800" rtl="0">
              <a:spcBef>
                <a:spcPts val="800"/>
              </a:spcBef>
              <a:spcAft>
                <a:spcPts val="800"/>
              </a:spcAft>
              <a:buSzPts val="1800"/>
              <a:buChar char="■"/>
              <a:defRPr sz="1800"/>
            </a:lvl9pPr>
          </a:lstStyle>
          <a:p/>
        </p:txBody>
      </p:sp>
      <p:sp>
        <p:nvSpPr>
          <p:cNvPr id="37" name="Google Shape;37;p7"/>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pic>
        <p:nvPicPr>
          <p:cNvPr id="39" name="Google Shape;39;p8"/>
          <p:cNvPicPr preferRelativeResize="0"/>
          <p:nvPr/>
        </p:nvPicPr>
        <p:blipFill>
          <a:blip r:embed="rId2">
            <a:alphaModFix/>
          </a:blip>
          <a:stretch>
            <a:fillRect/>
          </a:stretch>
        </p:blipFill>
        <p:spPr>
          <a:xfrm flipH="1" rot="10800000">
            <a:off x="0" y="3771850"/>
            <a:ext cx="9144000" cy="1295400"/>
          </a:xfrm>
          <a:prstGeom prst="rect">
            <a:avLst/>
          </a:prstGeom>
          <a:noFill/>
          <a:ln>
            <a:noFill/>
          </a:ln>
        </p:spPr>
      </p:pic>
      <p:sp>
        <p:nvSpPr>
          <p:cNvPr id="40" name="Google Shape;40;p8"/>
          <p:cNvSpPr txBox="1"/>
          <p:nvPr>
            <p:ph type="title"/>
          </p:nvPr>
        </p:nvSpPr>
        <p:spPr>
          <a:xfrm>
            <a:off x="855300" y="607400"/>
            <a:ext cx="7433400" cy="396300"/>
          </a:xfrm>
          <a:prstGeom prst="rect">
            <a:avLst/>
          </a:prstGeom>
        </p:spPr>
        <p:txBody>
          <a:bodyPr anchorCtr="0" anchor="b" bIns="0" lIns="0" spcFirstLastPara="1" rIns="0" wrap="square" tIns="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p:txBody>
      </p:sp>
      <p:sp>
        <p:nvSpPr>
          <p:cNvPr id="41" name="Google Shape;41;p8"/>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lvl1pPr lvl="0" rtl="0">
              <a:buNone/>
              <a:defRPr>
                <a:solidFill>
                  <a:schemeClr val="dk1"/>
                </a:solidFill>
              </a:defRPr>
            </a:lvl1pPr>
            <a:lvl2pPr lvl="1" rtl="0">
              <a:buNone/>
              <a:defRPr>
                <a:solidFill>
                  <a:schemeClr val="dk1"/>
                </a:solidFill>
              </a:defRPr>
            </a:lvl2pPr>
            <a:lvl3pPr lvl="2" rtl="0">
              <a:buNone/>
              <a:defRPr>
                <a:solidFill>
                  <a:schemeClr val="dk1"/>
                </a:solidFill>
              </a:defRPr>
            </a:lvl3pPr>
            <a:lvl4pPr lvl="3" rtl="0">
              <a:buNone/>
              <a:defRPr>
                <a:solidFill>
                  <a:schemeClr val="dk1"/>
                </a:solidFill>
              </a:defRPr>
            </a:lvl4pPr>
            <a:lvl5pPr lvl="4" rtl="0">
              <a:buNone/>
              <a:defRPr>
                <a:solidFill>
                  <a:schemeClr val="dk1"/>
                </a:solidFill>
              </a:defRPr>
            </a:lvl5pPr>
            <a:lvl6pPr lvl="5" rtl="0">
              <a:buNone/>
              <a:defRPr>
                <a:solidFill>
                  <a:schemeClr val="dk1"/>
                </a:solidFill>
              </a:defRPr>
            </a:lvl6pPr>
            <a:lvl7pPr lvl="6" rtl="0">
              <a:buNone/>
              <a:defRPr>
                <a:solidFill>
                  <a:schemeClr val="dk1"/>
                </a:solidFill>
              </a:defRPr>
            </a:lvl7pPr>
            <a:lvl8pPr lvl="7" rtl="0">
              <a:buNone/>
              <a:defRPr>
                <a:solidFill>
                  <a:schemeClr val="dk1"/>
                </a:solidFill>
              </a:defRPr>
            </a:lvl8pPr>
            <a:lvl9pPr lvl="8" rtl="0">
              <a:buNone/>
              <a:defRPr>
                <a:solidFill>
                  <a:schemeClr val="dk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pic>
        <p:nvPicPr>
          <p:cNvPr id="43" name="Google Shape;43;p9"/>
          <p:cNvPicPr preferRelativeResize="0"/>
          <p:nvPr/>
        </p:nvPicPr>
        <p:blipFill>
          <a:blip r:embed="rId2">
            <a:alphaModFix/>
          </a:blip>
          <a:stretch>
            <a:fillRect/>
          </a:stretch>
        </p:blipFill>
        <p:spPr>
          <a:xfrm flipH="1" rot="10800000">
            <a:off x="0" y="3648013"/>
            <a:ext cx="9144000" cy="1419225"/>
          </a:xfrm>
          <a:prstGeom prst="rect">
            <a:avLst/>
          </a:prstGeom>
          <a:noFill/>
          <a:ln>
            <a:noFill/>
          </a:ln>
        </p:spPr>
      </p:pic>
      <p:sp>
        <p:nvSpPr>
          <p:cNvPr id="44" name="Google Shape;44;p9"/>
          <p:cNvSpPr txBox="1"/>
          <p:nvPr>
            <p:ph idx="1" type="body"/>
          </p:nvPr>
        </p:nvSpPr>
        <p:spPr>
          <a:xfrm>
            <a:off x="1821800" y="4440459"/>
            <a:ext cx="3902700" cy="260400"/>
          </a:xfrm>
          <a:prstGeom prst="rect">
            <a:avLst/>
          </a:prstGeom>
        </p:spPr>
        <p:txBody>
          <a:bodyPr anchorCtr="0" anchor="t" bIns="0" lIns="0" spcFirstLastPara="1" rIns="0" wrap="square" tIns="0">
            <a:noAutofit/>
          </a:bodyPr>
          <a:lstStyle>
            <a:lvl1pPr indent="-228600" lvl="0" marL="457200" rtl="0">
              <a:spcBef>
                <a:spcPts val="0"/>
              </a:spcBef>
              <a:spcAft>
                <a:spcPts val="800"/>
              </a:spcAft>
              <a:buClr>
                <a:schemeClr val="lt1"/>
              </a:buClr>
              <a:buSzPts val="1400"/>
              <a:buNone/>
              <a:defRPr sz="1400">
                <a:solidFill>
                  <a:schemeClr val="lt1"/>
                </a:solidFill>
              </a:defRPr>
            </a:lvl1pPr>
          </a:lstStyle>
          <a:p/>
        </p:txBody>
      </p:sp>
      <p:sp>
        <p:nvSpPr>
          <p:cNvPr id="45" name="Google Shape;45;p9"/>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6" name="Shape 46"/>
        <p:cNvGrpSpPr/>
        <p:nvPr/>
      </p:nvGrpSpPr>
      <p:grpSpPr>
        <a:xfrm>
          <a:off x="0" y="0"/>
          <a:ext cx="0" cy="0"/>
          <a:chOff x="0" y="0"/>
          <a:chExt cx="0" cy="0"/>
        </a:xfrm>
      </p:grpSpPr>
      <p:sp>
        <p:nvSpPr>
          <p:cNvPr id="47" name="Google Shape;47;p10"/>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pic>
        <p:nvPicPr>
          <p:cNvPr id="48" name="Google Shape;48;p10"/>
          <p:cNvPicPr preferRelativeResize="0"/>
          <p:nvPr/>
        </p:nvPicPr>
        <p:blipFill>
          <a:blip r:embed="rId2">
            <a:alphaModFix/>
          </a:blip>
          <a:stretch>
            <a:fillRect/>
          </a:stretch>
        </p:blipFill>
        <p:spPr>
          <a:xfrm flipH="1" rot="10800000">
            <a:off x="0" y="3448050"/>
            <a:ext cx="9144000" cy="161925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ouble scribble">
  <p:cSld name="BLANK_1">
    <p:spTree>
      <p:nvGrpSpPr>
        <p:cNvPr id="49" name="Shape 49"/>
        <p:cNvGrpSpPr/>
        <p:nvPr/>
      </p:nvGrpSpPr>
      <p:grpSpPr>
        <a:xfrm>
          <a:off x="0" y="0"/>
          <a:ext cx="0" cy="0"/>
          <a:chOff x="0" y="0"/>
          <a:chExt cx="0" cy="0"/>
        </a:xfrm>
      </p:grpSpPr>
      <p:sp>
        <p:nvSpPr>
          <p:cNvPr id="50" name="Google Shape;50;p11"/>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51" name="Google Shape;51;p11"/>
          <p:cNvGrpSpPr/>
          <p:nvPr/>
        </p:nvGrpSpPr>
        <p:grpSpPr>
          <a:xfrm>
            <a:off x="0" y="76197"/>
            <a:ext cx="9136444" cy="808889"/>
            <a:chOff x="0" y="1979997"/>
            <a:chExt cx="9136444" cy="808889"/>
          </a:xfrm>
        </p:grpSpPr>
        <p:pic>
          <p:nvPicPr>
            <p:cNvPr id="52" name="Google Shape;52;p11"/>
            <p:cNvPicPr preferRelativeResize="0"/>
            <p:nvPr/>
          </p:nvPicPr>
          <p:blipFill>
            <a:blip r:embed="rId2">
              <a:alphaModFix/>
            </a:blip>
            <a:stretch>
              <a:fillRect/>
            </a:stretch>
          </p:blipFill>
          <p:spPr>
            <a:xfrm>
              <a:off x="0" y="1979997"/>
              <a:ext cx="4568501" cy="692416"/>
            </a:xfrm>
            <a:prstGeom prst="rect">
              <a:avLst/>
            </a:prstGeom>
            <a:noFill/>
            <a:ln>
              <a:noFill/>
            </a:ln>
          </p:spPr>
        </p:pic>
        <p:pic>
          <p:nvPicPr>
            <p:cNvPr id="53" name="Google Shape;53;p11"/>
            <p:cNvPicPr preferRelativeResize="0"/>
            <p:nvPr/>
          </p:nvPicPr>
          <p:blipFill>
            <a:blip r:embed="rId2">
              <a:alphaModFix/>
            </a:blip>
            <a:stretch>
              <a:fillRect/>
            </a:stretch>
          </p:blipFill>
          <p:spPr>
            <a:xfrm rot="10800000">
              <a:off x="4567943" y="2096469"/>
              <a:ext cx="4568501" cy="692416"/>
            </a:xfrm>
            <a:prstGeom prst="rect">
              <a:avLst/>
            </a:prstGeom>
            <a:noFill/>
            <a:ln>
              <a:noFill/>
            </a:ln>
          </p:spPr>
        </p:pic>
      </p:grpSp>
      <p:grpSp>
        <p:nvGrpSpPr>
          <p:cNvPr id="54" name="Google Shape;54;p11"/>
          <p:cNvGrpSpPr/>
          <p:nvPr/>
        </p:nvGrpSpPr>
        <p:grpSpPr>
          <a:xfrm>
            <a:off x="7" y="4246796"/>
            <a:ext cx="9136432" cy="820516"/>
            <a:chOff x="7" y="3167771"/>
            <a:chExt cx="9136432" cy="820516"/>
          </a:xfrm>
        </p:grpSpPr>
        <p:pic>
          <p:nvPicPr>
            <p:cNvPr id="55" name="Google Shape;55;p11"/>
            <p:cNvPicPr preferRelativeResize="0"/>
            <p:nvPr/>
          </p:nvPicPr>
          <p:blipFill>
            <a:blip r:embed="rId3">
              <a:alphaModFix/>
            </a:blip>
            <a:stretch>
              <a:fillRect/>
            </a:stretch>
          </p:blipFill>
          <p:spPr>
            <a:xfrm>
              <a:off x="4567938" y="3167771"/>
              <a:ext cx="4568501" cy="544883"/>
            </a:xfrm>
            <a:prstGeom prst="rect">
              <a:avLst/>
            </a:prstGeom>
            <a:noFill/>
            <a:ln>
              <a:noFill/>
            </a:ln>
          </p:spPr>
        </p:pic>
        <p:pic>
          <p:nvPicPr>
            <p:cNvPr id="56" name="Google Shape;56;p11"/>
            <p:cNvPicPr preferRelativeResize="0"/>
            <p:nvPr/>
          </p:nvPicPr>
          <p:blipFill>
            <a:blip r:embed="rId3">
              <a:alphaModFix/>
            </a:blip>
            <a:stretch>
              <a:fillRect/>
            </a:stretch>
          </p:blipFill>
          <p:spPr>
            <a:xfrm rot="10800000">
              <a:off x="7" y="3443262"/>
              <a:ext cx="4569624" cy="545025"/>
            </a:xfrm>
            <a:prstGeom prst="rect">
              <a:avLst/>
            </a:prstGeom>
            <a:noFill/>
            <a:ln>
              <a:noFill/>
            </a:ln>
          </p:spPr>
        </p:pic>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gradFill>
          <a:gsLst>
            <a:gs pos="0">
              <a:schemeClr val="lt1"/>
            </a:gs>
            <a:gs pos="50000">
              <a:schemeClr val="lt1"/>
            </a:gs>
            <a:gs pos="100000">
              <a:schemeClr val="lt2"/>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55300" y="607400"/>
            <a:ext cx="7433400" cy="396300"/>
          </a:xfrm>
          <a:prstGeom prst="rect">
            <a:avLst/>
          </a:prstGeom>
          <a:noFill/>
          <a:ln>
            <a:noFill/>
          </a:ln>
        </p:spPr>
        <p:txBody>
          <a:bodyPr anchorCtr="0" anchor="b" bIns="0" lIns="0" spcFirstLastPara="1" rIns="0" wrap="square" tIns="0">
            <a:noAutofit/>
          </a:bodyPr>
          <a:lstStyle>
            <a:lvl1pPr lvl="0" rtl="0">
              <a:lnSpc>
                <a:spcPct val="80000"/>
              </a:lnSpc>
              <a:spcBef>
                <a:spcPts val="0"/>
              </a:spcBef>
              <a:spcAft>
                <a:spcPts val="0"/>
              </a:spcAft>
              <a:buClr>
                <a:schemeClr val="dk2"/>
              </a:buClr>
              <a:buSzPts val="3400"/>
              <a:buFont typeface="Damion"/>
              <a:buNone/>
              <a:defRPr sz="3400">
                <a:solidFill>
                  <a:schemeClr val="dk2"/>
                </a:solidFill>
                <a:latin typeface="Damion"/>
                <a:ea typeface="Damion"/>
                <a:cs typeface="Damion"/>
                <a:sym typeface="Damion"/>
              </a:defRPr>
            </a:lvl1pPr>
            <a:lvl2pPr lvl="1" rtl="0">
              <a:lnSpc>
                <a:spcPct val="80000"/>
              </a:lnSpc>
              <a:spcBef>
                <a:spcPts val="0"/>
              </a:spcBef>
              <a:spcAft>
                <a:spcPts val="0"/>
              </a:spcAft>
              <a:buClr>
                <a:schemeClr val="dk2"/>
              </a:buClr>
              <a:buSzPts val="3400"/>
              <a:buFont typeface="Damion"/>
              <a:buNone/>
              <a:defRPr sz="3400">
                <a:solidFill>
                  <a:schemeClr val="dk2"/>
                </a:solidFill>
                <a:latin typeface="Damion"/>
                <a:ea typeface="Damion"/>
                <a:cs typeface="Damion"/>
                <a:sym typeface="Damion"/>
              </a:defRPr>
            </a:lvl2pPr>
            <a:lvl3pPr lvl="2" rtl="0">
              <a:lnSpc>
                <a:spcPct val="80000"/>
              </a:lnSpc>
              <a:spcBef>
                <a:spcPts val="0"/>
              </a:spcBef>
              <a:spcAft>
                <a:spcPts val="0"/>
              </a:spcAft>
              <a:buClr>
                <a:schemeClr val="dk2"/>
              </a:buClr>
              <a:buSzPts val="3400"/>
              <a:buFont typeface="Damion"/>
              <a:buNone/>
              <a:defRPr sz="3400">
                <a:solidFill>
                  <a:schemeClr val="dk2"/>
                </a:solidFill>
                <a:latin typeface="Damion"/>
                <a:ea typeface="Damion"/>
                <a:cs typeface="Damion"/>
                <a:sym typeface="Damion"/>
              </a:defRPr>
            </a:lvl3pPr>
            <a:lvl4pPr lvl="3" rtl="0">
              <a:lnSpc>
                <a:spcPct val="80000"/>
              </a:lnSpc>
              <a:spcBef>
                <a:spcPts val="0"/>
              </a:spcBef>
              <a:spcAft>
                <a:spcPts val="0"/>
              </a:spcAft>
              <a:buClr>
                <a:schemeClr val="dk2"/>
              </a:buClr>
              <a:buSzPts val="3400"/>
              <a:buFont typeface="Damion"/>
              <a:buNone/>
              <a:defRPr sz="3400">
                <a:solidFill>
                  <a:schemeClr val="dk2"/>
                </a:solidFill>
                <a:latin typeface="Damion"/>
                <a:ea typeface="Damion"/>
                <a:cs typeface="Damion"/>
                <a:sym typeface="Damion"/>
              </a:defRPr>
            </a:lvl4pPr>
            <a:lvl5pPr lvl="4" rtl="0">
              <a:lnSpc>
                <a:spcPct val="80000"/>
              </a:lnSpc>
              <a:spcBef>
                <a:spcPts val="0"/>
              </a:spcBef>
              <a:spcAft>
                <a:spcPts val="0"/>
              </a:spcAft>
              <a:buClr>
                <a:schemeClr val="dk2"/>
              </a:buClr>
              <a:buSzPts val="3400"/>
              <a:buFont typeface="Damion"/>
              <a:buNone/>
              <a:defRPr sz="3400">
                <a:solidFill>
                  <a:schemeClr val="dk2"/>
                </a:solidFill>
                <a:latin typeface="Damion"/>
                <a:ea typeface="Damion"/>
                <a:cs typeface="Damion"/>
                <a:sym typeface="Damion"/>
              </a:defRPr>
            </a:lvl5pPr>
            <a:lvl6pPr lvl="5" rtl="0">
              <a:lnSpc>
                <a:spcPct val="80000"/>
              </a:lnSpc>
              <a:spcBef>
                <a:spcPts val="0"/>
              </a:spcBef>
              <a:spcAft>
                <a:spcPts val="0"/>
              </a:spcAft>
              <a:buClr>
                <a:schemeClr val="dk2"/>
              </a:buClr>
              <a:buSzPts val="3400"/>
              <a:buFont typeface="Damion"/>
              <a:buNone/>
              <a:defRPr sz="3400">
                <a:solidFill>
                  <a:schemeClr val="dk2"/>
                </a:solidFill>
                <a:latin typeface="Damion"/>
                <a:ea typeface="Damion"/>
                <a:cs typeface="Damion"/>
                <a:sym typeface="Damion"/>
              </a:defRPr>
            </a:lvl6pPr>
            <a:lvl7pPr lvl="6" rtl="0">
              <a:lnSpc>
                <a:spcPct val="80000"/>
              </a:lnSpc>
              <a:spcBef>
                <a:spcPts val="0"/>
              </a:spcBef>
              <a:spcAft>
                <a:spcPts val="0"/>
              </a:spcAft>
              <a:buClr>
                <a:schemeClr val="dk2"/>
              </a:buClr>
              <a:buSzPts val="3400"/>
              <a:buFont typeface="Damion"/>
              <a:buNone/>
              <a:defRPr sz="3400">
                <a:solidFill>
                  <a:schemeClr val="dk2"/>
                </a:solidFill>
                <a:latin typeface="Damion"/>
                <a:ea typeface="Damion"/>
                <a:cs typeface="Damion"/>
                <a:sym typeface="Damion"/>
              </a:defRPr>
            </a:lvl7pPr>
            <a:lvl8pPr lvl="7" rtl="0">
              <a:lnSpc>
                <a:spcPct val="80000"/>
              </a:lnSpc>
              <a:spcBef>
                <a:spcPts val="0"/>
              </a:spcBef>
              <a:spcAft>
                <a:spcPts val="0"/>
              </a:spcAft>
              <a:buClr>
                <a:schemeClr val="dk2"/>
              </a:buClr>
              <a:buSzPts val="3400"/>
              <a:buFont typeface="Damion"/>
              <a:buNone/>
              <a:defRPr sz="3400">
                <a:solidFill>
                  <a:schemeClr val="dk2"/>
                </a:solidFill>
                <a:latin typeface="Damion"/>
                <a:ea typeface="Damion"/>
                <a:cs typeface="Damion"/>
                <a:sym typeface="Damion"/>
              </a:defRPr>
            </a:lvl8pPr>
            <a:lvl9pPr lvl="8" rtl="0">
              <a:lnSpc>
                <a:spcPct val="80000"/>
              </a:lnSpc>
              <a:spcBef>
                <a:spcPts val="0"/>
              </a:spcBef>
              <a:spcAft>
                <a:spcPts val="0"/>
              </a:spcAft>
              <a:buClr>
                <a:schemeClr val="dk2"/>
              </a:buClr>
              <a:buSzPts val="3400"/>
              <a:buFont typeface="Damion"/>
              <a:buNone/>
              <a:defRPr sz="3400">
                <a:solidFill>
                  <a:schemeClr val="dk2"/>
                </a:solidFill>
                <a:latin typeface="Damion"/>
                <a:ea typeface="Damion"/>
                <a:cs typeface="Damion"/>
                <a:sym typeface="Damion"/>
              </a:defRPr>
            </a:lvl9pPr>
          </a:lstStyle>
          <a:p/>
        </p:txBody>
      </p:sp>
      <p:sp>
        <p:nvSpPr>
          <p:cNvPr id="7" name="Google Shape;7;p1"/>
          <p:cNvSpPr txBox="1"/>
          <p:nvPr>
            <p:ph idx="1" type="body"/>
          </p:nvPr>
        </p:nvSpPr>
        <p:spPr>
          <a:xfrm>
            <a:off x="855300" y="1201550"/>
            <a:ext cx="7433400" cy="2585700"/>
          </a:xfrm>
          <a:prstGeom prst="rect">
            <a:avLst/>
          </a:prstGeom>
          <a:noFill/>
          <a:ln>
            <a:noFill/>
          </a:ln>
        </p:spPr>
        <p:txBody>
          <a:bodyPr anchorCtr="0" anchor="t" bIns="0" lIns="0" spcFirstLastPara="1" rIns="0" wrap="square" tIns="0">
            <a:noAutofit/>
          </a:bodyPr>
          <a:lstStyle>
            <a:lvl1pPr indent="-381000" lvl="0" marL="457200" rtl="0">
              <a:lnSpc>
                <a:spcPct val="115000"/>
              </a:lnSpc>
              <a:spcBef>
                <a:spcPts val="0"/>
              </a:spcBef>
              <a:spcAft>
                <a:spcPts val="0"/>
              </a:spcAft>
              <a:buClr>
                <a:schemeClr val="dk2"/>
              </a:buClr>
              <a:buSzPts val="2400"/>
              <a:buFont typeface="Inria Sans Light"/>
              <a:buChar char="●"/>
              <a:defRPr sz="2400">
                <a:solidFill>
                  <a:schemeClr val="dk1"/>
                </a:solidFill>
                <a:latin typeface="Inria Sans Light"/>
                <a:ea typeface="Inria Sans Light"/>
                <a:cs typeface="Inria Sans Light"/>
                <a:sym typeface="Inria Sans Light"/>
              </a:defRPr>
            </a:lvl1pPr>
            <a:lvl2pPr indent="-381000" lvl="1" marL="914400" rtl="0">
              <a:lnSpc>
                <a:spcPct val="115000"/>
              </a:lnSpc>
              <a:spcBef>
                <a:spcPts val="800"/>
              </a:spcBef>
              <a:spcAft>
                <a:spcPts val="0"/>
              </a:spcAft>
              <a:buClr>
                <a:schemeClr val="dk2"/>
              </a:buClr>
              <a:buSzPts val="2400"/>
              <a:buFont typeface="Inria Sans Light"/>
              <a:buChar char="○"/>
              <a:defRPr sz="2400">
                <a:solidFill>
                  <a:schemeClr val="dk1"/>
                </a:solidFill>
                <a:latin typeface="Inria Sans Light"/>
                <a:ea typeface="Inria Sans Light"/>
                <a:cs typeface="Inria Sans Light"/>
                <a:sym typeface="Inria Sans Light"/>
              </a:defRPr>
            </a:lvl2pPr>
            <a:lvl3pPr indent="-381000" lvl="2" marL="1371600" rtl="0">
              <a:lnSpc>
                <a:spcPct val="115000"/>
              </a:lnSpc>
              <a:spcBef>
                <a:spcPts val="800"/>
              </a:spcBef>
              <a:spcAft>
                <a:spcPts val="0"/>
              </a:spcAft>
              <a:buClr>
                <a:schemeClr val="dk2"/>
              </a:buClr>
              <a:buSzPts val="2400"/>
              <a:buFont typeface="Inria Sans Light"/>
              <a:buChar char="■"/>
              <a:defRPr sz="2400">
                <a:solidFill>
                  <a:schemeClr val="dk1"/>
                </a:solidFill>
                <a:latin typeface="Inria Sans Light"/>
                <a:ea typeface="Inria Sans Light"/>
                <a:cs typeface="Inria Sans Light"/>
                <a:sym typeface="Inria Sans Light"/>
              </a:defRPr>
            </a:lvl3pPr>
            <a:lvl4pPr indent="-381000" lvl="3" marL="1828800" rtl="0">
              <a:lnSpc>
                <a:spcPct val="115000"/>
              </a:lnSpc>
              <a:spcBef>
                <a:spcPts val="8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4pPr>
            <a:lvl5pPr indent="-381000" lvl="4" marL="2286000" rtl="0">
              <a:lnSpc>
                <a:spcPct val="115000"/>
              </a:lnSpc>
              <a:spcBef>
                <a:spcPts val="8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5pPr>
            <a:lvl6pPr indent="-381000" lvl="5" marL="2743200" rtl="0">
              <a:lnSpc>
                <a:spcPct val="115000"/>
              </a:lnSpc>
              <a:spcBef>
                <a:spcPts val="8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6pPr>
            <a:lvl7pPr indent="-381000" lvl="6" marL="3200400" rtl="0">
              <a:lnSpc>
                <a:spcPct val="115000"/>
              </a:lnSpc>
              <a:spcBef>
                <a:spcPts val="8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7pPr>
            <a:lvl8pPr indent="-381000" lvl="7" marL="3657600" rtl="0">
              <a:lnSpc>
                <a:spcPct val="115000"/>
              </a:lnSpc>
              <a:spcBef>
                <a:spcPts val="800"/>
              </a:spcBef>
              <a:spcAft>
                <a:spcPts val="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8pPr>
            <a:lvl9pPr indent="-381000" lvl="8" marL="4114800" rtl="0">
              <a:lnSpc>
                <a:spcPct val="115000"/>
              </a:lnSpc>
              <a:spcBef>
                <a:spcPts val="800"/>
              </a:spcBef>
              <a:spcAft>
                <a:spcPts val="800"/>
              </a:spcAft>
              <a:buClr>
                <a:schemeClr val="dk1"/>
              </a:buClr>
              <a:buSzPts val="2400"/>
              <a:buFont typeface="Inria Sans Light"/>
              <a:buChar char="■"/>
              <a:defRPr sz="2400">
                <a:solidFill>
                  <a:schemeClr val="dk1"/>
                </a:solidFill>
                <a:latin typeface="Inria Sans Light"/>
                <a:ea typeface="Inria Sans Light"/>
                <a:cs typeface="Inria Sans Light"/>
                <a:sym typeface="Inria Sans Light"/>
              </a:defRPr>
            </a:lvl9pPr>
          </a:lstStyle>
          <a:p/>
        </p:txBody>
      </p:sp>
      <p:sp>
        <p:nvSpPr>
          <p:cNvPr id="8" name="Google Shape;8;p1"/>
          <p:cNvSpPr txBox="1"/>
          <p:nvPr>
            <p:ph idx="12" type="sldNum"/>
          </p:nvPr>
        </p:nvSpPr>
        <p:spPr>
          <a:xfrm>
            <a:off x="8480584" y="4721823"/>
            <a:ext cx="548700" cy="393600"/>
          </a:xfrm>
          <a:prstGeom prst="rect">
            <a:avLst/>
          </a:prstGeom>
          <a:noFill/>
          <a:ln>
            <a:noFill/>
          </a:ln>
        </p:spPr>
        <p:txBody>
          <a:bodyPr anchorCtr="0" anchor="ctr" bIns="0" lIns="0" spcFirstLastPara="1" rIns="0" wrap="square" tIns="0">
            <a:noAutofit/>
          </a:bodyPr>
          <a:lstStyle>
            <a:lvl1pPr lvl="0" rtl="0" algn="r">
              <a:buNone/>
              <a:defRPr sz="1300">
                <a:solidFill>
                  <a:schemeClr val="accent6"/>
                </a:solidFill>
                <a:latin typeface="Damion"/>
                <a:ea typeface="Damion"/>
                <a:cs typeface="Damion"/>
                <a:sym typeface="Damion"/>
              </a:defRPr>
            </a:lvl1pPr>
            <a:lvl2pPr lvl="1" rtl="0" algn="r">
              <a:buNone/>
              <a:defRPr sz="1300">
                <a:solidFill>
                  <a:schemeClr val="accent6"/>
                </a:solidFill>
                <a:latin typeface="Damion"/>
                <a:ea typeface="Damion"/>
                <a:cs typeface="Damion"/>
                <a:sym typeface="Damion"/>
              </a:defRPr>
            </a:lvl2pPr>
            <a:lvl3pPr lvl="2" rtl="0" algn="r">
              <a:buNone/>
              <a:defRPr sz="1300">
                <a:solidFill>
                  <a:schemeClr val="accent6"/>
                </a:solidFill>
                <a:latin typeface="Damion"/>
                <a:ea typeface="Damion"/>
                <a:cs typeface="Damion"/>
                <a:sym typeface="Damion"/>
              </a:defRPr>
            </a:lvl3pPr>
            <a:lvl4pPr lvl="3" rtl="0" algn="r">
              <a:buNone/>
              <a:defRPr sz="1300">
                <a:solidFill>
                  <a:schemeClr val="accent6"/>
                </a:solidFill>
                <a:latin typeface="Damion"/>
                <a:ea typeface="Damion"/>
                <a:cs typeface="Damion"/>
                <a:sym typeface="Damion"/>
              </a:defRPr>
            </a:lvl4pPr>
            <a:lvl5pPr lvl="4" rtl="0" algn="r">
              <a:buNone/>
              <a:defRPr sz="1300">
                <a:solidFill>
                  <a:schemeClr val="accent6"/>
                </a:solidFill>
                <a:latin typeface="Damion"/>
                <a:ea typeface="Damion"/>
                <a:cs typeface="Damion"/>
                <a:sym typeface="Damion"/>
              </a:defRPr>
            </a:lvl5pPr>
            <a:lvl6pPr lvl="5" rtl="0" algn="r">
              <a:buNone/>
              <a:defRPr sz="1300">
                <a:solidFill>
                  <a:schemeClr val="accent6"/>
                </a:solidFill>
                <a:latin typeface="Damion"/>
                <a:ea typeface="Damion"/>
                <a:cs typeface="Damion"/>
                <a:sym typeface="Damion"/>
              </a:defRPr>
            </a:lvl6pPr>
            <a:lvl7pPr lvl="6" rtl="0" algn="r">
              <a:buNone/>
              <a:defRPr sz="1300">
                <a:solidFill>
                  <a:schemeClr val="accent6"/>
                </a:solidFill>
                <a:latin typeface="Damion"/>
                <a:ea typeface="Damion"/>
                <a:cs typeface="Damion"/>
                <a:sym typeface="Damion"/>
              </a:defRPr>
            </a:lvl7pPr>
            <a:lvl8pPr lvl="7" rtl="0" algn="r">
              <a:buNone/>
              <a:defRPr sz="1300">
                <a:solidFill>
                  <a:schemeClr val="accent6"/>
                </a:solidFill>
                <a:latin typeface="Damion"/>
                <a:ea typeface="Damion"/>
                <a:cs typeface="Damion"/>
                <a:sym typeface="Damion"/>
              </a:defRPr>
            </a:lvl8pPr>
            <a:lvl9pPr lvl="8" rtl="0" algn="r">
              <a:buNone/>
              <a:defRPr sz="1300">
                <a:solidFill>
                  <a:schemeClr val="accent6"/>
                </a:solidFill>
                <a:latin typeface="Damion"/>
                <a:ea typeface="Damion"/>
                <a:cs typeface="Damion"/>
                <a:sym typeface="Damion"/>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9.gif"/><Relationship Id="rId5"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1.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9.png"/><Relationship Id="rId6"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1.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17.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12"/>
          <p:cNvSpPr txBox="1"/>
          <p:nvPr>
            <p:ph type="ctrTitle"/>
          </p:nvPr>
        </p:nvSpPr>
        <p:spPr>
          <a:xfrm>
            <a:off x="2764200" y="1390788"/>
            <a:ext cx="3615600" cy="11652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8000"/>
              <a:t>Kindness</a:t>
            </a:r>
            <a:endParaRPr sz="8000"/>
          </a:p>
        </p:txBody>
      </p:sp>
      <p:sp>
        <p:nvSpPr>
          <p:cNvPr id="62" name="Google Shape;62;p12"/>
          <p:cNvSpPr txBox="1"/>
          <p:nvPr/>
        </p:nvSpPr>
        <p:spPr>
          <a:xfrm>
            <a:off x="2692357" y="2786401"/>
            <a:ext cx="3759300" cy="585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 sz="3200">
                <a:solidFill>
                  <a:schemeClr val="accent3"/>
                </a:solidFill>
                <a:latin typeface="Boogaloo"/>
                <a:ea typeface="Boogaloo"/>
                <a:cs typeface="Boogaloo"/>
                <a:sym typeface="Boogaloo"/>
              </a:rPr>
              <a:t>GRADES 3rd -5th</a:t>
            </a:r>
            <a:endParaRPr b="1" sz="3200">
              <a:solidFill>
                <a:schemeClr val="accent3"/>
              </a:solidFill>
              <a:latin typeface="Boogaloo"/>
              <a:ea typeface="Boogaloo"/>
              <a:cs typeface="Boogaloo"/>
              <a:sym typeface="Boogaloo"/>
            </a:endParaRPr>
          </a:p>
        </p:txBody>
      </p:sp>
      <p:pic>
        <p:nvPicPr>
          <p:cNvPr id="63" name="Google Shape;63;p12"/>
          <p:cNvPicPr preferRelativeResize="0"/>
          <p:nvPr/>
        </p:nvPicPr>
        <p:blipFill>
          <a:blip r:embed="rId3">
            <a:alphaModFix/>
          </a:blip>
          <a:stretch>
            <a:fillRect/>
          </a:stretch>
        </p:blipFill>
        <p:spPr>
          <a:xfrm>
            <a:off x="48825" y="4183575"/>
            <a:ext cx="959925" cy="959925"/>
          </a:xfrm>
          <a:prstGeom prst="rect">
            <a:avLst/>
          </a:prstGeom>
          <a:noFill/>
          <a:ln>
            <a:noFill/>
          </a:ln>
        </p:spPr>
      </p:pic>
      <p:pic>
        <p:nvPicPr>
          <p:cNvPr id="64" name="Google Shape;64;p12" title="28a9d4f9210689382e3abfd1d196b126_w200.gif"/>
          <p:cNvPicPr preferRelativeResize="0"/>
          <p:nvPr/>
        </p:nvPicPr>
        <p:blipFill>
          <a:blip r:embed="rId4">
            <a:alphaModFix/>
          </a:blip>
          <a:stretch>
            <a:fillRect/>
          </a:stretch>
        </p:blipFill>
        <p:spPr>
          <a:xfrm>
            <a:off x="532975" y="688909"/>
            <a:ext cx="869600" cy="891342"/>
          </a:xfrm>
          <a:prstGeom prst="rect">
            <a:avLst/>
          </a:prstGeom>
          <a:noFill/>
          <a:ln>
            <a:noFill/>
          </a:ln>
        </p:spPr>
      </p:pic>
      <p:pic>
        <p:nvPicPr>
          <p:cNvPr id="65" name="Google Shape;65;p12" title="28a9d4f9210689382e3abfd1d196b126_w200.gif"/>
          <p:cNvPicPr preferRelativeResize="0"/>
          <p:nvPr/>
        </p:nvPicPr>
        <p:blipFill>
          <a:blip r:embed="rId4">
            <a:alphaModFix/>
          </a:blip>
          <a:stretch>
            <a:fillRect/>
          </a:stretch>
        </p:blipFill>
        <p:spPr>
          <a:xfrm>
            <a:off x="938525" y="3244309"/>
            <a:ext cx="869600" cy="891342"/>
          </a:xfrm>
          <a:prstGeom prst="rect">
            <a:avLst/>
          </a:prstGeom>
          <a:noFill/>
          <a:ln>
            <a:noFill/>
          </a:ln>
        </p:spPr>
      </p:pic>
      <p:pic>
        <p:nvPicPr>
          <p:cNvPr id="66" name="Google Shape;66;p12" title="28a9d4f9210689382e3abfd1d196b126_w200.gif"/>
          <p:cNvPicPr preferRelativeResize="0"/>
          <p:nvPr/>
        </p:nvPicPr>
        <p:blipFill>
          <a:blip r:embed="rId4">
            <a:alphaModFix/>
          </a:blip>
          <a:stretch>
            <a:fillRect/>
          </a:stretch>
        </p:blipFill>
        <p:spPr>
          <a:xfrm>
            <a:off x="7304550" y="833134"/>
            <a:ext cx="869600" cy="891342"/>
          </a:xfrm>
          <a:prstGeom prst="rect">
            <a:avLst/>
          </a:prstGeom>
          <a:noFill/>
          <a:ln>
            <a:noFill/>
          </a:ln>
        </p:spPr>
      </p:pic>
      <p:pic>
        <p:nvPicPr>
          <p:cNvPr id="67" name="Google Shape;67;p12" title="28a9d4f9210689382e3abfd1d196b126_w200.gif"/>
          <p:cNvPicPr preferRelativeResize="0"/>
          <p:nvPr/>
        </p:nvPicPr>
        <p:blipFill>
          <a:blip r:embed="rId4">
            <a:alphaModFix/>
          </a:blip>
          <a:stretch>
            <a:fillRect/>
          </a:stretch>
        </p:blipFill>
        <p:spPr>
          <a:xfrm>
            <a:off x="6962150" y="2889684"/>
            <a:ext cx="869600" cy="891342"/>
          </a:xfrm>
          <a:prstGeom prst="rect">
            <a:avLst/>
          </a:prstGeom>
          <a:noFill/>
          <a:ln>
            <a:noFill/>
          </a:ln>
        </p:spPr>
      </p:pic>
      <p:pic>
        <p:nvPicPr>
          <p:cNvPr id="68" name="Google Shape;68;p12"/>
          <p:cNvPicPr preferRelativeResize="0"/>
          <p:nvPr/>
        </p:nvPicPr>
        <p:blipFill>
          <a:blip r:embed="rId5">
            <a:alphaModFix/>
          </a:blip>
          <a:stretch>
            <a:fillRect/>
          </a:stretch>
        </p:blipFill>
        <p:spPr>
          <a:xfrm>
            <a:off x="3749150" y="3371400"/>
            <a:ext cx="1645712" cy="78444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3"/>
          <p:cNvSpPr txBox="1"/>
          <p:nvPr>
            <p:ph idx="4294967295" type="subTitle"/>
          </p:nvPr>
        </p:nvSpPr>
        <p:spPr>
          <a:xfrm>
            <a:off x="1615650" y="1684800"/>
            <a:ext cx="6235200" cy="17739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3200">
                <a:solidFill>
                  <a:schemeClr val="accent1"/>
                </a:solidFill>
                <a:latin typeface="Acme"/>
                <a:ea typeface="Acme"/>
                <a:cs typeface="Acme"/>
                <a:sym typeface="Acme"/>
              </a:rPr>
              <a:t>D</a:t>
            </a:r>
            <a:r>
              <a:rPr lang="en" sz="3200">
                <a:solidFill>
                  <a:schemeClr val="accent2"/>
                </a:solidFill>
                <a:latin typeface="Acme"/>
                <a:ea typeface="Acme"/>
                <a:cs typeface="Acme"/>
                <a:sym typeface="Acme"/>
              </a:rPr>
              <a:t>e</a:t>
            </a:r>
            <a:r>
              <a:rPr lang="en" sz="3200">
                <a:solidFill>
                  <a:schemeClr val="accent3"/>
                </a:solidFill>
                <a:latin typeface="Acme"/>
                <a:ea typeface="Acme"/>
                <a:cs typeface="Acme"/>
                <a:sym typeface="Acme"/>
              </a:rPr>
              <a:t>f</a:t>
            </a:r>
            <a:r>
              <a:rPr lang="en" sz="3200">
                <a:solidFill>
                  <a:srgbClr val="D8DF43"/>
                </a:solidFill>
                <a:latin typeface="Acme"/>
                <a:ea typeface="Acme"/>
                <a:cs typeface="Acme"/>
                <a:sym typeface="Acme"/>
              </a:rPr>
              <a:t>i</a:t>
            </a:r>
            <a:r>
              <a:rPr lang="en" sz="3200">
                <a:solidFill>
                  <a:schemeClr val="accent4"/>
                </a:solidFill>
                <a:latin typeface="Acme"/>
                <a:ea typeface="Acme"/>
                <a:cs typeface="Acme"/>
                <a:sym typeface="Acme"/>
              </a:rPr>
              <a:t>n</a:t>
            </a:r>
            <a:r>
              <a:rPr lang="en" sz="3200">
                <a:solidFill>
                  <a:schemeClr val="accent6"/>
                </a:solidFill>
                <a:latin typeface="Acme"/>
                <a:ea typeface="Acme"/>
                <a:cs typeface="Acme"/>
                <a:sym typeface="Acme"/>
              </a:rPr>
              <a:t>e </a:t>
            </a:r>
            <a:r>
              <a:rPr lang="en" sz="3200">
                <a:latin typeface="Acme"/>
                <a:ea typeface="Acme"/>
                <a:cs typeface="Acme"/>
                <a:sym typeface="Acme"/>
              </a:rPr>
              <a:t>kindness</a:t>
            </a:r>
            <a:endParaRPr sz="3200">
              <a:latin typeface="Acme"/>
              <a:ea typeface="Acme"/>
              <a:cs typeface="Acme"/>
              <a:sym typeface="Acme"/>
            </a:endParaRPr>
          </a:p>
          <a:p>
            <a:pPr indent="0" lvl="0" marL="0" rtl="0" algn="l">
              <a:spcBef>
                <a:spcPts val="0"/>
              </a:spcBef>
              <a:spcAft>
                <a:spcPts val="0"/>
              </a:spcAft>
              <a:buClr>
                <a:schemeClr val="dk1"/>
              </a:buClr>
              <a:buSzPts val="1100"/>
              <a:buFont typeface="Arial"/>
              <a:buNone/>
            </a:pPr>
            <a:r>
              <a:rPr lang="en" sz="3200">
                <a:solidFill>
                  <a:schemeClr val="accent1"/>
                </a:solidFill>
                <a:latin typeface="Acme"/>
                <a:ea typeface="Acme"/>
                <a:cs typeface="Acme"/>
                <a:sym typeface="Acme"/>
              </a:rPr>
              <a:t>I</a:t>
            </a:r>
            <a:r>
              <a:rPr lang="en" sz="3200">
                <a:solidFill>
                  <a:schemeClr val="accent2"/>
                </a:solidFill>
                <a:latin typeface="Acme"/>
                <a:ea typeface="Acme"/>
                <a:cs typeface="Acme"/>
                <a:sym typeface="Acme"/>
              </a:rPr>
              <a:t>d</a:t>
            </a:r>
            <a:r>
              <a:rPr lang="en" sz="3200">
                <a:solidFill>
                  <a:srgbClr val="14B0BF"/>
                </a:solidFill>
                <a:latin typeface="Acme"/>
                <a:ea typeface="Acme"/>
                <a:cs typeface="Acme"/>
                <a:sym typeface="Acme"/>
              </a:rPr>
              <a:t>e</a:t>
            </a:r>
            <a:r>
              <a:rPr lang="en" sz="3200">
                <a:solidFill>
                  <a:schemeClr val="accent3"/>
                </a:solidFill>
                <a:latin typeface="Acme"/>
                <a:ea typeface="Acme"/>
                <a:cs typeface="Acme"/>
                <a:sym typeface="Acme"/>
              </a:rPr>
              <a:t>n</a:t>
            </a:r>
            <a:r>
              <a:rPr lang="en" sz="3200">
                <a:solidFill>
                  <a:srgbClr val="D8DF43"/>
                </a:solidFill>
                <a:latin typeface="Acme"/>
                <a:ea typeface="Acme"/>
                <a:cs typeface="Acme"/>
                <a:sym typeface="Acme"/>
              </a:rPr>
              <a:t>t</a:t>
            </a:r>
            <a:r>
              <a:rPr lang="en" sz="3200">
                <a:solidFill>
                  <a:schemeClr val="accent4"/>
                </a:solidFill>
                <a:latin typeface="Acme"/>
                <a:ea typeface="Acme"/>
                <a:cs typeface="Acme"/>
                <a:sym typeface="Acme"/>
              </a:rPr>
              <a:t>i</a:t>
            </a:r>
            <a:r>
              <a:rPr lang="en" sz="3200">
                <a:solidFill>
                  <a:schemeClr val="accent5"/>
                </a:solidFill>
                <a:latin typeface="Acme"/>
                <a:ea typeface="Acme"/>
                <a:cs typeface="Acme"/>
                <a:sym typeface="Acme"/>
              </a:rPr>
              <a:t>f</a:t>
            </a:r>
            <a:r>
              <a:rPr lang="en" sz="3200">
                <a:solidFill>
                  <a:schemeClr val="accent6"/>
                </a:solidFill>
                <a:latin typeface="Acme"/>
                <a:ea typeface="Acme"/>
                <a:cs typeface="Acme"/>
                <a:sym typeface="Acme"/>
              </a:rPr>
              <a:t>y </a:t>
            </a:r>
            <a:r>
              <a:rPr lang="en" sz="3200">
                <a:latin typeface="Acme"/>
                <a:ea typeface="Acme"/>
                <a:cs typeface="Acme"/>
                <a:sym typeface="Acme"/>
              </a:rPr>
              <a:t>what kindness looks like</a:t>
            </a:r>
            <a:endParaRPr sz="3200">
              <a:latin typeface="Acme"/>
              <a:ea typeface="Acme"/>
              <a:cs typeface="Acme"/>
              <a:sym typeface="Acme"/>
            </a:endParaRPr>
          </a:p>
          <a:p>
            <a:pPr indent="0" lvl="0" marL="0" rtl="0" algn="l">
              <a:spcBef>
                <a:spcPts val="0"/>
              </a:spcBef>
              <a:spcAft>
                <a:spcPts val="0"/>
              </a:spcAft>
              <a:buClr>
                <a:schemeClr val="dk1"/>
              </a:buClr>
              <a:buSzPts val="1100"/>
              <a:buFont typeface="Arial"/>
              <a:buNone/>
            </a:pPr>
            <a:r>
              <a:rPr lang="en" sz="3200">
                <a:solidFill>
                  <a:schemeClr val="accent1"/>
                </a:solidFill>
                <a:latin typeface="Acme"/>
                <a:ea typeface="Acme"/>
                <a:cs typeface="Acme"/>
                <a:sym typeface="Acme"/>
              </a:rPr>
              <a:t>A</a:t>
            </a:r>
            <a:r>
              <a:rPr lang="en" sz="3200">
                <a:solidFill>
                  <a:schemeClr val="accent2"/>
                </a:solidFill>
                <a:latin typeface="Acme"/>
                <a:ea typeface="Acme"/>
                <a:cs typeface="Acme"/>
                <a:sym typeface="Acme"/>
              </a:rPr>
              <a:t>p</a:t>
            </a:r>
            <a:r>
              <a:rPr lang="en" sz="3200">
                <a:solidFill>
                  <a:schemeClr val="accent3"/>
                </a:solidFill>
                <a:latin typeface="Acme"/>
                <a:ea typeface="Acme"/>
                <a:cs typeface="Acme"/>
                <a:sym typeface="Acme"/>
              </a:rPr>
              <a:t>p</a:t>
            </a:r>
            <a:r>
              <a:rPr lang="en" sz="3200">
                <a:solidFill>
                  <a:schemeClr val="accent5"/>
                </a:solidFill>
                <a:latin typeface="Acme"/>
                <a:ea typeface="Acme"/>
                <a:cs typeface="Acme"/>
                <a:sym typeface="Acme"/>
              </a:rPr>
              <a:t>l</a:t>
            </a:r>
            <a:r>
              <a:rPr lang="en" sz="3200">
                <a:solidFill>
                  <a:schemeClr val="accent6"/>
                </a:solidFill>
                <a:latin typeface="Acme"/>
                <a:ea typeface="Acme"/>
                <a:cs typeface="Acme"/>
                <a:sym typeface="Acme"/>
              </a:rPr>
              <a:t>y </a:t>
            </a:r>
            <a:r>
              <a:rPr lang="en" sz="3200">
                <a:latin typeface="Acme"/>
                <a:ea typeface="Acme"/>
                <a:cs typeface="Acme"/>
                <a:sym typeface="Acme"/>
              </a:rPr>
              <a:t>kindness in your community</a:t>
            </a:r>
            <a:endParaRPr sz="3200">
              <a:latin typeface="Acme"/>
              <a:ea typeface="Acme"/>
              <a:cs typeface="Acme"/>
              <a:sym typeface="Acme"/>
            </a:endParaRPr>
          </a:p>
        </p:txBody>
      </p:sp>
      <p:sp>
        <p:nvSpPr>
          <p:cNvPr id="74" name="Google Shape;74;p13"/>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75" name="Google Shape;75;p13"/>
          <p:cNvSpPr txBox="1"/>
          <p:nvPr>
            <p:ph idx="4294967295" type="title"/>
          </p:nvPr>
        </p:nvSpPr>
        <p:spPr>
          <a:xfrm>
            <a:off x="1408125" y="99350"/>
            <a:ext cx="6051900" cy="930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5800">
                <a:solidFill>
                  <a:srgbClr val="434343"/>
                </a:solidFill>
                <a:latin typeface="Lobster"/>
                <a:ea typeface="Lobster"/>
                <a:cs typeface="Lobster"/>
                <a:sym typeface="Lobster"/>
              </a:rPr>
              <a:t>Today we will…</a:t>
            </a:r>
            <a:endParaRPr b="1" sz="7200">
              <a:solidFill>
                <a:srgbClr val="434343"/>
              </a:solidFill>
              <a:latin typeface="Lobster"/>
              <a:ea typeface="Lobster"/>
              <a:cs typeface="Lobster"/>
              <a:sym typeface="Lobster"/>
            </a:endParaRPr>
          </a:p>
        </p:txBody>
      </p:sp>
      <p:sp>
        <p:nvSpPr>
          <p:cNvPr id="76" name="Google Shape;76;p13"/>
          <p:cNvSpPr/>
          <p:nvPr/>
        </p:nvSpPr>
        <p:spPr>
          <a:xfrm flipH="1" rot="10800000">
            <a:off x="1154973" y="1733113"/>
            <a:ext cx="401830" cy="455662"/>
          </a:xfrm>
          <a:custGeom>
            <a:rect b="b" l="l" r="r" t="t"/>
            <a:pathLst>
              <a:path extrusionOk="0" h="385338" w="378193">
                <a:moveTo>
                  <a:pt x="373367" y="278229"/>
                </a:moveTo>
                <a:cubicBezTo>
                  <a:pt x="355744" y="249070"/>
                  <a:pt x="338376" y="219658"/>
                  <a:pt x="321134" y="190119"/>
                </a:cubicBezTo>
                <a:cubicBezTo>
                  <a:pt x="342813" y="166411"/>
                  <a:pt x="367915" y="139534"/>
                  <a:pt x="361323" y="108220"/>
                </a:cubicBezTo>
                <a:cubicBezTo>
                  <a:pt x="359675" y="100360"/>
                  <a:pt x="352322" y="93387"/>
                  <a:pt x="344588" y="91486"/>
                </a:cubicBezTo>
                <a:cubicBezTo>
                  <a:pt x="319106" y="85400"/>
                  <a:pt x="290961" y="85780"/>
                  <a:pt x="262817" y="87429"/>
                </a:cubicBezTo>
                <a:cubicBezTo>
                  <a:pt x="249378" y="63214"/>
                  <a:pt x="236193" y="38873"/>
                  <a:pt x="223135" y="14405"/>
                </a:cubicBezTo>
                <a:cubicBezTo>
                  <a:pt x="211218" y="-7908"/>
                  <a:pt x="173945" y="-3344"/>
                  <a:pt x="168367" y="21504"/>
                </a:cubicBezTo>
                <a:cubicBezTo>
                  <a:pt x="163043" y="45212"/>
                  <a:pt x="157845" y="68919"/>
                  <a:pt x="152773" y="92626"/>
                </a:cubicBezTo>
                <a:cubicBezTo>
                  <a:pt x="121206" y="93514"/>
                  <a:pt x="89638" y="94782"/>
                  <a:pt x="58070" y="97064"/>
                </a:cubicBezTo>
                <a:cubicBezTo>
                  <a:pt x="52873" y="95416"/>
                  <a:pt x="47675" y="93641"/>
                  <a:pt x="42604" y="91993"/>
                </a:cubicBezTo>
                <a:cubicBezTo>
                  <a:pt x="5838" y="79949"/>
                  <a:pt x="-17362" y="135731"/>
                  <a:pt x="16361" y="154240"/>
                </a:cubicBezTo>
                <a:cubicBezTo>
                  <a:pt x="54267" y="175159"/>
                  <a:pt x="92427" y="195697"/>
                  <a:pt x="130714" y="216235"/>
                </a:cubicBezTo>
                <a:cubicBezTo>
                  <a:pt x="124122" y="262889"/>
                  <a:pt x="119811" y="309924"/>
                  <a:pt x="119557" y="357719"/>
                </a:cubicBezTo>
                <a:cubicBezTo>
                  <a:pt x="119557" y="380158"/>
                  <a:pt x="150491" y="395625"/>
                  <a:pt x="166339" y="377116"/>
                </a:cubicBezTo>
                <a:cubicBezTo>
                  <a:pt x="194103" y="344788"/>
                  <a:pt x="221233" y="311952"/>
                  <a:pt x="248237" y="278990"/>
                </a:cubicBezTo>
                <a:cubicBezTo>
                  <a:pt x="275367" y="293443"/>
                  <a:pt x="302371" y="307768"/>
                  <a:pt x="329375" y="322221"/>
                </a:cubicBezTo>
                <a:cubicBezTo>
                  <a:pt x="357012" y="336927"/>
                  <a:pt x="390735" y="306627"/>
                  <a:pt x="373493" y="27810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13"/>
          <p:cNvSpPr/>
          <p:nvPr/>
        </p:nvSpPr>
        <p:spPr>
          <a:xfrm flipH="1" rot="10800000">
            <a:off x="1154973" y="2246588"/>
            <a:ext cx="401830" cy="455662"/>
          </a:xfrm>
          <a:custGeom>
            <a:rect b="b" l="l" r="r" t="t"/>
            <a:pathLst>
              <a:path extrusionOk="0" h="385338" w="378193">
                <a:moveTo>
                  <a:pt x="373367" y="278229"/>
                </a:moveTo>
                <a:cubicBezTo>
                  <a:pt x="355744" y="249070"/>
                  <a:pt x="338376" y="219658"/>
                  <a:pt x="321134" y="190119"/>
                </a:cubicBezTo>
                <a:cubicBezTo>
                  <a:pt x="342813" y="166411"/>
                  <a:pt x="367915" y="139534"/>
                  <a:pt x="361323" y="108220"/>
                </a:cubicBezTo>
                <a:cubicBezTo>
                  <a:pt x="359675" y="100360"/>
                  <a:pt x="352322" y="93387"/>
                  <a:pt x="344588" y="91486"/>
                </a:cubicBezTo>
                <a:cubicBezTo>
                  <a:pt x="319106" y="85400"/>
                  <a:pt x="290961" y="85780"/>
                  <a:pt x="262817" y="87429"/>
                </a:cubicBezTo>
                <a:cubicBezTo>
                  <a:pt x="249378" y="63214"/>
                  <a:pt x="236193" y="38873"/>
                  <a:pt x="223135" y="14405"/>
                </a:cubicBezTo>
                <a:cubicBezTo>
                  <a:pt x="211218" y="-7908"/>
                  <a:pt x="173945" y="-3344"/>
                  <a:pt x="168367" y="21504"/>
                </a:cubicBezTo>
                <a:cubicBezTo>
                  <a:pt x="163043" y="45212"/>
                  <a:pt x="157845" y="68919"/>
                  <a:pt x="152773" y="92626"/>
                </a:cubicBezTo>
                <a:cubicBezTo>
                  <a:pt x="121206" y="93514"/>
                  <a:pt x="89638" y="94782"/>
                  <a:pt x="58070" y="97064"/>
                </a:cubicBezTo>
                <a:cubicBezTo>
                  <a:pt x="52873" y="95416"/>
                  <a:pt x="47675" y="93641"/>
                  <a:pt x="42604" y="91993"/>
                </a:cubicBezTo>
                <a:cubicBezTo>
                  <a:pt x="5838" y="79949"/>
                  <a:pt x="-17362" y="135731"/>
                  <a:pt x="16361" y="154240"/>
                </a:cubicBezTo>
                <a:cubicBezTo>
                  <a:pt x="54267" y="175159"/>
                  <a:pt x="92427" y="195697"/>
                  <a:pt x="130714" y="216235"/>
                </a:cubicBezTo>
                <a:cubicBezTo>
                  <a:pt x="124122" y="262889"/>
                  <a:pt x="119811" y="309924"/>
                  <a:pt x="119557" y="357719"/>
                </a:cubicBezTo>
                <a:cubicBezTo>
                  <a:pt x="119557" y="380158"/>
                  <a:pt x="150491" y="395625"/>
                  <a:pt x="166339" y="377116"/>
                </a:cubicBezTo>
                <a:cubicBezTo>
                  <a:pt x="194103" y="344788"/>
                  <a:pt x="221233" y="311952"/>
                  <a:pt x="248237" y="278990"/>
                </a:cubicBezTo>
                <a:cubicBezTo>
                  <a:pt x="275367" y="293443"/>
                  <a:pt x="302371" y="307768"/>
                  <a:pt x="329375" y="322221"/>
                </a:cubicBezTo>
                <a:cubicBezTo>
                  <a:pt x="357012" y="336927"/>
                  <a:pt x="390735" y="306627"/>
                  <a:pt x="373493" y="278102"/>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 name="Google Shape;78;p13"/>
          <p:cNvSpPr/>
          <p:nvPr/>
        </p:nvSpPr>
        <p:spPr>
          <a:xfrm flipH="1" rot="10800000">
            <a:off x="1154973" y="2790188"/>
            <a:ext cx="401830" cy="455662"/>
          </a:xfrm>
          <a:custGeom>
            <a:rect b="b" l="l" r="r" t="t"/>
            <a:pathLst>
              <a:path extrusionOk="0" h="385338" w="378193">
                <a:moveTo>
                  <a:pt x="373367" y="278229"/>
                </a:moveTo>
                <a:cubicBezTo>
                  <a:pt x="355744" y="249070"/>
                  <a:pt x="338376" y="219658"/>
                  <a:pt x="321134" y="190119"/>
                </a:cubicBezTo>
                <a:cubicBezTo>
                  <a:pt x="342813" y="166411"/>
                  <a:pt x="367915" y="139534"/>
                  <a:pt x="361323" y="108220"/>
                </a:cubicBezTo>
                <a:cubicBezTo>
                  <a:pt x="359675" y="100360"/>
                  <a:pt x="352322" y="93387"/>
                  <a:pt x="344588" y="91486"/>
                </a:cubicBezTo>
                <a:cubicBezTo>
                  <a:pt x="319106" y="85400"/>
                  <a:pt x="290961" y="85780"/>
                  <a:pt x="262817" y="87429"/>
                </a:cubicBezTo>
                <a:cubicBezTo>
                  <a:pt x="249378" y="63214"/>
                  <a:pt x="236193" y="38873"/>
                  <a:pt x="223135" y="14405"/>
                </a:cubicBezTo>
                <a:cubicBezTo>
                  <a:pt x="211218" y="-7908"/>
                  <a:pt x="173945" y="-3344"/>
                  <a:pt x="168367" y="21504"/>
                </a:cubicBezTo>
                <a:cubicBezTo>
                  <a:pt x="163043" y="45212"/>
                  <a:pt x="157845" y="68919"/>
                  <a:pt x="152773" y="92626"/>
                </a:cubicBezTo>
                <a:cubicBezTo>
                  <a:pt x="121206" y="93514"/>
                  <a:pt x="89638" y="94782"/>
                  <a:pt x="58070" y="97064"/>
                </a:cubicBezTo>
                <a:cubicBezTo>
                  <a:pt x="52873" y="95416"/>
                  <a:pt x="47675" y="93641"/>
                  <a:pt x="42604" y="91993"/>
                </a:cubicBezTo>
                <a:cubicBezTo>
                  <a:pt x="5838" y="79949"/>
                  <a:pt x="-17362" y="135731"/>
                  <a:pt x="16361" y="154240"/>
                </a:cubicBezTo>
                <a:cubicBezTo>
                  <a:pt x="54267" y="175159"/>
                  <a:pt x="92427" y="195697"/>
                  <a:pt x="130714" y="216235"/>
                </a:cubicBezTo>
                <a:cubicBezTo>
                  <a:pt x="124122" y="262889"/>
                  <a:pt x="119811" y="309924"/>
                  <a:pt x="119557" y="357719"/>
                </a:cubicBezTo>
                <a:cubicBezTo>
                  <a:pt x="119557" y="380158"/>
                  <a:pt x="150491" y="395625"/>
                  <a:pt x="166339" y="377116"/>
                </a:cubicBezTo>
                <a:cubicBezTo>
                  <a:pt x="194103" y="344788"/>
                  <a:pt x="221233" y="311952"/>
                  <a:pt x="248237" y="278990"/>
                </a:cubicBezTo>
                <a:cubicBezTo>
                  <a:pt x="275367" y="293443"/>
                  <a:pt x="302371" y="307768"/>
                  <a:pt x="329375" y="322221"/>
                </a:cubicBezTo>
                <a:cubicBezTo>
                  <a:pt x="357012" y="336927"/>
                  <a:pt x="390735" y="306627"/>
                  <a:pt x="373493" y="278102"/>
                </a:cubicBezTo>
                <a:close/>
              </a:path>
            </a:pathLst>
          </a:custGeom>
          <a:solidFill>
            <a:srgbClr val="FF5E6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9" name="Google Shape;79;p13" title="kindness.gif"/>
          <p:cNvPicPr preferRelativeResize="0"/>
          <p:nvPr/>
        </p:nvPicPr>
        <p:blipFill>
          <a:blip r:embed="rId3">
            <a:alphaModFix/>
          </a:blip>
          <a:stretch>
            <a:fillRect/>
          </a:stretch>
        </p:blipFill>
        <p:spPr>
          <a:xfrm rot="751134">
            <a:off x="6220725" y="838687"/>
            <a:ext cx="2874419" cy="17126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7506A"/>
            </a:gs>
            <a:gs pos="100000">
              <a:srgbClr val="14151A"/>
            </a:gs>
          </a:gsLst>
          <a:path path="circle">
            <a:fillToRect b="50%" l="50%" r="50%" t="50%"/>
          </a:path>
          <a:tileRect/>
        </a:gradFill>
      </p:bgPr>
    </p:bg>
    <p:spTree>
      <p:nvGrpSpPr>
        <p:cNvPr id="83" name="Shape 83"/>
        <p:cNvGrpSpPr/>
        <p:nvPr/>
      </p:nvGrpSpPr>
      <p:grpSpPr>
        <a:xfrm>
          <a:off x="0" y="0"/>
          <a:ext cx="0" cy="0"/>
          <a:chOff x="0" y="0"/>
          <a:chExt cx="0" cy="0"/>
        </a:xfrm>
      </p:grpSpPr>
      <p:sp>
        <p:nvSpPr>
          <p:cNvPr id="84" name="Google Shape;84;p14"/>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85" name="Google Shape;85;p14"/>
          <p:cNvSpPr/>
          <p:nvPr/>
        </p:nvSpPr>
        <p:spPr>
          <a:xfrm>
            <a:off x="1199475" y="805475"/>
            <a:ext cx="6737100" cy="3610500"/>
          </a:xfrm>
          <a:prstGeom prst="roundRect">
            <a:avLst>
              <a:gd fmla="val 16667" name="adj"/>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ria Sans Light"/>
              <a:ea typeface="Inria Sans Light"/>
              <a:cs typeface="Inria Sans Light"/>
              <a:sym typeface="Inria Sans Light"/>
            </a:endParaRPr>
          </a:p>
        </p:txBody>
      </p:sp>
      <p:sp>
        <p:nvSpPr>
          <p:cNvPr id="86" name="Google Shape;86;p14"/>
          <p:cNvSpPr txBox="1"/>
          <p:nvPr/>
        </p:nvSpPr>
        <p:spPr>
          <a:xfrm>
            <a:off x="2066800" y="1592125"/>
            <a:ext cx="5224200" cy="175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dk1"/>
                </a:solidFill>
                <a:latin typeface="Inria Sans Light"/>
                <a:ea typeface="Inria Sans Light"/>
                <a:cs typeface="Inria Sans Light"/>
                <a:sym typeface="Inria Sans Light"/>
              </a:rPr>
              <a:t>Insert Video Here</a:t>
            </a:r>
            <a:endParaRPr sz="2400">
              <a:solidFill>
                <a:schemeClr val="dk1"/>
              </a:solidFill>
              <a:latin typeface="Inria Sans Light"/>
              <a:ea typeface="Inria Sans Light"/>
              <a:cs typeface="Inria Sans Light"/>
              <a:sym typeface="Inria Sans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5"/>
          <p:cNvSpPr txBox="1"/>
          <p:nvPr>
            <p:ph idx="4294967295" type="subTitle"/>
          </p:nvPr>
        </p:nvSpPr>
        <p:spPr>
          <a:xfrm>
            <a:off x="3309075" y="2029800"/>
            <a:ext cx="4392600" cy="812700"/>
          </a:xfrm>
          <a:prstGeom prst="rect">
            <a:avLst/>
          </a:prstGeom>
        </p:spPr>
        <p:txBody>
          <a:bodyPr anchorCtr="0" anchor="t" bIns="0" lIns="0" spcFirstLastPara="1" rIns="0" wrap="square" tIns="0">
            <a:noAutofit/>
          </a:bodyPr>
          <a:lstStyle/>
          <a:p>
            <a:pPr indent="0" lvl="0" marL="0" rtl="0" algn="ctr">
              <a:spcBef>
                <a:spcPts val="0"/>
              </a:spcBef>
              <a:spcAft>
                <a:spcPts val="0"/>
              </a:spcAft>
              <a:buClr>
                <a:schemeClr val="dk1"/>
              </a:buClr>
              <a:buSzPts val="1100"/>
              <a:buFont typeface="Arial"/>
              <a:buNone/>
            </a:pPr>
            <a:r>
              <a:rPr lang="en" sz="2600">
                <a:latin typeface="Acme"/>
                <a:ea typeface="Acme"/>
                <a:cs typeface="Acme"/>
                <a:sym typeface="Acme"/>
              </a:rPr>
              <a:t>Acting sympathetic or helpful </a:t>
            </a:r>
            <a:endParaRPr b="1"/>
          </a:p>
        </p:txBody>
      </p:sp>
      <p:sp>
        <p:nvSpPr>
          <p:cNvPr id="92" name="Google Shape;92;p15"/>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93" name="Google Shape;93;p15"/>
          <p:cNvSpPr txBox="1"/>
          <p:nvPr>
            <p:ph idx="4294967295" type="title"/>
          </p:nvPr>
        </p:nvSpPr>
        <p:spPr>
          <a:xfrm>
            <a:off x="2974975" y="502075"/>
            <a:ext cx="6051900" cy="930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5800"/>
              <a:t>What is </a:t>
            </a:r>
            <a:r>
              <a:rPr b="1" lang="en" sz="7000">
                <a:solidFill>
                  <a:schemeClr val="accent1"/>
                </a:solidFill>
              </a:rPr>
              <a:t>K</a:t>
            </a:r>
            <a:r>
              <a:rPr b="1" lang="en" sz="7000">
                <a:solidFill>
                  <a:schemeClr val="accent2"/>
                </a:solidFill>
              </a:rPr>
              <a:t>i</a:t>
            </a:r>
            <a:r>
              <a:rPr b="1" lang="en" sz="7000">
                <a:solidFill>
                  <a:srgbClr val="76A5AF"/>
                </a:solidFill>
              </a:rPr>
              <a:t>n</a:t>
            </a:r>
            <a:r>
              <a:rPr b="1" lang="en" sz="7000">
                <a:solidFill>
                  <a:schemeClr val="accent3"/>
                </a:solidFill>
              </a:rPr>
              <a:t>d</a:t>
            </a:r>
            <a:r>
              <a:rPr b="1" lang="en" sz="7000">
                <a:solidFill>
                  <a:srgbClr val="D8DF43"/>
                </a:solidFill>
              </a:rPr>
              <a:t>n</a:t>
            </a:r>
            <a:r>
              <a:rPr b="1" lang="en" sz="7000">
                <a:solidFill>
                  <a:schemeClr val="accent4"/>
                </a:solidFill>
              </a:rPr>
              <a:t>e</a:t>
            </a:r>
            <a:r>
              <a:rPr b="1" lang="en" sz="7000">
                <a:solidFill>
                  <a:schemeClr val="accent5"/>
                </a:solidFill>
              </a:rPr>
              <a:t>s</a:t>
            </a:r>
            <a:r>
              <a:rPr b="1" lang="en" sz="7000">
                <a:solidFill>
                  <a:schemeClr val="accent6"/>
                </a:solidFill>
              </a:rPr>
              <a:t>s</a:t>
            </a:r>
            <a:r>
              <a:rPr b="1" lang="en" sz="7000">
                <a:solidFill>
                  <a:srgbClr val="EA9999"/>
                </a:solidFill>
              </a:rPr>
              <a:t>?</a:t>
            </a:r>
            <a:endParaRPr b="1" sz="7200"/>
          </a:p>
        </p:txBody>
      </p:sp>
      <p:pic>
        <p:nvPicPr>
          <p:cNvPr id="94" name="Google Shape;94;p15"/>
          <p:cNvPicPr preferRelativeResize="0"/>
          <p:nvPr/>
        </p:nvPicPr>
        <p:blipFill>
          <a:blip r:embed="rId3">
            <a:alphaModFix amt="88000"/>
          </a:blip>
          <a:stretch>
            <a:fillRect/>
          </a:stretch>
        </p:blipFill>
        <p:spPr>
          <a:xfrm rot="-1099665">
            <a:off x="402080" y="1260883"/>
            <a:ext cx="2427538" cy="206453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6"/>
          <p:cNvSpPr txBox="1"/>
          <p:nvPr>
            <p:ph idx="4294967295" type="body"/>
          </p:nvPr>
        </p:nvSpPr>
        <p:spPr>
          <a:xfrm>
            <a:off x="2792100" y="1580250"/>
            <a:ext cx="3559800" cy="1983000"/>
          </a:xfrm>
          <a:prstGeom prst="rect">
            <a:avLst/>
          </a:prstGeom>
          <a:noFill/>
        </p:spPr>
        <p:txBody>
          <a:bodyPr anchorCtr="0" anchor="t" bIns="0" lIns="0" spcFirstLastPara="1" rIns="0" wrap="square" tIns="0">
            <a:noAutofit/>
          </a:bodyPr>
          <a:lstStyle/>
          <a:p>
            <a:pPr indent="0" lvl="0" marL="0" rtl="0" algn="ctr">
              <a:spcBef>
                <a:spcPts val="0"/>
              </a:spcBef>
              <a:spcAft>
                <a:spcPts val="800"/>
              </a:spcAft>
              <a:buNone/>
            </a:pPr>
            <a:r>
              <a:rPr b="1" i="1" lang="en" sz="3500">
                <a:solidFill>
                  <a:schemeClr val="lt2"/>
                </a:solidFill>
                <a:latin typeface="Handlee"/>
                <a:ea typeface="Handlee"/>
                <a:cs typeface="Handlee"/>
                <a:sym typeface="Handlee"/>
              </a:rPr>
              <a:t>One </a:t>
            </a:r>
            <a:r>
              <a:rPr b="1" i="1" lang="en" sz="3500">
                <a:solidFill>
                  <a:schemeClr val="accent6"/>
                </a:solidFill>
                <a:latin typeface="Handlee"/>
                <a:ea typeface="Handlee"/>
                <a:cs typeface="Handlee"/>
                <a:sym typeface="Handlee"/>
              </a:rPr>
              <a:t>K</a:t>
            </a:r>
            <a:r>
              <a:rPr b="1" i="1" lang="en" sz="3500">
                <a:solidFill>
                  <a:schemeClr val="accent5"/>
                </a:solidFill>
                <a:latin typeface="Handlee"/>
                <a:ea typeface="Handlee"/>
                <a:cs typeface="Handlee"/>
                <a:sym typeface="Handlee"/>
              </a:rPr>
              <a:t>I</a:t>
            </a:r>
            <a:r>
              <a:rPr b="1" i="1" lang="en" sz="3500">
                <a:solidFill>
                  <a:schemeClr val="accent4"/>
                </a:solidFill>
                <a:latin typeface="Handlee"/>
                <a:ea typeface="Handlee"/>
                <a:cs typeface="Handlee"/>
                <a:sym typeface="Handlee"/>
              </a:rPr>
              <a:t>N</a:t>
            </a:r>
            <a:r>
              <a:rPr b="1" i="1" lang="en" sz="3500">
                <a:solidFill>
                  <a:schemeClr val="accent3"/>
                </a:solidFill>
                <a:latin typeface="Handlee"/>
                <a:ea typeface="Handlee"/>
                <a:cs typeface="Handlee"/>
                <a:sym typeface="Handlee"/>
              </a:rPr>
              <a:t>D</a:t>
            </a:r>
            <a:r>
              <a:rPr b="1" i="1" lang="en" sz="3500">
                <a:solidFill>
                  <a:schemeClr val="lt2"/>
                </a:solidFill>
                <a:latin typeface="Handlee"/>
                <a:ea typeface="Handlee"/>
                <a:cs typeface="Handlee"/>
                <a:sym typeface="Handlee"/>
              </a:rPr>
              <a:t> word can change your entire day.</a:t>
            </a:r>
            <a:endParaRPr sz="3500">
              <a:solidFill>
                <a:schemeClr val="lt2"/>
              </a:solidFill>
            </a:endParaRPr>
          </a:p>
        </p:txBody>
      </p:sp>
      <p:pic>
        <p:nvPicPr>
          <p:cNvPr id="100" name="Google Shape;100;p16" title="28a9d4f9210689382e3abfd1d196b126_w200.gif"/>
          <p:cNvPicPr preferRelativeResize="0"/>
          <p:nvPr/>
        </p:nvPicPr>
        <p:blipFill>
          <a:blip r:embed="rId3">
            <a:alphaModFix/>
          </a:blip>
          <a:stretch>
            <a:fillRect/>
          </a:stretch>
        </p:blipFill>
        <p:spPr>
          <a:xfrm>
            <a:off x="532975" y="688909"/>
            <a:ext cx="869600" cy="891342"/>
          </a:xfrm>
          <a:prstGeom prst="rect">
            <a:avLst/>
          </a:prstGeom>
          <a:noFill/>
          <a:ln>
            <a:noFill/>
          </a:ln>
        </p:spPr>
      </p:pic>
      <p:pic>
        <p:nvPicPr>
          <p:cNvPr id="101" name="Google Shape;101;p16" title="28a9d4f9210689382e3abfd1d196b126_w200.gif"/>
          <p:cNvPicPr preferRelativeResize="0"/>
          <p:nvPr/>
        </p:nvPicPr>
        <p:blipFill>
          <a:blip r:embed="rId3">
            <a:alphaModFix/>
          </a:blip>
          <a:stretch>
            <a:fillRect/>
          </a:stretch>
        </p:blipFill>
        <p:spPr>
          <a:xfrm>
            <a:off x="7350775" y="869061"/>
            <a:ext cx="766225" cy="785389"/>
          </a:xfrm>
          <a:prstGeom prst="rect">
            <a:avLst/>
          </a:prstGeom>
          <a:noFill/>
          <a:ln>
            <a:noFill/>
          </a:ln>
        </p:spPr>
      </p:pic>
      <p:pic>
        <p:nvPicPr>
          <p:cNvPr id="102" name="Google Shape;102;p16" title="28a9d4f9210689382e3abfd1d196b126_w200.gif"/>
          <p:cNvPicPr preferRelativeResize="0"/>
          <p:nvPr/>
        </p:nvPicPr>
        <p:blipFill>
          <a:blip r:embed="rId3">
            <a:alphaModFix/>
          </a:blip>
          <a:stretch>
            <a:fillRect/>
          </a:stretch>
        </p:blipFill>
        <p:spPr>
          <a:xfrm>
            <a:off x="6851113" y="2836301"/>
            <a:ext cx="959925" cy="983931"/>
          </a:xfrm>
          <a:prstGeom prst="rect">
            <a:avLst/>
          </a:prstGeom>
          <a:noFill/>
          <a:ln>
            <a:noFill/>
          </a:ln>
        </p:spPr>
      </p:pic>
      <p:pic>
        <p:nvPicPr>
          <p:cNvPr id="103" name="Google Shape;103;p16" title="28a9d4f9210689382e3abfd1d196b126_w200.gif"/>
          <p:cNvPicPr preferRelativeResize="0"/>
          <p:nvPr/>
        </p:nvPicPr>
        <p:blipFill>
          <a:blip r:embed="rId3">
            <a:alphaModFix/>
          </a:blip>
          <a:stretch>
            <a:fillRect/>
          </a:stretch>
        </p:blipFill>
        <p:spPr>
          <a:xfrm>
            <a:off x="1062300" y="3308073"/>
            <a:ext cx="643575" cy="6596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7"/>
          <p:cNvSpPr txBox="1"/>
          <p:nvPr>
            <p:ph type="title"/>
          </p:nvPr>
        </p:nvSpPr>
        <p:spPr>
          <a:xfrm>
            <a:off x="855300" y="236850"/>
            <a:ext cx="7433400" cy="868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4800"/>
              <a:t>What does</a:t>
            </a:r>
            <a:r>
              <a:rPr lang="en"/>
              <a:t> </a:t>
            </a:r>
            <a:r>
              <a:rPr b="1" lang="en" sz="5700">
                <a:solidFill>
                  <a:schemeClr val="accent1"/>
                </a:solidFill>
              </a:rPr>
              <a:t>K</a:t>
            </a:r>
            <a:r>
              <a:rPr b="1" lang="en" sz="5700">
                <a:solidFill>
                  <a:schemeClr val="accent2"/>
                </a:solidFill>
              </a:rPr>
              <a:t>i</a:t>
            </a:r>
            <a:r>
              <a:rPr b="1" lang="en" sz="5700">
                <a:solidFill>
                  <a:srgbClr val="76A5AF"/>
                </a:solidFill>
              </a:rPr>
              <a:t>n</a:t>
            </a:r>
            <a:r>
              <a:rPr b="1" lang="en" sz="5700">
                <a:solidFill>
                  <a:schemeClr val="accent3"/>
                </a:solidFill>
              </a:rPr>
              <a:t>d</a:t>
            </a:r>
            <a:r>
              <a:rPr b="1" lang="en" sz="5700">
                <a:solidFill>
                  <a:srgbClr val="D8DF43"/>
                </a:solidFill>
              </a:rPr>
              <a:t>n</a:t>
            </a:r>
            <a:r>
              <a:rPr b="1" lang="en" sz="5700">
                <a:solidFill>
                  <a:schemeClr val="accent4"/>
                </a:solidFill>
              </a:rPr>
              <a:t>e</a:t>
            </a:r>
            <a:r>
              <a:rPr b="1" lang="en" sz="5700">
                <a:solidFill>
                  <a:schemeClr val="accent5"/>
                </a:solidFill>
              </a:rPr>
              <a:t>s</a:t>
            </a:r>
            <a:r>
              <a:rPr b="1" lang="en" sz="5700">
                <a:solidFill>
                  <a:schemeClr val="accent6"/>
                </a:solidFill>
              </a:rPr>
              <a:t>s</a:t>
            </a:r>
            <a:r>
              <a:rPr lang="en"/>
              <a:t> </a:t>
            </a:r>
            <a:r>
              <a:rPr lang="en" sz="4800"/>
              <a:t>look like?</a:t>
            </a:r>
            <a:endParaRPr sz="4800"/>
          </a:p>
        </p:txBody>
      </p:sp>
      <p:sp>
        <p:nvSpPr>
          <p:cNvPr id="109" name="Google Shape;109;p17"/>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110" name="Google Shape;110;p17"/>
          <p:cNvGrpSpPr/>
          <p:nvPr/>
        </p:nvGrpSpPr>
        <p:grpSpPr>
          <a:xfrm>
            <a:off x="363524" y="1105650"/>
            <a:ext cx="2547000" cy="2547000"/>
            <a:chOff x="363524" y="1258050"/>
            <a:chExt cx="2547000" cy="2547000"/>
          </a:xfrm>
        </p:grpSpPr>
        <p:sp>
          <p:nvSpPr>
            <p:cNvPr id="111" name="Google Shape;111;p17"/>
            <p:cNvSpPr/>
            <p:nvPr/>
          </p:nvSpPr>
          <p:spPr>
            <a:xfrm rot="2700000">
              <a:off x="1356161" y="1011412"/>
              <a:ext cx="561726" cy="3040276"/>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ria Sans Light"/>
                <a:ea typeface="Inria Sans Light"/>
                <a:cs typeface="Inria Sans Light"/>
                <a:sym typeface="Inria Sans Light"/>
              </a:endParaRPr>
            </a:p>
          </p:txBody>
        </p:sp>
        <p:sp>
          <p:nvSpPr>
            <p:cNvPr id="112" name="Google Shape;112;p17"/>
            <p:cNvSpPr txBox="1"/>
            <p:nvPr/>
          </p:nvSpPr>
          <p:spPr>
            <a:xfrm rot="-2700000">
              <a:off x="792080" y="2056956"/>
              <a:ext cx="2253691" cy="393293"/>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FFFFFF"/>
                  </a:solidFill>
                  <a:latin typeface="Inria Sans Light"/>
                  <a:ea typeface="Inria Sans Light"/>
                  <a:cs typeface="Inria Sans Light"/>
                  <a:sym typeface="Inria Sans Light"/>
                </a:rPr>
                <a:t>Showing appreciation</a:t>
              </a:r>
              <a:endParaRPr sz="1300">
                <a:solidFill>
                  <a:srgbClr val="FFFFFF"/>
                </a:solidFill>
                <a:latin typeface="Inria Sans Light"/>
                <a:ea typeface="Inria Sans Light"/>
                <a:cs typeface="Inria Sans Light"/>
                <a:sym typeface="Inria Sans Light"/>
              </a:endParaRPr>
            </a:p>
          </p:txBody>
        </p:sp>
      </p:grpSp>
      <p:grpSp>
        <p:nvGrpSpPr>
          <p:cNvPr id="113" name="Google Shape;113;p17"/>
          <p:cNvGrpSpPr/>
          <p:nvPr/>
        </p:nvGrpSpPr>
        <p:grpSpPr>
          <a:xfrm>
            <a:off x="2273746" y="1105650"/>
            <a:ext cx="2547000" cy="2547000"/>
            <a:chOff x="2273746" y="1258050"/>
            <a:chExt cx="2547000" cy="2547000"/>
          </a:xfrm>
        </p:grpSpPr>
        <p:sp>
          <p:nvSpPr>
            <p:cNvPr id="114" name="Google Shape;114;p17"/>
            <p:cNvSpPr/>
            <p:nvPr/>
          </p:nvSpPr>
          <p:spPr>
            <a:xfrm rot="2700000">
              <a:off x="3266383" y="1011412"/>
              <a:ext cx="561726" cy="3040276"/>
            </a:xfrm>
            <a:prstGeom prst="roundRect">
              <a:avLst>
                <a:gd fmla="val 50000" name="adj"/>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ria Sans Light"/>
                <a:ea typeface="Inria Sans Light"/>
                <a:cs typeface="Inria Sans Light"/>
                <a:sym typeface="Inria Sans Light"/>
              </a:endParaRPr>
            </a:p>
          </p:txBody>
        </p:sp>
        <p:sp>
          <p:nvSpPr>
            <p:cNvPr id="115" name="Google Shape;115;p17"/>
            <p:cNvSpPr txBox="1"/>
            <p:nvPr/>
          </p:nvSpPr>
          <p:spPr>
            <a:xfrm rot="-2700000">
              <a:off x="2757211" y="2038502"/>
              <a:ext cx="2173929" cy="393293"/>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700">
                  <a:solidFill>
                    <a:srgbClr val="FFFFFF"/>
                  </a:solidFill>
                  <a:latin typeface="Inria Sans Light"/>
                  <a:ea typeface="Inria Sans Light"/>
                  <a:cs typeface="Inria Sans Light"/>
                  <a:sym typeface="Inria Sans Light"/>
                </a:rPr>
                <a:t>Speaking kind words</a:t>
              </a:r>
              <a:endParaRPr sz="1300">
                <a:solidFill>
                  <a:srgbClr val="FFFFFF"/>
                </a:solidFill>
                <a:latin typeface="Inria Sans Light"/>
                <a:ea typeface="Inria Sans Light"/>
                <a:cs typeface="Inria Sans Light"/>
                <a:sym typeface="Inria Sans Light"/>
              </a:endParaRPr>
            </a:p>
          </p:txBody>
        </p:sp>
      </p:grpSp>
      <p:grpSp>
        <p:nvGrpSpPr>
          <p:cNvPr id="116" name="Google Shape;116;p17"/>
          <p:cNvGrpSpPr/>
          <p:nvPr/>
        </p:nvGrpSpPr>
        <p:grpSpPr>
          <a:xfrm>
            <a:off x="4193764" y="1105650"/>
            <a:ext cx="2547000" cy="2547000"/>
            <a:chOff x="4193764" y="1258050"/>
            <a:chExt cx="2547000" cy="2547000"/>
          </a:xfrm>
        </p:grpSpPr>
        <p:sp>
          <p:nvSpPr>
            <p:cNvPr id="117" name="Google Shape;117;p17"/>
            <p:cNvSpPr/>
            <p:nvPr/>
          </p:nvSpPr>
          <p:spPr>
            <a:xfrm rot="2700000">
              <a:off x="5186401" y="1011412"/>
              <a:ext cx="561726" cy="3040276"/>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ria Sans Light"/>
                <a:ea typeface="Inria Sans Light"/>
                <a:cs typeface="Inria Sans Light"/>
                <a:sym typeface="Inria Sans Light"/>
              </a:endParaRPr>
            </a:p>
          </p:txBody>
        </p:sp>
        <p:sp>
          <p:nvSpPr>
            <p:cNvPr id="118" name="Google Shape;118;p17"/>
            <p:cNvSpPr txBox="1"/>
            <p:nvPr/>
          </p:nvSpPr>
          <p:spPr>
            <a:xfrm rot="-2700000">
              <a:off x="4551444" y="2113981"/>
              <a:ext cx="2284662" cy="393293"/>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600">
                  <a:solidFill>
                    <a:srgbClr val="FFFFFF"/>
                  </a:solidFill>
                  <a:latin typeface="Inria Sans Light"/>
                  <a:ea typeface="Inria Sans Light"/>
                  <a:cs typeface="Inria Sans Light"/>
                  <a:sym typeface="Inria Sans Light"/>
                </a:rPr>
                <a:t>Thinking about ways to make others feel better</a:t>
              </a:r>
              <a:endParaRPr sz="1200">
                <a:solidFill>
                  <a:srgbClr val="FFFFFF"/>
                </a:solidFill>
                <a:latin typeface="Inria Sans Light"/>
                <a:ea typeface="Inria Sans Light"/>
                <a:cs typeface="Inria Sans Light"/>
                <a:sym typeface="Inria Sans Light"/>
              </a:endParaRPr>
            </a:p>
          </p:txBody>
        </p:sp>
      </p:grpSp>
      <p:grpSp>
        <p:nvGrpSpPr>
          <p:cNvPr id="119" name="Google Shape;119;p17"/>
          <p:cNvGrpSpPr/>
          <p:nvPr/>
        </p:nvGrpSpPr>
        <p:grpSpPr>
          <a:xfrm>
            <a:off x="6051261" y="1160175"/>
            <a:ext cx="2547000" cy="2547000"/>
            <a:chOff x="5924711" y="1450650"/>
            <a:chExt cx="2547000" cy="2547000"/>
          </a:xfrm>
        </p:grpSpPr>
        <p:sp>
          <p:nvSpPr>
            <p:cNvPr id="120" name="Google Shape;120;p17"/>
            <p:cNvSpPr/>
            <p:nvPr/>
          </p:nvSpPr>
          <p:spPr>
            <a:xfrm rot="2700000">
              <a:off x="6917348" y="1204012"/>
              <a:ext cx="561726" cy="3040276"/>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ria Sans Light"/>
                <a:ea typeface="Inria Sans Light"/>
                <a:cs typeface="Inria Sans Light"/>
                <a:sym typeface="Inria Sans Light"/>
              </a:endParaRPr>
            </a:p>
          </p:txBody>
        </p:sp>
        <p:sp>
          <p:nvSpPr>
            <p:cNvPr id="121" name="Google Shape;121;p17"/>
            <p:cNvSpPr txBox="1"/>
            <p:nvPr/>
          </p:nvSpPr>
          <p:spPr>
            <a:xfrm rot="-2700000">
              <a:off x="6538008" y="2334905"/>
              <a:ext cx="1749241" cy="393293"/>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800">
                  <a:solidFill>
                    <a:srgbClr val="FFFFFF"/>
                  </a:solidFill>
                  <a:latin typeface="Inria Sans Light"/>
                  <a:ea typeface="Inria Sans Light"/>
                  <a:cs typeface="Inria Sans Light"/>
                  <a:sym typeface="Inria Sans Light"/>
                </a:rPr>
                <a:t>Helping others</a:t>
              </a:r>
              <a:endParaRPr sz="2500">
                <a:solidFill>
                  <a:srgbClr val="FFFFFF"/>
                </a:solidFill>
                <a:latin typeface="Inria Sans Light"/>
                <a:ea typeface="Inria Sans Light"/>
                <a:cs typeface="Inria Sans Light"/>
                <a:sym typeface="Inria Sans Light"/>
              </a:endParaRPr>
            </a:p>
          </p:txBody>
        </p:sp>
      </p:grpSp>
      <p:pic>
        <p:nvPicPr>
          <p:cNvPr id="122" name="Google Shape;122;p17"/>
          <p:cNvPicPr preferRelativeResize="0"/>
          <p:nvPr/>
        </p:nvPicPr>
        <p:blipFill>
          <a:blip r:embed="rId3">
            <a:alphaModFix/>
          </a:blip>
          <a:stretch>
            <a:fillRect/>
          </a:stretch>
        </p:blipFill>
        <p:spPr>
          <a:xfrm>
            <a:off x="301000" y="2783850"/>
            <a:ext cx="868800" cy="868800"/>
          </a:xfrm>
          <a:prstGeom prst="rect">
            <a:avLst/>
          </a:prstGeom>
          <a:noFill/>
          <a:ln>
            <a:noFill/>
          </a:ln>
        </p:spPr>
      </p:pic>
      <p:pic>
        <p:nvPicPr>
          <p:cNvPr id="123" name="Google Shape;123;p17"/>
          <p:cNvPicPr preferRelativeResize="0"/>
          <p:nvPr/>
        </p:nvPicPr>
        <p:blipFill>
          <a:blip r:embed="rId4">
            <a:alphaModFix/>
          </a:blip>
          <a:stretch>
            <a:fillRect/>
          </a:stretch>
        </p:blipFill>
        <p:spPr>
          <a:xfrm>
            <a:off x="6051250" y="2937900"/>
            <a:ext cx="868800" cy="868800"/>
          </a:xfrm>
          <a:prstGeom prst="rect">
            <a:avLst/>
          </a:prstGeom>
          <a:noFill/>
          <a:ln>
            <a:noFill/>
          </a:ln>
        </p:spPr>
      </p:pic>
      <p:pic>
        <p:nvPicPr>
          <p:cNvPr id="124" name="Google Shape;124;p17"/>
          <p:cNvPicPr preferRelativeResize="0"/>
          <p:nvPr/>
        </p:nvPicPr>
        <p:blipFill>
          <a:blip r:embed="rId5">
            <a:alphaModFix/>
          </a:blip>
          <a:stretch>
            <a:fillRect/>
          </a:stretch>
        </p:blipFill>
        <p:spPr>
          <a:xfrm>
            <a:off x="4014263" y="2783850"/>
            <a:ext cx="985975" cy="985975"/>
          </a:xfrm>
          <a:prstGeom prst="rect">
            <a:avLst/>
          </a:prstGeom>
          <a:noFill/>
          <a:ln>
            <a:noFill/>
          </a:ln>
        </p:spPr>
      </p:pic>
      <p:pic>
        <p:nvPicPr>
          <p:cNvPr id="125" name="Google Shape;125;p17"/>
          <p:cNvPicPr preferRelativeResize="0"/>
          <p:nvPr/>
        </p:nvPicPr>
        <p:blipFill>
          <a:blip r:embed="rId6">
            <a:alphaModFix/>
          </a:blip>
          <a:stretch>
            <a:fillRect/>
          </a:stretch>
        </p:blipFill>
        <p:spPr>
          <a:xfrm>
            <a:off x="2181900" y="2783850"/>
            <a:ext cx="985975" cy="9859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8"/>
          <p:cNvSpPr txBox="1"/>
          <p:nvPr>
            <p:ph type="ctrTitle"/>
          </p:nvPr>
        </p:nvSpPr>
        <p:spPr>
          <a:xfrm>
            <a:off x="2704650" y="812875"/>
            <a:ext cx="3615600" cy="32376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b="1" lang="en" sz="5100">
                <a:solidFill>
                  <a:schemeClr val="accent1"/>
                </a:solidFill>
                <a:latin typeface="Sue Ellen Francisco"/>
                <a:ea typeface="Sue Ellen Francisco"/>
                <a:cs typeface="Sue Ellen Francisco"/>
                <a:sym typeface="Sue Ellen Francisco"/>
              </a:rPr>
              <a:t>K</a:t>
            </a:r>
            <a:r>
              <a:rPr b="1" lang="en" sz="5100">
                <a:solidFill>
                  <a:schemeClr val="accent2"/>
                </a:solidFill>
                <a:latin typeface="Sue Ellen Francisco"/>
                <a:ea typeface="Sue Ellen Francisco"/>
                <a:cs typeface="Sue Ellen Francisco"/>
                <a:sym typeface="Sue Ellen Francisco"/>
              </a:rPr>
              <a:t>i</a:t>
            </a:r>
            <a:r>
              <a:rPr b="1" lang="en" sz="5100">
                <a:solidFill>
                  <a:srgbClr val="76A5AF"/>
                </a:solidFill>
                <a:latin typeface="Sue Ellen Francisco"/>
                <a:ea typeface="Sue Ellen Francisco"/>
                <a:cs typeface="Sue Ellen Francisco"/>
                <a:sym typeface="Sue Ellen Francisco"/>
              </a:rPr>
              <a:t>n</a:t>
            </a:r>
            <a:r>
              <a:rPr b="1" lang="en" sz="5100">
                <a:solidFill>
                  <a:schemeClr val="accent3"/>
                </a:solidFill>
                <a:latin typeface="Sue Ellen Francisco"/>
                <a:ea typeface="Sue Ellen Francisco"/>
                <a:cs typeface="Sue Ellen Francisco"/>
                <a:sym typeface="Sue Ellen Francisco"/>
              </a:rPr>
              <a:t>d</a:t>
            </a:r>
            <a:r>
              <a:rPr b="1" lang="en" sz="5100">
                <a:solidFill>
                  <a:srgbClr val="D8DF43"/>
                </a:solidFill>
                <a:latin typeface="Sue Ellen Francisco"/>
                <a:ea typeface="Sue Ellen Francisco"/>
                <a:cs typeface="Sue Ellen Francisco"/>
                <a:sym typeface="Sue Ellen Francisco"/>
              </a:rPr>
              <a:t>n</a:t>
            </a:r>
            <a:r>
              <a:rPr b="1" lang="en" sz="5100">
                <a:solidFill>
                  <a:schemeClr val="accent4"/>
                </a:solidFill>
                <a:latin typeface="Sue Ellen Francisco"/>
                <a:ea typeface="Sue Ellen Francisco"/>
                <a:cs typeface="Sue Ellen Francisco"/>
                <a:sym typeface="Sue Ellen Francisco"/>
              </a:rPr>
              <a:t>e</a:t>
            </a:r>
            <a:r>
              <a:rPr b="1" lang="en" sz="5100">
                <a:solidFill>
                  <a:schemeClr val="accent5"/>
                </a:solidFill>
                <a:latin typeface="Sue Ellen Francisco"/>
                <a:ea typeface="Sue Ellen Francisco"/>
                <a:cs typeface="Sue Ellen Francisco"/>
                <a:sym typeface="Sue Ellen Francisco"/>
              </a:rPr>
              <a:t>s</a:t>
            </a:r>
            <a:r>
              <a:rPr b="1" lang="en" sz="5100">
                <a:solidFill>
                  <a:schemeClr val="accent6"/>
                </a:solidFill>
                <a:latin typeface="Sue Ellen Francisco"/>
                <a:ea typeface="Sue Ellen Francisco"/>
                <a:cs typeface="Sue Ellen Francisco"/>
                <a:sym typeface="Sue Ellen Francisco"/>
              </a:rPr>
              <a:t>s</a:t>
            </a:r>
            <a:r>
              <a:rPr lang="en">
                <a:latin typeface="Sue Ellen Francisco"/>
                <a:ea typeface="Sue Ellen Francisco"/>
                <a:cs typeface="Sue Ellen Francisco"/>
                <a:sym typeface="Sue Ellen Francisco"/>
              </a:rPr>
              <a:t> is a universal language that can be spoken by everyone.</a:t>
            </a:r>
            <a:endParaRPr>
              <a:latin typeface="Sue Ellen Francisco"/>
              <a:ea typeface="Sue Ellen Francisco"/>
              <a:cs typeface="Sue Ellen Francisco"/>
              <a:sym typeface="Sue Ellen Francisco"/>
            </a:endParaRPr>
          </a:p>
        </p:txBody>
      </p:sp>
      <p:pic>
        <p:nvPicPr>
          <p:cNvPr id="131" name="Google Shape;131;p18" title="28a9d4f9210689382e3abfd1d196b126_w200.gif"/>
          <p:cNvPicPr preferRelativeResize="0"/>
          <p:nvPr/>
        </p:nvPicPr>
        <p:blipFill>
          <a:blip r:embed="rId3">
            <a:alphaModFix/>
          </a:blip>
          <a:stretch>
            <a:fillRect/>
          </a:stretch>
        </p:blipFill>
        <p:spPr>
          <a:xfrm>
            <a:off x="532975" y="688909"/>
            <a:ext cx="869600" cy="891342"/>
          </a:xfrm>
          <a:prstGeom prst="rect">
            <a:avLst/>
          </a:prstGeom>
          <a:noFill/>
          <a:ln>
            <a:noFill/>
          </a:ln>
        </p:spPr>
      </p:pic>
      <p:pic>
        <p:nvPicPr>
          <p:cNvPr id="132" name="Google Shape;132;p18" title="28a9d4f9210689382e3abfd1d196b126_w200.gif"/>
          <p:cNvPicPr preferRelativeResize="0"/>
          <p:nvPr/>
        </p:nvPicPr>
        <p:blipFill>
          <a:blip r:embed="rId3">
            <a:alphaModFix/>
          </a:blip>
          <a:stretch>
            <a:fillRect/>
          </a:stretch>
        </p:blipFill>
        <p:spPr>
          <a:xfrm>
            <a:off x="938525" y="3159134"/>
            <a:ext cx="869600" cy="891342"/>
          </a:xfrm>
          <a:prstGeom prst="rect">
            <a:avLst/>
          </a:prstGeom>
          <a:noFill/>
          <a:ln>
            <a:noFill/>
          </a:ln>
        </p:spPr>
      </p:pic>
      <p:pic>
        <p:nvPicPr>
          <p:cNvPr id="133" name="Google Shape;133;p18" title="28a9d4f9210689382e3abfd1d196b126_w200.gif"/>
          <p:cNvPicPr preferRelativeResize="0"/>
          <p:nvPr/>
        </p:nvPicPr>
        <p:blipFill>
          <a:blip r:embed="rId3">
            <a:alphaModFix/>
          </a:blip>
          <a:stretch>
            <a:fillRect/>
          </a:stretch>
        </p:blipFill>
        <p:spPr>
          <a:xfrm>
            <a:off x="6924825" y="2857784"/>
            <a:ext cx="869600" cy="891342"/>
          </a:xfrm>
          <a:prstGeom prst="rect">
            <a:avLst/>
          </a:prstGeom>
          <a:noFill/>
          <a:ln>
            <a:noFill/>
          </a:ln>
        </p:spPr>
      </p:pic>
      <p:pic>
        <p:nvPicPr>
          <p:cNvPr id="134" name="Google Shape;134;p18" title="28a9d4f9210689382e3abfd1d196b126_w200.gif"/>
          <p:cNvPicPr preferRelativeResize="0"/>
          <p:nvPr/>
        </p:nvPicPr>
        <p:blipFill>
          <a:blip r:embed="rId3">
            <a:alphaModFix/>
          </a:blip>
          <a:stretch>
            <a:fillRect/>
          </a:stretch>
        </p:blipFill>
        <p:spPr>
          <a:xfrm>
            <a:off x="7318875" y="812884"/>
            <a:ext cx="869600" cy="89134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9"/>
          <p:cNvSpPr txBox="1"/>
          <p:nvPr>
            <p:ph type="title"/>
          </p:nvPr>
        </p:nvSpPr>
        <p:spPr>
          <a:xfrm>
            <a:off x="1512975" y="72475"/>
            <a:ext cx="6250200" cy="69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4000">
                <a:solidFill>
                  <a:schemeClr val="dk1"/>
                </a:solidFill>
              </a:rPr>
              <a:t>How would YOU show kindness?</a:t>
            </a:r>
            <a:endParaRPr sz="4000">
              <a:solidFill>
                <a:schemeClr val="dk1"/>
              </a:solidFill>
            </a:endParaRPr>
          </a:p>
        </p:txBody>
      </p:sp>
      <p:sp>
        <p:nvSpPr>
          <p:cNvPr id="140" name="Google Shape;140;p19"/>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19"/>
          <p:cNvSpPr/>
          <p:nvPr/>
        </p:nvSpPr>
        <p:spPr>
          <a:xfrm>
            <a:off x="1354750" y="2130277"/>
            <a:ext cx="3152100" cy="9468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91425" spcFirstLastPara="1" rIns="1371600" wrap="square" tIns="91425">
            <a:noAutofit/>
          </a:bodyPr>
          <a:lstStyle/>
          <a:p>
            <a:pPr indent="0" lvl="0" marL="0" rtl="0" algn="ctr">
              <a:spcBef>
                <a:spcPts val="0"/>
              </a:spcBef>
              <a:spcAft>
                <a:spcPts val="0"/>
              </a:spcAft>
              <a:buNone/>
            </a:pPr>
            <a:r>
              <a:rPr b="1" lang="en">
                <a:solidFill>
                  <a:schemeClr val="dk1"/>
                </a:solidFill>
                <a:latin typeface="Inria Sans"/>
                <a:ea typeface="Inria Sans"/>
                <a:cs typeface="Inria Sans"/>
                <a:sym typeface="Inria Sans"/>
              </a:rPr>
              <a:t>GIVE A HUG</a:t>
            </a:r>
            <a:endParaRPr b="1">
              <a:solidFill>
                <a:schemeClr val="dk1"/>
              </a:solidFill>
              <a:latin typeface="Inria Sans"/>
              <a:ea typeface="Inria Sans"/>
              <a:cs typeface="Inria Sans"/>
              <a:sym typeface="Inria Sans"/>
            </a:endParaRPr>
          </a:p>
          <a:p>
            <a:pPr indent="0" lvl="0" marL="0" rtl="0" algn="l">
              <a:spcBef>
                <a:spcPts val="600"/>
              </a:spcBef>
              <a:spcAft>
                <a:spcPts val="600"/>
              </a:spcAft>
              <a:buNone/>
            </a:pPr>
            <a:r>
              <a:t/>
            </a:r>
            <a:endParaRPr sz="1200">
              <a:solidFill>
                <a:schemeClr val="dk1"/>
              </a:solidFill>
              <a:latin typeface="Inria Sans"/>
              <a:ea typeface="Inria Sans"/>
              <a:cs typeface="Inria Sans"/>
              <a:sym typeface="Inria Sans"/>
            </a:endParaRPr>
          </a:p>
        </p:txBody>
      </p:sp>
      <p:sp>
        <p:nvSpPr>
          <p:cNvPr id="142" name="Google Shape;142;p19"/>
          <p:cNvSpPr/>
          <p:nvPr/>
        </p:nvSpPr>
        <p:spPr>
          <a:xfrm>
            <a:off x="4637140" y="2130277"/>
            <a:ext cx="3152100" cy="9468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1371600"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chemeClr val="dk1"/>
                </a:solidFill>
                <a:latin typeface="Inria Sans"/>
                <a:ea typeface="Inria Sans"/>
                <a:cs typeface="Inria Sans"/>
                <a:sym typeface="Inria Sans"/>
              </a:rPr>
              <a:t>SAY KIND WORDS</a:t>
            </a:r>
            <a:endParaRPr b="1">
              <a:solidFill>
                <a:schemeClr val="dk1"/>
              </a:solidFill>
              <a:latin typeface="Inria Sans"/>
              <a:ea typeface="Inria Sans"/>
              <a:cs typeface="Inria Sans"/>
              <a:sym typeface="Inria Sans"/>
            </a:endParaRPr>
          </a:p>
          <a:p>
            <a:pPr indent="0" lvl="0" marL="0" rtl="0" algn="r">
              <a:spcBef>
                <a:spcPts val="600"/>
              </a:spcBef>
              <a:spcAft>
                <a:spcPts val="600"/>
              </a:spcAft>
              <a:buNone/>
            </a:pPr>
            <a:r>
              <a:t/>
            </a:r>
            <a:endParaRPr sz="1200">
              <a:solidFill>
                <a:schemeClr val="dk1"/>
              </a:solidFill>
              <a:latin typeface="Inria Sans"/>
              <a:ea typeface="Inria Sans"/>
              <a:cs typeface="Inria Sans"/>
              <a:sym typeface="Inria Sans"/>
            </a:endParaRPr>
          </a:p>
        </p:txBody>
      </p:sp>
      <p:sp>
        <p:nvSpPr>
          <p:cNvPr id="143" name="Google Shape;143;p19"/>
          <p:cNvSpPr/>
          <p:nvPr/>
        </p:nvSpPr>
        <p:spPr>
          <a:xfrm>
            <a:off x="1354750" y="3180973"/>
            <a:ext cx="3152100" cy="946800"/>
          </a:xfrm>
          <a:prstGeom prst="rect">
            <a:avLst/>
          </a:prstGeom>
          <a:solidFill>
            <a:schemeClr val="lt1"/>
          </a:solidFill>
          <a:ln>
            <a:noFill/>
          </a:ln>
          <a:effectLst>
            <a:outerShdw blurRad="214313" rotWithShape="0" algn="bl">
              <a:schemeClr val="accent1">
                <a:alpha val="50000"/>
              </a:schemeClr>
            </a:outerShdw>
          </a:effectLst>
        </p:spPr>
        <p:txBody>
          <a:bodyPr anchorCtr="0" anchor="b" bIns="91425" lIns="91425" spcFirstLastPara="1" rIns="1371600" wrap="square" tIns="91425">
            <a:noAutofit/>
          </a:bodyPr>
          <a:lstStyle/>
          <a:p>
            <a:pPr indent="0" lvl="0" marL="0" rtl="0" algn="l">
              <a:spcBef>
                <a:spcPts val="0"/>
              </a:spcBef>
              <a:spcAft>
                <a:spcPts val="0"/>
              </a:spcAft>
              <a:buClr>
                <a:schemeClr val="dk1"/>
              </a:buClr>
              <a:buSzPts val="1100"/>
              <a:buFont typeface="Arial"/>
              <a:buNone/>
            </a:pPr>
            <a:r>
              <a:t/>
            </a:r>
            <a:endParaRPr b="1">
              <a:solidFill>
                <a:schemeClr val="dk1"/>
              </a:solidFill>
              <a:latin typeface="Inria Sans"/>
              <a:ea typeface="Inria Sans"/>
              <a:cs typeface="Inria Sans"/>
              <a:sym typeface="Inria Sans"/>
            </a:endParaRPr>
          </a:p>
          <a:p>
            <a:pPr indent="0" lvl="0" marL="0" rtl="0" algn="l">
              <a:spcBef>
                <a:spcPts val="600"/>
              </a:spcBef>
              <a:spcAft>
                <a:spcPts val="0"/>
              </a:spcAft>
              <a:buClr>
                <a:schemeClr val="dk1"/>
              </a:buClr>
              <a:buSzPts val="1100"/>
              <a:buFont typeface="Arial"/>
              <a:buNone/>
            </a:pPr>
            <a:r>
              <a:t/>
            </a:r>
            <a:endParaRPr sz="1200">
              <a:solidFill>
                <a:schemeClr val="dk1"/>
              </a:solidFill>
              <a:latin typeface="Inria Sans"/>
              <a:ea typeface="Inria Sans"/>
              <a:cs typeface="Inria Sans"/>
              <a:sym typeface="Inria Sans"/>
            </a:endParaRPr>
          </a:p>
          <a:p>
            <a:pPr indent="0" lvl="0" marL="0" rtl="0" algn="ctr">
              <a:spcBef>
                <a:spcPts val="600"/>
              </a:spcBef>
              <a:spcAft>
                <a:spcPts val="600"/>
              </a:spcAft>
              <a:buClr>
                <a:schemeClr val="dk1"/>
              </a:buClr>
              <a:buSzPts val="1100"/>
              <a:buFont typeface="Arial"/>
              <a:buNone/>
            </a:pPr>
            <a:r>
              <a:rPr b="1" lang="en">
                <a:solidFill>
                  <a:schemeClr val="dk1"/>
                </a:solidFill>
                <a:latin typeface="Inria Sans"/>
                <a:ea typeface="Inria Sans"/>
                <a:cs typeface="Inria Sans"/>
                <a:sym typeface="Inria Sans"/>
              </a:rPr>
              <a:t>WRITE AN ENCOURAGING LETTER/NOTE</a:t>
            </a:r>
            <a:endParaRPr>
              <a:solidFill>
                <a:schemeClr val="dk1"/>
              </a:solidFill>
              <a:latin typeface="Inria Sans"/>
              <a:ea typeface="Inria Sans"/>
              <a:cs typeface="Inria Sans"/>
              <a:sym typeface="Inria Sans"/>
            </a:endParaRPr>
          </a:p>
        </p:txBody>
      </p:sp>
      <p:sp>
        <p:nvSpPr>
          <p:cNvPr id="144" name="Google Shape;144;p19"/>
          <p:cNvSpPr/>
          <p:nvPr/>
        </p:nvSpPr>
        <p:spPr>
          <a:xfrm>
            <a:off x="4637140" y="3180973"/>
            <a:ext cx="3152100" cy="9468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1371600" spcFirstLastPara="1" rIns="91425" wrap="square" tIns="91425">
            <a:noAutofit/>
          </a:bodyPr>
          <a:lstStyle/>
          <a:p>
            <a:pPr indent="0" lvl="0" marL="0" rtl="0" algn="r">
              <a:spcBef>
                <a:spcPts val="0"/>
              </a:spcBef>
              <a:spcAft>
                <a:spcPts val="0"/>
              </a:spcAft>
              <a:buClr>
                <a:schemeClr val="dk1"/>
              </a:buClr>
              <a:buSzPts val="1100"/>
              <a:buFont typeface="Arial"/>
              <a:buNone/>
            </a:pPr>
            <a:r>
              <a:t/>
            </a:r>
            <a:endParaRPr sz="1200">
              <a:solidFill>
                <a:schemeClr val="dk1"/>
              </a:solidFill>
              <a:latin typeface="Inria Sans"/>
              <a:ea typeface="Inria Sans"/>
              <a:cs typeface="Inria Sans"/>
              <a:sym typeface="Inria Sans"/>
            </a:endParaRPr>
          </a:p>
          <a:p>
            <a:pPr indent="0" lvl="0" marL="0" rtl="0" algn="ctr">
              <a:spcBef>
                <a:spcPts val="600"/>
              </a:spcBef>
              <a:spcAft>
                <a:spcPts val="600"/>
              </a:spcAft>
              <a:buNone/>
            </a:pPr>
            <a:r>
              <a:rPr b="1" lang="en">
                <a:solidFill>
                  <a:schemeClr val="dk1"/>
                </a:solidFill>
                <a:latin typeface="Inria Sans"/>
                <a:ea typeface="Inria Sans"/>
                <a:cs typeface="Inria Sans"/>
                <a:sym typeface="Inria Sans"/>
              </a:rPr>
              <a:t>STAND UP FOR THEM</a:t>
            </a:r>
            <a:endParaRPr>
              <a:solidFill>
                <a:schemeClr val="dk1"/>
              </a:solidFill>
              <a:latin typeface="Inria Sans"/>
              <a:ea typeface="Inria Sans"/>
              <a:cs typeface="Inria Sans"/>
              <a:sym typeface="Inria Sans"/>
            </a:endParaRPr>
          </a:p>
        </p:txBody>
      </p:sp>
      <p:sp>
        <p:nvSpPr>
          <p:cNvPr id="145" name="Google Shape;145;p19"/>
          <p:cNvSpPr/>
          <p:nvPr/>
        </p:nvSpPr>
        <p:spPr>
          <a:xfrm>
            <a:off x="3601946" y="2354331"/>
            <a:ext cx="1811400" cy="1444200"/>
          </a:xfrm>
          <a:prstGeom prst="pie">
            <a:avLst>
              <a:gd fmla="val 10788866" name="adj1"/>
              <a:gd fmla="val 16200000" name="adj2"/>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9"/>
          <p:cNvSpPr/>
          <p:nvPr/>
        </p:nvSpPr>
        <p:spPr>
          <a:xfrm rot="5400000">
            <a:off x="3915985" y="2170731"/>
            <a:ext cx="1444200" cy="1811400"/>
          </a:xfrm>
          <a:prstGeom prst="pie">
            <a:avLst>
              <a:gd fmla="val 10788866" name="adj1"/>
              <a:gd fmla="val 1620000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9"/>
          <p:cNvSpPr/>
          <p:nvPr/>
        </p:nvSpPr>
        <p:spPr>
          <a:xfrm rot="10800000">
            <a:off x="3732385" y="2459268"/>
            <a:ext cx="1811400" cy="1444200"/>
          </a:xfrm>
          <a:prstGeom prst="pie">
            <a:avLst>
              <a:gd fmla="val 10788866" name="adj1"/>
              <a:gd fmla="val 16200000" name="adj2"/>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9"/>
          <p:cNvSpPr/>
          <p:nvPr/>
        </p:nvSpPr>
        <p:spPr>
          <a:xfrm rot="-5400000">
            <a:off x="3785546" y="2275668"/>
            <a:ext cx="1444200" cy="1811400"/>
          </a:xfrm>
          <a:prstGeom prst="pie">
            <a:avLst>
              <a:gd fmla="val 10788866" name="adj1"/>
              <a:gd fmla="val 16200000" name="adj2"/>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 name="Google Shape;149;p19"/>
          <p:cNvPicPr preferRelativeResize="0"/>
          <p:nvPr/>
        </p:nvPicPr>
        <p:blipFill>
          <a:blip r:embed="rId3">
            <a:alphaModFix/>
          </a:blip>
          <a:stretch>
            <a:fillRect/>
          </a:stretch>
        </p:blipFill>
        <p:spPr>
          <a:xfrm>
            <a:off x="4159638" y="2674200"/>
            <a:ext cx="804475" cy="804475"/>
          </a:xfrm>
          <a:prstGeom prst="rect">
            <a:avLst/>
          </a:prstGeom>
          <a:noFill/>
          <a:ln>
            <a:noFill/>
          </a:ln>
        </p:spPr>
      </p:pic>
      <p:sp>
        <p:nvSpPr>
          <p:cNvPr id="150" name="Google Shape;150;p19"/>
          <p:cNvSpPr txBox="1"/>
          <p:nvPr/>
        </p:nvSpPr>
        <p:spPr>
          <a:xfrm>
            <a:off x="246150" y="765175"/>
            <a:ext cx="8523000" cy="120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None/>
            </a:pPr>
            <a:r>
              <a:rPr lang="en" sz="2000">
                <a:latin typeface="Quicksand"/>
                <a:ea typeface="Quicksand"/>
                <a:cs typeface="Quicksand"/>
                <a:sym typeface="Quicksand"/>
              </a:rPr>
              <a:t>A student in your grade </a:t>
            </a:r>
            <a:r>
              <a:rPr lang="en" sz="2000">
                <a:latin typeface="Quicksand"/>
                <a:ea typeface="Quicksand"/>
                <a:cs typeface="Quicksand"/>
                <a:sym typeface="Quicksand"/>
              </a:rPr>
              <a:t>gets teased all the time for the way they look. There are several kids who often call them unkind names. They do not have many friends and spend most of their time alone.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0"/>
          <p:cNvSpPr txBox="1"/>
          <p:nvPr>
            <p:ph type="title"/>
          </p:nvPr>
        </p:nvSpPr>
        <p:spPr>
          <a:xfrm>
            <a:off x="1480875" y="224275"/>
            <a:ext cx="6314400" cy="5409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4000">
                <a:solidFill>
                  <a:schemeClr val="dk1"/>
                </a:solidFill>
              </a:rPr>
              <a:t>How would YOU show kindness?</a:t>
            </a:r>
            <a:endParaRPr sz="4000">
              <a:solidFill>
                <a:schemeClr val="dk1"/>
              </a:solidFill>
            </a:endParaRPr>
          </a:p>
        </p:txBody>
      </p:sp>
      <p:sp>
        <p:nvSpPr>
          <p:cNvPr id="156" name="Google Shape;156;p20"/>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57" name="Google Shape;157;p20"/>
          <p:cNvSpPr/>
          <p:nvPr/>
        </p:nvSpPr>
        <p:spPr>
          <a:xfrm>
            <a:off x="1354750" y="2130277"/>
            <a:ext cx="3152100" cy="9468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91425" spcFirstLastPara="1" rIns="1371600" wrap="square" tIns="91425">
            <a:noAutofit/>
          </a:bodyPr>
          <a:lstStyle/>
          <a:p>
            <a:pPr indent="0" lvl="0" marL="0" rtl="0" algn="ctr">
              <a:spcBef>
                <a:spcPts val="0"/>
              </a:spcBef>
              <a:spcAft>
                <a:spcPts val="0"/>
              </a:spcAft>
              <a:buNone/>
            </a:pPr>
            <a:r>
              <a:rPr b="1" lang="en">
                <a:solidFill>
                  <a:schemeClr val="dk1"/>
                </a:solidFill>
                <a:latin typeface="Inria Sans"/>
                <a:ea typeface="Inria Sans"/>
                <a:cs typeface="Inria Sans"/>
                <a:sym typeface="Inria Sans"/>
              </a:rPr>
              <a:t>GIVE A HUG</a:t>
            </a:r>
            <a:endParaRPr b="1">
              <a:solidFill>
                <a:schemeClr val="dk1"/>
              </a:solidFill>
              <a:latin typeface="Inria Sans"/>
              <a:ea typeface="Inria Sans"/>
              <a:cs typeface="Inria Sans"/>
              <a:sym typeface="Inria Sans"/>
            </a:endParaRPr>
          </a:p>
          <a:p>
            <a:pPr indent="0" lvl="0" marL="0" rtl="0" algn="l">
              <a:spcBef>
                <a:spcPts val="600"/>
              </a:spcBef>
              <a:spcAft>
                <a:spcPts val="600"/>
              </a:spcAft>
              <a:buNone/>
            </a:pPr>
            <a:r>
              <a:t/>
            </a:r>
            <a:endParaRPr sz="1200">
              <a:solidFill>
                <a:schemeClr val="dk1"/>
              </a:solidFill>
              <a:latin typeface="Inria Sans"/>
              <a:ea typeface="Inria Sans"/>
              <a:cs typeface="Inria Sans"/>
              <a:sym typeface="Inria Sans"/>
            </a:endParaRPr>
          </a:p>
        </p:txBody>
      </p:sp>
      <p:sp>
        <p:nvSpPr>
          <p:cNvPr id="158" name="Google Shape;158;p20"/>
          <p:cNvSpPr/>
          <p:nvPr/>
        </p:nvSpPr>
        <p:spPr>
          <a:xfrm>
            <a:off x="4637140" y="2130277"/>
            <a:ext cx="3152100" cy="9468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1371600"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solidFill>
                  <a:schemeClr val="dk1"/>
                </a:solidFill>
                <a:latin typeface="Inria Sans"/>
                <a:ea typeface="Inria Sans"/>
                <a:cs typeface="Inria Sans"/>
                <a:sym typeface="Inria Sans"/>
              </a:rPr>
              <a:t>SAY KIND WORDS</a:t>
            </a:r>
            <a:endParaRPr b="1">
              <a:solidFill>
                <a:schemeClr val="dk1"/>
              </a:solidFill>
              <a:latin typeface="Inria Sans"/>
              <a:ea typeface="Inria Sans"/>
              <a:cs typeface="Inria Sans"/>
              <a:sym typeface="Inria Sans"/>
            </a:endParaRPr>
          </a:p>
          <a:p>
            <a:pPr indent="0" lvl="0" marL="0" rtl="0" algn="r">
              <a:spcBef>
                <a:spcPts val="600"/>
              </a:spcBef>
              <a:spcAft>
                <a:spcPts val="600"/>
              </a:spcAft>
              <a:buNone/>
            </a:pPr>
            <a:r>
              <a:t/>
            </a:r>
            <a:endParaRPr sz="1200">
              <a:solidFill>
                <a:schemeClr val="dk1"/>
              </a:solidFill>
              <a:latin typeface="Inria Sans"/>
              <a:ea typeface="Inria Sans"/>
              <a:cs typeface="Inria Sans"/>
              <a:sym typeface="Inria Sans"/>
            </a:endParaRPr>
          </a:p>
        </p:txBody>
      </p:sp>
      <p:sp>
        <p:nvSpPr>
          <p:cNvPr id="159" name="Google Shape;159;p20"/>
          <p:cNvSpPr/>
          <p:nvPr/>
        </p:nvSpPr>
        <p:spPr>
          <a:xfrm>
            <a:off x="1354750" y="3180973"/>
            <a:ext cx="3152100" cy="946800"/>
          </a:xfrm>
          <a:prstGeom prst="rect">
            <a:avLst/>
          </a:prstGeom>
          <a:solidFill>
            <a:schemeClr val="lt1"/>
          </a:solidFill>
          <a:ln>
            <a:noFill/>
          </a:ln>
          <a:effectLst>
            <a:outerShdw blurRad="214313" rotWithShape="0" algn="bl">
              <a:schemeClr val="accent1">
                <a:alpha val="50000"/>
              </a:schemeClr>
            </a:outerShdw>
          </a:effectLst>
        </p:spPr>
        <p:txBody>
          <a:bodyPr anchorCtr="0" anchor="b" bIns="91425" lIns="91425" spcFirstLastPara="1" rIns="1371600" wrap="square" tIns="91425">
            <a:noAutofit/>
          </a:bodyPr>
          <a:lstStyle/>
          <a:p>
            <a:pPr indent="0" lvl="0" marL="0" rtl="0" algn="l">
              <a:spcBef>
                <a:spcPts val="0"/>
              </a:spcBef>
              <a:spcAft>
                <a:spcPts val="0"/>
              </a:spcAft>
              <a:buClr>
                <a:schemeClr val="dk1"/>
              </a:buClr>
              <a:buSzPts val="1100"/>
              <a:buFont typeface="Arial"/>
              <a:buNone/>
            </a:pPr>
            <a:r>
              <a:t/>
            </a:r>
            <a:endParaRPr b="1">
              <a:solidFill>
                <a:schemeClr val="dk1"/>
              </a:solidFill>
              <a:latin typeface="Inria Sans"/>
              <a:ea typeface="Inria Sans"/>
              <a:cs typeface="Inria Sans"/>
              <a:sym typeface="Inria Sans"/>
            </a:endParaRPr>
          </a:p>
          <a:p>
            <a:pPr indent="0" lvl="0" marL="0" rtl="0" algn="l">
              <a:spcBef>
                <a:spcPts val="600"/>
              </a:spcBef>
              <a:spcAft>
                <a:spcPts val="0"/>
              </a:spcAft>
              <a:buClr>
                <a:schemeClr val="dk1"/>
              </a:buClr>
              <a:buSzPts val="1100"/>
              <a:buFont typeface="Arial"/>
              <a:buNone/>
            </a:pPr>
            <a:r>
              <a:t/>
            </a:r>
            <a:endParaRPr sz="1200">
              <a:solidFill>
                <a:schemeClr val="dk1"/>
              </a:solidFill>
              <a:latin typeface="Inria Sans"/>
              <a:ea typeface="Inria Sans"/>
              <a:cs typeface="Inria Sans"/>
              <a:sym typeface="Inria Sans"/>
            </a:endParaRPr>
          </a:p>
          <a:p>
            <a:pPr indent="0" lvl="0" marL="0" rtl="0" algn="ctr">
              <a:spcBef>
                <a:spcPts val="600"/>
              </a:spcBef>
              <a:spcAft>
                <a:spcPts val="600"/>
              </a:spcAft>
              <a:buClr>
                <a:schemeClr val="dk1"/>
              </a:buClr>
              <a:buSzPts val="1100"/>
              <a:buFont typeface="Arial"/>
              <a:buNone/>
            </a:pPr>
            <a:r>
              <a:rPr b="1" lang="en">
                <a:solidFill>
                  <a:schemeClr val="dk1"/>
                </a:solidFill>
                <a:latin typeface="Inria Sans"/>
                <a:ea typeface="Inria Sans"/>
                <a:cs typeface="Inria Sans"/>
                <a:sym typeface="Inria Sans"/>
              </a:rPr>
              <a:t>WRITE AN ENCOURAGING LETTER/NOTE</a:t>
            </a:r>
            <a:endParaRPr>
              <a:solidFill>
                <a:schemeClr val="dk1"/>
              </a:solidFill>
              <a:latin typeface="Inria Sans"/>
              <a:ea typeface="Inria Sans"/>
              <a:cs typeface="Inria Sans"/>
              <a:sym typeface="Inria Sans"/>
            </a:endParaRPr>
          </a:p>
        </p:txBody>
      </p:sp>
      <p:sp>
        <p:nvSpPr>
          <p:cNvPr id="160" name="Google Shape;160;p20"/>
          <p:cNvSpPr/>
          <p:nvPr/>
        </p:nvSpPr>
        <p:spPr>
          <a:xfrm>
            <a:off x="4637140" y="3180973"/>
            <a:ext cx="3152100" cy="9468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1371600" spcFirstLastPara="1" rIns="91425" wrap="square" tIns="91425">
            <a:noAutofit/>
          </a:bodyPr>
          <a:lstStyle/>
          <a:p>
            <a:pPr indent="0" lvl="0" marL="0" rtl="0" algn="r">
              <a:spcBef>
                <a:spcPts val="0"/>
              </a:spcBef>
              <a:spcAft>
                <a:spcPts val="0"/>
              </a:spcAft>
              <a:buClr>
                <a:schemeClr val="dk1"/>
              </a:buClr>
              <a:buSzPts val="1100"/>
              <a:buFont typeface="Arial"/>
              <a:buNone/>
            </a:pPr>
            <a:r>
              <a:t/>
            </a:r>
            <a:endParaRPr sz="1200">
              <a:solidFill>
                <a:schemeClr val="dk1"/>
              </a:solidFill>
              <a:latin typeface="Inria Sans"/>
              <a:ea typeface="Inria Sans"/>
              <a:cs typeface="Inria Sans"/>
              <a:sym typeface="Inria Sans"/>
            </a:endParaRPr>
          </a:p>
          <a:p>
            <a:pPr indent="0" lvl="0" marL="0" rtl="0" algn="ctr">
              <a:spcBef>
                <a:spcPts val="600"/>
              </a:spcBef>
              <a:spcAft>
                <a:spcPts val="600"/>
              </a:spcAft>
              <a:buNone/>
            </a:pPr>
            <a:r>
              <a:rPr b="1" lang="en">
                <a:solidFill>
                  <a:schemeClr val="dk1"/>
                </a:solidFill>
                <a:latin typeface="Inria Sans"/>
                <a:ea typeface="Inria Sans"/>
                <a:cs typeface="Inria Sans"/>
                <a:sym typeface="Inria Sans"/>
              </a:rPr>
              <a:t>STAND UP FOR THEM</a:t>
            </a:r>
            <a:endParaRPr>
              <a:solidFill>
                <a:schemeClr val="dk1"/>
              </a:solidFill>
              <a:latin typeface="Inria Sans"/>
              <a:ea typeface="Inria Sans"/>
              <a:cs typeface="Inria Sans"/>
              <a:sym typeface="Inria Sans"/>
            </a:endParaRPr>
          </a:p>
        </p:txBody>
      </p:sp>
      <p:sp>
        <p:nvSpPr>
          <p:cNvPr id="161" name="Google Shape;161;p20"/>
          <p:cNvSpPr/>
          <p:nvPr/>
        </p:nvSpPr>
        <p:spPr>
          <a:xfrm>
            <a:off x="3601946" y="2354331"/>
            <a:ext cx="1811400" cy="1444200"/>
          </a:xfrm>
          <a:prstGeom prst="pie">
            <a:avLst>
              <a:gd fmla="val 10788866" name="adj1"/>
              <a:gd fmla="val 16200000" name="adj2"/>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0"/>
          <p:cNvSpPr/>
          <p:nvPr/>
        </p:nvSpPr>
        <p:spPr>
          <a:xfrm rot="5400000">
            <a:off x="3915985" y="2170731"/>
            <a:ext cx="1444200" cy="1811400"/>
          </a:xfrm>
          <a:prstGeom prst="pie">
            <a:avLst>
              <a:gd fmla="val 10788866" name="adj1"/>
              <a:gd fmla="val 1620000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0"/>
          <p:cNvSpPr/>
          <p:nvPr/>
        </p:nvSpPr>
        <p:spPr>
          <a:xfrm rot="10800000">
            <a:off x="3732385" y="2459268"/>
            <a:ext cx="1811400" cy="1444200"/>
          </a:xfrm>
          <a:prstGeom prst="pie">
            <a:avLst>
              <a:gd fmla="val 10788866" name="adj1"/>
              <a:gd fmla="val 16200000" name="adj2"/>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0"/>
          <p:cNvSpPr/>
          <p:nvPr/>
        </p:nvSpPr>
        <p:spPr>
          <a:xfrm rot="-5400000">
            <a:off x="3785546" y="2275668"/>
            <a:ext cx="1444200" cy="1811400"/>
          </a:xfrm>
          <a:prstGeom prst="pie">
            <a:avLst>
              <a:gd fmla="val 10788866" name="adj1"/>
              <a:gd fmla="val 16200000" name="adj2"/>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5" name="Google Shape;165;p20"/>
          <p:cNvPicPr preferRelativeResize="0"/>
          <p:nvPr/>
        </p:nvPicPr>
        <p:blipFill>
          <a:blip r:embed="rId3">
            <a:alphaModFix/>
          </a:blip>
          <a:stretch>
            <a:fillRect/>
          </a:stretch>
        </p:blipFill>
        <p:spPr>
          <a:xfrm>
            <a:off x="4159638" y="2674200"/>
            <a:ext cx="804475" cy="804475"/>
          </a:xfrm>
          <a:prstGeom prst="rect">
            <a:avLst/>
          </a:prstGeom>
          <a:noFill/>
          <a:ln>
            <a:noFill/>
          </a:ln>
        </p:spPr>
      </p:pic>
      <p:sp>
        <p:nvSpPr>
          <p:cNvPr id="166" name="Google Shape;166;p20"/>
          <p:cNvSpPr txBox="1"/>
          <p:nvPr/>
        </p:nvSpPr>
        <p:spPr>
          <a:xfrm>
            <a:off x="246150" y="765175"/>
            <a:ext cx="8523000" cy="120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600"/>
              </a:spcAft>
              <a:buNone/>
            </a:pPr>
            <a:r>
              <a:rPr lang="en" sz="2000">
                <a:latin typeface="Quicksand"/>
                <a:ea typeface="Quicksand"/>
                <a:cs typeface="Quicksand"/>
                <a:sym typeface="Quicksand"/>
              </a:rPr>
              <a:t>Several </a:t>
            </a:r>
            <a:r>
              <a:rPr lang="en" sz="2000">
                <a:latin typeface="Quicksand"/>
                <a:ea typeface="Quicksand"/>
                <a:cs typeface="Quicksand"/>
                <a:sym typeface="Quicksand"/>
              </a:rPr>
              <a:t>students at recess thought it was fun to make jokes about other kids’ families. You realized that not everyone was laughing and one person started crying.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1"/>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172" name="Google Shape;172;p21"/>
          <p:cNvSpPr/>
          <p:nvPr/>
        </p:nvSpPr>
        <p:spPr>
          <a:xfrm>
            <a:off x="1079150" y="1864000"/>
            <a:ext cx="3426000" cy="11625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91425" spcFirstLastPara="1" rIns="1371600" wrap="square" tIns="91425">
            <a:noAutofit/>
          </a:bodyPr>
          <a:lstStyle/>
          <a:p>
            <a:pPr indent="0" lvl="0" marL="0" rtl="0" algn="ctr">
              <a:spcBef>
                <a:spcPts val="0"/>
              </a:spcBef>
              <a:spcAft>
                <a:spcPts val="600"/>
              </a:spcAft>
              <a:buNone/>
            </a:pPr>
            <a:r>
              <a:rPr b="1" lang="en">
                <a:solidFill>
                  <a:schemeClr val="dk1"/>
                </a:solidFill>
                <a:latin typeface="Inria Sans"/>
                <a:ea typeface="Inria Sans"/>
                <a:cs typeface="Inria Sans"/>
                <a:sym typeface="Inria Sans"/>
              </a:rPr>
              <a:t>HAPPY</a:t>
            </a:r>
            <a:endParaRPr sz="1200">
              <a:solidFill>
                <a:schemeClr val="dk1"/>
              </a:solidFill>
              <a:latin typeface="Inria Sans"/>
              <a:ea typeface="Inria Sans"/>
              <a:cs typeface="Inria Sans"/>
              <a:sym typeface="Inria Sans"/>
            </a:endParaRPr>
          </a:p>
        </p:txBody>
      </p:sp>
      <p:sp>
        <p:nvSpPr>
          <p:cNvPr id="173" name="Google Shape;173;p21"/>
          <p:cNvSpPr/>
          <p:nvPr/>
        </p:nvSpPr>
        <p:spPr>
          <a:xfrm>
            <a:off x="4646691" y="1864000"/>
            <a:ext cx="3426000" cy="11625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1371600" spcFirstLastPara="1" rIns="91425" wrap="square" tIns="91425">
            <a:noAutofit/>
          </a:bodyPr>
          <a:lstStyle/>
          <a:p>
            <a:pPr indent="0" lvl="0" marL="0" rtl="0" algn="ctr">
              <a:spcBef>
                <a:spcPts val="0"/>
              </a:spcBef>
              <a:spcAft>
                <a:spcPts val="600"/>
              </a:spcAft>
              <a:buClr>
                <a:schemeClr val="dk1"/>
              </a:buClr>
              <a:buSzPts val="1100"/>
              <a:buFont typeface="Arial"/>
              <a:buNone/>
            </a:pPr>
            <a:r>
              <a:rPr b="1" lang="en">
                <a:solidFill>
                  <a:schemeClr val="dk1"/>
                </a:solidFill>
                <a:latin typeface="Inria Sans"/>
                <a:ea typeface="Inria Sans"/>
                <a:cs typeface="Inria Sans"/>
                <a:sym typeface="Inria Sans"/>
              </a:rPr>
              <a:t>NERVOUS</a:t>
            </a:r>
            <a:endParaRPr sz="1200">
              <a:solidFill>
                <a:schemeClr val="dk1"/>
              </a:solidFill>
              <a:latin typeface="Inria Sans"/>
              <a:ea typeface="Inria Sans"/>
              <a:cs typeface="Inria Sans"/>
              <a:sym typeface="Inria Sans"/>
            </a:endParaRPr>
          </a:p>
        </p:txBody>
      </p:sp>
      <p:sp>
        <p:nvSpPr>
          <p:cNvPr id="174" name="Google Shape;174;p21"/>
          <p:cNvSpPr/>
          <p:nvPr/>
        </p:nvSpPr>
        <p:spPr>
          <a:xfrm>
            <a:off x="1079150" y="3154050"/>
            <a:ext cx="3426000" cy="11625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91425" spcFirstLastPara="1" rIns="1371600" wrap="square" tIns="91425">
            <a:noAutofit/>
          </a:bodyPr>
          <a:lstStyle/>
          <a:p>
            <a:pPr indent="0" lvl="0" marL="0" rtl="0" algn="l">
              <a:spcBef>
                <a:spcPts val="0"/>
              </a:spcBef>
              <a:spcAft>
                <a:spcPts val="0"/>
              </a:spcAft>
              <a:buClr>
                <a:schemeClr val="dk1"/>
              </a:buClr>
              <a:buSzPts val="1100"/>
              <a:buFont typeface="Arial"/>
              <a:buNone/>
            </a:pPr>
            <a:r>
              <a:t/>
            </a:r>
            <a:endParaRPr b="1">
              <a:solidFill>
                <a:schemeClr val="dk1"/>
              </a:solidFill>
              <a:latin typeface="Inria Sans"/>
              <a:ea typeface="Inria Sans"/>
              <a:cs typeface="Inria Sans"/>
              <a:sym typeface="Inria Sans"/>
            </a:endParaRPr>
          </a:p>
          <a:p>
            <a:pPr indent="0" lvl="0" marL="0" rtl="0" algn="ctr">
              <a:spcBef>
                <a:spcPts val="600"/>
              </a:spcBef>
              <a:spcAft>
                <a:spcPts val="600"/>
              </a:spcAft>
              <a:buClr>
                <a:schemeClr val="dk1"/>
              </a:buClr>
              <a:buSzPts val="1100"/>
              <a:buFont typeface="Arial"/>
              <a:buNone/>
            </a:pPr>
            <a:r>
              <a:rPr b="1" lang="en">
                <a:solidFill>
                  <a:schemeClr val="dk1"/>
                </a:solidFill>
                <a:latin typeface="Inria Sans"/>
                <a:ea typeface="Inria Sans"/>
                <a:cs typeface="Inria Sans"/>
                <a:sym typeface="Inria Sans"/>
              </a:rPr>
              <a:t>UNCOMFORTABLE</a:t>
            </a:r>
            <a:endParaRPr>
              <a:solidFill>
                <a:schemeClr val="dk1"/>
              </a:solidFill>
              <a:latin typeface="Inria Sans"/>
              <a:ea typeface="Inria Sans"/>
              <a:cs typeface="Inria Sans"/>
              <a:sym typeface="Inria Sans"/>
            </a:endParaRPr>
          </a:p>
        </p:txBody>
      </p:sp>
      <p:sp>
        <p:nvSpPr>
          <p:cNvPr id="175" name="Google Shape;175;p21"/>
          <p:cNvSpPr/>
          <p:nvPr/>
        </p:nvSpPr>
        <p:spPr>
          <a:xfrm>
            <a:off x="4646691" y="3154050"/>
            <a:ext cx="3426000" cy="11625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1371600" spcFirstLastPara="1" rIns="91425" wrap="square" tIns="91425">
            <a:noAutofit/>
          </a:bodyPr>
          <a:lstStyle/>
          <a:p>
            <a:pPr indent="0" lvl="0" marL="0" rtl="0" algn="r">
              <a:spcBef>
                <a:spcPts val="0"/>
              </a:spcBef>
              <a:spcAft>
                <a:spcPts val="0"/>
              </a:spcAft>
              <a:buClr>
                <a:schemeClr val="dk1"/>
              </a:buClr>
              <a:buSzPts val="1100"/>
              <a:buFont typeface="Arial"/>
              <a:buNone/>
            </a:pPr>
            <a:r>
              <a:t/>
            </a:r>
            <a:endParaRPr sz="1200">
              <a:solidFill>
                <a:schemeClr val="dk1"/>
              </a:solidFill>
              <a:latin typeface="Inria Sans"/>
              <a:ea typeface="Inria Sans"/>
              <a:cs typeface="Inria Sans"/>
              <a:sym typeface="Inria Sans"/>
            </a:endParaRPr>
          </a:p>
          <a:p>
            <a:pPr indent="0" lvl="0" marL="0" rtl="0" algn="ctr">
              <a:spcBef>
                <a:spcPts val="600"/>
              </a:spcBef>
              <a:spcAft>
                <a:spcPts val="600"/>
              </a:spcAft>
              <a:buNone/>
            </a:pPr>
            <a:r>
              <a:rPr b="1" lang="en">
                <a:solidFill>
                  <a:schemeClr val="dk1"/>
                </a:solidFill>
                <a:latin typeface="Inria Sans"/>
                <a:ea typeface="Inria Sans"/>
                <a:cs typeface="Inria Sans"/>
                <a:sym typeface="Inria Sans"/>
              </a:rPr>
              <a:t>LOVED</a:t>
            </a:r>
            <a:endParaRPr>
              <a:solidFill>
                <a:schemeClr val="dk1"/>
              </a:solidFill>
              <a:latin typeface="Inria Sans"/>
              <a:ea typeface="Inria Sans"/>
              <a:cs typeface="Inria Sans"/>
              <a:sym typeface="Inria Sans"/>
            </a:endParaRPr>
          </a:p>
        </p:txBody>
      </p:sp>
      <p:sp>
        <p:nvSpPr>
          <p:cNvPr id="176" name="Google Shape;176;p21"/>
          <p:cNvSpPr/>
          <p:nvPr/>
        </p:nvSpPr>
        <p:spPr>
          <a:xfrm>
            <a:off x="3521567" y="2139095"/>
            <a:ext cx="1968900" cy="1773300"/>
          </a:xfrm>
          <a:prstGeom prst="pie">
            <a:avLst>
              <a:gd fmla="val 10788866" name="adj1"/>
              <a:gd fmla="val 16200000" name="adj2"/>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1"/>
          <p:cNvSpPr/>
          <p:nvPr/>
        </p:nvSpPr>
        <p:spPr>
          <a:xfrm rot="5400000">
            <a:off x="3760999" y="2041295"/>
            <a:ext cx="1773300" cy="1968900"/>
          </a:xfrm>
          <a:prstGeom prst="pie">
            <a:avLst>
              <a:gd fmla="val 10788866" name="adj1"/>
              <a:gd fmla="val 1620000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1"/>
          <p:cNvSpPr/>
          <p:nvPr/>
        </p:nvSpPr>
        <p:spPr>
          <a:xfrm rot="10800000">
            <a:off x="3663199" y="2267832"/>
            <a:ext cx="1968900" cy="1773300"/>
          </a:xfrm>
          <a:prstGeom prst="pie">
            <a:avLst>
              <a:gd fmla="val 10788866" name="adj1"/>
              <a:gd fmla="val 16200000" name="adj2"/>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1"/>
          <p:cNvSpPr/>
          <p:nvPr/>
        </p:nvSpPr>
        <p:spPr>
          <a:xfrm rot="-5400000">
            <a:off x="3619367" y="2170032"/>
            <a:ext cx="1773300" cy="1968900"/>
          </a:xfrm>
          <a:prstGeom prst="pie">
            <a:avLst>
              <a:gd fmla="val 10788866" name="adj1"/>
              <a:gd fmla="val 16200000" name="adj2"/>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21"/>
          <p:cNvPicPr preferRelativeResize="0"/>
          <p:nvPr/>
        </p:nvPicPr>
        <p:blipFill>
          <a:blip r:embed="rId3">
            <a:alphaModFix/>
          </a:blip>
          <a:stretch>
            <a:fillRect/>
          </a:stretch>
        </p:blipFill>
        <p:spPr>
          <a:xfrm>
            <a:off x="4057459" y="2444501"/>
            <a:ext cx="1029067" cy="1162500"/>
          </a:xfrm>
          <a:prstGeom prst="rect">
            <a:avLst/>
          </a:prstGeom>
          <a:noFill/>
          <a:ln>
            <a:noFill/>
          </a:ln>
        </p:spPr>
      </p:pic>
      <p:sp>
        <p:nvSpPr>
          <p:cNvPr id="181" name="Google Shape;181;p21"/>
          <p:cNvSpPr txBox="1"/>
          <p:nvPr>
            <p:ph idx="4294967295" type="title"/>
          </p:nvPr>
        </p:nvSpPr>
        <p:spPr>
          <a:xfrm>
            <a:off x="350375" y="812900"/>
            <a:ext cx="8493000" cy="946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sz="4000">
                <a:solidFill>
                  <a:schemeClr val="dk1"/>
                </a:solidFill>
              </a:rPr>
              <a:t>How do you </a:t>
            </a:r>
            <a:r>
              <a:rPr lang="en" sz="4000" u="sng">
                <a:solidFill>
                  <a:schemeClr val="dk1"/>
                </a:solidFill>
              </a:rPr>
              <a:t>feel</a:t>
            </a:r>
            <a:r>
              <a:rPr lang="en" sz="4000">
                <a:solidFill>
                  <a:schemeClr val="dk1"/>
                </a:solidFill>
              </a:rPr>
              <a:t> when someone is kind to you?</a:t>
            </a:r>
            <a:endParaRPr sz="40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7506A"/>
            </a:gs>
            <a:gs pos="100000">
              <a:srgbClr val="14151A"/>
            </a:gs>
          </a:gsLst>
          <a:path path="circle">
            <a:fillToRect b="50%" l="50%" r="50%" t="50%"/>
          </a:path>
          <a:tileRect/>
        </a:gradFill>
      </p:bgPr>
    </p:bg>
    <p:spTree>
      <p:nvGrpSpPr>
        <p:cNvPr id="185" name="Shape 185"/>
        <p:cNvGrpSpPr/>
        <p:nvPr/>
      </p:nvGrpSpPr>
      <p:grpSpPr>
        <a:xfrm>
          <a:off x="0" y="0"/>
          <a:ext cx="0" cy="0"/>
          <a:chOff x="0" y="0"/>
          <a:chExt cx="0" cy="0"/>
        </a:xfrm>
      </p:grpSpPr>
      <p:sp>
        <p:nvSpPr>
          <p:cNvPr id="186" name="Google Shape;186;p22"/>
          <p:cNvSpPr txBox="1"/>
          <p:nvPr>
            <p:ph idx="4294967295" type="ctrTitle"/>
          </p:nvPr>
        </p:nvSpPr>
        <p:spPr>
          <a:xfrm>
            <a:off x="855300" y="179900"/>
            <a:ext cx="7433400" cy="814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000">
                <a:solidFill>
                  <a:schemeClr val="lt1"/>
                </a:solidFill>
              </a:rPr>
              <a:t>8 Reasons to be </a:t>
            </a:r>
            <a:r>
              <a:rPr b="1" i="1" lang="en" sz="6000">
                <a:solidFill>
                  <a:schemeClr val="accent6"/>
                </a:solidFill>
              </a:rPr>
              <a:t>K</a:t>
            </a:r>
            <a:r>
              <a:rPr b="1" i="1" lang="en" sz="6000">
                <a:solidFill>
                  <a:schemeClr val="accent5"/>
                </a:solidFill>
              </a:rPr>
              <a:t>I</a:t>
            </a:r>
            <a:r>
              <a:rPr b="1" i="1" lang="en" sz="6000">
                <a:solidFill>
                  <a:schemeClr val="accent4"/>
                </a:solidFill>
              </a:rPr>
              <a:t>N</a:t>
            </a:r>
            <a:r>
              <a:rPr b="1" i="1" lang="en" sz="6000">
                <a:solidFill>
                  <a:schemeClr val="accent3"/>
                </a:solidFill>
              </a:rPr>
              <a:t>D</a:t>
            </a:r>
            <a:endParaRPr sz="8500">
              <a:solidFill>
                <a:schemeClr val="lt1"/>
              </a:solidFill>
            </a:endParaRPr>
          </a:p>
        </p:txBody>
      </p:sp>
      <p:sp>
        <p:nvSpPr>
          <p:cNvPr id="187" name="Google Shape;187;p22"/>
          <p:cNvSpPr/>
          <p:nvPr/>
        </p:nvSpPr>
        <p:spPr>
          <a:xfrm rot="2143861">
            <a:off x="8644371" y="3440021"/>
            <a:ext cx="221092" cy="211107"/>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2"/>
          <p:cNvSpPr/>
          <p:nvPr/>
        </p:nvSpPr>
        <p:spPr>
          <a:xfrm rot="4841034">
            <a:off x="8306227" y="509897"/>
            <a:ext cx="335591" cy="320461"/>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2"/>
          <p:cNvSpPr/>
          <p:nvPr/>
        </p:nvSpPr>
        <p:spPr>
          <a:xfrm flipH="1" rot="-8655918">
            <a:off x="738538" y="468159"/>
            <a:ext cx="417323" cy="403927"/>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2"/>
          <p:cNvSpPr/>
          <p:nvPr/>
        </p:nvSpPr>
        <p:spPr>
          <a:xfrm rot="3423587">
            <a:off x="1076890" y="4566336"/>
            <a:ext cx="134413" cy="128403"/>
          </a:xfrm>
          <a:custGeom>
            <a:rect b="b" l="l" r="r" t="t"/>
            <a:pathLst>
              <a:path extrusionOk="0" fill="none" h="14419" w="15101">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cap="rnd"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2"/>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grpSp>
        <p:nvGrpSpPr>
          <p:cNvPr id="192" name="Google Shape;192;p22"/>
          <p:cNvGrpSpPr/>
          <p:nvPr/>
        </p:nvGrpSpPr>
        <p:grpSpPr>
          <a:xfrm>
            <a:off x="280348" y="1493922"/>
            <a:ext cx="8563234" cy="1683816"/>
            <a:chOff x="3042485" y="5594633"/>
            <a:chExt cx="2159652" cy="510557"/>
          </a:xfrm>
        </p:grpSpPr>
        <p:sp>
          <p:nvSpPr>
            <p:cNvPr id="193" name="Google Shape;193;p22"/>
            <p:cNvSpPr/>
            <p:nvPr/>
          </p:nvSpPr>
          <p:spPr>
            <a:xfrm>
              <a:off x="3042485" y="5869690"/>
              <a:ext cx="235200" cy="235500"/>
            </a:xfrm>
            <a:prstGeom prst="ellipse">
              <a:avLst/>
            </a:prstGeom>
            <a:solidFill>
              <a:srgbClr val="F1C23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194" name="Google Shape;194;p22"/>
            <p:cNvSpPr/>
            <p:nvPr/>
          </p:nvSpPr>
          <p:spPr>
            <a:xfrm>
              <a:off x="3317231" y="5594633"/>
              <a:ext cx="235200" cy="235500"/>
            </a:xfrm>
            <a:prstGeom prst="ellipse">
              <a:avLst/>
            </a:prstGeom>
            <a:solidFill>
              <a:srgbClr val="E6913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195" name="Google Shape;195;p22"/>
            <p:cNvSpPr/>
            <p:nvPr/>
          </p:nvSpPr>
          <p:spPr>
            <a:xfrm>
              <a:off x="3591976" y="5869690"/>
              <a:ext cx="236100" cy="235500"/>
            </a:xfrm>
            <a:prstGeom prst="ellipse">
              <a:avLst/>
            </a:prstGeom>
            <a:solidFill>
              <a:srgbClr val="CC0000"/>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196" name="Google Shape;196;p22"/>
            <p:cNvSpPr/>
            <p:nvPr/>
          </p:nvSpPr>
          <p:spPr>
            <a:xfrm>
              <a:off x="3866722" y="5594633"/>
              <a:ext cx="236100" cy="235500"/>
            </a:xfrm>
            <a:prstGeom prst="ellipse">
              <a:avLst/>
            </a:prstGeom>
            <a:solidFill>
              <a:srgbClr val="A64D79"/>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197" name="Google Shape;197;p22"/>
            <p:cNvSpPr/>
            <p:nvPr/>
          </p:nvSpPr>
          <p:spPr>
            <a:xfrm>
              <a:off x="4141467" y="5869690"/>
              <a:ext cx="236100" cy="235500"/>
            </a:xfrm>
            <a:prstGeom prst="ellipse">
              <a:avLst/>
            </a:prstGeom>
            <a:solidFill>
              <a:srgbClr val="674EA7"/>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198" name="Google Shape;198;p22"/>
            <p:cNvSpPr/>
            <p:nvPr/>
          </p:nvSpPr>
          <p:spPr>
            <a:xfrm>
              <a:off x="4417146" y="5594633"/>
              <a:ext cx="235200" cy="235500"/>
            </a:xfrm>
            <a:prstGeom prst="ellipse">
              <a:avLst/>
            </a:prstGeom>
            <a:solidFill>
              <a:srgbClr val="3C78D8"/>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199" name="Google Shape;199;p22"/>
            <p:cNvSpPr/>
            <p:nvPr/>
          </p:nvSpPr>
          <p:spPr>
            <a:xfrm>
              <a:off x="4691892" y="5869690"/>
              <a:ext cx="235500" cy="235500"/>
            </a:xfrm>
            <a:prstGeom prst="ellipse">
              <a:avLst/>
            </a:prstGeom>
            <a:solidFill>
              <a:srgbClr val="45818E"/>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200" name="Google Shape;200;p22"/>
            <p:cNvSpPr/>
            <p:nvPr/>
          </p:nvSpPr>
          <p:spPr>
            <a:xfrm>
              <a:off x="4966637" y="5594633"/>
              <a:ext cx="235500" cy="235500"/>
            </a:xfrm>
            <a:prstGeom prst="ellipse">
              <a:avLst/>
            </a:prstGeom>
            <a:solidFill>
              <a:srgbClr val="6AA84F"/>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201" name="Google Shape;201;p22"/>
            <p:cNvSpPr/>
            <p:nvPr/>
          </p:nvSpPr>
          <p:spPr>
            <a:xfrm>
              <a:off x="3210195" y="5762654"/>
              <a:ext cx="174555" cy="174555"/>
            </a:xfrm>
            <a:custGeom>
              <a:rect b="b" l="l" r="r" t="t"/>
              <a:pathLst>
                <a:path extrusionOk="0" h="217" w="217">
                  <a:moveTo>
                    <a:pt x="128" y="0"/>
                  </a:moveTo>
                  <a:cubicBezTo>
                    <a:pt x="115" y="74"/>
                    <a:pt x="74" y="114"/>
                    <a:pt x="0" y="128"/>
                  </a:cubicBezTo>
                  <a:cubicBezTo>
                    <a:pt x="41" y="144"/>
                    <a:pt x="73" y="176"/>
                    <a:pt x="89" y="217"/>
                  </a:cubicBezTo>
                  <a:cubicBezTo>
                    <a:pt x="103" y="143"/>
                    <a:pt x="143" y="102"/>
                    <a:pt x="217" y="89"/>
                  </a:cubicBezTo>
                  <a:cubicBezTo>
                    <a:pt x="177" y="73"/>
                    <a:pt x="144" y="40"/>
                    <a:pt x="128"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202" name="Google Shape;202;p22"/>
            <p:cNvSpPr/>
            <p:nvPr/>
          </p:nvSpPr>
          <p:spPr>
            <a:xfrm>
              <a:off x="3485252" y="5762654"/>
              <a:ext cx="174244" cy="174555"/>
            </a:xfrm>
            <a:custGeom>
              <a:rect b="b" l="l" r="r" t="t"/>
              <a:pathLst>
                <a:path extrusionOk="0" h="217" w="217">
                  <a:moveTo>
                    <a:pt x="0" y="89"/>
                  </a:moveTo>
                  <a:cubicBezTo>
                    <a:pt x="74" y="102"/>
                    <a:pt x="115" y="143"/>
                    <a:pt x="128" y="217"/>
                  </a:cubicBezTo>
                  <a:cubicBezTo>
                    <a:pt x="145" y="176"/>
                    <a:pt x="177" y="144"/>
                    <a:pt x="217" y="128"/>
                  </a:cubicBezTo>
                  <a:cubicBezTo>
                    <a:pt x="143" y="114"/>
                    <a:pt x="103" y="74"/>
                    <a:pt x="90" y="0"/>
                  </a:cubicBezTo>
                  <a:cubicBezTo>
                    <a:pt x="73" y="40"/>
                    <a:pt x="41" y="73"/>
                    <a:pt x="0" y="8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203" name="Google Shape;203;p22"/>
            <p:cNvSpPr/>
            <p:nvPr/>
          </p:nvSpPr>
          <p:spPr>
            <a:xfrm>
              <a:off x="3760620" y="5762654"/>
              <a:ext cx="173622" cy="174555"/>
            </a:xfrm>
            <a:custGeom>
              <a:rect b="b" l="l" r="r" t="t"/>
              <a:pathLst>
                <a:path extrusionOk="0" h="217" w="216">
                  <a:moveTo>
                    <a:pt x="127" y="0"/>
                  </a:moveTo>
                  <a:cubicBezTo>
                    <a:pt x="114" y="74"/>
                    <a:pt x="74" y="114"/>
                    <a:pt x="0" y="128"/>
                  </a:cubicBezTo>
                  <a:cubicBezTo>
                    <a:pt x="40" y="144"/>
                    <a:pt x="72" y="176"/>
                    <a:pt x="89" y="217"/>
                  </a:cubicBezTo>
                  <a:cubicBezTo>
                    <a:pt x="102" y="143"/>
                    <a:pt x="142" y="102"/>
                    <a:pt x="216" y="89"/>
                  </a:cubicBezTo>
                  <a:cubicBezTo>
                    <a:pt x="176" y="73"/>
                    <a:pt x="144" y="40"/>
                    <a:pt x="127"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204" name="Google Shape;204;p22"/>
            <p:cNvSpPr/>
            <p:nvPr/>
          </p:nvSpPr>
          <p:spPr>
            <a:xfrm>
              <a:off x="4035365" y="5762654"/>
              <a:ext cx="173622" cy="174555"/>
            </a:xfrm>
            <a:custGeom>
              <a:rect b="b" l="l" r="r" t="t"/>
              <a:pathLst>
                <a:path extrusionOk="0" h="217" w="216">
                  <a:moveTo>
                    <a:pt x="0" y="89"/>
                  </a:moveTo>
                  <a:cubicBezTo>
                    <a:pt x="74" y="102"/>
                    <a:pt x="114" y="143"/>
                    <a:pt x="127" y="217"/>
                  </a:cubicBezTo>
                  <a:cubicBezTo>
                    <a:pt x="144" y="176"/>
                    <a:pt x="176" y="144"/>
                    <a:pt x="216" y="128"/>
                  </a:cubicBezTo>
                  <a:cubicBezTo>
                    <a:pt x="142" y="114"/>
                    <a:pt x="102" y="74"/>
                    <a:pt x="89" y="0"/>
                  </a:cubicBezTo>
                  <a:cubicBezTo>
                    <a:pt x="72" y="40"/>
                    <a:pt x="40" y="73"/>
                    <a:pt x="0" y="8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205" name="Google Shape;205;p22"/>
            <p:cNvSpPr/>
            <p:nvPr/>
          </p:nvSpPr>
          <p:spPr>
            <a:xfrm>
              <a:off x="4310111" y="5762654"/>
              <a:ext cx="173622" cy="174555"/>
            </a:xfrm>
            <a:custGeom>
              <a:rect b="b" l="l" r="r" t="t"/>
              <a:pathLst>
                <a:path extrusionOk="0" h="217" w="216">
                  <a:moveTo>
                    <a:pt x="127" y="0"/>
                  </a:moveTo>
                  <a:cubicBezTo>
                    <a:pt x="114" y="74"/>
                    <a:pt x="74" y="114"/>
                    <a:pt x="0" y="128"/>
                  </a:cubicBezTo>
                  <a:cubicBezTo>
                    <a:pt x="40" y="144"/>
                    <a:pt x="72" y="176"/>
                    <a:pt x="89" y="217"/>
                  </a:cubicBezTo>
                  <a:cubicBezTo>
                    <a:pt x="102" y="143"/>
                    <a:pt x="142" y="102"/>
                    <a:pt x="216" y="89"/>
                  </a:cubicBezTo>
                  <a:cubicBezTo>
                    <a:pt x="176" y="73"/>
                    <a:pt x="144" y="40"/>
                    <a:pt x="127"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206" name="Google Shape;206;p22"/>
            <p:cNvSpPr/>
            <p:nvPr/>
          </p:nvSpPr>
          <p:spPr>
            <a:xfrm>
              <a:off x="4585167" y="5762654"/>
              <a:ext cx="174244" cy="174555"/>
            </a:xfrm>
            <a:custGeom>
              <a:rect b="b" l="l" r="r" t="t"/>
              <a:pathLst>
                <a:path extrusionOk="0" h="217" w="217">
                  <a:moveTo>
                    <a:pt x="0" y="89"/>
                  </a:moveTo>
                  <a:cubicBezTo>
                    <a:pt x="74" y="102"/>
                    <a:pt x="114" y="143"/>
                    <a:pt x="128" y="217"/>
                  </a:cubicBezTo>
                  <a:cubicBezTo>
                    <a:pt x="144" y="176"/>
                    <a:pt x="176" y="144"/>
                    <a:pt x="217" y="128"/>
                  </a:cubicBezTo>
                  <a:cubicBezTo>
                    <a:pt x="143" y="114"/>
                    <a:pt x="102" y="74"/>
                    <a:pt x="89" y="0"/>
                  </a:cubicBezTo>
                  <a:cubicBezTo>
                    <a:pt x="73" y="40"/>
                    <a:pt x="40" y="73"/>
                    <a:pt x="0" y="8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sp>
          <p:nvSpPr>
            <p:cNvPr id="207" name="Google Shape;207;p22"/>
            <p:cNvSpPr/>
            <p:nvPr/>
          </p:nvSpPr>
          <p:spPr>
            <a:xfrm>
              <a:off x="4859913" y="5762654"/>
              <a:ext cx="174244" cy="174555"/>
            </a:xfrm>
            <a:custGeom>
              <a:rect b="b" l="l" r="r" t="t"/>
              <a:pathLst>
                <a:path extrusionOk="0" h="217" w="217">
                  <a:moveTo>
                    <a:pt x="128" y="0"/>
                  </a:moveTo>
                  <a:cubicBezTo>
                    <a:pt x="114" y="74"/>
                    <a:pt x="74" y="114"/>
                    <a:pt x="0" y="128"/>
                  </a:cubicBezTo>
                  <a:cubicBezTo>
                    <a:pt x="41" y="144"/>
                    <a:pt x="73" y="176"/>
                    <a:pt x="89" y="217"/>
                  </a:cubicBezTo>
                  <a:cubicBezTo>
                    <a:pt x="103" y="143"/>
                    <a:pt x="143" y="102"/>
                    <a:pt x="217" y="89"/>
                  </a:cubicBezTo>
                  <a:cubicBezTo>
                    <a:pt x="177" y="73"/>
                    <a:pt x="144" y="40"/>
                    <a:pt x="128" y="0"/>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chemeClr val="dk1"/>
                </a:buClr>
                <a:buSzPts val="1400"/>
                <a:buFont typeface="Calibri"/>
                <a:buNone/>
              </a:pPr>
              <a:r>
                <a:t/>
              </a:r>
              <a:endParaRPr i="0" sz="1400" u="none" cap="none" strike="noStrike">
                <a:solidFill>
                  <a:schemeClr val="dk1"/>
                </a:solidFill>
              </a:endParaRPr>
            </a:p>
          </p:txBody>
        </p:sp>
      </p:grpSp>
      <p:sp>
        <p:nvSpPr>
          <p:cNvPr id="208" name="Google Shape;208;p22"/>
          <p:cNvSpPr txBox="1"/>
          <p:nvPr>
            <p:ph idx="4294967295" type="subTitle"/>
          </p:nvPr>
        </p:nvSpPr>
        <p:spPr>
          <a:xfrm>
            <a:off x="280350" y="2624050"/>
            <a:ext cx="1035300" cy="518400"/>
          </a:xfrm>
          <a:prstGeom prst="rect">
            <a:avLst/>
          </a:prstGeom>
        </p:spPr>
        <p:txBody>
          <a:bodyPr anchorCtr="0" anchor="t" bIns="0" lIns="0" spcFirstLastPara="1" rIns="0" wrap="square" tIns="0">
            <a:noAutofit/>
          </a:bodyPr>
          <a:lstStyle/>
          <a:p>
            <a:pPr indent="0" lvl="0" marL="0" rtl="0" algn="ctr">
              <a:spcBef>
                <a:spcPts val="0"/>
              </a:spcBef>
              <a:spcAft>
                <a:spcPts val="800"/>
              </a:spcAft>
              <a:buNone/>
            </a:pPr>
            <a:r>
              <a:rPr b="1" lang="en" sz="1600">
                <a:solidFill>
                  <a:schemeClr val="lt2"/>
                </a:solidFill>
                <a:latin typeface="Inria Sans"/>
                <a:ea typeface="Inria Sans"/>
                <a:cs typeface="Inria Sans"/>
                <a:sym typeface="Inria Sans"/>
              </a:rPr>
              <a:t>Kindness</a:t>
            </a:r>
            <a:r>
              <a:rPr b="1" lang="en" sz="1600">
                <a:solidFill>
                  <a:schemeClr val="lt2"/>
                </a:solidFill>
                <a:latin typeface="Inria Sans"/>
                <a:ea typeface="Inria Sans"/>
                <a:cs typeface="Inria Sans"/>
                <a:sym typeface="Inria Sans"/>
              </a:rPr>
              <a:t> is free</a:t>
            </a:r>
            <a:endParaRPr b="1" sz="1600">
              <a:solidFill>
                <a:schemeClr val="lt2"/>
              </a:solidFill>
              <a:latin typeface="Inria Sans"/>
              <a:ea typeface="Inria Sans"/>
              <a:cs typeface="Inria Sans"/>
              <a:sym typeface="Inria Sans"/>
            </a:endParaRPr>
          </a:p>
        </p:txBody>
      </p:sp>
      <p:sp>
        <p:nvSpPr>
          <p:cNvPr id="209" name="Google Shape;209;p22"/>
          <p:cNvSpPr txBox="1"/>
          <p:nvPr/>
        </p:nvSpPr>
        <p:spPr>
          <a:xfrm>
            <a:off x="855300" y="1252875"/>
            <a:ext cx="18837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800"/>
              </a:spcAft>
              <a:buNone/>
            </a:pPr>
            <a:r>
              <a:rPr b="1" lang="en" sz="1600">
                <a:solidFill>
                  <a:schemeClr val="lt2"/>
                </a:solidFill>
                <a:latin typeface="Inria Sans"/>
                <a:ea typeface="Inria Sans"/>
                <a:cs typeface="Inria Sans"/>
                <a:sym typeface="Inria Sans"/>
              </a:rPr>
              <a:t>Kindness can change lives</a:t>
            </a:r>
            <a:endParaRPr b="1"/>
          </a:p>
        </p:txBody>
      </p:sp>
      <p:sp>
        <p:nvSpPr>
          <p:cNvPr id="210" name="Google Shape;210;p22"/>
          <p:cNvSpPr txBox="1"/>
          <p:nvPr/>
        </p:nvSpPr>
        <p:spPr>
          <a:xfrm>
            <a:off x="2074675" y="2526100"/>
            <a:ext cx="18255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800"/>
              </a:spcAft>
              <a:buNone/>
            </a:pPr>
            <a:r>
              <a:rPr b="1" lang="en" sz="1600">
                <a:solidFill>
                  <a:schemeClr val="lt2"/>
                </a:solidFill>
                <a:latin typeface="Inria Sans"/>
                <a:ea typeface="Inria Sans"/>
                <a:cs typeface="Inria Sans"/>
                <a:sym typeface="Inria Sans"/>
              </a:rPr>
              <a:t>Kindness feels  good</a:t>
            </a:r>
            <a:endParaRPr b="1"/>
          </a:p>
        </p:txBody>
      </p:sp>
      <p:sp>
        <p:nvSpPr>
          <p:cNvPr id="211" name="Google Shape;211;p22"/>
          <p:cNvSpPr txBox="1"/>
          <p:nvPr/>
        </p:nvSpPr>
        <p:spPr>
          <a:xfrm>
            <a:off x="3265375" y="1252875"/>
            <a:ext cx="16731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800"/>
              </a:spcAft>
              <a:buNone/>
            </a:pPr>
            <a:r>
              <a:rPr b="1" lang="en" sz="1600">
                <a:solidFill>
                  <a:schemeClr val="lt2"/>
                </a:solidFill>
                <a:latin typeface="Inria Sans"/>
                <a:ea typeface="Inria Sans"/>
                <a:cs typeface="Inria Sans"/>
                <a:sym typeface="Inria Sans"/>
              </a:rPr>
              <a:t>Kindness is habit-forming</a:t>
            </a:r>
            <a:endParaRPr b="1"/>
          </a:p>
        </p:txBody>
      </p:sp>
      <p:sp>
        <p:nvSpPr>
          <p:cNvPr id="212" name="Google Shape;212;p22"/>
          <p:cNvSpPr txBox="1"/>
          <p:nvPr/>
        </p:nvSpPr>
        <p:spPr>
          <a:xfrm>
            <a:off x="4043375" y="2526100"/>
            <a:ext cx="22662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800"/>
              </a:spcAft>
              <a:buNone/>
            </a:pPr>
            <a:r>
              <a:rPr b="1" lang="en" sz="1600">
                <a:solidFill>
                  <a:schemeClr val="lt2"/>
                </a:solidFill>
                <a:latin typeface="Inria Sans"/>
                <a:ea typeface="Inria Sans"/>
                <a:cs typeface="Inria Sans"/>
                <a:sym typeface="Inria Sans"/>
              </a:rPr>
              <a:t>Kindness makes us better people</a:t>
            </a:r>
            <a:endParaRPr b="1"/>
          </a:p>
        </p:txBody>
      </p:sp>
      <p:sp>
        <p:nvSpPr>
          <p:cNvPr id="213" name="Google Shape;213;p22"/>
          <p:cNvSpPr txBox="1"/>
          <p:nvPr/>
        </p:nvSpPr>
        <p:spPr>
          <a:xfrm>
            <a:off x="5358925" y="1252875"/>
            <a:ext cx="20076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800"/>
              </a:spcAft>
              <a:buNone/>
            </a:pPr>
            <a:r>
              <a:rPr b="1" lang="en" sz="1600">
                <a:solidFill>
                  <a:schemeClr val="lt2"/>
                </a:solidFill>
                <a:latin typeface="Inria Sans"/>
                <a:ea typeface="Inria Sans"/>
                <a:cs typeface="Inria Sans"/>
                <a:sym typeface="Inria Sans"/>
              </a:rPr>
              <a:t>Kindness adds meaning to our lives</a:t>
            </a:r>
            <a:endParaRPr b="1"/>
          </a:p>
        </p:txBody>
      </p:sp>
      <p:sp>
        <p:nvSpPr>
          <p:cNvPr id="214" name="Google Shape;214;p22"/>
          <p:cNvSpPr txBox="1"/>
          <p:nvPr/>
        </p:nvSpPr>
        <p:spPr>
          <a:xfrm>
            <a:off x="6309563" y="2526088"/>
            <a:ext cx="20076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800"/>
              </a:spcAft>
              <a:buNone/>
            </a:pPr>
            <a:r>
              <a:rPr b="1" lang="en" sz="1600">
                <a:solidFill>
                  <a:schemeClr val="lt2"/>
                </a:solidFill>
                <a:latin typeface="Inria Sans"/>
                <a:ea typeface="Inria Sans"/>
                <a:cs typeface="Inria Sans"/>
                <a:sym typeface="Inria Sans"/>
              </a:rPr>
              <a:t>Kindness helps makes friends</a:t>
            </a:r>
            <a:endParaRPr b="1"/>
          </a:p>
        </p:txBody>
      </p:sp>
      <p:sp>
        <p:nvSpPr>
          <p:cNvPr id="215" name="Google Shape;215;p22"/>
          <p:cNvSpPr txBox="1"/>
          <p:nvPr/>
        </p:nvSpPr>
        <p:spPr>
          <a:xfrm>
            <a:off x="7541875" y="1252875"/>
            <a:ext cx="15636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800"/>
              </a:spcAft>
              <a:buNone/>
            </a:pPr>
            <a:r>
              <a:rPr b="1" lang="en" sz="1600">
                <a:solidFill>
                  <a:schemeClr val="lt2"/>
                </a:solidFill>
                <a:latin typeface="Inria Sans"/>
                <a:ea typeface="Inria Sans"/>
                <a:cs typeface="Inria Sans"/>
                <a:sym typeface="Inria Sans"/>
              </a:rPr>
              <a:t>Kindness ends sadness</a:t>
            </a:r>
            <a:endParaRPr b="1"/>
          </a:p>
        </p:txBody>
      </p:sp>
      <p:pic>
        <p:nvPicPr>
          <p:cNvPr id="216" name="Google Shape;216;p22" title="giphy.gif"/>
          <p:cNvPicPr preferRelativeResize="0"/>
          <p:nvPr/>
        </p:nvPicPr>
        <p:blipFill>
          <a:blip r:embed="rId3">
            <a:alphaModFix/>
          </a:blip>
          <a:stretch>
            <a:fillRect/>
          </a:stretch>
        </p:blipFill>
        <p:spPr>
          <a:xfrm>
            <a:off x="8429700" y="4589275"/>
            <a:ext cx="714300" cy="714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3"/>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22" name="Google Shape;222;p23"/>
          <p:cNvSpPr txBox="1"/>
          <p:nvPr>
            <p:ph idx="4294967295" type="title"/>
          </p:nvPr>
        </p:nvSpPr>
        <p:spPr>
          <a:xfrm>
            <a:off x="651000" y="575250"/>
            <a:ext cx="8493000" cy="9468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b="1" lang="en" sz="4000">
                <a:solidFill>
                  <a:schemeClr val="accent1"/>
                </a:solidFill>
              </a:rPr>
              <a:t>K</a:t>
            </a:r>
            <a:r>
              <a:rPr b="1" lang="en" sz="4000">
                <a:solidFill>
                  <a:schemeClr val="accent2"/>
                </a:solidFill>
              </a:rPr>
              <a:t>i</a:t>
            </a:r>
            <a:r>
              <a:rPr b="1" lang="en" sz="4000">
                <a:solidFill>
                  <a:srgbClr val="76A5AF"/>
                </a:solidFill>
              </a:rPr>
              <a:t>n</a:t>
            </a:r>
            <a:r>
              <a:rPr b="1" lang="en" sz="4000">
                <a:solidFill>
                  <a:schemeClr val="accent3"/>
                </a:solidFill>
              </a:rPr>
              <a:t>d</a:t>
            </a:r>
            <a:r>
              <a:rPr b="1" lang="en" sz="4000">
                <a:solidFill>
                  <a:srgbClr val="D8DF43"/>
                </a:solidFill>
              </a:rPr>
              <a:t>n</a:t>
            </a:r>
            <a:r>
              <a:rPr b="1" lang="en" sz="4000">
                <a:solidFill>
                  <a:schemeClr val="accent4"/>
                </a:solidFill>
              </a:rPr>
              <a:t>e</a:t>
            </a:r>
            <a:r>
              <a:rPr b="1" lang="en" sz="4000">
                <a:solidFill>
                  <a:schemeClr val="accent5"/>
                </a:solidFill>
              </a:rPr>
              <a:t>s</a:t>
            </a:r>
            <a:r>
              <a:rPr b="1" lang="en" sz="4000">
                <a:solidFill>
                  <a:schemeClr val="accent6"/>
                </a:solidFill>
              </a:rPr>
              <a:t>s</a:t>
            </a:r>
            <a:r>
              <a:rPr lang="en" sz="4000">
                <a:solidFill>
                  <a:schemeClr val="dk1"/>
                </a:solidFill>
              </a:rPr>
              <a:t> Rocks!</a:t>
            </a:r>
            <a:endParaRPr sz="4000">
              <a:solidFill>
                <a:schemeClr val="dk1"/>
              </a:solidFill>
            </a:endParaRPr>
          </a:p>
        </p:txBody>
      </p:sp>
      <p:sp>
        <p:nvSpPr>
          <p:cNvPr id="223" name="Google Shape;223;p23"/>
          <p:cNvSpPr txBox="1"/>
          <p:nvPr/>
        </p:nvSpPr>
        <p:spPr>
          <a:xfrm>
            <a:off x="427350" y="1418925"/>
            <a:ext cx="8289300" cy="29499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Inria Sans Light"/>
              <a:buChar char="●"/>
            </a:pPr>
            <a:r>
              <a:rPr lang="en" sz="2400">
                <a:solidFill>
                  <a:schemeClr val="dk1"/>
                </a:solidFill>
                <a:latin typeface="Inria Sans Light"/>
                <a:ea typeface="Inria Sans Light"/>
                <a:cs typeface="Inria Sans Light"/>
                <a:sym typeface="Inria Sans Light"/>
              </a:rPr>
              <a:t>Guide your class in a game of Kindness “Hot Potato”. </a:t>
            </a:r>
            <a:endParaRPr sz="2400">
              <a:solidFill>
                <a:schemeClr val="dk1"/>
              </a:solidFill>
              <a:latin typeface="Inria Sans Light"/>
              <a:ea typeface="Inria Sans Light"/>
              <a:cs typeface="Inria Sans Light"/>
              <a:sym typeface="Inria Sans Light"/>
            </a:endParaRPr>
          </a:p>
          <a:p>
            <a:pPr indent="-381000" lvl="0" marL="457200" rtl="0" algn="l">
              <a:spcBef>
                <a:spcPts val="0"/>
              </a:spcBef>
              <a:spcAft>
                <a:spcPts val="0"/>
              </a:spcAft>
              <a:buClr>
                <a:schemeClr val="dk1"/>
              </a:buClr>
              <a:buSzPts val="2400"/>
              <a:buFont typeface="Inria Sans Light"/>
              <a:buChar char="●"/>
            </a:pPr>
            <a:r>
              <a:rPr lang="en" sz="2400">
                <a:solidFill>
                  <a:schemeClr val="dk1"/>
                </a:solidFill>
                <a:latin typeface="Inria Sans Light"/>
                <a:ea typeface="Inria Sans Light"/>
                <a:cs typeface="Inria Sans Light"/>
                <a:sym typeface="Inria Sans Light"/>
              </a:rPr>
              <a:t>Form a large circle in the room. </a:t>
            </a:r>
            <a:endParaRPr sz="2400">
              <a:solidFill>
                <a:schemeClr val="dk1"/>
              </a:solidFill>
              <a:latin typeface="Inria Sans Light"/>
              <a:ea typeface="Inria Sans Light"/>
              <a:cs typeface="Inria Sans Light"/>
              <a:sym typeface="Inria Sans Light"/>
            </a:endParaRPr>
          </a:p>
          <a:p>
            <a:pPr indent="-381000" lvl="0" marL="457200" rtl="0" algn="l">
              <a:spcBef>
                <a:spcPts val="0"/>
              </a:spcBef>
              <a:spcAft>
                <a:spcPts val="0"/>
              </a:spcAft>
              <a:buClr>
                <a:schemeClr val="dk1"/>
              </a:buClr>
              <a:buSzPts val="2400"/>
              <a:buFont typeface="Inria Sans Light"/>
              <a:buChar char="●"/>
            </a:pPr>
            <a:r>
              <a:rPr lang="en" sz="2400">
                <a:solidFill>
                  <a:schemeClr val="dk1"/>
                </a:solidFill>
                <a:latin typeface="Inria Sans Light"/>
                <a:ea typeface="Inria Sans Light"/>
                <a:cs typeface="Inria Sans Light"/>
                <a:sym typeface="Inria Sans Light"/>
              </a:rPr>
              <a:t>Pass a ball (or lightweight item) around the circle. </a:t>
            </a:r>
            <a:endParaRPr sz="2400">
              <a:solidFill>
                <a:schemeClr val="dk1"/>
              </a:solidFill>
              <a:latin typeface="Inria Sans Light"/>
              <a:ea typeface="Inria Sans Light"/>
              <a:cs typeface="Inria Sans Light"/>
              <a:sym typeface="Inria Sans Light"/>
            </a:endParaRPr>
          </a:p>
          <a:p>
            <a:pPr indent="-381000" lvl="0" marL="457200" rtl="0" algn="l">
              <a:spcBef>
                <a:spcPts val="0"/>
              </a:spcBef>
              <a:spcAft>
                <a:spcPts val="0"/>
              </a:spcAft>
              <a:buClr>
                <a:schemeClr val="dk1"/>
              </a:buClr>
              <a:buSzPts val="2400"/>
              <a:buFont typeface="Inria Sans Light"/>
              <a:buChar char="●"/>
            </a:pPr>
            <a:r>
              <a:rPr lang="en" sz="2400">
                <a:solidFill>
                  <a:schemeClr val="dk1"/>
                </a:solidFill>
                <a:latin typeface="Inria Sans Light"/>
                <a:ea typeface="Inria Sans Light"/>
                <a:cs typeface="Inria Sans Light"/>
                <a:sym typeface="Inria Sans Light"/>
              </a:rPr>
              <a:t>Recite the tune, “Kindness rock, kindness rock, who has the kindness rock?” </a:t>
            </a:r>
            <a:endParaRPr sz="2400">
              <a:solidFill>
                <a:schemeClr val="dk1"/>
              </a:solidFill>
              <a:latin typeface="Inria Sans Light"/>
              <a:ea typeface="Inria Sans Light"/>
              <a:cs typeface="Inria Sans Light"/>
              <a:sym typeface="Inria Sans Light"/>
            </a:endParaRPr>
          </a:p>
          <a:p>
            <a:pPr indent="-381000" lvl="0" marL="457200" rtl="0" algn="l">
              <a:spcBef>
                <a:spcPts val="0"/>
              </a:spcBef>
              <a:spcAft>
                <a:spcPts val="0"/>
              </a:spcAft>
              <a:buClr>
                <a:schemeClr val="dk1"/>
              </a:buClr>
              <a:buSzPts val="2400"/>
              <a:buFont typeface="Inria Sans Light"/>
              <a:buChar char="●"/>
            </a:pPr>
            <a:r>
              <a:rPr lang="en" sz="2400">
                <a:solidFill>
                  <a:schemeClr val="dk1"/>
                </a:solidFill>
                <a:latin typeface="Inria Sans Light"/>
                <a:ea typeface="Inria Sans Light"/>
                <a:cs typeface="Inria Sans Light"/>
                <a:sym typeface="Inria Sans Light"/>
              </a:rPr>
              <a:t>At the end of the chant, the person holding the ball will complete one of the prompt options on the following slide.</a:t>
            </a:r>
            <a:endParaRPr sz="2400">
              <a:solidFill>
                <a:schemeClr val="dk1"/>
              </a:solidFill>
              <a:latin typeface="Inria Sans Light"/>
              <a:ea typeface="Inria Sans Light"/>
              <a:cs typeface="Inria Sans Light"/>
              <a:sym typeface="Inria Sans Light"/>
            </a:endParaRPr>
          </a:p>
        </p:txBody>
      </p:sp>
      <p:pic>
        <p:nvPicPr>
          <p:cNvPr id="224" name="Google Shape;224;p23" title="kindness counts giphy.gif"/>
          <p:cNvPicPr preferRelativeResize="0"/>
          <p:nvPr/>
        </p:nvPicPr>
        <p:blipFill>
          <a:blip r:embed="rId3">
            <a:alphaModFix/>
          </a:blip>
          <a:stretch>
            <a:fillRect/>
          </a:stretch>
        </p:blipFill>
        <p:spPr>
          <a:xfrm>
            <a:off x="7464325" y="4792675"/>
            <a:ext cx="1130800" cy="3227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4"/>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30" name="Google Shape;230;p24"/>
          <p:cNvSpPr/>
          <p:nvPr/>
        </p:nvSpPr>
        <p:spPr>
          <a:xfrm>
            <a:off x="1079150" y="1864000"/>
            <a:ext cx="3426000" cy="11625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91425" spcFirstLastPara="1" rIns="1371600" wrap="square" tIns="91425">
            <a:noAutofit/>
          </a:bodyPr>
          <a:lstStyle/>
          <a:p>
            <a:pPr indent="0" lvl="0" marL="0" rtl="0" algn="ctr">
              <a:spcBef>
                <a:spcPts val="0"/>
              </a:spcBef>
              <a:spcAft>
                <a:spcPts val="600"/>
              </a:spcAft>
              <a:buNone/>
            </a:pPr>
            <a:r>
              <a:rPr b="1" lang="en">
                <a:solidFill>
                  <a:schemeClr val="dk1"/>
                </a:solidFill>
                <a:latin typeface="Inria Sans"/>
                <a:ea typeface="Inria Sans"/>
                <a:cs typeface="Inria Sans"/>
                <a:sym typeface="Inria Sans"/>
              </a:rPr>
              <a:t>Give another classmate a compliment.</a:t>
            </a:r>
            <a:endParaRPr sz="1200">
              <a:solidFill>
                <a:schemeClr val="dk1"/>
              </a:solidFill>
              <a:latin typeface="Inria Sans"/>
              <a:ea typeface="Inria Sans"/>
              <a:cs typeface="Inria Sans"/>
              <a:sym typeface="Inria Sans"/>
            </a:endParaRPr>
          </a:p>
        </p:txBody>
      </p:sp>
      <p:sp>
        <p:nvSpPr>
          <p:cNvPr id="231" name="Google Shape;231;p24"/>
          <p:cNvSpPr/>
          <p:nvPr/>
        </p:nvSpPr>
        <p:spPr>
          <a:xfrm>
            <a:off x="4646691" y="1864000"/>
            <a:ext cx="3426000" cy="11625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1371600" spcFirstLastPara="1" rIns="91425" wrap="square" tIns="91425">
            <a:noAutofit/>
          </a:bodyPr>
          <a:lstStyle/>
          <a:p>
            <a:pPr indent="0" lvl="0" marL="0" rtl="0" algn="ctr">
              <a:spcBef>
                <a:spcPts val="0"/>
              </a:spcBef>
              <a:spcAft>
                <a:spcPts val="600"/>
              </a:spcAft>
              <a:buClr>
                <a:schemeClr val="dk1"/>
              </a:buClr>
              <a:buSzPts val="1100"/>
              <a:buFont typeface="Arial"/>
              <a:buNone/>
            </a:pPr>
            <a:r>
              <a:rPr b="1" lang="en">
                <a:solidFill>
                  <a:schemeClr val="dk1"/>
                </a:solidFill>
                <a:latin typeface="Inria Sans"/>
                <a:ea typeface="Inria Sans"/>
                <a:cs typeface="Inria Sans"/>
                <a:sym typeface="Inria Sans"/>
              </a:rPr>
              <a:t>Share about a time you showed kindness to another classmate.</a:t>
            </a:r>
            <a:endParaRPr sz="1200">
              <a:solidFill>
                <a:schemeClr val="dk1"/>
              </a:solidFill>
              <a:latin typeface="Inria Sans"/>
              <a:ea typeface="Inria Sans"/>
              <a:cs typeface="Inria Sans"/>
              <a:sym typeface="Inria Sans"/>
            </a:endParaRPr>
          </a:p>
        </p:txBody>
      </p:sp>
      <p:sp>
        <p:nvSpPr>
          <p:cNvPr id="232" name="Google Shape;232;p24"/>
          <p:cNvSpPr/>
          <p:nvPr/>
        </p:nvSpPr>
        <p:spPr>
          <a:xfrm>
            <a:off x="1079150" y="3154050"/>
            <a:ext cx="3426000" cy="11625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91425" spcFirstLastPara="1" rIns="1371600" wrap="square" tIns="91425">
            <a:noAutofit/>
          </a:bodyPr>
          <a:lstStyle/>
          <a:p>
            <a:pPr indent="0" lvl="0" marL="0" rtl="0" algn="l">
              <a:spcBef>
                <a:spcPts val="0"/>
              </a:spcBef>
              <a:spcAft>
                <a:spcPts val="0"/>
              </a:spcAft>
              <a:buClr>
                <a:schemeClr val="dk1"/>
              </a:buClr>
              <a:buSzPts val="1100"/>
              <a:buFont typeface="Arial"/>
              <a:buNone/>
            </a:pPr>
            <a:r>
              <a:t/>
            </a:r>
            <a:endParaRPr b="1">
              <a:solidFill>
                <a:schemeClr val="dk1"/>
              </a:solidFill>
              <a:latin typeface="Inria Sans"/>
              <a:ea typeface="Inria Sans"/>
              <a:cs typeface="Inria Sans"/>
              <a:sym typeface="Inria Sans"/>
            </a:endParaRPr>
          </a:p>
          <a:p>
            <a:pPr indent="0" lvl="0" marL="0" rtl="0" algn="ctr">
              <a:spcBef>
                <a:spcPts val="600"/>
              </a:spcBef>
              <a:spcAft>
                <a:spcPts val="600"/>
              </a:spcAft>
              <a:buClr>
                <a:schemeClr val="dk1"/>
              </a:buClr>
              <a:buSzPts val="1100"/>
              <a:buFont typeface="Arial"/>
              <a:buNone/>
            </a:pPr>
            <a:r>
              <a:rPr b="1" lang="en">
                <a:solidFill>
                  <a:schemeClr val="dk1"/>
                </a:solidFill>
                <a:latin typeface="Inria Sans"/>
                <a:ea typeface="Inria Sans"/>
                <a:cs typeface="Inria Sans"/>
                <a:sym typeface="Inria Sans"/>
              </a:rPr>
              <a:t>Share about a time that another classmate showed kindness to you.</a:t>
            </a:r>
            <a:endParaRPr>
              <a:solidFill>
                <a:schemeClr val="dk1"/>
              </a:solidFill>
              <a:latin typeface="Inria Sans"/>
              <a:ea typeface="Inria Sans"/>
              <a:cs typeface="Inria Sans"/>
              <a:sym typeface="Inria Sans"/>
            </a:endParaRPr>
          </a:p>
        </p:txBody>
      </p:sp>
      <p:sp>
        <p:nvSpPr>
          <p:cNvPr id="233" name="Google Shape;233;p24"/>
          <p:cNvSpPr/>
          <p:nvPr/>
        </p:nvSpPr>
        <p:spPr>
          <a:xfrm>
            <a:off x="4646691" y="3154050"/>
            <a:ext cx="3426000" cy="1162500"/>
          </a:xfrm>
          <a:prstGeom prst="rect">
            <a:avLst/>
          </a:prstGeom>
          <a:solidFill>
            <a:schemeClr val="lt1"/>
          </a:solidFill>
          <a:ln>
            <a:noFill/>
          </a:ln>
          <a:effectLst>
            <a:outerShdw blurRad="214313" rotWithShape="0" algn="bl">
              <a:schemeClr val="accent1">
                <a:alpha val="50000"/>
              </a:schemeClr>
            </a:outerShdw>
          </a:effectLst>
        </p:spPr>
        <p:txBody>
          <a:bodyPr anchorCtr="0" anchor="ctr" bIns="91425" lIns="1371600" spcFirstLastPara="1" rIns="91425" wrap="square" tIns="91425">
            <a:noAutofit/>
          </a:bodyPr>
          <a:lstStyle/>
          <a:p>
            <a:pPr indent="0" lvl="0" marL="0" rtl="0" algn="r">
              <a:spcBef>
                <a:spcPts val="0"/>
              </a:spcBef>
              <a:spcAft>
                <a:spcPts val="0"/>
              </a:spcAft>
              <a:buClr>
                <a:schemeClr val="dk1"/>
              </a:buClr>
              <a:buSzPts val="1100"/>
              <a:buFont typeface="Arial"/>
              <a:buNone/>
            </a:pPr>
            <a:r>
              <a:t/>
            </a:r>
            <a:endParaRPr sz="1200">
              <a:solidFill>
                <a:schemeClr val="dk1"/>
              </a:solidFill>
              <a:latin typeface="Inria Sans"/>
              <a:ea typeface="Inria Sans"/>
              <a:cs typeface="Inria Sans"/>
              <a:sym typeface="Inria Sans"/>
            </a:endParaRPr>
          </a:p>
          <a:p>
            <a:pPr indent="0" lvl="0" marL="0" rtl="0" algn="ctr">
              <a:spcBef>
                <a:spcPts val="600"/>
              </a:spcBef>
              <a:spcAft>
                <a:spcPts val="600"/>
              </a:spcAft>
              <a:buNone/>
            </a:pPr>
            <a:r>
              <a:rPr b="1" lang="en">
                <a:solidFill>
                  <a:schemeClr val="dk1"/>
                </a:solidFill>
                <a:latin typeface="Inria Sans"/>
                <a:ea typeface="Inria Sans"/>
                <a:cs typeface="Inria Sans"/>
                <a:sym typeface="Inria Sans"/>
              </a:rPr>
              <a:t>What does being kind look like to you?</a:t>
            </a:r>
            <a:endParaRPr>
              <a:solidFill>
                <a:schemeClr val="dk1"/>
              </a:solidFill>
              <a:latin typeface="Inria Sans"/>
              <a:ea typeface="Inria Sans"/>
              <a:cs typeface="Inria Sans"/>
              <a:sym typeface="Inria Sans"/>
            </a:endParaRPr>
          </a:p>
        </p:txBody>
      </p:sp>
      <p:sp>
        <p:nvSpPr>
          <p:cNvPr id="234" name="Google Shape;234;p24"/>
          <p:cNvSpPr/>
          <p:nvPr/>
        </p:nvSpPr>
        <p:spPr>
          <a:xfrm>
            <a:off x="3521567" y="2139095"/>
            <a:ext cx="1968900" cy="1773300"/>
          </a:xfrm>
          <a:prstGeom prst="pie">
            <a:avLst>
              <a:gd fmla="val 10788866" name="adj1"/>
              <a:gd fmla="val 16200000" name="adj2"/>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4"/>
          <p:cNvSpPr/>
          <p:nvPr/>
        </p:nvSpPr>
        <p:spPr>
          <a:xfrm rot="5400000">
            <a:off x="3760999" y="2041295"/>
            <a:ext cx="1773300" cy="1968900"/>
          </a:xfrm>
          <a:prstGeom prst="pie">
            <a:avLst>
              <a:gd fmla="val 10788866" name="adj1"/>
              <a:gd fmla="val 1620000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p:nvPr/>
        </p:nvSpPr>
        <p:spPr>
          <a:xfrm rot="10800000">
            <a:off x="3663199" y="2267832"/>
            <a:ext cx="1968900" cy="1773300"/>
          </a:xfrm>
          <a:prstGeom prst="pie">
            <a:avLst>
              <a:gd fmla="val 10788866" name="adj1"/>
              <a:gd fmla="val 16200000" name="adj2"/>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p:nvPr/>
        </p:nvSpPr>
        <p:spPr>
          <a:xfrm rot="-5400000">
            <a:off x="3619367" y="2170032"/>
            <a:ext cx="1773300" cy="1968900"/>
          </a:xfrm>
          <a:prstGeom prst="pie">
            <a:avLst>
              <a:gd fmla="val 10788866" name="adj1"/>
              <a:gd fmla="val 16200000" name="adj2"/>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8" name="Google Shape;238;p24"/>
          <p:cNvPicPr preferRelativeResize="0"/>
          <p:nvPr/>
        </p:nvPicPr>
        <p:blipFill>
          <a:blip r:embed="rId3">
            <a:alphaModFix/>
          </a:blip>
          <a:stretch>
            <a:fillRect/>
          </a:stretch>
        </p:blipFill>
        <p:spPr>
          <a:xfrm>
            <a:off x="4057459" y="2444501"/>
            <a:ext cx="1029067" cy="1162500"/>
          </a:xfrm>
          <a:prstGeom prst="rect">
            <a:avLst/>
          </a:prstGeom>
          <a:noFill/>
          <a:ln>
            <a:noFill/>
          </a:ln>
        </p:spPr>
      </p:pic>
      <p:sp>
        <p:nvSpPr>
          <p:cNvPr id="239" name="Google Shape;239;p24"/>
          <p:cNvSpPr txBox="1"/>
          <p:nvPr>
            <p:ph idx="4294967295" type="title"/>
          </p:nvPr>
        </p:nvSpPr>
        <p:spPr>
          <a:xfrm>
            <a:off x="264888" y="618350"/>
            <a:ext cx="8614200" cy="13377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b="1" lang="en" sz="4000">
                <a:solidFill>
                  <a:schemeClr val="accent1"/>
                </a:solidFill>
              </a:rPr>
              <a:t>K</a:t>
            </a:r>
            <a:r>
              <a:rPr b="1" lang="en" sz="4000">
                <a:solidFill>
                  <a:schemeClr val="accent2"/>
                </a:solidFill>
              </a:rPr>
              <a:t>i</a:t>
            </a:r>
            <a:r>
              <a:rPr b="1" lang="en" sz="4000">
                <a:solidFill>
                  <a:srgbClr val="76A5AF"/>
                </a:solidFill>
              </a:rPr>
              <a:t>n</a:t>
            </a:r>
            <a:r>
              <a:rPr b="1" lang="en" sz="4000">
                <a:solidFill>
                  <a:schemeClr val="accent3"/>
                </a:solidFill>
              </a:rPr>
              <a:t>d</a:t>
            </a:r>
            <a:r>
              <a:rPr b="1" lang="en" sz="4000">
                <a:solidFill>
                  <a:srgbClr val="D8DF43"/>
                </a:solidFill>
              </a:rPr>
              <a:t>n</a:t>
            </a:r>
            <a:r>
              <a:rPr b="1" lang="en" sz="4000">
                <a:solidFill>
                  <a:schemeClr val="accent4"/>
                </a:solidFill>
              </a:rPr>
              <a:t>e</a:t>
            </a:r>
            <a:r>
              <a:rPr b="1" lang="en" sz="4000">
                <a:solidFill>
                  <a:schemeClr val="accent5"/>
                </a:solidFill>
              </a:rPr>
              <a:t>s</a:t>
            </a:r>
            <a:r>
              <a:rPr b="1" lang="en" sz="4000">
                <a:solidFill>
                  <a:schemeClr val="accent6"/>
                </a:solidFill>
              </a:rPr>
              <a:t>s</a:t>
            </a:r>
            <a:r>
              <a:rPr lang="en" sz="4000">
                <a:solidFill>
                  <a:schemeClr val="dk1"/>
                </a:solidFill>
              </a:rPr>
              <a:t> Rocks!</a:t>
            </a:r>
            <a:endParaRPr sz="40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 sz="2400">
                <a:solidFill>
                  <a:schemeClr val="dk1"/>
                </a:solidFill>
                <a:latin typeface="Inria Sans"/>
                <a:ea typeface="Inria Sans"/>
                <a:cs typeface="Inria Sans"/>
                <a:sym typeface="Inria Sans"/>
              </a:rPr>
              <a:t>The person holding the potato must choose one of the following prompts:</a:t>
            </a:r>
            <a:endParaRPr sz="2400">
              <a:solidFill>
                <a:schemeClr val="dk1"/>
              </a:solidFill>
              <a:latin typeface="Inria Sans"/>
              <a:ea typeface="Inria Sans"/>
              <a:cs typeface="Inria Sans"/>
              <a:sym typeface="Inria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5"/>
          <p:cNvSpPr txBox="1"/>
          <p:nvPr>
            <p:ph type="ctrTitle"/>
          </p:nvPr>
        </p:nvSpPr>
        <p:spPr>
          <a:xfrm>
            <a:off x="2890200" y="1333350"/>
            <a:ext cx="3363600" cy="2476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b="1" lang="en" sz="5100">
                <a:solidFill>
                  <a:schemeClr val="accent1"/>
                </a:solidFill>
                <a:latin typeface="Acme"/>
                <a:ea typeface="Acme"/>
                <a:cs typeface="Acme"/>
                <a:sym typeface="Acme"/>
              </a:rPr>
              <a:t>K</a:t>
            </a:r>
            <a:r>
              <a:rPr b="1" lang="en" sz="5100">
                <a:solidFill>
                  <a:schemeClr val="accent2"/>
                </a:solidFill>
                <a:latin typeface="Acme"/>
                <a:ea typeface="Acme"/>
                <a:cs typeface="Acme"/>
                <a:sym typeface="Acme"/>
              </a:rPr>
              <a:t>i</a:t>
            </a:r>
            <a:r>
              <a:rPr b="1" lang="en" sz="5100">
                <a:solidFill>
                  <a:srgbClr val="76A5AF"/>
                </a:solidFill>
                <a:latin typeface="Acme"/>
                <a:ea typeface="Acme"/>
                <a:cs typeface="Acme"/>
                <a:sym typeface="Acme"/>
              </a:rPr>
              <a:t>n</a:t>
            </a:r>
            <a:r>
              <a:rPr b="1" lang="en" sz="5100">
                <a:solidFill>
                  <a:schemeClr val="accent3"/>
                </a:solidFill>
                <a:latin typeface="Acme"/>
                <a:ea typeface="Acme"/>
                <a:cs typeface="Acme"/>
                <a:sym typeface="Acme"/>
              </a:rPr>
              <a:t>d</a:t>
            </a:r>
            <a:r>
              <a:rPr b="1" lang="en" sz="5100">
                <a:solidFill>
                  <a:srgbClr val="D8DF43"/>
                </a:solidFill>
                <a:latin typeface="Acme"/>
                <a:ea typeface="Acme"/>
                <a:cs typeface="Acme"/>
                <a:sym typeface="Acme"/>
              </a:rPr>
              <a:t>n</a:t>
            </a:r>
            <a:r>
              <a:rPr b="1" lang="en" sz="5100">
                <a:solidFill>
                  <a:schemeClr val="accent4"/>
                </a:solidFill>
                <a:latin typeface="Acme"/>
                <a:ea typeface="Acme"/>
                <a:cs typeface="Acme"/>
                <a:sym typeface="Acme"/>
              </a:rPr>
              <a:t>e</a:t>
            </a:r>
            <a:r>
              <a:rPr b="1" lang="en" sz="5100">
                <a:solidFill>
                  <a:schemeClr val="accent5"/>
                </a:solidFill>
                <a:latin typeface="Acme"/>
                <a:ea typeface="Acme"/>
                <a:cs typeface="Acme"/>
                <a:sym typeface="Acme"/>
              </a:rPr>
              <a:t>s</a:t>
            </a:r>
            <a:r>
              <a:rPr b="1" lang="en" sz="5100">
                <a:solidFill>
                  <a:schemeClr val="accent6"/>
                </a:solidFill>
                <a:latin typeface="Acme"/>
                <a:ea typeface="Acme"/>
                <a:cs typeface="Acme"/>
                <a:sym typeface="Acme"/>
              </a:rPr>
              <a:t>s</a:t>
            </a:r>
            <a:r>
              <a:rPr lang="en" sz="3000">
                <a:latin typeface="Acme"/>
                <a:ea typeface="Acme"/>
                <a:cs typeface="Acme"/>
                <a:sym typeface="Acme"/>
              </a:rPr>
              <a:t> is spreading sunshine in someone’s life regardless of the weather.</a:t>
            </a:r>
            <a:endParaRPr sz="3000">
              <a:latin typeface="Acme"/>
              <a:ea typeface="Acme"/>
              <a:cs typeface="Acme"/>
              <a:sym typeface="Acm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7506A"/>
            </a:gs>
            <a:gs pos="100000">
              <a:srgbClr val="14151A"/>
            </a:gs>
          </a:gsLst>
          <a:path path="circle">
            <a:fillToRect b="50%" l="50%" r="50%" t="50%"/>
          </a:path>
          <a:tileRect/>
        </a:gradFill>
      </p:bgPr>
    </p:bg>
    <p:spTree>
      <p:nvGrpSpPr>
        <p:cNvPr id="248" name="Shape 248"/>
        <p:cNvGrpSpPr/>
        <p:nvPr/>
      </p:nvGrpSpPr>
      <p:grpSpPr>
        <a:xfrm>
          <a:off x="0" y="0"/>
          <a:ext cx="0" cy="0"/>
          <a:chOff x="0" y="0"/>
          <a:chExt cx="0" cy="0"/>
        </a:xfrm>
      </p:grpSpPr>
      <p:sp>
        <p:nvSpPr>
          <p:cNvPr id="249" name="Google Shape;249;p26"/>
          <p:cNvSpPr txBox="1"/>
          <p:nvPr>
            <p:ph idx="4294967295" type="ctrTitle"/>
          </p:nvPr>
        </p:nvSpPr>
        <p:spPr>
          <a:xfrm>
            <a:off x="0" y="70075"/>
            <a:ext cx="5003400" cy="2209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6000">
                <a:solidFill>
                  <a:schemeClr val="lt1"/>
                </a:solidFill>
              </a:rPr>
              <a:t>Cultivating </a:t>
            </a:r>
            <a:r>
              <a:rPr b="1" lang="en" sz="5700">
                <a:solidFill>
                  <a:schemeClr val="accent1"/>
                </a:solidFill>
              </a:rPr>
              <a:t>K</a:t>
            </a:r>
            <a:r>
              <a:rPr b="1" lang="en" sz="5700">
                <a:solidFill>
                  <a:schemeClr val="accent2"/>
                </a:solidFill>
              </a:rPr>
              <a:t>i</a:t>
            </a:r>
            <a:r>
              <a:rPr b="1" lang="en" sz="5700">
                <a:solidFill>
                  <a:srgbClr val="76A5AF"/>
                </a:solidFill>
              </a:rPr>
              <a:t>n</a:t>
            </a:r>
            <a:r>
              <a:rPr b="1" lang="en" sz="5700">
                <a:solidFill>
                  <a:schemeClr val="accent3"/>
                </a:solidFill>
              </a:rPr>
              <a:t>d</a:t>
            </a:r>
            <a:r>
              <a:rPr b="1" lang="en" sz="5700">
                <a:solidFill>
                  <a:srgbClr val="D8DF43"/>
                </a:solidFill>
              </a:rPr>
              <a:t>n</a:t>
            </a:r>
            <a:r>
              <a:rPr b="1" lang="en" sz="5700">
                <a:solidFill>
                  <a:schemeClr val="accent4"/>
                </a:solidFill>
              </a:rPr>
              <a:t>e</a:t>
            </a:r>
            <a:r>
              <a:rPr b="1" lang="en" sz="5700">
                <a:solidFill>
                  <a:schemeClr val="accent5"/>
                </a:solidFill>
              </a:rPr>
              <a:t>s</a:t>
            </a:r>
            <a:r>
              <a:rPr b="1" lang="en" sz="5700">
                <a:solidFill>
                  <a:schemeClr val="accent6"/>
                </a:solidFill>
              </a:rPr>
              <a:t>s</a:t>
            </a:r>
            <a:r>
              <a:rPr lang="en" sz="6000">
                <a:solidFill>
                  <a:schemeClr val="lt1"/>
                </a:solidFill>
              </a:rPr>
              <a:t> in the Community</a:t>
            </a:r>
            <a:endParaRPr sz="6000">
              <a:solidFill>
                <a:schemeClr val="lt1"/>
              </a:solidFill>
            </a:endParaRPr>
          </a:p>
        </p:txBody>
      </p:sp>
      <p:sp>
        <p:nvSpPr>
          <p:cNvPr id="250" name="Google Shape;250;p26"/>
          <p:cNvSpPr txBox="1"/>
          <p:nvPr>
            <p:ph idx="4294967295" type="subTitle"/>
          </p:nvPr>
        </p:nvSpPr>
        <p:spPr>
          <a:xfrm>
            <a:off x="75450" y="2581425"/>
            <a:ext cx="4698900" cy="978300"/>
          </a:xfrm>
          <a:prstGeom prst="rect">
            <a:avLst/>
          </a:prstGeom>
        </p:spPr>
        <p:txBody>
          <a:bodyPr anchorCtr="0" anchor="t" bIns="0" lIns="0" spcFirstLastPara="1" rIns="0" wrap="square" tIns="0">
            <a:noAutofit/>
          </a:bodyPr>
          <a:lstStyle/>
          <a:p>
            <a:pPr indent="0" lvl="0" marL="0" rtl="0" algn="ctr">
              <a:spcBef>
                <a:spcPts val="0"/>
              </a:spcBef>
              <a:spcAft>
                <a:spcPts val="800"/>
              </a:spcAft>
              <a:buNone/>
            </a:pPr>
            <a:r>
              <a:rPr lang="en" sz="1800">
                <a:solidFill>
                  <a:schemeClr val="lt2"/>
                </a:solidFill>
              </a:rPr>
              <a:t>In order to cultivate a culture of kindness in the community, try to complete at least 20 of the activities on this Kindness BINGO card. </a:t>
            </a:r>
            <a:endParaRPr sz="1800">
              <a:solidFill>
                <a:schemeClr val="lt2"/>
              </a:solidFill>
            </a:endParaRPr>
          </a:p>
        </p:txBody>
      </p:sp>
      <p:sp>
        <p:nvSpPr>
          <p:cNvPr id="251" name="Google Shape;251;p26"/>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252" name="Google Shape;252;p26"/>
          <p:cNvPicPr preferRelativeResize="0"/>
          <p:nvPr/>
        </p:nvPicPr>
        <p:blipFill>
          <a:blip r:embed="rId3">
            <a:alphaModFix/>
          </a:blip>
          <a:stretch>
            <a:fillRect/>
          </a:stretch>
        </p:blipFill>
        <p:spPr>
          <a:xfrm>
            <a:off x="4897575" y="0"/>
            <a:ext cx="4246425"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27"/>
          <p:cNvSpPr txBox="1"/>
          <p:nvPr>
            <p:ph idx="12" type="sldNum"/>
          </p:nvPr>
        </p:nvSpPr>
        <p:spPr>
          <a:xfrm>
            <a:off x="8480584" y="4721823"/>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258" name="Google Shape;258;p27"/>
          <p:cNvPicPr preferRelativeResize="0"/>
          <p:nvPr/>
        </p:nvPicPr>
        <p:blipFill>
          <a:blip r:embed="rId3">
            <a:alphaModFix/>
          </a:blip>
          <a:stretch>
            <a:fillRect/>
          </a:stretch>
        </p:blipFill>
        <p:spPr>
          <a:xfrm>
            <a:off x="2257425" y="266700"/>
            <a:ext cx="4629150" cy="46101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8"/>
          <p:cNvSpPr txBox="1"/>
          <p:nvPr>
            <p:ph type="ctrTitle"/>
          </p:nvPr>
        </p:nvSpPr>
        <p:spPr>
          <a:xfrm>
            <a:off x="2808450" y="1100100"/>
            <a:ext cx="3527100" cy="29433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5400">
                <a:latin typeface="Handlee"/>
                <a:ea typeface="Handlee"/>
                <a:cs typeface="Handlee"/>
                <a:sym typeface="Handlee"/>
              </a:rPr>
              <a:t>How will </a:t>
            </a:r>
            <a:r>
              <a:rPr b="1" lang="en" sz="5400" u="sng">
                <a:latin typeface="Handlee"/>
                <a:ea typeface="Handlee"/>
                <a:cs typeface="Handlee"/>
                <a:sym typeface="Handlee"/>
              </a:rPr>
              <a:t>YOU</a:t>
            </a:r>
            <a:r>
              <a:rPr lang="en" sz="5400">
                <a:latin typeface="Handlee"/>
                <a:ea typeface="Handlee"/>
                <a:cs typeface="Handlee"/>
                <a:sym typeface="Handlee"/>
              </a:rPr>
              <a:t> show</a:t>
            </a:r>
            <a:r>
              <a:rPr lang="en" sz="5400">
                <a:latin typeface="Acme"/>
                <a:ea typeface="Acme"/>
                <a:cs typeface="Acme"/>
                <a:sym typeface="Acme"/>
              </a:rPr>
              <a:t> </a:t>
            </a:r>
            <a:r>
              <a:rPr b="1" lang="en" sz="7000">
                <a:solidFill>
                  <a:schemeClr val="accent1"/>
                </a:solidFill>
                <a:latin typeface="Acme"/>
                <a:ea typeface="Acme"/>
                <a:cs typeface="Acme"/>
                <a:sym typeface="Acme"/>
              </a:rPr>
              <a:t>K</a:t>
            </a:r>
            <a:r>
              <a:rPr b="1" lang="en" sz="7000">
                <a:solidFill>
                  <a:schemeClr val="accent2"/>
                </a:solidFill>
                <a:latin typeface="Acme"/>
                <a:ea typeface="Acme"/>
                <a:cs typeface="Acme"/>
                <a:sym typeface="Acme"/>
              </a:rPr>
              <a:t>i</a:t>
            </a:r>
            <a:r>
              <a:rPr b="1" lang="en" sz="7000">
                <a:solidFill>
                  <a:srgbClr val="76A5AF"/>
                </a:solidFill>
                <a:latin typeface="Acme"/>
                <a:ea typeface="Acme"/>
                <a:cs typeface="Acme"/>
                <a:sym typeface="Acme"/>
              </a:rPr>
              <a:t>n</a:t>
            </a:r>
            <a:r>
              <a:rPr b="1" lang="en" sz="7000">
                <a:solidFill>
                  <a:schemeClr val="accent3"/>
                </a:solidFill>
                <a:latin typeface="Acme"/>
                <a:ea typeface="Acme"/>
                <a:cs typeface="Acme"/>
                <a:sym typeface="Acme"/>
              </a:rPr>
              <a:t>d</a:t>
            </a:r>
            <a:r>
              <a:rPr b="1" lang="en" sz="7000">
                <a:solidFill>
                  <a:srgbClr val="D8DF43"/>
                </a:solidFill>
                <a:latin typeface="Acme"/>
                <a:ea typeface="Acme"/>
                <a:cs typeface="Acme"/>
                <a:sym typeface="Acme"/>
              </a:rPr>
              <a:t>n</a:t>
            </a:r>
            <a:r>
              <a:rPr b="1" lang="en" sz="7000">
                <a:solidFill>
                  <a:schemeClr val="accent4"/>
                </a:solidFill>
                <a:latin typeface="Acme"/>
                <a:ea typeface="Acme"/>
                <a:cs typeface="Acme"/>
                <a:sym typeface="Acme"/>
              </a:rPr>
              <a:t>e</a:t>
            </a:r>
            <a:r>
              <a:rPr b="1" lang="en" sz="7000">
                <a:solidFill>
                  <a:schemeClr val="accent5"/>
                </a:solidFill>
                <a:latin typeface="Acme"/>
                <a:ea typeface="Acme"/>
                <a:cs typeface="Acme"/>
                <a:sym typeface="Acme"/>
              </a:rPr>
              <a:t>s</a:t>
            </a:r>
            <a:r>
              <a:rPr b="1" lang="en" sz="7000">
                <a:solidFill>
                  <a:schemeClr val="accent6"/>
                </a:solidFill>
                <a:latin typeface="Acme"/>
                <a:ea typeface="Acme"/>
                <a:cs typeface="Acme"/>
                <a:sym typeface="Acme"/>
              </a:rPr>
              <a:t>s</a:t>
            </a:r>
            <a:r>
              <a:rPr lang="en" sz="5400">
                <a:latin typeface="Acme"/>
                <a:ea typeface="Acme"/>
                <a:cs typeface="Acme"/>
                <a:sym typeface="Acme"/>
              </a:rPr>
              <a:t> </a:t>
            </a:r>
            <a:r>
              <a:rPr lang="en" sz="5400">
                <a:latin typeface="Handlee"/>
                <a:ea typeface="Handlee"/>
                <a:cs typeface="Handlee"/>
                <a:sym typeface="Handlee"/>
              </a:rPr>
              <a:t>today?</a:t>
            </a:r>
            <a:endParaRPr sz="5400">
              <a:latin typeface="Handlee"/>
              <a:ea typeface="Handlee"/>
              <a:cs typeface="Handlee"/>
              <a:sym typeface="Handlee"/>
            </a:endParaRPr>
          </a:p>
        </p:txBody>
      </p:sp>
      <p:pic>
        <p:nvPicPr>
          <p:cNvPr id="264" name="Google Shape;264;p28" title="28a9d4f9210689382e3abfd1d196b126_w200.gif"/>
          <p:cNvPicPr preferRelativeResize="0"/>
          <p:nvPr/>
        </p:nvPicPr>
        <p:blipFill>
          <a:blip r:embed="rId3">
            <a:alphaModFix/>
          </a:blip>
          <a:stretch>
            <a:fillRect/>
          </a:stretch>
        </p:blipFill>
        <p:spPr>
          <a:xfrm>
            <a:off x="532975" y="688909"/>
            <a:ext cx="869600" cy="891342"/>
          </a:xfrm>
          <a:prstGeom prst="rect">
            <a:avLst/>
          </a:prstGeom>
          <a:noFill/>
          <a:ln>
            <a:noFill/>
          </a:ln>
        </p:spPr>
      </p:pic>
      <p:pic>
        <p:nvPicPr>
          <p:cNvPr id="265" name="Google Shape;265;p28" title="28a9d4f9210689382e3abfd1d196b126_w200.gif"/>
          <p:cNvPicPr preferRelativeResize="0"/>
          <p:nvPr/>
        </p:nvPicPr>
        <p:blipFill>
          <a:blip r:embed="rId3">
            <a:alphaModFix/>
          </a:blip>
          <a:stretch>
            <a:fillRect/>
          </a:stretch>
        </p:blipFill>
        <p:spPr>
          <a:xfrm>
            <a:off x="984550" y="3152059"/>
            <a:ext cx="869600" cy="891342"/>
          </a:xfrm>
          <a:prstGeom prst="rect">
            <a:avLst/>
          </a:prstGeom>
          <a:noFill/>
          <a:ln>
            <a:noFill/>
          </a:ln>
        </p:spPr>
      </p:pic>
      <p:pic>
        <p:nvPicPr>
          <p:cNvPr id="266" name="Google Shape;266;p28" title="28a9d4f9210689382e3abfd1d196b126_w200.gif"/>
          <p:cNvPicPr preferRelativeResize="0"/>
          <p:nvPr/>
        </p:nvPicPr>
        <p:blipFill>
          <a:blip r:embed="rId3">
            <a:alphaModFix/>
          </a:blip>
          <a:stretch>
            <a:fillRect/>
          </a:stretch>
        </p:blipFill>
        <p:spPr>
          <a:xfrm>
            <a:off x="7247025" y="809609"/>
            <a:ext cx="869600" cy="891342"/>
          </a:xfrm>
          <a:prstGeom prst="rect">
            <a:avLst/>
          </a:prstGeom>
          <a:noFill/>
          <a:ln>
            <a:noFill/>
          </a:ln>
        </p:spPr>
      </p:pic>
      <p:pic>
        <p:nvPicPr>
          <p:cNvPr id="267" name="Google Shape;267;p28" title="28a9d4f9210689382e3abfd1d196b126_w200.gif"/>
          <p:cNvPicPr preferRelativeResize="0"/>
          <p:nvPr/>
        </p:nvPicPr>
        <p:blipFill>
          <a:blip r:embed="rId3">
            <a:alphaModFix/>
          </a:blip>
          <a:stretch>
            <a:fillRect/>
          </a:stretch>
        </p:blipFill>
        <p:spPr>
          <a:xfrm>
            <a:off x="6939150" y="2918159"/>
            <a:ext cx="869600" cy="89134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ebastian template">
  <a:themeElements>
    <a:clrScheme name="Custom 347">
      <a:dk1>
        <a:srgbClr val="2C3242"/>
      </a:dk1>
      <a:lt1>
        <a:srgbClr val="FFFFFF"/>
      </a:lt1>
      <a:dk2>
        <a:srgbClr val="918899"/>
      </a:dk2>
      <a:lt2>
        <a:srgbClr val="EFEDF1"/>
      </a:lt2>
      <a:accent1>
        <a:srgbClr val="7F67B6"/>
      </a:accent1>
      <a:accent2>
        <a:srgbClr val="6A8BE2"/>
      </a:accent2>
      <a:accent3>
        <a:srgbClr val="7FC29D"/>
      </a:accent3>
      <a:accent4>
        <a:srgbClr val="FCCA39"/>
      </a:accent4>
      <a:accent5>
        <a:srgbClr val="F98C32"/>
      </a:accent5>
      <a:accent6>
        <a:srgbClr val="E63350"/>
      </a:accent6>
      <a:hlink>
        <a:srgbClr val="7F67B6"/>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