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Delius Swash Caps"/>
      <p:regular r:id="rId15"/>
    </p:embeddedFont>
    <p:embeddedFont>
      <p:font typeface="Dekko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DeliusSwashCaps-regular.fntdata"/><Relationship Id="rId14" Type="http://schemas.openxmlformats.org/officeDocument/2006/relationships/slide" Target="slides/slide8.xml"/><Relationship Id="rId16" Type="http://schemas.openxmlformats.org/officeDocument/2006/relationships/font" Target="fonts/Dekko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88a17c505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688a17c505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88a17c505_2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688a17c505_2_2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88a17c505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688a17c505_2_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688a17c505_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688a17c505_2_2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88a17c505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688a17c505_2_2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688a17c50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688a17c505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688a17c505_2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Circle Time: Students will sit in a community circle.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*Optional material needed: a soft ball, small stuffed animal, or beanbag as our “Kindness Ball”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Brief Kindness Talk:  explain that kindness means doing or saying something that makes someone feel happy, safe, or loved. Today, we’ll practice sharing kind ideas!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Play Kindness Catch: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Start with the ball. Say a kind action (e.g., “I can help someone tie their shoe”).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Toss the ball to a student.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That student shares their own kind idea, then tosses the ball to someone else.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Keep going around the circle, until every student that would like to share has had a turn.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Wrap-Up:What are three ways we can show kindness to each other and our school this week?</a:t>
            </a:r>
            <a:endParaRPr/>
          </a:p>
        </p:txBody>
      </p:sp>
      <p:sp>
        <p:nvSpPr>
          <p:cNvPr id="253" name="Google Shape;253;g3688a17c505_2_17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688a17c505_2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688a17c505_2_1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BDB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4461418" y="1933400"/>
            <a:ext cx="4180800" cy="14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C4343D"/>
                </a:solidFill>
                <a:latin typeface="Dekko"/>
                <a:ea typeface="Dekko"/>
                <a:cs typeface="Dekko"/>
                <a:sym typeface="Dekko"/>
              </a:rPr>
              <a:t>Kindness</a:t>
            </a:r>
            <a:endParaRPr sz="9600"/>
          </a:p>
        </p:txBody>
      </p:sp>
      <p:grpSp>
        <p:nvGrpSpPr>
          <p:cNvPr id="130" name="Google Shape;130;p25"/>
          <p:cNvGrpSpPr/>
          <p:nvPr/>
        </p:nvGrpSpPr>
        <p:grpSpPr>
          <a:xfrm>
            <a:off x="132196" y="1246210"/>
            <a:ext cx="3949285" cy="3520809"/>
            <a:chOff x="-3078" y="-5612"/>
            <a:chExt cx="10531427" cy="9388824"/>
          </a:xfrm>
        </p:grpSpPr>
        <p:grpSp>
          <p:nvGrpSpPr>
            <p:cNvPr id="131" name="Google Shape;131;p25"/>
            <p:cNvGrpSpPr/>
            <p:nvPr/>
          </p:nvGrpSpPr>
          <p:grpSpPr>
            <a:xfrm rot="-46456">
              <a:off x="8501139" y="4645559"/>
              <a:ext cx="2023146" cy="615245"/>
              <a:chOff x="0" y="-28575"/>
              <a:chExt cx="253844" cy="77195"/>
            </a:xfrm>
          </p:grpSpPr>
          <p:sp>
            <p:nvSpPr>
              <p:cNvPr id="132" name="Google Shape;132;p25"/>
              <p:cNvSpPr/>
              <p:nvPr/>
            </p:nvSpPr>
            <p:spPr>
              <a:xfrm>
                <a:off x="0" y="0"/>
                <a:ext cx="253844" cy="48620"/>
              </a:xfrm>
              <a:custGeom>
                <a:rect b="b" l="l" r="r" t="t"/>
                <a:pathLst>
                  <a:path extrusionOk="0" h="48620" w="253844">
                    <a:moveTo>
                      <a:pt x="24310" y="0"/>
                    </a:moveTo>
                    <a:lnTo>
                      <a:pt x="229534" y="0"/>
                    </a:lnTo>
                    <a:cubicBezTo>
                      <a:pt x="235981" y="0"/>
                      <a:pt x="242165" y="2561"/>
                      <a:pt x="246724" y="7120"/>
                    </a:cubicBezTo>
                    <a:cubicBezTo>
                      <a:pt x="251283" y="11679"/>
                      <a:pt x="253844" y="17863"/>
                      <a:pt x="253844" y="24310"/>
                    </a:cubicBezTo>
                    <a:lnTo>
                      <a:pt x="253844" y="24310"/>
                    </a:lnTo>
                    <a:cubicBezTo>
                      <a:pt x="253844" y="30757"/>
                      <a:pt x="251283" y="36941"/>
                      <a:pt x="246724" y="41500"/>
                    </a:cubicBezTo>
                    <a:cubicBezTo>
                      <a:pt x="242165" y="46059"/>
                      <a:pt x="235981" y="48620"/>
                      <a:pt x="229534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25"/>
              <p:cNvSpPr txBox="1"/>
              <p:nvPr/>
            </p:nvSpPr>
            <p:spPr>
              <a:xfrm>
                <a:off x="0" y="-28575"/>
                <a:ext cx="253844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" name="Google Shape;134;p25"/>
            <p:cNvGrpSpPr/>
            <p:nvPr/>
          </p:nvGrpSpPr>
          <p:grpSpPr>
            <a:xfrm rot="1427870">
              <a:off x="2222636" y="2487994"/>
              <a:ext cx="5948036" cy="5948036"/>
              <a:chOff x="0" y="0"/>
              <a:chExt cx="812800" cy="812800"/>
            </a:xfrm>
          </p:grpSpPr>
          <p:sp>
            <p:nvSpPr>
              <p:cNvPr id="135" name="Google Shape;135;p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B057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2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1925" lIns="21925" spcFirstLastPara="1" rIns="21925" wrap="square" tIns="21925">
                <a:noAutofit/>
              </a:bodyPr>
              <a:lstStyle/>
              <a:p>
                <a:pPr indent="0" lvl="0" marL="0" marR="0" rtl="0" algn="ctr">
                  <a:lnSpc>
                    <a:spcPct val="12755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7" name="Google Shape;137;p25"/>
            <p:cNvSpPr/>
            <p:nvPr/>
          </p:nvSpPr>
          <p:spPr>
            <a:xfrm rot="-46456">
              <a:off x="4193472" y="3522883"/>
              <a:ext cx="2027414" cy="1540835"/>
            </a:xfrm>
            <a:custGeom>
              <a:rect b="b" l="l" r="r" t="t"/>
              <a:pathLst>
                <a:path extrusionOk="0" h="1540835" w="2027414">
                  <a:moveTo>
                    <a:pt x="0" y="0"/>
                  </a:moveTo>
                  <a:lnTo>
                    <a:pt x="2027415" y="0"/>
                  </a:lnTo>
                  <a:lnTo>
                    <a:pt x="2027415" y="1540835"/>
                  </a:lnTo>
                  <a:lnTo>
                    <a:pt x="0" y="15408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8" name="Google Shape;138;p25"/>
            <p:cNvGrpSpPr/>
            <p:nvPr/>
          </p:nvGrpSpPr>
          <p:grpSpPr>
            <a:xfrm rot="2011894">
              <a:off x="666290" y="2325727"/>
              <a:ext cx="2171291" cy="615245"/>
              <a:chOff x="0" y="-28575"/>
              <a:chExt cx="272432" cy="77195"/>
            </a:xfrm>
          </p:grpSpPr>
          <p:sp>
            <p:nvSpPr>
              <p:cNvPr id="139" name="Google Shape;139;p25"/>
              <p:cNvSpPr/>
              <p:nvPr/>
            </p:nvSpPr>
            <p:spPr>
              <a:xfrm>
                <a:off x="0" y="0"/>
                <a:ext cx="272432" cy="48620"/>
              </a:xfrm>
              <a:custGeom>
                <a:rect b="b" l="l" r="r" t="t"/>
                <a:pathLst>
                  <a:path extrusionOk="0" h="48620" w="272432">
                    <a:moveTo>
                      <a:pt x="24310" y="0"/>
                    </a:moveTo>
                    <a:lnTo>
                      <a:pt x="248122" y="0"/>
                    </a:lnTo>
                    <a:cubicBezTo>
                      <a:pt x="254569" y="0"/>
                      <a:pt x="260752" y="2561"/>
                      <a:pt x="265311" y="7120"/>
                    </a:cubicBezTo>
                    <a:cubicBezTo>
                      <a:pt x="269870" y="11679"/>
                      <a:pt x="272432" y="17863"/>
                      <a:pt x="272432" y="24310"/>
                    </a:cubicBezTo>
                    <a:lnTo>
                      <a:pt x="272432" y="24310"/>
                    </a:lnTo>
                    <a:cubicBezTo>
                      <a:pt x="272432" y="30757"/>
                      <a:pt x="269870" y="36941"/>
                      <a:pt x="265311" y="41500"/>
                    </a:cubicBezTo>
                    <a:cubicBezTo>
                      <a:pt x="260752" y="46059"/>
                      <a:pt x="254569" y="48620"/>
                      <a:pt x="248122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ED8B2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5"/>
              <p:cNvSpPr txBox="1"/>
              <p:nvPr/>
            </p:nvSpPr>
            <p:spPr>
              <a:xfrm>
                <a:off x="0" y="-28575"/>
                <a:ext cx="272432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" name="Google Shape;141;p25"/>
            <p:cNvGrpSpPr/>
            <p:nvPr/>
          </p:nvGrpSpPr>
          <p:grpSpPr>
            <a:xfrm rot="3174947">
              <a:off x="1463151" y="1390073"/>
              <a:ext cx="2367012" cy="658030"/>
              <a:chOff x="0" y="-28575"/>
              <a:chExt cx="296989" cy="82563"/>
            </a:xfrm>
          </p:grpSpPr>
          <p:sp>
            <p:nvSpPr>
              <p:cNvPr id="142" name="Google Shape;142;p25"/>
              <p:cNvSpPr/>
              <p:nvPr/>
            </p:nvSpPr>
            <p:spPr>
              <a:xfrm>
                <a:off x="0" y="0"/>
                <a:ext cx="296989" cy="53988"/>
              </a:xfrm>
              <a:custGeom>
                <a:rect b="b" l="l" r="r" t="t"/>
                <a:pathLst>
                  <a:path extrusionOk="0" h="53988" w="296989">
                    <a:moveTo>
                      <a:pt x="26994" y="0"/>
                    </a:moveTo>
                    <a:lnTo>
                      <a:pt x="269995" y="0"/>
                    </a:lnTo>
                    <a:cubicBezTo>
                      <a:pt x="277154" y="0"/>
                      <a:pt x="284020" y="2844"/>
                      <a:pt x="289082" y="7906"/>
                    </a:cubicBezTo>
                    <a:cubicBezTo>
                      <a:pt x="294145" y="12969"/>
                      <a:pt x="296989" y="19835"/>
                      <a:pt x="296989" y="26994"/>
                    </a:cubicBezTo>
                    <a:lnTo>
                      <a:pt x="296989" y="26994"/>
                    </a:lnTo>
                    <a:cubicBezTo>
                      <a:pt x="296989" y="34153"/>
                      <a:pt x="294145" y="41019"/>
                      <a:pt x="289082" y="46082"/>
                    </a:cubicBezTo>
                    <a:cubicBezTo>
                      <a:pt x="284020" y="51144"/>
                      <a:pt x="277154" y="53988"/>
                      <a:pt x="269995" y="53988"/>
                    </a:cubicBezTo>
                    <a:lnTo>
                      <a:pt x="26994" y="53988"/>
                    </a:lnTo>
                    <a:cubicBezTo>
                      <a:pt x="19835" y="53988"/>
                      <a:pt x="12969" y="51144"/>
                      <a:pt x="7906" y="46082"/>
                    </a:cubicBezTo>
                    <a:cubicBezTo>
                      <a:pt x="2844" y="41019"/>
                      <a:pt x="0" y="34153"/>
                      <a:pt x="0" y="26994"/>
                    </a:cubicBezTo>
                    <a:lnTo>
                      <a:pt x="0" y="26994"/>
                    </a:lnTo>
                    <a:cubicBezTo>
                      <a:pt x="0" y="19835"/>
                      <a:pt x="2844" y="12969"/>
                      <a:pt x="7906" y="7906"/>
                    </a:cubicBezTo>
                    <a:cubicBezTo>
                      <a:pt x="12969" y="2844"/>
                      <a:pt x="19835" y="0"/>
                      <a:pt x="26994" y="0"/>
                    </a:cubicBezTo>
                    <a:close/>
                  </a:path>
                </a:pathLst>
              </a:custGeom>
              <a:solidFill>
                <a:srgbClr val="7BADB2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25"/>
              <p:cNvSpPr txBox="1"/>
              <p:nvPr/>
            </p:nvSpPr>
            <p:spPr>
              <a:xfrm>
                <a:off x="0" y="-28575"/>
                <a:ext cx="296989" cy="8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4" name="Google Shape;144;p25"/>
            <p:cNvGrpSpPr/>
            <p:nvPr/>
          </p:nvGrpSpPr>
          <p:grpSpPr>
            <a:xfrm rot="-46456">
              <a:off x="992" y="4573379"/>
              <a:ext cx="1907444" cy="615245"/>
              <a:chOff x="0" y="-28575"/>
              <a:chExt cx="239327" cy="77195"/>
            </a:xfrm>
          </p:grpSpPr>
          <p:sp>
            <p:nvSpPr>
              <p:cNvPr id="145" name="Google Shape;145;p25"/>
              <p:cNvSpPr/>
              <p:nvPr/>
            </p:nvSpPr>
            <p:spPr>
              <a:xfrm>
                <a:off x="0" y="0"/>
                <a:ext cx="239327" cy="48620"/>
              </a:xfrm>
              <a:custGeom>
                <a:rect b="b" l="l" r="r" t="t"/>
                <a:pathLst>
                  <a:path extrusionOk="0" h="48620" w="239327">
                    <a:moveTo>
                      <a:pt x="24310" y="0"/>
                    </a:moveTo>
                    <a:lnTo>
                      <a:pt x="215017" y="0"/>
                    </a:lnTo>
                    <a:cubicBezTo>
                      <a:pt x="221464" y="0"/>
                      <a:pt x="227647" y="2561"/>
                      <a:pt x="232206" y="7120"/>
                    </a:cubicBezTo>
                    <a:cubicBezTo>
                      <a:pt x="236765" y="11679"/>
                      <a:pt x="239327" y="17863"/>
                      <a:pt x="239327" y="24310"/>
                    </a:cubicBezTo>
                    <a:lnTo>
                      <a:pt x="239327" y="24310"/>
                    </a:lnTo>
                    <a:cubicBezTo>
                      <a:pt x="239327" y="30757"/>
                      <a:pt x="236765" y="36941"/>
                      <a:pt x="232206" y="41500"/>
                    </a:cubicBezTo>
                    <a:cubicBezTo>
                      <a:pt x="227647" y="46059"/>
                      <a:pt x="221464" y="48620"/>
                      <a:pt x="21501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5"/>
              <p:cNvSpPr txBox="1"/>
              <p:nvPr/>
            </p:nvSpPr>
            <p:spPr>
              <a:xfrm>
                <a:off x="0" y="-28575"/>
                <a:ext cx="239327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" name="Google Shape;147;p25"/>
            <p:cNvGrpSpPr/>
            <p:nvPr/>
          </p:nvGrpSpPr>
          <p:grpSpPr>
            <a:xfrm rot="4289385">
              <a:off x="2735157" y="874835"/>
              <a:ext cx="2299791" cy="615245"/>
              <a:chOff x="0" y="-28575"/>
              <a:chExt cx="288554" cy="77195"/>
            </a:xfrm>
          </p:grpSpPr>
          <p:sp>
            <p:nvSpPr>
              <p:cNvPr id="148" name="Google Shape;148;p25"/>
              <p:cNvSpPr/>
              <p:nvPr/>
            </p:nvSpPr>
            <p:spPr>
              <a:xfrm>
                <a:off x="0" y="0"/>
                <a:ext cx="288554" cy="48620"/>
              </a:xfrm>
              <a:custGeom>
                <a:rect b="b" l="l" r="r" t="t"/>
                <a:pathLst>
                  <a:path extrusionOk="0" h="48620" w="288554">
                    <a:moveTo>
                      <a:pt x="24310" y="0"/>
                    </a:moveTo>
                    <a:lnTo>
                      <a:pt x="264245" y="0"/>
                    </a:lnTo>
                    <a:cubicBezTo>
                      <a:pt x="270692" y="0"/>
                      <a:pt x="276875" y="2561"/>
                      <a:pt x="281434" y="7120"/>
                    </a:cubicBezTo>
                    <a:cubicBezTo>
                      <a:pt x="285993" y="11679"/>
                      <a:pt x="288554" y="17863"/>
                      <a:pt x="288554" y="24310"/>
                    </a:cubicBezTo>
                    <a:lnTo>
                      <a:pt x="288554" y="24310"/>
                    </a:lnTo>
                    <a:cubicBezTo>
                      <a:pt x="288554" y="30757"/>
                      <a:pt x="285993" y="36941"/>
                      <a:pt x="281434" y="41500"/>
                    </a:cubicBezTo>
                    <a:cubicBezTo>
                      <a:pt x="276875" y="46059"/>
                      <a:pt x="270692" y="48620"/>
                      <a:pt x="264245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8C578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25"/>
              <p:cNvSpPr txBox="1"/>
              <p:nvPr/>
            </p:nvSpPr>
            <p:spPr>
              <a:xfrm>
                <a:off x="0" y="-28575"/>
                <a:ext cx="288554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" name="Google Shape;150;p25"/>
            <p:cNvGrpSpPr/>
            <p:nvPr/>
          </p:nvGrpSpPr>
          <p:grpSpPr>
            <a:xfrm rot="5353543">
              <a:off x="4128090" y="754812"/>
              <a:ext cx="2122903" cy="615245"/>
              <a:chOff x="0" y="-28575"/>
              <a:chExt cx="266360" cy="77195"/>
            </a:xfrm>
          </p:grpSpPr>
          <p:sp>
            <p:nvSpPr>
              <p:cNvPr id="151" name="Google Shape;151;p25"/>
              <p:cNvSpPr/>
              <p:nvPr/>
            </p:nvSpPr>
            <p:spPr>
              <a:xfrm>
                <a:off x="0" y="0"/>
                <a:ext cx="266360" cy="48620"/>
              </a:xfrm>
              <a:custGeom>
                <a:rect b="b" l="l" r="r" t="t"/>
                <a:pathLst>
                  <a:path extrusionOk="0" h="48620" w="266360">
                    <a:moveTo>
                      <a:pt x="24310" y="0"/>
                    </a:moveTo>
                    <a:lnTo>
                      <a:pt x="242050" y="0"/>
                    </a:lnTo>
                    <a:cubicBezTo>
                      <a:pt x="248498" y="0"/>
                      <a:pt x="254681" y="2561"/>
                      <a:pt x="259240" y="7120"/>
                    </a:cubicBezTo>
                    <a:cubicBezTo>
                      <a:pt x="263799" y="11679"/>
                      <a:pt x="266360" y="17863"/>
                      <a:pt x="266360" y="24310"/>
                    </a:cubicBezTo>
                    <a:lnTo>
                      <a:pt x="266360" y="24310"/>
                    </a:lnTo>
                    <a:cubicBezTo>
                      <a:pt x="266360" y="30757"/>
                      <a:pt x="263799" y="36941"/>
                      <a:pt x="259240" y="41500"/>
                    </a:cubicBezTo>
                    <a:cubicBezTo>
                      <a:pt x="254681" y="46059"/>
                      <a:pt x="248498" y="48620"/>
                      <a:pt x="242050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25"/>
              <p:cNvSpPr txBox="1"/>
              <p:nvPr/>
            </p:nvSpPr>
            <p:spPr>
              <a:xfrm>
                <a:off x="0" y="-28575"/>
                <a:ext cx="266360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" name="Google Shape;153;p25"/>
            <p:cNvGrpSpPr/>
            <p:nvPr/>
          </p:nvGrpSpPr>
          <p:grpSpPr>
            <a:xfrm rot="-2422849">
              <a:off x="7537776" y="2266040"/>
              <a:ext cx="2198668" cy="615245"/>
              <a:chOff x="0" y="-28575"/>
              <a:chExt cx="275866" cy="77195"/>
            </a:xfrm>
          </p:grpSpPr>
          <p:sp>
            <p:nvSpPr>
              <p:cNvPr id="154" name="Google Shape;154;p25"/>
              <p:cNvSpPr/>
              <p:nvPr/>
            </p:nvSpPr>
            <p:spPr>
              <a:xfrm>
                <a:off x="0" y="0"/>
                <a:ext cx="275866" cy="48620"/>
              </a:xfrm>
              <a:custGeom>
                <a:rect b="b" l="l" r="r" t="t"/>
                <a:pathLst>
                  <a:path extrusionOk="0" h="48620" w="275866">
                    <a:moveTo>
                      <a:pt x="24310" y="0"/>
                    </a:moveTo>
                    <a:lnTo>
                      <a:pt x="251557" y="0"/>
                    </a:lnTo>
                    <a:cubicBezTo>
                      <a:pt x="258004" y="0"/>
                      <a:pt x="264187" y="2561"/>
                      <a:pt x="268746" y="7120"/>
                    </a:cubicBezTo>
                    <a:cubicBezTo>
                      <a:pt x="273305" y="11679"/>
                      <a:pt x="275866" y="17863"/>
                      <a:pt x="275866" y="24310"/>
                    </a:cubicBezTo>
                    <a:lnTo>
                      <a:pt x="275866" y="24310"/>
                    </a:lnTo>
                    <a:cubicBezTo>
                      <a:pt x="275866" y="30757"/>
                      <a:pt x="273305" y="36941"/>
                      <a:pt x="268746" y="41500"/>
                    </a:cubicBezTo>
                    <a:cubicBezTo>
                      <a:pt x="264187" y="46059"/>
                      <a:pt x="258004" y="48620"/>
                      <a:pt x="25155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ED8B2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25"/>
              <p:cNvSpPr txBox="1"/>
              <p:nvPr/>
            </p:nvSpPr>
            <p:spPr>
              <a:xfrm>
                <a:off x="0" y="-28575"/>
                <a:ext cx="275866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6" name="Google Shape;156;p25"/>
            <p:cNvGrpSpPr/>
            <p:nvPr/>
          </p:nvGrpSpPr>
          <p:grpSpPr>
            <a:xfrm rot="-3492020">
              <a:off x="6463268" y="1394551"/>
              <a:ext cx="2216464" cy="615245"/>
              <a:chOff x="0" y="-28575"/>
              <a:chExt cx="278099" cy="77195"/>
            </a:xfrm>
          </p:grpSpPr>
          <p:sp>
            <p:nvSpPr>
              <p:cNvPr id="157" name="Google Shape;157;p25"/>
              <p:cNvSpPr/>
              <p:nvPr/>
            </p:nvSpPr>
            <p:spPr>
              <a:xfrm>
                <a:off x="0" y="0"/>
                <a:ext cx="278099" cy="48620"/>
              </a:xfrm>
              <a:custGeom>
                <a:rect b="b" l="l" r="r" t="t"/>
                <a:pathLst>
                  <a:path extrusionOk="0" h="48620" w="278099">
                    <a:moveTo>
                      <a:pt x="24310" y="0"/>
                    </a:moveTo>
                    <a:lnTo>
                      <a:pt x="253789" y="0"/>
                    </a:lnTo>
                    <a:cubicBezTo>
                      <a:pt x="260237" y="0"/>
                      <a:pt x="266420" y="2561"/>
                      <a:pt x="270979" y="7120"/>
                    </a:cubicBezTo>
                    <a:cubicBezTo>
                      <a:pt x="275538" y="11679"/>
                      <a:pt x="278099" y="17863"/>
                      <a:pt x="278099" y="24310"/>
                    </a:cubicBezTo>
                    <a:lnTo>
                      <a:pt x="278099" y="24310"/>
                    </a:lnTo>
                    <a:cubicBezTo>
                      <a:pt x="278099" y="30757"/>
                      <a:pt x="275538" y="36941"/>
                      <a:pt x="270979" y="41500"/>
                    </a:cubicBezTo>
                    <a:cubicBezTo>
                      <a:pt x="266420" y="46059"/>
                      <a:pt x="260237" y="48620"/>
                      <a:pt x="253789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7BADB2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25"/>
              <p:cNvSpPr txBox="1"/>
              <p:nvPr/>
            </p:nvSpPr>
            <p:spPr>
              <a:xfrm>
                <a:off x="0" y="-28575"/>
                <a:ext cx="278099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" name="Google Shape;159;p25"/>
            <p:cNvGrpSpPr/>
            <p:nvPr/>
          </p:nvGrpSpPr>
          <p:grpSpPr>
            <a:xfrm rot="-4364332">
              <a:off x="5155838" y="865354"/>
              <a:ext cx="2267281" cy="615245"/>
              <a:chOff x="0" y="-28575"/>
              <a:chExt cx="284475" cy="77195"/>
            </a:xfrm>
          </p:grpSpPr>
          <p:sp>
            <p:nvSpPr>
              <p:cNvPr id="160" name="Google Shape;160;p25"/>
              <p:cNvSpPr/>
              <p:nvPr/>
            </p:nvSpPr>
            <p:spPr>
              <a:xfrm>
                <a:off x="0" y="0"/>
                <a:ext cx="284475" cy="48620"/>
              </a:xfrm>
              <a:custGeom>
                <a:rect b="b" l="l" r="r" t="t"/>
                <a:pathLst>
                  <a:path extrusionOk="0" h="48620" w="284475">
                    <a:moveTo>
                      <a:pt x="24310" y="0"/>
                    </a:moveTo>
                    <a:lnTo>
                      <a:pt x="260165" y="0"/>
                    </a:lnTo>
                    <a:cubicBezTo>
                      <a:pt x="266613" y="0"/>
                      <a:pt x="272796" y="2561"/>
                      <a:pt x="277355" y="7120"/>
                    </a:cubicBezTo>
                    <a:cubicBezTo>
                      <a:pt x="281914" y="11679"/>
                      <a:pt x="284475" y="17863"/>
                      <a:pt x="284475" y="24310"/>
                    </a:cubicBezTo>
                    <a:lnTo>
                      <a:pt x="284475" y="24310"/>
                    </a:lnTo>
                    <a:cubicBezTo>
                      <a:pt x="284475" y="30757"/>
                      <a:pt x="281914" y="36941"/>
                      <a:pt x="277355" y="41500"/>
                    </a:cubicBezTo>
                    <a:cubicBezTo>
                      <a:pt x="272796" y="46059"/>
                      <a:pt x="266613" y="48620"/>
                      <a:pt x="260165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8C578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25"/>
              <p:cNvSpPr txBox="1"/>
              <p:nvPr/>
            </p:nvSpPr>
            <p:spPr>
              <a:xfrm>
                <a:off x="0" y="-28575"/>
                <a:ext cx="284475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2" name="Google Shape;162;p25"/>
            <p:cNvGrpSpPr/>
            <p:nvPr/>
          </p:nvGrpSpPr>
          <p:grpSpPr>
            <a:xfrm rot="1281784">
              <a:off x="186538" y="3329533"/>
              <a:ext cx="1951590" cy="615245"/>
              <a:chOff x="0" y="-28575"/>
              <a:chExt cx="244866" cy="77195"/>
            </a:xfrm>
          </p:grpSpPr>
          <p:sp>
            <p:nvSpPr>
              <p:cNvPr id="163" name="Google Shape;163;p25"/>
              <p:cNvSpPr/>
              <p:nvPr/>
            </p:nvSpPr>
            <p:spPr>
              <a:xfrm>
                <a:off x="0" y="0"/>
                <a:ext cx="244866" cy="48620"/>
              </a:xfrm>
              <a:custGeom>
                <a:rect b="b" l="l" r="r" t="t"/>
                <a:pathLst>
                  <a:path extrusionOk="0" h="48620" w="244866">
                    <a:moveTo>
                      <a:pt x="24310" y="0"/>
                    </a:moveTo>
                    <a:lnTo>
                      <a:pt x="220556" y="0"/>
                    </a:lnTo>
                    <a:cubicBezTo>
                      <a:pt x="227003" y="0"/>
                      <a:pt x="233186" y="2561"/>
                      <a:pt x="237745" y="7120"/>
                    </a:cubicBezTo>
                    <a:cubicBezTo>
                      <a:pt x="242304" y="11679"/>
                      <a:pt x="244866" y="17863"/>
                      <a:pt x="244866" y="24310"/>
                    </a:cubicBezTo>
                    <a:lnTo>
                      <a:pt x="244866" y="24310"/>
                    </a:lnTo>
                    <a:cubicBezTo>
                      <a:pt x="244866" y="30757"/>
                      <a:pt x="242304" y="36941"/>
                      <a:pt x="237745" y="41500"/>
                    </a:cubicBezTo>
                    <a:cubicBezTo>
                      <a:pt x="233186" y="46059"/>
                      <a:pt x="227003" y="48620"/>
                      <a:pt x="220556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FA087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25"/>
              <p:cNvSpPr txBox="1"/>
              <p:nvPr/>
            </p:nvSpPr>
            <p:spPr>
              <a:xfrm>
                <a:off x="0" y="-28575"/>
                <a:ext cx="244866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" name="Google Shape;165;p25"/>
            <p:cNvGrpSpPr/>
            <p:nvPr/>
          </p:nvGrpSpPr>
          <p:grpSpPr>
            <a:xfrm rot="-1359837">
              <a:off x="8203218" y="3321704"/>
              <a:ext cx="2172688" cy="615245"/>
              <a:chOff x="0" y="-28575"/>
              <a:chExt cx="272607" cy="77195"/>
            </a:xfrm>
          </p:grpSpPr>
          <p:sp>
            <p:nvSpPr>
              <p:cNvPr id="166" name="Google Shape;166;p25"/>
              <p:cNvSpPr/>
              <p:nvPr/>
            </p:nvSpPr>
            <p:spPr>
              <a:xfrm>
                <a:off x="0" y="0"/>
                <a:ext cx="272607" cy="48620"/>
              </a:xfrm>
              <a:custGeom>
                <a:rect b="b" l="l" r="r" t="t"/>
                <a:pathLst>
                  <a:path extrusionOk="0" h="48620" w="272607">
                    <a:moveTo>
                      <a:pt x="24310" y="0"/>
                    </a:moveTo>
                    <a:lnTo>
                      <a:pt x="248297" y="0"/>
                    </a:lnTo>
                    <a:cubicBezTo>
                      <a:pt x="254744" y="0"/>
                      <a:pt x="260928" y="2561"/>
                      <a:pt x="265487" y="7120"/>
                    </a:cubicBezTo>
                    <a:cubicBezTo>
                      <a:pt x="270046" y="11679"/>
                      <a:pt x="272607" y="17863"/>
                      <a:pt x="272607" y="24310"/>
                    </a:cubicBezTo>
                    <a:lnTo>
                      <a:pt x="272607" y="24310"/>
                    </a:lnTo>
                    <a:cubicBezTo>
                      <a:pt x="272607" y="30757"/>
                      <a:pt x="270046" y="36941"/>
                      <a:pt x="265487" y="41500"/>
                    </a:cubicBezTo>
                    <a:cubicBezTo>
                      <a:pt x="260928" y="46059"/>
                      <a:pt x="254744" y="48620"/>
                      <a:pt x="24829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FA087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5"/>
              <p:cNvSpPr txBox="1"/>
              <p:nvPr/>
            </p:nvSpPr>
            <p:spPr>
              <a:xfrm>
                <a:off x="0" y="-28575"/>
                <a:ext cx="272607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8" name="Google Shape;168;p25"/>
          <p:cNvSpPr/>
          <p:nvPr/>
        </p:nvSpPr>
        <p:spPr>
          <a:xfrm>
            <a:off x="1036722" y="3216435"/>
            <a:ext cx="2049642" cy="1952285"/>
          </a:xfrm>
          <a:custGeom>
            <a:rect b="b" l="l" r="r" t="t"/>
            <a:pathLst>
              <a:path extrusionOk="0" h="3904569" w="4099285">
                <a:moveTo>
                  <a:pt x="0" y="0"/>
                </a:moveTo>
                <a:lnTo>
                  <a:pt x="4099285" y="0"/>
                </a:lnTo>
                <a:lnTo>
                  <a:pt x="4099285" y="3904569"/>
                </a:lnTo>
                <a:lnTo>
                  <a:pt x="0" y="3904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280860" y="3268694"/>
            <a:ext cx="1335447" cy="1272013"/>
          </a:xfrm>
          <a:custGeom>
            <a:rect b="b" l="l" r="r" t="t"/>
            <a:pathLst>
              <a:path extrusionOk="0" h="2544026" w="2670894">
                <a:moveTo>
                  <a:pt x="0" y="0"/>
                </a:moveTo>
                <a:lnTo>
                  <a:pt x="2670894" y="0"/>
                </a:lnTo>
                <a:lnTo>
                  <a:pt x="2670894" y="2544026"/>
                </a:lnTo>
                <a:lnTo>
                  <a:pt x="0" y="25440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5"/>
          <p:cNvSpPr/>
          <p:nvPr/>
        </p:nvSpPr>
        <p:spPr>
          <a:xfrm flipH="1">
            <a:off x="2593983" y="3287546"/>
            <a:ext cx="1337233" cy="1273714"/>
          </a:xfrm>
          <a:custGeom>
            <a:rect b="b" l="l" r="r" t="t"/>
            <a:pathLst>
              <a:path extrusionOk="0" h="2547428" w="2674465">
                <a:moveTo>
                  <a:pt x="2674465" y="0"/>
                </a:moveTo>
                <a:lnTo>
                  <a:pt x="0" y="0"/>
                </a:lnTo>
                <a:lnTo>
                  <a:pt x="0" y="2547427"/>
                </a:lnTo>
                <a:lnTo>
                  <a:pt x="2674465" y="2547427"/>
                </a:lnTo>
                <a:lnTo>
                  <a:pt x="2674465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4461418" y="1626268"/>
            <a:ext cx="418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Bringing Out The Best</a:t>
            </a:r>
            <a:endParaRPr sz="3000">
              <a:solidFill>
                <a:srgbClr val="DF5E69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8426" y="-11035"/>
            <a:ext cx="5912948" cy="10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5"/>
          <p:cNvSpPr txBox="1"/>
          <p:nvPr/>
        </p:nvSpPr>
        <p:spPr>
          <a:xfrm>
            <a:off x="4461418" y="3366793"/>
            <a:ext cx="418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February</a:t>
            </a:r>
            <a:endParaRPr sz="3000">
              <a:solidFill>
                <a:srgbClr val="DF5E69"/>
              </a:solidFill>
              <a:latin typeface="Dekko"/>
              <a:ea typeface="Dekko"/>
              <a:cs typeface="Dekko"/>
              <a:sym typeface="Dekk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F5E6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/>
        </p:nvSpPr>
        <p:spPr>
          <a:xfrm>
            <a:off x="1084799" y="125288"/>
            <a:ext cx="6974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What are our goals?</a:t>
            </a:r>
            <a:endParaRPr sz="72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5847475" y="1455750"/>
            <a:ext cx="3156275" cy="3129756"/>
          </a:xfrm>
          <a:custGeom>
            <a:rect b="b" l="l" r="r" t="t"/>
            <a:pathLst>
              <a:path extrusionOk="0" h="5130748" w="5764886">
                <a:moveTo>
                  <a:pt x="0" y="0"/>
                </a:moveTo>
                <a:lnTo>
                  <a:pt x="5764885" y="0"/>
                </a:lnTo>
                <a:lnTo>
                  <a:pt x="5764885" y="5130748"/>
                </a:lnTo>
                <a:lnTo>
                  <a:pt x="0" y="5130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6"/>
          <p:cNvSpPr/>
          <p:nvPr/>
        </p:nvSpPr>
        <p:spPr>
          <a:xfrm>
            <a:off x="2902175" y="1449400"/>
            <a:ext cx="3156275" cy="3129756"/>
          </a:xfrm>
          <a:custGeom>
            <a:rect b="b" l="l" r="r" t="t"/>
            <a:pathLst>
              <a:path extrusionOk="0" h="5130748" w="5764886">
                <a:moveTo>
                  <a:pt x="0" y="0"/>
                </a:moveTo>
                <a:lnTo>
                  <a:pt x="5764886" y="0"/>
                </a:lnTo>
                <a:lnTo>
                  <a:pt x="5764886" y="5130748"/>
                </a:lnTo>
                <a:lnTo>
                  <a:pt x="0" y="5130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-89824" y="1455750"/>
            <a:ext cx="3156275" cy="3129756"/>
          </a:xfrm>
          <a:custGeom>
            <a:rect b="b" l="l" r="r" t="t"/>
            <a:pathLst>
              <a:path extrusionOk="0" h="5130748" w="5764886">
                <a:moveTo>
                  <a:pt x="0" y="0"/>
                </a:moveTo>
                <a:lnTo>
                  <a:pt x="5764885" y="0"/>
                </a:lnTo>
                <a:lnTo>
                  <a:pt x="5764885" y="5130748"/>
                </a:lnTo>
                <a:lnTo>
                  <a:pt x="0" y="5130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6"/>
          <p:cNvSpPr txBox="1"/>
          <p:nvPr/>
        </p:nvSpPr>
        <p:spPr>
          <a:xfrm>
            <a:off x="637051" y="2283536"/>
            <a:ext cx="1702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Define</a:t>
            </a:r>
            <a:endParaRPr sz="700"/>
          </a:p>
        </p:txBody>
      </p:sp>
      <p:sp>
        <p:nvSpPr>
          <p:cNvPr id="183" name="Google Shape;183;p26"/>
          <p:cNvSpPr txBox="1"/>
          <p:nvPr/>
        </p:nvSpPr>
        <p:spPr>
          <a:xfrm>
            <a:off x="3800210" y="2275886"/>
            <a:ext cx="1360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Identify</a:t>
            </a:r>
            <a:endParaRPr sz="700"/>
          </a:p>
        </p:txBody>
      </p:sp>
      <p:sp>
        <p:nvSpPr>
          <p:cNvPr id="184" name="Google Shape;184;p26"/>
          <p:cNvSpPr txBox="1"/>
          <p:nvPr/>
        </p:nvSpPr>
        <p:spPr>
          <a:xfrm>
            <a:off x="6813674" y="2275886"/>
            <a:ext cx="11649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Apply</a:t>
            </a:r>
            <a:endParaRPr sz="700"/>
          </a:p>
        </p:txBody>
      </p:sp>
      <p:sp>
        <p:nvSpPr>
          <p:cNvPr id="185" name="Google Shape;185;p26"/>
          <p:cNvSpPr txBox="1"/>
          <p:nvPr/>
        </p:nvSpPr>
        <p:spPr>
          <a:xfrm>
            <a:off x="742938" y="2665063"/>
            <a:ext cx="14907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We will define Kindness.</a:t>
            </a:r>
            <a:endParaRPr sz="2300">
              <a:solidFill>
                <a:srgbClr val="DF5E69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3734938" y="2665063"/>
            <a:ext cx="14907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We will identify kind words and actions.</a:t>
            </a:r>
            <a:endParaRPr sz="2200">
              <a:solidFill>
                <a:srgbClr val="DF5E69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6621063" y="2665063"/>
            <a:ext cx="14907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We will </a:t>
            </a:r>
            <a:r>
              <a:rPr lang="en" sz="20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apply kindness by playing catch and share.</a:t>
            </a:r>
            <a:endParaRPr sz="2000">
              <a:solidFill>
                <a:srgbClr val="DF5E69"/>
              </a:solidFill>
              <a:latin typeface="Dekko"/>
              <a:ea typeface="Dekko"/>
              <a:cs typeface="Dekko"/>
              <a:sym typeface="Dekk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F5E69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/>
        </p:nvSpPr>
        <p:spPr>
          <a:xfrm>
            <a:off x="1213286" y="2098164"/>
            <a:ext cx="6717300" cy="22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Acting Sympathetic or Helpful</a:t>
            </a:r>
            <a:endParaRPr sz="60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93" name="Google Shape;193;p27"/>
          <p:cNvSpPr/>
          <p:nvPr/>
        </p:nvSpPr>
        <p:spPr>
          <a:xfrm rot="-984992">
            <a:off x="35252" y="3626285"/>
            <a:ext cx="1686552" cy="1606441"/>
          </a:xfrm>
          <a:custGeom>
            <a:rect b="b" l="l" r="r" t="t"/>
            <a:pathLst>
              <a:path extrusionOk="0" h="3212881" w="3373103">
                <a:moveTo>
                  <a:pt x="0" y="0"/>
                </a:moveTo>
                <a:lnTo>
                  <a:pt x="3373103" y="0"/>
                </a:lnTo>
                <a:lnTo>
                  <a:pt x="3373103" y="3212881"/>
                </a:lnTo>
                <a:lnTo>
                  <a:pt x="0" y="3212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7"/>
          <p:cNvSpPr/>
          <p:nvPr/>
        </p:nvSpPr>
        <p:spPr>
          <a:xfrm rot="-1400850">
            <a:off x="7876694" y="177182"/>
            <a:ext cx="1113256" cy="1060376"/>
          </a:xfrm>
          <a:custGeom>
            <a:rect b="b" l="l" r="r" t="t"/>
            <a:pathLst>
              <a:path extrusionOk="0" h="2120752" w="2226512">
                <a:moveTo>
                  <a:pt x="0" y="0"/>
                </a:moveTo>
                <a:lnTo>
                  <a:pt x="2226511" y="0"/>
                </a:lnTo>
                <a:lnTo>
                  <a:pt x="2226511" y="2120753"/>
                </a:lnTo>
                <a:lnTo>
                  <a:pt x="0" y="2120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7"/>
          <p:cNvSpPr/>
          <p:nvPr/>
        </p:nvSpPr>
        <p:spPr>
          <a:xfrm flipH="1" rot="1048583">
            <a:off x="1844651" y="4118351"/>
            <a:ext cx="948621" cy="903561"/>
          </a:xfrm>
          <a:custGeom>
            <a:rect b="b" l="l" r="r" t="t"/>
            <a:pathLst>
              <a:path extrusionOk="0" h="1807123" w="1897242">
                <a:moveTo>
                  <a:pt x="1897242" y="0"/>
                </a:moveTo>
                <a:lnTo>
                  <a:pt x="0" y="0"/>
                </a:lnTo>
                <a:lnTo>
                  <a:pt x="0" y="1807123"/>
                </a:lnTo>
                <a:lnTo>
                  <a:pt x="1897242" y="1807123"/>
                </a:lnTo>
                <a:lnTo>
                  <a:pt x="189724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7"/>
          <p:cNvSpPr/>
          <p:nvPr/>
        </p:nvSpPr>
        <p:spPr>
          <a:xfrm rot="-746393">
            <a:off x="199559" y="2708006"/>
            <a:ext cx="770190" cy="733605"/>
          </a:xfrm>
          <a:custGeom>
            <a:rect b="b" l="l" r="r" t="t"/>
            <a:pathLst>
              <a:path extrusionOk="0" h="1467211" w="1540379">
                <a:moveTo>
                  <a:pt x="0" y="0"/>
                </a:moveTo>
                <a:lnTo>
                  <a:pt x="1540379" y="0"/>
                </a:lnTo>
                <a:lnTo>
                  <a:pt x="1540379" y="1467211"/>
                </a:lnTo>
                <a:lnTo>
                  <a:pt x="0" y="1467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7"/>
          <p:cNvSpPr/>
          <p:nvPr/>
        </p:nvSpPr>
        <p:spPr>
          <a:xfrm rot="-746393">
            <a:off x="7987937" y="1475539"/>
            <a:ext cx="629847" cy="599930"/>
          </a:xfrm>
          <a:custGeom>
            <a:rect b="b" l="l" r="r" t="t"/>
            <a:pathLst>
              <a:path extrusionOk="0" h="1199859" w="1259694">
                <a:moveTo>
                  <a:pt x="0" y="0"/>
                </a:moveTo>
                <a:lnTo>
                  <a:pt x="1259694" y="0"/>
                </a:lnTo>
                <a:lnTo>
                  <a:pt x="1259694" y="1199858"/>
                </a:lnTo>
                <a:lnTo>
                  <a:pt x="0" y="1199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333496" y="312625"/>
            <a:ext cx="62802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Kindness</a:t>
            </a:r>
            <a:endParaRPr sz="96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1530311" y="1638013"/>
            <a:ext cx="6083380" cy="132728"/>
          </a:xfrm>
          <a:custGeom>
            <a:rect b="b" l="l" r="r" t="t"/>
            <a:pathLst>
              <a:path extrusionOk="0" h="265457" w="12166759">
                <a:moveTo>
                  <a:pt x="0" y="0"/>
                </a:moveTo>
                <a:lnTo>
                  <a:pt x="12166758" y="0"/>
                </a:lnTo>
                <a:lnTo>
                  <a:pt x="12166758" y="265456"/>
                </a:lnTo>
                <a:lnTo>
                  <a:pt x="0" y="265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BDB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/>
        </p:nvSpPr>
        <p:spPr>
          <a:xfrm>
            <a:off x="2088201" y="2115502"/>
            <a:ext cx="4944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C02E39"/>
                </a:solidFill>
              </a:rPr>
              <a:t>Insert video here</a:t>
            </a:r>
            <a:endParaRPr sz="700"/>
          </a:p>
        </p:txBody>
      </p:sp>
      <p:sp>
        <p:nvSpPr>
          <p:cNvPr id="205" name="Google Shape;205;p28"/>
          <p:cNvSpPr/>
          <p:nvPr/>
        </p:nvSpPr>
        <p:spPr>
          <a:xfrm>
            <a:off x="419951" y="1582265"/>
            <a:ext cx="1255746" cy="1978970"/>
          </a:xfrm>
          <a:custGeom>
            <a:rect b="b" l="l" r="r" t="t"/>
            <a:pathLst>
              <a:path extrusionOk="0" h="3957940" w="2511493">
                <a:moveTo>
                  <a:pt x="0" y="0"/>
                </a:moveTo>
                <a:lnTo>
                  <a:pt x="2511494" y="0"/>
                </a:lnTo>
                <a:lnTo>
                  <a:pt x="2511494" y="3957940"/>
                </a:lnTo>
                <a:lnTo>
                  <a:pt x="0" y="3957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8"/>
          <p:cNvSpPr/>
          <p:nvPr/>
        </p:nvSpPr>
        <p:spPr>
          <a:xfrm>
            <a:off x="423412" y="3765480"/>
            <a:ext cx="1252286" cy="1211586"/>
          </a:xfrm>
          <a:custGeom>
            <a:rect b="b" l="l" r="r" t="t"/>
            <a:pathLst>
              <a:path extrusionOk="0" h="2423173" w="2504571">
                <a:moveTo>
                  <a:pt x="0" y="0"/>
                </a:moveTo>
                <a:lnTo>
                  <a:pt x="2504572" y="0"/>
                </a:lnTo>
                <a:lnTo>
                  <a:pt x="2504572" y="2423173"/>
                </a:lnTo>
                <a:lnTo>
                  <a:pt x="0" y="2423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8"/>
          <p:cNvSpPr/>
          <p:nvPr/>
        </p:nvSpPr>
        <p:spPr>
          <a:xfrm rot="2700000">
            <a:off x="238202" y="41551"/>
            <a:ext cx="1619244" cy="1643144"/>
          </a:xfrm>
          <a:custGeom>
            <a:rect b="b" l="l" r="r" t="t"/>
            <a:pathLst>
              <a:path extrusionOk="0" h="3286288" w="3238488">
                <a:moveTo>
                  <a:pt x="0" y="0"/>
                </a:moveTo>
                <a:lnTo>
                  <a:pt x="3238488" y="0"/>
                </a:lnTo>
                <a:lnTo>
                  <a:pt x="3238488" y="3286288"/>
                </a:lnTo>
                <a:lnTo>
                  <a:pt x="0" y="3286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8"/>
          <p:cNvSpPr/>
          <p:nvPr/>
        </p:nvSpPr>
        <p:spPr>
          <a:xfrm>
            <a:off x="7445177" y="1582265"/>
            <a:ext cx="1255746" cy="1978970"/>
          </a:xfrm>
          <a:custGeom>
            <a:rect b="b" l="l" r="r" t="t"/>
            <a:pathLst>
              <a:path extrusionOk="0" h="3957940" w="2511493">
                <a:moveTo>
                  <a:pt x="0" y="0"/>
                </a:moveTo>
                <a:lnTo>
                  <a:pt x="2511493" y="0"/>
                </a:lnTo>
                <a:lnTo>
                  <a:pt x="2511493" y="3957940"/>
                </a:lnTo>
                <a:lnTo>
                  <a:pt x="0" y="39579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7448638" y="3765480"/>
            <a:ext cx="1252285" cy="1211586"/>
          </a:xfrm>
          <a:custGeom>
            <a:rect b="b" l="l" r="r" t="t"/>
            <a:pathLst>
              <a:path extrusionOk="0" h="2423173" w="2504571">
                <a:moveTo>
                  <a:pt x="0" y="0"/>
                </a:moveTo>
                <a:lnTo>
                  <a:pt x="2504571" y="0"/>
                </a:lnTo>
                <a:lnTo>
                  <a:pt x="2504571" y="2423173"/>
                </a:lnTo>
                <a:lnTo>
                  <a:pt x="0" y="2423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8"/>
          <p:cNvSpPr/>
          <p:nvPr/>
        </p:nvSpPr>
        <p:spPr>
          <a:xfrm rot="2700000">
            <a:off x="7263428" y="41551"/>
            <a:ext cx="1619244" cy="1643144"/>
          </a:xfrm>
          <a:custGeom>
            <a:rect b="b" l="l" r="r" t="t"/>
            <a:pathLst>
              <a:path extrusionOk="0" h="3286288" w="3238488">
                <a:moveTo>
                  <a:pt x="0" y="0"/>
                </a:moveTo>
                <a:lnTo>
                  <a:pt x="3238488" y="0"/>
                </a:lnTo>
                <a:lnTo>
                  <a:pt x="3238488" y="3286288"/>
                </a:lnTo>
                <a:lnTo>
                  <a:pt x="0" y="3286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BDB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/>
          <p:nvPr/>
        </p:nvSpPr>
        <p:spPr>
          <a:xfrm rot="-1060626">
            <a:off x="-6445" y="3429184"/>
            <a:ext cx="2521085" cy="2243765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2139900" y="293925"/>
            <a:ext cx="70041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Your WORDS can show Kindness! </a:t>
            </a:r>
            <a:endParaRPr sz="7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17" name="Google Shape;217;p29"/>
          <p:cNvSpPr txBox="1"/>
          <p:nvPr/>
        </p:nvSpPr>
        <p:spPr>
          <a:xfrm>
            <a:off x="3095377" y="1323475"/>
            <a:ext cx="198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Being Polite</a:t>
            </a:r>
            <a:endParaRPr b="1" sz="3000"/>
          </a:p>
        </p:txBody>
      </p:sp>
      <p:sp>
        <p:nvSpPr>
          <p:cNvPr id="218" name="Google Shape;218;p29"/>
          <p:cNvSpPr/>
          <p:nvPr/>
        </p:nvSpPr>
        <p:spPr>
          <a:xfrm rot="1075853">
            <a:off x="-223464" y="1457307"/>
            <a:ext cx="2521085" cy="2243765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/>
          <p:nvPr/>
        </p:nvSpPr>
        <p:spPr>
          <a:xfrm rot="-1060626">
            <a:off x="-6445" y="-434199"/>
            <a:ext cx="2521085" cy="2243765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2408349" y="112372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9"/>
          <p:cNvSpPr/>
          <p:nvPr/>
        </p:nvSpPr>
        <p:spPr>
          <a:xfrm>
            <a:off x="6025274" y="112372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9"/>
          <p:cNvSpPr/>
          <p:nvPr/>
        </p:nvSpPr>
        <p:spPr>
          <a:xfrm>
            <a:off x="2408349" y="3099400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9"/>
          <p:cNvSpPr/>
          <p:nvPr/>
        </p:nvSpPr>
        <p:spPr>
          <a:xfrm>
            <a:off x="6025274" y="3099400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6712302" y="1323475"/>
            <a:ext cx="198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Compliments</a:t>
            </a:r>
            <a:endParaRPr b="1" sz="3000"/>
          </a:p>
        </p:txBody>
      </p:sp>
      <p:sp>
        <p:nvSpPr>
          <p:cNvPr id="225" name="Google Shape;225;p29"/>
          <p:cNvSpPr txBox="1"/>
          <p:nvPr/>
        </p:nvSpPr>
        <p:spPr>
          <a:xfrm>
            <a:off x="3095377" y="3299150"/>
            <a:ext cx="198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Be Positive</a:t>
            </a:r>
            <a:endParaRPr b="1" sz="3000"/>
          </a:p>
        </p:txBody>
      </p:sp>
      <p:sp>
        <p:nvSpPr>
          <p:cNvPr id="226" name="Google Shape;226;p29"/>
          <p:cNvSpPr txBox="1"/>
          <p:nvPr/>
        </p:nvSpPr>
        <p:spPr>
          <a:xfrm>
            <a:off x="6712302" y="3299150"/>
            <a:ext cx="198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Say Hello</a:t>
            </a:r>
            <a:endParaRPr b="1" sz="3000"/>
          </a:p>
        </p:txBody>
      </p:sp>
      <p:sp>
        <p:nvSpPr>
          <p:cNvPr id="227" name="Google Shape;227;p29"/>
          <p:cNvSpPr txBox="1"/>
          <p:nvPr/>
        </p:nvSpPr>
        <p:spPr>
          <a:xfrm>
            <a:off x="3039250" y="1795075"/>
            <a:ext cx="23379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Dekko"/>
                <a:ea typeface="Dekko"/>
                <a:cs typeface="Dekko"/>
                <a:sym typeface="Dekko"/>
              </a:rPr>
              <a:t>Use words like “please”, “thank you”, ”excuse me” and “you’re welcome.”</a:t>
            </a:r>
            <a:endParaRPr sz="1600">
              <a:solidFill>
                <a:schemeClr val="dk1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6533500" y="1795075"/>
            <a:ext cx="23379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rPr>
              <a:t>Telling people good things about themselves makes them feel good.</a:t>
            </a:r>
            <a:endParaRPr sz="1500">
              <a:solidFill>
                <a:schemeClr val="dk1"/>
              </a:solidFill>
              <a:latin typeface="Delius Swash Caps"/>
              <a:ea typeface="Delius Swash Caps"/>
              <a:cs typeface="Delius Swash Caps"/>
              <a:sym typeface="Delius Swash Cap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2963050" y="3808200"/>
            <a:ext cx="23379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rPr>
              <a:t>Talk about the GOOD things that are happening.</a:t>
            </a:r>
            <a:endParaRPr sz="1500">
              <a:solidFill>
                <a:schemeClr val="dk1"/>
              </a:solidFill>
              <a:latin typeface="Delius Swash Caps"/>
              <a:ea typeface="Delius Swash Caps"/>
              <a:cs typeface="Delius Swash Caps"/>
              <a:sym typeface="Delius Swash Cap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30" name="Google Shape;230;p29"/>
          <p:cNvSpPr txBox="1"/>
          <p:nvPr/>
        </p:nvSpPr>
        <p:spPr>
          <a:xfrm>
            <a:off x="6533500" y="3808200"/>
            <a:ext cx="23379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rPr>
              <a:t>Saying “hello”, “good morning”, or just smiling at others shows kindness.</a:t>
            </a:r>
            <a:endParaRPr sz="1500">
              <a:solidFill>
                <a:schemeClr val="dk1"/>
              </a:solidFill>
              <a:latin typeface="Delius Swash Caps"/>
              <a:ea typeface="Delius Swash Caps"/>
              <a:cs typeface="Delius Swash Caps"/>
              <a:sym typeface="Delius Swash Cap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ekko"/>
              <a:ea typeface="Dekko"/>
              <a:cs typeface="Dekko"/>
              <a:sym typeface="Dekk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BDB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/>
          <p:nvPr/>
        </p:nvSpPr>
        <p:spPr>
          <a:xfrm rot="759153">
            <a:off x="6928370" y="3416833"/>
            <a:ext cx="2532153" cy="2253616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197825" y="292350"/>
            <a:ext cx="71655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Your ACTIONS can show Kindness! </a:t>
            </a:r>
            <a:endParaRPr sz="7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785500" y="1248425"/>
            <a:ext cx="2173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Hold the door Open for someone.</a:t>
            </a:r>
            <a:endParaRPr b="1" sz="2400"/>
          </a:p>
        </p:txBody>
      </p:sp>
      <p:sp>
        <p:nvSpPr>
          <p:cNvPr id="238" name="Google Shape;238;p30"/>
          <p:cNvSpPr/>
          <p:nvPr/>
        </p:nvSpPr>
        <p:spPr>
          <a:xfrm rot="-675222">
            <a:off x="6998405" y="1579207"/>
            <a:ext cx="2519098" cy="2241997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0"/>
          <p:cNvSpPr/>
          <p:nvPr/>
        </p:nvSpPr>
        <p:spPr>
          <a:xfrm rot="1079029">
            <a:off x="7084128" y="-350340"/>
            <a:ext cx="2531306" cy="2252862"/>
          </a:xfrm>
          <a:custGeom>
            <a:rect b="b" l="l" r="r" t="t"/>
            <a:pathLst>
              <a:path extrusionOk="0" h="4487530" w="5042169">
                <a:moveTo>
                  <a:pt x="0" y="0"/>
                </a:moveTo>
                <a:lnTo>
                  <a:pt x="5042168" y="0"/>
                </a:lnTo>
                <a:lnTo>
                  <a:pt x="5042168" y="4487530"/>
                </a:lnTo>
                <a:lnTo>
                  <a:pt x="0" y="448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0"/>
          <p:cNvSpPr/>
          <p:nvPr/>
        </p:nvSpPr>
        <p:spPr>
          <a:xfrm>
            <a:off x="98474" y="112372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0"/>
          <p:cNvSpPr/>
          <p:nvPr/>
        </p:nvSpPr>
        <p:spPr>
          <a:xfrm>
            <a:off x="3540824" y="112372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0"/>
          <p:cNvSpPr/>
          <p:nvPr/>
        </p:nvSpPr>
        <p:spPr>
          <a:xfrm>
            <a:off x="98474" y="2413600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3540824" y="2413600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4227850" y="1197175"/>
            <a:ext cx="2428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Donate food or clothing.</a:t>
            </a:r>
            <a:endParaRPr b="1" sz="2400"/>
          </a:p>
        </p:txBody>
      </p:sp>
      <p:sp>
        <p:nvSpPr>
          <p:cNvPr id="245" name="Google Shape;245;p30"/>
          <p:cNvSpPr txBox="1"/>
          <p:nvPr/>
        </p:nvSpPr>
        <p:spPr>
          <a:xfrm>
            <a:off x="785500" y="2613350"/>
            <a:ext cx="2428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Write or Draw a note for your teacher.</a:t>
            </a:r>
            <a:endParaRPr b="1" sz="2400"/>
          </a:p>
        </p:txBody>
      </p:sp>
      <p:sp>
        <p:nvSpPr>
          <p:cNvPr id="246" name="Google Shape;246;p30"/>
          <p:cNvSpPr txBox="1"/>
          <p:nvPr/>
        </p:nvSpPr>
        <p:spPr>
          <a:xfrm>
            <a:off x="4227850" y="2613350"/>
            <a:ext cx="24285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Tell someone you are thankful for them.</a:t>
            </a:r>
            <a:endParaRPr b="1" sz="2400"/>
          </a:p>
        </p:txBody>
      </p:sp>
      <p:sp>
        <p:nvSpPr>
          <p:cNvPr id="247" name="Google Shape;247;p30"/>
          <p:cNvSpPr/>
          <p:nvPr/>
        </p:nvSpPr>
        <p:spPr>
          <a:xfrm>
            <a:off x="98474" y="370347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0"/>
          <p:cNvSpPr/>
          <p:nvPr/>
        </p:nvSpPr>
        <p:spPr>
          <a:xfrm>
            <a:off x="3540824" y="3604725"/>
            <a:ext cx="687025" cy="861205"/>
          </a:xfrm>
          <a:custGeom>
            <a:rect b="b" l="l" r="r" t="t"/>
            <a:pathLst>
              <a:path extrusionOk="0" h="2733984" w="2694217">
                <a:moveTo>
                  <a:pt x="0" y="0"/>
                </a:moveTo>
                <a:lnTo>
                  <a:pt x="2694218" y="0"/>
                </a:lnTo>
                <a:lnTo>
                  <a:pt x="2694218" y="2733985"/>
                </a:lnTo>
                <a:lnTo>
                  <a:pt x="0" y="273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0"/>
          <p:cNvSpPr txBox="1"/>
          <p:nvPr/>
        </p:nvSpPr>
        <p:spPr>
          <a:xfrm>
            <a:off x="785502" y="3804475"/>
            <a:ext cx="19803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Clean up without being asked.</a:t>
            </a:r>
            <a:endParaRPr b="1" sz="2400"/>
          </a:p>
        </p:txBody>
      </p:sp>
      <p:sp>
        <p:nvSpPr>
          <p:cNvPr id="250" name="Google Shape;250;p30"/>
          <p:cNvSpPr txBox="1"/>
          <p:nvPr/>
        </p:nvSpPr>
        <p:spPr>
          <a:xfrm>
            <a:off x="4227850" y="3804475"/>
            <a:ext cx="24843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02E39"/>
                </a:solidFill>
                <a:latin typeface="Dekko"/>
                <a:ea typeface="Dekko"/>
                <a:cs typeface="Dekko"/>
                <a:sym typeface="Dekko"/>
              </a:rPr>
              <a:t>Pick up plates after dinner.</a:t>
            </a:r>
            <a:endParaRPr b="1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F5E69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/>
          <p:nvPr/>
        </p:nvSpPr>
        <p:spPr>
          <a:xfrm>
            <a:off x="1879433" y="3474742"/>
            <a:ext cx="1734803" cy="1652400"/>
          </a:xfrm>
          <a:custGeom>
            <a:rect b="b" l="l" r="r" t="t"/>
            <a:pathLst>
              <a:path extrusionOk="0" h="3304800" w="3469606">
                <a:moveTo>
                  <a:pt x="0" y="0"/>
                </a:moveTo>
                <a:lnTo>
                  <a:pt x="3469606" y="0"/>
                </a:lnTo>
                <a:lnTo>
                  <a:pt x="3469606" y="3304800"/>
                </a:lnTo>
                <a:lnTo>
                  <a:pt x="0" y="33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1"/>
          <p:cNvSpPr/>
          <p:nvPr/>
        </p:nvSpPr>
        <p:spPr>
          <a:xfrm flipH="1">
            <a:off x="61063" y="3474742"/>
            <a:ext cx="1818370" cy="1731997"/>
          </a:xfrm>
          <a:custGeom>
            <a:rect b="b" l="l" r="r" t="t"/>
            <a:pathLst>
              <a:path extrusionOk="0" h="3463994" w="3636739">
                <a:moveTo>
                  <a:pt x="3636739" y="0"/>
                </a:moveTo>
                <a:lnTo>
                  <a:pt x="0" y="0"/>
                </a:lnTo>
                <a:lnTo>
                  <a:pt x="0" y="3463994"/>
                </a:lnTo>
                <a:lnTo>
                  <a:pt x="3636739" y="3463994"/>
                </a:lnTo>
                <a:lnTo>
                  <a:pt x="363673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5511008" y="3474742"/>
            <a:ext cx="1734803" cy="1652400"/>
          </a:xfrm>
          <a:custGeom>
            <a:rect b="b" l="l" r="r" t="t"/>
            <a:pathLst>
              <a:path extrusionOk="0" h="3304800" w="3469606">
                <a:moveTo>
                  <a:pt x="0" y="0"/>
                </a:moveTo>
                <a:lnTo>
                  <a:pt x="3469606" y="0"/>
                </a:lnTo>
                <a:lnTo>
                  <a:pt x="3469606" y="3304800"/>
                </a:lnTo>
                <a:lnTo>
                  <a:pt x="0" y="33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31"/>
          <p:cNvSpPr/>
          <p:nvPr/>
        </p:nvSpPr>
        <p:spPr>
          <a:xfrm flipH="1">
            <a:off x="3692639" y="3474742"/>
            <a:ext cx="1818370" cy="1731997"/>
          </a:xfrm>
          <a:custGeom>
            <a:rect b="b" l="l" r="r" t="t"/>
            <a:pathLst>
              <a:path extrusionOk="0" h="3463994" w="3636739">
                <a:moveTo>
                  <a:pt x="3636738" y="0"/>
                </a:moveTo>
                <a:lnTo>
                  <a:pt x="0" y="0"/>
                </a:lnTo>
                <a:lnTo>
                  <a:pt x="0" y="3463994"/>
                </a:lnTo>
                <a:lnTo>
                  <a:pt x="3636738" y="3463994"/>
                </a:lnTo>
                <a:lnTo>
                  <a:pt x="3636738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1"/>
          <p:cNvSpPr/>
          <p:nvPr/>
        </p:nvSpPr>
        <p:spPr>
          <a:xfrm flipH="1">
            <a:off x="7325630" y="3474742"/>
            <a:ext cx="1818370" cy="1731997"/>
          </a:xfrm>
          <a:custGeom>
            <a:rect b="b" l="l" r="r" t="t"/>
            <a:pathLst>
              <a:path extrusionOk="0" h="3463994" w="3636739">
                <a:moveTo>
                  <a:pt x="3636739" y="0"/>
                </a:moveTo>
                <a:lnTo>
                  <a:pt x="0" y="0"/>
                </a:lnTo>
                <a:lnTo>
                  <a:pt x="0" y="3463994"/>
                </a:lnTo>
                <a:lnTo>
                  <a:pt x="3636739" y="3463994"/>
                </a:lnTo>
                <a:lnTo>
                  <a:pt x="363673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1"/>
          <p:cNvSpPr txBox="1"/>
          <p:nvPr/>
        </p:nvSpPr>
        <p:spPr>
          <a:xfrm>
            <a:off x="0" y="-120100"/>
            <a:ext cx="9144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Kindness Catch and Share</a:t>
            </a:r>
            <a:endParaRPr sz="7200"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261" name="Google Shape;261;p31"/>
          <p:cNvSpPr txBox="1"/>
          <p:nvPr/>
        </p:nvSpPr>
        <p:spPr>
          <a:xfrm>
            <a:off x="868656" y="1171574"/>
            <a:ext cx="7406700" cy="20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Dekko"/>
                <a:ea typeface="Dekko"/>
                <a:cs typeface="Dekko"/>
                <a:sym typeface="Dekko"/>
              </a:rPr>
              <a:t>Sit in a community circle or small group and share ideas of how you can be kind when you pass a ball around the circle!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BDB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32"/>
          <p:cNvGrpSpPr/>
          <p:nvPr/>
        </p:nvGrpSpPr>
        <p:grpSpPr>
          <a:xfrm>
            <a:off x="-1249648" y="1236976"/>
            <a:ext cx="2499298" cy="2499298"/>
            <a:chOff x="0" y="0"/>
            <a:chExt cx="812800" cy="812800"/>
          </a:xfrm>
        </p:grpSpPr>
        <p:sp>
          <p:nvSpPr>
            <p:cNvPr id="267" name="Google Shape;267;p3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B057"/>
            </a:solidFill>
            <a:ln>
              <a:noFill/>
            </a:ln>
          </p:spPr>
          <p:txBody>
            <a:bodyPr anchorCtr="0" anchor="t" bIns="22850" lIns="45725" spcFirstLastPara="1" rIns="45725" wrap="square" tIns="22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925" lIns="21925" spcFirstLastPara="1" rIns="21925" wrap="square" tIns="21925">
              <a:noAutofit/>
            </a:bodyPr>
            <a:lstStyle/>
            <a:p>
              <a:pPr indent="0" lvl="0" marL="0" marR="0" rtl="0" algn="ctr">
                <a:lnSpc>
                  <a:spcPct val="127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2"/>
          <p:cNvSpPr/>
          <p:nvPr/>
        </p:nvSpPr>
        <p:spPr>
          <a:xfrm rot="-46456">
            <a:off x="-434812" y="2069279"/>
            <a:ext cx="1098279" cy="834692"/>
          </a:xfrm>
          <a:custGeom>
            <a:rect b="b" l="l" r="r" t="t"/>
            <a:pathLst>
              <a:path extrusionOk="0" h="1669384" w="2196558">
                <a:moveTo>
                  <a:pt x="0" y="0"/>
                </a:moveTo>
                <a:lnTo>
                  <a:pt x="2196558" y="0"/>
                </a:lnTo>
                <a:lnTo>
                  <a:pt x="2196558" y="1669385"/>
                </a:lnTo>
                <a:lnTo>
                  <a:pt x="0" y="1669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32"/>
          <p:cNvGrpSpPr/>
          <p:nvPr/>
        </p:nvGrpSpPr>
        <p:grpSpPr>
          <a:xfrm rot="5400000">
            <a:off x="-1267555" y="1296526"/>
            <a:ext cx="5084072" cy="2548961"/>
            <a:chOff x="-3962" y="-7226"/>
            <a:chExt cx="13557527" cy="6797230"/>
          </a:xfrm>
        </p:grpSpPr>
        <p:grpSp>
          <p:nvGrpSpPr>
            <p:cNvPr id="271" name="Google Shape;271;p32"/>
            <p:cNvGrpSpPr/>
            <p:nvPr/>
          </p:nvGrpSpPr>
          <p:grpSpPr>
            <a:xfrm rot="-46456">
              <a:off x="10943855" y="5980413"/>
              <a:ext cx="2604477" cy="792030"/>
              <a:chOff x="0" y="-28575"/>
              <a:chExt cx="253844" cy="77195"/>
            </a:xfrm>
          </p:grpSpPr>
          <p:sp>
            <p:nvSpPr>
              <p:cNvPr id="272" name="Google Shape;272;p32"/>
              <p:cNvSpPr/>
              <p:nvPr/>
            </p:nvSpPr>
            <p:spPr>
              <a:xfrm>
                <a:off x="0" y="0"/>
                <a:ext cx="253844" cy="48620"/>
              </a:xfrm>
              <a:custGeom>
                <a:rect b="b" l="l" r="r" t="t"/>
                <a:pathLst>
                  <a:path extrusionOk="0" h="48620" w="253844">
                    <a:moveTo>
                      <a:pt x="24310" y="0"/>
                    </a:moveTo>
                    <a:lnTo>
                      <a:pt x="229534" y="0"/>
                    </a:lnTo>
                    <a:cubicBezTo>
                      <a:pt x="235981" y="0"/>
                      <a:pt x="242165" y="2561"/>
                      <a:pt x="246724" y="7120"/>
                    </a:cubicBezTo>
                    <a:cubicBezTo>
                      <a:pt x="251283" y="11679"/>
                      <a:pt x="253844" y="17863"/>
                      <a:pt x="253844" y="24310"/>
                    </a:cubicBezTo>
                    <a:lnTo>
                      <a:pt x="253844" y="24310"/>
                    </a:lnTo>
                    <a:cubicBezTo>
                      <a:pt x="253844" y="30757"/>
                      <a:pt x="251283" y="36941"/>
                      <a:pt x="246724" y="41500"/>
                    </a:cubicBezTo>
                    <a:cubicBezTo>
                      <a:pt x="242165" y="46059"/>
                      <a:pt x="235981" y="48620"/>
                      <a:pt x="229534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32"/>
              <p:cNvSpPr txBox="1"/>
              <p:nvPr/>
            </p:nvSpPr>
            <p:spPr>
              <a:xfrm>
                <a:off x="0" y="-28575"/>
                <a:ext cx="253844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4" name="Google Shape;274;p32"/>
            <p:cNvGrpSpPr/>
            <p:nvPr/>
          </p:nvGrpSpPr>
          <p:grpSpPr>
            <a:xfrm rot="2011894">
              <a:off x="857742" y="2994001"/>
              <a:ext cx="2795189" cy="792030"/>
              <a:chOff x="0" y="-28575"/>
              <a:chExt cx="272432" cy="77195"/>
            </a:xfrm>
          </p:grpSpPr>
          <p:sp>
            <p:nvSpPr>
              <p:cNvPr id="275" name="Google Shape;275;p32"/>
              <p:cNvSpPr/>
              <p:nvPr/>
            </p:nvSpPr>
            <p:spPr>
              <a:xfrm>
                <a:off x="0" y="0"/>
                <a:ext cx="272432" cy="48620"/>
              </a:xfrm>
              <a:custGeom>
                <a:rect b="b" l="l" r="r" t="t"/>
                <a:pathLst>
                  <a:path extrusionOk="0" h="48620" w="272432">
                    <a:moveTo>
                      <a:pt x="24310" y="0"/>
                    </a:moveTo>
                    <a:lnTo>
                      <a:pt x="248122" y="0"/>
                    </a:lnTo>
                    <a:cubicBezTo>
                      <a:pt x="254569" y="0"/>
                      <a:pt x="260752" y="2561"/>
                      <a:pt x="265311" y="7120"/>
                    </a:cubicBezTo>
                    <a:cubicBezTo>
                      <a:pt x="269870" y="11679"/>
                      <a:pt x="272432" y="17863"/>
                      <a:pt x="272432" y="24310"/>
                    </a:cubicBezTo>
                    <a:lnTo>
                      <a:pt x="272432" y="24310"/>
                    </a:lnTo>
                    <a:cubicBezTo>
                      <a:pt x="272432" y="30757"/>
                      <a:pt x="269870" y="36941"/>
                      <a:pt x="265311" y="41500"/>
                    </a:cubicBezTo>
                    <a:cubicBezTo>
                      <a:pt x="260752" y="46059"/>
                      <a:pt x="254569" y="48620"/>
                      <a:pt x="248122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ED8B2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32"/>
              <p:cNvSpPr txBox="1"/>
              <p:nvPr/>
            </p:nvSpPr>
            <p:spPr>
              <a:xfrm>
                <a:off x="0" y="-28575"/>
                <a:ext cx="272432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7" name="Google Shape;277;p32"/>
            <p:cNvGrpSpPr/>
            <p:nvPr/>
          </p:nvGrpSpPr>
          <p:grpSpPr>
            <a:xfrm rot="3174947">
              <a:off x="1883572" y="1789496"/>
              <a:ext cx="3047149" cy="847107"/>
              <a:chOff x="0" y="-28575"/>
              <a:chExt cx="296989" cy="82563"/>
            </a:xfrm>
          </p:grpSpPr>
          <p:sp>
            <p:nvSpPr>
              <p:cNvPr id="278" name="Google Shape;278;p32"/>
              <p:cNvSpPr/>
              <p:nvPr/>
            </p:nvSpPr>
            <p:spPr>
              <a:xfrm>
                <a:off x="0" y="0"/>
                <a:ext cx="296989" cy="53988"/>
              </a:xfrm>
              <a:custGeom>
                <a:rect b="b" l="l" r="r" t="t"/>
                <a:pathLst>
                  <a:path extrusionOk="0" h="53988" w="296989">
                    <a:moveTo>
                      <a:pt x="26994" y="0"/>
                    </a:moveTo>
                    <a:lnTo>
                      <a:pt x="269995" y="0"/>
                    </a:lnTo>
                    <a:cubicBezTo>
                      <a:pt x="277154" y="0"/>
                      <a:pt x="284020" y="2844"/>
                      <a:pt x="289082" y="7906"/>
                    </a:cubicBezTo>
                    <a:cubicBezTo>
                      <a:pt x="294145" y="12969"/>
                      <a:pt x="296989" y="19835"/>
                      <a:pt x="296989" y="26994"/>
                    </a:cubicBezTo>
                    <a:lnTo>
                      <a:pt x="296989" y="26994"/>
                    </a:lnTo>
                    <a:cubicBezTo>
                      <a:pt x="296989" y="34153"/>
                      <a:pt x="294145" y="41019"/>
                      <a:pt x="289082" y="46082"/>
                    </a:cubicBezTo>
                    <a:cubicBezTo>
                      <a:pt x="284020" y="51144"/>
                      <a:pt x="277154" y="53988"/>
                      <a:pt x="269995" y="53988"/>
                    </a:cubicBezTo>
                    <a:lnTo>
                      <a:pt x="26994" y="53988"/>
                    </a:lnTo>
                    <a:cubicBezTo>
                      <a:pt x="19835" y="53988"/>
                      <a:pt x="12969" y="51144"/>
                      <a:pt x="7906" y="46082"/>
                    </a:cubicBezTo>
                    <a:cubicBezTo>
                      <a:pt x="2844" y="41019"/>
                      <a:pt x="0" y="34153"/>
                      <a:pt x="0" y="26994"/>
                    </a:cubicBezTo>
                    <a:lnTo>
                      <a:pt x="0" y="26994"/>
                    </a:lnTo>
                    <a:cubicBezTo>
                      <a:pt x="0" y="19835"/>
                      <a:pt x="2844" y="12969"/>
                      <a:pt x="7906" y="7906"/>
                    </a:cubicBezTo>
                    <a:cubicBezTo>
                      <a:pt x="12969" y="2844"/>
                      <a:pt x="19835" y="0"/>
                      <a:pt x="26994" y="0"/>
                    </a:cubicBezTo>
                    <a:close/>
                  </a:path>
                </a:pathLst>
              </a:custGeom>
              <a:solidFill>
                <a:srgbClr val="7BADB2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32"/>
              <p:cNvSpPr txBox="1"/>
              <p:nvPr/>
            </p:nvSpPr>
            <p:spPr>
              <a:xfrm>
                <a:off x="0" y="-28575"/>
                <a:ext cx="296989" cy="82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" name="Google Shape;280;p32"/>
            <p:cNvGrpSpPr/>
            <p:nvPr/>
          </p:nvGrpSpPr>
          <p:grpSpPr>
            <a:xfrm rot="-46456">
              <a:off x="1277" y="5887493"/>
              <a:ext cx="2455529" cy="792030"/>
              <a:chOff x="0" y="-28575"/>
              <a:chExt cx="239327" cy="77195"/>
            </a:xfrm>
          </p:grpSpPr>
          <p:sp>
            <p:nvSpPr>
              <p:cNvPr id="281" name="Google Shape;281;p32"/>
              <p:cNvSpPr/>
              <p:nvPr/>
            </p:nvSpPr>
            <p:spPr>
              <a:xfrm>
                <a:off x="0" y="0"/>
                <a:ext cx="239327" cy="48620"/>
              </a:xfrm>
              <a:custGeom>
                <a:rect b="b" l="l" r="r" t="t"/>
                <a:pathLst>
                  <a:path extrusionOk="0" h="48620" w="239327">
                    <a:moveTo>
                      <a:pt x="24310" y="0"/>
                    </a:moveTo>
                    <a:lnTo>
                      <a:pt x="215017" y="0"/>
                    </a:lnTo>
                    <a:cubicBezTo>
                      <a:pt x="221464" y="0"/>
                      <a:pt x="227647" y="2561"/>
                      <a:pt x="232206" y="7120"/>
                    </a:cubicBezTo>
                    <a:cubicBezTo>
                      <a:pt x="236765" y="11679"/>
                      <a:pt x="239327" y="17863"/>
                      <a:pt x="239327" y="24310"/>
                    </a:cubicBezTo>
                    <a:lnTo>
                      <a:pt x="239327" y="24310"/>
                    </a:lnTo>
                    <a:cubicBezTo>
                      <a:pt x="239327" y="30757"/>
                      <a:pt x="236765" y="36941"/>
                      <a:pt x="232206" y="41500"/>
                    </a:cubicBezTo>
                    <a:cubicBezTo>
                      <a:pt x="227647" y="46059"/>
                      <a:pt x="221464" y="48620"/>
                      <a:pt x="21501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32"/>
              <p:cNvSpPr txBox="1"/>
              <p:nvPr/>
            </p:nvSpPr>
            <p:spPr>
              <a:xfrm>
                <a:off x="0" y="-28575"/>
                <a:ext cx="239327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" name="Google Shape;283;p32"/>
            <p:cNvGrpSpPr/>
            <p:nvPr/>
          </p:nvGrpSpPr>
          <p:grpSpPr>
            <a:xfrm rot="4289385">
              <a:off x="3521076" y="1126210"/>
              <a:ext cx="2960613" cy="792030"/>
              <a:chOff x="0" y="-28575"/>
              <a:chExt cx="288554" cy="77195"/>
            </a:xfrm>
          </p:grpSpPr>
          <p:sp>
            <p:nvSpPr>
              <p:cNvPr id="284" name="Google Shape;284;p32"/>
              <p:cNvSpPr/>
              <p:nvPr/>
            </p:nvSpPr>
            <p:spPr>
              <a:xfrm>
                <a:off x="0" y="0"/>
                <a:ext cx="288554" cy="48620"/>
              </a:xfrm>
              <a:custGeom>
                <a:rect b="b" l="l" r="r" t="t"/>
                <a:pathLst>
                  <a:path extrusionOk="0" h="48620" w="288554">
                    <a:moveTo>
                      <a:pt x="24310" y="0"/>
                    </a:moveTo>
                    <a:lnTo>
                      <a:pt x="264245" y="0"/>
                    </a:lnTo>
                    <a:cubicBezTo>
                      <a:pt x="270692" y="0"/>
                      <a:pt x="276875" y="2561"/>
                      <a:pt x="281434" y="7120"/>
                    </a:cubicBezTo>
                    <a:cubicBezTo>
                      <a:pt x="285993" y="11679"/>
                      <a:pt x="288554" y="17863"/>
                      <a:pt x="288554" y="24310"/>
                    </a:cubicBezTo>
                    <a:lnTo>
                      <a:pt x="288554" y="24310"/>
                    </a:lnTo>
                    <a:cubicBezTo>
                      <a:pt x="288554" y="30757"/>
                      <a:pt x="285993" y="36941"/>
                      <a:pt x="281434" y="41500"/>
                    </a:cubicBezTo>
                    <a:cubicBezTo>
                      <a:pt x="276875" y="46059"/>
                      <a:pt x="270692" y="48620"/>
                      <a:pt x="264245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8C578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32"/>
              <p:cNvSpPr txBox="1"/>
              <p:nvPr/>
            </p:nvSpPr>
            <p:spPr>
              <a:xfrm>
                <a:off x="0" y="-28575"/>
                <a:ext cx="288554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" name="Google Shape;286;p32"/>
            <p:cNvGrpSpPr/>
            <p:nvPr/>
          </p:nvGrpSpPr>
          <p:grpSpPr>
            <a:xfrm rot="5353543">
              <a:off x="5314255" y="971699"/>
              <a:ext cx="2732898" cy="792030"/>
              <a:chOff x="0" y="-28575"/>
              <a:chExt cx="266360" cy="77195"/>
            </a:xfrm>
          </p:grpSpPr>
          <p:sp>
            <p:nvSpPr>
              <p:cNvPr id="287" name="Google Shape;287;p32"/>
              <p:cNvSpPr/>
              <p:nvPr/>
            </p:nvSpPr>
            <p:spPr>
              <a:xfrm>
                <a:off x="0" y="0"/>
                <a:ext cx="266360" cy="48620"/>
              </a:xfrm>
              <a:custGeom>
                <a:rect b="b" l="l" r="r" t="t"/>
                <a:pathLst>
                  <a:path extrusionOk="0" h="48620" w="266360">
                    <a:moveTo>
                      <a:pt x="24310" y="0"/>
                    </a:moveTo>
                    <a:lnTo>
                      <a:pt x="242050" y="0"/>
                    </a:lnTo>
                    <a:cubicBezTo>
                      <a:pt x="248498" y="0"/>
                      <a:pt x="254681" y="2561"/>
                      <a:pt x="259240" y="7120"/>
                    </a:cubicBezTo>
                    <a:cubicBezTo>
                      <a:pt x="263799" y="11679"/>
                      <a:pt x="266360" y="17863"/>
                      <a:pt x="266360" y="24310"/>
                    </a:cubicBezTo>
                    <a:lnTo>
                      <a:pt x="266360" y="24310"/>
                    </a:lnTo>
                    <a:cubicBezTo>
                      <a:pt x="266360" y="30757"/>
                      <a:pt x="263799" y="36941"/>
                      <a:pt x="259240" y="41500"/>
                    </a:cubicBezTo>
                    <a:cubicBezTo>
                      <a:pt x="254681" y="46059"/>
                      <a:pt x="248498" y="48620"/>
                      <a:pt x="242050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C4660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32"/>
              <p:cNvSpPr txBox="1"/>
              <p:nvPr/>
            </p:nvSpPr>
            <p:spPr>
              <a:xfrm>
                <a:off x="0" y="-28575"/>
                <a:ext cx="266360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9" name="Google Shape;289;p32"/>
            <p:cNvGrpSpPr/>
            <p:nvPr/>
          </p:nvGrpSpPr>
          <p:grpSpPr>
            <a:xfrm rot="-2422849">
              <a:off x="9703680" y="2917164"/>
              <a:ext cx="2830433" cy="792030"/>
              <a:chOff x="0" y="-28575"/>
              <a:chExt cx="275866" cy="77195"/>
            </a:xfrm>
          </p:grpSpPr>
          <p:sp>
            <p:nvSpPr>
              <p:cNvPr id="290" name="Google Shape;290;p32"/>
              <p:cNvSpPr/>
              <p:nvPr/>
            </p:nvSpPr>
            <p:spPr>
              <a:xfrm>
                <a:off x="0" y="0"/>
                <a:ext cx="275866" cy="48620"/>
              </a:xfrm>
              <a:custGeom>
                <a:rect b="b" l="l" r="r" t="t"/>
                <a:pathLst>
                  <a:path extrusionOk="0" h="48620" w="275866">
                    <a:moveTo>
                      <a:pt x="24310" y="0"/>
                    </a:moveTo>
                    <a:lnTo>
                      <a:pt x="251557" y="0"/>
                    </a:lnTo>
                    <a:cubicBezTo>
                      <a:pt x="258004" y="0"/>
                      <a:pt x="264187" y="2561"/>
                      <a:pt x="268746" y="7120"/>
                    </a:cubicBezTo>
                    <a:cubicBezTo>
                      <a:pt x="273305" y="11679"/>
                      <a:pt x="275866" y="17863"/>
                      <a:pt x="275866" y="24310"/>
                    </a:cubicBezTo>
                    <a:lnTo>
                      <a:pt x="275866" y="24310"/>
                    </a:lnTo>
                    <a:cubicBezTo>
                      <a:pt x="275866" y="30757"/>
                      <a:pt x="273305" y="36941"/>
                      <a:pt x="268746" y="41500"/>
                    </a:cubicBezTo>
                    <a:cubicBezTo>
                      <a:pt x="264187" y="46059"/>
                      <a:pt x="258004" y="48620"/>
                      <a:pt x="25155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ED8B2B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32"/>
              <p:cNvSpPr txBox="1"/>
              <p:nvPr/>
            </p:nvSpPr>
            <p:spPr>
              <a:xfrm>
                <a:off x="0" y="-28575"/>
                <a:ext cx="275866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" name="Google Shape;292;p32"/>
            <p:cNvGrpSpPr/>
            <p:nvPr/>
          </p:nvGrpSpPr>
          <p:grpSpPr>
            <a:xfrm rot="-3492020">
              <a:off x="8320423" y="1795260"/>
              <a:ext cx="2853343" cy="792030"/>
              <a:chOff x="0" y="-28575"/>
              <a:chExt cx="278099" cy="77195"/>
            </a:xfrm>
          </p:grpSpPr>
          <p:sp>
            <p:nvSpPr>
              <p:cNvPr id="293" name="Google Shape;293;p32"/>
              <p:cNvSpPr/>
              <p:nvPr/>
            </p:nvSpPr>
            <p:spPr>
              <a:xfrm>
                <a:off x="0" y="0"/>
                <a:ext cx="278099" cy="48620"/>
              </a:xfrm>
              <a:custGeom>
                <a:rect b="b" l="l" r="r" t="t"/>
                <a:pathLst>
                  <a:path extrusionOk="0" h="48620" w="278099">
                    <a:moveTo>
                      <a:pt x="24310" y="0"/>
                    </a:moveTo>
                    <a:lnTo>
                      <a:pt x="253789" y="0"/>
                    </a:lnTo>
                    <a:cubicBezTo>
                      <a:pt x="260237" y="0"/>
                      <a:pt x="266420" y="2561"/>
                      <a:pt x="270979" y="7120"/>
                    </a:cubicBezTo>
                    <a:cubicBezTo>
                      <a:pt x="275538" y="11679"/>
                      <a:pt x="278099" y="17863"/>
                      <a:pt x="278099" y="24310"/>
                    </a:cubicBezTo>
                    <a:lnTo>
                      <a:pt x="278099" y="24310"/>
                    </a:lnTo>
                    <a:cubicBezTo>
                      <a:pt x="278099" y="30757"/>
                      <a:pt x="275538" y="36941"/>
                      <a:pt x="270979" y="41500"/>
                    </a:cubicBezTo>
                    <a:cubicBezTo>
                      <a:pt x="266420" y="46059"/>
                      <a:pt x="260237" y="48620"/>
                      <a:pt x="253789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7BADB2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32"/>
              <p:cNvSpPr txBox="1"/>
              <p:nvPr/>
            </p:nvSpPr>
            <p:spPr>
              <a:xfrm>
                <a:off x="0" y="-28575"/>
                <a:ext cx="278099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5" name="Google Shape;295;p32"/>
            <p:cNvGrpSpPr/>
            <p:nvPr/>
          </p:nvGrpSpPr>
          <p:grpSpPr>
            <a:xfrm rot="-4364332">
              <a:off x="6637315" y="1114004"/>
              <a:ext cx="2918761" cy="792030"/>
              <a:chOff x="0" y="-28575"/>
              <a:chExt cx="284475" cy="77195"/>
            </a:xfrm>
          </p:grpSpPr>
          <p:sp>
            <p:nvSpPr>
              <p:cNvPr id="296" name="Google Shape;296;p32"/>
              <p:cNvSpPr/>
              <p:nvPr/>
            </p:nvSpPr>
            <p:spPr>
              <a:xfrm>
                <a:off x="0" y="0"/>
                <a:ext cx="284475" cy="48620"/>
              </a:xfrm>
              <a:custGeom>
                <a:rect b="b" l="l" r="r" t="t"/>
                <a:pathLst>
                  <a:path extrusionOk="0" h="48620" w="284475">
                    <a:moveTo>
                      <a:pt x="24310" y="0"/>
                    </a:moveTo>
                    <a:lnTo>
                      <a:pt x="260165" y="0"/>
                    </a:lnTo>
                    <a:cubicBezTo>
                      <a:pt x="266613" y="0"/>
                      <a:pt x="272796" y="2561"/>
                      <a:pt x="277355" y="7120"/>
                    </a:cubicBezTo>
                    <a:cubicBezTo>
                      <a:pt x="281914" y="11679"/>
                      <a:pt x="284475" y="17863"/>
                      <a:pt x="284475" y="24310"/>
                    </a:cubicBezTo>
                    <a:lnTo>
                      <a:pt x="284475" y="24310"/>
                    </a:lnTo>
                    <a:cubicBezTo>
                      <a:pt x="284475" y="30757"/>
                      <a:pt x="281914" y="36941"/>
                      <a:pt x="277355" y="41500"/>
                    </a:cubicBezTo>
                    <a:cubicBezTo>
                      <a:pt x="272796" y="46059"/>
                      <a:pt x="266613" y="48620"/>
                      <a:pt x="260165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8C578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32"/>
              <p:cNvSpPr txBox="1"/>
              <p:nvPr/>
            </p:nvSpPr>
            <p:spPr>
              <a:xfrm>
                <a:off x="0" y="-28575"/>
                <a:ext cx="284475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" name="Google Shape;298;p32"/>
            <p:cNvGrpSpPr/>
            <p:nvPr/>
          </p:nvGrpSpPr>
          <p:grpSpPr>
            <a:xfrm rot="1281784">
              <a:off x="240137" y="4286240"/>
              <a:ext cx="2512360" cy="792030"/>
              <a:chOff x="0" y="-28575"/>
              <a:chExt cx="244866" cy="77195"/>
            </a:xfrm>
          </p:grpSpPr>
          <p:sp>
            <p:nvSpPr>
              <p:cNvPr id="299" name="Google Shape;299;p32"/>
              <p:cNvSpPr/>
              <p:nvPr/>
            </p:nvSpPr>
            <p:spPr>
              <a:xfrm>
                <a:off x="0" y="0"/>
                <a:ext cx="244866" cy="48620"/>
              </a:xfrm>
              <a:custGeom>
                <a:rect b="b" l="l" r="r" t="t"/>
                <a:pathLst>
                  <a:path extrusionOk="0" h="48620" w="244866">
                    <a:moveTo>
                      <a:pt x="24310" y="0"/>
                    </a:moveTo>
                    <a:lnTo>
                      <a:pt x="220556" y="0"/>
                    </a:lnTo>
                    <a:cubicBezTo>
                      <a:pt x="227003" y="0"/>
                      <a:pt x="233186" y="2561"/>
                      <a:pt x="237745" y="7120"/>
                    </a:cubicBezTo>
                    <a:cubicBezTo>
                      <a:pt x="242304" y="11679"/>
                      <a:pt x="244866" y="17863"/>
                      <a:pt x="244866" y="24310"/>
                    </a:cubicBezTo>
                    <a:lnTo>
                      <a:pt x="244866" y="24310"/>
                    </a:lnTo>
                    <a:cubicBezTo>
                      <a:pt x="244866" y="30757"/>
                      <a:pt x="242304" y="36941"/>
                      <a:pt x="237745" y="41500"/>
                    </a:cubicBezTo>
                    <a:cubicBezTo>
                      <a:pt x="233186" y="46059"/>
                      <a:pt x="227003" y="48620"/>
                      <a:pt x="220556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FA087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32"/>
              <p:cNvSpPr txBox="1"/>
              <p:nvPr/>
            </p:nvSpPr>
            <p:spPr>
              <a:xfrm>
                <a:off x="0" y="-28575"/>
                <a:ext cx="244866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1" name="Google Shape;301;p32"/>
            <p:cNvGrpSpPr/>
            <p:nvPr/>
          </p:nvGrpSpPr>
          <p:grpSpPr>
            <a:xfrm rot="-1359837">
              <a:off x="10560330" y="4276162"/>
              <a:ext cx="2796988" cy="792030"/>
              <a:chOff x="0" y="-28575"/>
              <a:chExt cx="272607" cy="77195"/>
            </a:xfrm>
          </p:grpSpPr>
          <p:sp>
            <p:nvSpPr>
              <p:cNvPr id="302" name="Google Shape;302;p32"/>
              <p:cNvSpPr/>
              <p:nvPr/>
            </p:nvSpPr>
            <p:spPr>
              <a:xfrm>
                <a:off x="0" y="0"/>
                <a:ext cx="272607" cy="48620"/>
              </a:xfrm>
              <a:custGeom>
                <a:rect b="b" l="l" r="r" t="t"/>
                <a:pathLst>
                  <a:path extrusionOk="0" h="48620" w="272607">
                    <a:moveTo>
                      <a:pt x="24310" y="0"/>
                    </a:moveTo>
                    <a:lnTo>
                      <a:pt x="248297" y="0"/>
                    </a:lnTo>
                    <a:cubicBezTo>
                      <a:pt x="254744" y="0"/>
                      <a:pt x="260928" y="2561"/>
                      <a:pt x="265487" y="7120"/>
                    </a:cubicBezTo>
                    <a:cubicBezTo>
                      <a:pt x="270046" y="11679"/>
                      <a:pt x="272607" y="17863"/>
                      <a:pt x="272607" y="24310"/>
                    </a:cubicBezTo>
                    <a:lnTo>
                      <a:pt x="272607" y="24310"/>
                    </a:lnTo>
                    <a:cubicBezTo>
                      <a:pt x="272607" y="30757"/>
                      <a:pt x="270046" y="36941"/>
                      <a:pt x="265487" y="41500"/>
                    </a:cubicBezTo>
                    <a:cubicBezTo>
                      <a:pt x="260928" y="46059"/>
                      <a:pt x="254744" y="48620"/>
                      <a:pt x="248297" y="48620"/>
                    </a:cubicBezTo>
                    <a:lnTo>
                      <a:pt x="24310" y="48620"/>
                    </a:lnTo>
                    <a:cubicBezTo>
                      <a:pt x="17863" y="48620"/>
                      <a:pt x="11679" y="46059"/>
                      <a:pt x="7120" y="41500"/>
                    </a:cubicBezTo>
                    <a:cubicBezTo>
                      <a:pt x="2561" y="36941"/>
                      <a:pt x="0" y="30757"/>
                      <a:pt x="0" y="24310"/>
                    </a:cubicBezTo>
                    <a:lnTo>
                      <a:pt x="0" y="24310"/>
                    </a:lnTo>
                    <a:cubicBezTo>
                      <a:pt x="0" y="17863"/>
                      <a:pt x="2561" y="11679"/>
                      <a:pt x="7120" y="7120"/>
                    </a:cubicBezTo>
                    <a:cubicBezTo>
                      <a:pt x="11679" y="2561"/>
                      <a:pt x="17863" y="0"/>
                      <a:pt x="24310" y="0"/>
                    </a:cubicBezTo>
                    <a:close/>
                  </a:path>
                </a:pathLst>
              </a:custGeom>
              <a:solidFill>
                <a:srgbClr val="FFA087"/>
              </a:solidFill>
              <a:ln>
                <a:noFill/>
              </a:ln>
            </p:spPr>
            <p:txBody>
              <a:bodyPr anchorCtr="0" anchor="t" bIns="22850" lIns="45725" spcFirstLastPara="1" rIns="45725" wrap="square" tIns="228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32"/>
              <p:cNvSpPr txBox="1"/>
              <p:nvPr/>
            </p:nvSpPr>
            <p:spPr>
              <a:xfrm>
                <a:off x="0" y="-28575"/>
                <a:ext cx="272607" cy="771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7500" lIns="27500" spcFirstLastPara="1" rIns="27500" wrap="square" tIns="27500">
                <a:noAutofit/>
              </a:bodyPr>
              <a:lstStyle/>
              <a:p>
                <a:pPr indent="0" lvl="0" marL="0" marR="0" rtl="0" algn="ctr">
                  <a:lnSpc>
                    <a:spcPct val="11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4" name="Google Shape;304;p32"/>
          <p:cNvSpPr txBox="1"/>
          <p:nvPr/>
        </p:nvSpPr>
        <p:spPr>
          <a:xfrm>
            <a:off x="2548950" y="699163"/>
            <a:ext cx="6379200" cy="37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rgbClr val="DF5E69"/>
                </a:solidFill>
                <a:latin typeface="Dekko"/>
                <a:ea typeface="Dekko"/>
                <a:cs typeface="Dekko"/>
                <a:sym typeface="Dekko"/>
              </a:rPr>
              <a:t>How can we show kindness this month?</a:t>
            </a:r>
            <a:endParaRPr sz="700">
              <a:latin typeface="Dekko"/>
              <a:ea typeface="Dekko"/>
              <a:cs typeface="Dekko"/>
              <a:sym typeface="Dekk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