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1" r:id="rId1"/>
    <p:sldMasterId id="2147483702" r:id="rId2"/>
  </p:sldMasterIdLst>
  <p:notesMasterIdLst>
    <p:notesMasterId r:id="rId3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embeddedFontLst>
    <p:embeddedFont>
      <p:font typeface="Fjalla One" panose="02000506040000020004" pitchFamily="2" charset="0"/>
      <p:regular r:id="rId36"/>
    </p:embeddedFont>
    <p:embeddedFont>
      <p:font typeface="Open Sans Light" panose="020B0306030504020204" pitchFamily="34" charset="0"/>
      <p:regular r:id="rId37"/>
      <p:bold r:id="rId38"/>
      <p:italic r:id="rId39"/>
      <p:boldItalic r:id="rId40"/>
    </p:embeddedFont>
    <p:embeddedFont>
      <p:font typeface="Poppins" panose="00000500000000000000" pitchFamily="2" charset="0"/>
      <p:regular r:id="rId41"/>
      <p:bold r:id="rId42"/>
      <p:italic r:id="rId43"/>
      <p:boldItalic r:id="rId44"/>
    </p:embeddedFont>
    <p:embeddedFont>
      <p:font typeface="Poppins Medium" panose="00000600000000000000" pitchFamily="2" charset="0"/>
      <p:regular r:id="rId45"/>
      <p:bold r:id="rId46"/>
      <p:italic r:id="rId47"/>
      <p:boldItalic r:id="rId48"/>
    </p:embeddedFont>
    <p:embeddedFont>
      <p:font typeface="Poppins SemiBold" panose="00000700000000000000" pitchFamily="2" charset="0"/>
      <p:regular r:id="rId49"/>
      <p:bold r:id="rId50"/>
      <p:italic r:id="rId51"/>
      <p:boldItalic r:id="rId52"/>
    </p:embeddedFont>
    <p:embeddedFont>
      <p:font typeface="Roboto" panose="02000000000000000000" pitchFamily="2"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29AA003-8313-4EC9-BEA1-662D520BD323}">
  <a:tblStyle styleId="{629AA003-8313-4EC9-BEA1-662D520BD323}"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4.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font" Target="fonts/font15.fntdata"/><Relationship Id="rId55" Type="http://schemas.openxmlformats.org/officeDocument/2006/relationships/font" Target="fonts/font20.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font" Target="fonts/font21.fntdata"/><Relationship Id="rId8" Type="http://schemas.openxmlformats.org/officeDocument/2006/relationships/slide" Target="slides/slide6.xml"/><Relationship Id="rId51" Type="http://schemas.openxmlformats.org/officeDocument/2006/relationships/font" Target="fonts/font16.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3.fntdata"/><Relationship Id="rId46" Type="http://schemas.openxmlformats.org/officeDocument/2006/relationships/font" Target="fonts/font11.fntdata"/><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font" Target="fonts/font6.fntdata"/><Relationship Id="rId54"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9.fntdata"/><Relationship Id="rId52" Type="http://schemas.openxmlformats.org/officeDocument/2006/relationships/font" Target="fonts/font17.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1cbce76b64_0_6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1cbce76b64_0_6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32440509efe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32440509efe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3b15a48d4b5_1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3b15a48d4b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3b15a48d4b5_12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3b15a48d4b5_1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3b15a48d4b5_12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 name="Google Shape;457;g3b15a48d4b5_12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Students who meet or exceeds standards in 11th grade show readiness for college level courses and can bypass remedial courses at MN State Colleges and Universities.</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3b15a48d4b5_12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3b15a48d4b5_12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Data visualization tip: Include full scale 0-100%</a:t>
            </a: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3b15a48d4b5_12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3b15a48d4b5_12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3b15a48d4b5_12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3b15a48d4b5_12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3b15a48d4b5_12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3b15a48d4b5_12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3b15a48d4b5_12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3b15a48d4b5_12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3a96712d728_2_6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3a96712d728_2_6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3a96712d728_2_6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3a96712d728_2_6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3b102ea9fe6_1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3b102ea9fe6_1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3b102ea9fe6_1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3b102ea9fe6_1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 </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3aea9ce737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0" name="Google Shape;520;g3aea9ce737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3aea9ce7373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3aea9ce7373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3aea9ce7373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2" name="Google Shape;532;g3aea9ce7373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aea9ce7373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 name="Google Shape;537;g3aea9ce7373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REMEMBER TO ACKNOWLEDGE the AP / I</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3aea9ce7373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5" name="Google Shape;545;g3aea9ce7373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3aea9ce7373_0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1" name="Google Shape;551;g3aea9ce7373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3aea9ce7373_0_1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3aea9ce7373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3aea9ce7373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3aea9ce7373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3a96712d728_2_6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3a96712d728_2_6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3ad9176881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3ad9176881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3a96712d728_2_6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9" name="Google Shape;589;g3a96712d728_2_6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3a96712d728_2_6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3a96712d728_2_6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3a96712d728_2_6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5" name="Google Shape;605;g3a96712d728_2_6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3a96712d728_2_7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3" name="Google Shape;613;g3a96712d728_2_7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3a96712d728_2_7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1" name="Google Shape;621;g3a96712d728_2_7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3b15a48d4b5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3b15a48d4b5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d300e054c4_0_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1" name="Google Shape;631;gd300e054c4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_1">
    <p:spTree>
      <p:nvGrpSpPr>
        <p:cNvPr id="1" name="Shape 13"/>
        <p:cNvGrpSpPr/>
        <p:nvPr/>
      </p:nvGrpSpPr>
      <p:grpSpPr>
        <a:xfrm>
          <a:off x="0" y="0"/>
          <a:ext cx="0" cy="0"/>
          <a:chOff x="0" y="0"/>
          <a:chExt cx="0" cy="0"/>
        </a:xfrm>
      </p:grpSpPr>
      <p:pic>
        <p:nvPicPr>
          <p:cNvPr id="14" name="Google Shape;14;p3"/>
          <p:cNvPicPr preferRelativeResize="0"/>
          <p:nvPr/>
        </p:nvPicPr>
        <p:blipFill>
          <a:blip r:embed="rId2">
            <a:alphaModFix/>
          </a:blip>
          <a:stretch>
            <a:fillRect/>
          </a:stretch>
        </p:blipFill>
        <p:spPr>
          <a:xfrm>
            <a:off x="381001" y="381000"/>
            <a:ext cx="774026" cy="676126"/>
          </a:xfrm>
          <a:prstGeom prst="rect">
            <a:avLst/>
          </a:prstGeom>
          <a:noFill/>
          <a:ln>
            <a:noFill/>
          </a:ln>
        </p:spPr>
      </p:pic>
      <p:pic>
        <p:nvPicPr>
          <p:cNvPr id="15" name="Google Shape;15;p3"/>
          <p:cNvPicPr preferRelativeResize="0"/>
          <p:nvPr/>
        </p:nvPicPr>
        <p:blipFill rotWithShape="1">
          <a:blip r:embed="rId3">
            <a:alphaModFix/>
          </a:blip>
          <a:srcRect l="-6200" t="1283" r="35419" b="21888"/>
          <a:stretch/>
        </p:blipFill>
        <p:spPr>
          <a:xfrm>
            <a:off x="2780650" y="0"/>
            <a:ext cx="6363351" cy="514350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1 1">
  <p:cSld name="TITLE_1_1">
    <p:spTree>
      <p:nvGrpSpPr>
        <p:cNvPr id="1" name="Shape 16"/>
        <p:cNvGrpSpPr/>
        <p:nvPr/>
      </p:nvGrpSpPr>
      <p:grpSpPr>
        <a:xfrm>
          <a:off x="0" y="0"/>
          <a:ext cx="0" cy="0"/>
          <a:chOff x="0" y="0"/>
          <a:chExt cx="0" cy="0"/>
        </a:xfrm>
      </p:grpSpPr>
      <p:pic>
        <p:nvPicPr>
          <p:cNvPr id="17" name="Google Shape;17;p4"/>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18" name="Google Shape;18;p4"/>
          <p:cNvPicPr preferRelativeResize="0"/>
          <p:nvPr/>
        </p:nvPicPr>
        <p:blipFill rotWithShape="1">
          <a:blip r:embed="rId3">
            <a:alphaModFix/>
          </a:blip>
          <a:srcRect l="13457" t="2707" b="21038"/>
          <a:stretch/>
        </p:blipFill>
        <p:spPr>
          <a:xfrm>
            <a:off x="0" y="0"/>
            <a:ext cx="7839073" cy="514350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1 1 5">
  <p:cSld name="TITLE_1_1_5">
    <p:spTree>
      <p:nvGrpSpPr>
        <p:cNvPr id="1" name="Shape 19"/>
        <p:cNvGrpSpPr/>
        <p:nvPr/>
      </p:nvGrpSpPr>
      <p:grpSpPr>
        <a:xfrm>
          <a:off x="0" y="0"/>
          <a:ext cx="0" cy="0"/>
          <a:chOff x="0" y="0"/>
          <a:chExt cx="0" cy="0"/>
        </a:xfrm>
      </p:grpSpPr>
      <p:pic>
        <p:nvPicPr>
          <p:cNvPr id="20" name="Google Shape;20;p5"/>
          <p:cNvPicPr preferRelativeResize="0"/>
          <p:nvPr/>
        </p:nvPicPr>
        <p:blipFill rotWithShape="1">
          <a:blip r:embed="rId2">
            <a:alphaModFix/>
          </a:blip>
          <a:srcRect l="13672" r="8" b="20861"/>
          <a:stretch/>
        </p:blipFill>
        <p:spPr>
          <a:xfrm>
            <a:off x="1" y="-211450"/>
            <a:ext cx="7838049" cy="5354950"/>
          </a:xfrm>
          <a:prstGeom prst="rect">
            <a:avLst/>
          </a:prstGeom>
          <a:noFill/>
          <a:ln>
            <a:noFill/>
          </a:ln>
        </p:spPr>
      </p:pic>
      <p:pic>
        <p:nvPicPr>
          <p:cNvPr id="21" name="Google Shape;21;p5"/>
          <p:cNvPicPr preferRelativeResize="0"/>
          <p:nvPr/>
        </p:nvPicPr>
        <p:blipFill>
          <a:blip r:embed="rId3">
            <a:alphaModFix/>
          </a:blip>
          <a:stretch>
            <a:fillRect/>
          </a:stretch>
        </p:blipFill>
        <p:spPr>
          <a:xfrm>
            <a:off x="7988976" y="381000"/>
            <a:ext cx="774026" cy="67612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1 1 5 1">
  <p:cSld name="TITLE_1_1_5_1">
    <p:spTree>
      <p:nvGrpSpPr>
        <p:cNvPr id="1" name="Shape 22"/>
        <p:cNvGrpSpPr/>
        <p:nvPr/>
      </p:nvGrpSpPr>
      <p:grpSpPr>
        <a:xfrm>
          <a:off x="0" y="0"/>
          <a:ext cx="0" cy="0"/>
          <a:chOff x="0" y="0"/>
          <a:chExt cx="0" cy="0"/>
        </a:xfrm>
      </p:grpSpPr>
      <p:pic>
        <p:nvPicPr>
          <p:cNvPr id="23" name="Google Shape;23;p6"/>
          <p:cNvPicPr preferRelativeResize="0"/>
          <p:nvPr/>
        </p:nvPicPr>
        <p:blipFill rotWithShape="1">
          <a:blip r:embed="rId2">
            <a:alphaModFix/>
          </a:blip>
          <a:srcRect l="13688" b="20842"/>
          <a:stretch/>
        </p:blipFill>
        <p:spPr>
          <a:xfrm>
            <a:off x="0" y="-209550"/>
            <a:ext cx="7839073" cy="5353051"/>
          </a:xfrm>
          <a:prstGeom prst="rect">
            <a:avLst/>
          </a:prstGeom>
          <a:noFill/>
          <a:ln>
            <a:noFill/>
          </a:ln>
        </p:spPr>
      </p:pic>
      <p:pic>
        <p:nvPicPr>
          <p:cNvPr id="24" name="Google Shape;24;p6"/>
          <p:cNvPicPr preferRelativeResize="0"/>
          <p:nvPr/>
        </p:nvPicPr>
        <p:blipFill>
          <a:blip r:embed="rId3">
            <a:alphaModFix/>
          </a:blip>
          <a:stretch>
            <a:fillRect/>
          </a:stretch>
        </p:blipFill>
        <p:spPr>
          <a:xfrm>
            <a:off x="7988976" y="381000"/>
            <a:ext cx="774026" cy="67612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1 1 4">
  <p:cSld name="TITLE_1_1_4">
    <p:spTree>
      <p:nvGrpSpPr>
        <p:cNvPr id="1" name="Shape 25"/>
        <p:cNvGrpSpPr/>
        <p:nvPr/>
      </p:nvGrpSpPr>
      <p:grpSpPr>
        <a:xfrm>
          <a:off x="0" y="0"/>
          <a:ext cx="0" cy="0"/>
          <a:chOff x="0" y="0"/>
          <a:chExt cx="0" cy="0"/>
        </a:xfrm>
      </p:grpSpPr>
      <p:pic>
        <p:nvPicPr>
          <p:cNvPr id="26" name="Google Shape;26;p7"/>
          <p:cNvPicPr preferRelativeResize="0"/>
          <p:nvPr/>
        </p:nvPicPr>
        <p:blipFill rotWithShape="1">
          <a:blip r:embed="rId2">
            <a:alphaModFix/>
          </a:blip>
          <a:srcRect r="33537"/>
          <a:stretch/>
        </p:blipFill>
        <p:spPr>
          <a:xfrm rot="10800000" flipH="1">
            <a:off x="4356821" y="-62274"/>
            <a:ext cx="4787174" cy="5363299"/>
          </a:xfrm>
          <a:prstGeom prst="rect">
            <a:avLst/>
          </a:prstGeom>
          <a:noFill/>
          <a:ln>
            <a:noFill/>
          </a:ln>
        </p:spPr>
      </p:pic>
      <p:pic>
        <p:nvPicPr>
          <p:cNvPr id="27" name="Google Shape;27;p7"/>
          <p:cNvPicPr preferRelativeResize="0"/>
          <p:nvPr/>
        </p:nvPicPr>
        <p:blipFill rotWithShape="1">
          <a:blip r:embed="rId2">
            <a:alphaModFix/>
          </a:blip>
          <a:srcRect r="33532"/>
          <a:stretch/>
        </p:blipFill>
        <p:spPr>
          <a:xfrm flipH="1">
            <a:off x="26" y="-109900"/>
            <a:ext cx="4787174" cy="5363299"/>
          </a:xfrm>
          <a:prstGeom prst="rect">
            <a:avLst/>
          </a:prstGeom>
          <a:noFill/>
          <a:ln>
            <a:noFill/>
          </a:ln>
        </p:spPr>
      </p:pic>
      <p:pic>
        <p:nvPicPr>
          <p:cNvPr id="28" name="Google Shape;28;p7"/>
          <p:cNvPicPr preferRelativeResize="0"/>
          <p:nvPr/>
        </p:nvPicPr>
        <p:blipFill>
          <a:blip r:embed="rId3">
            <a:alphaModFix/>
          </a:blip>
          <a:stretch>
            <a:fillRect/>
          </a:stretch>
        </p:blipFill>
        <p:spPr>
          <a:xfrm>
            <a:off x="7988976" y="381000"/>
            <a:ext cx="774026" cy="676126"/>
          </a:xfrm>
          <a:prstGeom prst="rect">
            <a:avLst/>
          </a:prstGeom>
          <a:noFill/>
          <a:ln>
            <a:noFill/>
          </a:ln>
        </p:spPr>
      </p:pic>
      <p:sp>
        <p:nvSpPr>
          <p:cNvPr id="29" name="Google Shape;29;p7"/>
          <p:cNvSpPr/>
          <p:nvPr/>
        </p:nvSpPr>
        <p:spPr>
          <a:xfrm>
            <a:off x="5934075" y="29813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 name="Google Shape;30;p7"/>
          <p:cNvGrpSpPr/>
          <p:nvPr/>
        </p:nvGrpSpPr>
        <p:grpSpPr>
          <a:xfrm>
            <a:off x="-75" y="57150"/>
            <a:ext cx="9153825" cy="5067300"/>
            <a:chOff x="-75" y="57150"/>
            <a:chExt cx="9153825" cy="5067300"/>
          </a:xfrm>
        </p:grpSpPr>
        <p:sp>
          <p:nvSpPr>
            <p:cNvPr id="31" name="Google Shape;31;p7"/>
            <p:cNvSpPr/>
            <p:nvPr/>
          </p:nvSpPr>
          <p:spPr>
            <a:xfrm>
              <a:off x="4029150" y="3705300"/>
              <a:ext cx="704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32;p7"/>
            <p:cNvGrpSpPr/>
            <p:nvPr/>
          </p:nvGrpSpPr>
          <p:grpSpPr>
            <a:xfrm>
              <a:off x="-75" y="57150"/>
              <a:ext cx="9153825" cy="5067300"/>
              <a:chOff x="-75" y="57150"/>
              <a:chExt cx="9153825" cy="5067300"/>
            </a:xfrm>
          </p:grpSpPr>
          <p:sp>
            <p:nvSpPr>
              <p:cNvPr id="33" name="Google Shape;33;p7"/>
              <p:cNvSpPr/>
              <p:nvPr/>
            </p:nvSpPr>
            <p:spPr>
              <a:xfrm>
                <a:off x="485775" y="2257500"/>
                <a:ext cx="7239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 name="Google Shape;34;p7"/>
              <p:cNvGrpSpPr/>
              <p:nvPr/>
            </p:nvGrpSpPr>
            <p:grpSpPr>
              <a:xfrm>
                <a:off x="-75" y="57150"/>
                <a:ext cx="9153825" cy="5067300"/>
                <a:chOff x="-75" y="57150"/>
                <a:chExt cx="9153825" cy="5067300"/>
              </a:xfrm>
            </p:grpSpPr>
            <p:sp>
              <p:nvSpPr>
                <p:cNvPr id="35" name="Google Shape;35;p7"/>
                <p:cNvSpPr/>
                <p:nvPr/>
              </p:nvSpPr>
              <p:spPr>
                <a:xfrm>
                  <a:off x="8667750" y="1514550"/>
                  <a:ext cx="486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 name="Google Shape;36;p7"/>
                <p:cNvGrpSpPr/>
                <p:nvPr/>
              </p:nvGrpSpPr>
              <p:grpSpPr>
                <a:xfrm>
                  <a:off x="-75" y="57150"/>
                  <a:ext cx="9144075" cy="5067300"/>
                  <a:chOff x="-75" y="57150"/>
                  <a:chExt cx="9144075" cy="5067300"/>
                </a:xfrm>
              </p:grpSpPr>
              <p:sp>
                <p:nvSpPr>
                  <p:cNvPr id="37" name="Google Shape;37;p7"/>
                  <p:cNvSpPr/>
                  <p:nvPr/>
                </p:nvSpPr>
                <p:spPr>
                  <a:xfrm>
                    <a:off x="5467350" y="3771975"/>
                    <a:ext cx="6381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38;p7"/>
                  <p:cNvGrpSpPr/>
                  <p:nvPr/>
                </p:nvGrpSpPr>
                <p:grpSpPr>
                  <a:xfrm>
                    <a:off x="-75" y="57150"/>
                    <a:ext cx="9144075" cy="5067300"/>
                    <a:chOff x="-75" y="57150"/>
                    <a:chExt cx="9144075" cy="5067300"/>
                  </a:xfrm>
                </p:grpSpPr>
                <p:sp>
                  <p:nvSpPr>
                    <p:cNvPr id="39" name="Google Shape;39;p7"/>
                    <p:cNvSpPr/>
                    <p:nvPr/>
                  </p:nvSpPr>
                  <p:spPr>
                    <a:xfrm>
                      <a:off x="2057325" y="22812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7"/>
                    <p:cNvSpPr/>
                    <p:nvPr/>
                  </p:nvSpPr>
                  <p:spPr>
                    <a:xfrm>
                      <a:off x="2133600" y="15335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 name="Google Shape;41;p7"/>
                    <p:cNvGrpSpPr/>
                    <p:nvPr/>
                  </p:nvGrpSpPr>
                  <p:grpSpPr>
                    <a:xfrm>
                      <a:off x="-75" y="57150"/>
                      <a:ext cx="9144075" cy="5067300"/>
                      <a:chOff x="-75" y="57150"/>
                      <a:chExt cx="9144075" cy="5067300"/>
                    </a:xfrm>
                  </p:grpSpPr>
                  <p:sp>
                    <p:nvSpPr>
                      <p:cNvPr id="42" name="Google Shape;42;p7"/>
                      <p:cNvSpPr/>
                      <p:nvPr/>
                    </p:nvSpPr>
                    <p:spPr>
                      <a:xfrm>
                        <a:off x="2505075" y="29813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 name="Google Shape;43;p7"/>
                      <p:cNvGrpSpPr/>
                      <p:nvPr/>
                    </p:nvGrpSpPr>
                    <p:grpSpPr>
                      <a:xfrm>
                        <a:off x="-75" y="57150"/>
                        <a:ext cx="9144075" cy="5067300"/>
                        <a:chOff x="-75" y="57150"/>
                        <a:chExt cx="9144075" cy="5067300"/>
                      </a:xfrm>
                    </p:grpSpPr>
                    <p:sp>
                      <p:nvSpPr>
                        <p:cNvPr id="44" name="Google Shape;44;p7"/>
                        <p:cNvSpPr/>
                        <p:nvPr/>
                      </p:nvSpPr>
                      <p:spPr>
                        <a:xfrm>
                          <a:off x="2457525" y="785850"/>
                          <a:ext cx="12192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7"/>
                        <p:cNvSpPr/>
                        <p:nvPr/>
                      </p:nvSpPr>
                      <p:spPr>
                        <a:xfrm>
                          <a:off x="5133975" y="785900"/>
                          <a:ext cx="1247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 name="Google Shape;46;p7"/>
                        <p:cNvGrpSpPr/>
                        <p:nvPr/>
                      </p:nvGrpSpPr>
                      <p:grpSpPr>
                        <a:xfrm>
                          <a:off x="-75" y="57150"/>
                          <a:ext cx="9144075" cy="5067300"/>
                          <a:chOff x="-75" y="57150"/>
                          <a:chExt cx="9144075" cy="5067300"/>
                        </a:xfrm>
                      </p:grpSpPr>
                      <p:sp>
                        <p:nvSpPr>
                          <p:cNvPr id="47" name="Google Shape;47;p7"/>
                          <p:cNvSpPr/>
                          <p:nvPr/>
                        </p:nvSpPr>
                        <p:spPr>
                          <a:xfrm>
                            <a:off x="7947288" y="57150"/>
                            <a:ext cx="857400" cy="13716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7"/>
                          <p:cNvSpPr/>
                          <p:nvPr/>
                        </p:nvSpPr>
                        <p:spPr>
                          <a:xfrm>
                            <a:off x="8420100" y="781050"/>
                            <a:ext cx="723900" cy="73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7"/>
                          <p:cNvSpPr/>
                          <p:nvPr/>
                        </p:nvSpPr>
                        <p:spPr>
                          <a:xfrm>
                            <a:off x="2724150" y="1514550"/>
                            <a:ext cx="3924300" cy="2152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7"/>
                          <p:cNvSpPr/>
                          <p:nvPr/>
                        </p:nvSpPr>
                        <p:spPr>
                          <a:xfrm>
                            <a:off x="4571925" y="4448175"/>
                            <a:ext cx="1305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a:off x="438150" y="151455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7"/>
                          <p:cNvSpPr/>
                          <p:nvPr/>
                        </p:nvSpPr>
                        <p:spPr>
                          <a:xfrm>
                            <a:off x="0" y="3705300"/>
                            <a:ext cx="590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7"/>
                          <p:cNvSpPr/>
                          <p:nvPr/>
                        </p:nvSpPr>
                        <p:spPr>
                          <a:xfrm>
                            <a:off x="3219450" y="57150"/>
                            <a:ext cx="13431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7"/>
                          <p:cNvSpPr/>
                          <p:nvPr/>
                        </p:nvSpPr>
                        <p:spPr>
                          <a:xfrm>
                            <a:off x="6753225" y="1514550"/>
                            <a:ext cx="1305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7"/>
                          <p:cNvSpPr/>
                          <p:nvPr/>
                        </p:nvSpPr>
                        <p:spPr>
                          <a:xfrm>
                            <a:off x="-75" y="809700"/>
                            <a:ext cx="590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7"/>
                          <p:cNvSpPr/>
                          <p:nvPr/>
                        </p:nvSpPr>
                        <p:spPr>
                          <a:xfrm>
                            <a:off x="2057325" y="4448250"/>
                            <a:ext cx="1305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7"/>
                          <p:cNvSpPr/>
                          <p:nvPr/>
                        </p:nvSpPr>
                        <p:spPr>
                          <a:xfrm>
                            <a:off x="6000750" y="225270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7"/>
                          <p:cNvSpPr/>
                          <p:nvPr/>
                        </p:nvSpPr>
                        <p:spPr>
                          <a:xfrm>
                            <a:off x="1143000" y="3705288"/>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7"/>
                          <p:cNvSpPr/>
                          <p:nvPr/>
                        </p:nvSpPr>
                        <p:spPr>
                          <a:xfrm>
                            <a:off x="6950675" y="77640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7"/>
                          <p:cNvSpPr/>
                          <p:nvPr/>
                        </p:nvSpPr>
                        <p:spPr>
                          <a:xfrm>
                            <a:off x="7943850" y="2252700"/>
                            <a:ext cx="7239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7"/>
                          <p:cNvSpPr/>
                          <p:nvPr/>
                        </p:nvSpPr>
                        <p:spPr>
                          <a:xfrm>
                            <a:off x="-75" y="2981375"/>
                            <a:ext cx="486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7"/>
                          <p:cNvSpPr/>
                          <p:nvPr/>
                        </p:nvSpPr>
                        <p:spPr>
                          <a:xfrm>
                            <a:off x="5772150" y="57225"/>
                            <a:ext cx="12192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7"/>
                          <p:cNvSpPr/>
                          <p:nvPr/>
                        </p:nvSpPr>
                        <p:spPr>
                          <a:xfrm>
                            <a:off x="6470375" y="2981375"/>
                            <a:ext cx="11496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7"/>
                          <p:cNvSpPr/>
                          <p:nvPr/>
                        </p:nvSpPr>
                        <p:spPr>
                          <a:xfrm>
                            <a:off x="276300" y="4429225"/>
                            <a:ext cx="704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a:off x="1085904" y="2993300"/>
                            <a:ext cx="13431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7"/>
                          <p:cNvSpPr/>
                          <p:nvPr/>
                        </p:nvSpPr>
                        <p:spPr>
                          <a:xfrm>
                            <a:off x="6785599" y="3714775"/>
                            <a:ext cx="1701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7"/>
                          <p:cNvSpPr/>
                          <p:nvPr/>
                        </p:nvSpPr>
                        <p:spPr>
                          <a:xfrm>
                            <a:off x="366551" y="771600"/>
                            <a:ext cx="8574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grpSp>
          </p:gr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1 1 4 1">
  <p:cSld name="TITLE_1_1_4_1">
    <p:spTree>
      <p:nvGrpSpPr>
        <p:cNvPr id="1" name="Shape 68"/>
        <p:cNvGrpSpPr/>
        <p:nvPr/>
      </p:nvGrpSpPr>
      <p:grpSpPr>
        <a:xfrm>
          <a:off x="0" y="0"/>
          <a:ext cx="0" cy="0"/>
          <a:chOff x="0" y="0"/>
          <a:chExt cx="0" cy="0"/>
        </a:xfrm>
      </p:grpSpPr>
      <p:pic>
        <p:nvPicPr>
          <p:cNvPr id="69" name="Google Shape;69;p8"/>
          <p:cNvPicPr preferRelativeResize="0"/>
          <p:nvPr/>
        </p:nvPicPr>
        <p:blipFill rotWithShape="1">
          <a:blip r:embed="rId2">
            <a:alphaModFix/>
          </a:blip>
          <a:srcRect r="33404"/>
          <a:stretch/>
        </p:blipFill>
        <p:spPr>
          <a:xfrm rot="10800000" flipH="1">
            <a:off x="4356825" y="-62274"/>
            <a:ext cx="4796698" cy="5363299"/>
          </a:xfrm>
          <a:prstGeom prst="rect">
            <a:avLst/>
          </a:prstGeom>
          <a:noFill/>
          <a:ln>
            <a:noFill/>
          </a:ln>
        </p:spPr>
      </p:pic>
      <p:pic>
        <p:nvPicPr>
          <p:cNvPr id="70" name="Google Shape;70;p8"/>
          <p:cNvPicPr preferRelativeResize="0"/>
          <p:nvPr/>
        </p:nvPicPr>
        <p:blipFill rotWithShape="1">
          <a:blip r:embed="rId2">
            <a:alphaModFix/>
          </a:blip>
          <a:srcRect r="33532"/>
          <a:stretch/>
        </p:blipFill>
        <p:spPr>
          <a:xfrm flipH="1">
            <a:off x="-76" y="-109900"/>
            <a:ext cx="4787277" cy="5363299"/>
          </a:xfrm>
          <a:prstGeom prst="rect">
            <a:avLst/>
          </a:prstGeom>
          <a:noFill/>
          <a:ln>
            <a:noFill/>
          </a:ln>
        </p:spPr>
      </p:pic>
      <p:pic>
        <p:nvPicPr>
          <p:cNvPr id="71" name="Google Shape;71;p8"/>
          <p:cNvPicPr preferRelativeResize="0"/>
          <p:nvPr/>
        </p:nvPicPr>
        <p:blipFill>
          <a:blip r:embed="rId3">
            <a:alphaModFix/>
          </a:blip>
          <a:stretch>
            <a:fillRect/>
          </a:stretch>
        </p:blipFill>
        <p:spPr>
          <a:xfrm>
            <a:off x="7988976" y="381000"/>
            <a:ext cx="774026" cy="676126"/>
          </a:xfrm>
          <a:prstGeom prst="rect">
            <a:avLst/>
          </a:prstGeom>
          <a:noFill/>
          <a:ln>
            <a:noFill/>
          </a:ln>
        </p:spPr>
      </p:pic>
      <p:grpSp>
        <p:nvGrpSpPr>
          <p:cNvPr id="72" name="Google Shape;72;p8"/>
          <p:cNvGrpSpPr/>
          <p:nvPr/>
        </p:nvGrpSpPr>
        <p:grpSpPr>
          <a:xfrm>
            <a:off x="-75" y="57150"/>
            <a:ext cx="9153825" cy="5067300"/>
            <a:chOff x="-75" y="57150"/>
            <a:chExt cx="9153825" cy="5067300"/>
          </a:xfrm>
        </p:grpSpPr>
        <p:sp>
          <p:nvSpPr>
            <p:cNvPr id="73" name="Google Shape;73;p8"/>
            <p:cNvSpPr/>
            <p:nvPr/>
          </p:nvSpPr>
          <p:spPr>
            <a:xfrm>
              <a:off x="4029150" y="3705300"/>
              <a:ext cx="704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 name="Google Shape;74;p8"/>
            <p:cNvGrpSpPr/>
            <p:nvPr/>
          </p:nvGrpSpPr>
          <p:grpSpPr>
            <a:xfrm>
              <a:off x="-75" y="57150"/>
              <a:ext cx="9153825" cy="5067300"/>
              <a:chOff x="-75" y="57150"/>
              <a:chExt cx="9153825" cy="5067300"/>
            </a:xfrm>
          </p:grpSpPr>
          <p:sp>
            <p:nvSpPr>
              <p:cNvPr id="75" name="Google Shape;75;p8"/>
              <p:cNvSpPr/>
              <p:nvPr/>
            </p:nvSpPr>
            <p:spPr>
              <a:xfrm>
                <a:off x="485775" y="2257500"/>
                <a:ext cx="7239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 name="Google Shape;76;p8"/>
              <p:cNvGrpSpPr/>
              <p:nvPr/>
            </p:nvGrpSpPr>
            <p:grpSpPr>
              <a:xfrm>
                <a:off x="-75" y="57150"/>
                <a:ext cx="9153825" cy="5067300"/>
                <a:chOff x="-75" y="57150"/>
                <a:chExt cx="9153825" cy="5067300"/>
              </a:xfrm>
            </p:grpSpPr>
            <p:sp>
              <p:nvSpPr>
                <p:cNvPr id="77" name="Google Shape;77;p8"/>
                <p:cNvSpPr/>
                <p:nvPr/>
              </p:nvSpPr>
              <p:spPr>
                <a:xfrm>
                  <a:off x="8667750" y="1514550"/>
                  <a:ext cx="486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 name="Google Shape;78;p8"/>
                <p:cNvGrpSpPr/>
                <p:nvPr/>
              </p:nvGrpSpPr>
              <p:grpSpPr>
                <a:xfrm>
                  <a:off x="-75" y="57150"/>
                  <a:ext cx="9144075" cy="5067300"/>
                  <a:chOff x="-75" y="57150"/>
                  <a:chExt cx="9144075" cy="5067300"/>
                </a:xfrm>
              </p:grpSpPr>
              <p:sp>
                <p:nvSpPr>
                  <p:cNvPr id="79" name="Google Shape;79;p8"/>
                  <p:cNvSpPr/>
                  <p:nvPr/>
                </p:nvSpPr>
                <p:spPr>
                  <a:xfrm>
                    <a:off x="5467350" y="3771975"/>
                    <a:ext cx="6381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8"/>
                  <p:cNvGrpSpPr/>
                  <p:nvPr/>
                </p:nvGrpSpPr>
                <p:grpSpPr>
                  <a:xfrm>
                    <a:off x="-75" y="57150"/>
                    <a:ext cx="9144075" cy="5067300"/>
                    <a:chOff x="-75" y="57150"/>
                    <a:chExt cx="9144075" cy="5067300"/>
                  </a:xfrm>
                </p:grpSpPr>
                <p:sp>
                  <p:nvSpPr>
                    <p:cNvPr id="81" name="Google Shape;81;p8"/>
                    <p:cNvSpPr/>
                    <p:nvPr/>
                  </p:nvSpPr>
                  <p:spPr>
                    <a:xfrm>
                      <a:off x="2057325" y="22812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a:off x="2133600" y="15335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 name="Google Shape;83;p8"/>
                    <p:cNvGrpSpPr/>
                    <p:nvPr/>
                  </p:nvGrpSpPr>
                  <p:grpSpPr>
                    <a:xfrm>
                      <a:off x="-75" y="57150"/>
                      <a:ext cx="9144075" cy="5067300"/>
                      <a:chOff x="-75" y="57150"/>
                      <a:chExt cx="9144075" cy="5067300"/>
                    </a:xfrm>
                  </p:grpSpPr>
                  <p:sp>
                    <p:nvSpPr>
                      <p:cNvPr id="84" name="Google Shape;84;p8"/>
                      <p:cNvSpPr/>
                      <p:nvPr/>
                    </p:nvSpPr>
                    <p:spPr>
                      <a:xfrm>
                        <a:off x="2505075" y="29813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8"/>
                      <p:cNvGrpSpPr/>
                      <p:nvPr/>
                    </p:nvGrpSpPr>
                    <p:grpSpPr>
                      <a:xfrm>
                        <a:off x="-75" y="57150"/>
                        <a:ext cx="9144075" cy="5067300"/>
                        <a:chOff x="-75" y="57150"/>
                        <a:chExt cx="9144075" cy="5067300"/>
                      </a:xfrm>
                    </p:grpSpPr>
                    <p:sp>
                      <p:nvSpPr>
                        <p:cNvPr id="86" name="Google Shape;86;p8"/>
                        <p:cNvSpPr/>
                        <p:nvPr/>
                      </p:nvSpPr>
                      <p:spPr>
                        <a:xfrm>
                          <a:off x="2457525" y="785850"/>
                          <a:ext cx="12192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5133975" y="785900"/>
                          <a:ext cx="1247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 name="Google Shape;88;p8"/>
                        <p:cNvGrpSpPr/>
                        <p:nvPr/>
                      </p:nvGrpSpPr>
                      <p:grpSpPr>
                        <a:xfrm>
                          <a:off x="-75" y="57150"/>
                          <a:ext cx="9144075" cy="5067300"/>
                          <a:chOff x="-75" y="57150"/>
                          <a:chExt cx="9144075" cy="5067300"/>
                        </a:xfrm>
                      </p:grpSpPr>
                      <p:sp>
                        <p:nvSpPr>
                          <p:cNvPr id="89" name="Google Shape;89;p8"/>
                          <p:cNvSpPr/>
                          <p:nvPr/>
                        </p:nvSpPr>
                        <p:spPr>
                          <a:xfrm>
                            <a:off x="7947288" y="57150"/>
                            <a:ext cx="857400" cy="13716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8"/>
                          <p:cNvSpPr/>
                          <p:nvPr/>
                        </p:nvSpPr>
                        <p:spPr>
                          <a:xfrm>
                            <a:off x="8420100" y="781050"/>
                            <a:ext cx="723900" cy="73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p:nvPr/>
                        </p:nvSpPr>
                        <p:spPr>
                          <a:xfrm>
                            <a:off x="2724150" y="1514550"/>
                            <a:ext cx="3924300" cy="2152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a:off x="4571925" y="4448175"/>
                            <a:ext cx="1305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8"/>
                          <p:cNvSpPr/>
                          <p:nvPr/>
                        </p:nvSpPr>
                        <p:spPr>
                          <a:xfrm>
                            <a:off x="438150" y="151455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8"/>
                          <p:cNvSpPr/>
                          <p:nvPr/>
                        </p:nvSpPr>
                        <p:spPr>
                          <a:xfrm>
                            <a:off x="0" y="3705300"/>
                            <a:ext cx="590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8"/>
                          <p:cNvSpPr/>
                          <p:nvPr/>
                        </p:nvSpPr>
                        <p:spPr>
                          <a:xfrm>
                            <a:off x="3219450" y="57150"/>
                            <a:ext cx="13431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8"/>
                          <p:cNvSpPr/>
                          <p:nvPr/>
                        </p:nvSpPr>
                        <p:spPr>
                          <a:xfrm>
                            <a:off x="6753225" y="1514550"/>
                            <a:ext cx="1305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8"/>
                          <p:cNvSpPr/>
                          <p:nvPr/>
                        </p:nvSpPr>
                        <p:spPr>
                          <a:xfrm>
                            <a:off x="-75" y="809700"/>
                            <a:ext cx="590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8"/>
                          <p:cNvSpPr/>
                          <p:nvPr/>
                        </p:nvSpPr>
                        <p:spPr>
                          <a:xfrm>
                            <a:off x="2057325" y="4448250"/>
                            <a:ext cx="1305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8"/>
                          <p:cNvSpPr/>
                          <p:nvPr/>
                        </p:nvSpPr>
                        <p:spPr>
                          <a:xfrm>
                            <a:off x="6000750" y="225270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8"/>
                          <p:cNvSpPr/>
                          <p:nvPr/>
                        </p:nvSpPr>
                        <p:spPr>
                          <a:xfrm>
                            <a:off x="1143000" y="3705288"/>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8"/>
                          <p:cNvSpPr/>
                          <p:nvPr/>
                        </p:nvSpPr>
                        <p:spPr>
                          <a:xfrm>
                            <a:off x="6950675" y="77640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8"/>
                          <p:cNvSpPr/>
                          <p:nvPr/>
                        </p:nvSpPr>
                        <p:spPr>
                          <a:xfrm>
                            <a:off x="7943850" y="2252700"/>
                            <a:ext cx="7239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8"/>
                          <p:cNvSpPr/>
                          <p:nvPr/>
                        </p:nvSpPr>
                        <p:spPr>
                          <a:xfrm>
                            <a:off x="-75" y="2981375"/>
                            <a:ext cx="486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8"/>
                          <p:cNvSpPr/>
                          <p:nvPr/>
                        </p:nvSpPr>
                        <p:spPr>
                          <a:xfrm>
                            <a:off x="5772150" y="57225"/>
                            <a:ext cx="12192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8"/>
                          <p:cNvSpPr/>
                          <p:nvPr/>
                        </p:nvSpPr>
                        <p:spPr>
                          <a:xfrm>
                            <a:off x="6470375" y="2981375"/>
                            <a:ext cx="11496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8"/>
                          <p:cNvSpPr/>
                          <p:nvPr/>
                        </p:nvSpPr>
                        <p:spPr>
                          <a:xfrm>
                            <a:off x="276300" y="4429225"/>
                            <a:ext cx="704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8"/>
                          <p:cNvSpPr/>
                          <p:nvPr/>
                        </p:nvSpPr>
                        <p:spPr>
                          <a:xfrm>
                            <a:off x="1085904" y="2993300"/>
                            <a:ext cx="13431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8"/>
                          <p:cNvSpPr/>
                          <p:nvPr/>
                        </p:nvSpPr>
                        <p:spPr>
                          <a:xfrm>
                            <a:off x="6785599" y="3714775"/>
                            <a:ext cx="1701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8"/>
                          <p:cNvSpPr/>
                          <p:nvPr/>
                        </p:nvSpPr>
                        <p:spPr>
                          <a:xfrm>
                            <a:off x="366551" y="771600"/>
                            <a:ext cx="8574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grpSp>
          </p:gr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1 1 4 1 2">
  <p:cSld name="TITLE_1_1_4_1_2">
    <p:spTree>
      <p:nvGrpSpPr>
        <p:cNvPr id="1" name="Shape 110"/>
        <p:cNvGrpSpPr/>
        <p:nvPr/>
      </p:nvGrpSpPr>
      <p:grpSpPr>
        <a:xfrm>
          <a:off x="0" y="0"/>
          <a:ext cx="0" cy="0"/>
          <a:chOff x="0" y="0"/>
          <a:chExt cx="0" cy="0"/>
        </a:xfrm>
      </p:grpSpPr>
      <p:pic>
        <p:nvPicPr>
          <p:cNvPr id="111" name="Google Shape;111;p9"/>
          <p:cNvPicPr preferRelativeResize="0"/>
          <p:nvPr/>
        </p:nvPicPr>
        <p:blipFill rotWithShape="1">
          <a:blip r:embed="rId2">
            <a:alphaModFix/>
          </a:blip>
          <a:srcRect r="33404"/>
          <a:stretch/>
        </p:blipFill>
        <p:spPr>
          <a:xfrm rot="10800000" flipH="1">
            <a:off x="4356825" y="-62274"/>
            <a:ext cx="4796698" cy="5363299"/>
          </a:xfrm>
          <a:prstGeom prst="rect">
            <a:avLst/>
          </a:prstGeom>
          <a:noFill/>
          <a:ln>
            <a:noFill/>
          </a:ln>
        </p:spPr>
      </p:pic>
      <p:pic>
        <p:nvPicPr>
          <p:cNvPr id="112" name="Google Shape;112;p9"/>
          <p:cNvPicPr preferRelativeResize="0"/>
          <p:nvPr/>
        </p:nvPicPr>
        <p:blipFill rotWithShape="1">
          <a:blip r:embed="rId2">
            <a:alphaModFix/>
          </a:blip>
          <a:srcRect r="33532"/>
          <a:stretch/>
        </p:blipFill>
        <p:spPr>
          <a:xfrm flipH="1">
            <a:off x="-76" y="-109900"/>
            <a:ext cx="4787277" cy="5363299"/>
          </a:xfrm>
          <a:prstGeom prst="rect">
            <a:avLst/>
          </a:prstGeom>
          <a:noFill/>
          <a:ln>
            <a:noFill/>
          </a:ln>
        </p:spPr>
      </p:pic>
      <p:grpSp>
        <p:nvGrpSpPr>
          <p:cNvPr id="113" name="Google Shape;113;p9"/>
          <p:cNvGrpSpPr/>
          <p:nvPr/>
        </p:nvGrpSpPr>
        <p:grpSpPr>
          <a:xfrm>
            <a:off x="-75" y="57150"/>
            <a:ext cx="9153825" cy="5067300"/>
            <a:chOff x="-75" y="57150"/>
            <a:chExt cx="9153825" cy="5067300"/>
          </a:xfrm>
        </p:grpSpPr>
        <p:sp>
          <p:nvSpPr>
            <p:cNvPr id="114" name="Google Shape;114;p9"/>
            <p:cNvSpPr/>
            <p:nvPr/>
          </p:nvSpPr>
          <p:spPr>
            <a:xfrm>
              <a:off x="4029150" y="3705300"/>
              <a:ext cx="704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 name="Google Shape;115;p9"/>
            <p:cNvGrpSpPr/>
            <p:nvPr/>
          </p:nvGrpSpPr>
          <p:grpSpPr>
            <a:xfrm>
              <a:off x="-75" y="57150"/>
              <a:ext cx="9153825" cy="5067300"/>
              <a:chOff x="-75" y="57150"/>
              <a:chExt cx="9153825" cy="5067300"/>
            </a:xfrm>
          </p:grpSpPr>
          <p:sp>
            <p:nvSpPr>
              <p:cNvPr id="116" name="Google Shape;116;p9"/>
              <p:cNvSpPr/>
              <p:nvPr/>
            </p:nvSpPr>
            <p:spPr>
              <a:xfrm>
                <a:off x="485775" y="2257500"/>
                <a:ext cx="7239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7" name="Google Shape;117;p9"/>
              <p:cNvGrpSpPr/>
              <p:nvPr/>
            </p:nvGrpSpPr>
            <p:grpSpPr>
              <a:xfrm>
                <a:off x="-75" y="57150"/>
                <a:ext cx="9153825" cy="5067300"/>
                <a:chOff x="-75" y="57150"/>
                <a:chExt cx="9153825" cy="5067300"/>
              </a:xfrm>
            </p:grpSpPr>
            <p:sp>
              <p:nvSpPr>
                <p:cNvPr id="118" name="Google Shape;118;p9"/>
                <p:cNvSpPr/>
                <p:nvPr/>
              </p:nvSpPr>
              <p:spPr>
                <a:xfrm>
                  <a:off x="8667750" y="1514550"/>
                  <a:ext cx="486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 name="Google Shape;119;p9"/>
                <p:cNvGrpSpPr/>
                <p:nvPr/>
              </p:nvGrpSpPr>
              <p:grpSpPr>
                <a:xfrm>
                  <a:off x="-75" y="57150"/>
                  <a:ext cx="9144075" cy="5067300"/>
                  <a:chOff x="-75" y="57150"/>
                  <a:chExt cx="9144075" cy="5067300"/>
                </a:xfrm>
              </p:grpSpPr>
              <p:sp>
                <p:nvSpPr>
                  <p:cNvPr id="120" name="Google Shape;120;p9"/>
                  <p:cNvSpPr/>
                  <p:nvPr/>
                </p:nvSpPr>
                <p:spPr>
                  <a:xfrm>
                    <a:off x="5467350" y="3771975"/>
                    <a:ext cx="6381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 name="Google Shape;121;p9"/>
                  <p:cNvGrpSpPr/>
                  <p:nvPr/>
                </p:nvGrpSpPr>
                <p:grpSpPr>
                  <a:xfrm>
                    <a:off x="-75" y="57150"/>
                    <a:ext cx="9144075" cy="5067300"/>
                    <a:chOff x="-75" y="57150"/>
                    <a:chExt cx="9144075" cy="5067300"/>
                  </a:xfrm>
                </p:grpSpPr>
                <p:sp>
                  <p:nvSpPr>
                    <p:cNvPr id="122" name="Google Shape;122;p9"/>
                    <p:cNvSpPr/>
                    <p:nvPr/>
                  </p:nvSpPr>
                  <p:spPr>
                    <a:xfrm>
                      <a:off x="2057325" y="22812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9"/>
                    <p:cNvSpPr/>
                    <p:nvPr/>
                  </p:nvSpPr>
                  <p:spPr>
                    <a:xfrm>
                      <a:off x="2133600" y="15335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 name="Google Shape;124;p9"/>
                    <p:cNvGrpSpPr/>
                    <p:nvPr/>
                  </p:nvGrpSpPr>
                  <p:grpSpPr>
                    <a:xfrm>
                      <a:off x="-75" y="57150"/>
                      <a:ext cx="9144075" cy="5067300"/>
                      <a:chOff x="-75" y="57150"/>
                      <a:chExt cx="9144075" cy="5067300"/>
                    </a:xfrm>
                  </p:grpSpPr>
                  <p:sp>
                    <p:nvSpPr>
                      <p:cNvPr id="125" name="Google Shape;125;p9"/>
                      <p:cNvSpPr/>
                      <p:nvPr/>
                    </p:nvSpPr>
                    <p:spPr>
                      <a:xfrm>
                        <a:off x="2505075" y="29813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6" name="Google Shape;126;p9"/>
                      <p:cNvGrpSpPr/>
                      <p:nvPr/>
                    </p:nvGrpSpPr>
                    <p:grpSpPr>
                      <a:xfrm>
                        <a:off x="-75" y="57150"/>
                        <a:ext cx="9144075" cy="5067300"/>
                        <a:chOff x="-75" y="57150"/>
                        <a:chExt cx="9144075" cy="5067300"/>
                      </a:xfrm>
                    </p:grpSpPr>
                    <p:sp>
                      <p:nvSpPr>
                        <p:cNvPr id="127" name="Google Shape;127;p9"/>
                        <p:cNvSpPr/>
                        <p:nvPr/>
                      </p:nvSpPr>
                      <p:spPr>
                        <a:xfrm>
                          <a:off x="2457525" y="785850"/>
                          <a:ext cx="12192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9"/>
                        <p:cNvSpPr/>
                        <p:nvPr/>
                      </p:nvSpPr>
                      <p:spPr>
                        <a:xfrm>
                          <a:off x="5133975" y="785900"/>
                          <a:ext cx="1247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9" name="Google Shape;129;p9"/>
                        <p:cNvGrpSpPr/>
                        <p:nvPr/>
                      </p:nvGrpSpPr>
                      <p:grpSpPr>
                        <a:xfrm>
                          <a:off x="-75" y="57150"/>
                          <a:ext cx="9144075" cy="5067300"/>
                          <a:chOff x="-75" y="57150"/>
                          <a:chExt cx="9144075" cy="5067300"/>
                        </a:xfrm>
                      </p:grpSpPr>
                      <p:sp>
                        <p:nvSpPr>
                          <p:cNvPr id="130" name="Google Shape;130;p9"/>
                          <p:cNvSpPr/>
                          <p:nvPr/>
                        </p:nvSpPr>
                        <p:spPr>
                          <a:xfrm>
                            <a:off x="7947288" y="57150"/>
                            <a:ext cx="857400" cy="13716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9"/>
                          <p:cNvSpPr/>
                          <p:nvPr/>
                        </p:nvSpPr>
                        <p:spPr>
                          <a:xfrm>
                            <a:off x="8420100" y="781050"/>
                            <a:ext cx="723900" cy="73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a:off x="2724150" y="1514550"/>
                            <a:ext cx="3924300" cy="2152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9"/>
                          <p:cNvSpPr/>
                          <p:nvPr/>
                        </p:nvSpPr>
                        <p:spPr>
                          <a:xfrm>
                            <a:off x="4571925" y="4448175"/>
                            <a:ext cx="1305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9"/>
                          <p:cNvSpPr/>
                          <p:nvPr/>
                        </p:nvSpPr>
                        <p:spPr>
                          <a:xfrm>
                            <a:off x="438150" y="151455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9"/>
                          <p:cNvSpPr/>
                          <p:nvPr/>
                        </p:nvSpPr>
                        <p:spPr>
                          <a:xfrm>
                            <a:off x="0" y="3705300"/>
                            <a:ext cx="590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9"/>
                          <p:cNvSpPr/>
                          <p:nvPr/>
                        </p:nvSpPr>
                        <p:spPr>
                          <a:xfrm>
                            <a:off x="3219450" y="57150"/>
                            <a:ext cx="13431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9"/>
                          <p:cNvSpPr/>
                          <p:nvPr/>
                        </p:nvSpPr>
                        <p:spPr>
                          <a:xfrm>
                            <a:off x="6753225" y="1514550"/>
                            <a:ext cx="1305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9"/>
                          <p:cNvSpPr/>
                          <p:nvPr/>
                        </p:nvSpPr>
                        <p:spPr>
                          <a:xfrm>
                            <a:off x="-75" y="809700"/>
                            <a:ext cx="590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9"/>
                          <p:cNvSpPr/>
                          <p:nvPr/>
                        </p:nvSpPr>
                        <p:spPr>
                          <a:xfrm>
                            <a:off x="2057325" y="4448250"/>
                            <a:ext cx="1305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9"/>
                          <p:cNvSpPr/>
                          <p:nvPr/>
                        </p:nvSpPr>
                        <p:spPr>
                          <a:xfrm>
                            <a:off x="6000750" y="225270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9"/>
                          <p:cNvSpPr/>
                          <p:nvPr/>
                        </p:nvSpPr>
                        <p:spPr>
                          <a:xfrm>
                            <a:off x="1143000" y="3705288"/>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9"/>
                          <p:cNvSpPr/>
                          <p:nvPr/>
                        </p:nvSpPr>
                        <p:spPr>
                          <a:xfrm>
                            <a:off x="6950675" y="77640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9"/>
                          <p:cNvSpPr/>
                          <p:nvPr/>
                        </p:nvSpPr>
                        <p:spPr>
                          <a:xfrm>
                            <a:off x="7943850" y="2252700"/>
                            <a:ext cx="7239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9"/>
                          <p:cNvSpPr/>
                          <p:nvPr/>
                        </p:nvSpPr>
                        <p:spPr>
                          <a:xfrm>
                            <a:off x="-75" y="2981375"/>
                            <a:ext cx="486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9"/>
                          <p:cNvSpPr/>
                          <p:nvPr/>
                        </p:nvSpPr>
                        <p:spPr>
                          <a:xfrm>
                            <a:off x="5772150" y="57225"/>
                            <a:ext cx="12192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9"/>
                          <p:cNvSpPr/>
                          <p:nvPr/>
                        </p:nvSpPr>
                        <p:spPr>
                          <a:xfrm>
                            <a:off x="6470375" y="2981375"/>
                            <a:ext cx="11496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9"/>
                          <p:cNvSpPr/>
                          <p:nvPr/>
                        </p:nvSpPr>
                        <p:spPr>
                          <a:xfrm>
                            <a:off x="276300" y="4429225"/>
                            <a:ext cx="704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9"/>
                          <p:cNvSpPr/>
                          <p:nvPr/>
                        </p:nvSpPr>
                        <p:spPr>
                          <a:xfrm>
                            <a:off x="1085904" y="2993300"/>
                            <a:ext cx="13431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9"/>
                          <p:cNvSpPr/>
                          <p:nvPr/>
                        </p:nvSpPr>
                        <p:spPr>
                          <a:xfrm>
                            <a:off x="6785599" y="3714775"/>
                            <a:ext cx="1701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9"/>
                          <p:cNvSpPr/>
                          <p:nvPr/>
                        </p:nvSpPr>
                        <p:spPr>
                          <a:xfrm>
                            <a:off x="366551" y="771600"/>
                            <a:ext cx="8574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grpSp>
          </p:grpSp>
        </p:grpSp>
      </p:grpSp>
      <p:pic>
        <p:nvPicPr>
          <p:cNvPr id="151" name="Google Shape;151;p9"/>
          <p:cNvPicPr preferRelativeResize="0"/>
          <p:nvPr/>
        </p:nvPicPr>
        <p:blipFill>
          <a:blip r:embed="rId3">
            <a:alphaModFix/>
          </a:blip>
          <a:stretch>
            <a:fillRect/>
          </a:stretch>
        </p:blipFill>
        <p:spPr>
          <a:xfrm>
            <a:off x="7988976" y="381000"/>
            <a:ext cx="774026" cy="67612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1 1 4 1 2 1">
  <p:cSld name="TITLE_1_1_4_1_2_1">
    <p:spTree>
      <p:nvGrpSpPr>
        <p:cNvPr id="1" name="Shape 152"/>
        <p:cNvGrpSpPr/>
        <p:nvPr/>
      </p:nvGrpSpPr>
      <p:grpSpPr>
        <a:xfrm>
          <a:off x="0" y="0"/>
          <a:ext cx="0" cy="0"/>
          <a:chOff x="0" y="0"/>
          <a:chExt cx="0" cy="0"/>
        </a:xfrm>
      </p:grpSpPr>
      <p:pic>
        <p:nvPicPr>
          <p:cNvPr id="153" name="Google Shape;153;p10"/>
          <p:cNvPicPr preferRelativeResize="0"/>
          <p:nvPr/>
        </p:nvPicPr>
        <p:blipFill rotWithShape="1">
          <a:blip r:embed="rId2">
            <a:alphaModFix/>
          </a:blip>
          <a:srcRect r="33404"/>
          <a:stretch/>
        </p:blipFill>
        <p:spPr>
          <a:xfrm rot="10800000" flipH="1">
            <a:off x="4356825" y="-62274"/>
            <a:ext cx="4796698" cy="5363299"/>
          </a:xfrm>
          <a:prstGeom prst="rect">
            <a:avLst/>
          </a:prstGeom>
          <a:noFill/>
          <a:ln>
            <a:noFill/>
          </a:ln>
        </p:spPr>
      </p:pic>
      <p:pic>
        <p:nvPicPr>
          <p:cNvPr id="154" name="Google Shape;154;p10"/>
          <p:cNvPicPr preferRelativeResize="0"/>
          <p:nvPr/>
        </p:nvPicPr>
        <p:blipFill rotWithShape="1">
          <a:blip r:embed="rId2">
            <a:alphaModFix/>
          </a:blip>
          <a:srcRect r="33532"/>
          <a:stretch/>
        </p:blipFill>
        <p:spPr>
          <a:xfrm flipH="1">
            <a:off x="-76" y="-109900"/>
            <a:ext cx="4787277" cy="5363299"/>
          </a:xfrm>
          <a:prstGeom prst="rect">
            <a:avLst/>
          </a:prstGeom>
          <a:noFill/>
          <a:ln>
            <a:noFill/>
          </a:ln>
        </p:spPr>
      </p:pic>
      <p:pic>
        <p:nvPicPr>
          <p:cNvPr id="155" name="Google Shape;155;p10"/>
          <p:cNvPicPr preferRelativeResize="0"/>
          <p:nvPr/>
        </p:nvPicPr>
        <p:blipFill>
          <a:blip r:embed="rId3">
            <a:alphaModFix/>
          </a:blip>
          <a:stretch>
            <a:fillRect/>
          </a:stretch>
        </p:blipFill>
        <p:spPr>
          <a:xfrm>
            <a:off x="7988976" y="381000"/>
            <a:ext cx="774026" cy="676126"/>
          </a:xfrm>
          <a:prstGeom prst="rect">
            <a:avLst/>
          </a:prstGeom>
          <a:noFill/>
          <a:ln>
            <a:noFill/>
          </a:ln>
        </p:spPr>
      </p:pic>
      <p:grpSp>
        <p:nvGrpSpPr>
          <p:cNvPr id="156" name="Google Shape;156;p10"/>
          <p:cNvGrpSpPr/>
          <p:nvPr/>
        </p:nvGrpSpPr>
        <p:grpSpPr>
          <a:xfrm>
            <a:off x="-75" y="57150"/>
            <a:ext cx="9153825" cy="5067300"/>
            <a:chOff x="-75" y="57150"/>
            <a:chExt cx="9153825" cy="5067300"/>
          </a:xfrm>
        </p:grpSpPr>
        <p:sp>
          <p:nvSpPr>
            <p:cNvPr id="157" name="Google Shape;157;p10"/>
            <p:cNvSpPr/>
            <p:nvPr/>
          </p:nvSpPr>
          <p:spPr>
            <a:xfrm>
              <a:off x="4029150" y="3705300"/>
              <a:ext cx="704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8" name="Google Shape;158;p10"/>
            <p:cNvGrpSpPr/>
            <p:nvPr/>
          </p:nvGrpSpPr>
          <p:grpSpPr>
            <a:xfrm>
              <a:off x="-75" y="57150"/>
              <a:ext cx="9153825" cy="5067300"/>
              <a:chOff x="-75" y="57150"/>
              <a:chExt cx="9153825" cy="5067300"/>
            </a:xfrm>
          </p:grpSpPr>
          <p:sp>
            <p:nvSpPr>
              <p:cNvPr id="159" name="Google Shape;159;p10"/>
              <p:cNvSpPr/>
              <p:nvPr/>
            </p:nvSpPr>
            <p:spPr>
              <a:xfrm>
                <a:off x="485775" y="2257500"/>
                <a:ext cx="7239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0" name="Google Shape;160;p10"/>
              <p:cNvGrpSpPr/>
              <p:nvPr/>
            </p:nvGrpSpPr>
            <p:grpSpPr>
              <a:xfrm>
                <a:off x="-75" y="57150"/>
                <a:ext cx="9153825" cy="5067300"/>
                <a:chOff x="-75" y="57150"/>
                <a:chExt cx="9153825" cy="5067300"/>
              </a:xfrm>
            </p:grpSpPr>
            <p:sp>
              <p:nvSpPr>
                <p:cNvPr id="161" name="Google Shape;161;p10"/>
                <p:cNvSpPr/>
                <p:nvPr/>
              </p:nvSpPr>
              <p:spPr>
                <a:xfrm>
                  <a:off x="8667750" y="1514550"/>
                  <a:ext cx="486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2" name="Google Shape;162;p10"/>
                <p:cNvGrpSpPr/>
                <p:nvPr/>
              </p:nvGrpSpPr>
              <p:grpSpPr>
                <a:xfrm>
                  <a:off x="-75" y="57150"/>
                  <a:ext cx="9144075" cy="5067300"/>
                  <a:chOff x="-75" y="57150"/>
                  <a:chExt cx="9144075" cy="5067300"/>
                </a:xfrm>
              </p:grpSpPr>
              <p:sp>
                <p:nvSpPr>
                  <p:cNvPr id="163" name="Google Shape;163;p10"/>
                  <p:cNvSpPr/>
                  <p:nvPr/>
                </p:nvSpPr>
                <p:spPr>
                  <a:xfrm>
                    <a:off x="5467350" y="3771975"/>
                    <a:ext cx="6381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 name="Google Shape;164;p10"/>
                  <p:cNvGrpSpPr/>
                  <p:nvPr/>
                </p:nvGrpSpPr>
                <p:grpSpPr>
                  <a:xfrm>
                    <a:off x="-75" y="57150"/>
                    <a:ext cx="9144075" cy="5067300"/>
                    <a:chOff x="-75" y="57150"/>
                    <a:chExt cx="9144075" cy="5067300"/>
                  </a:xfrm>
                </p:grpSpPr>
                <p:sp>
                  <p:nvSpPr>
                    <p:cNvPr id="165" name="Google Shape;165;p10"/>
                    <p:cNvSpPr/>
                    <p:nvPr/>
                  </p:nvSpPr>
                  <p:spPr>
                    <a:xfrm>
                      <a:off x="2057325" y="22812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0"/>
                    <p:cNvSpPr/>
                    <p:nvPr/>
                  </p:nvSpPr>
                  <p:spPr>
                    <a:xfrm>
                      <a:off x="2133600" y="15335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7" name="Google Shape;167;p10"/>
                    <p:cNvGrpSpPr/>
                    <p:nvPr/>
                  </p:nvGrpSpPr>
                  <p:grpSpPr>
                    <a:xfrm>
                      <a:off x="-75" y="57150"/>
                      <a:ext cx="9144075" cy="5067300"/>
                      <a:chOff x="-75" y="57150"/>
                      <a:chExt cx="9144075" cy="5067300"/>
                    </a:xfrm>
                  </p:grpSpPr>
                  <p:sp>
                    <p:nvSpPr>
                      <p:cNvPr id="168" name="Google Shape;168;p10"/>
                      <p:cNvSpPr/>
                      <p:nvPr/>
                    </p:nvSpPr>
                    <p:spPr>
                      <a:xfrm>
                        <a:off x="2505075" y="29813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9" name="Google Shape;169;p10"/>
                      <p:cNvGrpSpPr/>
                      <p:nvPr/>
                    </p:nvGrpSpPr>
                    <p:grpSpPr>
                      <a:xfrm>
                        <a:off x="-75" y="57150"/>
                        <a:ext cx="9144075" cy="5067300"/>
                        <a:chOff x="-75" y="57150"/>
                        <a:chExt cx="9144075" cy="5067300"/>
                      </a:xfrm>
                    </p:grpSpPr>
                    <p:sp>
                      <p:nvSpPr>
                        <p:cNvPr id="170" name="Google Shape;170;p10"/>
                        <p:cNvSpPr/>
                        <p:nvPr/>
                      </p:nvSpPr>
                      <p:spPr>
                        <a:xfrm>
                          <a:off x="2457525" y="785850"/>
                          <a:ext cx="12192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0"/>
                        <p:cNvSpPr/>
                        <p:nvPr/>
                      </p:nvSpPr>
                      <p:spPr>
                        <a:xfrm>
                          <a:off x="5133975" y="785900"/>
                          <a:ext cx="1247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 name="Google Shape;172;p10"/>
                        <p:cNvGrpSpPr/>
                        <p:nvPr/>
                      </p:nvGrpSpPr>
                      <p:grpSpPr>
                        <a:xfrm>
                          <a:off x="-75" y="57150"/>
                          <a:ext cx="9144075" cy="5067300"/>
                          <a:chOff x="-75" y="57150"/>
                          <a:chExt cx="9144075" cy="5067300"/>
                        </a:xfrm>
                      </p:grpSpPr>
                      <p:sp>
                        <p:nvSpPr>
                          <p:cNvPr id="173" name="Google Shape;173;p10"/>
                          <p:cNvSpPr/>
                          <p:nvPr/>
                        </p:nvSpPr>
                        <p:spPr>
                          <a:xfrm>
                            <a:off x="7947288" y="57150"/>
                            <a:ext cx="857400" cy="13716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0"/>
                          <p:cNvSpPr/>
                          <p:nvPr/>
                        </p:nvSpPr>
                        <p:spPr>
                          <a:xfrm>
                            <a:off x="8420100" y="781050"/>
                            <a:ext cx="723900" cy="73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0"/>
                          <p:cNvSpPr/>
                          <p:nvPr/>
                        </p:nvSpPr>
                        <p:spPr>
                          <a:xfrm>
                            <a:off x="2724150" y="1514550"/>
                            <a:ext cx="3924300" cy="2152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0"/>
                          <p:cNvSpPr/>
                          <p:nvPr/>
                        </p:nvSpPr>
                        <p:spPr>
                          <a:xfrm>
                            <a:off x="4571925" y="4448175"/>
                            <a:ext cx="1305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0"/>
                          <p:cNvSpPr/>
                          <p:nvPr/>
                        </p:nvSpPr>
                        <p:spPr>
                          <a:xfrm>
                            <a:off x="438150" y="151455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0"/>
                          <p:cNvSpPr/>
                          <p:nvPr/>
                        </p:nvSpPr>
                        <p:spPr>
                          <a:xfrm>
                            <a:off x="0" y="3705300"/>
                            <a:ext cx="590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0"/>
                          <p:cNvSpPr/>
                          <p:nvPr/>
                        </p:nvSpPr>
                        <p:spPr>
                          <a:xfrm>
                            <a:off x="3219450" y="57150"/>
                            <a:ext cx="13431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0"/>
                          <p:cNvSpPr/>
                          <p:nvPr/>
                        </p:nvSpPr>
                        <p:spPr>
                          <a:xfrm>
                            <a:off x="6753225" y="1514550"/>
                            <a:ext cx="1305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0"/>
                          <p:cNvSpPr/>
                          <p:nvPr/>
                        </p:nvSpPr>
                        <p:spPr>
                          <a:xfrm>
                            <a:off x="-75" y="809700"/>
                            <a:ext cx="590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0"/>
                          <p:cNvSpPr/>
                          <p:nvPr/>
                        </p:nvSpPr>
                        <p:spPr>
                          <a:xfrm>
                            <a:off x="2057325" y="4448250"/>
                            <a:ext cx="1305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0"/>
                          <p:cNvSpPr/>
                          <p:nvPr/>
                        </p:nvSpPr>
                        <p:spPr>
                          <a:xfrm>
                            <a:off x="6000750" y="225270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0"/>
                          <p:cNvSpPr/>
                          <p:nvPr/>
                        </p:nvSpPr>
                        <p:spPr>
                          <a:xfrm>
                            <a:off x="1143000" y="3705288"/>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0"/>
                          <p:cNvSpPr/>
                          <p:nvPr/>
                        </p:nvSpPr>
                        <p:spPr>
                          <a:xfrm>
                            <a:off x="6950675" y="77640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0"/>
                          <p:cNvSpPr/>
                          <p:nvPr/>
                        </p:nvSpPr>
                        <p:spPr>
                          <a:xfrm>
                            <a:off x="7943850" y="2252700"/>
                            <a:ext cx="7239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0"/>
                          <p:cNvSpPr/>
                          <p:nvPr/>
                        </p:nvSpPr>
                        <p:spPr>
                          <a:xfrm>
                            <a:off x="-75" y="2981375"/>
                            <a:ext cx="486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0"/>
                          <p:cNvSpPr/>
                          <p:nvPr/>
                        </p:nvSpPr>
                        <p:spPr>
                          <a:xfrm>
                            <a:off x="5772150" y="57225"/>
                            <a:ext cx="12192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0"/>
                          <p:cNvSpPr/>
                          <p:nvPr/>
                        </p:nvSpPr>
                        <p:spPr>
                          <a:xfrm>
                            <a:off x="6470375" y="2981375"/>
                            <a:ext cx="11496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0"/>
                          <p:cNvSpPr/>
                          <p:nvPr/>
                        </p:nvSpPr>
                        <p:spPr>
                          <a:xfrm>
                            <a:off x="276300" y="4429225"/>
                            <a:ext cx="704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0"/>
                          <p:cNvSpPr/>
                          <p:nvPr/>
                        </p:nvSpPr>
                        <p:spPr>
                          <a:xfrm>
                            <a:off x="1085904" y="2993300"/>
                            <a:ext cx="13431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0"/>
                          <p:cNvSpPr/>
                          <p:nvPr/>
                        </p:nvSpPr>
                        <p:spPr>
                          <a:xfrm>
                            <a:off x="6785599" y="3714775"/>
                            <a:ext cx="1701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0"/>
                          <p:cNvSpPr/>
                          <p:nvPr/>
                        </p:nvSpPr>
                        <p:spPr>
                          <a:xfrm>
                            <a:off x="366551" y="771600"/>
                            <a:ext cx="8574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grpSp>
          </p:grpSp>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1 1 4 1 1">
  <p:cSld name="TITLE_1_1_4_1_1">
    <p:spTree>
      <p:nvGrpSpPr>
        <p:cNvPr id="1" name="Shape 194"/>
        <p:cNvGrpSpPr/>
        <p:nvPr/>
      </p:nvGrpSpPr>
      <p:grpSpPr>
        <a:xfrm>
          <a:off x="0" y="0"/>
          <a:ext cx="0" cy="0"/>
          <a:chOff x="0" y="0"/>
          <a:chExt cx="0" cy="0"/>
        </a:xfrm>
      </p:grpSpPr>
      <p:pic>
        <p:nvPicPr>
          <p:cNvPr id="195" name="Google Shape;195;p11"/>
          <p:cNvPicPr preferRelativeResize="0"/>
          <p:nvPr/>
        </p:nvPicPr>
        <p:blipFill rotWithShape="1">
          <a:blip r:embed="rId2">
            <a:alphaModFix/>
          </a:blip>
          <a:srcRect r="33532"/>
          <a:stretch/>
        </p:blipFill>
        <p:spPr>
          <a:xfrm flipH="1">
            <a:off x="-77" y="-109900"/>
            <a:ext cx="4787277" cy="5363299"/>
          </a:xfrm>
          <a:prstGeom prst="rect">
            <a:avLst/>
          </a:prstGeom>
          <a:noFill/>
          <a:ln>
            <a:noFill/>
          </a:ln>
        </p:spPr>
      </p:pic>
      <p:pic>
        <p:nvPicPr>
          <p:cNvPr id="196" name="Google Shape;196;p11"/>
          <p:cNvPicPr preferRelativeResize="0"/>
          <p:nvPr/>
        </p:nvPicPr>
        <p:blipFill rotWithShape="1">
          <a:blip r:embed="rId2">
            <a:alphaModFix/>
          </a:blip>
          <a:srcRect r="33404"/>
          <a:stretch/>
        </p:blipFill>
        <p:spPr>
          <a:xfrm rot="10800000" flipH="1">
            <a:off x="4356821" y="-62274"/>
            <a:ext cx="4796698" cy="5363299"/>
          </a:xfrm>
          <a:prstGeom prst="rect">
            <a:avLst/>
          </a:prstGeom>
          <a:noFill/>
          <a:ln>
            <a:noFill/>
          </a:ln>
        </p:spPr>
      </p:pic>
      <p:pic>
        <p:nvPicPr>
          <p:cNvPr id="197" name="Google Shape;197;p11"/>
          <p:cNvPicPr preferRelativeResize="0"/>
          <p:nvPr/>
        </p:nvPicPr>
        <p:blipFill>
          <a:blip r:embed="rId3">
            <a:alphaModFix/>
          </a:blip>
          <a:stretch>
            <a:fillRect/>
          </a:stretch>
        </p:blipFill>
        <p:spPr>
          <a:xfrm>
            <a:off x="7988976" y="381000"/>
            <a:ext cx="774026" cy="676126"/>
          </a:xfrm>
          <a:prstGeom prst="rect">
            <a:avLst/>
          </a:prstGeom>
          <a:noFill/>
          <a:ln>
            <a:noFill/>
          </a:ln>
        </p:spPr>
      </p:pic>
      <p:grpSp>
        <p:nvGrpSpPr>
          <p:cNvPr id="198" name="Google Shape;198;p11"/>
          <p:cNvGrpSpPr/>
          <p:nvPr/>
        </p:nvGrpSpPr>
        <p:grpSpPr>
          <a:xfrm>
            <a:off x="-75" y="57150"/>
            <a:ext cx="9153825" cy="5067300"/>
            <a:chOff x="-75" y="57150"/>
            <a:chExt cx="9153825" cy="5067300"/>
          </a:xfrm>
        </p:grpSpPr>
        <p:sp>
          <p:nvSpPr>
            <p:cNvPr id="199" name="Google Shape;199;p11"/>
            <p:cNvSpPr/>
            <p:nvPr/>
          </p:nvSpPr>
          <p:spPr>
            <a:xfrm>
              <a:off x="4029150" y="3705300"/>
              <a:ext cx="704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0" name="Google Shape;200;p11"/>
            <p:cNvGrpSpPr/>
            <p:nvPr/>
          </p:nvGrpSpPr>
          <p:grpSpPr>
            <a:xfrm>
              <a:off x="-75" y="57150"/>
              <a:ext cx="9153825" cy="5067300"/>
              <a:chOff x="-75" y="57150"/>
              <a:chExt cx="9153825" cy="5067300"/>
            </a:xfrm>
          </p:grpSpPr>
          <p:sp>
            <p:nvSpPr>
              <p:cNvPr id="201" name="Google Shape;201;p11"/>
              <p:cNvSpPr/>
              <p:nvPr/>
            </p:nvSpPr>
            <p:spPr>
              <a:xfrm>
                <a:off x="485775" y="2257500"/>
                <a:ext cx="7239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2" name="Google Shape;202;p11"/>
              <p:cNvGrpSpPr/>
              <p:nvPr/>
            </p:nvGrpSpPr>
            <p:grpSpPr>
              <a:xfrm>
                <a:off x="-75" y="57150"/>
                <a:ext cx="9153825" cy="5067300"/>
                <a:chOff x="-75" y="57150"/>
                <a:chExt cx="9153825" cy="5067300"/>
              </a:xfrm>
            </p:grpSpPr>
            <p:sp>
              <p:nvSpPr>
                <p:cNvPr id="203" name="Google Shape;203;p11"/>
                <p:cNvSpPr/>
                <p:nvPr/>
              </p:nvSpPr>
              <p:spPr>
                <a:xfrm>
                  <a:off x="8667750" y="1514550"/>
                  <a:ext cx="486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4" name="Google Shape;204;p11"/>
                <p:cNvGrpSpPr/>
                <p:nvPr/>
              </p:nvGrpSpPr>
              <p:grpSpPr>
                <a:xfrm>
                  <a:off x="-75" y="57150"/>
                  <a:ext cx="9144075" cy="5067300"/>
                  <a:chOff x="-75" y="57150"/>
                  <a:chExt cx="9144075" cy="5067300"/>
                </a:xfrm>
              </p:grpSpPr>
              <p:sp>
                <p:nvSpPr>
                  <p:cNvPr id="205" name="Google Shape;205;p11"/>
                  <p:cNvSpPr/>
                  <p:nvPr/>
                </p:nvSpPr>
                <p:spPr>
                  <a:xfrm>
                    <a:off x="5467350" y="3771975"/>
                    <a:ext cx="6381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6" name="Google Shape;206;p11"/>
                  <p:cNvGrpSpPr/>
                  <p:nvPr/>
                </p:nvGrpSpPr>
                <p:grpSpPr>
                  <a:xfrm>
                    <a:off x="-75" y="57150"/>
                    <a:ext cx="9144075" cy="5067300"/>
                    <a:chOff x="-75" y="57150"/>
                    <a:chExt cx="9144075" cy="5067300"/>
                  </a:xfrm>
                </p:grpSpPr>
                <p:sp>
                  <p:nvSpPr>
                    <p:cNvPr id="207" name="Google Shape;207;p11"/>
                    <p:cNvSpPr/>
                    <p:nvPr/>
                  </p:nvSpPr>
                  <p:spPr>
                    <a:xfrm>
                      <a:off x="2057325" y="22812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1"/>
                    <p:cNvSpPr/>
                    <p:nvPr/>
                  </p:nvSpPr>
                  <p:spPr>
                    <a:xfrm>
                      <a:off x="2133600" y="15335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 name="Google Shape;209;p11"/>
                    <p:cNvGrpSpPr/>
                    <p:nvPr/>
                  </p:nvGrpSpPr>
                  <p:grpSpPr>
                    <a:xfrm>
                      <a:off x="-75" y="57150"/>
                      <a:ext cx="9144075" cy="5067300"/>
                      <a:chOff x="-75" y="57150"/>
                      <a:chExt cx="9144075" cy="5067300"/>
                    </a:xfrm>
                  </p:grpSpPr>
                  <p:sp>
                    <p:nvSpPr>
                      <p:cNvPr id="210" name="Google Shape;210;p11"/>
                      <p:cNvSpPr/>
                      <p:nvPr/>
                    </p:nvSpPr>
                    <p:spPr>
                      <a:xfrm>
                        <a:off x="2505075" y="29813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1" name="Google Shape;211;p11"/>
                      <p:cNvGrpSpPr/>
                      <p:nvPr/>
                    </p:nvGrpSpPr>
                    <p:grpSpPr>
                      <a:xfrm>
                        <a:off x="-75" y="57150"/>
                        <a:ext cx="9144075" cy="5067300"/>
                        <a:chOff x="-75" y="57150"/>
                        <a:chExt cx="9144075" cy="5067300"/>
                      </a:xfrm>
                    </p:grpSpPr>
                    <p:sp>
                      <p:nvSpPr>
                        <p:cNvPr id="212" name="Google Shape;212;p11"/>
                        <p:cNvSpPr/>
                        <p:nvPr/>
                      </p:nvSpPr>
                      <p:spPr>
                        <a:xfrm>
                          <a:off x="2457525" y="785850"/>
                          <a:ext cx="12192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a:off x="5133975" y="785900"/>
                          <a:ext cx="1247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4" name="Google Shape;214;p11"/>
                        <p:cNvGrpSpPr/>
                        <p:nvPr/>
                      </p:nvGrpSpPr>
                      <p:grpSpPr>
                        <a:xfrm>
                          <a:off x="-75" y="57150"/>
                          <a:ext cx="9144075" cy="5067300"/>
                          <a:chOff x="-75" y="57150"/>
                          <a:chExt cx="9144075" cy="5067300"/>
                        </a:xfrm>
                      </p:grpSpPr>
                      <p:sp>
                        <p:nvSpPr>
                          <p:cNvPr id="215" name="Google Shape;215;p11"/>
                          <p:cNvSpPr/>
                          <p:nvPr/>
                        </p:nvSpPr>
                        <p:spPr>
                          <a:xfrm>
                            <a:off x="7947288" y="57150"/>
                            <a:ext cx="857400" cy="13716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p:nvPr/>
                        </p:nvSpPr>
                        <p:spPr>
                          <a:xfrm>
                            <a:off x="8420100" y="781050"/>
                            <a:ext cx="723900" cy="73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a:off x="2724150" y="1514550"/>
                            <a:ext cx="3924300" cy="2152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a:off x="4571925" y="4448175"/>
                            <a:ext cx="1305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1"/>
                          <p:cNvSpPr/>
                          <p:nvPr/>
                        </p:nvSpPr>
                        <p:spPr>
                          <a:xfrm>
                            <a:off x="438150" y="151455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1"/>
                          <p:cNvSpPr/>
                          <p:nvPr/>
                        </p:nvSpPr>
                        <p:spPr>
                          <a:xfrm>
                            <a:off x="0" y="3705300"/>
                            <a:ext cx="590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a:off x="3219450" y="57150"/>
                            <a:ext cx="13431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a:off x="6753225" y="1514550"/>
                            <a:ext cx="1305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1"/>
                          <p:cNvSpPr/>
                          <p:nvPr/>
                        </p:nvSpPr>
                        <p:spPr>
                          <a:xfrm>
                            <a:off x="-75" y="809700"/>
                            <a:ext cx="590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1"/>
                          <p:cNvSpPr/>
                          <p:nvPr/>
                        </p:nvSpPr>
                        <p:spPr>
                          <a:xfrm>
                            <a:off x="2057325" y="4448250"/>
                            <a:ext cx="1305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a:off x="6000750" y="225270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p:nvPr/>
                        </p:nvSpPr>
                        <p:spPr>
                          <a:xfrm>
                            <a:off x="1143000" y="3705288"/>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a:off x="6950675" y="77640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1"/>
                          <p:cNvSpPr/>
                          <p:nvPr/>
                        </p:nvSpPr>
                        <p:spPr>
                          <a:xfrm>
                            <a:off x="7943850" y="2252700"/>
                            <a:ext cx="7239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1"/>
                          <p:cNvSpPr/>
                          <p:nvPr/>
                        </p:nvSpPr>
                        <p:spPr>
                          <a:xfrm>
                            <a:off x="-75" y="2981375"/>
                            <a:ext cx="486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a:off x="5772150" y="57225"/>
                            <a:ext cx="12192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p:nvPr/>
                        </p:nvSpPr>
                        <p:spPr>
                          <a:xfrm>
                            <a:off x="6470375" y="2981375"/>
                            <a:ext cx="11496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p:nvPr/>
                        </p:nvSpPr>
                        <p:spPr>
                          <a:xfrm>
                            <a:off x="276300" y="4429225"/>
                            <a:ext cx="7047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1"/>
                          <p:cNvSpPr/>
                          <p:nvPr/>
                        </p:nvSpPr>
                        <p:spPr>
                          <a:xfrm>
                            <a:off x="1085904" y="2993300"/>
                            <a:ext cx="13431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1"/>
                          <p:cNvSpPr/>
                          <p:nvPr/>
                        </p:nvSpPr>
                        <p:spPr>
                          <a:xfrm>
                            <a:off x="6785599" y="3714775"/>
                            <a:ext cx="17013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1"/>
                          <p:cNvSpPr/>
                          <p:nvPr/>
                        </p:nvSpPr>
                        <p:spPr>
                          <a:xfrm>
                            <a:off x="366551" y="771600"/>
                            <a:ext cx="8574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grpSp>
          </p:grpSp>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1 1 3">
  <p:cSld name="TITLE_1_1_3">
    <p:spTree>
      <p:nvGrpSpPr>
        <p:cNvPr id="1" name="Shape 236"/>
        <p:cNvGrpSpPr/>
        <p:nvPr/>
      </p:nvGrpSpPr>
      <p:grpSpPr>
        <a:xfrm>
          <a:off x="0" y="0"/>
          <a:ext cx="0" cy="0"/>
          <a:chOff x="0" y="0"/>
          <a:chExt cx="0" cy="0"/>
        </a:xfrm>
      </p:grpSpPr>
      <p:pic>
        <p:nvPicPr>
          <p:cNvPr id="237" name="Google Shape;237;p12"/>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38" name="Google Shape;238;p12"/>
          <p:cNvPicPr preferRelativeResize="0"/>
          <p:nvPr/>
        </p:nvPicPr>
        <p:blipFill rotWithShape="1">
          <a:blip r:embed="rId3">
            <a:alphaModFix/>
          </a:blip>
          <a:srcRect t="12401" r="67752" b="64960"/>
          <a:stretch/>
        </p:blipFill>
        <p:spPr>
          <a:xfrm>
            <a:off x="1438275" y="0"/>
            <a:ext cx="2095498" cy="109537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1 1 3 4">
  <p:cSld name="TITLE_1_1_3_4">
    <p:spTree>
      <p:nvGrpSpPr>
        <p:cNvPr id="1" name="Shape 239"/>
        <p:cNvGrpSpPr/>
        <p:nvPr/>
      </p:nvGrpSpPr>
      <p:grpSpPr>
        <a:xfrm>
          <a:off x="0" y="0"/>
          <a:ext cx="0" cy="0"/>
          <a:chOff x="0" y="0"/>
          <a:chExt cx="0" cy="0"/>
        </a:xfrm>
      </p:grpSpPr>
      <p:pic>
        <p:nvPicPr>
          <p:cNvPr id="240" name="Google Shape;240;p13"/>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41" name="Google Shape;241;p13"/>
          <p:cNvPicPr preferRelativeResize="0"/>
          <p:nvPr/>
        </p:nvPicPr>
        <p:blipFill rotWithShape="1">
          <a:blip r:embed="rId3">
            <a:alphaModFix/>
          </a:blip>
          <a:srcRect l="26411"/>
          <a:stretch/>
        </p:blipFill>
        <p:spPr>
          <a:xfrm rot="10800000">
            <a:off x="0" y="-1"/>
            <a:ext cx="5095875" cy="5156326"/>
          </a:xfrm>
          <a:prstGeom prst="rect">
            <a:avLst/>
          </a:prstGeom>
          <a:noFill/>
          <a:ln>
            <a:noFill/>
          </a:ln>
        </p:spPr>
      </p:pic>
      <p:sp>
        <p:nvSpPr>
          <p:cNvPr id="242" name="Google Shape;242;p13"/>
          <p:cNvSpPr/>
          <p:nvPr/>
        </p:nvSpPr>
        <p:spPr>
          <a:xfrm>
            <a:off x="2847975" y="1971675"/>
            <a:ext cx="628800" cy="11907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3"/>
          <p:cNvSpPr/>
          <p:nvPr/>
        </p:nvSpPr>
        <p:spPr>
          <a:xfrm>
            <a:off x="4257600" y="1057125"/>
            <a:ext cx="628800" cy="11907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4" name="Google Shape;244;p13"/>
          <p:cNvPicPr preferRelativeResize="0"/>
          <p:nvPr/>
        </p:nvPicPr>
        <p:blipFill rotWithShape="1">
          <a:blip r:embed="rId3">
            <a:alphaModFix/>
          </a:blip>
          <a:srcRect l="77304" t="85960" r="14305" b="1478"/>
          <a:stretch/>
        </p:blipFill>
        <p:spPr>
          <a:xfrm rot="10800000">
            <a:off x="4281490" y="66673"/>
            <a:ext cx="581023" cy="64770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1 1 3 4 1">
  <p:cSld name="TITLE_1_1_3_4_1">
    <p:spTree>
      <p:nvGrpSpPr>
        <p:cNvPr id="1" name="Shape 245"/>
        <p:cNvGrpSpPr/>
        <p:nvPr/>
      </p:nvGrpSpPr>
      <p:grpSpPr>
        <a:xfrm>
          <a:off x="0" y="0"/>
          <a:ext cx="0" cy="0"/>
          <a:chOff x="0" y="0"/>
          <a:chExt cx="0" cy="0"/>
        </a:xfrm>
      </p:grpSpPr>
      <p:pic>
        <p:nvPicPr>
          <p:cNvPr id="246" name="Google Shape;246;p14"/>
          <p:cNvPicPr preferRelativeResize="0"/>
          <p:nvPr/>
        </p:nvPicPr>
        <p:blipFill rotWithShape="1">
          <a:blip r:embed="rId2">
            <a:alphaModFix/>
          </a:blip>
          <a:srcRect l="59045" t="50369" r="31991" b="37593"/>
          <a:stretch/>
        </p:blipFill>
        <p:spPr>
          <a:xfrm rot="10800000">
            <a:off x="4243384" y="80963"/>
            <a:ext cx="619126" cy="619123"/>
          </a:xfrm>
          <a:prstGeom prst="rect">
            <a:avLst/>
          </a:prstGeom>
          <a:noFill/>
          <a:ln>
            <a:noFill/>
          </a:ln>
        </p:spPr>
      </p:pic>
      <p:pic>
        <p:nvPicPr>
          <p:cNvPr id="247" name="Google Shape;247;p14"/>
          <p:cNvPicPr preferRelativeResize="0"/>
          <p:nvPr/>
        </p:nvPicPr>
        <p:blipFill rotWithShape="1">
          <a:blip r:embed="rId2">
            <a:alphaModFix/>
          </a:blip>
          <a:srcRect l="26226"/>
          <a:stretch/>
        </p:blipFill>
        <p:spPr>
          <a:xfrm rot="10800000">
            <a:off x="-3" y="-1"/>
            <a:ext cx="5095875" cy="5143501"/>
          </a:xfrm>
          <a:prstGeom prst="rect">
            <a:avLst/>
          </a:prstGeom>
          <a:noFill/>
          <a:ln>
            <a:noFill/>
          </a:ln>
        </p:spPr>
      </p:pic>
      <p:pic>
        <p:nvPicPr>
          <p:cNvPr id="248" name="Google Shape;248;p14"/>
          <p:cNvPicPr preferRelativeResize="0"/>
          <p:nvPr/>
        </p:nvPicPr>
        <p:blipFill>
          <a:blip r:embed="rId3">
            <a:alphaModFix/>
          </a:blip>
          <a:stretch>
            <a:fillRect/>
          </a:stretch>
        </p:blipFill>
        <p:spPr>
          <a:xfrm>
            <a:off x="7988976" y="381000"/>
            <a:ext cx="774026" cy="676126"/>
          </a:xfrm>
          <a:prstGeom prst="rect">
            <a:avLst/>
          </a:prstGeom>
          <a:noFill/>
          <a:ln>
            <a:noFill/>
          </a:ln>
        </p:spPr>
      </p:pic>
      <p:sp>
        <p:nvSpPr>
          <p:cNvPr id="249" name="Google Shape;249;p14"/>
          <p:cNvSpPr/>
          <p:nvPr/>
        </p:nvSpPr>
        <p:spPr>
          <a:xfrm>
            <a:off x="2847975" y="1971675"/>
            <a:ext cx="628800" cy="11907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4"/>
          <p:cNvSpPr/>
          <p:nvPr/>
        </p:nvSpPr>
        <p:spPr>
          <a:xfrm>
            <a:off x="4257600" y="1057125"/>
            <a:ext cx="628800" cy="11907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1 1 3 3">
  <p:cSld name="TITLE_1_1_3_3">
    <p:spTree>
      <p:nvGrpSpPr>
        <p:cNvPr id="1" name="Shape 251"/>
        <p:cNvGrpSpPr/>
        <p:nvPr/>
      </p:nvGrpSpPr>
      <p:grpSpPr>
        <a:xfrm>
          <a:off x="0" y="0"/>
          <a:ext cx="0" cy="0"/>
          <a:chOff x="0" y="0"/>
          <a:chExt cx="0" cy="0"/>
        </a:xfrm>
      </p:grpSpPr>
      <p:pic>
        <p:nvPicPr>
          <p:cNvPr id="252" name="Google Shape;252;p15"/>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53" name="Google Shape;253;p15"/>
          <p:cNvPicPr preferRelativeResize="0"/>
          <p:nvPr/>
        </p:nvPicPr>
        <p:blipFill>
          <a:blip r:embed="rId3">
            <a:alphaModFix/>
          </a:blip>
          <a:stretch>
            <a:fillRect/>
          </a:stretch>
        </p:blipFill>
        <p:spPr>
          <a:xfrm>
            <a:off x="152400" y="152400"/>
            <a:ext cx="6498135" cy="4838699"/>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1 1 3 2">
  <p:cSld name="TITLE_1_1_3_2">
    <p:spTree>
      <p:nvGrpSpPr>
        <p:cNvPr id="1" name="Shape 254"/>
        <p:cNvGrpSpPr/>
        <p:nvPr/>
      </p:nvGrpSpPr>
      <p:grpSpPr>
        <a:xfrm>
          <a:off x="0" y="0"/>
          <a:ext cx="0" cy="0"/>
          <a:chOff x="0" y="0"/>
          <a:chExt cx="0" cy="0"/>
        </a:xfrm>
      </p:grpSpPr>
      <p:pic>
        <p:nvPicPr>
          <p:cNvPr id="255" name="Google Shape;255;p16"/>
          <p:cNvPicPr preferRelativeResize="0"/>
          <p:nvPr/>
        </p:nvPicPr>
        <p:blipFill>
          <a:blip r:embed="rId2">
            <a:alphaModFix/>
          </a:blip>
          <a:stretch>
            <a:fillRect/>
          </a:stretch>
        </p:blipFill>
        <p:spPr>
          <a:xfrm>
            <a:off x="7988976" y="381000"/>
            <a:ext cx="774026" cy="67612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1 1 3 1">
  <p:cSld name="TITLE_1_1_3_1">
    <p:spTree>
      <p:nvGrpSpPr>
        <p:cNvPr id="1" name="Shape 256"/>
        <p:cNvGrpSpPr/>
        <p:nvPr/>
      </p:nvGrpSpPr>
      <p:grpSpPr>
        <a:xfrm>
          <a:off x="0" y="0"/>
          <a:ext cx="0" cy="0"/>
          <a:chOff x="0" y="0"/>
          <a:chExt cx="0" cy="0"/>
        </a:xfrm>
      </p:grpSpPr>
      <p:pic>
        <p:nvPicPr>
          <p:cNvPr id="257" name="Google Shape;257;p17"/>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58" name="Google Shape;258;p17"/>
          <p:cNvPicPr preferRelativeResize="0"/>
          <p:nvPr/>
        </p:nvPicPr>
        <p:blipFill>
          <a:blip r:embed="rId3">
            <a:alphaModFix/>
          </a:blip>
          <a:stretch>
            <a:fillRect/>
          </a:stretch>
        </p:blipFill>
        <p:spPr>
          <a:xfrm>
            <a:off x="0" y="0"/>
            <a:ext cx="9144003" cy="5147963"/>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1 1 3 1 1">
  <p:cSld name="TITLE_1_1_3_1_1">
    <p:spTree>
      <p:nvGrpSpPr>
        <p:cNvPr id="1" name="Shape 259"/>
        <p:cNvGrpSpPr/>
        <p:nvPr/>
      </p:nvGrpSpPr>
      <p:grpSpPr>
        <a:xfrm>
          <a:off x="0" y="0"/>
          <a:ext cx="0" cy="0"/>
          <a:chOff x="0" y="0"/>
          <a:chExt cx="0" cy="0"/>
        </a:xfrm>
      </p:grpSpPr>
      <p:pic>
        <p:nvPicPr>
          <p:cNvPr id="260" name="Google Shape;260;p18"/>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61" name="Google Shape;261;p18"/>
          <p:cNvPicPr preferRelativeResize="0"/>
          <p:nvPr/>
        </p:nvPicPr>
        <p:blipFill>
          <a:blip r:embed="rId3">
            <a:alphaModFix/>
          </a:blip>
          <a:stretch>
            <a:fillRect/>
          </a:stretch>
        </p:blipFill>
        <p:spPr>
          <a:xfrm>
            <a:off x="0" y="0"/>
            <a:ext cx="9144003" cy="5147963"/>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1 1 2">
  <p:cSld name="TITLE_1_1_2">
    <p:spTree>
      <p:nvGrpSpPr>
        <p:cNvPr id="1" name="Shape 262"/>
        <p:cNvGrpSpPr/>
        <p:nvPr/>
      </p:nvGrpSpPr>
      <p:grpSpPr>
        <a:xfrm>
          <a:off x="0" y="0"/>
          <a:ext cx="0" cy="0"/>
          <a:chOff x="0" y="0"/>
          <a:chExt cx="0" cy="0"/>
        </a:xfrm>
      </p:grpSpPr>
      <p:pic>
        <p:nvPicPr>
          <p:cNvPr id="263" name="Google Shape;263;p19"/>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64" name="Google Shape;264;p19"/>
          <p:cNvPicPr preferRelativeResize="0"/>
          <p:nvPr/>
        </p:nvPicPr>
        <p:blipFill rotWithShape="1">
          <a:blip r:embed="rId3">
            <a:alphaModFix/>
          </a:blip>
          <a:srcRect t="7961" b="7961"/>
          <a:stretch/>
        </p:blipFill>
        <p:spPr>
          <a:xfrm>
            <a:off x="463900" y="0"/>
            <a:ext cx="8216202" cy="5143501"/>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1 1 1">
  <p:cSld name="TITLE_1_1_1">
    <p:spTree>
      <p:nvGrpSpPr>
        <p:cNvPr id="1" name="Shape 265"/>
        <p:cNvGrpSpPr/>
        <p:nvPr/>
      </p:nvGrpSpPr>
      <p:grpSpPr>
        <a:xfrm>
          <a:off x="0" y="0"/>
          <a:ext cx="0" cy="0"/>
          <a:chOff x="0" y="0"/>
          <a:chExt cx="0" cy="0"/>
        </a:xfrm>
      </p:grpSpPr>
      <p:pic>
        <p:nvPicPr>
          <p:cNvPr id="266" name="Google Shape;266;p20"/>
          <p:cNvPicPr preferRelativeResize="0"/>
          <p:nvPr/>
        </p:nvPicPr>
        <p:blipFill>
          <a:blip r:embed="rId2">
            <a:alphaModFix/>
          </a:blip>
          <a:stretch>
            <a:fillRect/>
          </a:stretch>
        </p:blipFill>
        <p:spPr>
          <a:xfrm>
            <a:off x="381001" y="381000"/>
            <a:ext cx="774026" cy="676126"/>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1 1 1 1">
  <p:cSld name="TITLE_1_1_1_1">
    <p:spTree>
      <p:nvGrpSpPr>
        <p:cNvPr id="1" name="Shape 267"/>
        <p:cNvGrpSpPr/>
        <p:nvPr/>
      </p:nvGrpSpPr>
      <p:grpSpPr>
        <a:xfrm>
          <a:off x="0" y="0"/>
          <a:ext cx="0" cy="0"/>
          <a:chOff x="0" y="0"/>
          <a:chExt cx="0" cy="0"/>
        </a:xfrm>
      </p:grpSpPr>
      <p:pic>
        <p:nvPicPr>
          <p:cNvPr id="268" name="Google Shape;268;p21"/>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69" name="Google Shape;269;p21"/>
          <p:cNvPicPr preferRelativeResize="0"/>
          <p:nvPr/>
        </p:nvPicPr>
        <p:blipFill rotWithShape="1">
          <a:blip r:embed="rId3">
            <a:alphaModFix/>
          </a:blip>
          <a:srcRect l="45448" t="28985" r="32991" b="55713"/>
          <a:stretch/>
        </p:blipFill>
        <p:spPr>
          <a:xfrm>
            <a:off x="6313950" y="3648075"/>
            <a:ext cx="2830049" cy="1495426"/>
          </a:xfrm>
          <a:prstGeom prst="rect">
            <a:avLst/>
          </a:prstGeom>
          <a:noFill/>
          <a:ln>
            <a:noFill/>
          </a:ln>
        </p:spPr>
      </p:pic>
      <p:pic>
        <p:nvPicPr>
          <p:cNvPr id="270" name="Google Shape;270;p21"/>
          <p:cNvPicPr preferRelativeResize="0"/>
          <p:nvPr/>
        </p:nvPicPr>
        <p:blipFill rotWithShape="1">
          <a:blip r:embed="rId3">
            <a:alphaModFix/>
          </a:blip>
          <a:srcRect l="80799" t="28985" r="11798" b="51327"/>
          <a:stretch/>
        </p:blipFill>
        <p:spPr>
          <a:xfrm rot="5400000">
            <a:off x="2400301" y="-476250"/>
            <a:ext cx="971551" cy="1924051"/>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1 1 1 1 1">
  <p:cSld name="TITLE_1_1_1_1_1">
    <p:spTree>
      <p:nvGrpSpPr>
        <p:cNvPr id="1" name="Shape 271"/>
        <p:cNvGrpSpPr/>
        <p:nvPr/>
      </p:nvGrpSpPr>
      <p:grpSpPr>
        <a:xfrm>
          <a:off x="0" y="0"/>
          <a:ext cx="0" cy="0"/>
          <a:chOff x="0" y="0"/>
          <a:chExt cx="0" cy="0"/>
        </a:xfrm>
      </p:grpSpPr>
      <p:pic>
        <p:nvPicPr>
          <p:cNvPr id="272" name="Google Shape;272;p22"/>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73" name="Google Shape;273;p22"/>
          <p:cNvPicPr preferRelativeResize="0"/>
          <p:nvPr/>
        </p:nvPicPr>
        <p:blipFill rotWithShape="1">
          <a:blip r:embed="rId3">
            <a:alphaModFix/>
          </a:blip>
          <a:srcRect l="-30377" t="50381" r="16091" b="-16223"/>
          <a:stretch/>
        </p:blipFill>
        <p:spPr>
          <a:xfrm rot="10800000">
            <a:off x="3" y="2197150"/>
            <a:ext cx="6867523" cy="294635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4"/>
        <p:cNvGrpSpPr/>
        <p:nvPr/>
      </p:nvGrpSpPr>
      <p:grpSpPr>
        <a:xfrm>
          <a:off x="0" y="0"/>
          <a:ext cx="0" cy="0"/>
          <a:chOff x="0" y="0"/>
          <a:chExt cx="0" cy="0"/>
        </a:xfrm>
      </p:grpSpPr>
      <p:sp>
        <p:nvSpPr>
          <p:cNvPr id="275" name="Google Shape;275;p2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76"/>
        <p:cNvGrpSpPr/>
        <p:nvPr/>
      </p:nvGrpSpPr>
      <p:grpSpPr>
        <a:xfrm>
          <a:off x="0" y="0"/>
          <a:ext cx="0" cy="0"/>
          <a:chOff x="0" y="0"/>
          <a:chExt cx="0" cy="0"/>
        </a:xfrm>
      </p:grpSpPr>
      <p:sp>
        <p:nvSpPr>
          <p:cNvPr id="277" name="Google Shape;277;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8" name="Google Shape;278;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79"/>
        <p:cNvGrpSpPr/>
        <p:nvPr/>
      </p:nvGrpSpPr>
      <p:grpSpPr>
        <a:xfrm>
          <a:off x="0" y="0"/>
          <a:ext cx="0" cy="0"/>
          <a:chOff x="0" y="0"/>
          <a:chExt cx="0" cy="0"/>
        </a:xfrm>
      </p:grpSpPr>
      <p:sp>
        <p:nvSpPr>
          <p:cNvPr id="280" name="Google Shape;280;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1" name="Google Shape;281;p2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2" name="Google Shape;282;p2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3"/>
        <p:cNvGrpSpPr/>
        <p:nvPr/>
      </p:nvGrpSpPr>
      <p:grpSpPr>
        <a:xfrm>
          <a:off x="0" y="0"/>
          <a:ext cx="0" cy="0"/>
          <a:chOff x="0" y="0"/>
          <a:chExt cx="0" cy="0"/>
        </a:xfrm>
      </p:grpSpPr>
      <p:sp>
        <p:nvSpPr>
          <p:cNvPr id="284" name="Google Shape;284;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5"/>
        <p:cNvGrpSpPr/>
        <p:nvPr/>
      </p:nvGrpSpPr>
      <p:grpSpPr>
        <a:xfrm>
          <a:off x="0" y="0"/>
          <a:ext cx="0" cy="0"/>
          <a:chOff x="0" y="0"/>
          <a:chExt cx="0" cy="0"/>
        </a:xfrm>
      </p:grpSpPr>
      <p:sp>
        <p:nvSpPr>
          <p:cNvPr id="286" name="Google Shape;286;p2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87" name="Google Shape;287;p27"/>
          <p:cNvSpPr txBox="1">
            <a:spLocks noGrp="1"/>
          </p:cNvSpPr>
          <p:nvPr>
            <p:ph type="body" idx="1"/>
          </p:nvPr>
        </p:nvSpPr>
        <p:spPr>
          <a:xfrm>
            <a:off x="311700" y="1389600"/>
            <a:ext cx="6213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88"/>
        <p:cNvGrpSpPr/>
        <p:nvPr/>
      </p:nvGrpSpPr>
      <p:grpSpPr>
        <a:xfrm>
          <a:off x="0" y="0"/>
          <a:ext cx="0" cy="0"/>
          <a:chOff x="0" y="0"/>
          <a:chExt cx="0" cy="0"/>
        </a:xfrm>
      </p:grpSpPr>
      <p:sp>
        <p:nvSpPr>
          <p:cNvPr id="289" name="Google Shape;289;p2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90"/>
        <p:cNvGrpSpPr/>
        <p:nvPr/>
      </p:nvGrpSpPr>
      <p:grpSpPr>
        <a:xfrm>
          <a:off x="0" y="0"/>
          <a:ext cx="0" cy="0"/>
          <a:chOff x="0" y="0"/>
          <a:chExt cx="0" cy="0"/>
        </a:xfrm>
      </p:grpSpPr>
      <p:sp>
        <p:nvSpPr>
          <p:cNvPr id="291" name="Google Shape;291;p29"/>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92" name="Google Shape;292;p29"/>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Text">
  <p:cSld name="Title, Text">
    <p:spTree>
      <p:nvGrpSpPr>
        <p:cNvPr id="1" name="Shape 293"/>
        <p:cNvGrpSpPr/>
        <p:nvPr/>
      </p:nvGrpSpPr>
      <p:grpSpPr>
        <a:xfrm>
          <a:off x="0" y="0"/>
          <a:ext cx="0" cy="0"/>
          <a:chOff x="0" y="0"/>
          <a:chExt cx="0" cy="0"/>
        </a:xfrm>
      </p:grpSpPr>
      <p:sp>
        <p:nvSpPr>
          <p:cNvPr id="294" name="Google Shape;294;p30"/>
          <p:cNvSpPr txBox="1"/>
          <p:nvPr/>
        </p:nvSpPr>
        <p:spPr>
          <a:xfrm>
            <a:off x="699403" y="554831"/>
            <a:ext cx="7745100" cy="314400"/>
          </a:xfrm>
          <a:prstGeom prst="rect">
            <a:avLst/>
          </a:prstGeom>
          <a:noFill/>
          <a:ln>
            <a:noFill/>
          </a:ln>
        </p:spPr>
        <p:txBody>
          <a:bodyPr spcFirstLastPara="1" wrap="square" lIns="81550" tIns="40775" rIns="81550" bIns="40775" anchor="t" anchorCtr="0">
            <a:normAutofit/>
          </a:bodyPr>
          <a:lstStyle/>
          <a:p>
            <a:pPr marL="0" marR="0" lvl="0" indent="0" algn="ctr" rtl="0">
              <a:lnSpc>
                <a:spcPct val="120000"/>
              </a:lnSpc>
              <a:spcBef>
                <a:spcPts val="0"/>
              </a:spcBef>
              <a:spcAft>
                <a:spcPts val="0"/>
              </a:spcAft>
              <a:buClr>
                <a:schemeClr val="dk2"/>
              </a:buClr>
              <a:buSzPts val="1200"/>
              <a:buFont typeface="Arial"/>
              <a:buNone/>
            </a:pPr>
            <a:endParaRPr sz="1200" b="0" i="0" u="none" strike="noStrike" cap="none">
              <a:solidFill>
                <a:schemeClr val="dk2"/>
              </a:solidFill>
              <a:latin typeface="Open Sans Light"/>
              <a:ea typeface="Open Sans Light"/>
              <a:cs typeface="Open Sans Light"/>
              <a:sym typeface="Open Sans Light"/>
            </a:endParaRPr>
          </a:p>
        </p:txBody>
      </p:sp>
      <p:sp>
        <p:nvSpPr>
          <p:cNvPr id="295" name="Google Shape;295;p30"/>
          <p:cNvSpPr txBox="1"/>
          <p:nvPr/>
        </p:nvSpPr>
        <p:spPr>
          <a:xfrm>
            <a:off x="699403" y="554831"/>
            <a:ext cx="7745100" cy="314400"/>
          </a:xfrm>
          <a:prstGeom prst="rect">
            <a:avLst/>
          </a:prstGeom>
          <a:noFill/>
          <a:ln>
            <a:noFill/>
          </a:ln>
        </p:spPr>
        <p:txBody>
          <a:bodyPr spcFirstLastPara="1" wrap="square" lIns="81550" tIns="40775" rIns="81550" bIns="40775" anchor="t" anchorCtr="0">
            <a:normAutofit/>
          </a:bodyPr>
          <a:lstStyle/>
          <a:p>
            <a:pPr marL="0" marR="0" lvl="0" indent="0" algn="ctr" rtl="0">
              <a:lnSpc>
                <a:spcPct val="120000"/>
              </a:lnSpc>
              <a:spcBef>
                <a:spcPts val="0"/>
              </a:spcBef>
              <a:spcAft>
                <a:spcPts val="0"/>
              </a:spcAft>
              <a:buClr>
                <a:schemeClr val="dk2"/>
              </a:buClr>
              <a:buSzPts val="1200"/>
              <a:buFont typeface="Arial"/>
              <a:buNone/>
            </a:pPr>
            <a:endParaRPr sz="1200" b="0" i="0" u="none" strike="noStrike" cap="none">
              <a:solidFill>
                <a:schemeClr val="dk2"/>
              </a:solidFill>
              <a:latin typeface="Open Sans Light"/>
              <a:ea typeface="Open Sans Light"/>
              <a:cs typeface="Open Sans Light"/>
              <a:sym typeface="Open Sans Light"/>
            </a:endParaRPr>
          </a:p>
        </p:txBody>
      </p:sp>
      <p:sp>
        <p:nvSpPr>
          <p:cNvPr id="296" name="Google Shape;296;p30"/>
          <p:cNvSpPr txBox="1">
            <a:spLocks noGrp="1"/>
          </p:cNvSpPr>
          <p:nvPr>
            <p:ph type="ctrTitle"/>
          </p:nvPr>
        </p:nvSpPr>
        <p:spPr>
          <a:xfrm>
            <a:off x="457200" y="98379"/>
            <a:ext cx="8229600" cy="685800"/>
          </a:xfrm>
          <a:prstGeom prst="rect">
            <a:avLst/>
          </a:prstGeom>
          <a:noFill/>
          <a:ln>
            <a:noFill/>
          </a:ln>
        </p:spPr>
        <p:txBody>
          <a:bodyPr spcFirstLastPara="1" wrap="square" lIns="163100" tIns="81550" rIns="163100" bIns="81550" anchor="b" anchorCtr="0">
            <a:noAutofit/>
          </a:bodyPr>
          <a:lstStyle>
            <a:lvl1pPr lvl="0" algn="l">
              <a:lnSpc>
                <a:spcPct val="100000"/>
              </a:lnSpc>
              <a:spcBef>
                <a:spcPts val="0"/>
              </a:spcBef>
              <a:spcAft>
                <a:spcPts val="0"/>
              </a:spcAft>
              <a:buSzPts val="1100"/>
              <a:buNone/>
              <a:defRPr/>
            </a:lvl1pPr>
            <a:lvl2pPr lvl="1" algn="ctr">
              <a:lnSpc>
                <a:spcPct val="100000"/>
              </a:lnSpc>
              <a:spcBef>
                <a:spcPts val="0"/>
              </a:spcBef>
              <a:spcAft>
                <a:spcPts val="0"/>
              </a:spcAft>
              <a:buSzPts val="1100"/>
              <a:buNone/>
              <a:defRPr/>
            </a:lvl2pPr>
            <a:lvl3pPr lvl="2" algn="ctr">
              <a:lnSpc>
                <a:spcPct val="100000"/>
              </a:lnSpc>
              <a:spcBef>
                <a:spcPts val="0"/>
              </a:spcBef>
              <a:spcAft>
                <a:spcPts val="0"/>
              </a:spcAft>
              <a:buSzPts val="1100"/>
              <a:buNone/>
              <a:defRPr/>
            </a:lvl3pPr>
            <a:lvl4pPr lvl="3" algn="ctr">
              <a:lnSpc>
                <a:spcPct val="100000"/>
              </a:lnSpc>
              <a:spcBef>
                <a:spcPts val="0"/>
              </a:spcBef>
              <a:spcAft>
                <a:spcPts val="0"/>
              </a:spcAft>
              <a:buSzPts val="1100"/>
              <a:buNone/>
              <a:defRPr/>
            </a:lvl4pPr>
            <a:lvl5pPr lvl="4" algn="ctr">
              <a:lnSpc>
                <a:spcPct val="100000"/>
              </a:lnSpc>
              <a:spcBef>
                <a:spcPts val="0"/>
              </a:spcBef>
              <a:spcAft>
                <a:spcPts val="0"/>
              </a:spcAft>
              <a:buSzPts val="1100"/>
              <a:buNone/>
              <a:defRPr/>
            </a:lvl5pPr>
            <a:lvl6pPr lvl="5" algn="ctr">
              <a:lnSpc>
                <a:spcPct val="100000"/>
              </a:lnSpc>
              <a:spcBef>
                <a:spcPts val="0"/>
              </a:spcBef>
              <a:spcAft>
                <a:spcPts val="0"/>
              </a:spcAft>
              <a:buSzPts val="1100"/>
              <a:buNone/>
              <a:defRPr/>
            </a:lvl6pPr>
            <a:lvl7pPr lvl="6" algn="ctr">
              <a:lnSpc>
                <a:spcPct val="100000"/>
              </a:lnSpc>
              <a:spcBef>
                <a:spcPts val="0"/>
              </a:spcBef>
              <a:spcAft>
                <a:spcPts val="0"/>
              </a:spcAft>
              <a:buSzPts val="1100"/>
              <a:buNone/>
              <a:defRPr/>
            </a:lvl7pPr>
            <a:lvl8pPr lvl="7" algn="ctr">
              <a:lnSpc>
                <a:spcPct val="100000"/>
              </a:lnSpc>
              <a:spcBef>
                <a:spcPts val="0"/>
              </a:spcBef>
              <a:spcAft>
                <a:spcPts val="0"/>
              </a:spcAft>
              <a:buSzPts val="1100"/>
              <a:buNone/>
              <a:defRPr/>
            </a:lvl8pPr>
            <a:lvl9pPr lvl="8" algn="ctr">
              <a:lnSpc>
                <a:spcPct val="100000"/>
              </a:lnSpc>
              <a:spcBef>
                <a:spcPts val="0"/>
              </a:spcBef>
              <a:spcAft>
                <a:spcPts val="0"/>
              </a:spcAft>
              <a:buSzPts val="1100"/>
              <a:buNone/>
              <a:defRPr/>
            </a:lvl9pPr>
          </a:lstStyle>
          <a:p>
            <a:endParaRPr/>
          </a:p>
        </p:txBody>
      </p:sp>
      <p:sp>
        <p:nvSpPr>
          <p:cNvPr id="297" name="Google Shape;297;p30"/>
          <p:cNvSpPr txBox="1">
            <a:spLocks noGrp="1"/>
          </p:cNvSpPr>
          <p:nvPr>
            <p:ph type="body" idx="1"/>
          </p:nvPr>
        </p:nvSpPr>
        <p:spPr>
          <a:xfrm>
            <a:off x="457200" y="952500"/>
            <a:ext cx="8229600" cy="3505200"/>
          </a:xfrm>
          <a:prstGeom prst="rect">
            <a:avLst/>
          </a:prstGeom>
          <a:noFill/>
          <a:ln>
            <a:noFill/>
          </a:ln>
        </p:spPr>
        <p:txBody>
          <a:bodyPr spcFirstLastPara="1" wrap="square" lIns="163100" tIns="81550" rIns="163100" bIns="81550" anchor="t" anchorCtr="0">
            <a:noAutofit/>
          </a:bodyPr>
          <a:lstStyle>
            <a:lvl1pPr marL="457200" lvl="0" indent="-317500" algn="l">
              <a:lnSpc>
                <a:spcPct val="130000"/>
              </a:lnSpc>
              <a:spcBef>
                <a:spcPts val="300"/>
              </a:spcBef>
              <a:spcAft>
                <a:spcPts val="0"/>
              </a:spcAft>
              <a:buClr>
                <a:schemeClr val="lt2"/>
              </a:buClr>
              <a:buSzPts val="1400"/>
              <a:buFont typeface="Arial"/>
              <a:buChar char="•"/>
              <a:defRPr/>
            </a:lvl1pPr>
            <a:lvl2pPr marL="914400" lvl="1" indent="-228600" algn="ctr">
              <a:lnSpc>
                <a:spcPct val="130000"/>
              </a:lnSpc>
              <a:spcBef>
                <a:spcPts val="300"/>
              </a:spcBef>
              <a:spcAft>
                <a:spcPts val="0"/>
              </a:spcAft>
              <a:buSzPts val="1400"/>
              <a:buNone/>
              <a:defRPr/>
            </a:lvl2pPr>
            <a:lvl3pPr marL="1371600" lvl="2" indent="-228600" algn="ctr">
              <a:lnSpc>
                <a:spcPct val="130000"/>
              </a:lnSpc>
              <a:spcBef>
                <a:spcPts val="300"/>
              </a:spcBef>
              <a:spcAft>
                <a:spcPts val="0"/>
              </a:spcAft>
              <a:buSzPts val="1200"/>
              <a:buNone/>
              <a:defRPr/>
            </a:lvl3pPr>
            <a:lvl4pPr marL="1828800" lvl="3" indent="-228600" algn="ctr">
              <a:lnSpc>
                <a:spcPct val="130000"/>
              </a:lnSpc>
              <a:spcBef>
                <a:spcPts val="300"/>
              </a:spcBef>
              <a:spcAft>
                <a:spcPts val="0"/>
              </a:spcAft>
              <a:buSzPts val="1200"/>
              <a:buNone/>
              <a:defRPr/>
            </a:lvl4pPr>
            <a:lvl5pPr marL="2286000" lvl="4" indent="-228600" algn="ctr">
              <a:lnSpc>
                <a:spcPct val="130000"/>
              </a:lnSpc>
              <a:spcBef>
                <a:spcPts val="300"/>
              </a:spcBef>
              <a:spcAft>
                <a:spcPts val="0"/>
              </a:spcAft>
              <a:buSzPts val="1100"/>
              <a:buNone/>
              <a:defRPr/>
            </a:lvl5pPr>
            <a:lvl6pPr marL="2743200" lvl="5" indent="-317500" algn="l">
              <a:lnSpc>
                <a:spcPct val="100000"/>
              </a:lnSpc>
              <a:spcBef>
                <a:spcPts val="300"/>
              </a:spcBef>
              <a:spcAft>
                <a:spcPts val="0"/>
              </a:spcAft>
              <a:buClr>
                <a:schemeClr val="dk1"/>
              </a:buClr>
              <a:buSzPts val="1400"/>
              <a:buChar char="●"/>
              <a:defRPr/>
            </a:lvl6pPr>
            <a:lvl7pPr marL="3200400" lvl="6" indent="-317500" algn="l">
              <a:lnSpc>
                <a:spcPct val="100000"/>
              </a:lnSpc>
              <a:spcBef>
                <a:spcPts val="300"/>
              </a:spcBef>
              <a:spcAft>
                <a:spcPts val="0"/>
              </a:spcAft>
              <a:buClr>
                <a:schemeClr val="dk1"/>
              </a:buClr>
              <a:buSzPts val="1400"/>
              <a:buChar char="●"/>
              <a:defRPr/>
            </a:lvl7pPr>
            <a:lvl8pPr marL="3657600" lvl="7" indent="-317500" algn="l">
              <a:lnSpc>
                <a:spcPct val="100000"/>
              </a:lnSpc>
              <a:spcBef>
                <a:spcPts val="300"/>
              </a:spcBef>
              <a:spcAft>
                <a:spcPts val="0"/>
              </a:spcAft>
              <a:buClr>
                <a:schemeClr val="dk1"/>
              </a:buClr>
              <a:buSzPts val="1400"/>
              <a:buChar char="●"/>
              <a:defRPr/>
            </a:lvl8pPr>
            <a:lvl9pPr marL="4114800" lvl="8" indent="-317500" algn="l">
              <a:lnSpc>
                <a:spcPct val="100000"/>
              </a:lnSpc>
              <a:spcBef>
                <a:spcPts val="3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slide 1 1 1 1 2 1">
  <p:cSld name="TITLE_1_1_1_1_3">
    <p:spTree>
      <p:nvGrpSpPr>
        <p:cNvPr id="1" name="Shape 298"/>
        <p:cNvGrpSpPr/>
        <p:nvPr/>
      </p:nvGrpSpPr>
      <p:grpSpPr>
        <a:xfrm>
          <a:off x="0" y="0"/>
          <a:ext cx="0" cy="0"/>
          <a:chOff x="0" y="0"/>
          <a:chExt cx="0" cy="0"/>
        </a:xfrm>
      </p:grpSpPr>
      <p:pic>
        <p:nvPicPr>
          <p:cNvPr id="299" name="Google Shape;299;p31"/>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300" name="Google Shape;300;p31"/>
          <p:cNvPicPr preferRelativeResize="0"/>
          <p:nvPr/>
        </p:nvPicPr>
        <p:blipFill rotWithShape="1">
          <a:blip r:embed="rId3">
            <a:alphaModFix/>
          </a:blip>
          <a:srcRect l="45448" t="28985" r="32991" b="55713"/>
          <a:stretch/>
        </p:blipFill>
        <p:spPr>
          <a:xfrm>
            <a:off x="6313950" y="3648075"/>
            <a:ext cx="2830049" cy="1495426"/>
          </a:xfrm>
          <a:prstGeom prst="rect">
            <a:avLst/>
          </a:prstGeom>
          <a:noFill/>
          <a:ln>
            <a:noFill/>
          </a:ln>
        </p:spPr>
      </p:pic>
      <p:pic>
        <p:nvPicPr>
          <p:cNvPr id="301" name="Google Shape;301;p31"/>
          <p:cNvPicPr preferRelativeResize="0"/>
          <p:nvPr/>
        </p:nvPicPr>
        <p:blipFill rotWithShape="1">
          <a:blip r:embed="rId3">
            <a:alphaModFix/>
          </a:blip>
          <a:srcRect l="80799" t="28985" r="11798" b="51327"/>
          <a:stretch/>
        </p:blipFill>
        <p:spPr>
          <a:xfrm rot="5400000">
            <a:off x="2400301" y="-476250"/>
            <a:ext cx="971551" cy="1924051"/>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slide 1 1 3 2 1">
  <p:cSld name="TITLE_1_1_3_2_1">
    <p:spTree>
      <p:nvGrpSpPr>
        <p:cNvPr id="1" name="Shape 302"/>
        <p:cNvGrpSpPr/>
        <p:nvPr/>
      </p:nvGrpSpPr>
      <p:grpSpPr>
        <a:xfrm>
          <a:off x="0" y="0"/>
          <a:ext cx="0" cy="0"/>
          <a:chOff x="0" y="0"/>
          <a:chExt cx="0" cy="0"/>
        </a:xfrm>
      </p:grpSpPr>
      <p:pic>
        <p:nvPicPr>
          <p:cNvPr id="303" name="Google Shape;303;p32"/>
          <p:cNvPicPr preferRelativeResize="0"/>
          <p:nvPr/>
        </p:nvPicPr>
        <p:blipFill>
          <a:blip r:embed="rId2">
            <a:alphaModFix/>
          </a:blip>
          <a:stretch>
            <a:fillRect/>
          </a:stretch>
        </p:blipFill>
        <p:spPr>
          <a:xfrm>
            <a:off x="7988976" y="4114800"/>
            <a:ext cx="774026" cy="676126"/>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lide 1 1 1 1 2">
  <p:cSld name="TITLE_1_1_1_1_2">
    <p:spTree>
      <p:nvGrpSpPr>
        <p:cNvPr id="1" name="Shape 304"/>
        <p:cNvGrpSpPr/>
        <p:nvPr/>
      </p:nvGrpSpPr>
      <p:grpSpPr>
        <a:xfrm>
          <a:off x="0" y="0"/>
          <a:ext cx="0" cy="0"/>
          <a:chOff x="0" y="0"/>
          <a:chExt cx="0" cy="0"/>
        </a:xfrm>
      </p:grpSpPr>
      <p:pic>
        <p:nvPicPr>
          <p:cNvPr id="305" name="Google Shape;305;p33"/>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306" name="Google Shape;306;p33"/>
          <p:cNvPicPr preferRelativeResize="0"/>
          <p:nvPr/>
        </p:nvPicPr>
        <p:blipFill rotWithShape="1">
          <a:blip r:embed="rId3">
            <a:alphaModFix/>
          </a:blip>
          <a:srcRect l="45448" t="28985" r="32991" b="55713"/>
          <a:stretch/>
        </p:blipFill>
        <p:spPr>
          <a:xfrm>
            <a:off x="6313950" y="3648075"/>
            <a:ext cx="2830049" cy="1495426"/>
          </a:xfrm>
          <a:prstGeom prst="rect">
            <a:avLst/>
          </a:prstGeom>
          <a:noFill/>
          <a:ln>
            <a:noFill/>
          </a:ln>
        </p:spPr>
      </p:pic>
      <p:pic>
        <p:nvPicPr>
          <p:cNvPr id="307" name="Google Shape;307;p33"/>
          <p:cNvPicPr preferRelativeResize="0"/>
          <p:nvPr/>
        </p:nvPicPr>
        <p:blipFill rotWithShape="1">
          <a:blip r:embed="rId3">
            <a:alphaModFix/>
          </a:blip>
          <a:srcRect l="80799" t="28985" r="11798" b="51327"/>
          <a:stretch/>
        </p:blipFill>
        <p:spPr>
          <a:xfrm rot="5400000">
            <a:off x="2400301" y="-476250"/>
            <a:ext cx="971551" cy="1924051"/>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08"/>
        <p:cNvGrpSpPr/>
        <p:nvPr/>
      </p:nvGrpSpPr>
      <p:grpSpPr>
        <a:xfrm>
          <a:off x="0" y="0"/>
          <a:ext cx="0" cy="0"/>
          <a:chOff x="0" y="0"/>
          <a:chExt cx="0" cy="0"/>
        </a:xfrm>
      </p:grpSpPr>
      <p:sp>
        <p:nvSpPr>
          <p:cNvPr id="309" name="Google Shape;309;p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1 1 4 2">
  <p:cSld name="Title slide 1 1 4">
    <p:spTree>
      <p:nvGrpSpPr>
        <p:cNvPr id="1" name="Shape 310"/>
        <p:cNvGrpSpPr/>
        <p:nvPr/>
      </p:nvGrpSpPr>
      <p:grpSpPr>
        <a:xfrm>
          <a:off x="0" y="0"/>
          <a:ext cx="0" cy="0"/>
          <a:chOff x="0" y="0"/>
          <a:chExt cx="0" cy="0"/>
        </a:xfrm>
      </p:grpSpPr>
      <p:pic>
        <p:nvPicPr>
          <p:cNvPr id="311" name="Google Shape;311;p35"/>
          <p:cNvPicPr preferRelativeResize="0"/>
          <p:nvPr/>
        </p:nvPicPr>
        <p:blipFill rotWithShape="1">
          <a:blip r:embed="rId2">
            <a:alphaModFix/>
          </a:blip>
          <a:srcRect r="33537"/>
          <a:stretch/>
        </p:blipFill>
        <p:spPr>
          <a:xfrm rot="10800000" flipH="1">
            <a:off x="4356821" y="-62274"/>
            <a:ext cx="4787174" cy="5363299"/>
          </a:xfrm>
          <a:prstGeom prst="rect">
            <a:avLst/>
          </a:prstGeom>
          <a:noFill/>
          <a:ln>
            <a:noFill/>
          </a:ln>
        </p:spPr>
      </p:pic>
      <p:pic>
        <p:nvPicPr>
          <p:cNvPr id="312" name="Google Shape;312;p35"/>
          <p:cNvPicPr preferRelativeResize="0"/>
          <p:nvPr/>
        </p:nvPicPr>
        <p:blipFill rotWithShape="1">
          <a:blip r:embed="rId2">
            <a:alphaModFix/>
          </a:blip>
          <a:srcRect r="33532"/>
          <a:stretch/>
        </p:blipFill>
        <p:spPr>
          <a:xfrm flipH="1">
            <a:off x="26" y="-109900"/>
            <a:ext cx="4787174" cy="5363299"/>
          </a:xfrm>
          <a:prstGeom prst="rect">
            <a:avLst/>
          </a:prstGeom>
          <a:noFill/>
          <a:ln>
            <a:noFill/>
          </a:ln>
        </p:spPr>
      </p:pic>
      <p:pic>
        <p:nvPicPr>
          <p:cNvPr id="313" name="Google Shape;313;p35"/>
          <p:cNvPicPr preferRelativeResize="0"/>
          <p:nvPr/>
        </p:nvPicPr>
        <p:blipFill rotWithShape="1">
          <a:blip r:embed="rId3">
            <a:alphaModFix/>
          </a:blip>
          <a:srcRect/>
          <a:stretch/>
        </p:blipFill>
        <p:spPr>
          <a:xfrm>
            <a:off x="7988976" y="381000"/>
            <a:ext cx="774026" cy="676126"/>
          </a:xfrm>
          <a:prstGeom prst="rect">
            <a:avLst/>
          </a:prstGeom>
          <a:noFill/>
          <a:ln>
            <a:noFill/>
          </a:ln>
        </p:spPr>
      </p:pic>
      <p:sp>
        <p:nvSpPr>
          <p:cNvPr id="314" name="Google Shape;314;p35"/>
          <p:cNvSpPr/>
          <p:nvPr/>
        </p:nvSpPr>
        <p:spPr>
          <a:xfrm>
            <a:off x="5934075" y="29813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15" name="Google Shape;315;p35"/>
          <p:cNvGrpSpPr/>
          <p:nvPr/>
        </p:nvGrpSpPr>
        <p:grpSpPr>
          <a:xfrm>
            <a:off x="-75" y="57150"/>
            <a:ext cx="9153825" cy="5067300"/>
            <a:chOff x="-75" y="57150"/>
            <a:chExt cx="9153825" cy="5067300"/>
          </a:xfrm>
        </p:grpSpPr>
        <p:sp>
          <p:nvSpPr>
            <p:cNvPr id="316" name="Google Shape;316;p35"/>
            <p:cNvSpPr/>
            <p:nvPr/>
          </p:nvSpPr>
          <p:spPr>
            <a:xfrm>
              <a:off x="4029150" y="3705300"/>
              <a:ext cx="7047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17" name="Google Shape;317;p35"/>
            <p:cNvGrpSpPr/>
            <p:nvPr/>
          </p:nvGrpSpPr>
          <p:grpSpPr>
            <a:xfrm>
              <a:off x="-75" y="57150"/>
              <a:ext cx="9153825" cy="5067300"/>
              <a:chOff x="-75" y="57150"/>
              <a:chExt cx="9153825" cy="5067300"/>
            </a:xfrm>
          </p:grpSpPr>
          <p:sp>
            <p:nvSpPr>
              <p:cNvPr id="318" name="Google Shape;318;p35"/>
              <p:cNvSpPr/>
              <p:nvPr/>
            </p:nvSpPr>
            <p:spPr>
              <a:xfrm>
                <a:off x="485775" y="2257500"/>
                <a:ext cx="7239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19" name="Google Shape;319;p35"/>
              <p:cNvGrpSpPr/>
              <p:nvPr/>
            </p:nvGrpSpPr>
            <p:grpSpPr>
              <a:xfrm>
                <a:off x="-75" y="57150"/>
                <a:ext cx="9153825" cy="5067300"/>
                <a:chOff x="-75" y="57150"/>
                <a:chExt cx="9153825" cy="5067300"/>
              </a:xfrm>
            </p:grpSpPr>
            <p:sp>
              <p:nvSpPr>
                <p:cNvPr id="320" name="Google Shape;320;p35"/>
                <p:cNvSpPr/>
                <p:nvPr/>
              </p:nvSpPr>
              <p:spPr>
                <a:xfrm>
                  <a:off x="8667750" y="1514550"/>
                  <a:ext cx="4860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21" name="Google Shape;321;p35"/>
                <p:cNvGrpSpPr/>
                <p:nvPr/>
              </p:nvGrpSpPr>
              <p:grpSpPr>
                <a:xfrm>
                  <a:off x="-75" y="57150"/>
                  <a:ext cx="9144075" cy="5067300"/>
                  <a:chOff x="-75" y="57150"/>
                  <a:chExt cx="9144075" cy="5067300"/>
                </a:xfrm>
              </p:grpSpPr>
              <p:sp>
                <p:nvSpPr>
                  <p:cNvPr id="322" name="Google Shape;322;p35"/>
                  <p:cNvSpPr/>
                  <p:nvPr/>
                </p:nvSpPr>
                <p:spPr>
                  <a:xfrm>
                    <a:off x="5467350" y="3771975"/>
                    <a:ext cx="6381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23" name="Google Shape;323;p35"/>
                  <p:cNvGrpSpPr/>
                  <p:nvPr/>
                </p:nvGrpSpPr>
                <p:grpSpPr>
                  <a:xfrm>
                    <a:off x="-75" y="57150"/>
                    <a:ext cx="9144075" cy="5067300"/>
                    <a:chOff x="-75" y="57150"/>
                    <a:chExt cx="9144075" cy="5067300"/>
                  </a:xfrm>
                </p:grpSpPr>
                <p:sp>
                  <p:nvSpPr>
                    <p:cNvPr id="324" name="Google Shape;324;p35"/>
                    <p:cNvSpPr/>
                    <p:nvPr/>
                  </p:nvSpPr>
                  <p:spPr>
                    <a:xfrm>
                      <a:off x="2057325" y="22812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 name="Google Shape;325;p35"/>
                    <p:cNvSpPr/>
                    <p:nvPr/>
                  </p:nvSpPr>
                  <p:spPr>
                    <a:xfrm>
                      <a:off x="2133600" y="15335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26" name="Google Shape;326;p35"/>
                    <p:cNvGrpSpPr/>
                    <p:nvPr/>
                  </p:nvGrpSpPr>
                  <p:grpSpPr>
                    <a:xfrm>
                      <a:off x="-75" y="57150"/>
                      <a:ext cx="9144075" cy="5067300"/>
                      <a:chOff x="-75" y="57150"/>
                      <a:chExt cx="9144075" cy="5067300"/>
                    </a:xfrm>
                  </p:grpSpPr>
                  <p:sp>
                    <p:nvSpPr>
                      <p:cNvPr id="327" name="Google Shape;327;p35"/>
                      <p:cNvSpPr/>
                      <p:nvPr/>
                    </p:nvSpPr>
                    <p:spPr>
                      <a:xfrm>
                        <a:off x="2505075" y="2981363"/>
                        <a:ext cx="10383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28" name="Google Shape;328;p35"/>
                      <p:cNvGrpSpPr/>
                      <p:nvPr/>
                    </p:nvGrpSpPr>
                    <p:grpSpPr>
                      <a:xfrm>
                        <a:off x="-75" y="57150"/>
                        <a:ext cx="9144075" cy="5067300"/>
                        <a:chOff x="-75" y="57150"/>
                        <a:chExt cx="9144075" cy="5067300"/>
                      </a:xfrm>
                    </p:grpSpPr>
                    <p:sp>
                      <p:nvSpPr>
                        <p:cNvPr id="329" name="Google Shape;329;p35"/>
                        <p:cNvSpPr/>
                        <p:nvPr/>
                      </p:nvSpPr>
                      <p:spPr>
                        <a:xfrm>
                          <a:off x="2457525" y="785850"/>
                          <a:ext cx="12192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 name="Google Shape;330;p35"/>
                        <p:cNvSpPr/>
                        <p:nvPr/>
                      </p:nvSpPr>
                      <p:spPr>
                        <a:xfrm>
                          <a:off x="5133975" y="785900"/>
                          <a:ext cx="12477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31" name="Google Shape;331;p35"/>
                        <p:cNvGrpSpPr/>
                        <p:nvPr/>
                      </p:nvGrpSpPr>
                      <p:grpSpPr>
                        <a:xfrm>
                          <a:off x="-75" y="57150"/>
                          <a:ext cx="9144075" cy="5067300"/>
                          <a:chOff x="-75" y="57150"/>
                          <a:chExt cx="9144075" cy="5067300"/>
                        </a:xfrm>
                      </p:grpSpPr>
                      <p:sp>
                        <p:nvSpPr>
                          <p:cNvPr id="332" name="Google Shape;332;p35"/>
                          <p:cNvSpPr/>
                          <p:nvPr/>
                        </p:nvSpPr>
                        <p:spPr>
                          <a:xfrm>
                            <a:off x="7947288" y="57150"/>
                            <a:ext cx="857400" cy="13716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p35"/>
                          <p:cNvSpPr/>
                          <p:nvPr/>
                        </p:nvSpPr>
                        <p:spPr>
                          <a:xfrm>
                            <a:off x="8420100" y="781050"/>
                            <a:ext cx="723900" cy="733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 name="Google Shape;334;p35"/>
                          <p:cNvSpPr/>
                          <p:nvPr/>
                        </p:nvSpPr>
                        <p:spPr>
                          <a:xfrm>
                            <a:off x="2724150" y="1514550"/>
                            <a:ext cx="3924300" cy="2152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 name="Google Shape;335;p35"/>
                          <p:cNvSpPr/>
                          <p:nvPr/>
                        </p:nvSpPr>
                        <p:spPr>
                          <a:xfrm>
                            <a:off x="4571925" y="4448175"/>
                            <a:ext cx="13050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 name="Google Shape;336;p35"/>
                          <p:cNvSpPr/>
                          <p:nvPr/>
                        </p:nvSpPr>
                        <p:spPr>
                          <a:xfrm>
                            <a:off x="438150" y="151455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 name="Google Shape;337;p35"/>
                          <p:cNvSpPr/>
                          <p:nvPr/>
                        </p:nvSpPr>
                        <p:spPr>
                          <a:xfrm>
                            <a:off x="0" y="3705300"/>
                            <a:ext cx="5907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 name="Google Shape;338;p35"/>
                          <p:cNvSpPr/>
                          <p:nvPr/>
                        </p:nvSpPr>
                        <p:spPr>
                          <a:xfrm>
                            <a:off x="3219450" y="57150"/>
                            <a:ext cx="13431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35"/>
                          <p:cNvSpPr/>
                          <p:nvPr/>
                        </p:nvSpPr>
                        <p:spPr>
                          <a:xfrm>
                            <a:off x="6753225" y="1514550"/>
                            <a:ext cx="13050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 name="Google Shape;340;p35"/>
                          <p:cNvSpPr/>
                          <p:nvPr/>
                        </p:nvSpPr>
                        <p:spPr>
                          <a:xfrm>
                            <a:off x="-75" y="809700"/>
                            <a:ext cx="5907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 name="Google Shape;341;p35"/>
                          <p:cNvSpPr/>
                          <p:nvPr/>
                        </p:nvSpPr>
                        <p:spPr>
                          <a:xfrm>
                            <a:off x="2057325" y="4448250"/>
                            <a:ext cx="13050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 name="Google Shape;342;p35"/>
                          <p:cNvSpPr/>
                          <p:nvPr/>
                        </p:nvSpPr>
                        <p:spPr>
                          <a:xfrm>
                            <a:off x="6000750" y="225270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 name="Google Shape;343;p35"/>
                          <p:cNvSpPr/>
                          <p:nvPr/>
                        </p:nvSpPr>
                        <p:spPr>
                          <a:xfrm>
                            <a:off x="1143000" y="3705288"/>
                            <a:ext cx="10383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 name="Google Shape;344;p35"/>
                          <p:cNvSpPr/>
                          <p:nvPr/>
                        </p:nvSpPr>
                        <p:spPr>
                          <a:xfrm>
                            <a:off x="6950675" y="776400"/>
                            <a:ext cx="10383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p35"/>
                          <p:cNvSpPr/>
                          <p:nvPr/>
                        </p:nvSpPr>
                        <p:spPr>
                          <a:xfrm>
                            <a:off x="7943850" y="2252700"/>
                            <a:ext cx="7239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 name="Google Shape;346;p35"/>
                          <p:cNvSpPr/>
                          <p:nvPr/>
                        </p:nvSpPr>
                        <p:spPr>
                          <a:xfrm>
                            <a:off x="-75" y="2981375"/>
                            <a:ext cx="4860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 name="Google Shape;347;p35"/>
                          <p:cNvSpPr/>
                          <p:nvPr/>
                        </p:nvSpPr>
                        <p:spPr>
                          <a:xfrm>
                            <a:off x="5772150" y="57225"/>
                            <a:ext cx="12192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p35"/>
                          <p:cNvSpPr/>
                          <p:nvPr/>
                        </p:nvSpPr>
                        <p:spPr>
                          <a:xfrm>
                            <a:off x="6470375" y="2981375"/>
                            <a:ext cx="11496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p35"/>
                          <p:cNvSpPr/>
                          <p:nvPr/>
                        </p:nvSpPr>
                        <p:spPr>
                          <a:xfrm>
                            <a:off x="276300" y="4429225"/>
                            <a:ext cx="7047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p35"/>
                          <p:cNvSpPr/>
                          <p:nvPr/>
                        </p:nvSpPr>
                        <p:spPr>
                          <a:xfrm>
                            <a:off x="1085904" y="2993300"/>
                            <a:ext cx="13431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 name="Google Shape;351;p35"/>
                          <p:cNvSpPr/>
                          <p:nvPr/>
                        </p:nvSpPr>
                        <p:spPr>
                          <a:xfrm>
                            <a:off x="6785599" y="3714775"/>
                            <a:ext cx="17013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 name="Google Shape;352;p35"/>
                          <p:cNvSpPr/>
                          <p:nvPr/>
                        </p:nvSpPr>
                        <p:spPr>
                          <a:xfrm>
                            <a:off x="366551" y="771600"/>
                            <a:ext cx="8574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grpSp>
            </p:grpSp>
          </p:grpSp>
        </p:grp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One column text 1">
  <p:cSld name="ONE_COLUMN_TEXT_1">
    <p:spTree>
      <p:nvGrpSpPr>
        <p:cNvPr id="1" name="Shape 353"/>
        <p:cNvGrpSpPr/>
        <p:nvPr/>
      </p:nvGrpSpPr>
      <p:grpSpPr>
        <a:xfrm>
          <a:off x="0" y="0"/>
          <a:ext cx="0" cy="0"/>
          <a:chOff x="0" y="0"/>
          <a:chExt cx="0" cy="0"/>
        </a:xfrm>
      </p:grpSpPr>
      <p:sp>
        <p:nvSpPr>
          <p:cNvPr id="354" name="Google Shape;354;p36"/>
          <p:cNvSpPr txBox="1">
            <a:spLocks noGrp="1"/>
          </p:cNvSpPr>
          <p:nvPr>
            <p:ph type="title"/>
          </p:nvPr>
        </p:nvSpPr>
        <p:spPr>
          <a:xfrm>
            <a:off x="725975" y="529375"/>
            <a:ext cx="3663000" cy="594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55" name="Google Shape;355;p36"/>
          <p:cNvSpPr txBox="1">
            <a:spLocks noGrp="1"/>
          </p:cNvSpPr>
          <p:nvPr>
            <p:ph type="subTitle" idx="1"/>
          </p:nvPr>
        </p:nvSpPr>
        <p:spPr>
          <a:xfrm>
            <a:off x="725975" y="1307600"/>
            <a:ext cx="3663000" cy="3306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91919"/>
              </a:buClr>
              <a:buSzPts val="1800"/>
              <a:buFont typeface="Anaheim"/>
              <a:buChar char="●"/>
              <a:defRPr/>
            </a:lvl1pPr>
            <a:lvl2pPr lvl="1" algn="ctr">
              <a:lnSpc>
                <a:spcPct val="100000"/>
              </a:lnSpc>
              <a:spcBef>
                <a:spcPts val="0"/>
              </a:spcBef>
              <a:spcAft>
                <a:spcPts val="0"/>
              </a:spcAft>
              <a:buClr>
                <a:srgbClr val="191919"/>
              </a:buClr>
              <a:buSzPts val="1400"/>
              <a:buFont typeface="Anaheim"/>
              <a:buChar char="○"/>
              <a:defRPr/>
            </a:lvl2pPr>
            <a:lvl3pPr lvl="2" algn="ctr">
              <a:lnSpc>
                <a:spcPct val="100000"/>
              </a:lnSpc>
              <a:spcBef>
                <a:spcPts val="0"/>
              </a:spcBef>
              <a:spcAft>
                <a:spcPts val="0"/>
              </a:spcAft>
              <a:buClr>
                <a:srgbClr val="191919"/>
              </a:buClr>
              <a:buSzPts val="1400"/>
              <a:buFont typeface="Anaheim"/>
              <a:buChar char="■"/>
              <a:defRPr/>
            </a:lvl3pPr>
            <a:lvl4pPr lvl="3" algn="ctr">
              <a:lnSpc>
                <a:spcPct val="100000"/>
              </a:lnSpc>
              <a:spcBef>
                <a:spcPts val="0"/>
              </a:spcBef>
              <a:spcAft>
                <a:spcPts val="0"/>
              </a:spcAft>
              <a:buClr>
                <a:srgbClr val="191919"/>
              </a:buClr>
              <a:buSzPts val="1400"/>
              <a:buFont typeface="Anaheim"/>
              <a:buChar char="●"/>
              <a:defRPr/>
            </a:lvl4pPr>
            <a:lvl5pPr lvl="4" algn="ctr">
              <a:lnSpc>
                <a:spcPct val="100000"/>
              </a:lnSpc>
              <a:spcBef>
                <a:spcPts val="0"/>
              </a:spcBef>
              <a:spcAft>
                <a:spcPts val="0"/>
              </a:spcAft>
              <a:buClr>
                <a:srgbClr val="191919"/>
              </a:buClr>
              <a:buSzPts val="1400"/>
              <a:buFont typeface="Anaheim"/>
              <a:buChar char="○"/>
              <a:defRPr/>
            </a:lvl5pPr>
            <a:lvl6pPr lvl="5" algn="ctr">
              <a:lnSpc>
                <a:spcPct val="100000"/>
              </a:lnSpc>
              <a:spcBef>
                <a:spcPts val="0"/>
              </a:spcBef>
              <a:spcAft>
                <a:spcPts val="0"/>
              </a:spcAft>
              <a:buClr>
                <a:srgbClr val="191919"/>
              </a:buClr>
              <a:buSzPts val="1400"/>
              <a:buFont typeface="Anaheim"/>
              <a:buChar char="■"/>
              <a:defRPr/>
            </a:lvl6pPr>
            <a:lvl7pPr lvl="6" algn="ctr">
              <a:lnSpc>
                <a:spcPct val="100000"/>
              </a:lnSpc>
              <a:spcBef>
                <a:spcPts val="0"/>
              </a:spcBef>
              <a:spcAft>
                <a:spcPts val="0"/>
              </a:spcAft>
              <a:buClr>
                <a:srgbClr val="191919"/>
              </a:buClr>
              <a:buSzPts val="1400"/>
              <a:buFont typeface="Anaheim"/>
              <a:buChar char="●"/>
              <a:defRPr/>
            </a:lvl7pPr>
            <a:lvl8pPr lvl="7" algn="ctr">
              <a:lnSpc>
                <a:spcPct val="100000"/>
              </a:lnSpc>
              <a:spcBef>
                <a:spcPts val="0"/>
              </a:spcBef>
              <a:spcAft>
                <a:spcPts val="0"/>
              </a:spcAft>
              <a:buClr>
                <a:srgbClr val="191919"/>
              </a:buClr>
              <a:buSzPts val="1400"/>
              <a:buFont typeface="Anaheim"/>
              <a:buChar char="○"/>
              <a:defRPr/>
            </a:lvl8pPr>
            <a:lvl9pPr lvl="8" algn="ctr">
              <a:lnSpc>
                <a:spcPct val="100000"/>
              </a:lnSpc>
              <a:spcBef>
                <a:spcPts val="0"/>
              </a:spcBef>
              <a:spcAft>
                <a:spcPts val="0"/>
              </a:spcAft>
              <a:buClr>
                <a:srgbClr val="191919"/>
              </a:buClr>
              <a:buSzPts val="1400"/>
              <a:buFont typeface="Anaheim"/>
              <a:buChar char="■"/>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One column text 2">
  <p:cSld name="ONE_COLUMN_TEXT_2">
    <p:spTree>
      <p:nvGrpSpPr>
        <p:cNvPr id="1" name="Shape 356"/>
        <p:cNvGrpSpPr/>
        <p:nvPr/>
      </p:nvGrpSpPr>
      <p:grpSpPr>
        <a:xfrm>
          <a:off x="0" y="0"/>
          <a:ext cx="0" cy="0"/>
          <a:chOff x="0" y="0"/>
          <a:chExt cx="0" cy="0"/>
        </a:xfrm>
      </p:grpSpPr>
      <p:sp>
        <p:nvSpPr>
          <p:cNvPr id="357" name="Google Shape;357;p37"/>
          <p:cNvSpPr txBox="1">
            <a:spLocks noGrp="1"/>
          </p:cNvSpPr>
          <p:nvPr>
            <p:ph type="title"/>
          </p:nvPr>
        </p:nvSpPr>
        <p:spPr>
          <a:xfrm>
            <a:off x="725975" y="529375"/>
            <a:ext cx="3663000" cy="594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58" name="Google Shape;358;p37"/>
          <p:cNvSpPr txBox="1">
            <a:spLocks noGrp="1"/>
          </p:cNvSpPr>
          <p:nvPr>
            <p:ph type="subTitle" idx="1"/>
          </p:nvPr>
        </p:nvSpPr>
        <p:spPr>
          <a:xfrm>
            <a:off x="725975" y="1307600"/>
            <a:ext cx="3663000" cy="3306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91919"/>
              </a:buClr>
              <a:buSzPts val="1800"/>
              <a:buFont typeface="Anaheim"/>
              <a:buChar char="●"/>
              <a:defRPr/>
            </a:lvl1pPr>
            <a:lvl2pPr lvl="1" algn="ctr">
              <a:lnSpc>
                <a:spcPct val="100000"/>
              </a:lnSpc>
              <a:spcBef>
                <a:spcPts val="0"/>
              </a:spcBef>
              <a:spcAft>
                <a:spcPts val="0"/>
              </a:spcAft>
              <a:buClr>
                <a:srgbClr val="191919"/>
              </a:buClr>
              <a:buSzPts val="1400"/>
              <a:buFont typeface="Anaheim"/>
              <a:buChar char="○"/>
              <a:defRPr/>
            </a:lvl2pPr>
            <a:lvl3pPr lvl="2" algn="ctr">
              <a:lnSpc>
                <a:spcPct val="100000"/>
              </a:lnSpc>
              <a:spcBef>
                <a:spcPts val="0"/>
              </a:spcBef>
              <a:spcAft>
                <a:spcPts val="0"/>
              </a:spcAft>
              <a:buClr>
                <a:srgbClr val="191919"/>
              </a:buClr>
              <a:buSzPts val="1400"/>
              <a:buFont typeface="Anaheim"/>
              <a:buChar char="■"/>
              <a:defRPr/>
            </a:lvl3pPr>
            <a:lvl4pPr lvl="3" algn="ctr">
              <a:lnSpc>
                <a:spcPct val="100000"/>
              </a:lnSpc>
              <a:spcBef>
                <a:spcPts val="0"/>
              </a:spcBef>
              <a:spcAft>
                <a:spcPts val="0"/>
              </a:spcAft>
              <a:buClr>
                <a:srgbClr val="191919"/>
              </a:buClr>
              <a:buSzPts val="1400"/>
              <a:buFont typeface="Anaheim"/>
              <a:buChar char="●"/>
              <a:defRPr/>
            </a:lvl4pPr>
            <a:lvl5pPr lvl="4" algn="ctr">
              <a:lnSpc>
                <a:spcPct val="100000"/>
              </a:lnSpc>
              <a:spcBef>
                <a:spcPts val="0"/>
              </a:spcBef>
              <a:spcAft>
                <a:spcPts val="0"/>
              </a:spcAft>
              <a:buClr>
                <a:srgbClr val="191919"/>
              </a:buClr>
              <a:buSzPts val="1400"/>
              <a:buFont typeface="Anaheim"/>
              <a:buChar char="○"/>
              <a:defRPr/>
            </a:lvl5pPr>
            <a:lvl6pPr lvl="5" algn="ctr">
              <a:lnSpc>
                <a:spcPct val="100000"/>
              </a:lnSpc>
              <a:spcBef>
                <a:spcPts val="0"/>
              </a:spcBef>
              <a:spcAft>
                <a:spcPts val="0"/>
              </a:spcAft>
              <a:buClr>
                <a:srgbClr val="191919"/>
              </a:buClr>
              <a:buSzPts val="1400"/>
              <a:buFont typeface="Anaheim"/>
              <a:buChar char="■"/>
              <a:defRPr/>
            </a:lvl6pPr>
            <a:lvl7pPr lvl="6" algn="ctr">
              <a:lnSpc>
                <a:spcPct val="100000"/>
              </a:lnSpc>
              <a:spcBef>
                <a:spcPts val="0"/>
              </a:spcBef>
              <a:spcAft>
                <a:spcPts val="0"/>
              </a:spcAft>
              <a:buClr>
                <a:srgbClr val="191919"/>
              </a:buClr>
              <a:buSzPts val="1400"/>
              <a:buFont typeface="Anaheim"/>
              <a:buChar char="●"/>
              <a:defRPr/>
            </a:lvl7pPr>
            <a:lvl8pPr lvl="7" algn="ctr">
              <a:lnSpc>
                <a:spcPct val="100000"/>
              </a:lnSpc>
              <a:spcBef>
                <a:spcPts val="0"/>
              </a:spcBef>
              <a:spcAft>
                <a:spcPts val="0"/>
              </a:spcAft>
              <a:buClr>
                <a:srgbClr val="191919"/>
              </a:buClr>
              <a:buSzPts val="1400"/>
              <a:buFont typeface="Anaheim"/>
              <a:buChar char="○"/>
              <a:defRPr/>
            </a:lvl8pPr>
            <a:lvl9pPr lvl="8" algn="ctr">
              <a:lnSpc>
                <a:spcPct val="100000"/>
              </a:lnSpc>
              <a:spcBef>
                <a:spcPts val="0"/>
              </a:spcBef>
              <a:spcAft>
                <a:spcPts val="0"/>
              </a:spcAft>
              <a:buClr>
                <a:srgbClr val="191919"/>
              </a:buClr>
              <a:buSzPts val="1400"/>
              <a:buFont typeface="Anaheim"/>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_2">
  <p:cSld name="TITLE_2">
    <p:spTree>
      <p:nvGrpSpPr>
        <p:cNvPr id="1" name="Shape 359"/>
        <p:cNvGrpSpPr/>
        <p:nvPr/>
      </p:nvGrpSpPr>
      <p:grpSpPr>
        <a:xfrm>
          <a:off x="0" y="0"/>
          <a:ext cx="0" cy="0"/>
          <a:chOff x="0" y="0"/>
          <a:chExt cx="0" cy="0"/>
        </a:xfrm>
      </p:grpSpPr>
      <p:sp>
        <p:nvSpPr>
          <p:cNvPr id="360" name="Google Shape;360;p38"/>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361" name="Google Shape;361;p3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362" name="Google Shape;362;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1_BLANK">
  <p:cSld name="1_BLANK">
    <p:spTree>
      <p:nvGrpSpPr>
        <p:cNvPr id="1" name="Shape 363"/>
        <p:cNvGrpSpPr/>
        <p:nvPr/>
      </p:nvGrpSpPr>
      <p:grpSpPr>
        <a:xfrm>
          <a:off x="0" y="0"/>
          <a:ext cx="0" cy="0"/>
          <a:chOff x="0" y="0"/>
          <a:chExt cx="0" cy="0"/>
        </a:xfrm>
      </p:grpSpPr>
      <p:sp>
        <p:nvSpPr>
          <p:cNvPr id="364" name="Google Shape;364;p39"/>
          <p:cNvSpPr txBox="1">
            <a:spLocks noGrp="1"/>
          </p:cNvSpPr>
          <p:nvPr>
            <p:ph type="sldNum" idx="12"/>
          </p:nvPr>
        </p:nvSpPr>
        <p:spPr>
          <a:xfrm>
            <a:off x="8710613" y="4886325"/>
            <a:ext cx="866700" cy="115500"/>
          </a:xfrm>
          <a:prstGeom prst="rect">
            <a:avLst/>
          </a:prstGeom>
          <a:noFill/>
          <a:ln>
            <a:noFill/>
          </a:ln>
        </p:spPr>
        <p:txBody>
          <a:bodyPr spcFirstLastPara="1" wrap="square" lIns="93125" tIns="46550" rIns="93125" bIns="46550" anchor="t" anchorCtr="0">
            <a:normAutofit fontScale="25000" lnSpcReduction="10000"/>
          </a:bodyPr>
          <a:lstStyle>
            <a:lvl1pPr marL="0" marR="0" lvl="0" indent="0" algn="l">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1pPr>
            <a:lvl2pPr marL="0" marR="0" lvl="1" indent="0" algn="l">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2pPr>
            <a:lvl3pPr marL="0" marR="0" lvl="2" indent="0" algn="l">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3pPr>
            <a:lvl4pPr marL="0" marR="0" lvl="3" indent="0" algn="l">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4pPr>
            <a:lvl5pPr marL="0" marR="0" lvl="4" indent="0" algn="l">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5pPr>
            <a:lvl6pPr marL="0" marR="0" lvl="5" indent="0" algn="l">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6pPr>
            <a:lvl7pPr marL="0" marR="0" lvl="6" indent="0" algn="l">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7pPr>
            <a:lvl8pPr marL="0" marR="0" lvl="7" indent="0" algn="l">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8pPr>
            <a:lvl9pPr marL="0" marR="0" lvl="8" indent="0" algn="l">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 1 1 3 5">
  <p:cSld name="TITLE_1_1_3_5">
    <p:spTree>
      <p:nvGrpSpPr>
        <p:cNvPr id="1" name="Shape 365"/>
        <p:cNvGrpSpPr/>
        <p:nvPr/>
      </p:nvGrpSpPr>
      <p:grpSpPr>
        <a:xfrm>
          <a:off x="0" y="0"/>
          <a:ext cx="0" cy="0"/>
          <a:chOff x="0" y="0"/>
          <a:chExt cx="0" cy="0"/>
        </a:xfrm>
      </p:grpSpPr>
      <p:pic>
        <p:nvPicPr>
          <p:cNvPr id="366" name="Google Shape;366;p40"/>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367" name="Google Shape;367;p40"/>
          <p:cNvPicPr preferRelativeResize="0"/>
          <p:nvPr/>
        </p:nvPicPr>
        <p:blipFill rotWithShape="1">
          <a:blip r:embed="rId3">
            <a:alphaModFix/>
          </a:blip>
          <a:srcRect t="12401" r="67752" b="64960"/>
          <a:stretch/>
        </p:blipFill>
        <p:spPr>
          <a:xfrm>
            <a:off x="1438275" y="0"/>
            <a:ext cx="2095498" cy="1095373"/>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72"/>
        <p:cNvGrpSpPr/>
        <p:nvPr/>
      </p:nvGrpSpPr>
      <p:grpSpPr>
        <a:xfrm>
          <a:off x="0" y="0"/>
          <a:ext cx="0" cy="0"/>
          <a:chOff x="0" y="0"/>
          <a:chExt cx="0" cy="0"/>
        </a:xfrm>
      </p:grpSpPr>
      <p:sp>
        <p:nvSpPr>
          <p:cNvPr id="373" name="Google Shape;373;p4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374" name="Google Shape;374;p4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375" name="Google Shape;375;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6"/>
        <p:cNvGrpSpPr/>
        <p:nvPr/>
      </p:nvGrpSpPr>
      <p:grpSpPr>
        <a:xfrm>
          <a:off x="0" y="0"/>
          <a:ext cx="0" cy="0"/>
          <a:chOff x="0" y="0"/>
          <a:chExt cx="0" cy="0"/>
        </a:xfrm>
      </p:grpSpPr>
      <p:sp>
        <p:nvSpPr>
          <p:cNvPr id="377" name="Google Shape;377;p4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78" name="Google Shape;378;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79"/>
        <p:cNvGrpSpPr/>
        <p:nvPr/>
      </p:nvGrpSpPr>
      <p:grpSpPr>
        <a:xfrm>
          <a:off x="0" y="0"/>
          <a:ext cx="0" cy="0"/>
          <a:chOff x="0" y="0"/>
          <a:chExt cx="0" cy="0"/>
        </a:xfrm>
      </p:grpSpPr>
      <p:sp>
        <p:nvSpPr>
          <p:cNvPr id="380" name="Google Shape;380;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81" name="Google Shape;381;p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82" name="Google Shape;382;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3"/>
        <p:cNvGrpSpPr/>
        <p:nvPr/>
      </p:nvGrpSpPr>
      <p:grpSpPr>
        <a:xfrm>
          <a:off x="0" y="0"/>
          <a:ext cx="0" cy="0"/>
          <a:chOff x="0" y="0"/>
          <a:chExt cx="0" cy="0"/>
        </a:xfrm>
      </p:grpSpPr>
      <p:sp>
        <p:nvSpPr>
          <p:cNvPr id="384" name="Google Shape;384;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85" name="Google Shape;385;p4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6" name="Google Shape;386;p4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7" name="Google Shape;387;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8"/>
        <p:cNvGrpSpPr/>
        <p:nvPr/>
      </p:nvGrpSpPr>
      <p:grpSpPr>
        <a:xfrm>
          <a:off x="0" y="0"/>
          <a:ext cx="0" cy="0"/>
          <a:chOff x="0" y="0"/>
          <a:chExt cx="0" cy="0"/>
        </a:xfrm>
      </p:grpSpPr>
      <p:sp>
        <p:nvSpPr>
          <p:cNvPr id="389" name="Google Shape;389;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90" name="Google Shape;390;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1"/>
        <p:cNvGrpSpPr/>
        <p:nvPr/>
      </p:nvGrpSpPr>
      <p:grpSpPr>
        <a:xfrm>
          <a:off x="0" y="0"/>
          <a:ext cx="0" cy="0"/>
          <a:chOff x="0" y="0"/>
          <a:chExt cx="0" cy="0"/>
        </a:xfrm>
      </p:grpSpPr>
      <p:sp>
        <p:nvSpPr>
          <p:cNvPr id="392" name="Google Shape;392;p4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93" name="Google Shape;393;p4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94" name="Google Shape;394;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5"/>
        <p:cNvGrpSpPr/>
        <p:nvPr/>
      </p:nvGrpSpPr>
      <p:grpSpPr>
        <a:xfrm>
          <a:off x="0" y="0"/>
          <a:ext cx="0" cy="0"/>
          <a:chOff x="0" y="0"/>
          <a:chExt cx="0" cy="0"/>
        </a:xfrm>
      </p:grpSpPr>
      <p:sp>
        <p:nvSpPr>
          <p:cNvPr id="396" name="Google Shape;396;p4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97" name="Google Shape;397;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8"/>
        <p:cNvGrpSpPr/>
        <p:nvPr/>
      </p:nvGrpSpPr>
      <p:grpSpPr>
        <a:xfrm>
          <a:off x="0" y="0"/>
          <a:ext cx="0" cy="0"/>
          <a:chOff x="0" y="0"/>
          <a:chExt cx="0" cy="0"/>
        </a:xfrm>
      </p:grpSpPr>
      <p:sp>
        <p:nvSpPr>
          <p:cNvPr id="399" name="Google Shape;399;p4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4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01" name="Google Shape;401;p4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2" name="Google Shape;402;p4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3" name="Google Shape;403;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04"/>
        <p:cNvGrpSpPr/>
        <p:nvPr/>
      </p:nvGrpSpPr>
      <p:grpSpPr>
        <a:xfrm>
          <a:off x="0" y="0"/>
          <a:ext cx="0" cy="0"/>
          <a:chOff x="0" y="0"/>
          <a:chExt cx="0" cy="0"/>
        </a:xfrm>
      </p:grpSpPr>
      <p:sp>
        <p:nvSpPr>
          <p:cNvPr id="405" name="Google Shape;405;p5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06" name="Google Shape;406;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07"/>
        <p:cNvGrpSpPr/>
        <p:nvPr/>
      </p:nvGrpSpPr>
      <p:grpSpPr>
        <a:xfrm>
          <a:off x="0" y="0"/>
          <a:ext cx="0" cy="0"/>
          <a:chOff x="0" y="0"/>
          <a:chExt cx="0" cy="0"/>
        </a:xfrm>
      </p:grpSpPr>
      <p:sp>
        <p:nvSpPr>
          <p:cNvPr id="408" name="Google Shape;408;p5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09" name="Google Shape;409;p5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10" name="Google Shape;410;p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11"/>
        <p:cNvGrpSpPr/>
        <p:nvPr/>
      </p:nvGrpSpPr>
      <p:grpSpPr>
        <a:xfrm>
          <a:off x="0" y="0"/>
          <a:ext cx="0" cy="0"/>
          <a:chOff x="0" y="0"/>
          <a:chExt cx="0" cy="0"/>
        </a:xfrm>
      </p:grpSpPr>
      <p:sp>
        <p:nvSpPr>
          <p:cNvPr id="412" name="Google Shape;412;p5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slide 1 1 5">
  <p:cSld name="TITLE_1_1_5">
    <p:spTree>
      <p:nvGrpSpPr>
        <p:cNvPr id="1" name="Shape 413"/>
        <p:cNvGrpSpPr/>
        <p:nvPr/>
      </p:nvGrpSpPr>
      <p:grpSpPr>
        <a:xfrm>
          <a:off x="0" y="0"/>
          <a:ext cx="0" cy="0"/>
          <a:chOff x="0" y="0"/>
          <a:chExt cx="0" cy="0"/>
        </a:xfrm>
      </p:grpSpPr>
      <p:pic>
        <p:nvPicPr>
          <p:cNvPr id="414" name="Google Shape;414;p53"/>
          <p:cNvPicPr preferRelativeResize="0"/>
          <p:nvPr/>
        </p:nvPicPr>
        <p:blipFill rotWithShape="1">
          <a:blip r:embed="rId2">
            <a:alphaModFix/>
          </a:blip>
          <a:srcRect l="13672" r="8" b="20861"/>
          <a:stretch/>
        </p:blipFill>
        <p:spPr>
          <a:xfrm>
            <a:off x="1" y="-211450"/>
            <a:ext cx="7838049" cy="5354950"/>
          </a:xfrm>
          <a:prstGeom prst="rect">
            <a:avLst/>
          </a:prstGeom>
          <a:noFill/>
          <a:ln>
            <a:noFill/>
          </a:ln>
        </p:spPr>
      </p:pic>
      <p:pic>
        <p:nvPicPr>
          <p:cNvPr id="415" name="Google Shape;415;p53"/>
          <p:cNvPicPr preferRelativeResize="0"/>
          <p:nvPr/>
        </p:nvPicPr>
        <p:blipFill>
          <a:blip r:embed="rId3">
            <a:alphaModFix/>
          </a:blip>
          <a:stretch>
            <a:fillRect/>
          </a:stretch>
        </p:blipFill>
        <p:spPr>
          <a:xfrm>
            <a:off x="7988976" y="381000"/>
            <a:ext cx="774026" cy="676126"/>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1 1 1 1">
  <p:cSld name="TITLE_1_1_1_1">
    <p:spTree>
      <p:nvGrpSpPr>
        <p:cNvPr id="1" name="Shape 416"/>
        <p:cNvGrpSpPr/>
        <p:nvPr/>
      </p:nvGrpSpPr>
      <p:grpSpPr>
        <a:xfrm>
          <a:off x="0" y="0"/>
          <a:ext cx="0" cy="0"/>
          <a:chOff x="0" y="0"/>
          <a:chExt cx="0" cy="0"/>
        </a:xfrm>
      </p:grpSpPr>
      <p:pic>
        <p:nvPicPr>
          <p:cNvPr id="417" name="Google Shape;417;p54"/>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418" name="Google Shape;418;p54"/>
          <p:cNvPicPr preferRelativeResize="0"/>
          <p:nvPr/>
        </p:nvPicPr>
        <p:blipFill rotWithShape="1">
          <a:blip r:embed="rId3">
            <a:alphaModFix/>
          </a:blip>
          <a:srcRect l="45448" t="28985" r="32991" b="55713"/>
          <a:stretch/>
        </p:blipFill>
        <p:spPr>
          <a:xfrm>
            <a:off x="6313950" y="3648075"/>
            <a:ext cx="2830049" cy="1495426"/>
          </a:xfrm>
          <a:prstGeom prst="rect">
            <a:avLst/>
          </a:prstGeom>
          <a:noFill/>
          <a:ln>
            <a:noFill/>
          </a:ln>
        </p:spPr>
      </p:pic>
      <p:pic>
        <p:nvPicPr>
          <p:cNvPr id="419" name="Google Shape;419;p54"/>
          <p:cNvPicPr preferRelativeResize="0"/>
          <p:nvPr/>
        </p:nvPicPr>
        <p:blipFill rotWithShape="1">
          <a:blip r:embed="rId3">
            <a:alphaModFix/>
          </a:blip>
          <a:srcRect l="80799" t="28985" r="11798" b="51327"/>
          <a:stretch/>
        </p:blipFill>
        <p:spPr>
          <a:xfrm rot="5400000">
            <a:off x="2400301" y="-476250"/>
            <a:ext cx="971551" cy="1924051"/>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slide 1 1 3">
  <p:cSld name="TITLE_1_1_3">
    <p:spTree>
      <p:nvGrpSpPr>
        <p:cNvPr id="1" name="Shape 420"/>
        <p:cNvGrpSpPr/>
        <p:nvPr/>
      </p:nvGrpSpPr>
      <p:grpSpPr>
        <a:xfrm>
          <a:off x="0" y="0"/>
          <a:ext cx="0" cy="0"/>
          <a:chOff x="0" y="0"/>
          <a:chExt cx="0" cy="0"/>
        </a:xfrm>
      </p:grpSpPr>
      <p:pic>
        <p:nvPicPr>
          <p:cNvPr id="421" name="Google Shape;421;p55"/>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422" name="Google Shape;422;p55"/>
          <p:cNvPicPr preferRelativeResize="0"/>
          <p:nvPr/>
        </p:nvPicPr>
        <p:blipFill rotWithShape="1">
          <a:blip r:embed="rId3">
            <a:alphaModFix/>
          </a:blip>
          <a:srcRect t="12401" r="67752" b="64960"/>
          <a:stretch/>
        </p:blipFill>
        <p:spPr>
          <a:xfrm>
            <a:off x="1438275" y="0"/>
            <a:ext cx="2095498" cy="109537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theme" Target="../theme/theme2.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4"/>
              </a:buClr>
              <a:buSzPts val="2800"/>
              <a:buFont typeface="Fjalla One"/>
              <a:buNone/>
              <a:defRPr sz="2800">
                <a:solidFill>
                  <a:schemeClr val="accent4"/>
                </a:solidFill>
                <a:latin typeface="Fjalla One"/>
                <a:ea typeface="Fjalla One"/>
                <a:cs typeface="Fjalla One"/>
                <a:sym typeface="Fjalla On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5"/>
              </a:buClr>
              <a:buSzPts val="1800"/>
              <a:buFont typeface="Poppins"/>
              <a:buChar char="●"/>
              <a:defRPr sz="1800">
                <a:solidFill>
                  <a:schemeClr val="accent5"/>
                </a:solidFill>
                <a:latin typeface="Poppins"/>
                <a:ea typeface="Poppins"/>
                <a:cs typeface="Poppins"/>
                <a:sym typeface="Poppins"/>
              </a:defRPr>
            </a:lvl1pPr>
            <a:lvl2pPr marL="914400" lvl="1" indent="-3175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2pPr>
            <a:lvl3pPr marL="1371600" lvl="2" indent="-3175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3pPr>
            <a:lvl4pPr marL="1828800" lvl="3" indent="-3175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4pPr>
            <a:lvl5pPr marL="2286000" lvl="4" indent="-3175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5pPr>
            <a:lvl6pPr marL="2743200" lvl="5" indent="-3175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6pPr>
            <a:lvl7pPr marL="3200400" lvl="6" indent="-3175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7pPr>
            <a:lvl8pPr marL="3657600" lvl="7" indent="-3175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8pPr>
            <a:lvl9pPr marL="4114800" lvl="8" indent="-3175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368"/>
        <p:cNvGrpSpPr/>
        <p:nvPr/>
      </p:nvGrpSpPr>
      <p:grpSpPr>
        <a:xfrm>
          <a:off x="0" y="0"/>
          <a:ext cx="0" cy="0"/>
          <a:chOff x="0" y="0"/>
          <a:chExt cx="0" cy="0"/>
        </a:xfrm>
      </p:grpSpPr>
      <p:sp>
        <p:nvSpPr>
          <p:cNvPr id="369" name="Google Shape;369;p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370" name="Google Shape;370;p4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371" name="Google Shape;371;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image" Target="../media/image19.jp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21.xml"/><Relationship Id="rId4" Type="http://schemas.openxmlformats.org/officeDocument/2006/relationships/image" Target="../media/image31.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hyperlink" Target="https://www.canva.com/design/DAG7TvYqlMw/TsX1uKraCNolX4t6CafmcA/edit?utm_content=DAG7TvYqlMw&amp;utm_campaign=designshare&amp;utm_medium=link2&amp;utm_source=sharebutton" TargetMode="External"/><Relationship Id="rId2" Type="http://schemas.openxmlformats.org/officeDocument/2006/relationships/notesSlide" Target="../notesSlides/notesSlide18.xml"/><Relationship Id="rId1" Type="http://schemas.openxmlformats.org/officeDocument/2006/relationships/slideLayout" Target="../slideLayouts/slideLayout53.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20.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53.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9.xml"/><Relationship Id="rId1" Type="http://schemas.openxmlformats.org/officeDocument/2006/relationships/slideLayout" Target="../slideLayouts/slideLayout53.xml"/><Relationship Id="rId4" Type="http://schemas.openxmlformats.org/officeDocument/2006/relationships/image" Target="../media/image40.jpg"/></Relationships>
</file>

<file path=ppt/slides/_rels/slide30.xml.rels><?xml version="1.0" encoding="UTF-8" standalone="yes"?>
<Relationships xmlns="http://schemas.openxmlformats.org/package/2006/relationships"><Relationship Id="rId3" Type="http://schemas.openxmlformats.org/officeDocument/2006/relationships/hyperlink" Target="https://www.canva.com/design/DAG5pM3a9qw/Wdgy_DyoJ6MOydKXTcIe_g/edit?utm_content=DAG5pM3a9qw&amp;utm_campaign=designshare&amp;utm_medium=link2&amp;utm_source=sharebutton" TargetMode="External"/><Relationship Id="rId2" Type="http://schemas.openxmlformats.org/officeDocument/2006/relationships/notesSlide" Target="../notesSlides/notesSlide30.xml"/><Relationship Id="rId1" Type="http://schemas.openxmlformats.org/officeDocument/2006/relationships/slideLayout" Target="../slideLayouts/slideLayout53.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26"/>
        <p:cNvGrpSpPr/>
        <p:nvPr/>
      </p:nvGrpSpPr>
      <p:grpSpPr>
        <a:xfrm>
          <a:off x="0" y="0"/>
          <a:ext cx="0" cy="0"/>
          <a:chOff x="0" y="0"/>
          <a:chExt cx="0" cy="0"/>
        </a:xfrm>
      </p:grpSpPr>
      <p:sp>
        <p:nvSpPr>
          <p:cNvPr id="427" name="Google Shape;427;p56"/>
          <p:cNvSpPr txBox="1">
            <a:spLocks noGrp="1"/>
          </p:cNvSpPr>
          <p:nvPr>
            <p:ph type="ctrTitle" idx="4294967295"/>
          </p:nvPr>
        </p:nvSpPr>
        <p:spPr>
          <a:xfrm>
            <a:off x="314750" y="1568325"/>
            <a:ext cx="6659100" cy="70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300">
                <a:solidFill>
                  <a:schemeClr val="accent5"/>
                </a:solidFill>
              </a:rPr>
              <a:t>Teaching and Learning Report: Math</a:t>
            </a:r>
            <a:endParaRPr sz="3300">
              <a:solidFill>
                <a:schemeClr val="accent5"/>
              </a:solidFill>
            </a:endParaRPr>
          </a:p>
        </p:txBody>
      </p:sp>
      <p:sp>
        <p:nvSpPr>
          <p:cNvPr id="428" name="Google Shape;428;p56"/>
          <p:cNvSpPr txBox="1">
            <a:spLocks noGrp="1"/>
          </p:cNvSpPr>
          <p:nvPr>
            <p:ph type="subTitle" idx="4294967295"/>
          </p:nvPr>
        </p:nvSpPr>
        <p:spPr>
          <a:xfrm>
            <a:off x="314750" y="2269125"/>
            <a:ext cx="5859900" cy="1369800"/>
          </a:xfrm>
          <a:prstGeom prst="rect">
            <a:avLst/>
          </a:prstGeom>
        </p:spPr>
        <p:txBody>
          <a:bodyPr spcFirstLastPara="1" wrap="square" lIns="91425" tIns="91425" rIns="91425" bIns="91425" anchor="b" anchorCtr="0">
            <a:spAutoFit/>
          </a:bodyPr>
          <a:lstStyle/>
          <a:p>
            <a:pPr marL="0" lvl="0" indent="0" algn="l" rtl="0">
              <a:lnSpc>
                <a:spcPct val="150000"/>
              </a:lnSpc>
              <a:spcBef>
                <a:spcPts val="0"/>
              </a:spcBef>
              <a:spcAft>
                <a:spcPts val="0"/>
              </a:spcAft>
              <a:buSzPts val="935"/>
              <a:buNone/>
            </a:pPr>
            <a:r>
              <a:rPr lang="en" sz="1100" b="1"/>
              <a:t>Kelly Jansen</a:t>
            </a:r>
            <a:r>
              <a:rPr lang="en" sz="1100">
                <a:latin typeface="Poppins Medium"/>
                <a:ea typeface="Poppins Medium"/>
                <a:cs typeface="Poppins Medium"/>
                <a:sym typeface="Poppins Medium"/>
              </a:rPr>
              <a:t> • Assistant Superintendent</a:t>
            </a:r>
            <a:endParaRPr sz="1100">
              <a:latin typeface="Poppins Medium"/>
              <a:ea typeface="Poppins Medium"/>
              <a:cs typeface="Poppins Medium"/>
              <a:sym typeface="Poppins Medium"/>
            </a:endParaRPr>
          </a:p>
          <a:p>
            <a:pPr marL="0" lvl="0" indent="0" algn="l" rtl="0">
              <a:lnSpc>
                <a:spcPct val="150000"/>
              </a:lnSpc>
              <a:spcBef>
                <a:spcPts val="0"/>
              </a:spcBef>
              <a:spcAft>
                <a:spcPts val="0"/>
              </a:spcAft>
              <a:buSzPts val="935"/>
              <a:buNone/>
            </a:pPr>
            <a:r>
              <a:rPr lang="en" sz="1100" b="1"/>
              <a:t>Jolaine Mast</a:t>
            </a:r>
            <a:r>
              <a:rPr lang="en" sz="1100">
                <a:latin typeface="Poppins Medium"/>
                <a:ea typeface="Poppins Medium"/>
                <a:cs typeface="Poppins Medium"/>
                <a:sym typeface="Poppins Medium"/>
              </a:rPr>
              <a:t> • Director of Teaching and Learning • Elementary</a:t>
            </a:r>
            <a:endParaRPr sz="1100">
              <a:latin typeface="Poppins Medium"/>
              <a:ea typeface="Poppins Medium"/>
              <a:cs typeface="Poppins Medium"/>
              <a:sym typeface="Poppins Medium"/>
            </a:endParaRPr>
          </a:p>
          <a:p>
            <a:pPr marL="0" lvl="0" indent="0" algn="l" rtl="0">
              <a:lnSpc>
                <a:spcPct val="150000"/>
              </a:lnSpc>
              <a:spcBef>
                <a:spcPts val="0"/>
              </a:spcBef>
              <a:spcAft>
                <a:spcPts val="0"/>
              </a:spcAft>
              <a:buSzPts val="935"/>
              <a:buNone/>
            </a:pPr>
            <a:r>
              <a:rPr lang="en" sz="1100" b="1"/>
              <a:t>Mark McIlmoyle</a:t>
            </a:r>
            <a:r>
              <a:rPr lang="en" sz="1100">
                <a:latin typeface="Poppins Medium"/>
                <a:ea typeface="Poppins Medium"/>
                <a:cs typeface="Poppins Medium"/>
                <a:sym typeface="Poppins Medium"/>
              </a:rPr>
              <a:t> • Director of Teaching and Learning • Secondary</a:t>
            </a:r>
            <a:endParaRPr sz="1100">
              <a:latin typeface="Poppins Medium"/>
              <a:ea typeface="Poppins Medium"/>
              <a:cs typeface="Poppins Medium"/>
              <a:sym typeface="Poppins Medium"/>
            </a:endParaRPr>
          </a:p>
          <a:p>
            <a:pPr marL="0" lvl="0" indent="0" algn="l" rtl="0">
              <a:lnSpc>
                <a:spcPct val="150000"/>
              </a:lnSpc>
              <a:spcBef>
                <a:spcPts val="0"/>
              </a:spcBef>
              <a:spcAft>
                <a:spcPts val="0"/>
              </a:spcAft>
              <a:buSzPts val="935"/>
              <a:buNone/>
            </a:pPr>
            <a:r>
              <a:rPr lang="en" sz="1100" b="1"/>
              <a:t>Laura Larsen</a:t>
            </a:r>
            <a:r>
              <a:rPr lang="en" sz="1100">
                <a:latin typeface="Poppins Medium"/>
                <a:ea typeface="Poppins Medium"/>
                <a:cs typeface="Poppins Medium"/>
                <a:sym typeface="Poppins Medium"/>
              </a:rPr>
              <a:t> • Teaching and Learning Supervisor • Elementary</a:t>
            </a:r>
            <a:endParaRPr sz="1100">
              <a:latin typeface="Poppins Medium"/>
              <a:ea typeface="Poppins Medium"/>
              <a:cs typeface="Poppins Medium"/>
              <a:sym typeface="Poppins Medium"/>
            </a:endParaRPr>
          </a:p>
          <a:p>
            <a:pPr marL="0" lvl="0" indent="0" algn="l" rtl="0">
              <a:lnSpc>
                <a:spcPct val="150000"/>
              </a:lnSpc>
              <a:spcBef>
                <a:spcPts val="0"/>
              </a:spcBef>
              <a:spcAft>
                <a:spcPts val="0"/>
              </a:spcAft>
              <a:buSzPts val="935"/>
              <a:buNone/>
            </a:pPr>
            <a:r>
              <a:rPr lang="en" sz="1100" b="1"/>
              <a:t>Ian Bronson</a:t>
            </a:r>
            <a:r>
              <a:rPr lang="en" sz="1100">
                <a:latin typeface="Poppins Medium"/>
                <a:ea typeface="Poppins Medium"/>
                <a:cs typeface="Poppins Medium"/>
                <a:sym typeface="Poppins Medium"/>
              </a:rPr>
              <a:t> • Teaching and Learning Supervisor • Secondary</a:t>
            </a:r>
            <a:endParaRPr sz="1100">
              <a:latin typeface="Poppins Medium"/>
              <a:ea typeface="Poppins Medium"/>
              <a:cs typeface="Poppins Medium"/>
              <a:sym typeface="Poppins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32"/>
        <p:cNvGrpSpPr/>
        <p:nvPr/>
      </p:nvGrpSpPr>
      <p:grpSpPr>
        <a:xfrm>
          <a:off x="0" y="0"/>
          <a:ext cx="0" cy="0"/>
          <a:chOff x="0" y="0"/>
          <a:chExt cx="0" cy="0"/>
        </a:xfrm>
      </p:grpSpPr>
      <p:sp>
        <p:nvSpPr>
          <p:cNvPr id="433" name="Google Shape;433;p57"/>
          <p:cNvSpPr txBox="1">
            <a:spLocks noGrp="1"/>
          </p:cNvSpPr>
          <p:nvPr>
            <p:ph type="ctrTitle" idx="4294967295"/>
          </p:nvPr>
        </p:nvSpPr>
        <p:spPr>
          <a:xfrm>
            <a:off x="130675" y="188200"/>
            <a:ext cx="4500000" cy="62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300">
                <a:solidFill>
                  <a:schemeClr val="accent5"/>
                </a:solidFill>
              </a:rPr>
              <a:t>Math update Agenda:</a:t>
            </a:r>
            <a:endParaRPr sz="3300">
              <a:solidFill>
                <a:schemeClr val="accent5"/>
              </a:solidFill>
              <a:latin typeface="Fjalla One"/>
              <a:ea typeface="Fjalla One"/>
              <a:cs typeface="Fjalla One"/>
              <a:sym typeface="Fjalla One"/>
            </a:endParaRPr>
          </a:p>
        </p:txBody>
      </p:sp>
      <p:pic>
        <p:nvPicPr>
          <p:cNvPr id="434" name="Google Shape;434;p57"/>
          <p:cNvPicPr preferRelativeResize="0"/>
          <p:nvPr/>
        </p:nvPicPr>
        <p:blipFill rotWithShape="1">
          <a:blip r:embed="rId3">
            <a:alphaModFix/>
          </a:blip>
          <a:srcRect l="31786" r="1546"/>
          <a:stretch/>
        </p:blipFill>
        <p:spPr>
          <a:xfrm>
            <a:off x="4108059" y="307050"/>
            <a:ext cx="4635900" cy="4635900"/>
          </a:xfrm>
          <a:prstGeom prst="ellipse">
            <a:avLst/>
          </a:prstGeom>
          <a:noFill/>
          <a:ln w="9525" cap="flat" cmpd="sng">
            <a:solidFill>
              <a:schemeClr val="accent3"/>
            </a:solidFill>
            <a:prstDash val="solid"/>
            <a:round/>
            <a:headEnd type="none" w="sm" len="sm"/>
            <a:tailEnd type="none" w="sm" len="sm"/>
          </a:ln>
        </p:spPr>
      </p:pic>
      <p:sp>
        <p:nvSpPr>
          <p:cNvPr id="435" name="Google Shape;435;p57"/>
          <p:cNvSpPr txBox="1"/>
          <p:nvPr/>
        </p:nvSpPr>
        <p:spPr>
          <a:xfrm>
            <a:off x="88550" y="1405975"/>
            <a:ext cx="4118400" cy="1908600"/>
          </a:xfrm>
          <a:prstGeom prst="rect">
            <a:avLst/>
          </a:prstGeom>
          <a:noFill/>
          <a:ln>
            <a:noFill/>
          </a:ln>
        </p:spPr>
        <p:txBody>
          <a:bodyPr spcFirstLastPara="1" wrap="square" lIns="91425" tIns="91425" rIns="91425" bIns="91425" anchor="t" anchorCtr="0">
            <a:spAutoFit/>
          </a:bodyPr>
          <a:lstStyle/>
          <a:p>
            <a:pPr marL="457200" lvl="0" indent="-330200" algn="l" rtl="0">
              <a:lnSpc>
                <a:spcPct val="150000"/>
              </a:lnSpc>
              <a:spcBef>
                <a:spcPts val="0"/>
              </a:spcBef>
              <a:spcAft>
                <a:spcPts val="0"/>
              </a:spcAft>
              <a:buClr>
                <a:schemeClr val="accent5"/>
              </a:buClr>
              <a:buSzPts val="1600"/>
              <a:buFont typeface="Poppins"/>
              <a:buAutoNum type="arabicPeriod"/>
            </a:pPr>
            <a:r>
              <a:rPr lang="en" sz="1600">
                <a:solidFill>
                  <a:schemeClr val="accent5"/>
                </a:solidFill>
                <a:latin typeface="Poppins"/>
                <a:ea typeface="Poppins"/>
                <a:cs typeface="Poppins"/>
                <a:sym typeface="Poppins"/>
              </a:rPr>
              <a:t>Student Performance Data</a:t>
            </a:r>
            <a:endParaRPr sz="1600" strike="sngStrike">
              <a:solidFill>
                <a:schemeClr val="accent5"/>
              </a:solidFill>
              <a:latin typeface="Poppins"/>
              <a:ea typeface="Poppins"/>
              <a:cs typeface="Poppins"/>
              <a:sym typeface="Poppins"/>
            </a:endParaRPr>
          </a:p>
          <a:p>
            <a:pPr marL="457200" lvl="0" indent="-330200" algn="l" rtl="0">
              <a:lnSpc>
                <a:spcPct val="150000"/>
              </a:lnSpc>
              <a:spcBef>
                <a:spcPts val="0"/>
              </a:spcBef>
              <a:spcAft>
                <a:spcPts val="0"/>
              </a:spcAft>
              <a:buClr>
                <a:schemeClr val="accent5"/>
              </a:buClr>
              <a:buSzPts val="1600"/>
              <a:buFont typeface="Poppins"/>
              <a:buAutoNum type="arabicPeriod"/>
            </a:pPr>
            <a:r>
              <a:rPr lang="en" sz="1600">
                <a:solidFill>
                  <a:schemeClr val="accent5"/>
                </a:solidFill>
                <a:latin typeface="Poppins"/>
                <a:ea typeface="Poppins"/>
                <a:cs typeface="Poppins"/>
                <a:sym typeface="Poppins"/>
              </a:rPr>
              <a:t>Secondary Mathematics</a:t>
            </a:r>
            <a:endParaRPr sz="1600">
              <a:solidFill>
                <a:schemeClr val="accent5"/>
              </a:solidFill>
              <a:latin typeface="Poppins"/>
              <a:ea typeface="Poppins"/>
              <a:cs typeface="Poppins"/>
              <a:sym typeface="Poppins"/>
            </a:endParaRPr>
          </a:p>
          <a:p>
            <a:pPr marL="457200" lvl="0" indent="-330200" algn="l" rtl="0">
              <a:lnSpc>
                <a:spcPct val="150000"/>
              </a:lnSpc>
              <a:spcBef>
                <a:spcPts val="0"/>
              </a:spcBef>
              <a:spcAft>
                <a:spcPts val="0"/>
              </a:spcAft>
              <a:buClr>
                <a:schemeClr val="accent5"/>
              </a:buClr>
              <a:buSzPts val="1600"/>
              <a:buFont typeface="Poppins"/>
              <a:buAutoNum type="arabicPeriod"/>
            </a:pPr>
            <a:r>
              <a:rPr lang="en" sz="1600">
                <a:solidFill>
                  <a:schemeClr val="accent5"/>
                </a:solidFill>
                <a:latin typeface="Poppins"/>
                <a:ea typeface="Poppins"/>
                <a:cs typeface="Poppins"/>
                <a:sym typeface="Poppins"/>
              </a:rPr>
              <a:t>Elementary Mathematics</a:t>
            </a:r>
            <a:endParaRPr sz="1600">
              <a:solidFill>
                <a:schemeClr val="accent5"/>
              </a:solidFill>
              <a:latin typeface="Poppins"/>
              <a:ea typeface="Poppins"/>
              <a:cs typeface="Poppins"/>
              <a:sym typeface="Poppins"/>
            </a:endParaRPr>
          </a:p>
          <a:p>
            <a:pPr marL="457200" lvl="0" indent="-330200" algn="l" rtl="0">
              <a:lnSpc>
                <a:spcPct val="150000"/>
              </a:lnSpc>
              <a:spcBef>
                <a:spcPts val="0"/>
              </a:spcBef>
              <a:spcAft>
                <a:spcPts val="0"/>
              </a:spcAft>
              <a:buClr>
                <a:schemeClr val="accent5"/>
              </a:buClr>
              <a:buSzPts val="1600"/>
              <a:buFont typeface="Poppins"/>
              <a:buAutoNum type="arabicPeriod"/>
            </a:pPr>
            <a:r>
              <a:rPr lang="en" sz="1600">
                <a:solidFill>
                  <a:schemeClr val="accent5"/>
                </a:solidFill>
                <a:latin typeface="Poppins"/>
                <a:ea typeface="Poppins"/>
                <a:cs typeface="Poppins"/>
                <a:sym typeface="Poppins"/>
              </a:rPr>
              <a:t>Next Steps</a:t>
            </a:r>
            <a:endParaRPr sz="1600">
              <a:solidFill>
                <a:schemeClr val="accent5"/>
              </a:solidFill>
              <a:latin typeface="Poppins"/>
              <a:ea typeface="Poppins"/>
              <a:cs typeface="Poppins"/>
              <a:sym typeface="Poppins"/>
            </a:endParaRPr>
          </a:p>
          <a:p>
            <a:pPr marL="457200" lvl="0" indent="-330200" algn="l" rtl="0">
              <a:lnSpc>
                <a:spcPct val="150000"/>
              </a:lnSpc>
              <a:spcBef>
                <a:spcPts val="0"/>
              </a:spcBef>
              <a:spcAft>
                <a:spcPts val="0"/>
              </a:spcAft>
              <a:buClr>
                <a:schemeClr val="accent5"/>
              </a:buClr>
              <a:buSzPts val="1600"/>
              <a:buFont typeface="Poppins"/>
              <a:buAutoNum type="arabicPeriod"/>
            </a:pPr>
            <a:r>
              <a:rPr lang="en" sz="1600">
                <a:solidFill>
                  <a:schemeClr val="accent5"/>
                </a:solidFill>
                <a:latin typeface="Poppins"/>
                <a:ea typeface="Poppins"/>
                <a:cs typeface="Poppins"/>
                <a:sym typeface="Poppins"/>
              </a:rPr>
              <a:t>Questions</a:t>
            </a:r>
            <a:endParaRPr sz="1600">
              <a:solidFill>
                <a:schemeClr val="accent5"/>
              </a:solidFill>
              <a:latin typeface="Poppins SemiBold"/>
              <a:ea typeface="Poppins SemiBold"/>
              <a:cs typeface="Poppins SemiBold"/>
              <a:sym typeface="Poppins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58"/>
          <p:cNvSpPr txBox="1">
            <a:spLocks noGrp="1"/>
          </p:cNvSpPr>
          <p:nvPr>
            <p:ph type="ctrTitle" idx="4294967295"/>
          </p:nvPr>
        </p:nvSpPr>
        <p:spPr>
          <a:xfrm>
            <a:off x="682700" y="1002925"/>
            <a:ext cx="7367700" cy="1200600"/>
          </a:xfrm>
          <a:prstGeom prst="rect">
            <a:avLst/>
          </a:prstGeom>
        </p:spPr>
        <p:txBody>
          <a:bodyPr spcFirstLastPara="1" wrap="square" lIns="91425" tIns="91425" rIns="91425" bIns="91425" anchor="t" anchorCtr="0">
            <a:spAutoFit/>
          </a:bodyPr>
          <a:lstStyle/>
          <a:p>
            <a:pPr marL="0" lvl="0" indent="0" algn="ctr" rtl="0">
              <a:spcBef>
                <a:spcPts val="0"/>
              </a:spcBef>
              <a:spcAft>
                <a:spcPts val="0"/>
              </a:spcAft>
              <a:buNone/>
            </a:pPr>
            <a:r>
              <a:rPr lang="en" sz="3600"/>
              <a:t>Student Performance Data</a:t>
            </a:r>
            <a:endParaRPr sz="3600"/>
          </a:p>
          <a:p>
            <a:pPr marL="0" lvl="0" indent="0" algn="ctr" rtl="0">
              <a:spcBef>
                <a:spcPts val="0"/>
              </a:spcBef>
              <a:spcAft>
                <a:spcPts val="0"/>
              </a:spcAft>
              <a:buNone/>
            </a:pPr>
            <a:r>
              <a:rPr lang="en" sz="3000" i="1"/>
              <a:t>What does the data tell us?</a:t>
            </a:r>
            <a:endParaRPr sz="3000" i="1">
              <a:latin typeface="Poppins"/>
              <a:ea typeface="Poppins"/>
              <a:cs typeface="Poppins"/>
              <a:sym typeface="Poppins"/>
            </a:endParaRPr>
          </a:p>
        </p:txBody>
      </p:sp>
      <p:pic>
        <p:nvPicPr>
          <p:cNvPr id="441" name="Google Shape;441;p58" title="PHS_AP-Calc_08.jpg"/>
          <p:cNvPicPr preferRelativeResize="0"/>
          <p:nvPr/>
        </p:nvPicPr>
        <p:blipFill rotWithShape="1">
          <a:blip r:embed="rId3">
            <a:alphaModFix/>
          </a:blip>
          <a:srcRect l="23536" r="9653"/>
          <a:stretch/>
        </p:blipFill>
        <p:spPr>
          <a:xfrm>
            <a:off x="6156050" y="1944150"/>
            <a:ext cx="3108600" cy="3096600"/>
          </a:xfrm>
          <a:prstGeom prst="ellipse">
            <a:avLst/>
          </a:prstGeom>
          <a:noFill/>
          <a:ln w="9525" cap="flat" cmpd="sng">
            <a:solidFill>
              <a:schemeClr val="accent3"/>
            </a:solidFill>
            <a:prstDash val="solid"/>
            <a:round/>
            <a:headEnd type="none" w="sm" len="sm"/>
            <a:tailEnd type="none" w="sm" len="sm"/>
          </a:ln>
        </p:spPr>
      </p:pic>
      <p:pic>
        <p:nvPicPr>
          <p:cNvPr id="442" name="Google Shape;442;p58" title="PHS_AP-Calc_11.jpg"/>
          <p:cNvPicPr preferRelativeResize="0"/>
          <p:nvPr/>
        </p:nvPicPr>
        <p:blipFill rotWithShape="1">
          <a:blip r:embed="rId4">
            <a:alphaModFix/>
          </a:blip>
          <a:srcRect l="9548" r="19725" b="-5853"/>
          <a:stretch/>
        </p:blipFill>
        <p:spPr>
          <a:xfrm>
            <a:off x="4251500" y="3133100"/>
            <a:ext cx="2333400" cy="2324400"/>
          </a:xfrm>
          <a:prstGeom prst="ellipse">
            <a:avLst/>
          </a:prstGeom>
          <a:noFill/>
          <a:ln w="9525" cap="flat" cmpd="sng">
            <a:solidFill>
              <a:schemeClr val="accent3"/>
            </a:solidFill>
            <a:prstDash val="solid"/>
            <a:round/>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pic>
        <p:nvPicPr>
          <p:cNvPr id="447" name="Google Shape;447;p59" title="Chart"/>
          <p:cNvPicPr preferRelativeResize="0"/>
          <p:nvPr/>
        </p:nvPicPr>
        <p:blipFill>
          <a:blip r:embed="rId3">
            <a:alphaModFix/>
          </a:blip>
          <a:stretch>
            <a:fillRect/>
          </a:stretch>
        </p:blipFill>
        <p:spPr>
          <a:xfrm>
            <a:off x="1688275" y="309863"/>
            <a:ext cx="7315200" cy="4523755"/>
          </a:xfrm>
          <a:prstGeom prst="rect">
            <a:avLst/>
          </a:prstGeom>
          <a:noFill/>
          <a:ln>
            <a:noFill/>
          </a:ln>
        </p:spPr>
      </p:pic>
      <p:sp>
        <p:nvSpPr>
          <p:cNvPr id="448" name="Google Shape;448;p59"/>
          <p:cNvSpPr txBox="1"/>
          <p:nvPr/>
        </p:nvSpPr>
        <p:spPr>
          <a:xfrm>
            <a:off x="211375" y="1387150"/>
            <a:ext cx="1646400" cy="325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accent5"/>
                </a:solidFill>
                <a:latin typeface="Poppins"/>
                <a:ea typeface="Poppins"/>
                <a:cs typeface="Poppins"/>
                <a:sym typeface="Poppins"/>
              </a:rPr>
              <a:t>Math proficiency has been consistently around 60% over the past five years.</a:t>
            </a:r>
            <a:endParaRPr sz="1800">
              <a:solidFill>
                <a:schemeClr val="accent5"/>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pic>
        <p:nvPicPr>
          <p:cNvPr id="453" name="Google Shape;453;p60" title="Chart"/>
          <p:cNvPicPr preferRelativeResize="0"/>
          <p:nvPr/>
        </p:nvPicPr>
        <p:blipFill>
          <a:blip r:embed="rId3">
            <a:alphaModFix/>
          </a:blip>
          <a:stretch>
            <a:fillRect/>
          </a:stretch>
        </p:blipFill>
        <p:spPr>
          <a:xfrm>
            <a:off x="1688275" y="307963"/>
            <a:ext cx="7315200" cy="4527567"/>
          </a:xfrm>
          <a:prstGeom prst="rect">
            <a:avLst/>
          </a:prstGeom>
          <a:noFill/>
          <a:ln>
            <a:noFill/>
          </a:ln>
        </p:spPr>
      </p:pic>
      <p:sp>
        <p:nvSpPr>
          <p:cNvPr id="454" name="Google Shape;454;p60"/>
          <p:cNvSpPr txBox="1"/>
          <p:nvPr/>
        </p:nvSpPr>
        <p:spPr>
          <a:xfrm>
            <a:off x="211375" y="1387150"/>
            <a:ext cx="1709700" cy="325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accent5"/>
                </a:solidFill>
                <a:latin typeface="Poppins"/>
                <a:ea typeface="Poppins"/>
                <a:cs typeface="Poppins"/>
                <a:sym typeface="Poppins"/>
              </a:rPr>
              <a:t>Math proficiency has consistently been around 46% over the past five years.</a:t>
            </a:r>
            <a:endParaRPr sz="1800">
              <a:solidFill>
                <a:schemeClr val="accent5"/>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61"/>
          <p:cNvSpPr txBox="1"/>
          <p:nvPr/>
        </p:nvSpPr>
        <p:spPr>
          <a:xfrm>
            <a:off x="211375" y="1387150"/>
            <a:ext cx="1591500" cy="325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accent5"/>
                </a:solidFill>
                <a:latin typeface="Poppins"/>
                <a:ea typeface="Poppins"/>
                <a:cs typeface="Poppins"/>
                <a:sym typeface="Poppins"/>
              </a:rPr>
              <a:t>Math proficiency in grade 11 has the most variability compared to Grades 3-5 and 6-8.</a:t>
            </a:r>
            <a:endParaRPr sz="1800">
              <a:solidFill>
                <a:schemeClr val="accent5"/>
              </a:solidFill>
              <a:latin typeface="Poppins"/>
              <a:ea typeface="Poppins"/>
              <a:cs typeface="Poppins"/>
              <a:sym typeface="Poppins"/>
            </a:endParaRPr>
          </a:p>
        </p:txBody>
      </p:sp>
      <p:pic>
        <p:nvPicPr>
          <p:cNvPr id="460" name="Google Shape;460;p61" title="Chart"/>
          <p:cNvPicPr preferRelativeResize="0"/>
          <p:nvPr/>
        </p:nvPicPr>
        <p:blipFill>
          <a:blip r:embed="rId3">
            <a:alphaModFix/>
          </a:blip>
          <a:stretch>
            <a:fillRect/>
          </a:stretch>
        </p:blipFill>
        <p:spPr>
          <a:xfrm>
            <a:off x="1688275" y="307963"/>
            <a:ext cx="7315200" cy="452756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62"/>
          <p:cNvSpPr txBox="1"/>
          <p:nvPr/>
        </p:nvSpPr>
        <p:spPr>
          <a:xfrm>
            <a:off x="211375" y="1387150"/>
            <a:ext cx="1476900" cy="325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accent5"/>
                </a:solidFill>
                <a:latin typeface="Poppins"/>
                <a:ea typeface="Poppins"/>
                <a:cs typeface="Poppins"/>
                <a:sym typeface="Poppins"/>
              </a:rPr>
              <a:t>Math proficiency overall has been consistent.</a:t>
            </a:r>
            <a:endParaRPr sz="1800">
              <a:solidFill>
                <a:schemeClr val="accent5"/>
              </a:solidFill>
              <a:latin typeface="Poppins"/>
              <a:ea typeface="Poppins"/>
              <a:cs typeface="Poppins"/>
              <a:sym typeface="Poppins"/>
            </a:endParaRPr>
          </a:p>
        </p:txBody>
      </p:sp>
      <p:pic>
        <p:nvPicPr>
          <p:cNvPr id="466" name="Google Shape;466;p62" title="Chart"/>
          <p:cNvPicPr preferRelativeResize="0"/>
          <p:nvPr/>
        </p:nvPicPr>
        <p:blipFill>
          <a:blip r:embed="rId3">
            <a:alphaModFix/>
          </a:blip>
          <a:stretch>
            <a:fillRect/>
          </a:stretch>
        </p:blipFill>
        <p:spPr>
          <a:xfrm>
            <a:off x="1688275" y="307963"/>
            <a:ext cx="7315200" cy="452756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pic>
        <p:nvPicPr>
          <p:cNvPr id="471" name="Google Shape;471;p63" title="Chart"/>
          <p:cNvPicPr preferRelativeResize="0"/>
          <p:nvPr/>
        </p:nvPicPr>
        <p:blipFill>
          <a:blip r:embed="rId3">
            <a:alphaModFix/>
          </a:blip>
          <a:stretch>
            <a:fillRect/>
          </a:stretch>
        </p:blipFill>
        <p:spPr>
          <a:xfrm>
            <a:off x="1688275" y="392163"/>
            <a:ext cx="7315201" cy="4359186"/>
          </a:xfrm>
          <a:prstGeom prst="rect">
            <a:avLst/>
          </a:prstGeom>
          <a:noFill/>
          <a:ln>
            <a:noFill/>
          </a:ln>
        </p:spPr>
      </p:pic>
      <p:sp>
        <p:nvSpPr>
          <p:cNvPr id="472" name="Google Shape;472;p63"/>
          <p:cNvSpPr txBox="1"/>
          <p:nvPr/>
        </p:nvSpPr>
        <p:spPr>
          <a:xfrm>
            <a:off x="211375" y="1387150"/>
            <a:ext cx="1734900" cy="325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accent5"/>
                </a:solidFill>
                <a:latin typeface="Poppins"/>
                <a:ea typeface="Poppins"/>
                <a:cs typeface="Poppins"/>
                <a:sym typeface="Poppins"/>
              </a:rPr>
              <a:t>Our performance on Math MCAs compared to other metro area districts is in the middle.</a:t>
            </a:r>
            <a:endParaRPr sz="1800">
              <a:solidFill>
                <a:schemeClr val="accent5"/>
              </a:solidFill>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pic>
        <p:nvPicPr>
          <p:cNvPr id="477" name="Google Shape;477;p64" title="Chart"/>
          <p:cNvPicPr preferRelativeResize="0"/>
          <p:nvPr/>
        </p:nvPicPr>
        <p:blipFill>
          <a:blip r:embed="rId3">
            <a:alphaModFix/>
          </a:blip>
          <a:stretch>
            <a:fillRect/>
          </a:stretch>
        </p:blipFill>
        <p:spPr>
          <a:xfrm>
            <a:off x="1688275" y="378125"/>
            <a:ext cx="7315200" cy="4387250"/>
          </a:xfrm>
          <a:prstGeom prst="rect">
            <a:avLst/>
          </a:prstGeom>
          <a:noFill/>
          <a:ln>
            <a:noFill/>
          </a:ln>
        </p:spPr>
      </p:pic>
      <p:sp>
        <p:nvSpPr>
          <p:cNvPr id="478" name="Google Shape;478;p64"/>
          <p:cNvSpPr txBox="1"/>
          <p:nvPr/>
        </p:nvSpPr>
        <p:spPr>
          <a:xfrm>
            <a:off x="211375" y="1387150"/>
            <a:ext cx="1861200" cy="325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accent5"/>
                </a:solidFill>
                <a:latin typeface="Poppins"/>
                <a:ea typeface="Poppins"/>
                <a:cs typeface="Poppins"/>
                <a:sym typeface="Poppins"/>
              </a:rPr>
              <a:t>PreACT is a predictor of ACT performance.</a:t>
            </a:r>
            <a:endParaRPr sz="1800">
              <a:solidFill>
                <a:schemeClr val="accent5"/>
              </a:solidFill>
              <a:latin typeface="Poppins"/>
              <a:ea typeface="Poppins"/>
              <a:cs typeface="Poppins"/>
              <a:sym typeface="Poppins"/>
            </a:endParaRPr>
          </a:p>
          <a:p>
            <a:pPr marL="0" lvl="0" indent="0" algn="l" rtl="0">
              <a:spcBef>
                <a:spcPts val="0"/>
              </a:spcBef>
              <a:spcAft>
                <a:spcPts val="0"/>
              </a:spcAft>
              <a:buNone/>
            </a:pPr>
            <a:endParaRPr sz="1800">
              <a:solidFill>
                <a:schemeClr val="accent5"/>
              </a:solidFill>
              <a:latin typeface="Poppins"/>
              <a:ea typeface="Poppins"/>
              <a:cs typeface="Poppins"/>
              <a:sym typeface="Poppins"/>
            </a:endParaRPr>
          </a:p>
          <a:p>
            <a:pPr marL="0" lvl="0" indent="0" algn="l" rtl="0">
              <a:spcBef>
                <a:spcPts val="0"/>
              </a:spcBef>
              <a:spcAft>
                <a:spcPts val="0"/>
              </a:spcAft>
              <a:buNone/>
            </a:pPr>
            <a:r>
              <a:rPr lang="en" sz="1800">
                <a:solidFill>
                  <a:schemeClr val="accent5"/>
                </a:solidFill>
                <a:latin typeface="Poppins"/>
                <a:ea typeface="Poppins"/>
                <a:cs typeface="Poppins"/>
                <a:sym typeface="Poppins"/>
              </a:rPr>
              <a:t> </a:t>
            </a:r>
            <a:endParaRPr sz="1800">
              <a:solidFill>
                <a:schemeClr val="accent5"/>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pic>
        <p:nvPicPr>
          <p:cNvPr id="483" name="Google Shape;483;p65" title="Chart"/>
          <p:cNvPicPr preferRelativeResize="0"/>
          <p:nvPr/>
        </p:nvPicPr>
        <p:blipFill>
          <a:blip r:embed="rId3">
            <a:alphaModFix/>
          </a:blip>
          <a:stretch>
            <a:fillRect/>
          </a:stretch>
        </p:blipFill>
        <p:spPr>
          <a:xfrm>
            <a:off x="1688275" y="307963"/>
            <a:ext cx="7315200" cy="4527567"/>
          </a:xfrm>
          <a:prstGeom prst="rect">
            <a:avLst/>
          </a:prstGeom>
          <a:noFill/>
          <a:ln>
            <a:noFill/>
          </a:ln>
        </p:spPr>
      </p:pic>
      <p:sp>
        <p:nvSpPr>
          <p:cNvPr id="484" name="Google Shape;484;p65"/>
          <p:cNvSpPr txBox="1"/>
          <p:nvPr/>
        </p:nvSpPr>
        <p:spPr>
          <a:xfrm>
            <a:off x="211375" y="1387150"/>
            <a:ext cx="1810800" cy="325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accent5"/>
                </a:solidFill>
                <a:latin typeface="Poppins"/>
                <a:ea typeface="Poppins"/>
                <a:cs typeface="Poppins"/>
                <a:sym typeface="Poppins"/>
              </a:rPr>
              <a:t>Meeting the Benchmark on the ACT indicates that students are well prepared for a college freshman level math course.</a:t>
            </a:r>
            <a:endParaRPr sz="1800">
              <a:solidFill>
                <a:schemeClr val="accent5"/>
              </a:solidFill>
              <a:latin typeface="Poppins"/>
              <a:ea typeface="Poppins"/>
              <a:cs typeface="Poppins"/>
              <a:sym typeface="Poppins"/>
            </a:endParaRPr>
          </a:p>
          <a:p>
            <a:pPr marL="0" lvl="0" indent="0" algn="l" rtl="0">
              <a:spcBef>
                <a:spcPts val="0"/>
              </a:spcBef>
              <a:spcAft>
                <a:spcPts val="0"/>
              </a:spcAft>
              <a:buNone/>
            </a:pPr>
            <a:endParaRPr sz="1800">
              <a:solidFill>
                <a:schemeClr val="accent5"/>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66"/>
          <p:cNvSpPr txBox="1"/>
          <p:nvPr/>
        </p:nvSpPr>
        <p:spPr>
          <a:xfrm>
            <a:off x="211375" y="1387150"/>
            <a:ext cx="1476900" cy="325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accent5"/>
                </a:solidFill>
                <a:latin typeface="Poppins"/>
                <a:ea typeface="Poppins"/>
                <a:cs typeface="Poppins"/>
                <a:sym typeface="Poppins"/>
              </a:rPr>
              <a:t>This graph shows how SoWashCo compares to the state on the ACT.</a:t>
            </a:r>
            <a:endParaRPr sz="1800">
              <a:solidFill>
                <a:schemeClr val="accent5"/>
              </a:solidFill>
              <a:latin typeface="Poppins"/>
              <a:ea typeface="Poppins"/>
              <a:cs typeface="Poppins"/>
              <a:sym typeface="Poppins"/>
            </a:endParaRPr>
          </a:p>
        </p:txBody>
      </p:sp>
      <p:pic>
        <p:nvPicPr>
          <p:cNvPr id="490" name="Google Shape;490;p66" title="Chart"/>
          <p:cNvPicPr preferRelativeResize="0"/>
          <p:nvPr/>
        </p:nvPicPr>
        <p:blipFill>
          <a:blip r:embed="rId3">
            <a:alphaModFix/>
          </a:blip>
          <a:stretch>
            <a:fillRect/>
          </a:stretch>
        </p:blipFill>
        <p:spPr>
          <a:xfrm>
            <a:off x="1688275" y="360925"/>
            <a:ext cx="7150923" cy="442165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67"/>
          <p:cNvSpPr txBox="1"/>
          <p:nvPr/>
        </p:nvSpPr>
        <p:spPr>
          <a:xfrm>
            <a:off x="5090775" y="1214550"/>
            <a:ext cx="3210600" cy="2893800"/>
          </a:xfrm>
          <a:prstGeom prst="rect">
            <a:avLst/>
          </a:prstGeom>
          <a:noFill/>
          <a:ln>
            <a:noFill/>
          </a:ln>
        </p:spPr>
        <p:txBody>
          <a:bodyPr spcFirstLastPara="1" wrap="square" lIns="91425" tIns="91425" rIns="91425" bIns="91425" anchor="t" anchorCtr="0">
            <a:spAutoFit/>
          </a:bodyPr>
          <a:lstStyle/>
          <a:p>
            <a:pPr marL="457200" lvl="0" indent="-330200" algn="l" rtl="0">
              <a:spcBef>
                <a:spcPts val="0"/>
              </a:spcBef>
              <a:spcAft>
                <a:spcPts val="0"/>
              </a:spcAft>
              <a:buSzPts val="1600"/>
              <a:buFont typeface="Poppins"/>
              <a:buChar char="●"/>
            </a:pPr>
            <a:r>
              <a:rPr lang="en" sz="1600">
                <a:latin typeface="Poppins"/>
                <a:ea typeface="Poppins"/>
                <a:cs typeface="Poppins"/>
                <a:sym typeface="Poppins"/>
              </a:rPr>
              <a:t>Solid Tier One Core Instruction</a:t>
            </a:r>
            <a:endParaRPr sz="1600">
              <a:latin typeface="Poppins"/>
              <a:ea typeface="Poppins"/>
              <a:cs typeface="Poppins"/>
              <a:sym typeface="Poppins"/>
            </a:endParaRPr>
          </a:p>
          <a:p>
            <a:pPr marL="0" lvl="0" indent="0" algn="l" rtl="0">
              <a:spcBef>
                <a:spcPts val="0"/>
              </a:spcBef>
              <a:spcAft>
                <a:spcPts val="0"/>
              </a:spcAft>
              <a:buNone/>
            </a:pPr>
            <a:endParaRPr sz="1600">
              <a:latin typeface="Poppins"/>
              <a:ea typeface="Poppins"/>
              <a:cs typeface="Poppins"/>
              <a:sym typeface="Poppins"/>
            </a:endParaRPr>
          </a:p>
          <a:p>
            <a:pPr marL="457200" lvl="0" indent="-330200" algn="l" rtl="0">
              <a:spcBef>
                <a:spcPts val="0"/>
              </a:spcBef>
              <a:spcAft>
                <a:spcPts val="0"/>
              </a:spcAft>
              <a:buSzPts val="1600"/>
              <a:buFont typeface="Poppins"/>
              <a:buChar char="●"/>
            </a:pPr>
            <a:r>
              <a:rPr lang="en" sz="1600">
                <a:latin typeface="Poppins"/>
                <a:ea typeface="Poppins"/>
                <a:cs typeface="Poppins"/>
                <a:sym typeface="Poppins"/>
              </a:rPr>
              <a:t>Using Data to Plan Instruction</a:t>
            </a:r>
            <a:endParaRPr>
              <a:latin typeface="Poppins"/>
              <a:ea typeface="Poppins"/>
              <a:cs typeface="Poppins"/>
              <a:sym typeface="Poppins"/>
            </a:endParaRPr>
          </a:p>
          <a:p>
            <a:pPr marL="457200" lvl="0" indent="0" algn="l" rtl="0">
              <a:spcBef>
                <a:spcPts val="0"/>
              </a:spcBef>
              <a:spcAft>
                <a:spcPts val="0"/>
              </a:spcAft>
              <a:buNone/>
            </a:pPr>
            <a:endParaRPr sz="1600">
              <a:latin typeface="Poppins"/>
              <a:ea typeface="Poppins"/>
              <a:cs typeface="Poppins"/>
              <a:sym typeface="Poppins"/>
            </a:endParaRPr>
          </a:p>
          <a:p>
            <a:pPr marL="457200" lvl="0" indent="-330200" algn="l" rtl="0">
              <a:spcBef>
                <a:spcPts val="0"/>
              </a:spcBef>
              <a:spcAft>
                <a:spcPts val="0"/>
              </a:spcAft>
              <a:buSzPts val="1600"/>
              <a:buFont typeface="Poppins"/>
              <a:buChar char="●"/>
            </a:pPr>
            <a:r>
              <a:rPr lang="en" sz="1600">
                <a:latin typeface="Poppins"/>
                <a:ea typeface="Poppins"/>
                <a:cs typeface="Poppins"/>
                <a:sym typeface="Poppins"/>
              </a:rPr>
              <a:t>Strong Unit Planning Practices</a:t>
            </a:r>
            <a:endParaRPr sz="1600">
              <a:latin typeface="Poppins"/>
              <a:ea typeface="Poppins"/>
              <a:cs typeface="Poppins"/>
              <a:sym typeface="Poppins"/>
            </a:endParaRPr>
          </a:p>
          <a:p>
            <a:pPr marL="457200" lvl="0" indent="0" algn="l" rtl="0">
              <a:spcBef>
                <a:spcPts val="0"/>
              </a:spcBef>
              <a:spcAft>
                <a:spcPts val="0"/>
              </a:spcAft>
              <a:buNone/>
            </a:pPr>
            <a:endParaRPr sz="1600">
              <a:latin typeface="Poppins"/>
              <a:ea typeface="Poppins"/>
              <a:cs typeface="Poppins"/>
              <a:sym typeface="Poppins"/>
            </a:endParaRPr>
          </a:p>
          <a:p>
            <a:pPr marL="457200" lvl="0" indent="-330200" algn="l" rtl="0">
              <a:spcBef>
                <a:spcPts val="0"/>
              </a:spcBef>
              <a:spcAft>
                <a:spcPts val="0"/>
              </a:spcAft>
              <a:buSzPts val="1600"/>
              <a:buFont typeface="Poppins"/>
              <a:buChar char="●"/>
            </a:pPr>
            <a:r>
              <a:rPr lang="en" sz="1600">
                <a:latin typeface="Poppins"/>
                <a:ea typeface="Poppins"/>
                <a:cs typeface="Poppins"/>
                <a:sym typeface="Poppins"/>
              </a:rPr>
              <a:t>Research-Based Curricular Resources</a:t>
            </a:r>
            <a:endParaRPr sz="1600">
              <a:latin typeface="Poppins"/>
              <a:ea typeface="Poppins"/>
              <a:cs typeface="Poppins"/>
              <a:sym typeface="Poppins"/>
            </a:endParaRPr>
          </a:p>
        </p:txBody>
      </p:sp>
      <p:sp>
        <p:nvSpPr>
          <p:cNvPr id="496" name="Google Shape;496;p67"/>
          <p:cNvSpPr txBox="1"/>
          <p:nvPr/>
        </p:nvSpPr>
        <p:spPr>
          <a:xfrm>
            <a:off x="30975" y="340675"/>
            <a:ext cx="79233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000">
                <a:solidFill>
                  <a:schemeClr val="accent5"/>
                </a:solidFill>
                <a:latin typeface="Fjalla One"/>
                <a:ea typeface="Fjalla One"/>
                <a:cs typeface="Fjalla One"/>
                <a:sym typeface="Fjalla One"/>
              </a:rPr>
              <a:t>Mathematics in SoWashCo</a:t>
            </a:r>
            <a:endParaRPr sz="4000">
              <a:solidFill>
                <a:schemeClr val="accent5"/>
              </a:solidFill>
              <a:latin typeface="Fjalla One"/>
              <a:ea typeface="Fjalla One"/>
              <a:cs typeface="Fjalla One"/>
              <a:sym typeface="Fjalla One"/>
            </a:endParaRPr>
          </a:p>
        </p:txBody>
      </p:sp>
      <p:pic>
        <p:nvPicPr>
          <p:cNvPr id="497" name="Google Shape;497;p67" title="Screenshot 2025-11-25 at 10.56.56 AM.png"/>
          <p:cNvPicPr preferRelativeResize="0"/>
          <p:nvPr/>
        </p:nvPicPr>
        <p:blipFill>
          <a:blip r:embed="rId3">
            <a:alphaModFix/>
          </a:blip>
          <a:stretch>
            <a:fillRect/>
          </a:stretch>
        </p:blipFill>
        <p:spPr>
          <a:xfrm>
            <a:off x="275475" y="1259479"/>
            <a:ext cx="4679626" cy="3426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pic>
        <p:nvPicPr>
          <p:cNvPr id="502" name="Google Shape;502;p68" title="Screenshot 2025-11-24 at 12.01.25 PM.png"/>
          <p:cNvPicPr preferRelativeResize="0"/>
          <p:nvPr/>
        </p:nvPicPr>
        <p:blipFill>
          <a:blip r:embed="rId3">
            <a:alphaModFix/>
          </a:blip>
          <a:stretch>
            <a:fillRect/>
          </a:stretch>
        </p:blipFill>
        <p:spPr>
          <a:xfrm>
            <a:off x="2866100" y="109825"/>
            <a:ext cx="3661600" cy="3262800"/>
          </a:xfrm>
          <a:prstGeom prst="rect">
            <a:avLst/>
          </a:prstGeom>
          <a:noFill/>
          <a:ln>
            <a:noFill/>
          </a:ln>
        </p:spPr>
      </p:pic>
      <p:sp>
        <p:nvSpPr>
          <p:cNvPr id="503" name="Google Shape;503;p68"/>
          <p:cNvSpPr/>
          <p:nvPr/>
        </p:nvSpPr>
        <p:spPr>
          <a:xfrm rot="-615939">
            <a:off x="459237" y="555656"/>
            <a:ext cx="2078980" cy="2014957"/>
          </a:xfrm>
          <a:prstGeom prst="flowChartConnector">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accent6"/>
                </a:solidFill>
                <a:latin typeface="Poppins"/>
                <a:ea typeface="Poppins"/>
                <a:cs typeface="Poppins"/>
                <a:sym typeface="Poppins"/>
              </a:rPr>
              <a:t>New MN Math Standards!</a:t>
            </a:r>
            <a:endParaRPr sz="1800">
              <a:solidFill>
                <a:schemeClr val="accent6"/>
              </a:solidFill>
              <a:latin typeface="Poppins"/>
              <a:ea typeface="Poppins"/>
              <a:cs typeface="Poppins"/>
              <a:sym typeface="Poppins"/>
            </a:endParaRPr>
          </a:p>
        </p:txBody>
      </p:sp>
      <p:sp>
        <p:nvSpPr>
          <p:cNvPr id="504" name="Google Shape;504;p68"/>
          <p:cNvSpPr txBox="1"/>
          <p:nvPr/>
        </p:nvSpPr>
        <p:spPr>
          <a:xfrm>
            <a:off x="415200" y="3241250"/>
            <a:ext cx="8313600" cy="538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300" b="1">
                <a:solidFill>
                  <a:schemeClr val="accent4"/>
                </a:solidFill>
                <a:latin typeface="Poppins"/>
                <a:ea typeface="Poppins"/>
                <a:cs typeface="Poppins"/>
                <a:sym typeface="Poppins"/>
              </a:rPr>
              <a:t>Pursue </a:t>
            </a:r>
            <a:r>
              <a:rPr lang="en" sz="2300" b="1">
                <a:solidFill>
                  <a:schemeClr val="accent2"/>
                </a:solidFill>
                <a:latin typeface="Poppins"/>
                <a:ea typeface="Poppins"/>
                <a:cs typeface="Poppins"/>
                <a:sym typeface="Poppins"/>
              </a:rPr>
              <a:t>Mathematical Rigor </a:t>
            </a:r>
            <a:r>
              <a:rPr lang="en" sz="2300" b="1">
                <a:solidFill>
                  <a:schemeClr val="accent4"/>
                </a:solidFill>
                <a:latin typeface="Poppins"/>
                <a:ea typeface="Poppins"/>
                <a:cs typeface="Poppins"/>
                <a:sym typeface="Poppins"/>
              </a:rPr>
              <a:t>with an equal intensity on: </a:t>
            </a:r>
            <a:endParaRPr sz="2300" b="1">
              <a:solidFill>
                <a:schemeClr val="accent4"/>
              </a:solidFill>
              <a:latin typeface="Poppins"/>
              <a:ea typeface="Poppins"/>
              <a:cs typeface="Poppins"/>
              <a:sym typeface="Poppins"/>
            </a:endParaRPr>
          </a:p>
        </p:txBody>
      </p:sp>
      <p:sp>
        <p:nvSpPr>
          <p:cNvPr id="505" name="Google Shape;505;p68"/>
          <p:cNvSpPr txBox="1"/>
          <p:nvPr/>
        </p:nvSpPr>
        <p:spPr>
          <a:xfrm>
            <a:off x="861450" y="3701550"/>
            <a:ext cx="7421100" cy="1230300"/>
          </a:xfrm>
          <a:prstGeom prst="rect">
            <a:avLst/>
          </a:prstGeom>
          <a:noFill/>
          <a:ln>
            <a:noFill/>
          </a:ln>
        </p:spPr>
        <p:txBody>
          <a:bodyPr spcFirstLastPara="1" wrap="square" lIns="91425" tIns="91425" rIns="91425" bIns="91425" anchor="t" anchorCtr="0">
            <a:noAutofit/>
          </a:bodyPr>
          <a:lstStyle/>
          <a:p>
            <a:pPr marL="457200" lvl="0" indent="-368300" algn="l" rtl="0">
              <a:spcBef>
                <a:spcPts val="0"/>
              </a:spcBef>
              <a:spcAft>
                <a:spcPts val="0"/>
              </a:spcAft>
              <a:buClr>
                <a:schemeClr val="accent5"/>
              </a:buClr>
              <a:buSzPts val="2200"/>
              <a:buFont typeface="Poppins"/>
              <a:buChar char="●"/>
            </a:pPr>
            <a:r>
              <a:rPr lang="en" sz="2200">
                <a:solidFill>
                  <a:schemeClr val="accent5"/>
                </a:solidFill>
                <a:latin typeface="Poppins"/>
                <a:ea typeface="Poppins"/>
                <a:cs typeface="Poppins"/>
                <a:sym typeface="Poppins"/>
              </a:rPr>
              <a:t>Conceptual Understanding</a:t>
            </a:r>
            <a:endParaRPr sz="2200">
              <a:solidFill>
                <a:schemeClr val="accent5"/>
              </a:solidFill>
              <a:latin typeface="Poppins"/>
              <a:ea typeface="Poppins"/>
              <a:cs typeface="Poppins"/>
              <a:sym typeface="Poppins"/>
            </a:endParaRPr>
          </a:p>
          <a:p>
            <a:pPr marL="457200" lvl="0" indent="-368300" algn="l" rtl="0">
              <a:spcBef>
                <a:spcPts val="0"/>
              </a:spcBef>
              <a:spcAft>
                <a:spcPts val="0"/>
              </a:spcAft>
              <a:buClr>
                <a:schemeClr val="accent5"/>
              </a:buClr>
              <a:buSzPts val="2200"/>
              <a:buFont typeface="Poppins"/>
              <a:buChar char="●"/>
            </a:pPr>
            <a:r>
              <a:rPr lang="en" sz="2200">
                <a:solidFill>
                  <a:schemeClr val="accent5"/>
                </a:solidFill>
                <a:latin typeface="Poppins"/>
                <a:ea typeface="Poppins"/>
                <a:cs typeface="Poppins"/>
                <a:sym typeface="Poppins"/>
              </a:rPr>
              <a:t>Real-World Application</a:t>
            </a:r>
            <a:endParaRPr sz="2200">
              <a:solidFill>
                <a:schemeClr val="accent5"/>
              </a:solidFill>
              <a:latin typeface="Poppins"/>
              <a:ea typeface="Poppins"/>
              <a:cs typeface="Poppins"/>
              <a:sym typeface="Poppins"/>
            </a:endParaRPr>
          </a:p>
          <a:p>
            <a:pPr marL="457200" lvl="0" indent="-368300" algn="l" rtl="0">
              <a:spcBef>
                <a:spcPts val="0"/>
              </a:spcBef>
              <a:spcAft>
                <a:spcPts val="0"/>
              </a:spcAft>
              <a:buClr>
                <a:schemeClr val="accent5"/>
              </a:buClr>
              <a:buSzPts val="2200"/>
              <a:buFont typeface="Poppins"/>
              <a:buChar char="●"/>
            </a:pPr>
            <a:r>
              <a:rPr lang="en" sz="2200">
                <a:solidFill>
                  <a:schemeClr val="accent5"/>
                </a:solidFill>
                <a:latin typeface="Poppins"/>
                <a:ea typeface="Poppins"/>
                <a:cs typeface="Poppins"/>
                <a:sym typeface="Poppins"/>
              </a:rPr>
              <a:t>Procedural Skills and Fluency</a:t>
            </a:r>
            <a:endParaRPr sz="2200">
              <a:solidFill>
                <a:schemeClr val="accent5"/>
              </a:solidFill>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69"/>
          <p:cNvSpPr txBox="1">
            <a:spLocks noGrp="1"/>
          </p:cNvSpPr>
          <p:nvPr>
            <p:ph type="ctrTitle" idx="4294967295"/>
          </p:nvPr>
        </p:nvSpPr>
        <p:spPr>
          <a:xfrm>
            <a:off x="278025" y="414025"/>
            <a:ext cx="7533300" cy="90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300">
                <a:solidFill>
                  <a:schemeClr val="accent5"/>
                </a:solidFill>
              </a:rPr>
              <a:t>Elementary Implementation Timeline</a:t>
            </a:r>
            <a:endParaRPr sz="3300" baseline="30000">
              <a:solidFill>
                <a:schemeClr val="accent5"/>
              </a:solidFill>
            </a:endParaRPr>
          </a:p>
          <a:p>
            <a:pPr marL="0" lvl="0" indent="0" algn="l" rtl="0">
              <a:spcBef>
                <a:spcPts val="0"/>
              </a:spcBef>
              <a:spcAft>
                <a:spcPts val="0"/>
              </a:spcAft>
              <a:buNone/>
            </a:pPr>
            <a:endParaRPr sz="3300">
              <a:solidFill>
                <a:schemeClr val="accent5"/>
              </a:solidFill>
              <a:latin typeface="Poppins"/>
              <a:ea typeface="Poppins"/>
              <a:cs typeface="Poppins"/>
              <a:sym typeface="Poppins"/>
            </a:endParaRPr>
          </a:p>
        </p:txBody>
      </p:sp>
      <p:graphicFrame>
        <p:nvGraphicFramePr>
          <p:cNvPr id="511" name="Google Shape;511;p69"/>
          <p:cNvGraphicFramePr/>
          <p:nvPr/>
        </p:nvGraphicFramePr>
        <p:xfrm>
          <a:off x="323175" y="1730513"/>
          <a:ext cx="3000000" cy="3000000"/>
        </p:xfrm>
        <a:graphic>
          <a:graphicData uri="http://schemas.openxmlformats.org/drawingml/2006/table">
            <a:tbl>
              <a:tblPr>
                <a:noFill/>
                <a:tableStyleId>{629AA003-8313-4EC9-BEA1-662D520BD323}</a:tableStyleId>
              </a:tblPr>
              <a:tblGrid>
                <a:gridCol w="1145375">
                  <a:extLst>
                    <a:ext uri="{9D8B030D-6E8A-4147-A177-3AD203B41FA5}">
                      <a16:colId xmlns:a16="http://schemas.microsoft.com/office/drawing/2014/main" val="20000"/>
                    </a:ext>
                  </a:extLst>
                </a:gridCol>
                <a:gridCol w="2450750">
                  <a:extLst>
                    <a:ext uri="{9D8B030D-6E8A-4147-A177-3AD203B41FA5}">
                      <a16:colId xmlns:a16="http://schemas.microsoft.com/office/drawing/2014/main" val="20001"/>
                    </a:ext>
                  </a:extLst>
                </a:gridCol>
                <a:gridCol w="2450750">
                  <a:extLst>
                    <a:ext uri="{9D8B030D-6E8A-4147-A177-3AD203B41FA5}">
                      <a16:colId xmlns:a16="http://schemas.microsoft.com/office/drawing/2014/main" val="20002"/>
                    </a:ext>
                  </a:extLst>
                </a:gridCol>
                <a:gridCol w="2450750">
                  <a:extLst>
                    <a:ext uri="{9D8B030D-6E8A-4147-A177-3AD203B41FA5}">
                      <a16:colId xmlns:a16="http://schemas.microsoft.com/office/drawing/2014/main" val="20003"/>
                    </a:ext>
                  </a:extLst>
                </a:gridCol>
              </a:tblGrid>
              <a:tr h="354075">
                <a:tc>
                  <a:txBody>
                    <a:bodyPr/>
                    <a:lstStyle/>
                    <a:p>
                      <a:pPr marL="0" lvl="0" indent="0" algn="ctr" rtl="0">
                        <a:spcBef>
                          <a:spcPts val="0"/>
                        </a:spcBef>
                        <a:spcAft>
                          <a:spcPts val="0"/>
                        </a:spcAft>
                        <a:buNone/>
                      </a:pPr>
                      <a:r>
                        <a:rPr lang="en" b="1">
                          <a:latin typeface="Poppins"/>
                          <a:ea typeface="Poppins"/>
                          <a:cs typeface="Poppins"/>
                          <a:sym typeface="Poppins"/>
                        </a:rPr>
                        <a:t>Task</a:t>
                      </a:r>
                      <a:endParaRPr b="1">
                        <a:latin typeface="Poppins"/>
                        <a:ea typeface="Poppins"/>
                        <a:cs typeface="Poppins"/>
                        <a:sym typeface="Poppins"/>
                      </a:endParaRPr>
                    </a:p>
                  </a:txBody>
                  <a:tcPr marL="63500" marR="63500" marT="63500" marB="63500" anchor="ctr">
                    <a:solidFill>
                      <a:schemeClr val="dk2"/>
                    </a:solidFill>
                  </a:tcPr>
                </a:tc>
                <a:tc>
                  <a:txBody>
                    <a:bodyPr/>
                    <a:lstStyle/>
                    <a:p>
                      <a:pPr marL="0" lvl="0" indent="0" algn="ctr" rtl="0">
                        <a:spcBef>
                          <a:spcPts val="0"/>
                        </a:spcBef>
                        <a:spcAft>
                          <a:spcPts val="0"/>
                        </a:spcAft>
                        <a:buNone/>
                      </a:pPr>
                      <a:r>
                        <a:rPr lang="en" b="1">
                          <a:solidFill>
                            <a:srgbClr val="FFFFFF"/>
                          </a:solidFill>
                          <a:latin typeface="Poppins"/>
                          <a:ea typeface="Poppins"/>
                          <a:cs typeface="Poppins"/>
                          <a:sym typeface="Poppins"/>
                        </a:rPr>
                        <a:t>Initial Implementation</a:t>
                      </a:r>
                      <a:endParaRPr b="1">
                        <a:solidFill>
                          <a:srgbClr val="FFFFFF"/>
                        </a:solidFill>
                        <a:latin typeface="Poppins"/>
                        <a:ea typeface="Poppins"/>
                        <a:cs typeface="Poppins"/>
                        <a:sym typeface="Poppins"/>
                      </a:endParaRPr>
                    </a:p>
                  </a:txBody>
                  <a:tcPr marL="63500" marR="63500" marT="63500" marB="63500" anchor="ctr">
                    <a:solidFill>
                      <a:schemeClr val="accent3"/>
                    </a:solidFill>
                  </a:tcPr>
                </a:tc>
                <a:tc>
                  <a:txBody>
                    <a:bodyPr/>
                    <a:lstStyle/>
                    <a:p>
                      <a:pPr marL="0" lvl="0" indent="0" algn="ctr" rtl="0">
                        <a:spcBef>
                          <a:spcPts val="0"/>
                        </a:spcBef>
                        <a:spcAft>
                          <a:spcPts val="0"/>
                        </a:spcAft>
                        <a:buNone/>
                      </a:pPr>
                      <a:r>
                        <a:rPr lang="en" b="1">
                          <a:solidFill>
                            <a:srgbClr val="FFFFFF"/>
                          </a:solidFill>
                          <a:latin typeface="Poppins"/>
                          <a:ea typeface="Poppins"/>
                          <a:cs typeface="Poppins"/>
                          <a:sym typeface="Poppins"/>
                        </a:rPr>
                        <a:t>Continued Implementation</a:t>
                      </a:r>
                      <a:endParaRPr b="1">
                        <a:solidFill>
                          <a:srgbClr val="FFFFFF"/>
                        </a:solidFill>
                        <a:latin typeface="Poppins"/>
                        <a:ea typeface="Poppins"/>
                        <a:cs typeface="Poppins"/>
                        <a:sym typeface="Poppins"/>
                      </a:endParaRPr>
                    </a:p>
                  </a:txBody>
                  <a:tcPr marL="63500" marR="63500" marT="63500" marB="63500" anchor="ctr">
                    <a:solidFill>
                      <a:schemeClr val="accent4"/>
                    </a:solidFill>
                  </a:tcPr>
                </a:tc>
                <a:tc>
                  <a:txBody>
                    <a:bodyPr/>
                    <a:lstStyle/>
                    <a:p>
                      <a:pPr marL="0" lvl="0" indent="0" algn="ctr" rtl="0">
                        <a:spcBef>
                          <a:spcPts val="0"/>
                        </a:spcBef>
                        <a:spcAft>
                          <a:spcPts val="0"/>
                        </a:spcAft>
                        <a:buNone/>
                      </a:pPr>
                      <a:r>
                        <a:rPr lang="en" b="1">
                          <a:solidFill>
                            <a:srgbClr val="FFFFFF"/>
                          </a:solidFill>
                          <a:latin typeface="Poppins"/>
                          <a:ea typeface="Poppins"/>
                          <a:cs typeface="Poppins"/>
                          <a:sym typeface="Poppins"/>
                        </a:rPr>
                        <a:t>Full Implementation </a:t>
                      </a:r>
                      <a:endParaRPr b="1">
                        <a:solidFill>
                          <a:srgbClr val="FFFFFF"/>
                        </a:solidFill>
                        <a:latin typeface="Poppins"/>
                        <a:ea typeface="Poppins"/>
                        <a:cs typeface="Poppins"/>
                        <a:sym typeface="Poppins"/>
                      </a:endParaRPr>
                    </a:p>
                  </a:txBody>
                  <a:tcPr marL="63500" marR="63500" marT="63500" marB="63500" anchor="ctr">
                    <a:solidFill>
                      <a:schemeClr val="lt1"/>
                    </a:solidFill>
                  </a:tcPr>
                </a:tc>
                <a:extLst>
                  <a:ext uri="{0D108BD9-81ED-4DB2-BD59-A6C34878D82A}">
                    <a16:rowId xmlns:a16="http://schemas.microsoft.com/office/drawing/2014/main" val="10000"/>
                  </a:ext>
                </a:extLst>
              </a:tr>
              <a:tr h="354075">
                <a:tc>
                  <a:txBody>
                    <a:bodyPr/>
                    <a:lstStyle/>
                    <a:p>
                      <a:pPr marL="0" lvl="0" indent="0" algn="ctr" rtl="0">
                        <a:spcBef>
                          <a:spcPts val="0"/>
                        </a:spcBef>
                        <a:spcAft>
                          <a:spcPts val="0"/>
                        </a:spcAft>
                        <a:buNone/>
                      </a:pPr>
                      <a:r>
                        <a:rPr lang="en" b="1">
                          <a:latin typeface="Poppins"/>
                          <a:ea typeface="Poppins"/>
                          <a:cs typeface="Poppins"/>
                          <a:sym typeface="Poppins"/>
                        </a:rPr>
                        <a:t>Year</a:t>
                      </a:r>
                      <a:endParaRPr b="1">
                        <a:latin typeface="Poppins"/>
                        <a:ea typeface="Poppins"/>
                        <a:cs typeface="Poppins"/>
                        <a:sym typeface="Poppins"/>
                      </a:endParaRPr>
                    </a:p>
                  </a:txBody>
                  <a:tcPr marL="63500" marR="63500" marT="63500" marB="63500">
                    <a:solidFill>
                      <a:schemeClr val="dk2"/>
                    </a:solidFill>
                  </a:tcPr>
                </a:tc>
                <a:tc>
                  <a:txBody>
                    <a:bodyPr/>
                    <a:lstStyle/>
                    <a:p>
                      <a:pPr marL="0" lvl="0" indent="0" algn="ctr" rtl="0">
                        <a:spcBef>
                          <a:spcPts val="0"/>
                        </a:spcBef>
                        <a:spcAft>
                          <a:spcPts val="0"/>
                        </a:spcAft>
                        <a:buNone/>
                      </a:pPr>
                      <a:r>
                        <a:rPr lang="en" b="1">
                          <a:solidFill>
                            <a:srgbClr val="FFFFFF"/>
                          </a:solidFill>
                          <a:latin typeface="Poppins"/>
                          <a:ea typeface="Poppins"/>
                          <a:cs typeface="Poppins"/>
                          <a:sym typeface="Poppins"/>
                        </a:rPr>
                        <a:t>2025 - 26</a:t>
                      </a:r>
                      <a:endParaRPr b="1">
                        <a:solidFill>
                          <a:srgbClr val="FFFFFF"/>
                        </a:solidFill>
                        <a:latin typeface="Poppins"/>
                        <a:ea typeface="Poppins"/>
                        <a:cs typeface="Poppins"/>
                        <a:sym typeface="Poppins"/>
                      </a:endParaRPr>
                    </a:p>
                  </a:txBody>
                  <a:tcPr marL="63500" marR="63500" marT="63500" marB="63500">
                    <a:solidFill>
                      <a:schemeClr val="accent3"/>
                    </a:solidFill>
                  </a:tcPr>
                </a:tc>
                <a:tc>
                  <a:txBody>
                    <a:bodyPr/>
                    <a:lstStyle/>
                    <a:p>
                      <a:pPr marL="0" lvl="0" indent="0" algn="ctr" rtl="0">
                        <a:spcBef>
                          <a:spcPts val="0"/>
                        </a:spcBef>
                        <a:spcAft>
                          <a:spcPts val="0"/>
                        </a:spcAft>
                        <a:buNone/>
                      </a:pPr>
                      <a:r>
                        <a:rPr lang="en" b="1">
                          <a:solidFill>
                            <a:srgbClr val="FFFFFF"/>
                          </a:solidFill>
                          <a:latin typeface="Poppins"/>
                          <a:ea typeface="Poppins"/>
                          <a:cs typeface="Poppins"/>
                          <a:sym typeface="Poppins"/>
                        </a:rPr>
                        <a:t>2026 - 27</a:t>
                      </a:r>
                      <a:endParaRPr b="1">
                        <a:solidFill>
                          <a:srgbClr val="FFFFFF"/>
                        </a:solidFill>
                        <a:latin typeface="Poppins"/>
                        <a:ea typeface="Poppins"/>
                        <a:cs typeface="Poppins"/>
                        <a:sym typeface="Poppins"/>
                      </a:endParaRPr>
                    </a:p>
                  </a:txBody>
                  <a:tcPr marL="63500" marR="63500" marT="63500" marB="63500">
                    <a:solidFill>
                      <a:schemeClr val="accent4"/>
                    </a:solidFill>
                  </a:tcPr>
                </a:tc>
                <a:tc>
                  <a:txBody>
                    <a:bodyPr/>
                    <a:lstStyle/>
                    <a:p>
                      <a:pPr marL="0" lvl="0" indent="0" algn="ctr" rtl="0">
                        <a:spcBef>
                          <a:spcPts val="0"/>
                        </a:spcBef>
                        <a:spcAft>
                          <a:spcPts val="0"/>
                        </a:spcAft>
                        <a:buNone/>
                      </a:pPr>
                      <a:r>
                        <a:rPr lang="en" b="1">
                          <a:solidFill>
                            <a:srgbClr val="FFFFFF"/>
                          </a:solidFill>
                          <a:latin typeface="Poppins"/>
                          <a:ea typeface="Poppins"/>
                          <a:cs typeface="Poppins"/>
                          <a:sym typeface="Poppins"/>
                        </a:rPr>
                        <a:t>2027 - 28</a:t>
                      </a:r>
                      <a:endParaRPr b="1">
                        <a:solidFill>
                          <a:srgbClr val="FFFFFF"/>
                        </a:solidFill>
                        <a:latin typeface="Poppins"/>
                        <a:ea typeface="Poppins"/>
                        <a:cs typeface="Poppins"/>
                        <a:sym typeface="Poppins"/>
                      </a:endParaRPr>
                    </a:p>
                  </a:txBody>
                  <a:tcPr marL="63500" marR="63500" marT="63500" marB="63500">
                    <a:solidFill>
                      <a:schemeClr val="lt1"/>
                    </a:solidFill>
                  </a:tcPr>
                </a:tc>
                <a:extLst>
                  <a:ext uri="{0D108BD9-81ED-4DB2-BD59-A6C34878D82A}">
                    <a16:rowId xmlns:a16="http://schemas.microsoft.com/office/drawing/2014/main" val="10001"/>
                  </a:ext>
                </a:extLst>
              </a:tr>
              <a:tr h="354075">
                <a:tc>
                  <a:txBody>
                    <a:bodyPr/>
                    <a:lstStyle/>
                    <a:p>
                      <a:pPr marL="0" lvl="0" indent="0" algn="ctr" rtl="0">
                        <a:spcBef>
                          <a:spcPts val="0"/>
                        </a:spcBef>
                        <a:spcAft>
                          <a:spcPts val="0"/>
                        </a:spcAft>
                        <a:buNone/>
                      </a:pPr>
                      <a:r>
                        <a:rPr lang="en" b="1">
                          <a:solidFill>
                            <a:schemeClr val="lt1"/>
                          </a:solidFill>
                          <a:latin typeface="Poppins"/>
                          <a:ea typeface="Poppins"/>
                          <a:cs typeface="Poppins"/>
                          <a:sym typeface="Poppins"/>
                        </a:rPr>
                        <a:t>S</a:t>
                      </a:r>
                      <a:r>
                        <a:rPr lang="en" b="1">
                          <a:solidFill>
                            <a:schemeClr val="dk2"/>
                          </a:solidFill>
                          <a:latin typeface="Poppins"/>
                          <a:ea typeface="Poppins"/>
                          <a:cs typeface="Poppins"/>
                          <a:sym typeface="Poppins"/>
                        </a:rPr>
                        <a:t>o</a:t>
                      </a:r>
                      <a:r>
                        <a:rPr lang="en" b="1">
                          <a:solidFill>
                            <a:schemeClr val="accent2"/>
                          </a:solidFill>
                          <a:latin typeface="Poppins"/>
                          <a:ea typeface="Poppins"/>
                          <a:cs typeface="Poppins"/>
                          <a:sym typeface="Poppins"/>
                        </a:rPr>
                        <a:t>W</a:t>
                      </a:r>
                      <a:r>
                        <a:rPr lang="en" b="1">
                          <a:solidFill>
                            <a:schemeClr val="accent3"/>
                          </a:solidFill>
                          <a:latin typeface="Poppins"/>
                          <a:ea typeface="Poppins"/>
                          <a:cs typeface="Poppins"/>
                          <a:sym typeface="Poppins"/>
                        </a:rPr>
                        <a:t>a</a:t>
                      </a:r>
                      <a:r>
                        <a:rPr lang="en" b="1">
                          <a:solidFill>
                            <a:schemeClr val="dk2"/>
                          </a:solidFill>
                          <a:latin typeface="Poppins"/>
                          <a:ea typeface="Poppins"/>
                          <a:cs typeface="Poppins"/>
                          <a:sym typeface="Poppins"/>
                        </a:rPr>
                        <a:t>s</a:t>
                      </a:r>
                      <a:r>
                        <a:rPr lang="en" b="1">
                          <a:solidFill>
                            <a:schemeClr val="lt1"/>
                          </a:solidFill>
                          <a:latin typeface="Poppins"/>
                          <a:ea typeface="Poppins"/>
                          <a:cs typeface="Poppins"/>
                          <a:sym typeface="Poppins"/>
                        </a:rPr>
                        <a:t>h</a:t>
                      </a:r>
                      <a:r>
                        <a:rPr lang="en" b="1">
                          <a:solidFill>
                            <a:schemeClr val="accent2"/>
                          </a:solidFill>
                          <a:latin typeface="Poppins"/>
                          <a:ea typeface="Poppins"/>
                          <a:cs typeface="Poppins"/>
                          <a:sym typeface="Poppins"/>
                        </a:rPr>
                        <a:t>C</a:t>
                      </a:r>
                      <a:r>
                        <a:rPr lang="en" b="1">
                          <a:solidFill>
                            <a:schemeClr val="accent3"/>
                          </a:solidFill>
                          <a:latin typeface="Poppins"/>
                          <a:ea typeface="Poppins"/>
                          <a:cs typeface="Poppins"/>
                          <a:sym typeface="Poppins"/>
                        </a:rPr>
                        <a:t>o</a:t>
                      </a:r>
                      <a:endParaRPr b="1">
                        <a:solidFill>
                          <a:schemeClr val="accent3"/>
                        </a:solidFill>
                        <a:latin typeface="Poppins"/>
                        <a:ea typeface="Poppins"/>
                        <a:cs typeface="Poppins"/>
                        <a:sym typeface="Poppins"/>
                      </a:endParaRPr>
                    </a:p>
                    <a:p>
                      <a:pPr marL="0" lvl="0" indent="0" algn="ctr" rtl="0">
                        <a:spcBef>
                          <a:spcPts val="0"/>
                        </a:spcBef>
                        <a:spcAft>
                          <a:spcPts val="0"/>
                        </a:spcAft>
                        <a:buNone/>
                      </a:pPr>
                      <a:r>
                        <a:rPr lang="en" b="1">
                          <a:solidFill>
                            <a:schemeClr val="accent6"/>
                          </a:solidFill>
                          <a:latin typeface="Poppins"/>
                          <a:ea typeface="Poppins"/>
                          <a:cs typeface="Poppins"/>
                          <a:sym typeface="Poppins"/>
                        </a:rPr>
                        <a:t>FOCUS</a:t>
                      </a:r>
                      <a:endParaRPr b="1">
                        <a:solidFill>
                          <a:schemeClr val="accent6"/>
                        </a:solidFill>
                        <a:latin typeface="Poppins"/>
                        <a:ea typeface="Poppins"/>
                        <a:cs typeface="Poppins"/>
                        <a:sym typeface="Poppins"/>
                      </a:endParaRPr>
                    </a:p>
                  </a:txBody>
                  <a:tcPr marL="63500" marR="63500" marT="63500" marB="63500" anchor="ctr">
                    <a:solidFill>
                      <a:srgbClr val="000000"/>
                    </a:solidFill>
                  </a:tcPr>
                </a:tc>
                <a:tc>
                  <a:txBody>
                    <a:bodyPr/>
                    <a:lstStyle/>
                    <a:p>
                      <a:pPr marL="0" lvl="0" indent="0" algn="ctr" rtl="0">
                        <a:spcBef>
                          <a:spcPts val="0"/>
                        </a:spcBef>
                        <a:spcAft>
                          <a:spcPts val="0"/>
                        </a:spcAft>
                        <a:buNone/>
                      </a:pPr>
                      <a:r>
                        <a:rPr lang="en" b="1">
                          <a:solidFill>
                            <a:srgbClr val="FFFFFF"/>
                          </a:solidFill>
                          <a:latin typeface="Poppins"/>
                          <a:ea typeface="Poppins"/>
                          <a:cs typeface="Poppins"/>
                          <a:sym typeface="Poppins"/>
                        </a:rPr>
                        <a:t>Teams meet Trimester 3</a:t>
                      </a:r>
                      <a:endParaRPr b="1">
                        <a:solidFill>
                          <a:srgbClr val="FFFFFF"/>
                        </a:solidFill>
                        <a:latin typeface="Poppins"/>
                        <a:ea typeface="Poppins"/>
                        <a:cs typeface="Poppins"/>
                        <a:sym typeface="Poppins"/>
                      </a:endParaRPr>
                    </a:p>
                  </a:txBody>
                  <a:tcPr marL="63500" marR="63500" marT="63500" marB="63500" anchor="ctr">
                    <a:solidFill>
                      <a:schemeClr val="accent3"/>
                    </a:solidFill>
                  </a:tcPr>
                </a:tc>
                <a:tc>
                  <a:txBody>
                    <a:bodyPr/>
                    <a:lstStyle/>
                    <a:p>
                      <a:pPr marL="0" lvl="0" indent="0" algn="ctr" rtl="0">
                        <a:spcBef>
                          <a:spcPts val="0"/>
                        </a:spcBef>
                        <a:spcAft>
                          <a:spcPts val="0"/>
                        </a:spcAft>
                        <a:buNone/>
                      </a:pPr>
                      <a:r>
                        <a:rPr lang="en" b="1">
                          <a:solidFill>
                            <a:srgbClr val="FFFFFF"/>
                          </a:solidFill>
                          <a:latin typeface="Poppins"/>
                          <a:ea typeface="Poppins"/>
                          <a:cs typeface="Poppins"/>
                          <a:sym typeface="Poppins"/>
                        </a:rPr>
                        <a:t>Teams focus on NEW standards</a:t>
                      </a:r>
                      <a:endParaRPr b="1">
                        <a:solidFill>
                          <a:srgbClr val="FFFFFF"/>
                        </a:solidFill>
                        <a:latin typeface="Poppins"/>
                        <a:ea typeface="Poppins"/>
                        <a:cs typeface="Poppins"/>
                        <a:sym typeface="Poppins"/>
                      </a:endParaRPr>
                    </a:p>
                  </a:txBody>
                  <a:tcPr marL="63500" marR="63500" marT="63500" marB="63500" anchor="ctr">
                    <a:solidFill>
                      <a:schemeClr val="accent4"/>
                    </a:solidFill>
                  </a:tcPr>
                </a:tc>
                <a:tc>
                  <a:txBody>
                    <a:bodyPr/>
                    <a:lstStyle/>
                    <a:p>
                      <a:pPr marL="0" lvl="0" indent="0" algn="ctr" rtl="0">
                        <a:spcBef>
                          <a:spcPts val="0"/>
                        </a:spcBef>
                        <a:spcAft>
                          <a:spcPts val="0"/>
                        </a:spcAft>
                        <a:buNone/>
                      </a:pPr>
                      <a:r>
                        <a:rPr lang="en" b="1">
                          <a:solidFill>
                            <a:srgbClr val="FFFFFF"/>
                          </a:solidFill>
                          <a:latin typeface="Poppins"/>
                          <a:ea typeface="Poppins"/>
                          <a:cs typeface="Poppins"/>
                          <a:sym typeface="Poppins"/>
                        </a:rPr>
                        <a:t>New standards using Bridges 3rd Edition</a:t>
                      </a:r>
                      <a:endParaRPr b="1">
                        <a:solidFill>
                          <a:srgbClr val="FFFFFF"/>
                        </a:solidFill>
                        <a:latin typeface="Poppins"/>
                        <a:ea typeface="Poppins"/>
                        <a:cs typeface="Poppins"/>
                        <a:sym typeface="Poppins"/>
                      </a:endParaRPr>
                    </a:p>
                    <a:p>
                      <a:pPr marL="0" lvl="0" indent="0" algn="ctr" rtl="0">
                        <a:spcBef>
                          <a:spcPts val="0"/>
                        </a:spcBef>
                        <a:spcAft>
                          <a:spcPts val="0"/>
                        </a:spcAft>
                        <a:buNone/>
                      </a:pPr>
                      <a:endParaRPr b="1">
                        <a:solidFill>
                          <a:srgbClr val="FFFFFF"/>
                        </a:solidFill>
                        <a:latin typeface="Poppins"/>
                        <a:ea typeface="Poppins"/>
                        <a:cs typeface="Poppins"/>
                        <a:sym typeface="Poppins"/>
                      </a:endParaRPr>
                    </a:p>
                    <a:p>
                      <a:pPr marL="0" lvl="0" indent="0" algn="ctr" rtl="0">
                        <a:spcBef>
                          <a:spcPts val="0"/>
                        </a:spcBef>
                        <a:spcAft>
                          <a:spcPts val="0"/>
                        </a:spcAft>
                        <a:buNone/>
                      </a:pPr>
                      <a:r>
                        <a:rPr lang="en" b="1">
                          <a:solidFill>
                            <a:srgbClr val="FFFFFF"/>
                          </a:solidFill>
                          <a:latin typeface="Poppins"/>
                          <a:ea typeface="Poppins"/>
                          <a:cs typeface="Poppins"/>
                          <a:sym typeface="Poppins"/>
                        </a:rPr>
                        <a:t>Math MCA-IV assess new standards</a:t>
                      </a:r>
                      <a:endParaRPr b="1">
                        <a:solidFill>
                          <a:srgbClr val="FFFFFF"/>
                        </a:solidFill>
                        <a:latin typeface="Poppins"/>
                        <a:ea typeface="Poppins"/>
                        <a:cs typeface="Poppins"/>
                        <a:sym typeface="Poppins"/>
                      </a:endParaRPr>
                    </a:p>
                  </a:txBody>
                  <a:tcPr marL="63500" marR="63500" marT="63500" marB="63500" anchor="ctr">
                    <a:solidFill>
                      <a:schemeClr val="lt1"/>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70"/>
          <p:cNvSpPr txBox="1">
            <a:spLocks noGrp="1"/>
          </p:cNvSpPr>
          <p:nvPr>
            <p:ph type="ctrTitle" idx="4294967295"/>
          </p:nvPr>
        </p:nvSpPr>
        <p:spPr>
          <a:xfrm>
            <a:off x="278025" y="414025"/>
            <a:ext cx="7533300" cy="90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300">
                <a:solidFill>
                  <a:schemeClr val="accent5"/>
                </a:solidFill>
              </a:rPr>
              <a:t>Secondary Implementation Timeline</a:t>
            </a:r>
            <a:endParaRPr sz="3300" baseline="30000">
              <a:solidFill>
                <a:schemeClr val="accent5"/>
              </a:solidFill>
            </a:endParaRPr>
          </a:p>
          <a:p>
            <a:pPr marL="0" lvl="0" indent="0" algn="l" rtl="0">
              <a:spcBef>
                <a:spcPts val="0"/>
              </a:spcBef>
              <a:spcAft>
                <a:spcPts val="0"/>
              </a:spcAft>
              <a:buNone/>
            </a:pPr>
            <a:endParaRPr sz="3300">
              <a:solidFill>
                <a:schemeClr val="accent5"/>
              </a:solidFill>
              <a:latin typeface="Poppins"/>
              <a:ea typeface="Poppins"/>
              <a:cs typeface="Poppins"/>
              <a:sym typeface="Poppins"/>
            </a:endParaRPr>
          </a:p>
        </p:txBody>
      </p:sp>
      <p:graphicFrame>
        <p:nvGraphicFramePr>
          <p:cNvPr id="517" name="Google Shape;517;p70"/>
          <p:cNvGraphicFramePr/>
          <p:nvPr/>
        </p:nvGraphicFramePr>
        <p:xfrm>
          <a:off x="323175" y="1730513"/>
          <a:ext cx="3000000" cy="3000000"/>
        </p:xfrm>
        <a:graphic>
          <a:graphicData uri="http://schemas.openxmlformats.org/drawingml/2006/table">
            <a:tbl>
              <a:tblPr>
                <a:noFill/>
                <a:tableStyleId>{629AA003-8313-4EC9-BEA1-662D520BD323}</a:tableStyleId>
              </a:tblPr>
              <a:tblGrid>
                <a:gridCol w="1145375">
                  <a:extLst>
                    <a:ext uri="{9D8B030D-6E8A-4147-A177-3AD203B41FA5}">
                      <a16:colId xmlns:a16="http://schemas.microsoft.com/office/drawing/2014/main" val="20000"/>
                    </a:ext>
                  </a:extLst>
                </a:gridCol>
                <a:gridCol w="2450750">
                  <a:extLst>
                    <a:ext uri="{9D8B030D-6E8A-4147-A177-3AD203B41FA5}">
                      <a16:colId xmlns:a16="http://schemas.microsoft.com/office/drawing/2014/main" val="20001"/>
                    </a:ext>
                  </a:extLst>
                </a:gridCol>
                <a:gridCol w="2450750">
                  <a:extLst>
                    <a:ext uri="{9D8B030D-6E8A-4147-A177-3AD203B41FA5}">
                      <a16:colId xmlns:a16="http://schemas.microsoft.com/office/drawing/2014/main" val="20002"/>
                    </a:ext>
                  </a:extLst>
                </a:gridCol>
                <a:gridCol w="2450750">
                  <a:extLst>
                    <a:ext uri="{9D8B030D-6E8A-4147-A177-3AD203B41FA5}">
                      <a16:colId xmlns:a16="http://schemas.microsoft.com/office/drawing/2014/main" val="20003"/>
                    </a:ext>
                  </a:extLst>
                </a:gridCol>
              </a:tblGrid>
              <a:tr h="354075">
                <a:tc>
                  <a:txBody>
                    <a:bodyPr/>
                    <a:lstStyle/>
                    <a:p>
                      <a:pPr marL="0" lvl="0" indent="0" algn="ctr" rtl="0">
                        <a:spcBef>
                          <a:spcPts val="0"/>
                        </a:spcBef>
                        <a:spcAft>
                          <a:spcPts val="0"/>
                        </a:spcAft>
                        <a:buNone/>
                      </a:pPr>
                      <a:r>
                        <a:rPr lang="en" b="1">
                          <a:latin typeface="Poppins"/>
                          <a:ea typeface="Poppins"/>
                          <a:cs typeface="Poppins"/>
                          <a:sym typeface="Poppins"/>
                        </a:rPr>
                        <a:t>Task</a:t>
                      </a:r>
                      <a:endParaRPr b="1">
                        <a:latin typeface="Poppins"/>
                        <a:ea typeface="Poppins"/>
                        <a:cs typeface="Poppins"/>
                        <a:sym typeface="Poppins"/>
                      </a:endParaRPr>
                    </a:p>
                  </a:txBody>
                  <a:tcPr marL="63500" marR="63500" marT="63500" marB="63500" anchor="ctr">
                    <a:solidFill>
                      <a:schemeClr val="dk2"/>
                    </a:solidFill>
                  </a:tcPr>
                </a:tc>
                <a:tc>
                  <a:txBody>
                    <a:bodyPr/>
                    <a:lstStyle/>
                    <a:p>
                      <a:pPr marL="0" lvl="0" indent="0" algn="ctr" rtl="0">
                        <a:spcBef>
                          <a:spcPts val="0"/>
                        </a:spcBef>
                        <a:spcAft>
                          <a:spcPts val="0"/>
                        </a:spcAft>
                        <a:buNone/>
                      </a:pPr>
                      <a:r>
                        <a:rPr lang="en" b="1">
                          <a:solidFill>
                            <a:srgbClr val="FFFFFF"/>
                          </a:solidFill>
                          <a:latin typeface="Poppins"/>
                          <a:ea typeface="Poppins"/>
                          <a:cs typeface="Poppins"/>
                          <a:sym typeface="Poppins"/>
                        </a:rPr>
                        <a:t>Initial Implementation</a:t>
                      </a:r>
                      <a:endParaRPr b="1">
                        <a:solidFill>
                          <a:srgbClr val="FFFFFF"/>
                        </a:solidFill>
                        <a:latin typeface="Poppins"/>
                        <a:ea typeface="Poppins"/>
                        <a:cs typeface="Poppins"/>
                        <a:sym typeface="Poppins"/>
                      </a:endParaRPr>
                    </a:p>
                  </a:txBody>
                  <a:tcPr marL="63500" marR="63500" marT="63500" marB="63500" anchor="ctr">
                    <a:solidFill>
                      <a:schemeClr val="accent3"/>
                    </a:solidFill>
                  </a:tcPr>
                </a:tc>
                <a:tc>
                  <a:txBody>
                    <a:bodyPr/>
                    <a:lstStyle/>
                    <a:p>
                      <a:pPr marL="0" lvl="0" indent="0" algn="ctr" rtl="0">
                        <a:spcBef>
                          <a:spcPts val="0"/>
                        </a:spcBef>
                        <a:spcAft>
                          <a:spcPts val="0"/>
                        </a:spcAft>
                        <a:buNone/>
                      </a:pPr>
                      <a:r>
                        <a:rPr lang="en" b="1">
                          <a:solidFill>
                            <a:schemeClr val="accent6"/>
                          </a:solidFill>
                          <a:latin typeface="Poppins"/>
                          <a:ea typeface="Poppins"/>
                          <a:cs typeface="Poppins"/>
                          <a:sym typeface="Poppins"/>
                        </a:rPr>
                        <a:t>Full Implementation</a:t>
                      </a:r>
                      <a:endParaRPr b="1">
                        <a:solidFill>
                          <a:schemeClr val="accent6"/>
                        </a:solidFill>
                        <a:latin typeface="Poppins"/>
                        <a:ea typeface="Poppins"/>
                        <a:cs typeface="Poppins"/>
                        <a:sym typeface="Poppins"/>
                      </a:endParaRPr>
                    </a:p>
                  </a:txBody>
                  <a:tcPr marL="63500" marR="63500" marT="63500" marB="63500" anchor="ctr">
                    <a:solidFill>
                      <a:schemeClr val="accent4"/>
                    </a:solidFill>
                  </a:tcPr>
                </a:tc>
                <a:tc>
                  <a:txBody>
                    <a:bodyPr/>
                    <a:lstStyle/>
                    <a:p>
                      <a:pPr marL="0" lvl="0" indent="0" algn="ctr" rtl="0">
                        <a:spcBef>
                          <a:spcPts val="0"/>
                        </a:spcBef>
                        <a:spcAft>
                          <a:spcPts val="0"/>
                        </a:spcAft>
                        <a:buNone/>
                      </a:pPr>
                      <a:r>
                        <a:rPr lang="en" b="1">
                          <a:solidFill>
                            <a:schemeClr val="accent6"/>
                          </a:solidFill>
                          <a:latin typeface="Poppins"/>
                          <a:ea typeface="Poppins"/>
                          <a:cs typeface="Poppins"/>
                          <a:sym typeface="Poppins"/>
                        </a:rPr>
                        <a:t>Continuous Improvement</a:t>
                      </a:r>
                      <a:endParaRPr b="1">
                        <a:solidFill>
                          <a:srgbClr val="FFFFFF"/>
                        </a:solidFill>
                        <a:latin typeface="Poppins"/>
                        <a:ea typeface="Poppins"/>
                        <a:cs typeface="Poppins"/>
                        <a:sym typeface="Poppins"/>
                      </a:endParaRPr>
                    </a:p>
                  </a:txBody>
                  <a:tcPr marL="63500" marR="63500" marT="63500" marB="63500" anchor="ctr">
                    <a:solidFill>
                      <a:schemeClr val="lt1"/>
                    </a:solidFill>
                  </a:tcPr>
                </a:tc>
                <a:extLst>
                  <a:ext uri="{0D108BD9-81ED-4DB2-BD59-A6C34878D82A}">
                    <a16:rowId xmlns:a16="http://schemas.microsoft.com/office/drawing/2014/main" val="10000"/>
                  </a:ext>
                </a:extLst>
              </a:tr>
              <a:tr h="354075">
                <a:tc>
                  <a:txBody>
                    <a:bodyPr/>
                    <a:lstStyle/>
                    <a:p>
                      <a:pPr marL="0" lvl="0" indent="0" algn="ctr" rtl="0">
                        <a:spcBef>
                          <a:spcPts val="0"/>
                        </a:spcBef>
                        <a:spcAft>
                          <a:spcPts val="0"/>
                        </a:spcAft>
                        <a:buNone/>
                      </a:pPr>
                      <a:r>
                        <a:rPr lang="en" b="1">
                          <a:latin typeface="Poppins"/>
                          <a:ea typeface="Poppins"/>
                          <a:cs typeface="Poppins"/>
                          <a:sym typeface="Poppins"/>
                        </a:rPr>
                        <a:t>Year</a:t>
                      </a:r>
                      <a:endParaRPr b="1">
                        <a:latin typeface="Poppins"/>
                        <a:ea typeface="Poppins"/>
                        <a:cs typeface="Poppins"/>
                        <a:sym typeface="Poppins"/>
                      </a:endParaRPr>
                    </a:p>
                  </a:txBody>
                  <a:tcPr marL="63500" marR="63500" marT="63500" marB="63500">
                    <a:solidFill>
                      <a:schemeClr val="dk2"/>
                    </a:solidFill>
                  </a:tcPr>
                </a:tc>
                <a:tc>
                  <a:txBody>
                    <a:bodyPr/>
                    <a:lstStyle/>
                    <a:p>
                      <a:pPr marL="0" lvl="0" indent="0" algn="ctr" rtl="0">
                        <a:spcBef>
                          <a:spcPts val="0"/>
                        </a:spcBef>
                        <a:spcAft>
                          <a:spcPts val="0"/>
                        </a:spcAft>
                        <a:buNone/>
                      </a:pPr>
                      <a:r>
                        <a:rPr lang="en" b="1">
                          <a:solidFill>
                            <a:srgbClr val="FFFFFF"/>
                          </a:solidFill>
                          <a:latin typeface="Poppins"/>
                          <a:ea typeface="Poppins"/>
                          <a:cs typeface="Poppins"/>
                          <a:sym typeface="Poppins"/>
                        </a:rPr>
                        <a:t>2025 - 26</a:t>
                      </a:r>
                      <a:endParaRPr b="1">
                        <a:solidFill>
                          <a:srgbClr val="FFFFFF"/>
                        </a:solidFill>
                        <a:latin typeface="Poppins"/>
                        <a:ea typeface="Poppins"/>
                        <a:cs typeface="Poppins"/>
                        <a:sym typeface="Poppins"/>
                      </a:endParaRPr>
                    </a:p>
                  </a:txBody>
                  <a:tcPr marL="63500" marR="63500" marT="63500" marB="63500">
                    <a:solidFill>
                      <a:schemeClr val="accent3"/>
                    </a:solidFill>
                  </a:tcPr>
                </a:tc>
                <a:tc>
                  <a:txBody>
                    <a:bodyPr/>
                    <a:lstStyle/>
                    <a:p>
                      <a:pPr marL="0" lvl="0" indent="0" algn="ctr" rtl="0">
                        <a:spcBef>
                          <a:spcPts val="0"/>
                        </a:spcBef>
                        <a:spcAft>
                          <a:spcPts val="0"/>
                        </a:spcAft>
                        <a:buNone/>
                      </a:pPr>
                      <a:r>
                        <a:rPr lang="en" b="1">
                          <a:solidFill>
                            <a:srgbClr val="FFFFFF"/>
                          </a:solidFill>
                          <a:latin typeface="Poppins"/>
                          <a:ea typeface="Poppins"/>
                          <a:cs typeface="Poppins"/>
                          <a:sym typeface="Poppins"/>
                        </a:rPr>
                        <a:t>2026 - 27</a:t>
                      </a:r>
                      <a:endParaRPr b="1">
                        <a:solidFill>
                          <a:srgbClr val="FFFFFF"/>
                        </a:solidFill>
                        <a:latin typeface="Poppins"/>
                        <a:ea typeface="Poppins"/>
                        <a:cs typeface="Poppins"/>
                        <a:sym typeface="Poppins"/>
                      </a:endParaRPr>
                    </a:p>
                  </a:txBody>
                  <a:tcPr marL="63500" marR="63500" marT="63500" marB="63500">
                    <a:solidFill>
                      <a:schemeClr val="accent4"/>
                    </a:solidFill>
                  </a:tcPr>
                </a:tc>
                <a:tc>
                  <a:txBody>
                    <a:bodyPr/>
                    <a:lstStyle/>
                    <a:p>
                      <a:pPr marL="0" lvl="0" indent="0" algn="ctr" rtl="0">
                        <a:spcBef>
                          <a:spcPts val="0"/>
                        </a:spcBef>
                        <a:spcAft>
                          <a:spcPts val="0"/>
                        </a:spcAft>
                        <a:buNone/>
                      </a:pPr>
                      <a:r>
                        <a:rPr lang="en" b="1">
                          <a:solidFill>
                            <a:srgbClr val="FFFFFF"/>
                          </a:solidFill>
                          <a:latin typeface="Poppins"/>
                          <a:ea typeface="Poppins"/>
                          <a:cs typeface="Poppins"/>
                          <a:sym typeface="Poppins"/>
                        </a:rPr>
                        <a:t>2027 - 28</a:t>
                      </a:r>
                      <a:endParaRPr b="1">
                        <a:solidFill>
                          <a:srgbClr val="FFFFFF"/>
                        </a:solidFill>
                        <a:latin typeface="Poppins"/>
                        <a:ea typeface="Poppins"/>
                        <a:cs typeface="Poppins"/>
                        <a:sym typeface="Poppins"/>
                      </a:endParaRPr>
                    </a:p>
                  </a:txBody>
                  <a:tcPr marL="63500" marR="63500" marT="63500" marB="63500">
                    <a:solidFill>
                      <a:schemeClr val="lt1"/>
                    </a:solidFill>
                  </a:tcPr>
                </a:tc>
                <a:extLst>
                  <a:ext uri="{0D108BD9-81ED-4DB2-BD59-A6C34878D82A}">
                    <a16:rowId xmlns:a16="http://schemas.microsoft.com/office/drawing/2014/main" val="10001"/>
                  </a:ext>
                </a:extLst>
              </a:tr>
              <a:tr h="354075">
                <a:tc>
                  <a:txBody>
                    <a:bodyPr/>
                    <a:lstStyle/>
                    <a:p>
                      <a:pPr marL="0" lvl="0" indent="0" algn="ctr" rtl="0">
                        <a:spcBef>
                          <a:spcPts val="0"/>
                        </a:spcBef>
                        <a:spcAft>
                          <a:spcPts val="0"/>
                        </a:spcAft>
                        <a:buNone/>
                      </a:pPr>
                      <a:r>
                        <a:rPr lang="en" b="1">
                          <a:solidFill>
                            <a:schemeClr val="lt1"/>
                          </a:solidFill>
                          <a:latin typeface="Poppins"/>
                          <a:ea typeface="Poppins"/>
                          <a:cs typeface="Poppins"/>
                          <a:sym typeface="Poppins"/>
                        </a:rPr>
                        <a:t>S</a:t>
                      </a:r>
                      <a:r>
                        <a:rPr lang="en" b="1">
                          <a:solidFill>
                            <a:schemeClr val="dk2"/>
                          </a:solidFill>
                          <a:latin typeface="Poppins"/>
                          <a:ea typeface="Poppins"/>
                          <a:cs typeface="Poppins"/>
                          <a:sym typeface="Poppins"/>
                        </a:rPr>
                        <a:t>o</a:t>
                      </a:r>
                      <a:r>
                        <a:rPr lang="en" b="1">
                          <a:solidFill>
                            <a:schemeClr val="accent2"/>
                          </a:solidFill>
                          <a:latin typeface="Poppins"/>
                          <a:ea typeface="Poppins"/>
                          <a:cs typeface="Poppins"/>
                          <a:sym typeface="Poppins"/>
                        </a:rPr>
                        <a:t>W</a:t>
                      </a:r>
                      <a:r>
                        <a:rPr lang="en" b="1">
                          <a:solidFill>
                            <a:schemeClr val="accent3"/>
                          </a:solidFill>
                          <a:latin typeface="Poppins"/>
                          <a:ea typeface="Poppins"/>
                          <a:cs typeface="Poppins"/>
                          <a:sym typeface="Poppins"/>
                        </a:rPr>
                        <a:t>a</a:t>
                      </a:r>
                      <a:r>
                        <a:rPr lang="en" b="1">
                          <a:solidFill>
                            <a:schemeClr val="dk2"/>
                          </a:solidFill>
                          <a:latin typeface="Poppins"/>
                          <a:ea typeface="Poppins"/>
                          <a:cs typeface="Poppins"/>
                          <a:sym typeface="Poppins"/>
                        </a:rPr>
                        <a:t>s</a:t>
                      </a:r>
                      <a:r>
                        <a:rPr lang="en" b="1">
                          <a:solidFill>
                            <a:schemeClr val="lt1"/>
                          </a:solidFill>
                          <a:latin typeface="Poppins"/>
                          <a:ea typeface="Poppins"/>
                          <a:cs typeface="Poppins"/>
                          <a:sym typeface="Poppins"/>
                        </a:rPr>
                        <a:t>h</a:t>
                      </a:r>
                      <a:r>
                        <a:rPr lang="en" b="1">
                          <a:solidFill>
                            <a:schemeClr val="accent2"/>
                          </a:solidFill>
                          <a:latin typeface="Poppins"/>
                          <a:ea typeface="Poppins"/>
                          <a:cs typeface="Poppins"/>
                          <a:sym typeface="Poppins"/>
                        </a:rPr>
                        <a:t>C</a:t>
                      </a:r>
                      <a:r>
                        <a:rPr lang="en" b="1">
                          <a:solidFill>
                            <a:schemeClr val="accent3"/>
                          </a:solidFill>
                          <a:latin typeface="Poppins"/>
                          <a:ea typeface="Poppins"/>
                          <a:cs typeface="Poppins"/>
                          <a:sym typeface="Poppins"/>
                        </a:rPr>
                        <a:t>o</a:t>
                      </a:r>
                      <a:endParaRPr b="1">
                        <a:solidFill>
                          <a:schemeClr val="accent3"/>
                        </a:solidFill>
                        <a:latin typeface="Poppins"/>
                        <a:ea typeface="Poppins"/>
                        <a:cs typeface="Poppins"/>
                        <a:sym typeface="Poppins"/>
                      </a:endParaRPr>
                    </a:p>
                    <a:p>
                      <a:pPr marL="0" lvl="0" indent="0" algn="ctr" rtl="0">
                        <a:spcBef>
                          <a:spcPts val="0"/>
                        </a:spcBef>
                        <a:spcAft>
                          <a:spcPts val="0"/>
                        </a:spcAft>
                        <a:buNone/>
                      </a:pPr>
                      <a:r>
                        <a:rPr lang="en" b="1">
                          <a:solidFill>
                            <a:schemeClr val="accent6"/>
                          </a:solidFill>
                          <a:latin typeface="Poppins"/>
                          <a:ea typeface="Poppins"/>
                          <a:cs typeface="Poppins"/>
                          <a:sym typeface="Poppins"/>
                        </a:rPr>
                        <a:t>FOCUS</a:t>
                      </a:r>
                      <a:endParaRPr b="1">
                        <a:solidFill>
                          <a:schemeClr val="accent6"/>
                        </a:solidFill>
                        <a:latin typeface="Poppins"/>
                        <a:ea typeface="Poppins"/>
                        <a:cs typeface="Poppins"/>
                        <a:sym typeface="Poppins"/>
                      </a:endParaRPr>
                    </a:p>
                  </a:txBody>
                  <a:tcPr marL="63500" marR="63500" marT="63500" marB="63500" anchor="ctr">
                    <a:solidFill>
                      <a:srgbClr val="000000"/>
                    </a:solidFill>
                  </a:tcPr>
                </a:tc>
                <a:tc>
                  <a:txBody>
                    <a:bodyPr/>
                    <a:lstStyle/>
                    <a:p>
                      <a:pPr marL="0" lvl="0" indent="0" algn="ctr" rtl="0">
                        <a:spcBef>
                          <a:spcPts val="0"/>
                        </a:spcBef>
                        <a:spcAft>
                          <a:spcPts val="0"/>
                        </a:spcAft>
                        <a:buNone/>
                      </a:pPr>
                      <a:endParaRPr b="1">
                        <a:solidFill>
                          <a:schemeClr val="accent6"/>
                        </a:solidFill>
                        <a:latin typeface="Poppins"/>
                        <a:ea typeface="Poppins"/>
                        <a:cs typeface="Poppins"/>
                        <a:sym typeface="Poppins"/>
                      </a:endParaRPr>
                    </a:p>
                    <a:p>
                      <a:pPr marL="0" lvl="0" indent="0" algn="ctr" rtl="0">
                        <a:spcBef>
                          <a:spcPts val="0"/>
                        </a:spcBef>
                        <a:spcAft>
                          <a:spcPts val="0"/>
                        </a:spcAft>
                        <a:buNone/>
                      </a:pPr>
                      <a:endParaRPr b="1">
                        <a:solidFill>
                          <a:schemeClr val="accent6"/>
                        </a:solidFill>
                        <a:latin typeface="Poppins"/>
                        <a:ea typeface="Poppins"/>
                        <a:cs typeface="Poppins"/>
                        <a:sym typeface="Poppins"/>
                      </a:endParaRPr>
                    </a:p>
                    <a:p>
                      <a:pPr marL="0" lvl="0" indent="0" algn="ctr" rtl="0">
                        <a:spcBef>
                          <a:spcPts val="0"/>
                        </a:spcBef>
                        <a:spcAft>
                          <a:spcPts val="0"/>
                        </a:spcAft>
                        <a:buNone/>
                      </a:pPr>
                      <a:r>
                        <a:rPr lang="en" b="1">
                          <a:solidFill>
                            <a:schemeClr val="accent6"/>
                          </a:solidFill>
                          <a:latin typeface="Poppins"/>
                          <a:ea typeface="Poppins"/>
                          <a:cs typeface="Poppins"/>
                          <a:sym typeface="Poppins"/>
                        </a:rPr>
                        <a:t>Build Scope and Sequence</a:t>
                      </a:r>
                      <a:endParaRPr b="1">
                        <a:solidFill>
                          <a:schemeClr val="accent6"/>
                        </a:solidFill>
                        <a:latin typeface="Poppins"/>
                        <a:ea typeface="Poppins"/>
                        <a:cs typeface="Poppins"/>
                        <a:sym typeface="Poppins"/>
                      </a:endParaRPr>
                    </a:p>
                    <a:p>
                      <a:pPr marL="0" lvl="0" indent="0" algn="ctr" rtl="0">
                        <a:spcBef>
                          <a:spcPts val="0"/>
                        </a:spcBef>
                        <a:spcAft>
                          <a:spcPts val="0"/>
                        </a:spcAft>
                        <a:buNone/>
                      </a:pPr>
                      <a:endParaRPr b="1">
                        <a:solidFill>
                          <a:schemeClr val="accent6"/>
                        </a:solidFill>
                        <a:latin typeface="Poppins"/>
                        <a:ea typeface="Poppins"/>
                        <a:cs typeface="Poppins"/>
                        <a:sym typeface="Poppins"/>
                      </a:endParaRPr>
                    </a:p>
                    <a:p>
                      <a:pPr marL="0" lvl="0" indent="0" algn="ctr" rtl="0">
                        <a:spcBef>
                          <a:spcPts val="0"/>
                        </a:spcBef>
                        <a:spcAft>
                          <a:spcPts val="0"/>
                        </a:spcAft>
                        <a:buNone/>
                      </a:pPr>
                      <a:endParaRPr b="1">
                        <a:solidFill>
                          <a:schemeClr val="accent6"/>
                        </a:solidFill>
                        <a:latin typeface="Poppins"/>
                        <a:ea typeface="Poppins"/>
                        <a:cs typeface="Poppins"/>
                        <a:sym typeface="Poppins"/>
                      </a:endParaRPr>
                    </a:p>
                  </a:txBody>
                  <a:tcPr marL="63500" marR="63500" marT="63500" marB="63500" anchor="ctr">
                    <a:solidFill>
                      <a:schemeClr val="accent3"/>
                    </a:solidFill>
                  </a:tcPr>
                </a:tc>
                <a:tc>
                  <a:txBody>
                    <a:bodyPr/>
                    <a:lstStyle/>
                    <a:p>
                      <a:pPr marL="0" lvl="0" indent="0" algn="ctr" rtl="0">
                        <a:spcBef>
                          <a:spcPts val="0"/>
                        </a:spcBef>
                        <a:spcAft>
                          <a:spcPts val="0"/>
                        </a:spcAft>
                        <a:buNone/>
                      </a:pPr>
                      <a:endParaRPr b="1">
                        <a:solidFill>
                          <a:schemeClr val="accent6"/>
                        </a:solidFill>
                        <a:latin typeface="Poppins"/>
                        <a:ea typeface="Poppins"/>
                        <a:cs typeface="Poppins"/>
                        <a:sym typeface="Poppins"/>
                      </a:endParaRPr>
                    </a:p>
                    <a:p>
                      <a:pPr marL="0" lvl="0" indent="0" algn="ctr" rtl="0">
                        <a:spcBef>
                          <a:spcPts val="0"/>
                        </a:spcBef>
                        <a:spcAft>
                          <a:spcPts val="0"/>
                        </a:spcAft>
                        <a:buNone/>
                      </a:pPr>
                      <a:r>
                        <a:rPr lang="en" b="1">
                          <a:solidFill>
                            <a:schemeClr val="accent6"/>
                          </a:solidFill>
                          <a:latin typeface="Poppins"/>
                          <a:ea typeface="Poppins"/>
                          <a:cs typeface="Poppins"/>
                          <a:sym typeface="Poppins"/>
                        </a:rPr>
                        <a:t>Implement Scope and Sequence</a:t>
                      </a:r>
                      <a:endParaRPr b="1">
                        <a:solidFill>
                          <a:schemeClr val="accent6"/>
                        </a:solidFill>
                        <a:latin typeface="Poppins"/>
                        <a:ea typeface="Poppins"/>
                        <a:cs typeface="Poppins"/>
                        <a:sym typeface="Poppins"/>
                      </a:endParaRPr>
                    </a:p>
                    <a:p>
                      <a:pPr marL="0" lvl="0" indent="0" algn="ctr" rtl="0">
                        <a:spcBef>
                          <a:spcPts val="0"/>
                        </a:spcBef>
                        <a:spcAft>
                          <a:spcPts val="0"/>
                        </a:spcAft>
                        <a:buNone/>
                      </a:pPr>
                      <a:endParaRPr b="1">
                        <a:solidFill>
                          <a:schemeClr val="accent6"/>
                        </a:solidFill>
                        <a:latin typeface="Poppins"/>
                        <a:ea typeface="Poppins"/>
                        <a:cs typeface="Poppins"/>
                        <a:sym typeface="Poppins"/>
                      </a:endParaRPr>
                    </a:p>
                  </a:txBody>
                  <a:tcPr marL="63500" marR="63500" marT="63500" marB="63500" anchor="ctr">
                    <a:solidFill>
                      <a:schemeClr val="accent4"/>
                    </a:solidFill>
                  </a:tcPr>
                </a:tc>
                <a:tc>
                  <a:txBody>
                    <a:bodyPr/>
                    <a:lstStyle/>
                    <a:p>
                      <a:pPr marL="0" lvl="0" indent="0" algn="ctr" rtl="0">
                        <a:spcBef>
                          <a:spcPts val="0"/>
                        </a:spcBef>
                        <a:spcAft>
                          <a:spcPts val="0"/>
                        </a:spcAft>
                        <a:buNone/>
                      </a:pPr>
                      <a:r>
                        <a:rPr lang="en" b="1">
                          <a:solidFill>
                            <a:schemeClr val="accent6"/>
                          </a:solidFill>
                          <a:latin typeface="Poppins"/>
                          <a:ea typeface="Poppins"/>
                          <a:cs typeface="Poppins"/>
                          <a:sym typeface="Poppins"/>
                        </a:rPr>
                        <a:t>Math MCA-IV assess new standards</a:t>
                      </a:r>
                      <a:endParaRPr b="1">
                        <a:solidFill>
                          <a:srgbClr val="FFFFFF"/>
                        </a:solidFill>
                        <a:latin typeface="Poppins"/>
                        <a:ea typeface="Poppins"/>
                        <a:cs typeface="Poppins"/>
                        <a:sym typeface="Poppins"/>
                      </a:endParaRPr>
                    </a:p>
                  </a:txBody>
                  <a:tcPr marL="63500" marR="63500" marT="63500" marB="63500" anchor="ctr">
                    <a:solidFill>
                      <a:schemeClr val="lt1"/>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71"/>
          <p:cNvSpPr txBox="1">
            <a:spLocks noGrp="1"/>
          </p:cNvSpPr>
          <p:nvPr>
            <p:ph type="ctrTitle" idx="4294967295"/>
          </p:nvPr>
        </p:nvSpPr>
        <p:spPr>
          <a:xfrm>
            <a:off x="888150" y="1346425"/>
            <a:ext cx="7367700" cy="674400"/>
          </a:xfrm>
          <a:prstGeom prst="rect">
            <a:avLst/>
          </a:prstGeom>
        </p:spPr>
        <p:txBody>
          <a:bodyPr spcFirstLastPara="1" wrap="square" lIns="91425" tIns="91425" rIns="91425" bIns="91425" anchor="t" anchorCtr="0">
            <a:noAutofit/>
          </a:bodyPr>
          <a:lstStyle/>
          <a:p>
            <a:pPr marL="457200" lvl="0" indent="0" algn="ctr" rtl="0">
              <a:spcBef>
                <a:spcPts val="0"/>
              </a:spcBef>
              <a:spcAft>
                <a:spcPts val="0"/>
              </a:spcAft>
              <a:buNone/>
            </a:pPr>
            <a:r>
              <a:rPr lang="en" sz="3600"/>
              <a:t>Secondary Mathematics</a:t>
            </a:r>
            <a:endParaRPr sz="3600">
              <a:latin typeface="Poppins"/>
              <a:ea typeface="Poppins"/>
              <a:cs typeface="Poppins"/>
              <a:sym typeface="Poppins"/>
            </a:endParaRPr>
          </a:p>
        </p:txBody>
      </p:sp>
      <p:pic>
        <p:nvPicPr>
          <p:cNvPr id="523" name="Google Shape;523;p71" title="PHS_AP-Calc_15.jpg"/>
          <p:cNvPicPr preferRelativeResize="0"/>
          <p:nvPr/>
        </p:nvPicPr>
        <p:blipFill rotWithShape="1">
          <a:blip r:embed="rId3">
            <a:alphaModFix/>
          </a:blip>
          <a:srcRect l="16595" r="16595"/>
          <a:stretch/>
        </p:blipFill>
        <p:spPr>
          <a:xfrm>
            <a:off x="6134025" y="1775425"/>
            <a:ext cx="3108600" cy="3096600"/>
          </a:xfrm>
          <a:prstGeom prst="ellipse">
            <a:avLst/>
          </a:prstGeom>
          <a:noFill/>
          <a:ln w="9525" cap="flat" cmpd="sng">
            <a:solidFill>
              <a:schemeClr val="accent3"/>
            </a:solidFill>
            <a:prstDash val="solid"/>
            <a:round/>
            <a:headEnd type="none" w="sm" len="sm"/>
            <a:tailEnd type="none" w="sm" len="sm"/>
          </a:ln>
        </p:spPr>
      </p:pic>
      <p:pic>
        <p:nvPicPr>
          <p:cNvPr id="524" name="Google Shape;524;p71" title="PHS_AP-Calc_04.jpg"/>
          <p:cNvPicPr preferRelativeResize="0"/>
          <p:nvPr/>
        </p:nvPicPr>
        <p:blipFill rotWithShape="1">
          <a:blip r:embed="rId4">
            <a:alphaModFix/>
          </a:blip>
          <a:srcRect l="16595" r="16595"/>
          <a:stretch/>
        </p:blipFill>
        <p:spPr>
          <a:xfrm>
            <a:off x="4244175" y="3008350"/>
            <a:ext cx="2333400" cy="2324400"/>
          </a:xfrm>
          <a:prstGeom prst="ellipse">
            <a:avLst/>
          </a:prstGeom>
          <a:noFill/>
          <a:ln w="9525" cap="flat" cmpd="sng">
            <a:solidFill>
              <a:schemeClr val="accent3"/>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72"/>
          <p:cNvSpPr txBox="1"/>
          <p:nvPr/>
        </p:nvSpPr>
        <p:spPr>
          <a:xfrm>
            <a:off x="627575" y="766050"/>
            <a:ext cx="7487400" cy="3124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latin typeface="Fjalla One"/>
                <a:ea typeface="Fjalla One"/>
                <a:cs typeface="Fjalla One"/>
                <a:sym typeface="Fjalla One"/>
              </a:rPr>
              <a:t>A snapshot into our schools:</a:t>
            </a:r>
            <a:endParaRPr sz="3000">
              <a:latin typeface="Fjalla One"/>
              <a:ea typeface="Fjalla One"/>
              <a:cs typeface="Fjalla One"/>
              <a:sym typeface="Fjalla One"/>
            </a:endParaRPr>
          </a:p>
          <a:p>
            <a:pPr marL="285750" lvl="0" indent="0" algn="l" rtl="0">
              <a:lnSpc>
                <a:spcPct val="150000"/>
              </a:lnSpc>
              <a:spcBef>
                <a:spcPts val="0"/>
              </a:spcBef>
              <a:spcAft>
                <a:spcPts val="0"/>
              </a:spcAft>
              <a:buNone/>
            </a:pPr>
            <a:r>
              <a:rPr lang="en" sz="2300">
                <a:latin typeface="Poppins"/>
                <a:ea typeface="Poppins"/>
                <a:cs typeface="Poppins"/>
                <a:sym typeface="Poppins"/>
              </a:rPr>
              <a:t>Secondary Math Teachers Reflect on the new </a:t>
            </a:r>
            <a:r>
              <a:rPr lang="en" sz="2300" b="1">
                <a:latin typeface="Poppins"/>
                <a:ea typeface="Poppins"/>
                <a:cs typeface="Poppins"/>
                <a:sym typeface="Poppins"/>
              </a:rPr>
              <a:t>Math Standards</a:t>
            </a:r>
            <a:r>
              <a:rPr lang="en" sz="2300">
                <a:latin typeface="Poppins"/>
                <a:ea typeface="Poppins"/>
                <a:cs typeface="Poppins"/>
                <a:sym typeface="Poppins"/>
              </a:rPr>
              <a:t> and… </a:t>
            </a:r>
            <a:endParaRPr sz="2300">
              <a:latin typeface="Poppins"/>
              <a:ea typeface="Poppins"/>
              <a:cs typeface="Poppins"/>
              <a:sym typeface="Poppins"/>
            </a:endParaRPr>
          </a:p>
          <a:p>
            <a:pPr marL="285750" lvl="0" indent="0" algn="l" rtl="0">
              <a:lnSpc>
                <a:spcPct val="150000"/>
              </a:lnSpc>
              <a:spcBef>
                <a:spcPts val="0"/>
              </a:spcBef>
              <a:spcAft>
                <a:spcPts val="0"/>
              </a:spcAft>
              <a:buNone/>
            </a:pPr>
            <a:r>
              <a:rPr lang="en" sz="2300">
                <a:latin typeface="Poppins"/>
                <a:ea typeface="Poppins"/>
                <a:cs typeface="Poppins"/>
                <a:sym typeface="Poppins"/>
              </a:rPr>
              <a:t>their work with colleagues as part of the </a:t>
            </a:r>
            <a:r>
              <a:rPr lang="en" sz="2300" b="1">
                <a:latin typeface="Poppins"/>
                <a:ea typeface="Poppins"/>
                <a:cs typeface="Poppins"/>
                <a:sym typeface="Poppins"/>
              </a:rPr>
              <a:t>Standard and Instruction Review Cycle </a:t>
            </a:r>
            <a:r>
              <a:rPr lang="en" sz="2300">
                <a:latin typeface="Poppins"/>
                <a:ea typeface="Poppins"/>
                <a:cs typeface="Poppins"/>
                <a:sym typeface="Poppins"/>
              </a:rPr>
              <a:t>(SIRC) and the </a:t>
            </a:r>
            <a:r>
              <a:rPr lang="en" sz="2300" b="1">
                <a:latin typeface="Poppins"/>
                <a:ea typeface="Poppins"/>
                <a:cs typeface="Poppins"/>
                <a:sym typeface="Poppins"/>
              </a:rPr>
              <a:t>Scope and Sequence Planning</a:t>
            </a:r>
            <a:r>
              <a:rPr lang="en" sz="2300">
                <a:latin typeface="Poppins"/>
                <a:ea typeface="Poppins"/>
                <a:cs typeface="Poppins"/>
                <a:sym typeface="Poppins"/>
              </a:rPr>
              <a:t> teams. </a:t>
            </a:r>
            <a:endParaRPr sz="2300" b="1">
              <a:solidFill>
                <a:schemeClr val="accent5"/>
              </a:solidFill>
              <a:latin typeface="Poppins"/>
              <a:ea typeface="Poppins"/>
              <a:cs typeface="Poppins"/>
              <a:sym typeface="Poppi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533"/>
        <p:cNvGrpSpPr/>
        <p:nvPr/>
      </p:nvGrpSpPr>
      <p:grpSpPr>
        <a:xfrm>
          <a:off x="0" y="0"/>
          <a:ext cx="0" cy="0"/>
          <a:chOff x="0" y="0"/>
          <a:chExt cx="0" cy="0"/>
        </a:xfrm>
      </p:grpSpPr>
      <p:pic>
        <p:nvPicPr>
          <p:cNvPr id="534" name="Google Shape;534;p73" title="Screenshot 2025-12-16 at 12.14.46 PM.png">
            <a:hlinkClick r:id="rId3"/>
          </p:cNvPr>
          <p:cNvPicPr preferRelativeResize="0"/>
          <p:nvPr/>
        </p:nvPicPr>
        <p:blipFill>
          <a:blip r:embed="rId4">
            <a:alphaModFix/>
          </a:blip>
          <a:stretch>
            <a:fillRect/>
          </a:stretch>
        </p:blipFill>
        <p:spPr>
          <a:xfrm>
            <a:off x="283369" y="179368"/>
            <a:ext cx="8560425" cy="48016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74"/>
          <p:cNvSpPr txBox="1"/>
          <p:nvPr/>
        </p:nvSpPr>
        <p:spPr>
          <a:xfrm>
            <a:off x="6044301" y="123425"/>
            <a:ext cx="3633000" cy="446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700" b="1">
              <a:solidFill>
                <a:srgbClr val="296FE2"/>
              </a:solidFill>
              <a:latin typeface="Poppins"/>
              <a:ea typeface="Poppins"/>
              <a:cs typeface="Poppins"/>
              <a:sym typeface="Poppins"/>
            </a:endParaRPr>
          </a:p>
        </p:txBody>
      </p:sp>
      <p:sp>
        <p:nvSpPr>
          <p:cNvPr id="540" name="Google Shape;540;p74"/>
          <p:cNvSpPr txBox="1">
            <a:spLocks noGrp="1"/>
          </p:cNvSpPr>
          <p:nvPr>
            <p:ph type="ctrTitle" idx="4294967295"/>
          </p:nvPr>
        </p:nvSpPr>
        <p:spPr>
          <a:xfrm>
            <a:off x="177450" y="255875"/>
            <a:ext cx="7239900" cy="67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300">
                <a:solidFill>
                  <a:schemeClr val="accent5"/>
                </a:solidFill>
              </a:rPr>
              <a:t>Implementing Math at the Secondary Level:</a:t>
            </a:r>
            <a:endParaRPr sz="3300">
              <a:solidFill>
                <a:schemeClr val="accent5"/>
              </a:solidFill>
              <a:latin typeface="Poppins"/>
              <a:ea typeface="Poppins"/>
              <a:cs typeface="Poppins"/>
              <a:sym typeface="Poppins"/>
            </a:endParaRPr>
          </a:p>
        </p:txBody>
      </p:sp>
      <p:sp>
        <p:nvSpPr>
          <p:cNvPr id="541" name="Google Shape;541;p74"/>
          <p:cNvSpPr txBox="1">
            <a:spLocks noGrp="1"/>
          </p:cNvSpPr>
          <p:nvPr>
            <p:ph type="ctrTitle" idx="4294967295"/>
          </p:nvPr>
        </p:nvSpPr>
        <p:spPr>
          <a:xfrm>
            <a:off x="763900" y="1083525"/>
            <a:ext cx="7603500" cy="4032900"/>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2000">
                <a:solidFill>
                  <a:schemeClr val="accent5"/>
                </a:solidFill>
                <a:latin typeface="Poppins"/>
                <a:ea typeface="Poppins"/>
                <a:cs typeface="Poppins"/>
                <a:sym typeface="Poppins"/>
              </a:rPr>
              <a:t>Grade level teams are collaboratively developing </a:t>
            </a:r>
            <a:r>
              <a:rPr lang="en" sz="2000" b="1">
                <a:solidFill>
                  <a:schemeClr val="accent5"/>
                </a:solidFill>
                <a:latin typeface="Poppins"/>
                <a:ea typeface="Poppins"/>
                <a:cs typeface="Poppins"/>
                <a:sym typeface="Poppins"/>
              </a:rPr>
              <a:t>Scope and Sequence Plans </a:t>
            </a:r>
            <a:r>
              <a:rPr lang="en" sz="2000">
                <a:solidFill>
                  <a:schemeClr val="accent5"/>
                </a:solidFill>
                <a:latin typeface="Poppins"/>
                <a:ea typeface="Poppins"/>
                <a:cs typeface="Poppins"/>
                <a:sym typeface="Poppins"/>
              </a:rPr>
              <a:t>for each required Math course:</a:t>
            </a:r>
            <a:endParaRPr sz="2000">
              <a:solidFill>
                <a:schemeClr val="accent5"/>
              </a:solidFill>
              <a:latin typeface="Poppins"/>
              <a:ea typeface="Poppins"/>
              <a:cs typeface="Poppins"/>
              <a:sym typeface="Poppins"/>
            </a:endParaRPr>
          </a:p>
          <a:p>
            <a:pPr marL="685800" lvl="0" indent="-349250" algn="l" rtl="0">
              <a:lnSpc>
                <a:spcPct val="150000"/>
              </a:lnSpc>
              <a:spcBef>
                <a:spcPts val="0"/>
              </a:spcBef>
              <a:spcAft>
                <a:spcPts val="0"/>
              </a:spcAft>
              <a:buClr>
                <a:srgbClr val="000000"/>
              </a:buClr>
              <a:buSzPts val="1900"/>
              <a:buFont typeface="Poppins"/>
              <a:buChar char="★"/>
            </a:pPr>
            <a:r>
              <a:rPr lang="en" sz="1900" b="1">
                <a:solidFill>
                  <a:srgbClr val="000000"/>
                </a:solidFill>
                <a:latin typeface="Poppins"/>
                <a:ea typeface="Poppins"/>
                <a:cs typeface="Poppins"/>
                <a:sym typeface="Poppins"/>
              </a:rPr>
              <a:t>Math 6</a:t>
            </a:r>
            <a:endParaRPr sz="1900" b="1">
              <a:solidFill>
                <a:srgbClr val="000000"/>
              </a:solidFill>
              <a:latin typeface="Poppins"/>
              <a:ea typeface="Poppins"/>
              <a:cs typeface="Poppins"/>
              <a:sym typeface="Poppins"/>
            </a:endParaRPr>
          </a:p>
          <a:p>
            <a:pPr marL="685800" lvl="0" indent="-349250" algn="l" rtl="0">
              <a:lnSpc>
                <a:spcPct val="150000"/>
              </a:lnSpc>
              <a:spcBef>
                <a:spcPts val="0"/>
              </a:spcBef>
              <a:spcAft>
                <a:spcPts val="0"/>
              </a:spcAft>
              <a:buClr>
                <a:schemeClr val="accent5"/>
              </a:buClr>
              <a:buSzPts val="1900"/>
              <a:buFont typeface="Poppins"/>
              <a:buChar char="★"/>
            </a:pPr>
            <a:r>
              <a:rPr lang="en" sz="1900" b="1">
                <a:solidFill>
                  <a:schemeClr val="accent5"/>
                </a:solidFill>
                <a:latin typeface="Poppins"/>
                <a:ea typeface="Poppins"/>
                <a:cs typeface="Poppins"/>
                <a:sym typeface="Poppins"/>
              </a:rPr>
              <a:t>Pre-Algebra </a:t>
            </a:r>
            <a:r>
              <a:rPr lang="en" sz="1900">
                <a:solidFill>
                  <a:schemeClr val="accent5"/>
                </a:solidFill>
                <a:latin typeface="Poppins"/>
                <a:ea typeface="Poppins"/>
                <a:cs typeface="Poppins"/>
                <a:sym typeface="Poppins"/>
              </a:rPr>
              <a:t>(7th grade*)</a:t>
            </a:r>
            <a:endParaRPr sz="1900">
              <a:solidFill>
                <a:schemeClr val="accent5"/>
              </a:solidFill>
              <a:latin typeface="Poppins"/>
              <a:ea typeface="Poppins"/>
              <a:cs typeface="Poppins"/>
              <a:sym typeface="Poppins"/>
            </a:endParaRPr>
          </a:p>
          <a:p>
            <a:pPr marL="685800" lvl="0" indent="-349250" algn="l" rtl="0">
              <a:lnSpc>
                <a:spcPct val="150000"/>
              </a:lnSpc>
              <a:spcBef>
                <a:spcPts val="0"/>
              </a:spcBef>
              <a:spcAft>
                <a:spcPts val="0"/>
              </a:spcAft>
              <a:buClr>
                <a:schemeClr val="accent5"/>
              </a:buClr>
              <a:buSzPts val="1900"/>
              <a:buFont typeface="Poppins"/>
              <a:buChar char="★"/>
            </a:pPr>
            <a:r>
              <a:rPr lang="en" sz="1900" b="1">
                <a:solidFill>
                  <a:schemeClr val="accent5"/>
                </a:solidFill>
                <a:latin typeface="Poppins"/>
                <a:ea typeface="Poppins"/>
                <a:cs typeface="Poppins"/>
                <a:sym typeface="Poppins"/>
              </a:rPr>
              <a:t>Middle School Algebra </a:t>
            </a:r>
            <a:r>
              <a:rPr lang="en" sz="1900">
                <a:solidFill>
                  <a:schemeClr val="accent5"/>
                </a:solidFill>
                <a:latin typeface="Poppins"/>
                <a:ea typeface="Poppins"/>
                <a:cs typeface="Poppins"/>
                <a:sym typeface="Poppins"/>
              </a:rPr>
              <a:t>(8th grade)</a:t>
            </a:r>
            <a:endParaRPr sz="1900">
              <a:solidFill>
                <a:schemeClr val="accent5"/>
              </a:solidFill>
              <a:latin typeface="Poppins"/>
              <a:ea typeface="Poppins"/>
              <a:cs typeface="Poppins"/>
              <a:sym typeface="Poppins"/>
            </a:endParaRPr>
          </a:p>
          <a:p>
            <a:pPr marL="685800" lvl="0" indent="-349250" algn="l" rtl="0">
              <a:lnSpc>
                <a:spcPct val="150000"/>
              </a:lnSpc>
              <a:spcBef>
                <a:spcPts val="0"/>
              </a:spcBef>
              <a:spcAft>
                <a:spcPts val="0"/>
              </a:spcAft>
              <a:buClr>
                <a:schemeClr val="accent5"/>
              </a:buClr>
              <a:buSzPts val="1900"/>
              <a:buFont typeface="Poppins"/>
              <a:buChar char="★"/>
            </a:pPr>
            <a:r>
              <a:rPr lang="en" sz="1900" b="1">
                <a:solidFill>
                  <a:schemeClr val="accent5"/>
                </a:solidFill>
                <a:latin typeface="Poppins"/>
                <a:ea typeface="Poppins"/>
                <a:cs typeface="Poppins"/>
                <a:sym typeface="Poppins"/>
              </a:rPr>
              <a:t>Intermediate Algebra </a:t>
            </a:r>
            <a:r>
              <a:rPr lang="en" sz="1900">
                <a:solidFill>
                  <a:schemeClr val="accent5"/>
                </a:solidFill>
                <a:latin typeface="Poppins"/>
                <a:ea typeface="Poppins"/>
                <a:cs typeface="Poppins"/>
                <a:sym typeface="Poppins"/>
              </a:rPr>
              <a:t>(9th grade)</a:t>
            </a:r>
            <a:endParaRPr sz="1900">
              <a:solidFill>
                <a:schemeClr val="accent5"/>
              </a:solidFill>
              <a:latin typeface="Poppins"/>
              <a:ea typeface="Poppins"/>
              <a:cs typeface="Poppins"/>
              <a:sym typeface="Poppins"/>
            </a:endParaRPr>
          </a:p>
          <a:p>
            <a:pPr marL="685800" lvl="0" indent="-349250" algn="l" rtl="0">
              <a:lnSpc>
                <a:spcPct val="150000"/>
              </a:lnSpc>
              <a:spcBef>
                <a:spcPts val="0"/>
              </a:spcBef>
              <a:spcAft>
                <a:spcPts val="0"/>
              </a:spcAft>
              <a:buClr>
                <a:schemeClr val="accent5"/>
              </a:buClr>
              <a:buSzPts val="1900"/>
              <a:buFont typeface="Poppins"/>
              <a:buChar char="★"/>
            </a:pPr>
            <a:r>
              <a:rPr lang="en" sz="1900" b="1">
                <a:solidFill>
                  <a:schemeClr val="accent5"/>
                </a:solidFill>
                <a:latin typeface="Poppins"/>
                <a:ea typeface="Poppins"/>
                <a:cs typeface="Poppins"/>
                <a:sym typeface="Poppins"/>
              </a:rPr>
              <a:t>Geometry </a:t>
            </a:r>
            <a:r>
              <a:rPr lang="en" sz="1900">
                <a:solidFill>
                  <a:schemeClr val="accent5"/>
                </a:solidFill>
                <a:latin typeface="Poppins"/>
                <a:ea typeface="Poppins"/>
                <a:cs typeface="Poppins"/>
                <a:sym typeface="Poppins"/>
              </a:rPr>
              <a:t>(10th grade)</a:t>
            </a:r>
            <a:endParaRPr sz="1900">
              <a:solidFill>
                <a:schemeClr val="accent5"/>
              </a:solidFill>
              <a:latin typeface="Poppins"/>
              <a:ea typeface="Poppins"/>
              <a:cs typeface="Poppins"/>
              <a:sym typeface="Poppins"/>
            </a:endParaRPr>
          </a:p>
          <a:p>
            <a:pPr marL="685800" lvl="0" indent="-349250" algn="l" rtl="0">
              <a:lnSpc>
                <a:spcPct val="150000"/>
              </a:lnSpc>
              <a:spcBef>
                <a:spcPts val="0"/>
              </a:spcBef>
              <a:spcAft>
                <a:spcPts val="0"/>
              </a:spcAft>
              <a:buClr>
                <a:schemeClr val="accent5"/>
              </a:buClr>
              <a:buSzPts val="1900"/>
              <a:buFont typeface="Poppins"/>
              <a:buChar char="★"/>
            </a:pPr>
            <a:r>
              <a:rPr lang="en" sz="1900" b="1">
                <a:solidFill>
                  <a:schemeClr val="accent5"/>
                </a:solidFill>
                <a:latin typeface="Poppins"/>
                <a:ea typeface="Poppins"/>
                <a:cs typeface="Poppins"/>
                <a:sym typeface="Poppins"/>
              </a:rPr>
              <a:t>Algebra 2 </a:t>
            </a:r>
            <a:r>
              <a:rPr lang="en" sz="1900">
                <a:solidFill>
                  <a:schemeClr val="accent5"/>
                </a:solidFill>
                <a:latin typeface="Poppins"/>
                <a:ea typeface="Poppins"/>
                <a:cs typeface="Poppins"/>
                <a:sym typeface="Poppins"/>
              </a:rPr>
              <a:t>(11th grade)</a:t>
            </a:r>
            <a:endParaRPr sz="1900">
              <a:solidFill>
                <a:schemeClr val="accent5"/>
              </a:solidFill>
              <a:latin typeface="Poppins"/>
              <a:ea typeface="Poppins"/>
              <a:cs typeface="Poppins"/>
              <a:sym typeface="Poppins"/>
            </a:endParaRPr>
          </a:p>
          <a:p>
            <a:pPr marL="0" lvl="0" indent="0" algn="l" rtl="0">
              <a:lnSpc>
                <a:spcPct val="150000"/>
              </a:lnSpc>
              <a:spcBef>
                <a:spcPts val="0"/>
              </a:spcBef>
              <a:spcAft>
                <a:spcPts val="0"/>
              </a:spcAft>
              <a:buNone/>
            </a:pPr>
            <a:endParaRPr sz="1900">
              <a:solidFill>
                <a:schemeClr val="accent5"/>
              </a:solidFill>
              <a:latin typeface="Poppins"/>
              <a:ea typeface="Poppins"/>
              <a:cs typeface="Poppins"/>
              <a:sym typeface="Poppins"/>
            </a:endParaRPr>
          </a:p>
        </p:txBody>
      </p:sp>
      <p:sp>
        <p:nvSpPr>
          <p:cNvPr id="542" name="Google Shape;542;p74"/>
          <p:cNvSpPr txBox="1"/>
          <p:nvPr/>
        </p:nvSpPr>
        <p:spPr>
          <a:xfrm>
            <a:off x="3056875" y="4697100"/>
            <a:ext cx="5570700" cy="446400"/>
          </a:xfrm>
          <a:prstGeom prst="rect">
            <a:avLst/>
          </a:prstGeom>
          <a:noFill/>
          <a:ln>
            <a:noFill/>
          </a:ln>
        </p:spPr>
        <p:txBody>
          <a:bodyPr spcFirstLastPara="1" wrap="square" lIns="91425" tIns="91425" rIns="91425" bIns="91425" anchor="t" anchorCtr="0">
            <a:noAutofit/>
          </a:bodyPr>
          <a:lstStyle/>
          <a:p>
            <a:pPr marL="114300" lvl="0" indent="-114300" algn="l" rtl="0">
              <a:spcBef>
                <a:spcPts val="0"/>
              </a:spcBef>
              <a:spcAft>
                <a:spcPts val="0"/>
              </a:spcAft>
              <a:buNone/>
            </a:pPr>
            <a:r>
              <a:rPr lang="en" sz="1600">
                <a:solidFill>
                  <a:schemeClr val="accent5"/>
                </a:solidFill>
                <a:latin typeface="Poppins"/>
                <a:ea typeface="Poppins"/>
                <a:cs typeface="Poppins"/>
                <a:sym typeface="Poppins"/>
              </a:rPr>
              <a:t>*</a:t>
            </a:r>
            <a:r>
              <a:rPr lang="en" sz="1600" i="1">
                <a:solidFill>
                  <a:schemeClr val="accent5"/>
                </a:solidFill>
                <a:latin typeface="Poppins"/>
                <a:ea typeface="Poppins"/>
                <a:cs typeface="Poppins"/>
                <a:sym typeface="Poppins"/>
              </a:rPr>
              <a:t>Designates the ty</a:t>
            </a:r>
            <a:r>
              <a:rPr lang="en" sz="1600" i="1">
                <a:solidFill>
                  <a:schemeClr val="accent5"/>
                </a:solidFill>
                <a:highlight>
                  <a:schemeClr val="accent6"/>
                </a:highlight>
                <a:latin typeface="Poppins"/>
                <a:ea typeface="Poppins"/>
                <a:cs typeface="Poppins"/>
                <a:sym typeface="Poppins"/>
              </a:rPr>
              <a:t>pical grade level progression. </a:t>
            </a:r>
            <a:endParaRPr sz="1600" i="1">
              <a:solidFill>
                <a:schemeClr val="accent5"/>
              </a:solidFill>
              <a:highlight>
                <a:schemeClr val="accent6"/>
              </a:highlight>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75"/>
          <p:cNvSpPr txBox="1">
            <a:spLocks noGrp="1"/>
          </p:cNvSpPr>
          <p:nvPr>
            <p:ph type="ctrTitle" idx="4294967295"/>
          </p:nvPr>
        </p:nvSpPr>
        <p:spPr>
          <a:xfrm>
            <a:off x="563375" y="1083525"/>
            <a:ext cx="8414400" cy="2932200"/>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2700">
                <a:solidFill>
                  <a:schemeClr val="accent5"/>
                </a:solidFill>
              </a:rPr>
              <a:t>What is the focus of the Scope and Sequence Planning Work?</a:t>
            </a:r>
            <a:endParaRPr sz="2700">
              <a:solidFill>
                <a:schemeClr val="accent5"/>
              </a:solidFill>
            </a:endParaRPr>
          </a:p>
          <a:p>
            <a:pPr marL="457200" lvl="0" indent="-342900" algn="l" rtl="0">
              <a:lnSpc>
                <a:spcPct val="150000"/>
              </a:lnSpc>
              <a:spcBef>
                <a:spcPts val="0"/>
              </a:spcBef>
              <a:spcAft>
                <a:spcPts val="0"/>
              </a:spcAft>
              <a:buClr>
                <a:schemeClr val="accent5"/>
              </a:buClr>
              <a:buSzPts val="1800"/>
              <a:buFont typeface="Poppins"/>
              <a:buAutoNum type="arabicPeriod"/>
            </a:pPr>
            <a:r>
              <a:rPr lang="en" sz="1800">
                <a:solidFill>
                  <a:schemeClr val="accent5"/>
                </a:solidFill>
                <a:latin typeface="Poppins"/>
                <a:ea typeface="Poppins"/>
                <a:cs typeface="Poppins"/>
                <a:sym typeface="Poppins"/>
              </a:rPr>
              <a:t>The placement and progression of the standards and benchmarks.</a:t>
            </a:r>
            <a:endParaRPr sz="1800">
              <a:solidFill>
                <a:schemeClr val="accent5"/>
              </a:solidFill>
              <a:latin typeface="Poppins"/>
              <a:ea typeface="Poppins"/>
              <a:cs typeface="Poppins"/>
              <a:sym typeface="Poppins"/>
            </a:endParaRPr>
          </a:p>
          <a:p>
            <a:pPr marL="457200" lvl="0" indent="0" algn="l" rtl="0">
              <a:lnSpc>
                <a:spcPct val="150000"/>
              </a:lnSpc>
              <a:spcBef>
                <a:spcPts val="0"/>
              </a:spcBef>
              <a:spcAft>
                <a:spcPts val="0"/>
              </a:spcAft>
              <a:buNone/>
            </a:pPr>
            <a:endParaRPr sz="1200">
              <a:solidFill>
                <a:schemeClr val="accent5"/>
              </a:solidFill>
              <a:latin typeface="Poppins"/>
              <a:ea typeface="Poppins"/>
              <a:cs typeface="Poppins"/>
              <a:sym typeface="Poppins"/>
            </a:endParaRPr>
          </a:p>
          <a:p>
            <a:pPr marL="457200" lvl="0" indent="-342900" algn="l" rtl="0">
              <a:lnSpc>
                <a:spcPct val="150000"/>
              </a:lnSpc>
              <a:spcBef>
                <a:spcPts val="0"/>
              </a:spcBef>
              <a:spcAft>
                <a:spcPts val="0"/>
              </a:spcAft>
              <a:buClr>
                <a:schemeClr val="accent5"/>
              </a:buClr>
              <a:buSzPts val="1800"/>
              <a:buFont typeface="Poppins"/>
              <a:buAutoNum type="arabicPeriod"/>
            </a:pPr>
            <a:r>
              <a:rPr lang="en" sz="1800">
                <a:solidFill>
                  <a:schemeClr val="accent5"/>
                </a:solidFill>
                <a:latin typeface="Poppins"/>
                <a:ea typeface="Poppins"/>
                <a:cs typeface="Poppins"/>
                <a:sym typeface="Poppins"/>
              </a:rPr>
              <a:t>Developing specific learning targets.</a:t>
            </a:r>
            <a:endParaRPr sz="1800">
              <a:solidFill>
                <a:schemeClr val="accent5"/>
              </a:solidFill>
              <a:latin typeface="Poppins"/>
              <a:ea typeface="Poppins"/>
              <a:cs typeface="Poppins"/>
              <a:sym typeface="Poppins"/>
            </a:endParaRPr>
          </a:p>
          <a:p>
            <a:pPr marL="457200" lvl="0" indent="0" algn="l" rtl="0">
              <a:lnSpc>
                <a:spcPct val="150000"/>
              </a:lnSpc>
              <a:spcBef>
                <a:spcPts val="0"/>
              </a:spcBef>
              <a:spcAft>
                <a:spcPts val="0"/>
              </a:spcAft>
              <a:buNone/>
            </a:pPr>
            <a:endParaRPr sz="1400">
              <a:solidFill>
                <a:schemeClr val="accent5"/>
              </a:solidFill>
              <a:latin typeface="Poppins"/>
              <a:ea typeface="Poppins"/>
              <a:cs typeface="Poppins"/>
              <a:sym typeface="Poppins"/>
            </a:endParaRPr>
          </a:p>
          <a:p>
            <a:pPr marL="457200" lvl="0" indent="-342900" algn="l" rtl="0">
              <a:lnSpc>
                <a:spcPct val="150000"/>
              </a:lnSpc>
              <a:spcBef>
                <a:spcPts val="0"/>
              </a:spcBef>
              <a:spcAft>
                <a:spcPts val="0"/>
              </a:spcAft>
              <a:buClr>
                <a:schemeClr val="accent5"/>
              </a:buClr>
              <a:buSzPts val="1800"/>
              <a:buFont typeface="Poppins"/>
              <a:buAutoNum type="arabicPeriod"/>
            </a:pPr>
            <a:r>
              <a:rPr lang="en" sz="1800">
                <a:solidFill>
                  <a:schemeClr val="accent5"/>
                </a:solidFill>
                <a:latin typeface="Poppins"/>
                <a:ea typeface="Poppins"/>
                <a:cs typeface="Poppins"/>
                <a:sym typeface="Poppins"/>
              </a:rPr>
              <a:t>Teachers work collaboratively </a:t>
            </a:r>
            <a:r>
              <a:rPr lang="en" sz="1800">
                <a:solidFill>
                  <a:schemeClr val="accent5"/>
                </a:solidFill>
                <a:highlight>
                  <a:schemeClr val="accent6"/>
                </a:highlight>
                <a:latin typeface="Poppins"/>
                <a:ea typeface="Poppins"/>
                <a:cs typeface="Poppins"/>
                <a:sym typeface="Poppins"/>
              </a:rPr>
              <a:t>across the district to address the benchmarks. </a:t>
            </a:r>
            <a:endParaRPr sz="1800">
              <a:solidFill>
                <a:schemeClr val="accent5"/>
              </a:solidFill>
              <a:highlight>
                <a:schemeClr val="accent6"/>
              </a:highlight>
              <a:latin typeface="Poppins"/>
              <a:ea typeface="Poppins"/>
              <a:cs typeface="Poppins"/>
              <a:sym typeface="Poppins"/>
            </a:endParaRPr>
          </a:p>
        </p:txBody>
      </p:sp>
      <p:sp>
        <p:nvSpPr>
          <p:cNvPr id="548" name="Google Shape;548;p75"/>
          <p:cNvSpPr txBox="1">
            <a:spLocks noGrp="1"/>
          </p:cNvSpPr>
          <p:nvPr>
            <p:ph type="ctrTitle" idx="4294967295"/>
          </p:nvPr>
        </p:nvSpPr>
        <p:spPr>
          <a:xfrm>
            <a:off x="177450" y="255875"/>
            <a:ext cx="7239900" cy="67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300">
                <a:solidFill>
                  <a:schemeClr val="accent5"/>
                </a:solidFill>
              </a:rPr>
              <a:t>Implementing Math at the Secondary Level:</a:t>
            </a:r>
            <a:endParaRPr sz="3300">
              <a:solidFill>
                <a:schemeClr val="accent5"/>
              </a:solidFill>
              <a:latin typeface="Poppins"/>
              <a:ea typeface="Poppins"/>
              <a:cs typeface="Poppins"/>
              <a:sym typeface="Poppi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76"/>
          <p:cNvSpPr txBox="1">
            <a:spLocks noGrp="1"/>
          </p:cNvSpPr>
          <p:nvPr>
            <p:ph type="ctrTitle" idx="4294967295"/>
          </p:nvPr>
        </p:nvSpPr>
        <p:spPr>
          <a:xfrm>
            <a:off x="656700" y="930275"/>
            <a:ext cx="7239900" cy="2670600"/>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2700">
                <a:solidFill>
                  <a:schemeClr val="accent5"/>
                </a:solidFill>
              </a:rPr>
              <a:t>Middle School Math Resources for:</a:t>
            </a:r>
            <a:endParaRPr sz="2700">
              <a:solidFill>
                <a:schemeClr val="accent5"/>
              </a:solidFill>
            </a:endParaRPr>
          </a:p>
          <a:p>
            <a:pPr marL="857250" lvl="0" indent="-368300" algn="l" rtl="0">
              <a:lnSpc>
                <a:spcPct val="150000"/>
              </a:lnSpc>
              <a:spcBef>
                <a:spcPts val="0"/>
              </a:spcBef>
              <a:spcAft>
                <a:spcPts val="0"/>
              </a:spcAft>
              <a:buClr>
                <a:schemeClr val="accent5"/>
              </a:buClr>
              <a:buSzPts val="2200"/>
              <a:buFont typeface="Poppins"/>
              <a:buChar char="★"/>
            </a:pPr>
            <a:r>
              <a:rPr lang="en" sz="2200">
                <a:solidFill>
                  <a:schemeClr val="accent5"/>
                </a:solidFill>
                <a:latin typeface="Poppins"/>
                <a:ea typeface="Poppins"/>
                <a:cs typeface="Poppins"/>
                <a:sym typeface="Poppins"/>
              </a:rPr>
              <a:t>Math 6</a:t>
            </a:r>
            <a:endParaRPr sz="2200">
              <a:solidFill>
                <a:schemeClr val="accent5"/>
              </a:solidFill>
              <a:latin typeface="Poppins"/>
              <a:ea typeface="Poppins"/>
              <a:cs typeface="Poppins"/>
              <a:sym typeface="Poppins"/>
            </a:endParaRPr>
          </a:p>
          <a:p>
            <a:pPr marL="857250" lvl="0" indent="-368300" algn="l" rtl="0">
              <a:lnSpc>
                <a:spcPct val="150000"/>
              </a:lnSpc>
              <a:spcBef>
                <a:spcPts val="0"/>
              </a:spcBef>
              <a:spcAft>
                <a:spcPts val="0"/>
              </a:spcAft>
              <a:buClr>
                <a:schemeClr val="accent5"/>
              </a:buClr>
              <a:buSzPts val="2200"/>
              <a:buFont typeface="Poppins"/>
              <a:buChar char="★"/>
            </a:pPr>
            <a:r>
              <a:rPr lang="en" sz="2200">
                <a:solidFill>
                  <a:schemeClr val="accent5"/>
                </a:solidFill>
                <a:latin typeface="Poppins"/>
                <a:ea typeface="Poppins"/>
                <a:cs typeface="Poppins"/>
                <a:sym typeface="Poppins"/>
              </a:rPr>
              <a:t>Pre-Algebra</a:t>
            </a:r>
            <a:endParaRPr sz="2200">
              <a:solidFill>
                <a:schemeClr val="accent5"/>
              </a:solidFill>
              <a:latin typeface="Poppins"/>
              <a:ea typeface="Poppins"/>
              <a:cs typeface="Poppins"/>
              <a:sym typeface="Poppins"/>
            </a:endParaRPr>
          </a:p>
          <a:p>
            <a:pPr marL="857250" lvl="0" indent="-368300" algn="l" rtl="0">
              <a:lnSpc>
                <a:spcPct val="150000"/>
              </a:lnSpc>
              <a:spcBef>
                <a:spcPts val="0"/>
              </a:spcBef>
              <a:spcAft>
                <a:spcPts val="0"/>
              </a:spcAft>
              <a:buClr>
                <a:schemeClr val="accent5"/>
              </a:buClr>
              <a:buSzPts val="2200"/>
              <a:buFont typeface="Poppins"/>
              <a:buChar char="★"/>
            </a:pPr>
            <a:r>
              <a:rPr lang="en" sz="2200">
                <a:solidFill>
                  <a:schemeClr val="accent5"/>
                </a:solidFill>
                <a:latin typeface="Poppins"/>
                <a:ea typeface="Poppins"/>
                <a:cs typeface="Poppins"/>
                <a:sym typeface="Poppins"/>
              </a:rPr>
              <a:t>Middle School</a:t>
            </a:r>
            <a:br>
              <a:rPr lang="en" sz="2200">
                <a:solidFill>
                  <a:schemeClr val="accent5"/>
                </a:solidFill>
                <a:latin typeface="Poppins"/>
                <a:ea typeface="Poppins"/>
                <a:cs typeface="Poppins"/>
                <a:sym typeface="Poppins"/>
              </a:rPr>
            </a:br>
            <a:r>
              <a:rPr lang="en" sz="2200">
                <a:solidFill>
                  <a:schemeClr val="accent5"/>
                </a:solidFill>
                <a:latin typeface="Poppins"/>
                <a:ea typeface="Poppins"/>
                <a:cs typeface="Poppins"/>
                <a:sym typeface="Poppins"/>
              </a:rPr>
              <a:t>Algebra</a:t>
            </a:r>
            <a:endParaRPr sz="2200">
              <a:solidFill>
                <a:schemeClr val="accent5"/>
              </a:solidFill>
              <a:latin typeface="Poppins"/>
              <a:ea typeface="Poppins"/>
              <a:cs typeface="Poppins"/>
              <a:sym typeface="Poppins"/>
            </a:endParaRPr>
          </a:p>
        </p:txBody>
      </p:sp>
      <p:pic>
        <p:nvPicPr>
          <p:cNvPr id="554" name="Google Shape;554;p76" title="Screenshot 2025-10-06 at 11.23.27 AM.png"/>
          <p:cNvPicPr preferRelativeResize="0"/>
          <p:nvPr/>
        </p:nvPicPr>
        <p:blipFill rotWithShape="1">
          <a:blip r:embed="rId3">
            <a:alphaModFix/>
          </a:blip>
          <a:srcRect l="1121" t="2598" r="69139" b="1533"/>
          <a:stretch/>
        </p:blipFill>
        <p:spPr>
          <a:xfrm rot="9">
            <a:off x="3634344" y="1501088"/>
            <a:ext cx="1875313" cy="2609248"/>
          </a:xfrm>
          <a:prstGeom prst="rect">
            <a:avLst/>
          </a:prstGeom>
          <a:noFill/>
          <a:ln w="19050" cap="flat" cmpd="sng">
            <a:solidFill>
              <a:srgbClr val="031839"/>
            </a:solidFill>
            <a:prstDash val="solid"/>
            <a:round/>
            <a:headEnd type="none" w="sm" len="sm"/>
            <a:tailEnd type="none" w="sm" len="sm"/>
          </a:ln>
        </p:spPr>
      </p:pic>
      <p:pic>
        <p:nvPicPr>
          <p:cNvPr id="555" name="Google Shape;555;p76" title="Screenshot 2025-10-06 at 11.23.27 AM.png"/>
          <p:cNvPicPr preferRelativeResize="0"/>
          <p:nvPr/>
        </p:nvPicPr>
        <p:blipFill rotWithShape="1">
          <a:blip r:embed="rId3">
            <a:alphaModFix/>
          </a:blip>
          <a:srcRect l="35262" t="3249" r="34997" b="881"/>
          <a:stretch/>
        </p:blipFill>
        <p:spPr>
          <a:xfrm rot="19">
            <a:off x="5151300" y="2001880"/>
            <a:ext cx="1875302" cy="2609307"/>
          </a:xfrm>
          <a:prstGeom prst="rect">
            <a:avLst/>
          </a:prstGeom>
          <a:noFill/>
          <a:ln w="19050" cap="flat" cmpd="sng">
            <a:solidFill>
              <a:srgbClr val="031839"/>
            </a:solidFill>
            <a:prstDash val="solid"/>
            <a:round/>
            <a:headEnd type="none" w="sm" len="sm"/>
            <a:tailEnd type="none" w="sm" len="sm"/>
          </a:ln>
        </p:spPr>
      </p:pic>
      <p:pic>
        <p:nvPicPr>
          <p:cNvPr id="556" name="Google Shape;556;p76" title="Screenshot 2025-10-06 at 11.23.27 AM.png"/>
          <p:cNvPicPr preferRelativeResize="0"/>
          <p:nvPr/>
        </p:nvPicPr>
        <p:blipFill rotWithShape="1">
          <a:blip r:embed="rId3">
            <a:alphaModFix/>
          </a:blip>
          <a:srcRect l="69705" t="2053" r="976" b="613"/>
          <a:stretch/>
        </p:blipFill>
        <p:spPr>
          <a:xfrm>
            <a:off x="6653700" y="2445100"/>
            <a:ext cx="1820928" cy="2609325"/>
          </a:xfrm>
          <a:prstGeom prst="rect">
            <a:avLst/>
          </a:prstGeom>
          <a:noFill/>
          <a:ln w="19050" cap="flat" cmpd="sng">
            <a:solidFill>
              <a:srgbClr val="031839"/>
            </a:solidFill>
            <a:prstDash val="solid"/>
            <a:round/>
            <a:headEnd type="none" w="sm" len="sm"/>
            <a:tailEnd type="none" w="sm" len="sm"/>
          </a:ln>
        </p:spPr>
      </p:pic>
      <p:sp>
        <p:nvSpPr>
          <p:cNvPr id="557" name="Google Shape;557;p76"/>
          <p:cNvSpPr txBox="1">
            <a:spLocks noGrp="1"/>
          </p:cNvSpPr>
          <p:nvPr>
            <p:ph type="ctrTitle" idx="4294967295"/>
          </p:nvPr>
        </p:nvSpPr>
        <p:spPr>
          <a:xfrm>
            <a:off x="177450" y="255875"/>
            <a:ext cx="7239900" cy="67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300">
                <a:solidFill>
                  <a:schemeClr val="accent5"/>
                </a:solidFill>
              </a:rPr>
              <a:t>Implementing Math at the Secondary Level:</a:t>
            </a:r>
            <a:endParaRPr sz="3300">
              <a:solidFill>
                <a:schemeClr val="accent5"/>
              </a:solidFill>
              <a:latin typeface="Poppins"/>
              <a:ea typeface="Poppins"/>
              <a:cs typeface="Poppins"/>
              <a:sym typeface="Poppi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77"/>
          <p:cNvSpPr txBox="1">
            <a:spLocks noGrp="1"/>
          </p:cNvSpPr>
          <p:nvPr>
            <p:ph type="ctrTitle" idx="4294967295"/>
          </p:nvPr>
        </p:nvSpPr>
        <p:spPr>
          <a:xfrm>
            <a:off x="656700" y="930275"/>
            <a:ext cx="7239900" cy="2162700"/>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2700">
                <a:solidFill>
                  <a:schemeClr val="accent5"/>
                </a:solidFill>
              </a:rPr>
              <a:t>High School Math Resources for:</a:t>
            </a:r>
            <a:endParaRPr sz="2700">
              <a:solidFill>
                <a:schemeClr val="accent5"/>
              </a:solidFill>
            </a:endParaRPr>
          </a:p>
          <a:p>
            <a:pPr marL="857250" lvl="0" indent="-368300" algn="l" rtl="0">
              <a:lnSpc>
                <a:spcPct val="150000"/>
              </a:lnSpc>
              <a:spcBef>
                <a:spcPts val="0"/>
              </a:spcBef>
              <a:spcAft>
                <a:spcPts val="0"/>
              </a:spcAft>
              <a:buClr>
                <a:schemeClr val="accent5"/>
              </a:buClr>
              <a:buSzPts val="2200"/>
              <a:buFont typeface="Poppins"/>
              <a:buChar char="★"/>
            </a:pPr>
            <a:r>
              <a:rPr lang="en" sz="2200">
                <a:solidFill>
                  <a:schemeClr val="accent5"/>
                </a:solidFill>
                <a:latin typeface="Poppins"/>
                <a:ea typeface="Poppins"/>
                <a:cs typeface="Poppins"/>
                <a:sym typeface="Poppins"/>
              </a:rPr>
              <a:t>Intermediate Algebra</a:t>
            </a:r>
            <a:endParaRPr sz="2200">
              <a:solidFill>
                <a:schemeClr val="accent5"/>
              </a:solidFill>
              <a:latin typeface="Poppins"/>
              <a:ea typeface="Poppins"/>
              <a:cs typeface="Poppins"/>
              <a:sym typeface="Poppins"/>
            </a:endParaRPr>
          </a:p>
          <a:p>
            <a:pPr marL="857250" lvl="0" indent="-368300" algn="l" rtl="0">
              <a:lnSpc>
                <a:spcPct val="150000"/>
              </a:lnSpc>
              <a:spcBef>
                <a:spcPts val="0"/>
              </a:spcBef>
              <a:spcAft>
                <a:spcPts val="0"/>
              </a:spcAft>
              <a:buClr>
                <a:schemeClr val="accent5"/>
              </a:buClr>
              <a:buSzPts val="2200"/>
              <a:buFont typeface="Poppins"/>
              <a:buChar char="★"/>
            </a:pPr>
            <a:r>
              <a:rPr lang="en" sz="2200">
                <a:solidFill>
                  <a:schemeClr val="accent5"/>
                </a:solidFill>
                <a:latin typeface="Poppins"/>
                <a:ea typeface="Poppins"/>
                <a:cs typeface="Poppins"/>
                <a:sym typeface="Poppins"/>
              </a:rPr>
              <a:t>Geometry</a:t>
            </a:r>
            <a:endParaRPr sz="2200">
              <a:solidFill>
                <a:schemeClr val="accent5"/>
              </a:solidFill>
              <a:latin typeface="Poppins"/>
              <a:ea typeface="Poppins"/>
              <a:cs typeface="Poppins"/>
              <a:sym typeface="Poppins"/>
            </a:endParaRPr>
          </a:p>
          <a:p>
            <a:pPr marL="857250" lvl="0" indent="-368300" algn="l" rtl="0">
              <a:lnSpc>
                <a:spcPct val="150000"/>
              </a:lnSpc>
              <a:spcBef>
                <a:spcPts val="0"/>
              </a:spcBef>
              <a:spcAft>
                <a:spcPts val="0"/>
              </a:spcAft>
              <a:buClr>
                <a:schemeClr val="accent5"/>
              </a:buClr>
              <a:buSzPts val="2200"/>
              <a:buFont typeface="Poppins"/>
              <a:buChar char="★"/>
            </a:pPr>
            <a:r>
              <a:rPr lang="en" sz="2200">
                <a:solidFill>
                  <a:schemeClr val="accent5"/>
                </a:solidFill>
                <a:latin typeface="Poppins"/>
                <a:ea typeface="Poppins"/>
                <a:cs typeface="Poppins"/>
                <a:sym typeface="Poppins"/>
              </a:rPr>
              <a:t>Algebra 2</a:t>
            </a:r>
            <a:endParaRPr sz="2200">
              <a:solidFill>
                <a:schemeClr val="accent5"/>
              </a:solidFill>
              <a:latin typeface="Poppins"/>
              <a:ea typeface="Poppins"/>
              <a:cs typeface="Poppins"/>
              <a:sym typeface="Poppins"/>
            </a:endParaRPr>
          </a:p>
        </p:txBody>
      </p:sp>
      <p:pic>
        <p:nvPicPr>
          <p:cNvPr id="563" name="Google Shape;563;p77" title="Screenshot 2025-09-18 at 5.15.49 PM.png"/>
          <p:cNvPicPr preferRelativeResize="0"/>
          <p:nvPr/>
        </p:nvPicPr>
        <p:blipFill rotWithShape="1">
          <a:blip r:embed="rId3">
            <a:alphaModFix/>
          </a:blip>
          <a:srcRect l="9551" t="34898" r="64591" b="1994"/>
          <a:stretch/>
        </p:blipFill>
        <p:spPr>
          <a:xfrm rot="-715155">
            <a:off x="3657087" y="2329333"/>
            <a:ext cx="1812269" cy="2533051"/>
          </a:xfrm>
          <a:prstGeom prst="rect">
            <a:avLst/>
          </a:prstGeom>
          <a:noFill/>
          <a:ln>
            <a:noFill/>
          </a:ln>
        </p:spPr>
      </p:pic>
      <p:pic>
        <p:nvPicPr>
          <p:cNvPr id="564" name="Google Shape;564;p77" title="Screenshot 2025-09-18 at 5.15.49 PM.png"/>
          <p:cNvPicPr preferRelativeResize="0"/>
          <p:nvPr/>
        </p:nvPicPr>
        <p:blipFill rotWithShape="1">
          <a:blip r:embed="rId3">
            <a:alphaModFix/>
          </a:blip>
          <a:srcRect l="37071" t="36475" r="37071" b="2343"/>
          <a:stretch/>
        </p:blipFill>
        <p:spPr>
          <a:xfrm rot="-7">
            <a:off x="5072348" y="1421827"/>
            <a:ext cx="1869362" cy="2533051"/>
          </a:xfrm>
          <a:prstGeom prst="rect">
            <a:avLst/>
          </a:prstGeom>
          <a:noFill/>
          <a:ln>
            <a:noFill/>
          </a:ln>
        </p:spPr>
      </p:pic>
      <p:pic>
        <p:nvPicPr>
          <p:cNvPr id="565" name="Google Shape;565;p77" title="Screenshot 2025-09-18 at 5.15.49 PM.png"/>
          <p:cNvPicPr preferRelativeResize="0"/>
          <p:nvPr/>
        </p:nvPicPr>
        <p:blipFill rotWithShape="1">
          <a:blip r:embed="rId3">
            <a:alphaModFix/>
          </a:blip>
          <a:srcRect l="64609" t="34898" r="9533" b="1994"/>
          <a:stretch/>
        </p:blipFill>
        <p:spPr>
          <a:xfrm rot="1072069">
            <a:off x="6590098" y="2023852"/>
            <a:ext cx="1812283" cy="2533064"/>
          </a:xfrm>
          <a:prstGeom prst="rect">
            <a:avLst/>
          </a:prstGeom>
          <a:noFill/>
          <a:ln>
            <a:noFill/>
          </a:ln>
        </p:spPr>
      </p:pic>
      <p:sp>
        <p:nvSpPr>
          <p:cNvPr id="566" name="Google Shape;566;p77"/>
          <p:cNvSpPr txBox="1">
            <a:spLocks noGrp="1"/>
          </p:cNvSpPr>
          <p:nvPr>
            <p:ph type="ctrTitle" idx="4294967295"/>
          </p:nvPr>
        </p:nvSpPr>
        <p:spPr>
          <a:xfrm>
            <a:off x="177450" y="255875"/>
            <a:ext cx="7239900" cy="67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300">
                <a:solidFill>
                  <a:schemeClr val="accent5"/>
                </a:solidFill>
              </a:rPr>
              <a:t>Implementing Math at the Secondary Level:</a:t>
            </a:r>
            <a:endParaRPr sz="3300">
              <a:solidFill>
                <a:schemeClr val="accent5"/>
              </a:solidFill>
              <a:latin typeface="Poppins"/>
              <a:ea typeface="Poppins"/>
              <a:cs typeface="Poppins"/>
              <a:sym typeface="Poppi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78"/>
          <p:cNvSpPr txBox="1">
            <a:spLocks noGrp="1"/>
          </p:cNvSpPr>
          <p:nvPr>
            <p:ph type="ctrTitle" idx="4294967295"/>
          </p:nvPr>
        </p:nvSpPr>
        <p:spPr>
          <a:xfrm>
            <a:off x="656700" y="1192350"/>
            <a:ext cx="8199600" cy="2963100"/>
          </a:xfrm>
          <a:prstGeom prst="rect">
            <a:avLst/>
          </a:prstGeom>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2700">
                <a:solidFill>
                  <a:schemeClr val="accent5"/>
                </a:solidFill>
              </a:rPr>
              <a:t>Why did the SIRC team select these resources?</a:t>
            </a:r>
            <a:endParaRPr sz="2700">
              <a:solidFill>
                <a:schemeClr val="accent5"/>
              </a:solidFill>
            </a:endParaRPr>
          </a:p>
          <a:p>
            <a:pPr marL="457200" lvl="0" indent="-355600" algn="l" rtl="0">
              <a:lnSpc>
                <a:spcPct val="200000"/>
              </a:lnSpc>
              <a:spcBef>
                <a:spcPts val="0"/>
              </a:spcBef>
              <a:spcAft>
                <a:spcPts val="0"/>
              </a:spcAft>
              <a:buClr>
                <a:schemeClr val="accent5"/>
              </a:buClr>
              <a:buSzPts val="2000"/>
              <a:buFont typeface="Poppins"/>
              <a:buChar char="★"/>
            </a:pPr>
            <a:r>
              <a:rPr lang="en" sz="2000">
                <a:solidFill>
                  <a:schemeClr val="accent5"/>
                </a:solidFill>
                <a:latin typeface="Poppins"/>
                <a:ea typeface="Poppins"/>
                <a:cs typeface="Poppins"/>
                <a:sym typeface="Poppins"/>
              </a:rPr>
              <a:t>Seamless embedding in Schoology</a:t>
            </a:r>
            <a:endParaRPr sz="2000">
              <a:solidFill>
                <a:schemeClr val="accent5"/>
              </a:solidFill>
              <a:latin typeface="Poppins"/>
              <a:ea typeface="Poppins"/>
              <a:cs typeface="Poppins"/>
              <a:sym typeface="Poppins"/>
            </a:endParaRPr>
          </a:p>
          <a:p>
            <a:pPr marL="457200" lvl="0" indent="-355600" algn="l" rtl="0">
              <a:lnSpc>
                <a:spcPct val="200000"/>
              </a:lnSpc>
              <a:spcBef>
                <a:spcPts val="0"/>
              </a:spcBef>
              <a:spcAft>
                <a:spcPts val="0"/>
              </a:spcAft>
              <a:buClr>
                <a:schemeClr val="accent5"/>
              </a:buClr>
              <a:buSzPts val="2000"/>
              <a:buFont typeface="Poppins"/>
              <a:buChar char="★"/>
            </a:pPr>
            <a:r>
              <a:rPr lang="en" sz="2000">
                <a:solidFill>
                  <a:schemeClr val="accent5"/>
                </a:solidFill>
                <a:latin typeface="Poppins"/>
                <a:ea typeface="Poppins"/>
                <a:cs typeface="Poppins"/>
                <a:sym typeface="Poppins"/>
              </a:rPr>
              <a:t>Digital access to all Minnesota standards and benchmarks</a:t>
            </a:r>
            <a:endParaRPr sz="2000">
              <a:solidFill>
                <a:schemeClr val="accent5"/>
              </a:solidFill>
              <a:latin typeface="Poppins"/>
              <a:ea typeface="Poppins"/>
              <a:cs typeface="Poppins"/>
              <a:sym typeface="Poppins"/>
            </a:endParaRPr>
          </a:p>
          <a:p>
            <a:pPr marL="457200" lvl="0" indent="-355600" algn="l" rtl="0">
              <a:lnSpc>
                <a:spcPct val="200000"/>
              </a:lnSpc>
              <a:spcBef>
                <a:spcPts val="0"/>
              </a:spcBef>
              <a:spcAft>
                <a:spcPts val="0"/>
              </a:spcAft>
              <a:buClr>
                <a:schemeClr val="accent5"/>
              </a:buClr>
              <a:buSzPts val="2000"/>
              <a:buFont typeface="Poppins"/>
              <a:buChar char="★"/>
            </a:pPr>
            <a:r>
              <a:rPr lang="en" sz="2000">
                <a:solidFill>
                  <a:schemeClr val="accent5"/>
                </a:solidFill>
                <a:latin typeface="Poppins"/>
                <a:ea typeface="Poppins"/>
                <a:cs typeface="Poppins"/>
                <a:sym typeface="Poppins"/>
              </a:rPr>
              <a:t>The resource is well laid out for students and teachers </a:t>
            </a:r>
            <a:endParaRPr sz="2000">
              <a:solidFill>
                <a:schemeClr val="accent5"/>
              </a:solidFill>
              <a:latin typeface="Poppins"/>
              <a:ea typeface="Poppins"/>
              <a:cs typeface="Poppins"/>
              <a:sym typeface="Poppins"/>
            </a:endParaRPr>
          </a:p>
          <a:p>
            <a:pPr marL="457200" lvl="0" indent="-355600" algn="l" rtl="0">
              <a:lnSpc>
                <a:spcPct val="200000"/>
              </a:lnSpc>
              <a:spcBef>
                <a:spcPts val="0"/>
              </a:spcBef>
              <a:spcAft>
                <a:spcPts val="0"/>
              </a:spcAft>
              <a:buClr>
                <a:schemeClr val="accent5"/>
              </a:buClr>
              <a:buSzPts val="2000"/>
              <a:buFont typeface="Poppins"/>
              <a:buChar char="★"/>
            </a:pPr>
            <a:r>
              <a:rPr lang="en" sz="2000">
                <a:solidFill>
                  <a:schemeClr val="accent5"/>
                </a:solidFill>
                <a:latin typeface="Poppins"/>
                <a:ea typeface="Poppins"/>
                <a:cs typeface="Poppins"/>
                <a:sym typeface="Poppins"/>
              </a:rPr>
              <a:t>Connection to </a:t>
            </a:r>
            <a:r>
              <a:rPr lang="en" sz="2000" b="1">
                <a:solidFill>
                  <a:schemeClr val="accent5"/>
                </a:solidFill>
                <a:latin typeface="Poppins"/>
                <a:ea typeface="Poppins"/>
                <a:cs typeface="Poppins"/>
                <a:sym typeface="Poppins"/>
              </a:rPr>
              <a:t>Real Life</a:t>
            </a:r>
            <a:r>
              <a:rPr lang="en" sz="2000">
                <a:solidFill>
                  <a:schemeClr val="accent5"/>
                </a:solidFill>
                <a:latin typeface="Poppins"/>
                <a:ea typeface="Poppins"/>
                <a:cs typeface="Poppins"/>
                <a:sym typeface="Poppins"/>
              </a:rPr>
              <a:t> math problems</a:t>
            </a:r>
            <a:endParaRPr sz="2000">
              <a:solidFill>
                <a:schemeClr val="accent5"/>
              </a:solidFill>
              <a:latin typeface="Poppins"/>
              <a:ea typeface="Poppins"/>
              <a:cs typeface="Poppins"/>
              <a:sym typeface="Poppins"/>
            </a:endParaRPr>
          </a:p>
        </p:txBody>
      </p:sp>
      <p:sp>
        <p:nvSpPr>
          <p:cNvPr id="572" name="Google Shape;572;p78"/>
          <p:cNvSpPr txBox="1">
            <a:spLocks noGrp="1"/>
          </p:cNvSpPr>
          <p:nvPr>
            <p:ph type="ctrTitle" idx="4294967295"/>
          </p:nvPr>
        </p:nvSpPr>
        <p:spPr>
          <a:xfrm>
            <a:off x="177450" y="255875"/>
            <a:ext cx="7239900" cy="67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300">
                <a:solidFill>
                  <a:schemeClr val="accent5"/>
                </a:solidFill>
              </a:rPr>
              <a:t>Implementing Math at the Secondary Level:</a:t>
            </a:r>
            <a:endParaRPr sz="3300">
              <a:solidFill>
                <a:schemeClr val="accent5"/>
              </a:solidFill>
              <a:latin typeface="Poppins"/>
              <a:ea typeface="Poppins"/>
              <a:cs typeface="Poppins"/>
              <a:sym typeface="Poppi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79"/>
          <p:cNvSpPr txBox="1">
            <a:spLocks noGrp="1"/>
          </p:cNvSpPr>
          <p:nvPr>
            <p:ph type="ctrTitle" idx="4294967295"/>
          </p:nvPr>
        </p:nvSpPr>
        <p:spPr>
          <a:xfrm>
            <a:off x="888150" y="1464125"/>
            <a:ext cx="7367700" cy="674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chemeClr val="accent5"/>
                </a:solidFill>
              </a:rPr>
              <a:t>Elementary Mathematics</a:t>
            </a:r>
            <a:endParaRPr sz="3600">
              <a:solidFill>
                <a:schemeClr val="accent5"/>
              </a:solidFill>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80"/>
          <p:cNvSpPr txBox="1"/>
          <p:nvPr/>
        </p:nvSpPr>
        <p:spPr>
          <a:xfrm>
            <a:off x="975750" y="975925"/>
            <a:ext cx="7192500" cy="323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endParaRPr sz="900">
              <a:solidFill>
                <a:srgbClr val="FF0000"/>
              </a:solidFill>
            </a:endParaRPr>
          </a:p>
        </p:txBody>
      </p:sp>
      <p:sp>
        <p:nvSpPr>
          <p:cNvPr id="583" name="Google Shape;583;p80"/>
          <p:cNvSpPr txBox="1">
            <a:spLocks noGrp="1"/>
          </p:cNvSpPr>
          <p:nvPr>
            <p:ph type="ctrTitle" idx="4294967295"/>
          </p:nvPr>
        </p:nvSpPr>
        <p:spPr>
          <a:xfrm>
            <a:off x="297300" y="387400"/>
            <a:ext cx="7419000" cy="83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a:solidFill>
                  <a:schemeClr val="accent5"/>
                </a:solidFill>
              </a:rPr>
              <a:t>Bridges in Mathematics Components</a:t>
            </a:r>
            <a:endParaRPr sz="4000">
              <a:solidFill>
                <a:schemeClr val="accent5"/>
              </a:solidFill>
            </a:endParaRPr>
          </a:p>
          <a:p>
            <a:pPr marL="0" lvl="0" indent="0" algn="l" rtl="0">
              <a:spcBef>
                <a:spcPts val="0"/>
              </a:spcBef>
              <a:spcAft>
                <a:spcPts val="0"/>
              </a:spcAft>
              <a:buNone/>
            </a:pPr>
            <a:endParaRPr sz="1500">
              <a:solidFill>
                <a:schemeClr val="accent5"/>
              </a:solidFill>
              <a:latin typeface="Poppins"/>
              <a:ea typeface="Poppins"/>
              <a:cs typeface="Poppins"/>
              <a:sym typeface="Poppins"/>
            </a:endParaRPr>
          </a:p>
        </p:txBody>
      </p:sp>
      <p:pic>
        <p:nvPicPr>
          <p:cNvPr id="584" name="Google Shape;584;p80" title="Screenshot 2025-11-25 at 12.54.42 PM.png"/>
          <p:cNvPicPr preferRelativeResize="0"/>
          <p:nvPr/>
        </p:nvPicPr>
        <p:blipFill>
          <a:blip r:embed="rId3">
            <a:alphaModFix/>
          </a:blip>
          <a:stretch>
            <a:fillRect/>
          </a:stretch>
        </p:blipFill>
        <p:spPr>
          <a:xfrm>
            <a:off x="6397150" y="1299025"/>
            <a:ext cx="2395900" cy="2185974"/>
          </a:xfrm>
          <a:prstGeom prst="rect">
            <a:avLst/>
          </a:prstGeom>
          <a:noFill/>
          <a:ln w="9525" cap="flat" cmpd="sng">
            <a:solidFill>
              <a:schemeClr val="accent4"/>
            </a:solidFill>
            <a:prstDash val="solid"/>
            <a:round/>
            <a:headEnd type="none" w="sm" len="sm"/>
            <a:tailEnd type="none" w="sm" len="sm"/>
          </a:ln>
        </p:spPr>
      </p:pic>
      <p:sp>
        <p:nvSpPr>
          <p:cNvPr id="585" name="Google Shape;585;p80"/>
          <p:cNvSpPr txBox="1"/>
          <p:nvPr/>
        </p:nvSpPr>
        <p:spPr>
          <a:xfrm>
            <a:off x="6397125" y="3485000"/>
            <a:ext cx="2395800" cy="555600"/>
          </a:xfrm>
          <a:prstGeom prst="rect">
            <a:avLst/>
          </a:prstGeom>
          <a:solidFill>
            <a:schemeClr val="accent6"/>
          </a:solidFill>
          <a:ln w="9525" cap="flat" cmpd="sng">
            <a:solidFill>
              <a:schemeClr val="accent4"/>
            </a:solidFill>
            <a:prstDash val="solid"/>
            <a:round/>
            <a:headEnd type="none" w="sm" len="sm"/>
            <a:tailEnd type="none" w="sm" len="sm"/>
          </a:ln>
        </p:spPr>
        <p:txBody>
          <a:bodyPr spcFirstLastPara="1" wrap="square" lIns="93875" tIns="93875" rIns="93875" bIns="93875" anchor="t" anchorCtr="0">
            <a:noAutofit/>
          </a:bodyPr>
          <a:lstStyle/>
          <a:p>
            <a:pPr marL="0" lvl="0" indent="0" algn="ctr" rtl="0">
              <a:spcBef>
                <a:spcPts val="0"/>
              </a:spcBef>
              <a:spcAft>
                <a:spcPts val="0"/>
              </a:spcAft>
              <a:buNone/>
            </a:pPr>
            <a:r>
              <a:rPr lang="en" sz="1437">
                <a:solidFill>
                  <a:schemeClr val="accent5"/>
                </a:solidFill>
                <a:latin typeface="Poppins"/>
                <a:ea typeface="Poppins"/>
                <a:cs typeface="Poppins"/>
                <a:sym typeface="Poppins"/>
              </a:rPr>
              <a:t>New component for 25-26!</a:t>
            </a:r>
            <a:endParaRPr sz="1437">
              <a:solidFill>
                <a:schemeClr val="accent5"/>
              </a:solidFill>
              <a:latin typeface="Poppins"/>
              <a:ea typeface="Poppins"/>
              <a:cs typeface="Poppins"/>
              <a:sym typeface="Poppins"/>
            </a:endParaRPr>
          </a:p>
        </p:txBody>
      </p:sp>
      <p:pic>
        <p:nvPicPr>
          <p:cNvPr id="586" name="Google Shape;586;p80" title="Screenshot 2025-12-04 at 1.15.00 PM.png"/>
          <p:cNvPicPr preferRelativeResize="0"/>
          <p:nvPr/>
        </p:nvPicPr>
        <p:blipFill>
          <a:blip r:embed="rId4">
            <a:alphaModFix/>
          </a:blip>
          <a:stretch>
            <a:fillRect/>
          </a:stretch>
        </p:blipFill>
        <p:spPr>
          <a:xfrm>
            <a:off x="152400" y="1451425"/>
            <a:ext cx="5991113" cy="242667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81"/>
          <p:cNvSpPr txBox="1"/>
          <p:nvPr/>
        </p:nvSpPr>
        <p:spPr>
          <a:xfrm>
            <a:off x="975750" y="975925"/>
            <a:ext cx="7192500" cy="323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endParaRPr sz="900">
              <a:solidFill>
                <a:srgbClr val="FF0000"/>
              </a:solidFill>
            </a:endParaRPr>
          </a:p>
        </p:txBody>
      </p:sp>
      <p:sp>
        <p:nvSpPr>
          <p:cNvPr id="592" name="Google Shape;592;p81"/>
          <p:cNvSpPr txBox="1">
            <a:spLocks noGrp="1"/>
          </p:cNvSpPr>
          <p:nvPr>
            <p:ph type="ctrTitle" idx="4294967295"/>
          </p:nvPr>
        </p:nvSpPr>
        <p:spPr>
          <a:xfrm>
            <a:off x="405700" y="362175"/>
            <a:ext cx="7419000" cy="83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a:solidFill>
                  <a:schemeClr val="accent5"/>
                </a:solidFill>
              </a:rPr>
              <a:t>Concept Quests for K-5 Students</a:t>
            </a:r>
            <a:endParaRPr sz="4000">
              <a:solidFill>
                <a:schemeClr val="accent5"/>
              </a:solidFill>
            </a:endParaRPr>
          </a:p>
          <a:p>
            <a:pPr marL="0" lvl="0" indent="0" algn="l" rtl="0">
              <a:spcBef>
                <a:spcPts val="0"/>
              </a:spcBef>
              <a:spcAft>
                <a:spcPts val="0"/>
              </a:spcAft>
              <a:buNone/>
            </a:pPr>
            <a:endParaRPr sz="1500">
              <a:solidFill>
                <a:schemeClr val="accent5"/>
              </a:solidFill>
              <a:latin typeface="Poppins"/>
              <a:ea typeface="Poppins"/>
              <a:cs typeface="Poppins"/>
              <a:sym typeface="Poppins"/>
            </a:endParaRPr>
          </a:p>
        </p:txBody>
      </p:sp>
      <p:pic>
        <p:nvPicPr>
          <p:cNvPr id="593" name="Google Shape;593;p81" title="Screenshot 2025-08-13 at 1.43.45 PM.png"/>
          <p:cNvPicPr preferRelativeResize="0"/>
          <p:nvPr/>
        </p:nvPicPr>
        <p:blipFill>
          <a:blip r:embed="rId3">
            <a:alphaModFix/>
          </a:blip>
          <a:stretch>
            <a:fillRect/>
          </a:stretch>
        </p:blipFill>
        <p:spPr>
          <a:xfrm>
            <a:off x="2849349" y="1477750"/>
            <a:ext cx="2531700" cy="3532799"/>
          </a:xfrm>
          <a:prstGeom prst="rect">
            <a:avLst/>
          </a:prstGeom>
          <a:noFill/>
          <a:ln>
            <a:noFill/>
          </a:ln>
        </p:spPr>
      </p:pic>
      <p:sp>
        <p:nvSpPr>
          <p:cNvPr id="594" name="Google Shape;594;p81"/>
          <p:cNvSpPr txBox="1"/>
          <p:nvPr/>
        </p:nvSpPr>
        <p:spPr>
          <a:xfrm>
            <a:off x="467875" y="1660750"/>
            <a:ext cx="2107800" cy="228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accent5"/>
                </a:solidFill>
                <a:latin typeface="Poppins"/>
                <a:ea typeface="Poppins"/>
                <a:cs typeface="Poppins"/>
                <a:sym typeface="Poppins"/>
              </a:rPr>
              <a:t>Problem-solving tasks that spark curiosity, encourage perseverance, and build math confidence.</a:t>
            </a:r>
            <a:endParaRPr sz="1800">
              <a:solidFill>
                <a:schemeClr val="accent5"/>
              </a:solidFill>
              <a:latin typeface="Poppins"/>
              <a:ea typeface="Poppins"/>
              <a:cs typeface="Poppins"/>
              <a:sym typeface="Poppins"/>
            </a:endParaRPr>
          </a:p>
        </p:txBody>
      </p:sp>
      <p:sp>
        <p:nvSpPr>
          <p:cNvPr id="595" name="Google Shape;595;p81"/>
          <p:cNvSpPr txBox="1"/>
          <p:nvPr/>
        </p:nvSpPr>
        <p:spPr>
          <a:xfrm>
            <a:off x="5984425" y="1786800"/>
            <a:ext cx="25572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accent5"/>
                </a:solidFill>
                <a:latin typeface="Poppins"/>
                <a:ea typeface="Poppins"/>
                <a:cs typeface="Poppins"/>
                <a:sym typeface="Poppins"/>
              </a:rPr>
              <a:t>Reinforces and extends grade-level learning with horizontal </a:t>
            </a:r>
            <a:r>
              <a:rPr lang="en" sz="1800" b="1">
                <a:solidFill>
                  <a:schemeClr val="accent5"/>
                </a:solidFill>
                <a:latin typeface="Poppins"/>
                <a:ea typeface="Poppins"/>
                <a:cs typeface="Poppins"/>
                <a:sym typeface="Poppins"/>
              </a:rPr>
              <a:t>enrichment</a:t>
            </a:r>
            <a:r>
              <a:rPr lang="en" sz="1800">
                <a:solidFill>
                  <a:schemeClr val="accent5"/>
                </a:solidFill>
                <a:latin typeface="Poppins"/>
                <a:ea typeface="Poppins"/>
                <a:cs typeface="Poppins"/>
                <a:sym typeface="Poppins"/>
              </a:rPr>
              <a:t>.</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82"/>
          <p:cNvSpPr txBox="1"/>
          <p:nvPr/>
        </p:nvSpPr>
        <p:spPr>
          <a:xfrm>
            <a:off x="178200" y="208225"/>
            <a:ext cx="7164900" cy="71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4000">
                <a:solidFill>
                  <a:srgbClr val="031839"/>
                </a:solidFill>
                <a:latin typeface="Fjalla One"/>
                <a:ea typeface="Fjalla One"/>
                <a:cs typeface="Fjalla One"/>
                <a:sym typeface="Fjalla One"/>
              </a:rPr>
              <a:t>Concept Quests Tasks </a:t>
            </a:r>
            <a:endParaRPr sz="3000">
              <a:solidFill>
                <a:schemeClr val="dk1"/>
              </a:solidFill>
              <a:latin typeface="Fjalla One"/>
              <a:ea typeface="Fjalla One"/>
              <a:cs typeface="Fjalla One"/>
              <a:sym typeface="Fjalla One"/>
            </a:endParaRPr>
          </a:p>
          <a:p>
            <a:pPr marL="0" lvl="0" indent="0" algn="l" rtl="0">
              <a:spcBef>
                <a:spcPts val="0"/>
              </a:spcBef>
              <a:spcAft>
                <a:spcPts val="0"/>
              </a:spcAft>
              <a:buNone/>
            </a:pPr>
            <a:endParaRPr sz="3000">
              <a:latin typeface="Fjalla One"/>
              <a:ea typeface="Fjalla One"/>
              <a:cs typeface="Fjalla One"/>
              <a:sym typeface="Fjalla One"/>
            </a:endParaRPr>
          </a:p>
          <a:p>
            <a:pPr marL="0" lvl="0" indent="0" algn="ctr" rtl="0">
              <a:spcBef>
                <a:spcPts val="0"/>
              </a:spcBef>
              <a:spcAft>
                <a:spcPts val="0"/>
              </a:spcAft>
              <a:buNone/>
            </a:pPr>
            <a:endParaRPr sz="2400" b="1">
              <a:solidFill>
                <a:schemeClr val="accent5"/>
              </a:solidFill>
              <a:latin typeface="Poppins"/>
              <a:ea typeface="Poppins"/>
              <a:cs typeface="Poppins"/>
              <a:sym typeface="Poppins"/>
            </a:endParaRPr>
          </a:p>
        </p:txBody>
      </p:sp>
      <p:sp>
        <p:nvSpPr>
          <p:cNvPr id="601" name="Google Shape;601;p82"/>
          <p:cNvSpPr txBox="1"/>
          <p:nvPr/>
        </p:nvSpPr>
        <p:spPr>
          <a:xfrm>
            <a:off x="178200" y="1155450"/>
            <a:ext cx="5161200" cy="386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a:solidFill>
                  <a:schemeClr val="dk1"/>
                </a:solidFill>
                <a:latin typeface="Poppins"/>
                <a:ea typeface="Poppins"/>
                <a:cs typeface="Poppins"/>
                <a:sym typeface="Poppins"/>
              </a:rPr>
              <a:t>Tasks should </a:t>
            </a:r>
            <a:r>
              <a:rPr lang="en" sz="1900" u="sng">
                <a:solidFill>
                  <a:schemeClr val="dk1"/>
                </a:solidFill>
                <a:latin typeface="Poppins"/>
                <a:ea typeface="Poppins"/>
                <a:cs typeface="Poppins"/>
                <a:sym typeface="Poppins"/>
              </a:rPr>
              <a:t>foster</a:t>
            </a:r>
            <a:r>
              <a:rPr lang="en" sz="1900">
                <a:solidFill>
                  <a:schemeClr val="dk1"/>
                </a:solidFill>
                <a:latin typeface="Poppins"/>
                <a:ea typeface="Poppins"/>
                <a:cs typeface="Poppins"/>
                <a:sym typeface="Poppins"/>
              </a:rPr>
              <a:t> </a:t>
            </a:r>
            <a:r>
              <a:rPr lang="en" sz="1900" b="1">
                <a:solidFill>
                  <a:schemeClr val="dk1"/>
                </a:solidFill>
                <a:latin typeface="Poppins"/>
                <a:ea typeface="Poppins"/>
                <a:cs typeface="Poppins"/>
                <a:sym typeface="Poppins"/>
              </a:rPr>
              <a:t>mathematical rigor. </a:t>
            </a:r>
            <a:endParaRPr sz="1900" b="1">
              <a:solidFill>
                <a:schemeClr val="dk1"/>
              </a:solidFill>
              <a:latin typeface="Poppins"/>
              <a:ea typeface="Poppins"/>
              <a:cs typeface="Poppins"/>
              <a:sym typeface="Poppins"/>
            </a:endParaRPr>
          </a:p>
          <a:p>
            <a:pPr marL="0" lvl="0" indent="0" algn="l" rtl="0">
              <a:spcBef>
                <a:spcPts val="0"/>
              </a:spcBef>
              <a:spcAft>
                <a:spcPts val="0"/>
              </a:spcAft>
              <a:buNone/>
            </a:pPr>
            <a:endParaRPr sz="1700" b="1">
              <a:solidFill>
                <a:schemeClr val="dk1"/>
              </a:solidFill>
              <a:latin typeface="Poppins"/>
              <a:ea typeface="Poppins"/>
              <a:cs typeface="Poppins"/>
              <a:sym typeface="Poppins"/>
            </a:endParaRPr>
          </a:p>
          <a:p>
            <a:pPr marL="457200" lvl="0" indent="-336550" algn="l" rtl="0">
              <a:lnSpc>
                <a:spcPct val="115000"/>
              </a:lnSpc>
              <a:spcBef>
                <a:spcPts val="0"/>
              </a:spcBef>
              <a:spcAft>
                <a:spcPts val="0"/>
              </a:spcAft>
              <a:buClr>
                <a:schemeClr val="dk1"/>
              </a:buClr>
              <a:buSzPts val="1700"/>
              <a:buFont typeface="Poppins"/>
              <a:buChar char="●"/>
            </a:pPr>
            <a:r>
              <a:rPr lang="en" sz="1700">
                <a:solidFill>
                  <a:schemeClr val="dk1"/>
                </a:solidFill>
                <a:latin typeface="Poppins"/>
                <a:ea typeface="Poppins"/>
                <a:cs typeface="Poppins"/>
                <a:sym typeface="Poppins"/>
              </a:rPr>
              <a:t>Variety of access points</a:t>
            </a:r>
            <a:endParaRPr sz="1700">
              <a:solidFill>
                <a:schemeClr val="dk1"/>
              </a:solidFill>
              <a:latin typeface="Poppins"/>
              <a:ea typeface="Poppins"/>
              <a:cs typeface="Poppins"/>
              <a:sym typeface="Poppins"/>
            </a:endParaRPr>
          </a:p>
          <a:p>
            <a:pPr marL="457200" lvl="0" indent="0" algn="l" rtl="0">
              <a:lnSpc>
                <a:spcPct val="115000"/>
              </a:lnSpc>
              <a:spcBef>
                <a:spcPts val="0"/>
              </a:spcBef>
              <a:spcAft>
                <a:spcPts val="0"/>
              </a:spcAft>
              <a:buNone/>
            </a:pPr>
            <a:endParaRPr sz="1700">
              <a:solidFill>
                <a:schemeClr val="dk1"/>
              </a:solidFill>
              <a:latin typeface="Poppins"/>
              <a:ea typeface="Poppins"/>
              <a:cs typeface="Poppins"/>
              <a:sym typeface="Poppins"/>
            </a:endParaRPr>
          </a:p>
          <a:p>
            <a:pPr marL="457200" lvl="0" indent="-336550" algn="l" rtl="0">
              <a:lnSpc>
                <a:spcPct val="115000"/>
              </a:lnSpc>
              <a:spcBef>
                <a:spcPts val="0"/>
              </a:spcBef>
              <a:spcAft>
                <a:spcPts val="0"/>
              </a:spcAft>
              <a:buClr>
                <a:schemeClr val="dk1"/>
              </a:buClr>
              <a:buSzPts val="1700"/>
              <a:buFont typeface="Poppins"/>
              <a:buChar char="●"/>
            </a:pPr>
            <a:r>
              <a:rPr lang="en" sz="1700">
                <a:solidFill>
                  <a:schemeClr val="dk1"/>
                </a:solidFill>
                <a:latin typeface="Poppins"/>
                <a:ea typeface="Poppins"/>
                <a:cs typeface="Poppins"/>
                <a:sym typeface="Poppins"/>
              </a:rPr>
              <a:t>Choose strategies that make sense to them</a:t>
            </a:r>
            <a:endParaRPr sz="1700">
              <a:solidFill>
                <a:schemeClr val="dk1"/>
              </a:solidFill>
              <a:latin typeface="Poppins"/>
              <a:ea typeface="Poppins"/>
              <a:cs typeface="Poppins"/>
              <a:sym typeface="Poppins"/>
            </a:endParaRPr>
          </a:p>
          <a:p>
            <a:pPr marL="914400" lvl="1" indent="-336550" algn="l" rtl="0">
              <a:lnSpc>
                <a:spcPct val="115000"/>
              </a:lnSpc>
              <a:spcBef>
                <a:spcPts val="0"/>
              </a:spcBef>
              <a:spcAft>
                <a:spcPts val="0"/>
              </a:spcAft>
              <a:buClr>
                <a:schemeClr val="dk1"/>
              </a:buClr>
              <a:buSzPts val="1700"/>
              <a:buFont typeface="Poppins"/>
              <a:buChar char="○"/>
            </a:pPr>
            <a:r>
              <a:rPr lang="en" sz="1700">
                <a:solidFill>
                  <a:schemeClr val="dk1"/>
                </a:solidFill>
                <a:latin typeface="Poppins"/>
                <a:ea typeface="Poppins"/>
                <a:cs typeface="Poppins"/>
                <a:sym typeface="Poppins"/>
              </a:rPr>
              <a:t>Explore conceptual underpinnings</a:t>
            </a:r>
            <a:endParaRPr sz="1700">
              <a:solidFill>
                <a:schemeClr val="dk1"/>
              </a:solidFill>
              <a:latin typeface="Poppins"/>
              <a:ea typeface="Poppins"/>
              <a:cs typeface="Poppins"/>
              <a:sym typeface="Poppins"/>
            </a:endParaRPr>
          </a:p>
          <a:p>
            <a:pPr marL="914400" lvl="0" indent="0" algn="l" rtl="0">
              <a:lnSpc>
                <a:spcPct val="115000"/>
              </a:lnSpc>
              <a:spcBef>
                <a:spcPts val="0"/>
              </a:spcBef>
              <a:spcAft>
                <a:spcPts val="0"/>
              </a:spcAft>
              <a:buNone/>
            </a:pPr>
            <a:endParaRPr sz="1700">
              <a:solidFill>
                <a:schemeClr val="dk1"/>
              </a:solidFill>
              <a:latin typeface="Poppins"/>
              <a:ea typeface="Poppins"/>
              <a:cs typeface="Poppins"/>
              <a:sym typeface="Poppins"/>
            </a:endParaRPr>
          </a:p>
          <a:p>
            <a:pPr marL="457200" lvl="0" indent="-336550" algn="l" rtl="0">
              <a:lnSpc>
                <a:spcPct val="115000"/>
              </a:lnSpc>
              <a:spcBef>
                <a:spcPts val="0"/>
              </a:spcBef>
              <a:spcAft>
                <a:spcPts val="0"/>
              </a:spcAft>
              <a:buClr>
                <a:schemeClr val="dk1"/>
              </a:buClr>
              <a:buSzPts val="1700"/>
              <a:buFont typeface="Poppins"/>
              <a:buChar char="●"/>
            </a:pPr>
            <a:r>
              <a:rPr lang="en" sz="1700">
                <a:solidFill>
                  <a:schemeClr val="dk1"/>
                </a:solidFill>
                <a:latin typeface="Poppins"/>
                <a:ea typeface="Poppins"/>
                <a:cs typeface="Poppins"/>
                <a:sym typeface="Poppins"/>
              </a:rPr>
              <a:t>Comparing/contrasting solution strategies</a:t>
            </a:r>
            <a:endParaRPr sz="1700">
              <a:solidFill>
                <a:schemeClr val="dk1"/>
              </a:solidFill>
              <a:latin typeface="Poppins"/>
              <a:ea typeface="Poppins"/>
              <a:cs typeface="Poppins"/>
              <a:sym typeface="Poppins"/>
            </a:endParaRPr>
          </a:p>
          <a:p>
            <a:pPr marL="914400" lvl="1" indent="-342900" algn="l" rtl="0">
              <a:lnSpc>
                <a:spcPct val="115000"/>
              </a:lnSpc>
              <a:spcBef>
                <a:spcPts val="0"/>
              </a:spcBef>
              <a:spcAft>
                <a:spcPts val="0"/>
              </a:spcAft>
              <a:buClr>
                <a:schemeClr val="dk1"/>
              </a:buClr>
              <a:buSzPts val="1800"/>
              <a:buChar char="○"/>
            </a:pPr>
            <a:r>
              <a:rPr lang="en" sz="1700">
                <a:solidFill>
                  <a:schemeClr val="dk1"/>
                </a:solidFill>
                <a:latin typeface="Poppins"/>
                <a:ea typeface="Poppins"/>
                <a:cs typeface="Poppins"/>
                <a:sym typeface="Poppins"/>
              </a:rPr>
              <a:t>Find efficiencies and consolidate understanding</a:t>
            </a:r>
            <a:r>
              <a:rPr lang="en" sz="1800">
                <a:solidFill>
                  <a:schemeClr val="dk1"/>
                </a:solidFill>
              </a:rPr>
              <a:t> </a:t>
            </a:r>
            <a:endParaRPr sz="1800">
              <a:solidFill>
                <a:schemeClr val="dk1"/>
              </a:solidFill>
            </a:endParaRPr>
          </a:p>
        </p:txBody>
      </p:sp>
      <p:pic>
        <p:nvPicPr>
          <p:cNvPr id="602" name="Google Shape;602;p82" title="Screenshot 2025-08-13 at 1.43.45 PM.png"/>
          <p:cNvPicPr preferRelativeResize="0"/>
          <p:nvPr/>
        </p:nvPicPr>
        <p:blipFill>
          <a:blip r:embed="rId3">
            <a:alphaModFix/>
          </a:blip>
          <a:stretch>
            <a:fillRect/>
          </a:stretch>
        </p:blipFill>
        <p:spPr>
          <a:xfrm>
            <a:off x="5782849" y="1161450"/>
            <a:ext cx="2531700" cy="35327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sp>
        <p:nvSpPr>
          <p:cNvPr id="607" name="Google Shape;607;p83"/>
          <p:cNvSpPr txBox="1"/>
          <p:nvPr/>
        </p:nvSpPr>
        <p:spPr>
          <a:xfrm>
            <a:off x="975750" y="975925"/>
            <a:ext cx="7192500" cy="323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endParaRPr sz="900">
              <a:solidFill>
                <a:srgbClr val="FF0000"/>
              </a:solidFill>
            </a:endParaRPr>
          </a:p>
        </p:txBody>
      </p:sp>
      <p:sp>
        <p:nvSpPr>
          <p:cNvPr id="608" name="Google Shape;608;p83"/>
          <p:cNvSpPr txBox="1">
            <a:spLocks noGrp="1"/>
          </p:cNvSpPr>
          <p:nvPr>
            <p:ph type="ctrTitle" idx="4294967295"/>
          </p:nvPr>
        </p:nvSpPr>
        <p:spPr>
          <a:xfrm>
            <a:off x="405700" y="402875"/>
            <a:ext cx="7419000" cy="83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a:solidFill>
                  <a:schemeClr val="accent5"/>
                </a:solidFill>
              </a:rPr>
              <a:t>Concept Quests Task Example</a:t>
            </a:r>
            <a:endParaRPr sz="4000">
              <a:solidFill>
                <a:schemeClr val="accent5"/>
              </a:solidFill>
            </a:endParaRPr>
          </a:p>
          <a:p>
            <a:pPr marL="0" lvl="0" indent="0" algn="l" rtl="0">
              <a:spcBef>
                <a:spcPts val="0"/>
              </a:spcBef>
              <a:spcAft>
                <a:spcPts val="0"/>
              </a:spcAft>
              <a:buNone/>
            </a:pPr>
            <a:endParaRPr sz="1500">
              <a:solidFill>
                <a:schemeClr val="accent5"/>
              </a:solidFill>
              <a:latin typeface="Poppins"/>
              <a:ea typeface="Poppins"/>
              <a:cs typeface="Poppins"/>
              <a:sym typeface="Poppins"/>
            </a:endParaRPr>
          </a:p>
        </p:txBody>
      </p:sp>
      <p:pic>
        <p:nvPicPr>
          <p:cNvPr id="609" name="Google Shape;609;p83" title="Screenshot 2025-11-24 at 11.38.18 AM.png"/>
          <p:cNvPicPr preferRelativeResize="0"/>
          <p:nvPr/>
        </p:nvPicPr>
        <p:blipFill>
          <a:blip r:embed="rId3">
            <a:alphaModFix/>
          </a:blip>
          <a:stretch>
            <a:fillRect/>
          </a:stretch>
        </p:blipFill>
        <p:spPr>
          <a:xfrm>
            <a:off x="405700" y="1343025"/>
            <a:ext cx="4284669" cy="3588875"/>
          </a:xfrm>
          <a:prstGeom prst="rect">
            <a:avLst/>
          </a:prstGeom>
          <a:noFill/>
          <a:ln>
            <a:noFill/>
          </a:ln>
        </p:spPr>
      </p:pic>
      <p:sp>
        <p:nvSpPr>
          <p:cNvPr id="610" name="Google Shape;610;p83"/>
          <p:cNvSpPr txBox="1"/>
          <p:nvPr/>
        </p:nvSpPr>
        <p:spPr>
          <a:xfrm>
            <a:off x="5083875" y="1880250"/>
            <a:ext cx="3530100" cy="6174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chemeClr val="accent5"/>
              </a:buClr>
              <a:buSzPts val="1800"/>
              <a:buFont typeface="Poppins"/>
              <a:buChar char="●"/>
            </a:pPr>
            <a:r>
              <a:rPr lang="en" sz="1800">
                <a:solidFill>
                  <a:schemeClr val="accent5"/>
                </a:solidFill>
                <a:latin typeface="Poppins"/>
                <a:ea typeface="Poppins"/>
                <a:cs typeface="Poppins"/>
                <a:sym typeface="Poppins"/>
              </a:rPr>
              <a:t>3rd Grade Example</a:t>
            </a:r>
            <a:endParaRPr sz="1800">
              <a:solidFill>
                <a:schemeClr val="accent5"/>
              </a:solidFill>
              <a:latin typeface="Poppins"/>
              <a:ea typeface="Poppins"/>
              <a:cs typeface="Poppins"/>
              <a:sym typeface="Poppins"/>
            </a:endParaRPr>
          </a:p>
          <a:p>
            <a:pPr marL="457200" lvl="0" indent="0" algn="l" rtl="0">
              <a:spcBef>
                <a:spcPts val="0"/>
              </a:spcBef>
              <a:spcAft>
                <a:spcPts val="0"/>
              </a:spcAft>
              <a:buNone/>
            </a:pPr>
            <a:r>
              <a:rPr lang="en" sz="1800">
                <a:solidFill>
                  <a:schemeClr val="accent5"/>
                </a:solidFill>
                <a:latin typeface="Poppins"/>
                <a:ea typeface="Poppins"/>
                <a:cs typeface="Poppins"/>
                <a:sym typeface="Poppins"/>
              </a:rPr>
              <a:t> </a:t>
            </a:r>
            <a:endParaRPr sz="1800">
              <a:solidFill>
                <a:schemeClr val="accent5"/>
              </a:solidFill>
              <a:latin typeface="Poppins"/>
              <a:ea typeface="Poppins"/>
              <a:cs typeface="Poppins"/>
              <a:sym typeface="Poppins"/>
            </a:endParaRPr>
          </a:p>
          <a:p>
            <a:pPr marL="457200" lvl="0" indent="-342900" algn="l" rtl="0">
              <a:spcBef>
                <a:spcPts val="0"/>
              </a:spcBef>
              <a:spcAft>
                <a:spcPts val="0"/>
              </a:spcAft>
              <a:buClr>
                <a:schemeClr val="accent5"/>
              </a:buClr>
              <a:buSzPts val="1800"/>
              <a:buFont typeface="Poppins"/>
              <a:buChar char="●"/>
            </a:pPr>
            <a:r>
              <a:rPr lang="en" sz="1800">
                <a:solidFill>
                  <a:schemeClr val="accent5"/>
                </a:solidFill>
                <a:latin typeface="Poppins"/>
                <a:ea typeface="Poppins"/>
                <a:cs typeface="Poppins"/>
                <a:sym typeface="Poppins"/>
              </a:rPr>
              <a:t>Aligns with Unit 6 (Geometry)</a:t>
            </a:r>
            <a:endParaRPr sz="1800">
              <a:solidFill>
                <a:schemeClr val="accent5"/>
              </a:solidFill>
              <a:latin typeface="Poppins"/>
              <a:ea typeface="Poppins"/>
              <a:cs typeface="Poppins"/>
              <a:sym typeface="Poppi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84"/>
          <p:cNvSpPr txBox="1"/>
          <p:nvPr/>
        </p:nvSpPr>
        <p:spPr>
          <a:xfrm>
            <a:off x="178200" y="208225"/>
            <a:ext cx="7164900" cy="71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000">
                <a:solidFill>
                  <a:srgbClr val="031839"/>
                </a:solidFill>
                <a:latin typeface="Fjalla One"/>
                <a:ea typeface="Fjalla One"/>
                <a:cs typeface="Fjalla One"/>
                <a:sym typeface="Fjalla One"/>
              </a:rPr>
              <a:t>Tasks in Action</a:t>
            </a:r>
            <a:endParaRPr sz="3000">
              <a:latin typeface="Fjalla One"/>
              <a:ea typeface="Fjalla One"/>
              <a:cs typeface="Fjalla One"/>
              <a:sym typeface="Fjalla One"/>
            </a:endParaRPr>
          </a:p>
          <a:p>
            <a:pPr marL="0" lvl="0" indent="0" algn="ctr" rtl="0">
              <a:spcBef>
                <a:spcPts val="0"/>
              </a:spcBef>
              <a:spcAft>
                <a:spcPts val="0"/>
              </a:spcAft>
              <a:buNone/>
            </a:pPr>
            <a:endParaRPr sz="2400" b="1">
              <a:solidFill>
                <a:schemeClr val="accent5"/>
              </a:solidFill>
              <a:latin typeface="Poppins"/>
              <a:ea typeface="Poppins"/>
              <a:cs typeface="Poppins"/>
              <a:sym typeface="Poppins"/>
            </a:endParaRPr>
          </a:p>
        </p:txBody>
      </p:sp>
      <p:sp>
        <p:nvSpPr>
          <p:cNvPr id="616" name="Google Shape;616;p84"/>
          <p:cNvSpPr txBox="1"/>
          <p:nvPr/>
        </p:nvSpPr>
        <p:spPr>
          <a:xfrm>
            <a:off x="311900" y="971675"/>
            <a:ext cx="7947300" cy="712200"/>
          </a:xfrm>
          <a:prstGeom prst="rect">
            <a:avLst/>
          </a:prstGeom>
          <a:noFill/>
          <a:ln>
            <a:noFill/>
          </a:ln>
        </p:spPr>
        <p:txBody>
          <a:bodyPr spcFirstLastPara="1" wrap="square" lIns="91425" tIns="91425" rIns="91425" bIns="91425" anchor="t" anchorCtr="0">
            <a:noAutofit/>
          </a:bodyPr>
          <a:lstStyle/>
          <a:p>
            <a:pPr marL="457200" lvl="0" indent="-361950" algn="l" rtl="0">
              <a:lnSpc>
                <a:spcPct val="150000"/>
              </a:lnSpc>
              <a:spcBef>
                <a:spcPts val="0"/>
              </a:spcBef>
              <a:spcAft>
                <a:spcPts val="0"/>
              </a:spcAft>
              <a:buClr>
                <a:schemeClr val="dk1"/>
              </a:buClr>
              <a:buSzPts val="2100"/>
              <a:buFont typeface="Poppins"/>
              <a:buChar char="●"/>
            </a:pPr>
            <a:r>
              <a:rPr lang="en" sz="2100">
                <a:solidFill>
                  <a:schemeClr val="dk1"/>
                </a:solidFill>
                <a:latin typeface="Poppins"/>
                <a:ea typeface="Poppins"/>
                <a:cs typeface="Poppins"/>
                <a:sym typeface="Poppins"/>
              </a:rPr>
              <a:t>Give rich, rigorous thinking tasks </a:t>
            </a:r>
            <a:endParaRPr sz="2100">
              <a:solidFill>
                <a:schemeClr val="dk1"/>
              </a:solidFill>
              <a:latin typeface="Poppins"/>
              <a:ea typeface="Poppins"/>
              <a:cs typeface="Poppins"/>
              <a:sym typeface="Poppins"/>
            </a:endParaRPr>
          </a:p>
          <a:p>
            <a:pPr marL="457200" lvl="0" indent="-361950" algn="l" rtl="0">
              <a:lnSpc>
                <a:spcPct val="150000"/>
              </a:lnSpc>
              <a:spcBef>
                <a:spcPts val="0"/>
              </a:spcBef>
              <a:spcAft>
                <a:spcPts val="0"/>
              </a:spcAft>
              <a:buClr>
                <a:schemeClr val="dk1"/>
              </a:buClr>
              <a:buSzPts val="2100"/>
              <a:buFont typeface="Poppins"/>
              <a:buChar char="●"/>
            </a:pPr>
            <a:r>
              <a:rPr lang="en" sz="2100">
                <a:solidFill>
                  <a:schemeClr val="dk1"/>
                </a:solidFill>
                <a:latin typeface="Poppins"/>
                <a:ea typeface="Poppins"/>
                <a:cs typeface="Poppins"/>
                <a:sym typeface="Poppins"/>
              </a:rPr>
              <a:t>Frequently form visibly random groups</a:t>
            </a:r>
            <a:endParaRPr sz="2100">
              <a:solidFill>
                <a:schemeClr val="dk1"/>
              </a:solidFill>
              <a:latin typeface="Poppins"/>
              <a:ea typeface="Poppins"/>
              <a:cs typeface="Poppins"/>
              <a:sym typeface="Poppins"/>
            </a:endParaRPr>
          </a:p>
          <a:p>
            <a:pPr marL="457200" lvl="0" indent="-361950" algn="l" rtl="0">
              <a:lnSpc>
                <a:spcPct val="150000"/>
              </a:lnSpc>
              <a:spcBef>
                <a:spcPts val="0"/>
              </a:spcBef>
              <a:spcAft>
                <a:spcPts val="0"/>
              </a:spcAft>
              <a:buClr>
                <a:schemeClr val="dk1"/>
              </a:buClr>
              <a:buSzPts val="2100"/>
              <a:buFont typeface="Poppins"/>
              <a:buChar char="●"/>
            </a:pPr>
            <a:r>
              <a:rPr lang="en" sz="2100">
                <a:solidFill>
                  <a:schemeClr val="dk1"/>
                </a:solidFill>
                <a:latin typeface="Poppins"/>
                <a:ea typeface="Poppins"/>
                <a:cs typeface="Poppins"/>
                <a:sym typeface="Poppins"/>
              </a:rPr>
              <a:t>Use vertical non-permanent surfaces</a:t>
            </a:r>
            <a:endParaRPr sz="2100">
              <a:solidFill>
                <a:schemeClr val="dk1"/>
              </a:solidFill>
              <a:latin typeface="Poppins"/>
              <a:ea typeface="Poppins"/>
              <a:cs typeface="Poppins"/>
              <a:sym typeface="Poppins"/>
            </a:endParaRPr>
          </a:p>
        </p:txBody>
      </p:sp>
      <p:pic>
        <p:nvPicPr>
          <p:cNvPr id="617" name="Google Shape;617;p84" title="087478A0-4944-4B8B-B7A3-EFF3E274E4D2_1_105_c.jpeg"/>
          <p:cNvPicPr preferRelativeResize="0"/>
          <p:nvPr/>
        </p:nvPicPr>
        <p:blipFill>
          <a:blip r:embed="rId3">
            <a:alphaModFix/>
          </a:blip>
          <a:stretch>
            <a:fillRect/>
          </a:stretch>
        </p:blipFill>
        <p:spPr>
          <a:xfrm>
            <a:off x="6314075" y="1300500"/>
            <a:ext cx="2264001" cy="3018668"/>
          </a:xfrm>
          <a:prstGeom prst="rect">
            <a:avLst/>
          </a:prstGeom>
          <a:noFill/>
          <a:ln>
            <a:noFill/>
          </a:ln>
        </p:spPr>
      </p:pic>
      <p:pic>
        <p:nvPicPr>
          <p:cNvPr id="618" name="Google Shape;618;p84" title="IMG_0242.jpeg"/>
          <p:cNvPicPr preferRelativeResize="0"/>
          <p:nvPr/>
        </p:nvPicPr>
        <p:blipFill>
          <a:blip r:embed="rId4">
            <a:alphaModFix/>
          </a:blip>
          <a:stretch>
            <a:fillRect/>
          </a:stretch>
        </p:blipFill>
        <p:spPr>
          <a:xfrm>
            <a:off x="1709250" y="2628050"/>
            <a:ext cx="3108173" cy="233112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pic>
        <p:nvPicPr>
          <p:cNvPr id="623" name="Google Shape;623;p85" title="Screenshot 2025-12-16 at 11.54.22 AM.png">
            <a:hlinkClick r:id="rId3"/>
          </p:cNvPr>
          <p:cNvPicPr preferRelativeResize="0"/>
          <p:nvPr/>
        </p:nvPicPr>
        <p:blipFill>
          <a:blip r:embed="rId4">
            <a:alphaModFix/>
          </a:blip>
          <a:stretch>
            <a:fillRect/>
          </a:stretch>
        </p:blipFill>
        <p:spPr>
          <a:xfrm>
            <a:off x="0" y="0"/>
            <a:ext cx="9131457" cy="5143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27"/>
        <p:cNvGrpSpPr/>
        <p:nvPr/>
      </p:nvGrpSpPr>
      <p:grpSpPr>
        <a:xfrm>
          <a:off x="0" y="0"/>
          <a:ext cx="0" cy="0"/>
          <a:chOff x="0" y="0"/>
          <a:chExt cx="0" cy="0"/>
        </a:xfrm>
      </p:grpSpPr>
      <p:sp>
        <p:nvSpPr>
          <p:cNvPr id="628" name="Google Shape;628;p86"/>
          <p:cNvSpPr txBox="1">
            <a:spLocks noGrp="1"/>
          </p:cNvSpPr>
          <p:nvPr>
            <p:ph type="ctrTitle" idx="4294967295"/>
          </p:nvPr>
        </p:nvSpPr>
        <p:spPr>
          <a:xfrm>
            <a:off x="2289600" y="2174550"/>
            <a:ext cx="4564800" cy="794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400">
                <a:solidFill>
                  <a:schemeClr val="accent5"/>
                </a:solidFill>
                <a:highlight>
                  <a:schemeClr val="accent6"/>
                </a:highlight>
              </a:rPr>
              <a:t>Questions? </a:t>
            </a:r>
            <a:r>
              <a:rPr lang="en" sz="4400">
                <a:solidFill>
                  <a:schemeClr val="accent5"/>
                </a:solidFill>
              </a:rPr>
              <a:t> </a:t>
            </a:r>
            <a:endParaRPr sz="4400">
              <a:solidFill>
                <a:schemeClr val="accent5"/>
              </a:solidFill>
              <a:latin typeface="Fjalla One"/>
              <a:ea typeface="Fjalla One"/>
              <a:cs typeface="Fjalla One"/>
              <a:sym typeface="Fjalla One"/>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32"/>
        <p:cNvGrpSpPr/>
        <p:nvPr/>
      </p:nvGrpSpPr>
      <p:grpSpPr>
        <a:xfrm>
          <a:off x="0" y="0"/>
          <a:ext cx="0" cy="0"/>
          <a:chOff x="0" y="0"/>
          <a:chExt cx="0" cy="0"/>
        </a:xfrm>
      </p:grpSpPr>
      <p:sp>
        <p:nvSpPr>
          <p:cNvPr id="633" name="Google Shape;633;p87"/>
          <p:cNvSpPr txBox="1">
            <a:spLocks noGrp="1"/>
          </p:cNvSpPr>
          <p:nvPr>
            <p:ph type="ctrTitle" idx="4294967295"/>
          </p:nvPr>
        </p:nvSpPr>
        <p:spPr>
          <a:xfrm>
            <a:off x="2289600" y="2174550"/>
            <a:ext cx="4564800" cy="794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400">
                <a:solidFill>
                  <a:schemeClr val="accent5"/>
                </a:solidFill>
              </a:rPr>
              <a:t>Thank you </a:t>
            </a:r>
            <a:endParaRPr sz="4400">
              <a:solidFill>
                <a:schemeClr val="accent5"/>
              </a:solidFill>
              <a:latin typeface="Fjalla One"/>
              <a:ea typeface="Fjalla One"/>
              <a:cs typeface="Fjalla One"/>
              <a:sym typeface="Fjalla One"/>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BB0000"/>
      </a:dk1>
      <a:lt1>
        <a:srgbClr val="FF0000"/>
      </a:lt1>
      <a:dk2>
        <a:srgbClr val="FFC800"/>
      </a:dk2>
      <a:lt2>
        <a:srgbClr val="BB974F"/>
      </a:lt2>
      <a:accent1>
        <a:srgbClr val="005B2B"/>
      </a:accent1>
      <a:accent2>
        <a:srgbClr val="429843"/>
      </a:accent2>
      <a:accent3>
        <a:srgbClr val="00ADC7"/>
      </a:accent3>
      <a:accent4>
        <a:srgbClr val="0244A4"/>
      </a:accent4>
      <a:accent5>
        <a:srgbClr val="031839"/>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686</Words>
  <Application>Microsoft Office PowerPoint</Application>
  <PresentationFormat>On-screen Show (16:9)</PresentationFormat>
  <Paragraphs>141</Paragraphs>
  <Slides>32</Slides>
  <Notes>32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32</vt:i4>
      </vt:variant>
    </vt:vector>
  </HeadingPairs>
  <TitlesOfParts>
    <vt:vector size="42" baseType="lpstr">
      <vt:lpstr>Poppins SemiBold</vt:lpstr>
      <vt:lpstr>Arial</vt:lpstr>
      <vt:lpstr>Open Sans Light</vt:lpstr>
      <vt:lpstr>Anaheim</vt:lpstr>
      <vt:lpstr>Roboto</vt:lpstr>
      <vt:lpstr>Poppins</vt:lpstr>
      <vt:lpstr>Poppins Medium</vt:lpstr>
      <vt:lpstr>Fjalla One</vt:lpstr>
      <vt:lpstr>Simple Light</vt:lpstr>
      <vt:lpstr>Simple Light</vt:lpstr>
      <vt:lpstr>Teaching and Learning Report: Math</vt:lpstr>
      <vt:lpstr>Math update Agenda:</vt:lpstr>
      <vt:lpstr>Student Performance Data What does the data tell 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Elementary Implementation Timeline </vt:lpstr>
      <vt:lpstr>Secondary Implementation Timeline </vt:lpstr>
      <vt:lpstr>Secondary Mathematics</vt:lpstr>
      <vt:lpstr>PowerPoint Presentation</vt:lpstr>
      <vt:lpstr>PowerPoint Presentation</vt:lpstr>
      <vt:lpstr>Implementing Math at the Secondary Level:</vt:lpstr>
      <vt:lpstr>What is the focus of the Scope and Sequence Planning Work? The placement and progression of the standards and benchmarks.  Developing specific learning targets.  Teachers work collaboratively across the district to address the benchmarks. </vt:lpstr>
      <vt:lpstr>Middle School Math Resources for: Math 6 Pre-Algebra Middle School Algebra</vt:lpstr>
      <vt:lpstr>High School Math Resources for: Intermediate Algebra Geometry Algebra 2</vt:lpstr>
      <vt:lpstr>Why did the SIRC team select these resources? Seamless embedding in Schoology Digital access to all Minnesota standards and benchmarks The resource is well laid out for students and teachers  Connection to Real Life math problems</vt:lpstr>
      <vt:lpstr>Elementary Mathematics</vt:lpstr>
      <vt:lpstr>Bridges in Mathematics Components </vt:lpstr>
      <vt:lpstr>Concept Quests for K-5 Students </vt:lpstr>
      <vt:lpstr>PowerPoint Presentation</vt:lpstr>
      <vt:lpstr>Concept Quests Task Example </vt:lpstr>
      <vt:lpstr>PowerPoint Presentation</vt:lpstr>
      <vt:lpstr>PowerPoint Presentation</vt:lpstr>
      <vt:lpstr>Questions?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Pottratz, Dayna</dc:creator>
  <cp:lastModifiedBy>Pottratz, Dayna</cp:lastModifiedBy>
  <cp:revision>1</cp:revision>
  <dcterms:modified xsi:type="dcterms:W3CDTF">2026-01-02T19:45:02Z</dcterms:modified>
</cp:coreProperties>
</file>